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4"/>
  </p:notesMasterIdLst>
  <p:handoutMasterIdLst>
    <p:handoutMasterId r:id="rId5"/>
  </p:handoutMasterIdLst>
  <p:sldIdLst>
    <p:sldId id="256" r:id="rId3"/>
  </p:sldIdLst>
  <p:sldSz cx="15119350" cy="21383625"/>
  <p:notesSz cx="6858000" cy="9144000"/>
  <p:defaultTextStyle>
    <a:defPPr>
      <a:defRPr lang="en-US"/>
    </a:defPPr>
    <a:lvl1pPr marL="0" algn="l" defTabSz="1751996" rtl="0" eaLnBrk="1" latinLnBrk="0" hangingPunct="1">
      <a:defRPr sz="3449" kern="1200">
        <a:solidFill>
          <a:schemeClr val="tx1"/>
        </a:solidFill>
        <a:latin typeface="+mn-lt"/>
        <a:ea typeface="+mn-ea"/>
        <a:cs typeface="+mn-cs"/>
      </a:defRPr>
    </a:lvl1pPr>
    <a:lvl2pPr marL="875998" algn="l" defTabSz="1751996" rtl="0" eaLnBrk="1" latinLnBrk="0" hangingPunct="1">
      <a:defRPr sz="3449" kern="1200">
        <a:solidFill>
          <a:schemeClr val="tx1"/>
        </a:solidFill>
        <a:latin typeface="+mn-lt"/>
        <a:ea typeface="+mn-ea"/>
        <a:cs typeface="+mn-cs"/>
      </a:defRPr>
    </a:lvl2pPr>
    <a:lvl3pPr marL="1751996" algn="l" defTabSz="1751996" rtl="0" eaLnBrk="1" latinLnBrk="0" hangingPunct="1">
      <a:defRPr sz="3449" kern="1200">
        <a:solidFill>
          <a:schemeClr val="tx1"/>
        </a:solidFill>
        <a:latin typeface="+mn-lt"/>
        <a:ea typeface="+mn-ea"/>
        <a:cs typeface="+mn-cs"/>
      </a:defRPr>
    </a:lvl3pPr>
    <a:lvl4pPr marL="2627994" algn="l" defTabSz="1751996" rtl="0" eaLnBrk="1" latinLnBrk="0" hangingPunct="1">
      <a:defRPr sz="3449" kern="1200">
        <a:solidFill>
          <a:schemeClr val="tx1"/>
        </a:solidFill>
        <a:latin typeface="+mn-lt"/>
        <a:ea typeface="+mn-ea"/>
        <a:cs typeface="+mn-cs"/>
      </a:defRPr>
    </a:lvl4pPr>
    <a:lvl5pPr marL="3503993" algn="l" defTabSz="1751996" rtl="0" eaLnBrk="1" latinLnBrk="0" hangingPunct="1">
      <a:defRPr sz="3449" kern="1200">
        <a:solidFill>
          <a:schemeClr val="tx1"/>
        </a:solidFill>
        <a:latin typeface="+mn-lt"/>
        <a:ea typeface="+mn-ea"/>
        <a:cs typeface="+mn-cs"/>
      </a:defRPr>
    </a:lvl5pPr>
    <a:lvl6pPr marL="4379991" algn="l" defTabSz="1751996" rtl="0" eaLnBrk="1" latinLnBrk="0" hangingPunct="1">
      <a:defRPr sz="3449" kern="1200">
        <a:solidFill>
          <a:schemeClr val="tx1"/>
        </a:solidFill>
        <a:latin typeface="+mn-lt"/>
        <a:ea typeface="+mn-ea"/>
        <a:cs typeface="+mn-cs"/>
      </a:defRPr>
    </a:lvl6pPr>
    <a:lvl7pPr marL="5255989" algn="l" defTabSz="1751996" rtl="0" eaLnBrk="1" latinLnBrk="0" hangingPunct="1">
      <a:defRPr sz="3449" kern="1200">
        <a:solidFill>
          <a:schemeClr val="tx1"/>
        </a:solidFill>
        <a:latin typeface="+mn-lt"/>
        <a:ea typeface="+mn-ea"/>
        <a:cs typeface="+mn-cs"/>
      </a:defRPr>
    </a:lvl7pPr>
    <a:lvl8pPr marL="6131987" algn="l" defTabSz="1751996" rtl="0" eaLnBrk="1" latinLnBrk="0" hangingPunct="1">
      <a:defRPr sz="3449" kern="1200">
        <a:solidFill>
          <a:schemeClr val="tx1"/>
        </a:solidFill>
        <a:latin typeface="+mn-lt"/>
        <a:ea typeface="+mn-ea"/>
        <a:cs typeface="+mn-cs"/>
      </a:defRPr>
    </a:lvl8pPr>
    <a:lvl9pPr marL="7007985" algn="l" defTabSz="1751996" rtl="0" eaLnBrk="1" latinLnBrk="0" hangingPunct="1">
      <a:defRPr sz="344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426" autoAdjust="0"/>
    <p:restoredTop sz="94660"/>
  </p:normalViewPr>
  <p:slideViewPr>
    <p:cSldViewPr snapToGrid="0">
      <p:cViewPr>
        <p:scale>
          <a:sx n="60" d="100"/>
          <a:sy n="60" d="100"/>
        </p:scale>
        <p:origin x="-535" y="-391"/>
      </p:cViewPr>
      <p:guideLst/>
    </p:cSldViewPr>
  </p:slideViewPr>
  <p:notesTextViewPr>
    <p:cViewPr>
      <p:scale>
        <a:sx n="1" d="1"/>
        <a:sy n="1" d="1"/>
      </p:scale>
      <p:origin x="0" y="0"/>
    </p:cViewPr>
  </p:notesTextViewPr>
  <p:notesViewPr>
    <p:cSldViewPr snapToGrid="0" showGuides="1">
      <p:cViewPr varScale="1">
        <p:scale>
          <a:sx n="69" d="100"/>
          <a:sy n="69" d="100"/>
        </p:scale>
        <p:origin x="270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C0B079-A316-4C9B-B165-DF9EA8325D2C}" type="datetimeFigureOut">
              <a:rPr lang="en-US" smtClean="0"/>
              <a:t>13-Jun-16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A0EAE6-B4B6-49B7-9049-B371250BE0F4}" type="slidenum">
              <a:rPr lang="en-US" smtClean="0"/>
              <a:t>‹#›</a:t>
            </a:fld>
            <a:endParaRPr lang="en-US"/>
          </a:p>
        </p:txBody>
      </p:sp>
    </p:spTree>
    <p:extLst>
      <p:ext uri="{BB962C8B-B14F-4D97-AF65-F5344CB8AC3E}">
        <p14:creationId xmlns:p14="http://schemas.microsoft.com/office/powerpoint/2010/main" val="1472466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F28AB8-57D1-494F-9851-055AD867E790}" type="datetimeFigureOut">
              <a:rPr lang="en-US" smtClean="0"/>
              <a:t>13-Jun-16</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C7F044-5458-4B2E-BFA0-52AAA1C529D4}" type="slidenum">
              <a:rPr lang="en-US" smtClean="0"/>
              <a:t>‹#›</a:t>
            </a:fld>
            <a:endParaRPr lang="en-US"/>
          </a:p>
        </p:txBody>
      </p:sp>
    </p:spTree>
    <p:extLst>
      <p:ext uri="{BB962C8B-B14F-4D97-AF65-F5344CB8AC3E}">
        <p14:creationId xmlns:p14="http://schemas.microsoft.com/office/powerpoint/2010/main" val="1624808637"/>
      </p:ext>
    </p:extLst>
  </p:cSld>
  <p:clrMap bg1="lt1" tx1="dk1" bg2="lt2" tx2="dk2" accent1="accent1" accent2="accent2" accent3="accent3" accent4="accent4" accent5="accent5" accent6="accent6" hlink="hlink" folHlink="folHlink"/>
  <p:notesStyle>
    <a:lvl1pPr marL="0" algn="l" defTabSz="434523" rtl="0" eaLnBrk="1" latinLnBrk="0" hangingPunct="1">
      <a:defRPr sz="570" kern="1200">
        <a:solidFill>
          <a:schemeClr val="tx1"/>
        </a:solidFill>
        <a:latin typeface="+mn-lt"/>
        <a:ea typeface="+mn-ea"/>
        <a:cs typeface="+mn-cs"/>
      </a:defRPr>
    </a:lvl1pPr>
    <a:lvl2pPr marL="217261" algn="l" defTabSz="434523" rtl="0" eaLnBrk="1" latinLnBrk="0" hangingPunct="1">
      <a:defRPr sz="570" kern="1200">
        <a:solidFill>
          <a:schemeClr val="tx1"/>
        </a:solidFill>
        <a:latin typeface="+mn-lt"/>
        <a:ea typeface="+mn-ea"/>
        <a:cs typeface="+mn-cs"/>
      </a:defRPr>
    </a:lvl2pPr>
    <a:lvl3pPr marL="434523" algn="l" defTabSz="434523" rtl="0" eaLnBrk="1" latinLnBrk="0" hangingPunct="1">
      <a:defRPr sz="570" kern="1200">
        <a:solidFill>
          <a:schemeClr val="tx1"/>
        </a:solidFill>
        <a:latin typeface="+mn-lt"/>
        <a:ea typeface="+mn-ea"/>
        <a:cs typeface="+mn-cs"/>
      </a:defRPr>
    </a:lvl3pPr>
    <a:lvl4pPr marL="651784" algn="l" defTabSz="434523" rtl="0" eaLnBrk="1" latinLnBrk="0" hangingPunct="1">
      <a:defRPr sz="570" kern="1200">
        <a:solidFill>
          <a:schemeClr val="tx1"/>
        </a:solidFill>
        <a:latin typeface="+mn-lt"/>
        <a:ea typeface="+mn-ea"/>
        <a:cs typeface="+mn-cs"/>
      </a:defRPr>
    </a:lvl4pPr>
    <a:lvl5pPr marL="869046" algn="l" defTabSz="434523" rtl="0" eaLnBrk="1" latinLnBrk="0" hangingPunct="1">
      <a:defRPr sz="570" kern="1200">
        <a:solidFill>
          <a:schemeClr val="tx1"/>
        </a:solidFill>
        <a:latin typeface="+mn-lt"/>
        <a:ea typeface="+mn-ea"/>
        <a:cs typeface="+mn-cs"/>
      </a:defRPr>
    </a:lvl5pPr>
    <a:lvl6pPr marL="1086307" algn="l" defTabSz="434523" rtl="0" eaLnBrk="1" latinLnBrk="0" hangingPunct="1">
      <a:defRPr sz="570" kern="1200">
        <a:solidFill>
          <a:schemeClr val="tx1"/>
        </a:solidFill>
        <a:latin typeface="+mn-lt"/>
        <a:ea typeface="+mn-ea"/>
        <a:cs typeface="+mn-cs"/>
      </a:defRPr>
    </a:lvl6pPr>
    <a:lvl7pPr marL="1303569" algn="l" defTabSz="434523" rtl="0" eaLnBrk="1" latinLnBrk="0" hangingPunct="1">
      <a:defRPr sz="570" kern="1200">
        <a:solidFill>
          <a:schemeClr val="tx1"/>
        </a:solidFill>
        <a:latin typeface="+mn-lt"/>
        <a:ea typeface="+mn-ea"/>
        <a:cs typeface="+mn-cs"/>
      </a:defRPr>
    </a:lvl7pPr>
    <a:lvl8pPr marL="1520830" algn="l" defTabSz="434523" rtl="0" eaLnBrk="1" latinLnBrk="0" hangingPunct="1">
      <a:defRPr sz="570" kern="1200">
        <a:solidFill>
          <a:schemeClr val="tx1"/>
        </a:solidFill>
        <a:latin typeface="+mn-lt"/>
        <a:ea typeface="+mn-ea"/>
        <a:cs typeface="+mn-cs"/>
      </a:defRPr>
    </a:lvl8pPr>
    <a:lvl9pPr marL="1738092" algn="l" defTabSz="434523" rtl="0" eaLnBrk="1" latinLnBrk="0" hangingPunct="1">
      <a:defRPr sz="57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ster">
    <p:spTree>
      <p:nvGrpSpPr>
        <p:cNvPr id="1" name=""/>
        <p:cNvGrpSpPr/>
        <p:nvPr/>
      </p:nvGrpSpPr>
      <p:grpSpPr>
        <a:xfrm>
          <a:off x="0" y="0"/>
          <a:ext cx="0" cy="0"/>
          <a:chOff x="0" y="0"/>
          <a:chExt cx="0" cy="0"/>
        </a:xfrm>
      </p:grpSpPr>
      <p:sp>
        <p:nvSpPr>
          <p:cNvPr id="32" name="Instructions"/>
          <p:cNvSpPr/>
          <p:nvPr userDrawn="1"/>
        </p:nvSpPr>
        <p:spPr>
          <a:xfrm>
            <a:off x="15261094" y="-1"/>
            <a:ext cx="4287753" cy="2138362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4496" rIns="94496" rtlCol="0" anchor="t"/>
          <a:lstStyle/>
          <a:p>
            <a:pPr lvl="0">
              <a:spcBef>
                <a:spcPts val="413"/>
              </a:spcBef>
            </a:pPr>
            <a:r>
              <a:rPr sz="3307" dirty="0">
                <a:solidFill>
                  <a:prstClr val="white">
                    <a:lumMod val="50000"/>
                  </a:prstClr>
                </a:solidFill>
                <a:latin typeface="Calibri Light" panose="020F0302020204030204" pitchFamily="34" charset="0"/>
                <a:cs typeface="Calibri" panose="020F0502020204030204" pitchFamily="34" charset="0"/>
              </a:rPr>
              <a:t>Printing:</a:t>
            </a:r>
          </a:p>
          <a:p>
            <a:pPr lvl="0">
              <a:spcBef>
                <a:spcPts val="413"/>
              </a:spcBef>
            </a:pPr>
            <a:r>
              <a:rPr lang="en-US" sz="2274" dirty="0">
                <a:solidFill>
                  <a:prstClr val="white">
                    <a:lumMod val="50000"/>
                  </a:prstClr>
                </a:solidFill>
                <a:latin typeface="Calibri Light" panose="020F0302020204030204" pitchFamily="34" charset="0"/>
                <a:cs typeface="Calibri" panose="020F0502020204030204" pitchFamily="34" charset="0"/>
              </a:rPr>
              <a:t>This poster is 48” wide by 36” high. It’s designed to be printed on a large-format printer.</a:t>
            </a:r>
          </a:p>
          <a:p>
            <a:pPr lvl="0">
              <a:spcBef>
                <a:spcPts val="103"/>
              </a:spcBef>
            </a:pPr>
            <a:endParaRPr sz="2067" dirty="0">
              <a:solidFill>
                <a:prstClr val="white">
                  <a:lumMod val="50000"/>
                </a:prstClr>
              </a:solidFill>
              <a:latin typeface="Calibri Light" panose="020F0302020204030204" pitchFamily="34" charset="0"/>
              <a:cs typeface="Calibri" panose="020F0502020204030204" pitchFamily="34" charset="0"/>
            </a:endParaRPr>
          </a:p>
          <a:p>
            <a:pPr lvl="0">
              <a:spcBef>
                <a:spcPts val="413"/>
              </a:spcBef>
            </a:pPr>
            <a:r>
              <a:rPr sz="3032" dirty="0">
                <a:solidFill>
                  <a:prstClr val="white">
                    <a:lumMod val="50000"/>
                  </a:prstClr>
                </a:solidFill>
                <a:latin typeface="Calibri Light" panose="020F0302020204030204" pitchFamily="34" charset="0"/>
                <a:cs typeface="Calibri" panose="020F0502020204030204" pitchFamily="34" charset="0"/>
              </a:rPr>
              <a:t>Customizing the Content:</a:t>
            </a:r>
          </a:p>
          <a:p>
            <a:pPr lvl="0">
              <a:spcBef>
                <a:spcPts val="413"/>
              </a:spcBef>
            </a:pPr>
            <a:r>
              <a:rPr sz="2274" dirty="0">
                <a:solidFill>
                  <a:prstClr val="white">
                    <a:lumMod val="50000"/>
                  </a:prstClr>
                </a:solidFill>
                <a:latin typeface="Calibri Light" panose="020F0302020204030204" pitchFamily="34" charset="0"/>
                <a:cs typeface="Calibri" panose="020F0502020204030204" pitchFamily="34" charset="0"/>
              </a:rPr>
              <a:t>The placeholders in this </a:t>
            </a:r>
            <a:r>
              <a:rPr lang="en-US" sz="2274" dirty="0">
                <a:solidFill>
                  <a:prstClr val="white">
                    <a:lumMod val="50000"/>
                  </a:prstClr>
                </a:solidFill>
                <a:latin typeface="Calibri Light" panose="020F0302020204030204" pitchFamily="34" charset="0"/>
                <a:cs typeface="Calibri" panose="020F0502020204030204" pitchFamily="34" charset="0"/>
              </a:rPr>
              <a:t>poster </a:t>
            </a:r>
            <a:r>
              <a:rPr sz="2274" dirty="0">
                <a:solidFill>
                  <a:prstClr val="white">
                    <a:lumMod val="50000"/>
                  </a:prstClr>
                </a:solidFill>
                <a:latin typeface="Calibri Light" panose="020F0302020204030204" pitchFamily="34" charset="0"/>
                <a:cs typeface="Calibri" panose="020F0502020204030204" pitchFamily="34" charset="0"/>
              </a:rPr>
              <a:t>are formatted for you. </a:t>
            </a:r>
            <a:r>
              <a:rPr lang="en-US" sz="2274" dirty="0">
                <a:solidFill>
                  <a:prstClr val="white">
                    <a:lumMod val="50000"/>
                  </a:prstClr>
                </a:solidFill>
                <a:latin typeface="Calibri Light" panose="020F0302020204030204" pitchFamily="34" charset="0"/>
                <a:cs typeface="Calibri" panose="020F0502020204030204" pitchFamily="34" charset="0"/>
              </a:rPr>
              <a:t>Type</a:t>
            </a:r>
            <a:r>
              <a:rPr lang="en-US" sz="2274" baseline="0" dirty="0">
                <a:solidFill>
                  <a:prstClr val="white">
                    <a:lumMod val="50000"/>
                  </a:prstClr>
                </a:solidFill>
                <a:latin typeface="Calibri Light" panose="020F0302020204030204" pitchFamily="34" charset="0"/>
                <a:cs typeface="Calibri" panose="020F0502020204030204" pitchFamily="34" charset="0"/>
              </a:rPr>
              <a:t> in the placeholders </a:t>
            </a:r>
            <a:r>
              <a:rPr lang="en-US" sz="2274" dirty="0">
                <a:solidFill>
                  <a:prstClr val="white">
                    <a:lumMod val="50000"/>
                  </a:prstClr>
                </a:solidFill>
                <a:latin typeface="Calibri Light" panose="020F0302020204030204" pitchFamily="34" charset="0"/>
                <a:cs typeface="Calibri" panose="020F0502020204030204" pitchFamily="34" charset="0"/>
              </a:rPr>
              <a:t>to add text, or c</a:t>
            </a:r>
            <a:r>
              <a:rPr lang="en-US" sz="2274" baseline="0" dirty="0">
                <a:solidFill>
                  <a:prstClr val="white">
                    <a:lumMod val="50000"/>
                  </a:prstClr>
                </a:solidFill>
                <a:latin typeface="Calibri Light" panose="020F0302020204030204" pitchFamily="34" charset="0"/>
                <a:cs typeface="Calibri" panose="020F0502020204030204" pitchFamily="34" charset="0"/>
              </a:rPr>
              <a:t>lick an icon to add a table, chart, SmartArt graphic, picture or multimedia file.</a:t>
            </a:r>
          </a:p>
          <a:p>
            <a:pPr lvl="0">
              <a:spcBef>
                <a:spcPts val="827"/>
              </a:spcBef>
            </a:pPr>
            <a:r>
              <a:rPr lang="en-US" sz="2274" dirty="0">
                <a:solidFill>
                  <a:prstClr val="white">
                    <a:lumMod val="50000"/>
                  </a:prstClr>
                </a:solidFill>
                <a:latin typeface="Calibri Light" panose="020F0302020204030204" pitchFamily="34" charset="0"/>
                <a:cs typeface="Calibri" panose="020F0502020204030204" pitchFamily="34" charset="0"/>
              </a:rPr>
              <a:t>T</a:t>
            </a:r>
            <a:r>
              <a:rPr sz="2274" dirty="0">
                <a:solidFill>
                  <a:prstClr val="white">
                    <a:lumMod val="50000"/>
                  </a:prstClr>
                </a:solidFill>
                <a:latin typeface="Calibri Light" panose="020F0302020204030204" pitchFamily="34" charset="0"/>
                <a:cs typeface="Calibri" panose="020F0502020204030204" pitchFamily="34" charset="0"/>
              </a:rPr>
              <a:t>o add or remove bullet points from text, click the Bullets button on the Home tab.</a:t>
            </a:r>
          </a:p>
          <a:p>
            <a:pPr lvl="0">
              <a:spcBef>
                <a:spcPts val="827"/>
              </a:spcBef>
            </a:pPr>
            <a:r>
              <a:rPr sz="2274" dirty="0">
                <a:solidFill>
                  <a:prstClr val="white">
                    <a:lumMod val="50000"/>
                  </a:prstClr>
                </a:solidFill>
                <a:latin typeface="Calibri Light" panose="020F0302020204030204" pitchFamily="34" charset="0"/>
                <a:cs typeface="Calibri" panose="020F0502020204030204" pitchFamily="34" charset="0"/>
              </a:rPr>
              <a:t>If you need more placeholders for titles, </a:t>
            </a:r>
            <a:r>
              <a:rPr lang="en-US" sz="2274" dirty="0">
                <a:solidFill>
                  <a:prstClr val="white">
                    <a:lumMod val="50000"/>
                  </a:prstClr>
                </a:solidFill>
                <a:latin typeface="Calibri Light" panose="020F0302020204030204" pitchFamily="34" charset="0"/>
                <a:cs typeface="Calibri" panose="020F0502020204030204" pitchFamily="34" charset="0"/>
              </a:rPr>
              <a:t>content</a:t>
            </a:r>
            <a:r>
              <a:rPr sz="2274" dirty="0">
                <a:solidFill>
                  <a:prstClr val="white">
                    <a:lumMod val="50000"/>
                  </a:prstClr>
                </a:solidFill>
                <a:latin typeface="Calibri Light" panose="020F0302020204030204" pitchFamily="34" charset="0"/>
                <a:cs typeface="Calibri" panose="020F0502020204030204" pitchFamily="34" charset="0"/>
              </a:rPr>
              <a:t> or body text, make a copy of what you need and drag it into place. PowerPoint’s Smart Guides will help you align it with everything else.</a:t>
            </a:r>
          </a:p>
          <a:p>
            <a:pPr lvl="0">
              <a:spcBef>
                <a:spcPts val="827"/>
              </a:spcBef>
            </a:pPr>
            <a:r>
              <a:rPr sz="2274" dirty="0">
                <a:solidFill>
                  <a:prstClr val="white">
                    <a:lumMod val="50000"/>
                  </a:prstClr>
                </a:solidFill>
                <a:latin typeface="Calibri Light" panose="020F0302020204030204" pitchFamily="34" charset="0"/>
                <a:cs typeface="Calibri" panose="020F0502020204030204" pitchFamily="34" charset="0"/>
              </a:rPr>
              <a:t>Want to use your own picture</a:t>
            </a:r>
            <a:r>
              <a:rPr lang="en-US" sz="2274" dirty="0">
                <a:solidFill>
                  <a:prstClr val="white">
                    <a:lumMod val="50000"/>
                  </a:prstClr>
                </a:solidFill>
                <a:latin typeface="Calibri Light" panose="020F0302020204030204" pitchFamily="34" charset="0"/>
                <a:cs typeface="Calibri" panose="020F0502020204030204" pitchFamily="34" charset="0"/>
              </a:rPr>
              <a:t>s</a:t>
            </a:r>
            <a:r>
              <a:rPr sz="2274" dirty="0">
                <a:solidFill>
                  <a:prstClr val="white">
                    <a:lumMod val="50000"/>
                  </a:prstClr>
                </a:solidFill>
                <a:latin typeface="Calibri Light" panose="020F0302020204030204" pitchFamily="34" charset="0"/>
                <a:cs typeface="Calibri" panose="020F0502020204030204" pitchFamily="34" charset="0"/>
              </a:rPr>
              <a:t> instead of ours? No problem!</a:t>
            </a:r>
            <a:r>
              <a:rPr lang="en-US" sz="2274" dirty="0">
                <a:solidFill>
                  <a:prstClr val="white">
                    <a:lumMod val="50000"/>
                  </a:prstClr>
                </a:solidFill>
                <a:latin typeface="Calibri Light" panose="020F0302020204030204" pitchFamily="34" charset="0"/>
                <a:cs typeface="Calibri" panose="020F0502020204030204" pitchFamily="34" charset="0"/>
              </a:rPr>
              <a:t> Just click a picture, press the Delete key, then click the icon to add your picture.</a:t>
            </a:r>
            <a:endParaRPr sz="2274" dirty="0">
              <a:solidFill>
                <a:prstClr val="white">
                  <a:lumMod val="50000"/>
                </a:prstClr>
              </a:solidFill>
              <a:latin typeface="Calibri Light" panose="020F0302020204030204" pitchFamily="34" charset="0"/>
              <a:cs typeface="Calibri" panose="020F0502020204030204" pitchFamily="34" charset="0"/>
            </a:endParaRPr>
          </a:p>
        </p:txBody>
      </p:sp>
      <p:sp>
        <p:nvSpPr>
          <p:cNvPr id="6" name="Title 5"/>
          <p:cNvSpPr>
            <a:spLocks noGrp="1"/>
          </p:cNvSpPr>
          <p:nvPr>
            <p:ph type="title"/>
          </p:nvPr>
        </p:nvSpPr>
        <p:spPr/>
        <p:txBody>
          <a:bodyPr/>
          <a:lstStyle/>
          <a:p>
            <a:r>
              <a:rPr lang="en-US"/>
              <a:t>Click to edit Master title style</a:t>
            </a:r>
          </a:p>
        </p:txBody>
      </p:sp>
      <p:sp>
        <p:nvSpPr>
          <p:cNvPr id="31" name="Text Placeholder 6"/>
          <p:cNvSpPr>
            <a:spLocks noGrp="1"/>
          </p:cNvSpPr>
          <p:nvPr>
            <p:ph type="body" sz="quarter" idx="36"/>
          </p:nvPr>
        </p:nvSpPr>
        <p:spPr bwMode="auto">
          <a:xfrm>
            <a:off x="398983" y="2659380"/>
            <a:ext cx="10394282" cy="419853"/>
          </a:xfrm>
        </p:spPr>
        <p:txBody>
          <a:bodyPr anchor="ctr">
            <a:noAutofit/>
          </a:bodyPr>
          <a:lstStyle>
            <a:lvl1pPr marL="0" indent="0">
              <a:spcBef>
                <a:spcPts val="0"/>
              </a:spcBef>
              <a:buNone/>
              <a:defRPr sz="1240">
                <a:solidFill>
                  <a:schemeClr val="bg1">
                    <a:lumMod val="75000"/>
                  </a:schemeClr>
                </a:solidFill>
              </a:defRPr>
            </a:lvl1pPr>
            <a:lvl2pPr marL="0" indent="0">
              <a:spcBef>
                <a:spcPts val="0"/>
              </a:spcBef>
              <a:buNone/>
              <a:defRPr sz="827">
                <a:solidFill>
                  <a:schemeClr val="bg1"/>
                </a:solidFill>
              </a:defRPr>
            </a:lvl2pPr>
            <a:lvl3pPr marL="0" indent="0">
              <a:spcBef>
                <a:spcPts val="0"/>
              </a:spcBef>
              <a:buNone/>
              <a:defRPr sz="827">
                <a:solidFill>
                  <a:schemeClr val="bg1"/>
                </a:solidFill>
              </a:defRPr>
            </a:lvl3pPr>
            <a:lvl4pPr marL="0" indent="0">
              <a:spcBef>
                <a:spcPts val="0"/>
              </a:spcBef>
              <a:buNone/>
              <a:defRPr sz="827">
                <a:solidFill>
                  <a:schemeClr val="bg1"/>
                </a:solidFill>
              </a:defRPr>
            </a:lvl4pPr>
            <a:lvl5pPr marL="0" indent="0">
              <a:spcBef>
                <a:spcPts val="0"/>
              </a:spcBef>
              <a:buNone/>
              <a:defRPr sz="827">
                <a:solidFill>
                  <a:schemeClr val="bg1"/>
                </a:solidFill>
              </a:defRPr>
            </a:lvl5pPr>
            <a:lvl6pPr marL="0" indent="0">
              <a:spcBef>
                <a:spcPts val="0"/>
              </a:spcBef>
              <a:buNone/>
              <a:defRPr sz="827">
                <a:solidFill>
                  <a:schemeClr val="bg1"/>
                </a:solidFill>
              </a:defRPr>
            </a:lvl6pPr>
            <a:lvl7pPr marL="0" indent="0">
              <a:spcBef>
                <a:spcPts val="0"/>
              </a:spcBef>
              <a:buNone/>
              <a:defRPr sz="827">
                <a:solidFill>
                  <a:schemeClr val="bg1"/>
                </a:solidFill>
              </a:defRPr>
            </a:lvl7pPr>
            <a:lvl8pPr marL="0" indent="0">
              <a:spcBef>
                <a:spcPts val="0"/>
              </a:spcBef>
              <a:buNone/>
              <a:defRPr sz="827">
                <a:solidFill>
                  <a:schemeClr val="bg1"/>
                </a:solidFill>
              </a:defRPr>
            </a:lvl8pPr>
            <a:lvl9pPr marL="0" indent="0">
              <a:spcBef>
                <a:spcPts val="0"/>
              </a:spcBef>
              <a:buNone/>
              <a:defRPr sz="827">
                <a:solidFill>
                  <a:schemeClr val="bg1"/>
                </a:solidFill>
              </a:defRPr>
            </a:lvl9pPr>
          </a:lstStyle>
          <a:p>
            <a:pPr lvl="0"/>
            <a:r>
              <a:rPr lang="en-US"/>
              <a:t>Edit Master text styles</a:t>
            </a:r>
          </a:p>
        </p:txBody>
      </p:sp>
      <p:sp>
        <p:nvSpPr>
          <p:cNvPr id="7" name="Text Placeholder 6"/>
          <p:cNvSpPr>
            <a:spLocks noGrp="1"/>
          </p:cNvSpPr>
          <p:nvPr>
            <p:ph type="body" sz="quarter" idx="13" hasCustomPrompt="1"/>
          </p:nvPr>
        </p:nvSpPr>
        <p:spPr>
          <a:xfrm>
            <a:off x="393733" y="3682736"/>
            <a:ext cx="4409810" cy="831585"/>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1860" cap="none" baseline="0">
                <a:solidFill>
                  <a:schemeClr val="bg1"/>
                </a:solidFill>
                <a:latin typeface="+mj-lt"/>
              </a:defRPr>
            </a:lvl1pPr>
            <a:lvl2pPr marL="0" indent="0">
              <a:spcBef>
                <a:spcPts val="0"/>
              </a:spcBef>
              <a:buNone/>
              <a:defRPr sz="2067" cap="all" baseline="0">
                <a:solidFill>
                  <a:schemeClr val="bg1"/>
                </a:solidFill>
                <a:latin typeface="+mj-lt"/>
              </a:defRPr>
            </a:lvl2pPr>
            <a:lvl3pPr marL="0" indent="0">
              <a:spcBef>
                <a:spcPts val="0"/>
              </a:spcBef>
              <a:buNone/>
              <a:defRPr sz="2067" cap="all" baseline="0">
                <a:solidFill>
                  <a:schemeClr val="bg1"/>
                </a:solidFill>
                <a:latin typeface="+mj-lt"/>
              </a:defRPr>
            </a:lvl3pPr>
            <a:lvl4pPr marL="0" indent="0">
              <a:spcBef>
                <a:spcPts val="0"/>
              </a:spcBef>
              <a:buNone/>
              <a:defRPr sz="2067" cap="all" baseline="0">
                <a:solidFill>
                  <a:schemeClr val="bg1"/>
                </a:solidFill>
                <a:latin typeface="+mj-lt"/>
              </a:defRPr>
            </a:lvl4pPr>
            <a:lvl5pPr marL="0" indent="0">
              <a:spcBef>
                <a:spcPts val="0"/>
              </a:spcBef>
              <a:buNone/>
              <a:defRPr sz="2067" cap="all" baseline="0">
                <a:solidFill>
                  <a:schemeClr val="bg1"/>
                </a:solidFill>
                <a:latin typeface="+mj-lt"/>
              </a:defRPr>
            </a:lvl5pPr>
            <a:lvl6pPr marL="0" indent="0">
              <a:spcBef>
                <a:spcPts val="0"/>
              </a:spcBef>
              <a:buNone/>
              <a:defRPr sz="2067" cap="all" baseline="0">
                <a:solidFill>
                  <a:schemeClr val="bg1"/>
                </a:solidFill>
                <a:latin typeface="+mj-lt"/>
              </a:defRPr>
            </a:lvl6pPr>
            <a:lvl7pPr marL="0" indent="0">
              <a:spcBef>
                <a:spcPts val="0"/>
              </a:spcBef>
              <a:buNone/>
              <a:defRPr sz="2067" cap="all" baseline="0">
                <a:solidFill>
                  <a:schemeClr val="bg1"/>
                </a:solidFill>
                <a:latin typeface="+mj-lt"/>
              </a:defRPr>
            </a:lvl7pPr>
            <a:lvl8pPr marL="0" indent="0">
              <a:spcBef>
                <a:spcPts val="0"/>
              </a:spcBef>
              <a:buNone/>
              <a:defRPr sz="2067" cap="all" baseline="0">
                <a:solidFill>
                  <a:schemeClr val="bg1"/>
                </a:solidFill>
                <a:latin typeface="+mj-lt"/>
              </a:defRPr>
            </a:lvl8pPr>
            <a:lvl9pPr marL="0" indent="0">
              <a:spcBef>
                <a:spcPts val="0"/>
              </a:spcBef>
              <a:buNone/>
              <a:defRPr sz="2067" cap="all" baseline="0">
                <a:solidFill>
                  <a:schemeClr val="bg1"/>
                </a:solidFill>
                <a:latin typeface="+mj-lt"/>
              </a:defRPr>
            </a:lvl9pPr>
          </a:lstStyle>
          <a:p>
            <a:pPr lvl="0"/>
            <a:r>
              <a:rPr lang="en-US" dirty="0"/>
              <a:t>Heading</a:t>
            </a:r>
          </a:p>
        </p:txBody>
      </p:sp>
      <p:sp>
        <p:nvSpPr>
          <p:cNvPr id="9" name="Text Placeholder 8"/>
          <p:cNvSpPr>
            <a:spLocks noGrp="1"/>
          </p:cNvSpPr>
          <p:nvPr>
            <p:ph type="body" sz="quarter" idx="39" hasCustomPrompt="1"/>
          </p:nvPr>
        </p:nvSpPr>
        <p:spPr bwMode="ltGray">
          <a:xfrm>
            <a:off x="393733" y="4621239"/>
            <a:ext cx="4409810" cy="1775066"/>
          </a:xfrm>
          <a:solidFill>
            <a:schemeClr val="tx2">
              <a:lumMod val="10000"/>
              <a:lumOff val="90000"/>
            </a:schemeClr>
          </a:solidFill>
        </p:spPr>
        <p:txBody>
          <a:bodyPr lIns="365760" rIns="365760" anchor="ctr">
            <a:noAutofit/>
          </a:bodyPr>
          <a:lstStyle>
            <a:lvl1pPr marL="0" indent="0">
              <a:spcBef>
                <a:spcPts val="413"/>
              </a:spcBef>
              <a:buFont typeface="Arial" panose="020B0604020202020204" pitchFamily="34" charset="0"/>
              <a:buNone/>
              <a:defRPr sz="1516" baseline="0"/>
            </a:lvl1pPr>
            <a:lvl2pPr marL="196882" indent="-196882">
              <a:spcBef>
                <a:spcPts val="413"/>
              </a:spcBef>
              <a:buFont typeface="Arial" panose="020B0604020202020204" pitchFamily="34" charset="0"/>
              <a:buChar char="•"/>
              <a:defRPr sz="1516"/>
            </a:lvl2pPr>
            <a:lvl3pPr marL="196882" indent="-196882">
              <a:spcBef>
                <a:spcPts val="413"/>
              </a:spcBef>
              <a:buFont typeface="Arial" panose="020B0604020202020204" pitchFamily="34" charset="0"/>
              <a:buChar char="•"/>
              <a:defRPr sz="1516"/>
            </a:lvl3pPr>
            <a:lvl4pPr marL="0" indent="0">
              <a:spcBef>
                <a:spcPts val="413"/>
              </a:spcBef>
              <a:buNone/>
              <a:defRPr sz="1516"/>
            </a:lvl4pPr>
            <a:lvl5pPr marL="0" indent="0">
              <a:spcBef>
                <a:spcPts val="413"/>
              </a:spcBef>
              <a:buNone/>
              <a:defRPr sz="1516"/>
            </a:lvl5pPr>
            <a:lvl6pPr marL="0" indent="0">
              <a:spcBef>
                <a:spcPts val="413"/>
              </a:spcBef>
              <a:buNone/>
              <a:defRPr sz="1516"/>
            </a:lvl6pPr>
            <a:lvl7pPr marL="0" indent="0">
              <a:spcBef>
                <a:spcPts val="413"/>
              </a:spcBef>
              <a:buNone/>
              <a:defRPr sz="1516"/>
            </a:lvl7pPr>
            <a:lvl8pPr marL="0" indent="0">
              <a:spcBef>
                <a:spcPts val="413"/>
              </a:spcBef>
              <a:buNone/>
              <a:defRPr sz="1516"/>
            </a:lvl8pPr>
            <a:lvl9pPr marL="0" indent="0">
              <a:spcBef>
                <a:spcPts val="413"/>
              </a:spcBef>
              <a:buNone/>
              <a:defRPr sz="1516"/>
            </a:lvl9pPr>
          </a:lstStyle>
          <a:p>
            <a:pPr lvl="0"/>
            <a:r>
              <a:rPr lang="en-US" dirty="0"/>
              <a:t>Type your question or a statement of the problem here</a:t>
            </a:r>
          </a:p>
        </p:txBody>
      </p:sp>
      <p:sp>
        <p:nvSpPr>
          <p:cNvPr id="36" name="Text Placeholder 6"/>
          <p:cNvSpPr>
            <a:spLocks noGrp="1"/>
          </p:cNvSpPr>
          <p:nvPr>
            <p:ph type="body" sz="quarter" idx="37" hasCustomPrompt="1"/>
          </p:nvPr>
        </p:nvSpPr>
        <p:spPr>
          <a:xfrm>
            <a:off x="393733" y="6819001"/>
            <a:ext cx="4409810" cy="831585"/>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1860" cap="none" baseline="0">
                <a:solidFill>
                  <a:schemeClr val="bg1"/>
                </a:solidFill>
                <a:latin typeface="+mj-lt"/>
              </a:defRPr>
            </a:lvl1pPr>
            <a:lvl2pPr marL="0" indent="0">
              <a:spcBef>
                <a:spcPts val="0"/>
              </a:spcBef>
              <a:buNone/>
              <a:defRPr sz="2067" cap="all" baseline="0">
                <a:solidFill>
                  <a:schemeClr val="bg1"/>
                </a:solidFill>
                <a:latin typeface="+mj-lt"/>
              </a:defRPr>
            </a:lvl2pPr>
            <a:lvl3pPr marL="0" indent="0">
              <a:spcBef>
                <a:spcPts val="0"/>
              </a:spcBef>
              <a:buNone/>
              <a:defRPr sz="2067" cap="all" baseline="0">
                <a:solidFill>
                  <a:schemeClr val="bg1"/>
                </a:solidFill>
                <a:latin typeface="+mj-lt"/>
              </a:defRPr>
            </a:lvl3pPr>
            <a:lvl4pPr marL="0" indent="0">
              <a:spcBef>
                <a:spcPts val="0"/>
              </a:spcBef>
              <a:buNone/>
              <a:defRPr sz="2067" cap="all" baseline="0">
                <a:solidFill>
                  <a:schemeClr val="bg1"/>
                </a:solidFill>
                <a:latin typeface="+mj-lt"/>
              </a:defRPr>
            </a:lvl4pPr>
            <a:lvl5pPr marL="0" indent="0">
              <a:spcBef>
                <a:spcPts val="0"/>
              </a:spcBef>
              <a:buNone/>
              <a:defRPr sz="2067" cap="all" baseline="0">
                <a:solidFill>
                  <a:schemeClr val="bg1"/>
                </a:solidFill>
                <a:latin typeface="+mj-lt"/>
              </a:defRPr>
            </a:lvl5pPr>
            <a:lvl6pPr marL="0" indent="0">
              <a:spcBef>
                <a:spcPts val="0"/>
              </a:spcBef>
              <a:buNone/>
              <a:defRPr sz="2067" cap="all" baseline="0">
                <a:solidFill>
                  <a:schemeClr val="bg1"/>
                </a:solidFill>
                <a:latin typeface="+mj-lt"/>
              </a:defRPr>
            </a:lvl6pPr>
            <a:lvl7pPr marL="0" indent="0">
              <a:spcBef>
                <a:spcPts val="0"/>
              </a:spcBef>
              <a:buNone/>
              <a:defRPr sz="2067" cap="all" baseline="0">
                <a:solidFill>
                  <a:schemeClr val="bg1"/>
                </a:solidFill>
                <a:latin typeface="+mj-lt"/>
              </a:defRPr>
            </a:lvl7pPr>
            <a:lvl8pPr marL="0" indent="0">
              <a:spcBef>
                <a:spcPts val="0"/>
              </a:spcBef>
              <a:buNone/>
              <a:defRPr sz="2067" cap="all" baseline="0">
                <a:solidFill>
                  <a:schemeClr val="bg1"/>
                </a:solidFill>
                <a:latin typeface="+mj-lt"/>
              </a:defRPr>
            </a:lvl8pPr>
            <a:lvl9pPr marL="0" indent="0">
              <a:spcBef>
                <a:spcPts val="0"/>
              </a:spcBef>
              <a:buNone/>
              <a:defRPr sz="2067" cap="all" baseline="0">
                <a:solidFill>
                  <a:schemeClr val="bg1"/>
                </a:solidFill>
                <a:latin typeface="+mj-lt"/>
              </a:defRPr>
            </a:lvl9pPr>
          </a:lstStyle>
          <a:p>
            <a:pPr lvl="0"/>
            <a:r>
              <a:rPr lang="en-US" dirty="0"/>
              <a:t>Heading</a:t>
            </a:r>
          </a:p>
        </p:txBody>
      </p:sp>
      <p:sp>
        <p:nvSpPr>
          <p:cNvPr id="37" name="Content Placeholder 17"/>
          <p:cNvSpPr>
            <a:spLocks noGrp="1"/>
          </p:cNvSpPr>
          <p:nvPr>
            <p:ph sz="quarter" idx="38" hasCustomPrompt="1"/>
          </p:nvPr>
        </p:nvSpPr>
        <p:spPr>
          <a:xfrm>
            <a:off x="393733" y="7709985"/>
            <a:ext cx="4409810" cy="1823742"/>
          </a:xfrm>
        </p:spPr>
        <p:txBody>
          <a:bodyPr lIns="91440" tIns="182880"/>
          <a:lstStyle>
            <a:lvl1pPr>
              <a:defRPr sz="1102" baseline="0"/>
            </a:lvl1pPr>
            <a:lvl2pPr>
              <a:defRPr sz="965"/>
            </a:lvl2pPr>
            <a:lvl3pPr>
              <a:defRPr sz="965"/>
            </a:lvl3pPr>
            <a:lvl4pPr>
              <a:defRPr sz="965"/>
            </a:lvl4pPr>
            <a:lvl5pPr>
              <a:defRPr sz="965"/>
            </a:lvl5pPr>
            <a:lvl6pPr>
              <a:defRPr sz="965"/>
            </a:lvl6pPr>
            <a:lvl7pPr>
              <a:defRPr sz="965"/>
            </a:lvl7pPr>
            <a:lvl8pPr>
              <a:defRPr sz="965"/>
            </a:lvl8pPr>
            <a:lvl9pPr>
              <a:defRPr sz="965"/>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p:txBody>
      </p:sp>
      <p:sp>
        <p:nvSpPr>
          <p:cNvPr id="11" name="Text Placeholder 6"/>
          <p:cNvSpPr>
            <a:spLocks noGrp="1"/>
          </p:cNvSpPr>
          <p:nvPr>
            <p:ph type="body" sz="quarter" idx="17" hasCustomPrompt="1"/>
          </p:nvPr>
        </p:nvSpPr>
        <p:spPr>
          <a:xfrm>
            <a:off x="393733" y="9711730"/>
            <a:ext cx="4409810" cy="791986"/>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1860" cap="none" baseline="0">
                <a:solidFill>
                  <a:schemeClr val="bg1"/>
                </a:solidFill>
                <a:latin typeface="+mj-lt"/>
              </a:defRPr>
            </a:lvl1pPr>
            <a:lvl2pPr marL="0" indent="0">
              <a:spcBef>
                <a:spcPts val="0"/>
              </a:spcBef>
              <a:buNone/>
              <a:defRPr sz="2067" cap="all" baseline="0">
                <a:solidFill>
                  <a:schemeClr val="bg1"/>
                </a:solidFill>
                <a:latin typeface="+mj-lt"/>
              </a:defRPr>
            </a:lvl2pPr>
            <a:lvl3pPr marL="0" indent="0">
              <a:spcBef>
                <a:spcPts val="0"/>
              </a:spcBef>
              <a:buNone/>
              <a:defRPr sz="2067" cap="all" baseline="0">
                <a:solidFill>
                  <a:schemeClr val="bg1"/>
                </a:solidFill>
                <a:latin typeface="+mj-lt"/>
              </a:defRPr>
            </a:lvl3pPr>
            <a:lvl4pPr marL="0" indent="0">
              <a:spcBef>
                <a:spcPts val="0"/>
              </a:spcBef>
              <a:buNone/>
              <a:defRPr sz="2067" cap="all" baseline="0">
                <a:solidFill>
                  <a:schemeClr val="bg1"/>
                </a:solidFill>
                <a:latin typeface="+mj-lt"/>
              </a:defRPr>
            </a:lvl4pPr>
            <a:lvl5pPr marL="0" indent="0">
              <a:spcBef>
                <a:spcPts val="0"/>
              </a:spcBef>
              <a:buNone/>
              <a:defRPr sz="2067" cap="all" baseline="0">
                <a:solidFill>
                  <a:schemeClr val="bg1"/>
                </a:solidFill>
                <a:latin typeface="+mj-lt"/>
              </a:defRPr>
            </a:lvl5pPr>
            <a:lvl6pPr marL="0" indent="0">
              <a:spcBef>
                <a:spcPts val="0"/>
              </a:spcBef>
              <a:buNone/>
              <a:defRPr sz="2067" cap="all" baseline="0">
                <a:solidFill>
                  <a:schemeClr val="bg1"/>
                </a:solidFill>
                <a:latin typeface="+mj-lt"/>
              </a:defRPr>
            </a:lvl6pPr>
            <a:lvl7pPr marL="0" indent="0">
              <a:spcBef>
                <a:spcPts val="0"/>
              </a:spcBef>
              <a:buNone/>
              <a:defRPr sz="2067" cap="all" baseline="0">
                <a:solidFill>
                  <a:schemeClr val="bg1"/>
                </a:solidFill>
                <a:latin typeface="+mj-lt"/>
              </a:defRPr>
            </a:lvl7pPr>
            <a:lvl8pPr marL="0" indent="0">
              <a:spcBef>
                <a:spcPts val="0"/>
              </a:spcBef>
              <a:buNone/>
              <a:defRPr sz="2067" cap="all" baseline="0">
                <a:solidFill>
                  <a:schemeClr val="bg1"/>
                </a:solidFill>
                <a:latin typeface="+mj-lt"/>
              </a:defRPr>
            </a:lvl8pPr>
            <a:lvl9pPr marL="0" indent="0">
              <a:spcBef>
                <a:spcPts val="0"/>
              </a:spcBef>
              <a:buNone/>
              <a:defRPr sz="2067" cap="all" baseline="0">
                <a:solidFill>
                  <a:schemeClr val="bg1"/>
                </a:solidFill>
                <a:latin typeface="+mj-lt"/>
              </a:defRPr>
            </a:lvl9pPr>
          </a:lstStyle>
          <a:p>
            <a:pPr lvl="0"/>
            <a:r>
              <a:rPr lang="en-US" dirty="0"/>
              <a:t>Heading</a:t>
            </a:r>
          </a:p>
        </p:txBody>
      </p:sp>
      <p:sp>
        <p:nvSpPr>
          <p:cNvPr id="20" name="Content Placeholder 17"/>
          <p:cNvSpPr>
            <a:spLocks noGrp="1"/>
          </p:cNvSpPr>
          <p:nvPr>
            <p:ph sz="quarter" idx="25" hasCustomPrompt="1"/>
          </p:nvPr>
        </p:nvSpPr>
        <p:spPr>
          <a:xfrm>
            <a:off x="393733" y="10679933"/>
            <a:ext cx="4409810" cy="3915408"/>
          </a:xfrm>
        </p:spPr>
        <p:txBody>
          <a:bodyPr lIns="91440" tIns="182880"/>
          <a:lstStyle>
            <a:lvl1pPr>
              <a:defRPr sz="1102" baseline="0"/>
            </a:lvl1pPr>
            <a:lvl2pPr>
              <a:defRPr sz="965"/>
            </a:lvl2pPr>
            <a:lvl3pPr>
              <a:defRPr sz="965"/>
            </a:lvl3pPr>
            <a:lvl4pPr>
              <a:defRPr sz="965"/>
            </a:lvl4pPr>
            <a:lvl5pPr>
              <a:defRPr sz="965"/>
            </a:lvl5pPr>
            <a:lvl6pPr>
              <a:defRPr sz="965"/>
            </a:lvl6pPr>
            <a:lvl7pPr>
              <a:defRPr sz="965"/>
            </a:lvl7pPr>
            <a:lvl8pPr>
              <a:defRPr sz="965"/>
            </a:lvl8pPr>
            <a:lvl9pPr>
              <a:defRPr sz="965"/>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3" name="Text Placeholder 6"/>
          <p:cNvSpPr>
            <a:spLocks noGrp="1"/>
          </p:cNvSpPr>
          <p:nvPr>
            <p:ph type="body" sz="quarter" idx="19" hasCustomPrompt="1"/>
          </p:nvPr>
        </p:nvSpPr>
        <p:spPr>
          <a:xfrm>
            <a:off x="393733" y="14867559"/>
            <a:ext cx="4409810" cy="791986"/>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1860" cap="none" baseline="0">
                <a:solidFill>
                  <a:schemeClr val="bg1"/>
                </a:solidFill>
                <a:latin typeface="+mj-lt"/>
              </a:defRPr>
            </a:lvl1pPr>
            <a:lvl2pPr marL="0" indent="0">
              <a:spcBef>
                <a:spcPts val="0"/>
              </a:spcBef>
              <a:buNone/>
              <a:defRPr sz="2067" cap="all" baseline="0">
                <a:solidFill>
                  <a:schemeClr val="bg1"/>
                </a:solidFill>
                <a:latin typeface="+mj-lt"/>
              </a:defRPr>
            </a:lvl2pPr>
            <a:lvl3pPr marL="0" indent="0">
              <a:spcBef>
                <a:spcPts val="0"/>
              </a:spcBef>
              <a:buNone/>
              <a:defRPr sz="2067" cap="all" baseline="0">
                <a:solidFill>
                  <a:schemeClr val="bg1"/>
                </a:solidFill>
                <a:latin typeface="+mj-lt"/>
              </a:defRPr>
            </a:lvl3pPr>
            <a:lvl4pPr marL="0" indent="0">
              <a:spcBef>
                <a:spcPts val="0"/>
              </a:spcBef>
              <a:buNone/>
              <a:defRPr sz="2067" cap="all" baseline="0">
                <a:solidFill>
                  <a:schemeClr val="bg1"/>
                </a:solidFill>
                <a:latin typeface="+mj-lt"/>
              </a:defRPr>
            </a:lvl4pPr>
            <a:lvl5pPr marL="0" indent="0">
              <a:spcBef>
                <a:spcPts val="0"/>
              </a:spcBef>
              <a:buNone/>
              <a:defRPr sz="2067" cap="all" baseline="0">
                <a:solidFill>
                  <a:schemeClr val="bg1"/>
                </a:solidFill>
                <a:latin typeface="+mj-lt"/>
              </a:defRPr>
            </a:lvl5pPr>
            <a:lvl6pPr marL="0" indent="0">
              <a:spcBef>
                <a:spcPts val="0"/>
              </a:spcBef>
              <a:buNone/>
              <a:defRPr sz="2067" cap="all" baseline="0">
                <a:solidFill>
                  <a:schemeClr val="bg1"/>
                </a:solidFill>
                <a:latin typeface="+mj-lt"/>
              </a:defRPr>
            </a:lvl6pPr>
            <a:lvl7pPr marL="0" indent="0">
              <a:spcBef>
                <a:spcPts val="0"/>
              </a:spcBef>
              <a:buNone/>
              <a:defRPr sz="2067" cap="all" baseline="0">
                <a:solidFill>
                  <a:schemeClr val="bg1"/>
                </a:solidFill>
                <a:latin typeface="+mj-lt"/>
              </a:defRPr>
            </a:lvl7pPr>
            <a:lvl8pPr marL="0" indent="0">
              <a:spcBef>
                <a:spcPts val="0"/>
              </a:spcBef>
              <a:buNone/>
              <a:defRPr sz="2067" cap="all" baseline="0">
                <a:solidFill>
                  <a:schemeClr val="bg1"/>
                </a:solidFill>
                <a:latin typeface="+mj-lt"/>
              </a:defRPr>
            </a:lvl8pPr>
            <a:lvl9pPr marL="0" indent="0">
              <a:spcBef>
                <a:spcPts val="0"/>
              </a:spcBef>
              <a:buNone/>
              <a:defRPr sz="2067" cap="all" baseline="0">
                <a:solidFill>
                  <a:schemeClr val="bg1"/>
                </a:solidFill>
                <a:latin typeface="+mj-lt"/>
              </a:defRPr>
            </a:lvl9pPr>
          </a:lstStyle>
          <a:p>
            <a:pPr lvl="0"/>
            <a:r>
              <a:rPr lang="en-US" dirty="0"/>
              <a:t>Heading</a:t>
            </a:r>
          </a:p>
        </p:txBody>
      </p:sp>
      <p:sp>
        <p:nvSpPr>
          <p:cNvPr id="21" name="Content Placeholder 17"/>
          <p:cNvSpPr>
            <a:spLocks noGrp="1"/>
          </p:cNvSpPr>
          <p:nvPr>
            <p:ph sz="quarter" idx="26" hasCustomPrompt="1"/>
          </p:nvPr>
        </p:nvSpPr>
        <p:spPr>
          <a:xfrm>
            <a:off x="393733" y="15806063"/>
            <a:ext cx="4409810" cy="4740037"/>
          </a:xfrm>
        </p:spPr>
        <p:txBody>
          <a:bodyPr lIns="91440" tIns="182880"/>
          <a:lstStyle>
            <a:lvl1pPr>
              <a:defRPr sz="1102" baseline="0"/>
            </a:lvl1pPr>
            <a:lvl2pPr>
              <a:defRPr sz="965"/>
            </a:lvl2pPr>
            <a:lvl3pPr>
              <a:defRPr sz="965"/>
            </a:lvl3pPr>
            <a:lvl4pPr>
              <a:defRPr sz="965"/>
            </a:lvl4pPr>
            <a:lvl5pPr>
              <a:defRPr sz="965"/>
            </a:lvl5pPr>
            <a:lvl6pPr>
              <a:defRPr sz="965"/>
            </a:lvl6pPr>
            <a:lvl7pPr>
              <a:defRPr sz="965"/>
            </a:lvl7pPr>
            <a:lvl8pPr>
              <a:defRPr sz="965"/>
            </a:lvl8pPr>
            <a:lvl9pPr>
              <a:defRPr sz="965"/>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15" name="Text Placeholder 6"/>
          <p:cNvSpPr>
            <a:spLocks noGrp="1"/>
          </p:cNvSpPr>
          <p:nvPr>
            <p:ph type="body" sz="quarter" idx="21" hasCustomPrompt="1"/>
          </p:nvPr>
        </p:nvSpPr>
        <p:spPr>
          <a:xfrm>
            <a:off x="5354770" y="3682735"/>
            <a:ext cx="4409810" cy="791986"/>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1860" cap="none" baseline="0">
                <a:solidFill>
                  <a:schemeClr val="bg1"/>
                </a:solidFill>
                <a:latin typeface="+mj-lt"/>
              </a:defRPr>
            </a:lvl1pPr>
            <a:lvl2pPr marL="0" indent="0">
              <a:spcBef>
                <a:spcPts val="0"/>
              </a:spcBef>
              <a:buNone/>
              <a:defRPr sz="2067" cap="all" baseline="0">
                <a:solidFill>
                  <a:schemeClr val="bg1"/>
                </a:solidFill>
                <a:latin typeface="+mj-lt"/>
              </a:defRPr>
            </a:lvl2pPr>
            <a:lvl3pPr marL="0" indent="0">
              <a:spcBef>
                <a:spcPts val="0"/>
              </a:spcBef>
              <a:buNone/>
              <a:defRPr sz="2067" cap="all" baseline="0">
                <a:solidFill>
                  <a:schemeClr val="bg1"/>
                </a:solidFill>
                <a:latin typeface="+mj-lt"/>
              </a:defRPr>
            </a:lvl3pPr>
            <a:lvl4pPr marL="0" indent="0">
              <a:spcBef>
                <a:spcPts val="0"/>
              </a:spcBef>
              <a:buNone/>
              <a:defRPr sz="2067" cap="all" baseline="0">
                <a:solidFill>
                  <a:schemeClr val="bg1"/>
                </a:solidFill>
                <a:latin typeface="+mj-lt"/>
              </a:defRPr>
            </a:lvl4pPr>
            <a:lvl5pPr marL="0" indent="0">
              <a:spcBef>
                <a:spcPts val="0"/>
              </a:spcBef>
              <a:buNone/>
              <a:defRPr sz="2067" cap="all" baseline="0">
                <a:solidFill>
                  <a:schemeClr val="bg1"/>
                </a:solidFill>
                <a:latin typeface="+mj-lt"/>
              </a:defRPr>
            </a:lvl5pPr>
            <a:lvl6pPr marL="0" indent="0">
              <a:spcBef>
                <a:spcPts val="0"/>
              </a:spcBef>
              <a:buNone/>
              <a:defRPr sz="2067" cap="all" baseline="0">
                <a:solidFill>
                  <a:schemeClr val="bg1"/>
                </a:solidFill>
                <a:latin typeface="+mj-lt"/>
              </a:defRPr>
            </a:lvl6pPr>
            <a:lvl7pPr marL="0" indent="0">
              <a:spcBef>
                <a:spcPts val="0"/>
              </a:spcBef>
              <a:buNone/>
              <a:defRPr sz="2067" cap="all" baseline="0">
                <a:solidFill>
                  <a:schemeClr val="bg1"/>
                </a:solidFill>
                <a:latin typeface="+mj-lt"/>
              </a:defRPr>
            </a:lvl7pPr>
            <a:lvl8pPr marL="0" indent="0">
              <a:spcBef>
                <a:spcPts val="0"/>
              </a:spcBef>
              <a:buNone/>
              <a:defRPr sz="2067" cap="all" baseline="0">
                <a:solidFill>
                  <a:schemeClr val="bg1"/>
                </a:solidFill>
                <a:latin typeface="+mj-lt"/>
              </a:defRPr>
            </a:lvl8pPr>
            <a:lvl9pPr marL="0" indent="0">
              <a:spcBef>
                <a:spcPts val="0"/>
              </a:spcBef>
              <a:buNone/>
              <a:defRPr sz="2067" cap="all" baseline="0">
                <a:solidFill>
                  <a:schemeClr val="bg1"/>
                </a:solidFill>
                <a:latin typeface="+mj-lt"/>
              </a:defRPr>
            </a:lvl9pPr>
          </a:lstStyle>
          <a:p>
            <a:pPr lvl="0"/>
            <a:r>
              <a:rPr lang="en-US" dirty="0"/>
              <a:t>Heading</a:t>
            </a:r>
          </a:p>
        </p:txBody>
      </p:sp>
      <p:sp>
        <p:nvSpPr>
          <p:cNvPr id="22" name="Content Placeholder 17"/>
          <p:cNvSpPr>
            <a:spLocks noGrp="1"/>
          </p:cNvSpPr>
          <p:nvPr>
            <p:ph sz="quarter" idx="27" hasCustomPrompt="1"/>
          </p:nvPr>
        </p:nvSpPr>
        <p:spPr>
          <a:xfrm>
            <a:off x="5354770" y="4621239"/>
            <a:ext cx="4409810" cy="4414359"/>
          </a:xfrm>
        </p:spPr>
        <p:txBody>
          <a:bodyPr lIns="91440" tIns="182880"/>
          <a:lstStyle>
            <a:lvl1pPr>
              <a:defRPr sz="1102" baseline="0"/>
            </a:lvl1pPr>
            <a:lvl2pPr>
              <a:defRPr sz="965"/>
            </a:lvl2pPr>
            <a:lvl3pPr>
              <a:defRPr sz="965"/>
            </a:lvl3pPr>
            <a:lvl4pPr>
              <a:defRPr sz="965"/>
            </a:lvl4pPr>
            <a:lvl5pPr>
              <a:defRPr sz="965"/>
            </a:lvl5pPr>
            <a:lvl6pPr>
              <a:defRPr sz="965"/>
            </a:lvl6pPr>
            <a:lvl7pPr>
              <a:defRPr sz="965"/>
            </a:lvl7pPr>
            <a:lvl8pPr>
              <a:defRPr sz="965"/>
            </a:lvl8pPr>
            <a:lvl9pPr>
              <a:defRPr sz="965"/>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38" name="Text Placeholder 6"/>
          <p:cNvSpPr>
            <a:spLocks noGrp="1"/>
          </p:cNvSpPr>
          <p:nvPr>
            <p:ph type="body" sz="quarter" idx="40" hasCustomPrompt="1"/>
          </p:nvPr>
        </p:nvSpPr>
        <p:spPr>
          <a:xfrm>
            <a:off x="5354770" y="9307817"/>
            <a:ext cx="4409810" cy="791986"/>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1860" cap="none" baseline="0">
                <a:solidFill>
                  <a:schemeClr val="bg1"/>
                </a:solidFill>
                <a:latin typeface="+mj-lt"/>
              </a:defRPr>
            </a:lvl1pPr>
            <a:lvl2pPr marL="0" indent="0">
              <a:spcBef>
                <a:spcPts val="0"/>
              </a:spcBef>
              <a:buNone/>
              <a:defRPr sz="2067" cap="all" baseline="0">
                <a:solidFill>
                  <a:schemeClr val="bg1"/>
                </a:solidFill>
                <a:latin typeface="+mj-lt"/>
              </a:defRPr>
            </a:lvl2pPr>
            <a:lvl3pPr marL="0" indent="0">
              <a:spcBef>
                <a:spcPts val="0"/>
              </a:spcBef>
              <a:buNone/>
              <a:defRPr sz="2067" cap="all" baseline="0">
                <a:solidFill>
                  <a:schemeClr val="bg1"/>
                </a:solidFill>
                <a:latin typeface="+mj-lt"/>
              </a:defRPr>
            </a:lvl3pPr>
            <a:lvl4pPr marL="0" indent="0">
              <a:spcBef>
                <a:spcPts val="0"/>
              </a:spcBef>
              <a:buNone/>
              <a:defRPr sz="2067" cap="all" baseline="0">
                <a:solidFill>
                  <a:schemeClr val="bg1"/>
                </a:solidFill>
                <a:latin typeface="+mj-lt"/>
              </a:defRPr>
            </a:lvl4pPr>
            <a:lvl5pPr marL="0" indent="0">
              <a:spcBef>
                <a:spcPts val="0"/>
              </a:spcBef>
              <a:buNone/>
              <a:defRPr sz="2067" cap="all" baseline="0">
                <a:solidFill>
                  <a:schemeClr val="bg1"/>
                </a:solidFill>
                <a:latin typeface="+mj-lt"/>
              </a:defRPr>
            </a:lvl5pPr>
            <a:lvl6pPr marL="0" indent="0">
              <a:spcBef>
                <a:spcPts val="0"/>
              </a:spcBef>
              <a:buNone/>
              <a:defRPr sz="2067" cap="all" baseline="0">
                <a:solidFill>
                  <a:schemeClr val="bg1"/>
                </a:solidFill>
                <a:latin typeface="+mj-lt"/>
              </a:defRPr>
            </a:lvl6pPr>
            <a:lvl7pPr marL="0" indent="0">
              <a:spcBef>
                <a:spcPts val="0"/>
              </a:spcBef>
              <a:buNone/>
              <a:defRPr sz="2067" cap="all" baseline="0">
                <a:solidFill>
                  <a:schemeClr val="bg1"/>
                </a:solidFill>
                <a:latin typeface="+mj-lt"/>
              </a:defRPr>
            </a:lvl7pPr>
            <a:lvl8pPr marL="0" indent="0">
              <a:spcBef>
                <a:spcPts val="0"/>
              </a:spcBef>
              <a:buNone/>
              <a:defRPr sz="2067" cap="all" baseline="0">
                <a:solidFill>
                  <a:schemeClr val="bg1"/>
                </a:solidFill>
                <a:latin typeface="+mj-lt"/>
              </a:defRPr>
            </a:lvl8pPr>
            <a:lvl9pPr marL="0" indent="0">
              <a:spcBef>
                <a:spcPts val="0"/>
              </a:spcBef>
              <a:buNone/>
              <a:defRPr sz="2067" cap="all" baseline="0">
                <a:solidFill>
                  <a:schemeClr val="bg1"/>
                </a:solidFill>
                <a:latin typeface="+mj-lt"/>
              </a:defRPr>
            </a:lvl9pPr>
          </a:lstStyle>
          <a:p>
            <a:pPr lvl="0"/>
            <a:r>
              <a:rPr lang="en-US" dirty="0"/>
              <a:t>Heading</a:t>
            </a:r>
          </a:p>
        </p:txBody>
      </p:sp>
      <p:sp>
        <p:nvSpPr>
          <p:cNvPr id="18" name="Content Placeholder 17"/>
          <p:cNvSpPr>
            <a:spLocks noGrp="1"/>
          </p:cNvSpPr>
          <p:nvPr>
            <p:ph sz="quarter" idx="23" hasCustomPrompt="1"/>
          </p:nvPr>
        </p:nvSpPr>
        <p:spPr>
          <a:xfrm>
            <a:off x="5354770" y="10246320"/>
            <a:ext cx="4409810" cy="4349020"/>
          </a:xfrm>
        </p:spPr>
        <p:txBody>
          <a:bodyPr lIns="91440" tIns="182880"/>
          <a:lstStyle>
            <a:lvl1pPr>
              <a:defRPr sz="1102" baseline="0"/>
            </a:lvl1pPr>
            <a:lvl2pPr>
              <a:defRPr sz="965"/>
            </a:lvl2pPr>
            <a:lvl3pPr>
              <a:defRPr sz="965"/>
            </a:lvl3pPr>
            <a:lvl4pPr>
              <a:defRPr sz="965"/>
            </a:lvl4pPr>
            <a:lvl5pPr>
              <a:defRPr sz="965"/>
            </a:lvl5pPr>
            <a:lvl6pPr>
              <a:defRPr sz="965"/>
            </a:lvl6pPr>
            <a:lvl7pPr>
              <a:defRPr sz="965"/>
            </a:lvl7pPr>
            <a:lvl8pPr>
              <a:defRPr sz="965"/>
            </a:lvl8pPr>
            <a:lvl9pPr>
              <a:defRPr sz="965"/>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4" name="Text Placeholder 6"/>
          <p:cNvSpPr>
            <a:spLocks noGrp="1"/>
          </p:cNvSpPr>
          <p:nvPr>
            <p:ph type="body" sz="quarter" idx="29" hasCustomPrompt="1"/>
          </p:nvPr>
        </p:nvSpPr>
        <p:spPr>
          <a:xfrm>
            <a:off x="5354770" y="14867559"/>
            <a:ext cx="4409810" cy="791986"/>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1860" cap="none" baseline="0">
                <a:solidFill>
                  <a:schemeClr val="bg1"/>
                </a:solidFill>
                <a:latin typeface="+mj-lt"/>
              </a:defRPr>
            </a:lvl1pPr>
            <a:lvl2pPr marL="0" indent="0">
              <a:spcBef>
                <a:spcPts val="0"/>
              </a:spcBef>
              <a:buNone/>
              <a:defRPr sz="2067" cap="all" baseline="0">
                <a:solidFill>
                  <a:schemeClr val="bg1"/>
                </a:solidFill>
                <a:latin typeface="+mj-lt"/>
              </a:defRPr>
            </a:lvl2pPr>
            <a:lvl3pPr marL="0" indent="0">
              <a:spcBef>
                <a:spcPts val="0"/>
              </a:spcBef>
              <a:buNone/>
              <a:defRPr sz="2067" cap="all" baseline="0">
                <a:solidFill>
                  <a:schemeClr val="bg1"/>
                </a:solidFill>
                <a:latin typeface="+mj-lt"/>
              </a:defRPr>
            </a:lvl3pPr>
            <a:lvl4pPr marL="0" indent="0">
              <a:spcBef>
                <a:spcPts val="0"/>
              </a:spcBef>
              <a:buNone/>
              <a:defRPr sz="2067" cap="all" baseline="0">
                <a:solidFill>
                  <a:schemeClr val="bg1"/>
                </a:solidFill>
                <a:latin typeface="+mj-lt"/>
              </a:defRPr>
            </a:lvl4pPr>
            <a:lvl5pPr marL="0" indent="0">
              <a:spcBef>
                <a:spcPts val="0"/>
              </a:spcBef>
              <a:buNone/>
              <a:defRPr sz="2067" cap="all" baseline="0">
                <a:solidFill>
                  <a:schemeClr val="bg1"/>
                </a:solidFill>
                <a:latin typeface="+mj-lt"/>
              </a:defRPr>
            </a:lvl5pPr>
            <a:lvl6pPr marL="0" indent="0">
              <a:spcBef>
                <a:spcPts val="0"/>
              </a:spcBef>
              <a:buNone/>
              <a:defRPr sz="2067" cap="all" baseline="0">
                <a:solidFill>
                  <a:schemeClr val="bg1"/>
                </a:solidFill>
                <a:latin typeface="+mj-lt"/>
              </a:defRPr>
            </a:lvl6pPr>
            <a:lvl7pPr marL="0" indent="0">
              <a:spcBef>
                <a:spcPts val="0"/>
              </a:spcBef>
              <a:buNone/>
              <a:defRPr sz="2067" cap="all" baseline="0">
                <a:solidFill>
                  <a:schemeClr val="bg1"/>
                </a:solidFill>
                <a:latin typeface="+mj-lt"/>
              </a:defRPr>
            </a:lvl7pPr>
            <a:lvl8pPr marL="0" indent="0">
              <a:spcBef>
                <a:spcPts val="0"/>
              </a:spcBef>
              <a:buNone/>
              <a:defRPr sz="2067" cap="all" baseline="0">
                <a:solidFill>
                  <a:schemeClr val="bg1"/>
                </a:solidFill>
                <a:latin typeface="+mj-lt"/>
              </a:defRPr>
            </a:lvl8pPr>
            <a:lvl9pPr marL="0" indent="0">
              <a:spcBef>
                <a:spcPts val="0"/>
              </a:spcBef>
              <a:buNone/>
              <a:defRPr sz="2067" cap="all" baseline="0">
                <a:solidFill>
                  <a:schemeClr val="bg1"/>
                </a:solidFill>
                <a:latin typeface="+mj-lt"/>
              </a:defRPr>
            </a:lvl9pPr>
          </a:lstStyle>
          <a:p>
            <a:pPr lvl="0"/>
            <a:r>
              <a:rPr lang="en-US" dirty="0"/>
              <a:t>Heading</a:t>
            </a:r>
          </a:p>
        </p:txBody>
      </p:sp>
      <p:sp>
        <p:nvSpPr>
          <p:cNvPr id="25" name="Content Placeholder 17"/>
          <p:cNvSpPr>
            <a:spLocks noGrp="1"/>
          </p:cNvSpPr>
          <p:nvPr>
            <p:ph sz="quarter" idx="30" hasCustomPrompt="1"/>
          </p:nvPr>
        </p:nvSpPr>
        <p:spPr>
          <a:xfrm>
            <a:off x="5354770" y="15806063"/>
            <a:ext cx="4409810" cy="4740037"/>
          </a:xfrm>
        </p:spPr>
        <p:txBody>
          <a:bodyPr lIns="91440" tIns="182880"/>
          <a:lstStyle>
            <a:lvl1pPr>
              <a:defRPr sz="1102" baseline="0"/>
            </a:lvl1pPr>
            <a:lvl2pPr>
              <a:defRPr sz="965"/>
            </a:lvl2pPr>
            <a:lvl3pPr>
              <a:defRPr sz="965"/>
            </a:lvl3pPr>
            <a:lvl4pPr>
              <a:defRPr sz="965"/>
            </a:lvl4pPr>
            <a:lvl5pPr>
              <a:defRPr sz="965"/>
            </a:lvl5pPr>
            <a:lvl6pPr>
              <a:defRPr sz="965"/>
            </a:lvl6pPr>
            <a:lvl7pPr>
              <a:defRPr sz="965"/>
            </a:lvl7pPr>
            <a:lvl8pPr>
              <a:defRPr sz="965"/>
            </a:lvl8pPr>
            <a:lvl9pPr>
              <a:defRPr sz="965"/>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6" name="Text Placeholder 6"/>
          <p:cNvSpPr>
            <a:spLocks noGrp="1"/>
          </p:cNvSpPr>
          <p:nvPr>
            <p:ph type="body" sz="quarter" idx="31" hasCustomPrompt="1"/>
          </p:nvPr>
        </p:nvSpPr>
        <p:spPr>
          <a:xfrm>
            <a:off x="10300057" y="3682735"/>
            <a:ext cx="4409810" cy="791986"/>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1860" cap="none" baseline="0">
                <a:solidFill>
                  <a:schemeClr val="bg1"/>
                </a:solidFill>
                <a:latin typeface="+mj-lt"/>
              </a:defRPr>
            </a:lvl1pPr>
            <a:lvl2pPr marL="0" indent="0">
              <a:spcBef>
                <a:spcPts val="0"/>
              </a:spcBef>
              <a:buNone/>
              <a:defRPr sz="2067" cap="all" baseline="0">
                <a:solidFill>
                  <a:schemeClr val="bg1"/>
                </a:solidFill>
                <a:latin typeface="+mj-lt"/>
              </a:defRPr>
            </a:lvl2pPr>
            <a:lvl3pPr marL="0" indent="0">
              <a:spcBef>
                <a:spcPts val="0"/>
              </a:spcBef>
              <a:buNone/>
              <a:defRPr sz="2067" cap="all" baseline="0">
                <a:solidFill>
                  <a:schemeClr val="bg1"/>
                </a:solidFill>
                <a:latin typeface="+mj-lt"/>
              </a:defRPr>
            </a:lvl3pPr>
            <a:lvl4pPr marL="0" indent="0">
              <a:spcBef>
                <a:spcPts val="0"/>
              </a:spcBef>
              <a:buNone/>
              <a:defRPr sz="2067" cap="all" baseline="0">
                <a:solidFill>
                  <a:schemeClr val="bg1"/>
                </a:solidFill>
                <a:latin typeface="+mj-lt"/>
              </a:defRPr>
            </a:lvl4pPr>
            <a:lvl5pPr marL="0" indent="0">
              <a:spcBef>
                <a:spcPts val="0"/>
              </a:spcBef>
              <a:buNone/>
              <a:defRPr sz="2067" cap="all" baseline="0">
                <a:solidFill>
                  <a:schemeClr val="bg1"/>
                </a:solidFill>
                <a:latin typeface="+mj-lt"/>
              </a:defRPr>
            </a:lvl5pPr>
            <a:lvl6pPr marL="0" indent="0">
              <a:spcBef>
                <a:spcPts val="0"/>
              </a:spcBef>
              <a:buNone/>
              <a:defRPr sz="2067" cap="all" baseline="0">
                <a:solidFill>
                  <a:schemeClr val="bg1"/>
                </a:solidFill>
                <a:latin typeface="+mj-lt"/>
              </a:defRPr>
            </a:lvl6pPr>
            <a:lvl7pPr marL="0" indent="0">
              <a:spcBef>
                <a:spcPts val="0"/>
              </a:spcBef>
              <a:buNone/>
              <a:defRPr sz="2067" cap="all" baseline="0">
                <a:solidFill>
                  <a:schemeClr val="bg1"/>
                </a:solidFill>
                <a:latin typeface="+mj-lt"/>
              </a:defRPr>
            </a:lvl7pPr>
            <a:lvl8pPr marL="0" indent="0">
              <a:spcBef>
                <a:spcPts val="0"/>
              </a:spcBef>
              <a:buNone/>
              <a:defRPr sz="2067" cap="all" baseline="0">
                <a:solidFill>
                  <a:schemeClr val="bg1"/>
                </a:solidFill>
                <a:latin typeface="+mj-lt"/>
              </a:defRPr>
            </a:lvl8pPr>
            <a:lvl9pPr marL="0" indent="0">
              <a:spcBef>
                <a:spcPts val="0"/>
              </a:spcBef>
              <a:buNone/>
              <a:defRPr sz="2067" cap="all" baseline="0">
                <a:solidFill>
                  <a:schemeClr val="bg1"/>
                </a:solidFill>
                <a:latin typeface="+mj-lt"/>
              </a:defRPr>
            </a:lvl9pPr>
          </a:lstStyle>
          <a:p>
            <a:pPr lvl="0"/>
            <a:r>
              <a:rPr lang="en-US" dirty="0"/>
              <a:t>Heading</a:t>
            </a:r>
          </a:p>
        </p:txBody>
      </p:sp>
      <p:sp>
        <p:nvSpPr>
          <p:cNvPr id="27" name="Content Placeholder 17"/>
          <p:cNvSpPr>
            <a:spLocks noGrp="1"/>
          </p:cNvSpPr>
          <p:nvPr>
            <p:ph sz="quarter" idx="32" hasCustomPrompt="1"/>
          </p:nvPr>
        </p:nvSpPr>
        <p:spPr>
          <a:xfrm>
            <a:off x="10300057" y="4621239"/>
            <a:ext cx="4409810" cy="4751917"/>
          </a:xfrm>
        </p:spPr>
        <p:txBody>
          <a:bodyPr lIns="91440" tIns="182880"/>
          <a:lstStyle>
            <a:lvl1pPr>
              <a:defRPr sz="1102" baseline="0"/>
            </a:lvl1pPr>
            <a:lvl2pPr>
              <a:defRPr sz="965"/>
            </a:lvl2pPr>
            <a:lvl3pPr>
              <a:defRPr sz="965"/>
            </a:lvl3pPr>
            <a:lvl4pPr>
              <a:defRPr sz="965"/>
            </a:lvl4pPr>
            <a:lvl5pPr>
              <a:defRPr sz="965"/>
            </a:lvl5pPr>
            <a:lvl6pPr>
              <a:defRPr sz="965"/>
            </a:lvl6pPr>
            <a:lvl7pPr>
              <a:defRPr sz="965"/>
            </a:lvl7pPr>
            <a:lvl8pPr>
              <a:defRPr sz="965"/>
            </a:lvl8pPr>
            <a:lvl9pPr>
              <a:defRPr sz="965"/>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28" name="Content Placeholder 17"/>
          <p:cNvSpPr>
            <a:spLocks noGrp="1"/>
          </p:cNvSpPr>
          <p:nvPr>
            <p:ph sz="quarter" idx="33" hasCustomPrompt="1"/>
          </p:nvPr>
        </p:nvSpPr>
        <p:spPr>
          <a:xfrm>
            <a:off x="10300057" y="9688600"/>
            <a:ext cx="4409810" cy="2948258"/>
          </a:xfrm>
        </p:spPr>
        <p:txBody>
          <a:bodyPr lIns="91440" tIns="182880"/>
          <a:lstStyle>
            <a:lvl1pPr>
              <a:defRPr sz="1102" baseline="0"/>
            </a:lvl1pPr>
            <a:lvl2pPr>
              <a:defRPr sz="965"/>
            </a:lvl2pPr>
            <a:lvl3pPr>
              <a:defRPr sz="965"/>
            </a:lvl3pPr>
            <a:lvl4pPr>
              <a:defRPr sz="965"/>
            </a:lvl4pPr>
            <a:lvl5pPr>
              <a:defRPr sz="965"/>
            </a:lvl5pPr>
            <a:lvl6pPr>
              <a:defRPr sz="965"/>
            </a:lvl6pPr>
            <a:lvl7pPr>
              <a:defRPr sz="965"/>
            </a:lvl7pPr>
            <a:lvl8pPr>
              <a:defRPr sz="965"/>
            </a:lvl8pPr>
            <a:lvl9pPr>
              <a:defRPr sz="965"/>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p:txBody>
      </p:sp>
      <p:sp>
        <p:nvSpPr>
          <p:cNvPr id="39" name="Text Placeholder 6"/>
          <p:cNvSpPr>
            <a:spLocks noGrp="1"/>
          </p:cNvSpPr>
          <p:nvPr>
            <p:ph type="body" sz="quarter" idx="41" hasCustomPrompt="1"/>
          </p:nvPr>
        </p:nvSpPr>
        <p:spPr>
          <a:xfrm>
            <a:off x="10300057" y="12840930"/>
            <a:ext cx="4409810" cy="791986"/>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1860" cap="none" baseline="0">
                <a:solidFill>
                  <a:schemeClr val="bg1"/>
                </a:solidFill>
                <a:latin typeface="+mj-lt"/>
              </a:defRPr>
            </a:lvl1pPr>
            <a:lvl2pPr marL="0" indent="0">
              <a:spcBef>
                <a:spcPts val="0"/>
              </a:spcBef>
              <a:buNone/>
              <a:defRPr sz="2067" cap="all" baseline="0">
                <a:solidFill>
                  <a:schemeClr val="bg1"/>
                </a:solidFill>
                <a:latin typeface="+mj-lt"/>
              </a:defRPr>
            </a:lvl2pPr>
            <a:lvl3pPr marL="0" indent="0">
              <a:spcBef>
                <a:spcPts val="0"/>
              </a:spcBef>
              <a:buNone/>
              <a:defRPr sz="2067" cap="all" baseline="0">
                <a:solidFill>
                  <a:schemeClr val="bg1"/>
                </a:solidFill>
                <a:latin typeface="+mj-lt"/>
              </a:defRPr>
            </a:lvl3pPr>
            <a:lvl4pPr marL="0" indent="0">
              <a:spcBef>
                <a:spcPts val="0"/>
              </a:spcBef>
              <a:buNone/>
              <a:defRPr sz="2067" cap="all" baseline="0">
                <a:solidFill>
                  <a:schemeClr val="bg1"/>
                </a:solidFill>
                <a:latin typeface="+mj-lt"/>
              </a:defRPr>
            </a:lvl4pPr>
            <a:lvl5pPr marL="0" indent="0">
              <a:spcBef>
                <a:spcPts val="0"/>
              </a:spcBef>
              <a:buNone/>
              <a:defRPr sz="2067" cap="all" baseline="0">
                <a:solidFill>
                  <a:schemeClr val="bg1"/>
                </a:solidFill>
                <a:latin typeface="+mj-lt"/>
              </a:defRPr>
            </a:lvl5pPr>
            <a:lvl6pPr marL="0" indent="0">
              <a:spcBef>
                <a:spcPts val="0"/>
              </a:spcBef>
              <a:buNone/>
              <a:defRPr sz="2067" cap="all" baseline="0">
                <a:solidFill>
                  <a:schemeClr val="bg1"/>
                </a:solidFill>
                <a:latin typeface="+mj-lt"/>
              </a:defRPr>
            </a:lvl6pPr>
            <a:lvl7pPr marL="0" indent="0">
              <a:spcBef>
                <a:spcPts val="0"/>
              </a:spcBef>
              <a:buNone/>
              <a:defRPr sz="2067" cap="all" baseline="0">
                <a:solidFill>
                  <a:schemeClr val="bg1"/>
                </a:solidFill>
                <a:latin typeface="+mj-lt"/>
              </a:defRPr>
            </a:lvl7pPr>
            <a:lvl8pPr marL="0" indent="0">
              <a:spcBef>
                <a:spcPts val="0"/>
              </a:spcBef>
              <a:buNone/>
              <a:defRPr sz="2067" cap="all" baseline="0">
                <a:solidFill>
                  <a:schemeClr val="bg1"/>
                </a:solidFill>
                <a:latin typeface="+mj-lt"/>
              </a:defRPr>
            </a:lvl8pPr>
            <a:lvl9pPr marL="0" indent="0">
              <a:spcBef>
                <a:spcPts val="0"/>
              </a:spcBef>
              <a:buNone/>
              <a:defRPr sz="2067" cap="all" baseline="0">
                <a:solidFill>
                  <a:schemeClr val="bg1"/>
                </a:solidFill>
                <a:latin typeface="+mj-lt"/>
              </a:defRPr>
            </a:lvl9pPr>
          </a:lstStyle>
          <a:p>
            <a:pPr lvl="0"/>
            <a:r>
              <a:rPr lang="en-US" dirty="0"/>
              <a:t>Heading</a:t>
            </a:r>
          </a:p>
        </p:txBody>
      </p:sp>
      <p:sp>
        <p:nvSpPr>
          <p:cNvPr id="40" name="Content Placeholder 17"/>
          <p:cNvSpPr>
            <a:spLocks noGrp="1"/>
          </p:cNvSpPr>
          <p:nvPr>
            <p:ph sz="quarter" idx="42" hasCustomPrompt="1"/>
          </p:nvPr>
        </p:nvSpPr>
        <p:spPr>
          <a:xfrm>
            <a:off x="10300057" y="13779433"/>
            <a:ext cx="4409810" cy="2822351"/>
          </a:xfrm>
        </p:spPr>
        <p:txBody>
          <a:bodyPr lIns="91440" tIns="182880"/>
          <a:lstStyle>
            <a:lvl1pPr>
              <a:defRPr sz="1102" baseline="0"/>
            </a:lvl1pPr>
            <a:lvl2pPr>
              <a:defRPr sz="965"/>
            </a:lvl2pPr>
            <a:lvl3pPr>
              <a:defRPr sz="965"/>
            </a:lvl3pPr>
            <a:lvl4pPr>
              <a:defRPr sz="965"/>
            </a:lvl4pPr>
            <a:lvl5pPr>
              <a:defRPr sz="965"/>
            </a:lvl5pPr>
            <a:lvl6pPr>
              <a:defRPr sz="965"/>
            </a:lvl6pPr>
            <a:lvl7pPr>
              <a:defRPr sz="965"/>
            </a:lvl7pPr>
            <a:lvl8pPr>
              <a:defRPr sz="965"/>
            </a:lvl8pPr>
            <a:lvl9pPr>
              <a:defRPr sz="965"/>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p:txBody>
      </p:sp>
      <p:sp>
        <p:nvSpPr>
          <p:cNvPr id="29" name="Text Placeholder 6"/>
          <p:cNvSpPr>
            <a:spLocks noGrp="1"/>
          </p:cNvSpPr>
          <p:nvPr>
            <p:ph type="body" sz="quarter" idx="34" hasCustomPrompt="1"/>
          </p:nvPr>
        </p:nvSpPr>
        <p:spPr>
          <a:xfrm>
            <a:off x="10300057" y="16708927"/>
            <a:ext cx="4409810" cy="791986"/>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1860" cap="none" baseline="0">
                <a:solidFill>
                  <a:schemeClr val="bg1"/>
                </a:solidFill>
                <a:latin typeface="+mj-lt"/>
              </a:defRPr>
            </a:lvl1pPr>
            <a:lvl2pPr marL="0" indent="0">
              <a:spcBef>
                <a:spcPts val="0"/>
              </a:spcBef>
              <a:buNone/>
              <a:defRPr sz="2067" cap="all" baseline="0">
                <a:solidFill>
                  <a:schemeClr val="bg1"/>
                </a:solidFill>
                <a:latin typeface="+mj-lt"/>
              </a:defRPr>
            </a:lvl2pPr>
            <a:lvl3pPr marL="0" indent="0">
              <a:spcBef>
                <a:spcPts val="0"/>
              </a:spcBef>
              <a:buNone/>
              <a:defRPr sz="2067" cap="all" baseline="0">
                <a:solidFill>
                  <a:schemeClr val="bg1"/>
                </a:solidFill>
                <a:latin typeface="+mj-lt"/>
              </a:defRPr>
            </a:lvl3pPr>
            <a:lvl4pPr marL="0" indent="0">
              <a:spcBef>
                <a:spcPts val="0"/>
              </a:spcBef>
              <a:buNone/>
              <a:defRPr sz="2067" cap="all" baseline="0">
                <a:solidFill>
                  <a:schemeClr val="bg1"/>
                </a:solidFill>
                <a:latin typeface="+mj-lt"/>
              </a:defRPr>
            </a:lvl4pPr>
            <a:lvl5pPr marL="0" indent="0">
              <a:spcBef>
                <a:spcPts val="0"/>
              </a:spcBef>
              <a:buNone/>
              <a:defRPr sz="2067" cap="all" baseline="0">
                <a:solidFill>
                  <a:schemeClr val="bg1"/>
                </a:solidFill>
                <a:latin typeface="+mj-lt"/>
              </a:defRPr>
            </a:lvl5pPr>
            <a:lvl6pPr marL="0" indent="0">
              <a:spcBef>
                <a:spcPts val="0"/>
              </a:spcBef>
              <a:buNone/>
              <a:defRPr sz="2067" cap="all" baseline="0">
                <a:solidFill>
                  <a:schemeClr val="bg1"/>
                </a:solidFill>
                <a:latin typeface="+mj-lt"/>
              </a:defRPr>
            </a:lvl6pPr>
            <a:lvl7pPr marL="0" indent="0">
              <a:spcBef>
                <a:spcPts val="0"/>
              </a:spcBef>
              <a:buNone/>
              <a:defRPr sz="2067" cap="all" baseline="0">
                <a:solidFill>
                  <a:schemeClr val="bg1"/>
                </a:solidFill>
                <a:latin typeface="+mj-lt"/>
              </a:defRPr>
            </a:lvl7pPr>
            <a:lvl8pPr marL="0" indent="0">
              <a:spcBef>
                <a:spcPts val="0"/>
              </a:spcBef>
              <a:buNone/>
              <a:defRPr sz="2067" cap="all" baseline="0">
                <a:solidFill>
                  <a:schemeClr val="bg1"/>
                </a:solidFill>
                <a:latin typeface="+mj-lt"/>
              </a:defRPr>
            </a:lvl8pPr>
            <a:lvl9pPr marL="0" indent="0">
              <a:spcBef>
                <a:spcPts val="0"/>
              </a:spcBef>
              <a:buNone/>
              <a:defRPr sz="2067" cap="all" baseline="0">
                <a:solidFill>
                  <a:schemeClr val="bg1"/>
                </a:solidFill>
                <a:latin typeface="+mj-lt"/>
              </a:defRPr>
            </a:lvl9pPr>
          </a:lstStyle>
          <a:p>
            <a:pPr lvl="0"/>
            <a:r>
              <a:rPr lang="en-US" dirty="0"/>
              <a:t>Heading</a:t>
            </a:r>
          </a:p>
        </p:txBody>
      </p:sp>
      <p:sp>
        <p:nvSpPr>
          <p:cNvPr id="30" name="Content Placeholder 17"/>
          <p:cNvSpPr>
            <a:spLocks noGrp="1"/>
          </p:cNvSpPr>
          <p:nvPr>
            <p:ph sz="quarter" idx="35" hasCustomPrompt="1"/>
          </p:nvPr>
        </p:nvSpPr>
        <p:spPr>
          <a:xfrm>
            <a:off x="10300057" y="17647431"/>
            <a:ext cx="4409810" cy="2898669"/>
          </a:xfrm>
        </p:spPr>
        <p:txBody>
          <a:bodyPr lIns="91440" tIns="182880"/>
          <a:lstStyle>
            <a:lvl1pPr>
              <a:defRPr sz="1102" baseline="0"/>
            </a:lvl1pPr>
            <a:lvl2pPr>
              <a:defRPr sz="965"/>
            </a:lvl2pPr>
            <a:lvl3pPr>
              <a:defRPr sz="965"/>
            </a:lvl3pPr>
            <a:lvl4pPr>
              <a:defRPr sz="965"/>
            </a:lvl4pPr>
            <a:lvl5pPr>
              <a:defRPr sz="965"/>
            </a:lvl5pPr>
            <a:lvl6pPr>
              <a:defRPr sz="965"/>
            </a:lvl6pPr>
            <a:lvl7pPr>
              <a:defRPr sz="965"/>
            </a:lvl7pPr>
            <a:lvl8pPr>
              <a:defRPr sz="965"/>
            </a:lvl8pPr>
            <a:lvl9pPr>
              <a:defRPr sz="965"/>
            </a:lvl9pPr>
          </a:lstStyle>
          <a:p>
            <a:pPr lvl="0"/>
            <a:r>
              <a:rPr lang="en-US" dirty="0"/>
              <a:t>Use this placeholder to add text or other content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p:txBody>
      </p:sp>
      <p:sp>
        <p:nvSpPr>
          <p:cNvPr id="3" name="Date Placeholder 2"/>
          <p:cNvSpPr>
            <a:spLocks noGrp="1"/>
          </p:cNvSpPr>
          <p:nvPr>
            <p:ph type="dt" sz="half" idx="10"/>
          </p:nvPr>
        </p:nvSpPr>
        <p:spPr/>
        <p:txBody>
          <a:bodyPr/>
          <a:lstStyle/>
          <a:p>
            <a:fld id="{ECAA57DF-1C19-4726-AB84-014692BAD8F5}" type="datetimeFigureOut">
              <a:rPr lang="en-US" smtClean="0"/>
              <a:t>13-Jun-16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B4C631-C489-4C11-812F-2172FBEAE82B}" type="slidenum">
              <a:rPr lang="en-US" smtClean="0"/>
              <a:t>‹#›</a:t>
            </a:fld>
            <a:endParaRPr lang="en-US"/>
          </a:p>
        </p:txBody>
      </p:sp>
      <p:sp>
        <p:nvSpPr>
          <p:cNvPr id="8" name="Picture Placeholder 7"/>
          <p:cNvSpPr>
            <a:spLocks noGrp="1"/>
          </p:cNvSpPr>
          <p:nvPr>
            <p:ph type="pic" sz="quarter" idx="43"/>
          </p:nvPr>
        </p:nvSpPr>
        <p:spPr>
          <a:xfrm>
            <a:off x="11116397" y="0"/>
            <a:ext cx="4002953" cy="2496033"/>
          </a:xfrm>
          <a:effectDag name="">
            <a:cont type="tree" name="">
              <a:effect ref="fillLine"/>
              <a:alphaMod>
                <a:cont name="">
                  <a:fill>
                    <a:gradFill>
                      <a:gsLst>
                        <a:gs pos="60000">
                          <a:srgbClr val="000000">
                            <a:alpha val="100000"/>
                          </a:srgbClr>
                        </a:gs>
                        <a:gs pos="97000">
                          <a:srgbClr val="000000">
                            <a:alpha val="0"/>
                          </a:srgbClr>
                        </a:gs>
                      </a:gsLst>
                      <a:lin ang="10800000"/>
                    </a:gradFill>
                  </a:fill>
                </a:cont>
              </a:alphaMod>
            </a:cont>
          </a:effectDag>
        </p:spPr>
        <p:txBody>
          <a:bodyPr lIns="91440" tIns="457200" rIns="91440"/>
          <a:lstStyle>
            <a:lvl1pPr marL="0" indent="0" algn="ctr">
              <a:buNone/>
              <a:defRPr>
                <a:solidFill>
                  <a:schemeClr val="bg1"/>
                </a:solidFill>
              </a:defRPr>
            </a:lvl1pPr>
          </a:lstStyle>
          <a:p>
            <a:r>
              <a:rPr lang="en-US"/>
              <a:t>Click icon to add picture</a:t>
            </a:r>
            <a:endParaRPr lang="en-US" dirty="0"/>
          </a:p>
        </p:txBody>
      </p:sp>
    </p:spTree>
    <p:extLst>
      <p:ext uri="{BB962C8B-B14F-4D97-AF65-F5344CB8AC3E}">
        <p14:creationId xmlns:p14="http://schemas.microsoft.com/office/powerpoint/2010/main" val="145907722"/>
      </p:ext>
    </p:extLst>
  </p:cSld>
  <p:clrMapOvr>
    <a:masterClrMapping/>
  </p:clrMapOvr>
  <p:extLst mod="1">
    <p:ext uri="{DCECCB84-F9BA-43D5-87BE-67443E8EF086}">
      <p15:sldGuideLst xmlns:p15="http://schemas.microsoft.com/office/powerpoint/2012/main">
        <p15:guide id="1" pos="3158" userDrawn="1">
          <p15:clr>
            <a:srgbClr val="A4A3A4"/>
          </p15:clr>
        </p15:guide>
        <p15:guide id="2" pos="6366" userDrawn="1">
          <p15:clr>
            <a:srgbClr val="A4A3A4"/>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bwMode="ltGray">
          <a:xfrm>
            <a:off x="0" y="0"/>
            <a:ext cx="15119350" cy="32669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88"/>
          </a:p>
        </p:txBody>
      </p:sp>
      <p:sp>
        <p:nvSpPr>
          <p:cNvPr id="2" name="Title Placeholder 1"/>
          <p:cNvSpPr>
            <a:spLocks noGrp="1"/>
          </p:cNvSpPr>
          <p:nvPr>
            <p:ph type="title"/>
          </p:nvPr>
        </p:nvSpPr>
        <p:spPr bwMode="auto">
          <a:xfrm>
            <a:off x="398983" y="445531"/>
            <a:ext cx="10394553" cy="193042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398983" y="3910431"/>
            <a:ext cx="14326634" cy="1534968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93733" y="20861544"/>
            <a:ext cx="3401854" cy="296995"/>
          </a:xfrm>
          <a:prstGeom prst="rect">
            <a:avLst/>
          </a:prstGeom>
        </p:spPr>
        <p:txBody>
          <a:bodyPr vert="horz" lIns="91440" tIns="45720" rIns="91440" bIns="45720" rtlCol="0" anchor="ctr"/>
          <a:lstStyle>
            <a:lvl1pPr algn="l">
              <a:defRPr sz="551">
                <a:solidFill>
                  <a:schemeClr val="tx1">
                    <a:tint val="75000"/>
                  </a:schemeClr>
                </a:solidFill>
              </a:defRPr>
            </a:lvl1pPr>
          </a:lstStyle>
          <a:p>
            <a:fld id="{ECAA57DF-1C19-4726-AB84-014692BAD8F5}" type="datetimeFigureOut">
              <a:rPr lang="en-US" smtClean="0"/>
              <a:pPr/>
              <a:t>13-Jun-16</a:t>
            </a:fld>
            <a:endParaRPr lang="en-US"/>
          </a:p>
        </p:txBody>
      </p:sp>
      <p:sp>
        <p:nvSpPr>
          <p:cNvPr id="5" name="Footer Placeholder 4"/>
          <p:cNvSpPr>
            <a:spLocks noGrp="1"/>
          </p:cNvSpPr>
          <p:nvPr>
            <p:ph type="ftr" sz="quarter" idx="3"/>
          </p:nvPr>
        </p:nvSpPr>
        <p:spPr>
          <a:xfrm>
            <a:off x="3795587" y="20861544"/>
            <a:ext cx="7528176" cy="296995"/>
          </a:xfrm>
          <a:prstGeom prst="rect">
            <a:avLst/>
          </a:prstGeom>
        </p:spPr>
        <p:txBody>
          <a:bodyPr vert="horz" lIns="91440" tIns="45720" rIns="91440" bIns="45720" rtlCol="0" anchor="ctr"/>
          <a:lstStyle>
            <a:lvl1pPr algn="ctr">
              <a:defRPr sz="551">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1323763" y="20861544"/>
            <a:ext cx="3401854" cy="296995"/>
          </a:xfrm>
          <a:prstGeom prst="rect">
            <a:avLst/>
          </a:prstGeom>
        </p:spPr>
        <p:txBody>
          <a:bodyPr vert="horz" lIns="91440" tIns="45720" rIns="91440" bIns="45720" rtlCol="0" anchor="ctr"/>
          <a:lstStyle>
            <a:lvl1pPr algn="r">
              <a:defRPr sz="551">
                <a:solidFill>
                  <a:schemeClr val="tx1">
                    <a:tint val="75000"/>
                  </a:schemeClr>
                </a:solidFill>
              </a:defRPr>
            </a:lvl1pPr>
          </a:lstStyle>
          <a:p>
            <a:fld id="{91B4C631-C489-4C11-812F-2172FBEAE82B}" type="slidenum">
              <a:rPr lang="en-US" smtClean="0"/>
              <a:pPr/>
              <a:t>‹#›</a:t>
            </a:fld>
            <a:endParaRPr lang="en-US"/>
          </a:p>
        </p:txBody>
      </p:sp>
      <p:sp>
        <p:nvSpPr>
          <p:cNvPr id="8" name="Rectangle 7"/>
          <p:cNvSpPr/>
          <p:nvPr userDrawn="1"/>
        </p:nvSpPr>
        <p:spPr bwMode="gray">
          <a:xfrm>
            <a:off x="0" y="2524456"/>
            <a:ext cx="15119350" cy="74248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88"/>
          </a:p>
        </p:txBody>
      </p:sp>
      <p:cxnSp>
        <p:nvCxnSpPr>
          <p:cNvPr id="9" name="Straight Connector 8"/>
          <p:cNvCxnSpPr/>
          <p:nvPr userDrawn="1"/>
        </p:nvCxnSpPr>
        <p:spPr>
          <a:xfrm>
            <a:off x="0" y="2524456"/>
            <a:ext cx="15119350" cy="0"/>
          </a:xfrm>
          <a:prstGeom prst="line">
            <a:avLst/>
          </a:prstGeom>
          <a:ln w="114300">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8807471"/>
      </p:ext>
    </p:extLst>
  </p:cSld>
  <p:clrMap bg1="lt1" tx1="dk1" bg2="lt2" tx2="dk2" accent1="accent1" accent2="accent2" accent3="accent3" accent4="accent4" accent5="accent5" accent6="accent6" hlink="hlink" folHlink="folHlink"/>
  <p:sldLayoutIdLst>
    <p:sldLayoutId id="2147483672" r:id="rId1"/>
  </p:sldLayoutIdLst>
  <p:txStyles>
    <p:titleStyle>
      <a:lvl1pPr algn="l" defTabSz="1512052" rtl="0" eaLnBrk="1" latinLnBrk="0" hangingPunct="1">
        <a:lnSpc>
          <a:spcPct val="90000"/>
        </a:lnSpc>
        <a:spcBef>
          <a:spcPct val="0"/>
        </a:spcBef>
        <a:buNone/>
        <a:defRPr sz="3962" b="0" kern="1200">
          <a:solidFill>
            <a:schemeClr val="bg1"/>
          </a:solidFill>
          <a:latin typeface="+mj-lt"/>
          <a:ea typeface="+mj-ea"/>
          <a:cs typeface="+mj-cs"/>
        </a:defRPr>
      </a:lvl1pPr>
    </p:titleStyle>
    <p:bodyStyle>
      <a:lvl1pPr marL="157505" indent="-157505" algn="l" defTabSz="1512052" rtl="0" eaLnBrk="1" latinLnBrk="0" hangingPunct="1">
        <a:lnSpc>
          <a:spcPct val="100000"/>
        </a:lnSpc>
        <a:spcBef>
          <a:spcPts val="413"/>
        </a:spcBef>
        <a:buClr>
          <a:schemeClr val="bg1">
            <a:lumMod val="65000"/>
          </a:schemeClr>
        </a:buClr>
        <a:buFont typeface="Arial" panose="020B0604020202020204" pitchFamily="34" charset="0"/>
        <a:buChar char="•"/>
        <a:defRPr sz="965" kern="1200">
          <a:solidFill>
            <a:schemeClr val="tx1"/>
          </a:solidFill>
          <a:latin typeface="+mn-lt"/>
          <a:ea typeface="+mn-ea"/>
          <a:cs typeface="+mn-cs"/>
        </a:defRPr>
      </a:lvl1pPr>
      <a:lvl2pPr marL="378013" indent="-157505" algn="l" defTabSz="1512052" rtl="0" eaLnBrk="1" latinLnBrk="0" hangingPunct="1">
        <a:lnSpc>
          <a:spcPct val="100000"/>
        </a:lnSpc>
        <a:spcBef>
          <a:spcPts val="413"/>
        </a:spcBef>
        <a:buClr>
          <a:schemeClr val="bg1">
            <a:lumMod val="65000"/>
          </a:schemeClr>
        </a:buClr>
        <a:buFont typeface="Arial" panose="020B0604020202020204" pitchFamily="34" charset="0"/>
        <a:buChar char="•"/>
        <a:defRPr sz="827" kern="1200">
          <a:solidFill>
            <a:schemeClr val="tx1"/>
          </a:solidFill>
          <a:latin typeface="+mn-lt"/>
          <a:ea typeface="+mn-ea"/>
          <a:cs typeface="+mn-cs"/>
        </a:defRPr>
      </a:lvl2pPr>
      <a:lvl3pPr marL="378013" indent="-157505" algn="l" defTabSz="1512052" rtl="0" eaLnBrk="1" latinLnBrk="0" hangingPunct="1">
        <a:lnSpc>
          <a:spcPct val="100000"/>
        </a:lnSpc>
        <a:spcBef>
          <a:spcPts val="413"/>
        </a:spcBef>
        <a:buClr>
          <a:schemeClr val="bg1">
            <a:lumMod val="65000"/>
          </a:schemeClr>
        </a:buClr>
        <a:buFont typeface="Arial" panose="020B0604020202020204" pitchFamily="34" charset="0"/>
        <a:buChar char="•"/>
        <a:defRPr sz="827" kern="1200">
          <a:solidFill>
            <a:schemeClr val="tx1"/>
          </a:solidFill>
          <a:latin typeface="+mn-lt"/>
          <a:ea typeface="+mn-ea"/>
          <a:cs typeface="+mn-cs"/>
        </a:defRPr>
      </a:lvl3pPr>
      <a:lvl4pPr marL="378013" indent="-157505" algn="l" defTabSz="1512052" rtl="0" eaLnBrk="1" latinLnBrk="0" hangingPunct="1">
        <a:lnSpc>
          <a:spcPct val="100000"/>
        </a:lnSpc>
        <a:spcBef>
          <a:spcPts val="413"/>
        </a:spcBef>
        <a:buClr>
          <a:schemeClr val="bg1">
            <a:lumMod val="65000"/>
          </a:schemeClr>
        </a:buClr>
        <a:buFont typeface="Arial" panose="020B0604020202020204" pitchFamily="34" charset="0"/>
        <a:buChar char="•"/>
        <a:defRPr sz="827" kern="1200">
          <a:solidFill>
            <a:schemeClr val="tx1"/>
          </a:solidFill>
          <a:latin typeface="+mn-lt"/>
          <a:ea typeface="+mn-ea"/>
          <a:cs typeface="+mn-cs"/>
        </a:defRPr>
      </a:lvl4pPr>
      <a:lvl5pPr marL="378013" indent="-157505" algn="l" defTabSz="1512052" rtl="0" eaLnBrk="1" latinLnBrk="0" hangingPunct="1">
        <a:lnSpc>
          <a:spcPct val="100000"/>
        </a:lnSpc>
        <a:spcBef>
          <a:spcPts val="413"/>
        </a:spcBef>
        <a:buClr>
          <a:schemeClr val="bg1">
            <a:lumMod val="65000"/>
          </a:schemeClr>
        </a:buClr>
        <a:buFont typeface="Arial" panose="020B0604020202020204" pitchFamily="34" charset="0"/>
        <a:buChar char="•"/>
        <a:defRPr sz="827" kern="1200">
          <a:solidFill>
            <a:schemeClr val="tx1"/>
          </a:solidFill>
          <a:latin typeface="+mn-lt"/>
          <a:ea typeface="+mn-ea"/>
          <a:cs typeface="+mn-cs"/>
        </a:defRPr>
      </a:lvl5pPr>
      <a:lvl6pPr marL="378013" indent="-157505" algn="l" defTabSz="1512052" rtl="0" eaLnBrk="1" latinLnBrk="0" hangingPunct="1">
        <a:lnSpc>
          <a:spcPct val="100000"/>
        </a:lnSpc>
        <a:spcBef>
          <a:spcPts val="413"/>
        </a:spcBef>
        <a:buClr>
          <a:schemeClr val="bg1">
            <a:lumMod val="65000"/>
          </a:schemeClr>
        </a:buClr>
        <a:buFont typeface="Arial" panose="020B0604020202020204" pitchFamily="34" charset="0"/>
        <a:buChar char="•"/>
        <a:defRPr sz="827" kern="1200">
          <a:solidFill>
            <a:schemeClr val="tx1"/>
          </a:solidFill>
          <a:latin typeface="+mn-lt"/>
          <a:ea typeface="+mn-ea"/>
          <a:cs typeface="+mn-cs"/>
        </a:defRPr>
      </a:lvl6pPr>
      <a:lvl7pPr marL="378013" indent="-157505" algn="l" defTabSz="1512052" rtl="0" eaLnBrk="1" latinLnBrk="0" hangingPunct="1">
        <a:lnSpc>
          <a:spcPct val="100000"/>
        </a:lnSpc>
        <a:spcBef>
          <a:spcPts val="413"/>
        </a:spcBef>
        <a:buClr>
          <a:schemeClr val="bg1">
            <a:lumMod val="65000"/>
          </a:schemeClr>
        </a:buClr>
        <a:buFont typeface="Arial" panose="020B0604020202020204" pitchFamily="34" charset="0"/>
        <a:buChar char="•"/>
        <a:defRPr sz="827" kern="1200">
          <a:solidFill>
            <a:schemeClr val="tx1"/>
          </a:solidFill>
          <a:latin typeface="+mn-lt"/>
          <a:ea typeface="+mn-ea"/>
          <a:cs typeface="+mn-cs"/>
        </a:defRPr>
      </a:lvl7pPr>
      <a:lvl8pPr marL="378013" indent="-157505" algn="l" defTabSz="1512052" rtl="0" eaLnBrk="1" latinLnBrk="0" hangingPunct="1">
        <a:lnSpc>
          <a:spcPct val="100000"/>
        </a:lnSpc>
        <a:spcBef>
          <a:spcPts val="413"/>
        </a:spcBef>
        <a:buClr>
          <a:schemeClr val="bg1">
            <a:lumMod val="65000"/>
          </a:schemeClr>
        </a:buClr>
        <a:buFont typeface="Arial" panose="020B0604020202020204" pitchFamily="34" charset="0"/>
        <a:buChar char="•"/>
        <a:defRPr sz="827" kern="1200">
          <a:solidFill>
            <a:schemeClr val="tx1"/>
          </a:solidFill>
          <a:latin typeface="+mn-lt"/>
          <a:ea typeface="+mn-ea"/>
          <a:cs typeface="+mn-cs"/>
        </a:defRPr>
      </a:lvl8pPr>
      <a:lvl9pPr marL="378013" indent="-157505" algn="l" defTabSz="1512052" rtl="0" eaLnBrk="1" latinLnBrk="0" hangingPunct="1">
        <a:lnSpc>
          <a:spcPct val="100000"/>
        </a:lnSpc>
        <a:spcBef>
          <a:spcPts val="413"/>
        </a:spcBef>
        <a:buClr>
          <a:schemeClr val="bg1">
            <a:lumMod val="65000"/>
          </a:schemeClr>
        </a:buClr>
        <a:buFont typeface="Arial" panose="020B0604020202020204" pitchFamily="34" charset="0"/>
        <a:buChar char="•"/>
        <a:defRPr sz="827" kern="1200">
          <a:solidFill>
            <a:schemeClr val="tx1"/>
          </a:solidFill>
          <a:latin typeface="+mn-lt"/>
          <a:ea typeface="+mn-ea"/>
          <a:cs typeface="+mn-cs"/>
        </a:defRPr>
      </a:lvl9pPr>
    </p:bodyStyle>
    <p:otherStyle>
      <a:defPPr>
        <a:defRPr lang="en-US"/>
      </a:defPPr>
      <a:lvl1pPr marL="0" algn="l" defTabSz="1512052" rtl="0" eaLnBrk="1" latinLnBrk="0" hangingPunct="1">
        <a:defRPr sz="2976" kern="1200">
          <a:solidFill>
            <a:schemeClr val="tx1"/>
          </a:solidFill>
          <a:latin typeface="+mn-lt"/>
          <a:ea typeface="+mn-ea"/>
          <a:cs typeface="+mn-cs"/>
        </a:defRPr>
      </a:lvl1pPr>
      <a:lvl2pPr marL="756026" algn="l" defTabSz="1512052" rtl="0" eaLnBrk="1" latinLnBrk="0" hangingPunct="1">
        <a:defRPr sz="2976" kern="1200">
          <a:solidFill>
            <a:schemeClr val="tx1"/>
          </a:solidFill>
          <a:latin typeface="+mn-lt"/>
          <a:ea typeface="+mn-ea"/>
          <a:cs typeface="+mn-cs"/>
        </a:defRPr>
      </a:lvl2pPr>
      <a:lvl3pPr marL="1512052" algn="l" defTabSz="1512052" rtl="0" eaLnBrk="1" latinLnBrk="0" hangingPunct="1">
        <a:defRPr sz="2976" kern="1200">
          <a:solidFill>
            <a:schemeClr val="tx1"/>
          </a:solidFill>
          <a:latin typeface="+mn-lt"/>
          <a:ea typeface="+mn-ea"/>
          <a:cs typeface="+mn-cs"/>
        </a:defRPr>
      </a:lvl3pPr>
      <a:lvl4pPr marL="2268078" algn="l" defTabSz="1512052" rtl="0" eaLnBrk="1" latinLnBrk="0" hangingPunct="1">
        <a:defRPr sz="2976" kern="1200">
          <a:solidFill>
            <a:schemeClr val="tx1"/>
          </a:solidFill>
          <a:latin typeface="+mn-lt"/>
          <a:ea typeface="+mn-ea"/>
          <a:cs typeface="+mn-cs"/>
        </a:defRPr>
      </a:lvl4pPr>
      <a:lvl5pPr marL="3024104" algn="l" defTabSz="1512052" rtl="0" eaLnBrk="1" latinLnBrk="0" hangingPunct="1">
        <a:defRPr sz="2976" kern="1200">
          <a:solidFill>
            <a:schemeClr val="tx1"/>
          </a:solidFill>
          <a:latin typeface="+mn-lt"/>
          <a:ea typeface="+mn-ea"/>
          <a:cs typeface="+mn-cs"/>
        </a:defRPr>
      </a:lvl5pPr>
      <a:lvl6pPr marL="3780130" algn="l" defTabSz="1512052" rtl="0" eaLnBrk="1" latinLnBrk="0" hangingPunct="1">
        <a:defRPr sz="2976" kern="1200">
          <a:solidFill>
            <a:schemeClr val="tx1"/>
          </a:solidFill>
          <a:latin typeface="+mn-lt"/>
          <a:ea typeface="+mn-ea"/>
          <a:cs typeface="+mn-cs"/>
        </a:defRPr>
      </a:lvl6pPr>
      <a:lvl7pPr marL="4536156" algn="l" defTabSz="1512052" rtl="0" eaLnBrk="1" latinLnBrk="0" hangingPunct="1">
        <a:defRPr sz="2976" kern="1200">
          <a:solidFill>
            <a:schemeClr val="tx1"/>
          </a:solidFill>
          <a:latin typeface="+mn-lt"/>
          <a:ea typeface="+mn-ea"/>
          <a:cs typeface="+mn-cs"/>
        </a:defRPr>
      </a:lvl7pPr>
      <a:lvl8pPr marL="5292181" algn="l" defTabSz="1512052" rtl="0" eaLnBrk="1" latinLnBrk="0" hangingPunct="1">
        <a:defRPr sz="2976" kern="1200">
          <a:solidFill>
            <a:schemeClr val="tx1"/>
          </a:solidFill>
          <a:latin typeface="+mn-lt"/>
          <a:ea typeface="+mn-ea"/>
          <a:cs typeface="+mn-cs"/>
        </a:defRPr>
      </a:lvl8pPr>
      <a:lvl9pPr marL="6048207" algn="l" defTabSz="1512052" rtl="0" eaLnBrk="1" latinLnBrk="0" hangingPunct="1">
        <a:defRPr sz="2976"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6735" userDrawn="1">
          <p15:clr>
            <a:srgbClr val="A4A3A4"/>
          </p15:clr>
        </p15:guide>
        <p15:guide id="2" pos="248" userDrawn="1">
          <p15:clr>
            <a:srgbClr val="A4A3A4"/>
          </p15:clr>
        </p15:guide>
        <p15:guide id="3" pos="9276" userDrawn="1">
          <p15:clr>
            <a:srgbClr val="A4A3A4"/>
          </p15:clr>
        </p15:guide>
        <p15:guide id="4" pos="4762" userDrawn="1">
          <p15:clr>
            <a:srgbClr val="A4A3A4"/>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hyperlink" Target="http://www.autosar.org/" TargetMode="External"/><Relationship Id="rId1" Type="http://schemas.openxmlformats.org/officeDocument/2006/relationships/slideLayout" Target="../slideLayouts/slideLayout1.xml"/><Relationship Id="rId6" Type="http://schemas.openxmlformats.org/officeDocument/2006/relationships/image" Target="../media/image4.gif"/><Relationship Id="rId5" Type="http://schemas.openxmlformats.org/officeDocument/2006/relationships/image" Target="../media/image3.png"/><Relationship Id="rId4" Type="http://schemas.openxmlformats.org/officeDocument/2006/relationships/image" Target="../media/image2.jp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8983" y="1"/>
            <a:ext cx="14720367" cy="2375958"/>
          </a:xfrm>
        </p:spPr>
        <p:txBody>
          <a:bodyPr>
            <a:normAutofit fontScale="90000"/>
          </a:bodyPr>
          <a:lstStyle/>
          <a:p>
            <a:pPr algn="ctr"/>
            <a:r>
              <a:rPr lang="en-US" sz="3200" dirty="0"/>
              <a:t>Modelling &amp; Simulation for Autonomous Systems Workshop</a:t>
            </a:r>
            <a:br>
              <a:rPr lang="en-US" dirty="0"/>
            </a:br>
            <a:r>
              <a:rPr lang="en-US" sz="2400" dirty="0"/>
              <a:t>15-16 June 2016</a:t>
            </a:r>
            <a:br>
              <a:rPr lang="en-US" sz="2400" dirty="0"/>
            </a:br>
            <a:br>
              <a:rPr lang="en-US" sz="3600" dirty="0"/>
            </a:br>
            <a:r>
              <a:rPr lang="en-US" dirty="0"/>
              <a:t>Using AUTOSAR high-Level specifications for the synthesis of security components in automotive systems</a:t>
            </a:r>
          </a:p>
        </p:txBody>
      </p:sp>
      <p:sp>
        <p:nvSpPr>
          <p:cNvPr id="67" name="Text Placeholder 66"/>
          <p:cNvSpPr>
            <a:spLocks noGrp="1"/>
          </p:cNvSpPr>
          <p:nvPr>
            <p:ph type="body" sz="quarter" idx="13"/>
          </p:nvPr>
        </p:nvSpPr>
        <p:spPr>
          <a:xfrm>
            <a:off x="398964" y="3702050"/>
            <a:ext cx="6464267" cy="774247"/>
          </a:xfrm>
        </p:spPr>
        <p:txBody>
          <a:bodyPr/>
          <a:lstStyle/>
          <a:p>
            <a:r>
              <a:rPr lang="en-US" dirty="0"/>
              <a:t>Sensing and Computing in Cars</a:t>
            </a:r>
          </a:p>
        </p:txBody>
      </p:sp>
      <p:sp>
        <p:nvSpPr>
          <p:cNvPr id="69" name="Text Placeholder 68"/>
          <p:cNvSpPr>
            <a:spLocks noGrp="1"/>
          </p:cNvSpPr>
          <p:nvPr>
            <p:ph type="body" sz="quarter" idx="39"/>
          </p:nvPr>
        </p:nvSpPr>
        <p:spPr>
          <a:xfrm>
            <a:off x="8294631" y="8720226"/>
            <a:ext cx="2588195" cy="6551697"/>
          </a:xfrm>
        </p:spPr>
        <p:txBody>
          <a:bodyPr/>
          <a:lstStyle/>
          <a:p>
            <a:r>
              <a:rPr lang="en-GB" sz="1100" dirty="0">
                <a:solidFill>
                  <a:srgbClr val="000000"/>
                </a:solidFill>
              </a:rPr>
              <a:t>Given an AUTOSAR specification with secured communications, a script, written in Python, has been developed to automatically add security software components (Filters) to the system according to the security properties defined for the communication in the AUTOSAR model.</a:t>
            </a:r>
            <a:br>
              <a:rPr lang="en-GB" sz="1100" dirty="0">
                <a:solidFill>
                  <a:srgbClr val="000000"/>
                </a:solidFill>
              </a:rPr>
            </a:br>
            <a:r>
              <a:rPr lang="en-GB" sz="1100" dirty="0">
                <a:solidFill>
                  <a:srgbClr val="000000"/>
                </a:solidFill>
              </a:rPr>
              <a:t>The security requirements are implemented by using the services provided by</a:t>
            </a:r>
            <a:br>
              <a:rPr lang="en-GB" sz="1100" dirty="0">
                <a:solidFill>
                  <a:srgbClr val="000000"/>
                </a:solidFill>
              </a:rPr>
            </a:br>
            <a:r>
              <a:rPr lang="en-GB" sz="1100" dirty="0">
                <a:solidFill>
                  <a:srgbClr val="000000"/>
                </a:solidFill>
              </a:rPr>
              <a:t>the Crypto Service Manager (CSM).</a:t>
            </a:r>
          </a:p>
          <a:p>
            <a:r>
              <a:rPr lang="it-IT" sz="1100" dirty="0">
                <a:solidFill>
                  <a:srgbClr val="000000"/>
                </a:solidFill>
              </a:rPr>
              <a:t>The script take </a:t>
            </a:r>
            <a:r>
              <a:rPr lang="it-IT" sz="1100" dirty="0" err="1">
                <a:solidFill>
                  <a:srgbClr val="000000"/>
                </a:solidFill>
              </a:rPr>
              <a:t>as</a:t>
            </a:r>
            <a:r>
              <a:rPr lang="it-IT" sz="1100" dirty="0">
                <a:solidFill>
                  <a:srgbClr val="000000"/>
                </a:solidFill>
              </a:rPr>
              <a:t> input an AUTOSAR XML (ARXML)</a:t>
            </a:r>
            <a:r>
              <a:rPr lang="en-GB" sz="1100" dirty="0">
                <a:solidFill>
                  <a:srgbClr val="000000"/>
                </a:solidFill>
              </a:rPr>
              <a:t> file and generates a new one that implements the security requirements specified at the design level.</a:t>
            </a:r>
          </a:p>
          <a:p>
            <a:endParaRPr lang="en-GB" sz="1100" dirty="0">
              <a:solidFill>
                <a:srgbClr val="000000"/>
              </a:solidFill>
              <a:latin typeface="CMR10"/>
            </a:endParaRPr>
          </a:p>
          <a:p>
            <a:r>
              <a:rPr lang="en-GB" sz="1100" dirty="0">
                <a:solidFill>
                  <a:srgbClr val="000000"/>
                </a:solidFill>
                <a:latin typeface="CMR10"/>
              </a:rPr>
              <a:t>Example: Vehicle Position communication link between GPS and </a:t>
            </a:r>
            <a:r>
              <a:rPr lang="en-GB" sz="1100" dirty="0" err="1">
                <a:solidFill>
                  <a:srgbClr val="000000"/>
                </a:solidFill>
                <a:latin typeface="CMR10"/>
              </a:rPr>
              <a:t>PathPlanning</a:t>
            </a:r>
            <a:r>
              <a:rPr lang="en-GB" sz="1100" dirty="0">
                <a:solidFill>
                  <a:srgbClr val="000000"/>
                </a:solidFill>
                <a:latin typeface="CMR10"/>
              </a:rPr>
              <a:t>:</a:t>
            </a:r>
          </a:p>
          <a:p>
            <a:pPr marL="171450" indent="-171450">
              <a:buFont typeface="Arial" panose="020B0604020202020204" pitchFamily="34" charset="0"/>
              <a:buChar char="•"/>
            </a:pPr>
            <a:r>
              <a:rPr lang="en-GB" sz="1100" dirty="0" err="1">
                <a:solidFill>
                  <a:srgbClr val="000000"/>
                </a:solidFill>
                <a:latin typeface="CMR10"/>
              </a:rPr>
              <a:t>GPSFilter</a:t>
            </a:r>
            <a:r>
              <a:rPr lang="en-GB" sz="1100" dirty="0">
                <a:solidFill>
                  <a:srgbClr val="000000"/>
                </a:solidFill>
                <a:latin typeface="CMR10"/>
              </a:rPr>
              <a:t>: filter on the sender side</a:t>
            </a:r>
          </a:p>
          <a:p>
            <a:pPr marL="171450" indent="-171450">
              <a:buFont typeface="Arial" panose="020B0604020202020204" pitchFamily="34" charset="0"/>
              <a:buChar char="•"/>
            </a:pPr>
            <a:r>
              <a:rPr lang="en-GB" sz="1100" dirty="0" err="1">
                <a:solidFill>
                  <a:srgbClr val="000000"/>
                </a:solidFill>
                <a:latin typeface="CMR10"/>
              </a:rPr>
              <a:t>PathPlanningFilter</a:t>
            </a:r>
            <a:r>
              <a:rPr lang="en-GB" sz="1100" dirty="0">
                <a:solidFill>
                  <a:srgbClr val="000000"/>
                </a:solidFill>
                <a:latin typeface="CMR10"/>
              </a:rPr>
              <a:t>: filter on the receiver side</a:t>
            </a:r>
          </a:p>
          <a:p>
            <a:r>
              <a:rPr lang="en-GB" sz="1100" dirty="0">
                <a:solidFill>
                  <a:srgbClr val="000000"/>
                </a:solidFill>
                <a:latin typeface="CMR10"/>
              </a:rPr>
              <a:t>Both filters use CSM primitives for MAC Generation/Verification (Integrity) and Encryption/Decryption (Confidentiality)</a:t>
            </a:r>
            <a:br>
              <a:rPr lang="en-GB" sz="1100" dirty="0">
                <a:solidFill>
                  <a:srgbClr val="000000"/>
                </a:solidFill>
                <a:latin typeface="CMR10"/>
              </a:rPr>
            </a:br>
            <a:endParaRPr lang="en-US" sz="1100" dirty="0"/>
          </a:p>
        </p:txBody>
      </p:sp>
      <p:sp>
        <p:nvSpPr>
          <p:cNvPr id="68" name="Text Placeholder 67"/>
          <p:cNvSpPr>
            <a:spLocks noGrp="1"/>
          </p:cNvSpPr>
          <p:nvPr>
            <p:ph type="body" sz="quarter" idx="37"/>
          </p:nvPr>
        </p:nvSpPr>
        <p:spPr>
          <a:xfrm>
            <a:off x="393700" y="12468197"/>
            <a:ext cx="6464266" cy="831585"/>
          </a:xfrm>
        </p:spPr>
        <p:txBody>
          <a:bodyPr/>
          <a:lstStyle/>
          <a:p>
            <a:r>
              <a:rPr lang="en-US" dirty="0"/>
              <a:t>Vulnerability on Autonomous Vehicles</a:t>
            </a:r>
          </a:p>
        </p:txBody>
      </p:sp>
      <p:sp>
        <p:nvSpPr>
          <p:cNvPr id="11" name="Content Placeholder 10"/>
          <p:cNvSpPr>
            <a:spLocks noGrp="1"/>
          </p:cNvSpPr>
          <p:nvPr>
            <p:ph sz="quarter" idx="38"/>
          </p:nvPr>
        </p:nvSpPr>
        <p:spPr>
          <a:xfrm>
            <a:off x="393700" y="13386107"/>
            <a:ext cx="2826238" cy="1915181"/>
          </a:xfrm>
          <a:solidFill>
            <a:schemeClr val="bg2"/>
          </a:solidFill>
        </p:spPr>
        <p:txBody>
          <a:bodyPr>
            <a:normAutofit fontScale="92500" lnSpcReduction="10000"/>
          </a:bodyPr>
          <a:lstStyle/>
          <a:p>
            <a:r>
              <a:rPr lang="en-US" sz="1200" dirty="0"/>
              <a:t>Physical Access</a:t>
            </a:r>
          </a:p>
          <a:p>
            <a:r>
              <a:rPr lang="en-US" sz="1200" dirty="0"/>
              <a:t>Close-Proximity</a:t>
            </a:r>
          </a:p>
          <a:p>
            <a:r>
              <a:rPr lang="en-US" sz="1200" dirty="0"/>
              <a:t>Remote-Access</a:t>
            </a:r>
          </a:p>
          <a:p>
            <a:pPr marL="0" indent="0">
              <a:buNone/>
            </a:pPr>
            <a:endParaRPr lang="en-US" sz="1200" dirty="0"/>
          </a:p>
          <a:p>
            <a:pPr marL="0" indent="0">
              <a:buNone/>
            </a:pPr>
            <a:r>
              <a:rPr lang="en-US" sz="1200" dirty="0"/>
              <a:t>Main security issues:</a:t>
            </a:r>
          </a:p>
          <a:p>
            <a:r>
              <a:rPr lang="en-US" sz="1200" dirty="0"/>
              <a:t>Data Integrity (</a:t>
            </a:r>
            <a:r>
              <a:rPr lang="en-GB" sz="1200" dirty="0">
                <a:solidFill>
                  <a:srgbClr val="252525"/>
                </a:solidFill>
              </a:rPr>
              <a:t>assuring the accuracy and consistency </a:t>
            </a:r>
            <a:r>
              <a:rPr lang="en-GB" sz="1200" dirty="0"/>
              <a:t>of data)</a:t>
            </a:r>
            <a:endParaRPr lang="en-US" sz="1200" dirty="0"/>
          </a:p>
          <a:p>
            <a:r>
              <a:rPr lang="en-US" sz="1200" dirty="0"/>
              <a:t>Data Confidentiality (</a:t>
            </a:r>
            <a:r>
              <a:rPr lang="en-GB" sz="1200" dirty="0"/>
              <a:t>preventing from unauthorized disclosure</a:t>
            </a:r>
            <a:r>
              <a:rPr lang="en-US" sz="1200" dirty="0"/>
              <a:t>)</a:t>
            </a:r>
          </a:p>
          <a:p>
            <a:pPr marL="0" indent="0">
              <a:buNone/>
            </a:pPr>
            <a:endParaRPr lang="en-US" sz="1200" dirty="0"/>
          </a:p>
        </p:txBody>
      </p:sp>
      <p:sp>
        <p:nvSpPr>
          <p:cNvPr id="7" name="Text Placeholder 6"/>
          <p:cNvSpPr>
            <a:spLocks noGrp="1"/>
          </p:cNvSpPr>
          <p:nvPr>
            <p:ph type="body" sz="quarter" idx="17"/>
          </p:nvPr>
        </p:nvSpPr>
        <p:spPr>
          <a:xfrm>
            <a:off x="387813" y="15387613"/>
            <a:ext cx="6464266" cy="791986"/>
          </a:xfrm>
        </p:spPr>
        <p:txBody>
          <a:bodyPr/>
          <a:lstStyle/>
          <a:p>
            <a:r>
              <a:rPr lang="en-US" dirty="0"/>
              <a:t>AUTOSAR </a:t>
            </a:r>
            <a:r>
              <a:rPr lang="en-GB" dirty="0"/>
              <a:t>(</a:t>
            </a:r>
            <a:r>
              <a:rPr lang="en-GB" dirty="0" err="1"/>
              <a:t>AUTomotive</a:t>
            </a:r>
            <a:r>
              <a:rPr lang="en-GB" dirty="0"/>
              <a:t> Open System </a:t>
            </a:r>
            <a:r>
              <a:rPr lang="en-GB" dirty="0" err="1"/>
              <a:t>ARchitecture</a:t>
            </a:r>
            <a:r>
              <a:rPr lang="en-GB" dirty="0"/>
              <a:t>) </a:t>
            </a:r>
            <a:endParaRPr lang="en-US" dirty="0"/>
          </a:p>
        </p:txBody>
      </p:sp>
      <p:sp>
        <p:nvSpPr>
          <p:cNvPr id="12" name="Content Placeholder 11"/>
          <p:cNvSpPr>
            <a:spLocks noGrp="1"/>
          </p:cNvSpPr>
          <p:nvPr>
            <p:ph sz="quarter" idx="25"/>
          </p:nvPr>
        </p:nvSpPr>
        <p:spPr>
          <a:xfrm>
            <a:off x="387813" y="16219074"/>
            <a:ext cx="2392363" cy="2619589"/>
          </a:xfrm>
          <a:solidFill>
            <a:schemeClr val="bg2"/>
          </a:solidFill>
        </p:spPr>
        <p:txBody>
          <a:bodyPr>
            <a:normAutofit/>
          </a:bodyPr>
          <a:lstStyle/>
          <a:p>
            <a:pPr marL="0" indent="0" algn="just">
              <a:buNone/>
            </a:pPr>
            <a:r>
              <a:rPr lang="en-GB" sz="1100" dirty="0"/>
              <a:t>A standard (</a:t>
            </a:r>
            <a:r>
              <a:rPr lang="en-GB" sz="1100" dirty="0">
                <a:hlinkClick r:id="rId2"/>
              </a:rPr>
              <a:t>www.autosar.org</a:t>
            </a:r>
            <a:r>
              <a:rPr lang="en-GB" sz="1100" dirty="0"/>
              <a:t>) to create an open and standardised software architecture for automotive systems allowing for the exchange and integration of software components on a </a:t>
            </a:r>
            <a:br>
              <a:rPr lang="en-GB" sz="1100" dirty="0"/>
            </a:br>
            <a:r>
              <a:rPr lang="en-GB" sz="1100" dirty="0"/>
              <a:t>standardised platform. </a:t>
            </a:r>
            <a:endParaRPr lang="en-US" sz="1100" dirty="0"/>
          </a:p>
        </p:txBody>
      </p:sp>
      <p:sp>
        <p:nvSpPr>
          <p:cNvPr id="8" name="Text Placeholder 7"/>
          <p:cNvSpPr>
            <a:spLocks noGrp="1"/>
          </p:cNvSpPr>
          <p:nvPr>
            <p:ph type="body" sz="quarter" idx="19"/>
          </p:nvPr>
        </p:nvSpPr>
        <p:spPr>
          <a:xfrm>
            <a:off x="398982" y="18908014"/>
            <a:ext cx="6464233" cy="556324"/>
          </a:xfrm>
        </p:spPr>
        <p:txBody>
          <a:bodyPr/>
          <a:lstStyle/>
          <a:p>
            <a:r>
              <a:rPr lang="en-US" dirty="0"/>
              <a:t>Use case Scenario</a:t>
            </a:r>
          </a:p>
        </p:txBody>
      </p:sp>
      <p:sp>
        <p:nvSpPr>
          <p:cNvPr id="9" name="Text Placeholder 8"/>
          <p:cNvSpPr>
            <a:spLocks noGrp="1"/>
          </p:cNvSpPr>
          <p:nvPr>
            <p:ph type="body" sz="quarter" idx="21"/>
          </p:nvPr>
        </p:nvSpPr>
        <p:spPr>
          <a:xfrm>
            <a:off x="8294631" y="3702051"/>
            <a:ext cx="6403957" cy="790874"/>
          </a:xfrm>
        </p:spPr>
        <p:txBody>
          <a:bodyPr/>
          <a:lstStyle/>
          <a:p>
            <a:r>
              <a:rPr lang="en-US" dirty="0"/>
              <a:t>Extending AUTOSAR for Security</a:t>
            </a:r>
          </a:p>
        </p:txBody>
      </p:sp>
      <p:sp>
        <p:nvSpPr>
          <p:cNvPr id="70" name="Text Placeholder 69"/>
          <p:cNvSpPr>
            <a:spLocks noGrp="1"/>
          </p:cNvSpPr>
          <p:nvPr>
            <p:ph type="body" sz="quarter" idx="40"/>
          </p:nvPr>
        </p:nvSpPr>
        <p:spPr>
          <a:xfrm>
            <a:off x="8294631" y="8015122"/>
            <a:ext cx="6432065" cy="606631"/>
          </a:xfrm>
        </p:spPr>
        <p:txBody>
          <a:bodyPr/>
          <a:lstStyle/>
          <a:p>
            <a:r>
              <a:rPr lang="en-US" dirty="0"/>
              <a:t>Automatic Generation of Security Components</a:t>
            </a:r>
          </a:p>
        </p:txBody>
      </p:sp>
      <p:sp>
        <p:nvSpPr>
          <p:cNvPr id="16" name="Text Placeholder 15"/>
          <p:cNvSpPr>
            <a:spLocks noGrp="1"/>
          </p:cNvSpPr>
          <p:nvPr>
            <p:ph type="body" sz="quarter" idx="29"/>
          </p:nvPr>
        </p:nvSpPr>
        <p:spPr>
          <a:xfrm>
            <a:off x="8294631" y="15339411"/>
            <a:ext cx="6438424" cy="598004"/>
          </a:xfrm>
        </p:spPr>
        <p:txBody>
          <a:bodyPr/>
          <a:lstStyle/>
          <a:p>
            <a:r>
              <a:rPr lang="en-US" dirty="0"/>
              <a:t>Conclusions</a:t>
            </a:r>
          </a:p>
        </p:txBody>
      </p:sp>
      <p:sp>
        <p:nvSpPr>
          <p:cNvPr id="17" name="Content Placeholder 16"/>
          <p:cNvSpPr>
            <a:spLocks noGrp="1"/>
          </p:cNvSpPr>
          <p:nvPr>
            <p:ph sz="quarter" idx="30"/>
          </p:nvPr>
        </p:nvSpPr>
        <p:spPr>
          <a:xfrm>
            <a:off x="8294631" y="15978947"/>
            <a:ext cx="6453235" cy="1566863"/>
          </a:xfrm>
          <a:solidFill>
            <a:schemeClr val="bg2"/>
          </a:solidFill>
        </p:spPr>
        <p:txBody>
          <a:bodyPr/>
          <a:lstStyle/>
          <a:p>
            <a:pPr marL="0" indent="0">
              <a:buNone/>
            </a:pPr>
            <a:r>
              <a:rPr lang="en-GB" sz="1100" dirty="0">
                <a:solidFill>
                  <a:srgbClr val="000000"/>
                </a:solidFill>
              </a:rPr>
              <a:t>This paper advocates the modelling of security issues in the early phases of system design.</a:t>
            </a:r>
          </a:p>
          <a:p>
            <a:pPr marL="0" indent="0">
              <a:buNone/>
            </a:pPr>
            <a:r>
              <a:rPr lang="en-GB" sz="1100" dirty="0">
                <a:solidFill>
                  <a:srgbClr val="000000"/>
                </a:solidFill>
              </a:rPr>
              <a:t>Extensions to AUTOSAR for expressing the trust level of components and the security requirement of communications has been introduced. </a:t>
            </a:r>
          </a:p>
          <a:p>
            <a:pPr marL="0" indent="0">
              <a:buNone/>
            </a:pPr>
            <a:r>
              <a:rPr lang="en-GB" sz="1100" dirty="0">
                <a:solidFill>
                  <a:srgbClr val="000000"/>
                </a:solidFill>
              </a:rPr>
              <a:t>A tool has been implemented that automatically generates filters that implement the security issue on communications by using the CSM services. </a:t>
            </a:r>
          </a:p>
          <a:p>
            <a:pPr marL="0" indent="0">
              <a:buNone/>
            </a:pPr>
            <a:r>
              <a:rPr lang="en-GB" sz="1100" dirty="0">
                <a:solidFill>
                  <a:srgbClr val="000000"/>
                </a:solidFill>
              </a:rPr>
              <a:t>The tool is intended to be used to ease the work of system designers and to avoid oversight caused by the complexity of the AUTOSAR standard.</a:t>
            </a:r>
            <a:endParaRPr lang="en-US" dirty="0"/>
          </a:p>
        </p:txBody>
      </p:sp>
      <p:pic>
        <p:nvPicPr>
          <p:cNvPr id="27" name="Picture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84453" y="10209164"/>
            <a:ext cx="3973513" cy="2204027"/>
          </a:xfrm>
          <a:prstGeom prst="rect">
            <a:avLst/>
          </a:prstGeom>
        </p:spPr>
      </p:pic>
      <p:pic>
        <p:nvPicPr>
          <p:cNvPr id="29" name="Content Placeholder 28"/>
          <p:cNvPicPr>
            <a:picLocks noGrp="1" noChangeAspect="1"/>
          </p:cNvPicPr>
          <p:nvPr>
            <p:ph sz="quarter" idx="26"/>
          </p:nvPr>
        </p:nvPicPr>
        <p:blipFill>
          <a:blip r:embed="rId4">
            <a:extLst>
              <a:ext uri="{28A0092B-C50C-407E-A947-70E740481C1C}">
                <a14:useLocalDpi xmlns:a14="http://schemas.microsoft.com/office/drawing/2010/main" val="0"/>
              </a:ext>
            </a:extLst>
          </a:blip>
          <a:stretch>
            <a:fillRect/>
          </a:stretch>
        </p:blipFill>
        <p:spPr>
          <a:xfrm>
            <a:off x="3419373" y="13390196"/>
            <a:ext cx="3438593" cy="1934208"/>
          </a:xfrm>
        </p:spPr>
      </p:pic>
      <p:pic>
        <p:nvPicPr>
          <p:cNvPr id="30" name="Picture 29"/>
          <p:cNvPicPr>
            <a:picLocks noChangeAspect="1"/>
          </p:cNvPicPr>
          <p:nvPr/>
        </p:nvPicPr>
        <p:blipFill>
          <a:blip r:embed="rId5"/>
          <a:stretch>
            <a:fillRect/>
          </a:stretch>
        </p:blipFill>
        <p:spPr>
          <a:xfrm>
            <a:off x="2884453" y="16244733"/>
            <a:ext cx="3963457" cy="2635355"/>
          </a:xfrm>
          <a:prstGeom prst="rect">
            <a:avLst/>
          </a:prstGeom>
        </p:spPr>
      </p:pic>
      <p:pic>
        <p:nvPicPr>
          <p:cNvPr id="31" name="Picture 3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18397" y="4489193"/>
            <a:ext cx="4225399" cy="2682102"/>
          </a:xfrm>
          <a:prstGeom prst="rect">
            <a:avLst/>
          </a:prstGeom>
        </p:spPr>
      </p:pic>
      <p:sp>
        <p:nvSpPr>
          <p:cNvPr id="39" name="Text Placeholder 67"/>
          <p:cNvSpPr>
            <a:spLocks noGrp="1"/>
          </p:cNvSpPr>
          <p:nvPr>
            <p:ph type="body" sz="quarter" idx="37"/>
          </p:nvPr>
        </p:nvSpPr>
        <p:spPr>
          <a:xfrm>
            <a:off x="393700" y="9267701"/>
            <a:ext cx="6464266" cy="831585"/>
          </a:xfrm>
        </p:spPr>
        <p:txBody>
          <a:bodyPr/>
          <a:lstStyle/>
          <a:p>
            <a:r>
              <a:rPr lang="en-US" dirty="0"/>
              <a:t>Autonomous Vehicles</a:t>
            </a:r>
          </a:p>
        </p:txBody>
      </p:sp>
      <p:sp>
        <p:nvSpPr>
          <p:cNvPr id="40" name="Text Placeholder 68"/>
          <p:cNvSpPr>
            <a:spLocks noGrp="1"/>
          </p:cNvSpPr>
          <p:nvPr>
            <p:ph type="body" sz="quarter" idx="39"/>
          </p:nvPr>
        </p:nvSpPr>
        <p:spPr>
          <a:xfrm>
            <a:off x="393700" y="10163960"/>
            <a:ext cx="2490753" cy="2245440"/>
          </a:xfrm>
        </p:spPr>
        <p:txBody>
          <a:bodyPr/>
          <a:lstStyle/>
          <a:p>
            <a:r>
              <a:rPr lang="en-US" sz="1200" dirty="0"/>
              <a:t>Array of sensors needed to provide the autonomous system with situational awareness about the physical world. Embedded processors use this information to make appropriate decisions about what actions the autonomous system should perform.</a:t>
            </a:r>
          </a:p>
        </p:txBody>
      </p:sp>
      <p:pic>
        <p:nvPicPr>
          <p:cNvPr id="32" name="Picture 3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95688" y="19503627"/>
            <a:ext cx="3252221" cy="1824686"/>
          </a:xfrm>
          <a:prstGeom prst="rect">
            <a:avLst/>
          </a:prstGeom>
        </p:spPr>
      </p:pic>
      <p:sp>
        <p:nvSpPr>
          <p:cNvPr id="42" name="Content Placeholder 11"/>
          <p:cNvSpPr>
            <a:spLocks noGrp="1"/>
          </p:cNvSpPr>
          <p:nvPr>
            <p:ph sz="quarter" idx="25"/>
          </p:nvPr>
        </p:nvSpPr>
        <p:spPr>
          <a:xfrm>
            <a:off x="396496" y="19503627"/>
            <a:ext cx="2956304" cy="1714501"/>
          </a:xfrm>
          <a:solidFill>
            <a:schemeClr val="bg2"/>
          </a:solidFill>
        </p:spPr>
        <p:txBody>
          <a:bodyPr>
            <a:normAutofit fontScale="85000" lnSpcReduction="20000"/>
          </a:bodyPr>
          <a:lstStyle/>
          <a:p>
            <a:pPr marL="0" indent="0">
              <a:buNone/>
            </a:pPr>
            <a:r>
              <a:rPr lang="en-GB" sz="1300" dirty="0"/>
              <a:t>Position information from GPS, together with object and road position information coming from sensors are forwarded to Path planning, Lane keeping and Lane Departure warning. These functions, in turn, produce commands for steering, throttle and brakes, for which integrity must be preserved. The low-level control systems for actuators arbitrate among these incoming requests and determine the final actuation commands.</a:t>
            </a:r>
            <a:endParaRPr lang="en-US" sz="1200" dirty="0"/>
          </a:p>
        </p:txBody>
      </p:sp>
      <p:sp>
        <p:nvSpPr>
          <p:cNvPr id="45" name="Text Placeholder 15"/>
          <p:cNvSpPr>
            <a:spLocks noGrp="1"/>
          </p:cNvSpPr>
          <p:nvPr>
            <p:ph type="body" sz="quarter" idx="29"/>
          </p:nvPr>
        </p:nvSpPr>
        <p:spPr>
          <a:xfrm>
            <a:off x="8305800" y="17626114"/>
            <a:ext cx="6442065" cy="629997"/>
          </a:xfrm>
        </p:spPr>
        <p:txBody>
          <a:bodyPr/>
          <a:lstStyle/>
          <a:p>
            <a:r>
              <a:rPr lang="en-US" dirty="0"/>
              <a:t>References</a:t>
            </a:r>
          </a:p>
        </p:txBody>
      </p:sp>
      <p:sp>
        <p:nvSpPr>
          <p:cNvPr id="46" name="Text Placeholder 15"/>
          <p:cNvSpPr>
            <a:spLocks noGrp="1"/>
          </p:cNvSpPr>
          <p:nvPr>
            <p:ph type="body" sz="quarter" idx="29"/>
          </p:nvPr>
        </p:nvSpPr>
        <p:spPr>
          <a:xfrm>
            <a:off x="8305800" y="19695219"/>
            <a:ext cx="6445831" cy="619843"/>
          </a:xfrm>
        </p:spPr>
        <p:txBody>
          <a:bodyPr/>
          <a:lstStyle/>
          <a:p>
            <a:r>
              <a:rPr lang="en-US" dirty="0"/>
              <a:t>Acknowledgment</a:t>
            </a:r>
          </a:p>
        </p:txBody>
      </p:sp>
      <p:sp>
        <p:nvSpPr>
          <p:cNvPr id="48" name="Content Placeholder 11"/>
          <p:cNvSpPr>
            <a:spLocks noGrp="1"/>
          </p:cNvSpPr>
          <p:nvPr>
            <p:ph sz="quarter" idx="25"/>
          </p:nvPr>
        </p:nvSpPr>
        <p:spPr>
          <a:xfrm>
            <a:off x="8294630" y="20395366"/>
            <a:ext cx="6420432" cy="822762"/>
          </a:xfrm>
          <a:solidFill>
            <a:schemeClr val="bg2"/>
          </a:solidFill>
        </p:spPr>
        <p:txBody>
          <a:bodyPr>
            <a:normAutofit fontScale="92500" lnSpcReduction="20000"/>
          </a:bodyPr>
          <a:lstStyle/>
          <a:p>
            <a:pPr marL="0" indent="0">
              <a:buNone/>
            </a:pPr>
            <a:r>
              <a:rPr lang="en-GB" sz="1200" dirty="0">
                <a:solidFill>
                  <a:srgbClr val="000000"/>
                </a:solidFill>
              </a:rPr>
              <a:t>This work has been developed under the framework of the European project SAFURE (Safety And Security By Design For Interconnected Mixed-Critical Cyber-Physical Systems) under grant agreement No 644080. </a:t>
            </a:r>
            <a:br>
              <a:rPr lang="en-GB" sz="1200" dirty="0">
                <a:solidFill>
                  <a:srgbClr val="000000"/>
                </a:solidFill>
                <a:latin typeface="CMR10"/>
              </a:rPr>
            </a:br>
            <a:endParaRPr lang="en-US" sz="1200" dirty="0"/>
          </a:p>
        </p:txBody>
      </p:sp>
      <p:pic>
        <p:nvPicPr>
          <p:cNvPr id="35" name="Content Placeholder 34"/>
          <p:cNvPicPr>
            <a:picLocks noGrp="1" noChangeAspect="1"/>
          </p:cNvPicPr>
          <p:nvPr>
            <p:ph sz="quarter" idx="23"/>
          </p:nvPr>
        </p:nvPicPr>
        <p:blipFill>
          <a:blip r:embed="rId8" cstate="print">
            <a:extLst>
              <a:ext uri="{28A0092B-C50C-407E-A947-70E740481C1C}">
                <a14:useLocalDpi xmlns:a14="http://schemas.microsoft.com/office/drawing/2010/main" val="0"/>
              </a:ext>
            </a:extLst>
          </a:blip>
          <a:stretch>
            <a:fillRect/>
          </a:stretch>
        </p:blipFill>
        <p:spPr>
          <a:xfrm flipH="1">
            <a:off x="9877194" y="20825698"/>
            <a:ext cx="228831" cy="155481"/>
          </a:xfrm>
        </p:spPr>
      </p:pic>
      <p:sp>
        <p:nvSpPr>
          <p:cNvPr id="50" name="Content Placeholder 11"/>
          <p:cNvSpPr>
            <a:spLocks noGrp="1"/>
          </p:cNvSpPr>
          <p:nvPr>
            <p:ph sz="quarter" idx="25"/>
          </p:nvPr>
        </p:nvSpPr>
        <p:spPr>
          <a:xfrm>
            <a:off x="8313205" y="18342180"/>
            <a:ext cx="6434660" cy="1290088"/>
          </a:xfrm>
          <a:solidFill>
            <a:schemeClr val="bg2"/>
          </a:solidFill>
        </p:spPr>
        <p:txBody>
          <a:bodyPr>
            <a:normAutofit fontScale="92500" lnSpcReduction="20000"/>
          </a:bodyPr>
          <a:lstStyle/>
          <a:p>
            <a:r>
              <a:rPr lang="en-GB" sz="1200" dirty="0">
                <a:solidFill>
                  <a:srgbClr val="000000"/>
                </a:solidFill>
              </a:rPr>
              <a:t>A.M. </a:t>
            </a:r>
            <a:r>
              <a:rPr lang="en-GB" sz="1200" dirty="0" err="1">
                <a:solidFill>
                  <a:srgbClr val="000000"/>
                </a:solidFill>
              </a:rPr>
              <a:t>Wyglinski</a:t>
            </a:r>
            <a:r>
              <a:rPr lang="en-GB" sz="1200" dirty="0">
                <a:solidFill>
                  <a:srgbClr val="000000"/>
                </a:solidFill>
              </a:rPr>
              <a:t>, X. Huang, T. </a:t>
            </a:r>
            <a:r>
              <a:rPr lang="en-GB" sz="1200" dirty="0" err="1">
                <a:solidFill>
                  <a:srgbClr val="000000"/>
                </a:solidFill>
              </a:rPr>
              <a:t>Padir</a:t>
            </a:r>
            <a:r>
              <a:rPr lang="en-GB" sz="1200" dirty="0">
                <a:solidFill>
                  <a:srgbClr val="000000"/>
                </a:solidFill>
              </a:rPr>
              <a:t>, L. Lai, T. R. </a:t>
            </a:r>
            <a:r>
              <a:rPr lang="en-GB" sz="1200" dirty="0" err="1">
                <a:solidFill>
                  <a:srgbClr val="000000"/>
                </a:solidFill>
              </a:rPr>
              <a:t>Eisenbarth</a:t>
            </a:r>
            <a:r>
              <a:rPr lang="en-GB" sz="1200" dirty="0">
                <a:solidFill>
                  <a:srgbClr val="000000"/>
                </a:solidFill>
              </a:rPr>
              <a:t>, and K. </a:t>
            </a:r>
            <a:r>
              <a:rPr lang="en-GB" sz="1200" dirty="0" err="1">
                <a:solidFill>
                  <a:srgbClr val="000000"/>
                </a:solidFill>
              </a:rPr>
              <a:t>Venkatasubramanian</a:t>
            </a:r>
            <a:r>
              <a:rPr lang="en-GB" sz="1200" dirty="0">
                <a:solidFill>
                  <a:srgbClr val="000000"/>
                </a:solidFill>
              </a:rPr>
              <a:t>. Security of autonomous systems employing embedded computing and sensors. </a:t>
            </a:r>
            <a:r>
              <a:rPr lang="en-GB" sz="1200" i="1" dirty="0">
                <a:solidFill>
                  <a:srgbClr val="000000"/>
                </a:solidFill>
              </a:rPr>
              <a:t>Micro, IEEE</a:t>
            </a:r>
            <a:r>
              <a:rPr lang="en-GB" sz="1200" dirty="0">
                <a:solidFill>
                  <a:srgbClr val="000000"/>
                </a:solidFill>
              </a:rPr>
              <a:t>, 33(1):80–86, 2013.</a:t>
            </a:r>
          </a:p>
          <a:p>
            <a:r>
              <a:rPr lang="en-GB" sz="1200" dirty="0">
                <a:solidFill>
                  <a:srgbClr val="000000"/>
                </a:solidFill>
              </a:rPr>
              <a:t>E. </a:t>
            </a:r>
            <a:r>
              <a:rPr lang="en-GB" sz="1200" dirty="0" err="1">
                <a:solidFill>
                  <a:srgbClr val="000000"/>
                </a:solidFill>
              </a:rPr>
              <a:t>Guizzo</a:t>
            </a:r>
            <a:r>
              <a:rPr lang="en-GB" sz="1200" dirty="0">
                <a:solidFill>
                  <a:srgbClr val="000000"/>
                </a:solidFill>
              </a:rPr>
              <a:t>. How Google’s self-driving car works. </a:t>
            </a:r>
            <a:r>
              <a:rPr lang="en-GB" sz="1200" i="1" dirty="0">
                <a:solidFill>
                  <a:srgbClr val="000000"/>
                </a:solidFill>
              </a:rPr>
              <a:t>IEEE Spectrum Online, October</a:t>
            </a:r>
            <a:r>
              <a:rPr lang="en-GB" sz="1200" dirty="0">
                <a:solidFill>
                  <a:srgbClr val="000000"/>
                </a:solidFill>
              </a:rPr>
              <a:t>, 18, 2011.</a:t>
            </a:r>
          </a:p>
          <a:p>
            <a:r>
              <a:rPr lang="en-GB" sz="1200" dirty="0">
                <a:solidFill>
                  <a:srgbClr val="000000"/>
                </a:solidFill>
              </a:rPr>
              <a:t>M. Di </a:t>
            </a:r>
            <a:r>
              <a:rPr lang="en-GB" sz="1200" dirty="0" err="1">
                <a:solidFill>
                  <a:srgbClr val="000000"/>
                </a:solidFill>
              </a:rPr>
              <a:t>Natale</a:t>
            </a:r>
            <a:r>
              <a:rPr lang="en-GB" sz="1200" dirty="0">
                <a:solidFill>
                  <a:srgbClr val="000000"/>
                </a:solidFill>
              </a:rPr>
              <a:t> and A. </a:t>
            </a:r>
            <a:r>
              <a:rPr lang="en-GB" sz="1200" dirty="0" err="1">
                <a:solidFill>
                  <a:srgbClr val="000000"/>
                </a:solidFill>
              </a:rPr>
              <a:t>Sangiovanni-Vincentelli</a:t>
            </a:r>
            <a:r>
              <a:rPr lang="en-GB" sz="1200" dirty="0">
                <a:solidFill>
                  <a:srgbClr val="000000"/>
                </a:solidFill>
              </a:rPr>
              <a:t>. Moving from federated to integrated architectures in automotive: The role of standards, methods and tools. 98(4):603–620, April 2010.</a:t>
            </a:r>
            <a:br>
              <a:rPr lang="en-GB" sz="1200" dirty="0">
                <a:solidFill>
                  <a:srgbClr val="000000"/>
                </a:solidFill>
                <a:latin typeface="CMR10"/>
              </a:rPr>
            </a:br>
            <a:endParaRPr lang="en-US" sz="1200" dirty="0"/>
          </a:p>
        </p:txBody>
      </p:sp>
      <p:sp>
        <p:nvSpPr>
          <p:cNvPr id="51" name="Text Placeholder 68"/>
          <p:cNvSpPr>
            <a:spLocks noGrp="1"/>
          </p:cNvSpPr>
          <p:nvPr>
            <p:ph type="body" sz="quarter" idx="39"/>
          </p:nvPr>
        </p:nvSpPr>
        <p:spPr>
          <a:xfrm>
            <a:off x="8305800" y="4565768"/>
            <a:ext cx="6434662" cy="1084201"/>
          </a:xfrm>
        </p:spPr>
        <p:txBody>
          <a:bodyPr/>
          <a:lstStyle/>
          <a:p>
            <a:pPr algn="ctr"/>
            <a:r>
              <a:rPr lang="en-GB" sz="1400" b="1" dirty="0">
                <a:solidFill>
                  <a:srgbClr val="000000"/>
                </a:solidFill>
                <a:latin typeface="+mj-lt"/>
              </a:rPr>
              <a:t>Trust specification of functional components</a:t>
            </a:r>
          </a:p>
          <a:p>
            <a:r>
              <a:rPr lang="en-GB" sz="1100" dirty="0" err="1">
                <a:latin typeface="Courier New" panose="02070309020205020404" pitchFamily="49" charset="0"/>
                <a:cs typeface="Courier New" panose="02070309020205020404" pitchFamily="49" charset="0"/>
              </a:rPr>
              <a:t>TrustSpecification</a:t>
            </a:r>
            <a:r>
              <a:rPr lang="en-GB" sz="1100" dirty="0">
                <a:latin typeface="Courier New" panose="02070309020205020404" pitchFamily="49" charset="0"/>
                <a:cs typeface="Courier New" panose="02070309020205020404" pitchFamily="49" charset="0"/>
              </a:rPr>
              <a:t>=</a:t>
            </a:r>
            <a:r>
              <a:rPr lang="en-GB" sz="1100" i="1" dirty="0">
                <a:latin typeface="Courier New" panose="02070309020205020404" pitchFamily="49" charset="0"/>
                <a:cs typeface="Courier New" panose="02070309020205020404" pitchFamily="49" charset="0"/>
              </a:rPr>
              <a:t>&lt; </a:t>
            </a:r>
            <a:r>
              <a:rPr lang="en-GB" sz="1100" dirty="0" err="1">
                <a:latin typeface="Courier New" panose="02070309020205020404" pitchFamily="49" charset="0"/>
                <a:cs typeface="Courier New" panose="02070309020205020404" pitchFamily="49" charset="0"/>
              </a:rPr>
              <a:t>trustSpecID</a:t>
            </a:r>
            <a:r>
              <a:rPr lang="en-GB" sz="1100" dirty="0">
                <a:latin typeface="Courier New" panose="02070309020205020404" pitchFamily="49" charset="0"/>
                <a:cs typeface="Courier New" panose="02070309020205020404" pitchFamily="49" charset="0"/>
              </a:rPr>
              <a:t>: String,</a:t>
            </a:r>
          </a:p>
          <a:p>
            <a:r>
              <a:rPr lang="en-GB" sz="1100" dirty="0">
                <a:latin typeface="Courier New" panose="02070309020205020404" pitchFamily="49" charset="0"/>
                <a:cs typeface="Courier New" panose="02070309020205020404" pitchFamily="49" charset="0"/>
              </a:rPr>
              <a:t>	   </a:t>
            </a:r>
            <a:r>
              <a:rPr lang="en-GB" sz="1100" dirty="0" err="1">
                <a:latin typeface="Courier New" panose="02070309020205020404" pitchFamily="49" charset="0"/>
                <a:cs typeface="Courier New" panose="02070309020205020404" pitchFamily="49" charset="0"/>
              </a:rPr>
              <a:t>trustLevel</a:t>
            </a:r>
            <a:r>
              <a:rPr lang="en-GB" sz="1100" dirty="0">
                <a:latin typeface="Courier New" panose="02070309020205020404" pitchFamily="49" charset="0"/>
                <a:cs typeface="Courier New" panose="02070309020205020404" pitchFamily="49" charset="0"/>
              </a:rPr>
              <a:t>: </a:t>
            </a:r>
            <a:r>
              <a:rPr lang="en-GB" sz="1100" dirty="0" err="1">
                <a:latin typeface="Courier New" panose="02070309020205020404" pitchFamily="49" charset="0"/>
                <a:cs typeface="Courier New" panose="02070309020205020404" pitchFamily="49" charset="0"/>
              </a:rPr>
              <a:t>trustLevelType</a:t>
            </a:r>
            <a:r>
              <a:rPr lang="en-GB" sz="1100" dirty="0">
                <a:latin typeface="Courier New" panose="02070309020205020404" pitchFamily="49" charset="0"/>
                <a:cs typeface="Courier New" panose="02070309020205020404" pitchFamily="49" charset="0"/>
              </a:rPr>
              <a:t> </a:t>
            </a:r>
            <a:r>
              <a:rPr lang="en-GB" sz="1100" i="1" dirty="0">
                <a:latin typeface="Courier New" panose="02070309020205020404" pitchFamily="49" charset="0"/>
                <a:cs typeface="Courier New" panose="02070309020205020404" pitchFamily="49" charset="0"/>
              </a:rPr>
              <a:t>&gt;</a:t>
            </a:r>
          </a:p>
          <a:p>
            <a:r>
              <a:rPr lang="en-GB" sz="1100" dirty="0"/>
              <a:t>Effort required to create and carry out attacks to the element</a:t>
            </a:r>
            <a:endParaRPr lang="en-US" sz="1400" dirty="0"/>
          </a:p>
        </p:txBody>
      </p:sp>
      <p:sp>
        <p:nvSpPr>
          <p:cNvPr id="52" name="Text Placeholder 68"/>
          <p:cNvSpPr>
            <a:spLocks noGrp="1"/>
          </p:cNvSpPr>
          <p:nvPr>
            <p:ph type="body" sz="quarter" idx="39"/>
          </p:nvPr>
        </p:nvSpPr>
        <p:spPr>
          <a:xfrm>
            <a:off x="8294632" y="5703263"/>
            <a:ext cx="6432064" cy="2258564"/>
          </a:xfrm>
        </p:spPr>
        <p:txBody>
          <a:bodyPr/>
          <a:lstStyle/>
          <a:p>
            <a:pPr algn="ctr"/>
            <a:r>
              <a:rPr lang="en-GB" b="1" dirty="0"/>
              <a:t>Security requirement of communications</a:t>
            </a:r>
          </a:p>
          <a:p>
            <a:r>
              <a:rPr lang="en-GB" sz="1100" dirty="0" err="1">
                <a:solidFill>
                  <a:srgbClr val="000000"/>
                </a:solidFill>
                <a:latin typeface="Courier New" panose="02070309020205020404" pitchFamily="49" charset="0"/>
                <a:cs typeface="Courier New" panose="02070309020205020404" pitchFamily="49" charset="0"/>
              </a:rPr>
              <a:t>SecurityRequirement</a:t>
            </a:r>
            <a:r>
              <a:rPr lang="en-GB" sz="1100" dirty="0">
                <a:solidFill>
                  <a:srgbClr val="000000"/>
                </a:solidFill>
                <a:latin typeface="Courier New" panose="02070309020205020404" pitchFamily="49" charset="0"/>
                <a:cs typeface="Courier New" panose="02070309020205020404" pitchFamily="49" charset="0"/>
              </a:rPr>
              <a:t> = </a:t>
            </a:r>
            <a:r>
              <a:rPr lang="en-GB" sz="1100" i="1" dirty="0">
                <a:solidFill>
                  <a:srgbClr val="000000"/>
                </a:solidFill>
                <a:latin typeface="Courier New" panose="02070309020205020404" pitchFamily="49" charset="0"/>
                <a:cs typeface="Courier New" panose="02070309020205020404" pitchFamily="49" charset="0"/>
              </a:rPr>
              <a:t>&lt; </a:t>
            </a:r>
            <a:r>
              <a:rPr lang="en-GB" sz="1100" dirty="0" err="1">
                <a:solidFill>
                  <a:srgbClr val="000000"/>
                </a:solidFill>
                <a:latin typeface="Courier New" panose="02070309020205020404" pitchFamily="49" charset="0"/>
                <a:cs typeface="Courier New" panose="02070309020205020404" pitchFamily="49" charset="0"/>
              </a:rPr>
              <a:t>secRqmtID</a:t>
            </a:r>
            <a:r>
              <a:rPr lang="en-GB" sz="1100" dirty="0">
                <a:solidFill>
                  <a:srgbClr val="000000"/>
                </a:solidFill>
                <a:latin typeface="Courier New" panose="02070309020205020404" pitchFamily="49" charset="0"/>
                <a:cs typeface="Courier New" panose="02070309020205020404" pitchFamily="49" charset="0"/>
              </a:rPr>
              <a:t>: String, </a:t>
            </a:r>
          </a:p>
          <a:p>
            <a:r>
              <a:rPr lang="en-GB" sz="1100" dirty="0">
                <a:solidFill>
                  <a:srgbClr val="000000"/>
                </a:solidFill>
                <a:latin typeface="Courier New" panose="02070309020205020404" pitchFamily="49" charset="0"/>
                <a:cs typeface="Courier New" panose="02070309020205020404" pitchFamily="49" charset="0"/>
              </a:rPr>
              <a:t>	      </a:t>
            </a:r>
            <a:r>
              <a:rPr lang="en-GB" sz="1100" dirty="0" err="1">
                <a:solidFill>
                  <a:srgbClr val="000000"/>
                </a:solidFill>
                <a:latin typeface="Courier New" panose="02070309020205020404" pitchFamily="49" charset="0"/>
                <a:cs typeface="Courier New" panose="02070309020205020404" pitchFamily="49" charset="0"/>
              </a:rPr>
              <a:t>securityLevel</a:t>
            </a:r>
            <a:r>
              <a:rPr lang="en-GB" sz="1100" dirty="0">
                <a:solidFill>
                  <a:srgbClr val="000000"/>
                </a:solidFill>
                <a:latin typeface="Courier New" panose="02070309020205020404" pitchFamily="49" charset="0"/>
                <a:cs typeface="Courier New" panose="02070309020205020404" pitchFamily="49" charset="0"/>
              </a:rPr>
              <a:t>: </a:t>
            </a:r>
            <a:r>
              <a:rPr lang="en-GB" sz="1100" dirty="0" err="1">
                <a:solidFill>
                  <a:srgbClr val="000000"/>
                </a:solidFill>
                <a:latin typeface="Courier New" panose="02070309020205020404" pitchFamily="49" charset="0"/>
                <a:cs typeface="Courier New" panose="02070309020205020404" pitchFamily="49" charset="0"/>
              </a:rPr>
              <a:t>securityLevelType</a:t>
            </a:r>
            <a:r>
              <a:rPr lang="en-GB" sz="1100" dirty="0">
                <a:solidFill>
                  <a:srgbClr val="000000"/>
                </a:solidFill>
                <a:latin typeface="Courier New" panose="02070309020205020404" pitchFamily="49" charset="0"/>
                <a:cs typeface="Courier New" panose="02070309020205020404" pitchFamily="49" charset="0"/>
              </a:rPr>
              <a:t>,</a:t>
            </a:r>
          </a:p>
          <a:p>
            <a:r>
              <a:rPr lang="en-GB" sz="1100" dirty="0">
                <a:solidFill>
                  <a:srgbClr val="000000"/>
                </a:solidFill>
                <a:latin typeface="Courier New" panose="02070309020205020404" pitchFamily="49" charset="0"/>
                <a:cs typeface="Courier New" panose="02070309020205020404" pitchFamily="49" charset="0"/>
              </a:rPr>
              <a:t> 	      </a:t>
            </a:r>
            <a:r>
              <a:rPr lang="en-GB" sz="1100" dirty="0" err="1">
                <a:solidFill>
                  <a:srgbClr val="000000"/>
                </a:solidFill>
                <a:latin typeface="Courier New" panose="02070309020205020404" pitchFamily="49" charset="0"/>
                <a:cs typeface="Courier New" panose="02070309020205020404" pitchFamily="49" charset="0"/>
              </a:rPr>
              <a:t>cLevelIndicator</a:t>
            </a:r>
            <a:r>
              <a:rPr lang="en-GB" sz="1100" dirty="0">
                <a:solidFill>
                  <a:srgbClr val="000000"/>
                </a:solidFill>
                <a:latin typeface="Courier New" panose="02070309020205020404" pitchFamily="49" charset="0"/>
                <a:cs typeface="Courier New" panose="02070309020205020404" pitchFamily="49" charset="0"/>
              </a:rPr>
              <a:t>: </a:t>
            </a:r>
            <a:r>
              <a:rPr lang="en-GB" sz="1100" dirty="0" err="1">
                <a:solidFill>
                  <a:srgbClr val="000000"/>
                </a:solidFill>
                <a:latin typeface="Courier New" panose="02070309020205020404" pitchFamily="49" charset="0"/>
                <a:cs typeface="Courier New" panose="02070309020205020404" pitchFamily="49" charset="0"/>
              </a:rPr>
              <a:t>EInt</a:t>
            </a:r>
            <a:r>
              <a:rPr lang="en-GB" sz="1100" dirty="0">
                <a:solidFill>
                  <a:srgbClr val="000000"/>
                </a:solidFill>
                <a:latin typeface="Courier New" panose="02070309020205020404" pitchFamily="49" charset="0"/>
                <a:cs typeface="Courier New" panose="02070309020205020404" pitchFamily="49" charset="0"/>
              </a:rPr>
              <a:t>, </a:t>
            </a:r>
          </a:p>
          <a:p>
            <a:r>
              <a:rPr lang="en-GB" sz="1100" dirty="0">
                <a:solidFill>
                  <a:srgbClr val="000000"/>
                </a:solidFill>
                <a:latin typeface="Courier New" panose="02070309020205020404" pitchFamily="49" charset="0"/>
                <a:cs typeface="Courier New" panose="02070309020205020404" pitchFamily="49" charset="0"/>
              </a:rPr>
              <a:t>	      </a:t>
            </a:r>
            <a:r>
              <a:rPr lang="en-GB" sz="1100" dirty="0" err="1">
                <a:solidFill>
                  <a:srgbClr val="000000"/>
                </a:solidFill>
                <a:latin typeface="Courier New" panose="02070309020205020404" pitchFamily="49" charset="0"/>
                <a:cs typeface="Courier New" panose="02070309020205020404" pitchFamily="49" charset="0"/>
              </a:rPr>
              <a:t>iLevelIndicator</a:t>
            </a:r>
            <a:r>
              <a:rPr lang="en-GB" sz="1100" dirty="0">
                <a:solidFill>
                  <a:srgbClr val="000000"/>
                </a:solidFill>
                <a:latin typeface="Courier New" panose="02070309020205020404" pitchFamily="49" charset="0"/>
                <a:cs typeface="Courier New" panose="02070309020205020404" pitchFamily="49" charset="0"/>
              </a:rPr>
              <a:t>: </a:t>
            </a:r>
            <a:r>
              <a:rPr lang="en-GB" sz="1100" dirty="0" err="1">
                <a:solidFill>
                  <a:srgbClr val="000000"/>
                </a:solidFill>
                <a:latin typeface="Courier New" panose="02070309020205020404" pitchFamily="49" charset="0"/>
                <a:cs typeface="Courier New" panose="02070309020205020404" pitchFamily="49" charset="0"/>
              </a:rPr>
              <a:t>Eint</a:t>
            </a:r>
            <a:r>
              <a:rPr lang="en-GB" sz="1100" dirty="0">
                <a:solidFill>
                  <a:srgbClr val="000000"/>
                </a:solidFill>
                <a:latin typeface="Courier New" panose="02070309020205020404" pitchFamily="49" charset="0"/>
                <a:cs typeface="Courier New" panose="02070309020205020404" pitchFamily="49" charset="0"/>
              </a:rPr>
              <a:t>&gt;</a:t>
            </a:r>
            <a:br>
              <a:rPr lang="en-GB" sz="1100" dirty="0">
                <a:solidFill>
                  <a:srgbClr val="000000"/>
                </a:solidFill>
                <a:latin typeface="Courier New" panose="02070309020205020404" pitchFamily="49" charset="0"/>
                <a:cs typeface="Courier New" panose="02070309020205020404" pitchFamily="49" charset="0"/>
              </a:rPr>
            </a:br>
            <a:r>
              <a:rPr lang="en-GB" sz="1100" dirty="0">
                <a:solidFill>
                  <a:srgbClr val="000000"/>
                </a:solidFill>
                <a:latin typeface="Courier New" panose="02070309020205020404" pitchFamily="49" charset="0"/>
                <a:cs typeface="Courier New" panose="02070309020205020404" pitchFamily="49" charset="0"/>
              </a:rPr>
              <a:t>where</a:t>
            </a:r>
            <a:br>
              <a:rPr lang="en-GB" sz="1100" dirty="0">
                <a:solidFill>
                  <a:srgbClr val="000000"/>
                </a:solidFill>
                <a:latin typeface="Courier New" panose="02070309020205020404" pitchFamily="49" charset="0"/>
                <a:cs typeface="Courier New" panose="02070309020205020404" pitchFamily="49" charset="0"/>
              </a:rPr>
            </a:br>
            <a:r>
              <a:rPr lang="en-GB" sz="1100" dirty="0" err="1">
                <a:solidFill>
                  <a:srgbClr val="000000"/>
                </a:solidFill>
                <a:latin typeface="Courier New" panose="02070309020205020404" pitchFamily="49" charset="0"/>
                <a:cs typeface="Courier New" panose="02070309020205020404" pitchFamily="49" charset="0"/>
              </a:rPr>
              <a:t>securityLevelType</a:t>
            </a:r>
            <a:r>
              <a:rPr lang="en-GB" sz="1100" dirty="0">
                <a:solidFill>
                  <a:srgbClr val="000000"/>
                </a:solidFill>
                <a:latin typeface="Courier New" panose="02070309020205020404" pitchFamily="49" charset="0"/>
                <a:cs typeface="Courier New" panose="02070309020205020404" pitchFamily="49" charset="0"/>
              </a:rPr>
              <a:t> = </a:t>
            </a:r>
            <a:r>
              <a:rPr lang="en-GB" sz="1100" i="1" dirty="0">
                <a:solidFill>
                  <a:srgbClr val="000000"/>
                </a:solidFill>
                <a:latin typeface="Courier New" panose="02070309020205020404" pitchFamily="49" charset="0"/>
                <a:cs typeface="Courier New" panose="02070309020205020404" pitchFamily="49" charset="0"/>
              </a:rPr>
              <a:t>{ </a:t>
            </a:r>
            <a:r>
              <a:rPr lang="en-GB" sz="1100" dirty="0">
                <a:solidFill>
                  <a:srgbClr val="000000"/>
                </a:solidFill>
                <a:latin typeface="Courier New" panose="02070309020205020404" pitchFamily="49" charset="0"/>
                <a:cs typeface="Courier New" panose="02070309020205020404" pitchFamily="49" charset="0"/>
              </a:rPr>
              <a:t>CONF,INTEGR, BOTH, NONE </a:t>
            </a:r>
            <a:r>
              <a:rPr lang="en-GB" sz="1100" i="1" dirty="0">
                <a:solidFill>
                  <a:srgbClr val="000000"/>
                </a:solidFill>
                <a:latin typeface="Courier New" panose="02070309020205020404" pitchFamily="49" charset="0"/>
                <a:cs typeface="Courier New" panose="02070309020205020404" pitchFamily="49" charset="0"/>
              </a:rPr>
              <a:t>}</a:t>
            </a:r>
            <a:endParaRPr lang="en-GB" sz="1100" dirty="0">
              <a:solidFill>
                <a:srgbClr val="000000"/>
              </a:solidFill>
              <a:latin typeface="Courier New" panose="02070309020205020404" pitchFamily="49" charset="0"/>
              <a:cs typeface="Courier New" panose="02070309020205020404" pitchFamily="49" charset="0"/>
            </a:endParaRPr>
          </a:p>
          <a:p>
            <a:r>
              <a:rPr lang="en-GB" sz="1100" dirty="0" err="1">
                <a:solidFill>
                  <a:srgbClr val="000000"/>
                </a:solidFill>
                <a:latin typeface="Courier New" panose="02070309020205020404" pitchFamily="49" charset="0"/>
                <a:cs typeface="Courier New" panose="02070309020205020404" pitchFamily="49" charset="0"/>
              </a:rPr>
              <a:t>cLevelIndicator</a:t>
            </a:r>
            <a:r>
              <a:rPr lang="en-GB" sz="1100" dirty="0">
                <a:solidFill>
                  <a:srgbClr val="000000"/>
                </a:solidFill>
                <a:latin typeface="Courier New" panose="02070309020205020404" pitchFamily="49" charset="0"/>
                <a:cs typeface="Courier New" panose="02070309020205020404" pitchFamily="49" charset="0"/>
              </a:rPr>
              <a:t> 	= </a:t>
            </a:r>
            <a:r>
              <a:rPr lang="en-GB" sz="1100" i="1" dirty="0">
                <a:solidFill>
                  <a:srgbClr val="000000"/>
                </a:solidFill>
                <a:latin typeface="Courier New" panose="02070309020205020404" pitchFamily="49" charset="0"/>
                <a:cs typeface="Courier New" panose="02070309020205020404" pitchFamily="49" charset="0"/>
              </a:rPr>
              <a:t>{ </a:t>
            </a:r>
            <a:r>
              <a:rPr lang="en-GB" sz="1100" dirty="0">
                <a:solidFill>
                  <a:srgbClr val="000000"/>
                </a:solidFill>
                <a:latin typeface="Courier New" panose="02070309020205020404" pitchFamily="49" charset="0"/>
                <a:cs typeface="Courier New" panose="02070309020205020404" pitchFamily="49" charset="0"/>
              </a:rPr>
              <a:t>128, ...</a:t>
            </a:r>
            <a:r>
              <a:rPr lang="en-GB" sz="1100" i="1" dirty="0">
                <a:solidFill>
                  <a:srgbClr val="000000"/>
                </a:solidFill>
                <a:latin typeface="Courier New" panose="02070309020205020404" pitchFamily="49" charset="0"/>
                <a:cs typeface="Courier New" panose="02070309020205020404" pitchFamily="49" charset="0"/>
              </a:rPr>
              <a:t>.} </a:t>
            </a:r>
          </a:p>
          <a:p>
            <a:r>
              <a:rPr lang="en-GB" sz="1100" dirty="0" err="1">
                <a:solidFill>
                  <a:srgbClr val="000000"/>
                </a:solidFill>
                <a:latin typeface="Courier New" panose="02070309020205020404" pitchFamily="49" charset="0"/>
                <a:cs typeface="Courier New" panose="02070309020205020404" pitchFamily="49" charset="0"/>
              </a:rPr>
              <a:t>iLevelIndicator</a:t>
            </a:r>
            <a:r>
              <a:rPr lang="en-GB" sz="1100" dirty="0">
                <a:solidFill>
                  <a:srgbClr val="000000"/>
                </a:solidFill>
                <a:latin typeface="Courier New" panose="02070309020205020404" pitchFamily="49" charset="0"/>
                <a:cs typeface="Courier New" panose="02070309020205020404" pitchFamily="49" charset="0"/>
              </a:rPr>
              <a:t> 	= </a:t>
            </a:r>
            <a:r>
              <a:rPr lang="en-GB" sz="1100" i="1" dirty="0">
                <a:solidFill>
                  <a:srgbClr val="000000"/>
                </a:solidFill>
                <a:latin typeface="Courier New" panose="02070309020205020404" pitchFamily="49" charset="0"/>
                <a:cs typeface="Courier New" panose="02070309020205020404" pitchFamily="49" charset="0"/>
              </a:rPr>
              <a:t>{ </a:t>
            </a:r>
            <a:r>
              <a:rPr lang="en-GB" sz="1100" dirty="0">
                <a:solidFill>
                  <a:srgbClr val="000000"/>
                </a:solidFill>
                <a:latin typeface="Courier New" panose="02070309020205020404" pitchFamily="49" charset="0"/>
                <a:cs typeface="Courier New" panose="02070309020205020404" pitchFamily="49" charset="0"/>
              </a:rPr>
              <a:t>64, .... </a:t>
            </a:r>
            <a:r>
              <a:rPr lang="en-GB" sz="1100" i="1" dirty="0">
                <a:solidFill>
                  <a:srgbClr val="000000"/>
                </a:solidFill>
                <a:latin typeface="Courier New" panose="02070309020205020404" pitchFamily="49" charset="0"/>
                <a:cs typeface="Courier New" panose="02070309020205020404" pitchFamily="49" charset="0"/>
              </a:rPr>
              <a:t>}</a:t>
            </a:r>
          </a:p>
          <a:p>
            <a:r>
              <a:rPr lang="en-US" sz="1100" dirty="0">
                <a:cs typeface="Courier New" panose="02070309020205020404" pitchFamily="49" charset="0"/>
              </a:rPr>
              <a:t>Quantitative indication of Confidentiality and Integrity of communications</a:t>
            </a:r>
            <a:endParaRPr lang="en-GB" sz="1100" i="1" dirty="0">
              <a:solidFill>
                <a:srgbClr val="000000"/>
              </a:solidFill>
              <a:cs typeface="Courier New" panose="02070309020205020404" pitchFamily="49" charset="0"/>
            </a:endParaRPr>
          </a:p>
        </p:txBody>
      </p:sp>
      <p:pic>
        <p:nvPicPr>
          <p:cNvPr id="36" name="Picture 3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917166" y="8720226"/>
            <a:ext cx="3830699" cy="6406008"/>
          </a:xfrm>
          <a:prstGeom prst="rect">
            <a:avLst/>
          </a:prstGeom>
        </p:spPr>
      </p:pic>
      <p:sp>
        <p:nvSpPr>
          <p:cNvPr id="54" name="Text Placeholder 68"/>
          <p:cNvSpPr>
            <a:spLocks noGrp="1"/>
          </p:cNvSpPr>
          <p:nvPr>
            <p:ph type="body" sz="quarter" idx="39"/>
          </p:nvPr>
        </p:nvSpPr>
        <p:spPr>
          <a:xfrm>
            <a:off x="398965" y="7215051"/>
            <a:ext cx="6464266" cy="2048859"/>
          </a:xfrm>
        </p:spPr>
        <p:txBody>
          <a:bodyPr/>
          <a:lstStyle/>
          <a:p>
            <a:r>
              <a:rPr lang="en-US" sz="1200" dirty="0"/>
              <a:t>Over 80 different embedded processors, interconnected with each other.</a:t>
            </a:r>
          </a:p>
          <a:p>
            <a:r>
              <a:rPr lang="en-US" sz="1200" dirty="0"/>
              <a:t>Key ECUs (Electronic Control Unit):</a:t>
            </a:r>
          </a:p>
          <a:p>
            <a:pPr marL="285750" indent="-285750">
              <a:buFont typeface="Arial" panose="020B0604020202020204" pitchFamily="34" charset="0"/>
              <a:buChar char="•"/>
            </a:pPr>
            <a:r>
              <a:rPr lang="en-US" sz="1200" dirty="0"/>
              <a:t>Engine Control </a:t>
            </a:r>
            <a:r>
              <a:rPr lang="en-US" sz="1200" dirty="0" err="1"/>
              <a:t>Modul</a:t>
            </a:r>
            <a:r>
              <a:rPr lang="en-US" sz="1200" dirty="0"/>
              <a:t> (ECM)</a:t>
            </a:r>
          </a:p>
          <a:p>
            <a:pPr marL="285750" indent="-285750">
              <a:buFont typeface="Arial" panose="020B0604020202020204" pitchFamily="34" charset="0"/>
              <a:buChar char="•"/>
            </a:pPr>
            <a:r>
              <a:rPr lang="en-US" sz="1200" dirty="0" err="1"/>
              <a:t>Electonic</a:t>
            </a:r>
            <a:r>
              <a:rPr lang="en-US" sz="1200" dirty="0"/>
              <a:t> Brake Control Module (EBCM)</a:t>
            </a:r>
          </a:p>
          <a:p>
            <a:pPr marL="285750" indent="-285750">
              <a:buFont typeface="Arial" panose="020B0604020202020204" pitchFamily="34" charset="0"/>
              <a:buChar char="•"/>
            </a:pPr>
            <a:r>
              <a:rPr lang="en-US" sz="1200" dirty="0"/>
              <a:t>Transmission Control Module (TCM)</a:t>
            </a:r>
          </a:p>
          <a:p>
            <a:pPr marL="285750" indent="-285750">
              <a:buFont typeface="Arial" panose="020B0604020202020204" pitchFamily="34" charset="0"/>
              <a:buChar char="•"/>
            </a:pPr>
            <a:r>
              <a:rPr lang="en-US" sz="1200" dirty="0"/>
              <a:t>Vehicle Vision System (VVS)</a:t>
            </a:r>
          </a:p>
          <a:p>
            <a:pPr marL="285750" indent="-285750">
              <a:buFont typeface="Arial" panose="020B0604020202020204" pitchFamily="34" charset="0"/>
              <a:buChar char="•"/>
            </a:pPr>
            <a:r>
              <a:rPr lang="en-US" sz="1200" dirty="0"/>
              <a:t>Navigation Control Module (NCM)</a:t>
            </a:r>
          </a:p>
          <a:p>
            <a:pPr marL="285750" indent="-285750">
              <a:buFont typeface="Arial" panose="020B0604020202020204" pitchFamily="34" charset="0"/>
              <a:buChar char="•"/>
            </a:pPr>
            <a:r>
              <a:rPr lang="en-US" sz="1400" dirty="0"/>
              <a:t>…</a:t>
            </a:r>
          </a:p>
        </p:txBody>
      </p:sp>
      <p:sp>
        <p:nvSpPr>
          <p:cNvPr id="2" name="Rectangle 1"/>
          <p:cNvSpPr/>
          <p:nvPr/>
        </p:nvSpPr>
        <p:spPr>
          <a:xfrm>
            <a:off x="0" y="2699323"/>
            <a:ext cx="15119350" cy="977764"/>
          </a:xfrm>
          <a:prstGeom prst="rect">
            <a:avLst/>
          </a:prstGeom>
          <a:solidFill>
            <a:schemeClr val="tx1">
              <a:lumMod val="65000"/>
              <a:lumOff val="35000"/>
            </a:schemeClr>
          </a:solidFill>
          <a:ln>
            <a:noFill/>
          </a:ln>
        </p:spPr>
        <p:style>
          <a:lnRef idx="1">
            <a:schemeClr val="dk1"/>
          </a:lnRef>
          <a:fillRef idx="1002">
            <a:schemeClr val="dk2"/>
          </a:fillRef>
          <a:effectRef idx="1">
            <a:schemeClr val="dk1"/>
          </a:effectRef>
          <a:fontRef idx="minor">
            <a:schemeClr val="dk1"/>
          </a:fontRef>
        </p:style>
        <p:txBody>
          <a:bodyPr rtlCol="0" anchor="ctr"/>
          <a:lstStyle/>
          <a:p>
            <a:pPr algn="ctr"/>
            <a:endParaRPr lang="en-GB" sz="6000" dirty="0" err="1"/>
          </a:p>
        </p:txBody>
      </p:sp>
      <p:sp>
        <p:nvSpPr>
          <p:cNvPr id="23" name="Text Placeholder 22"/>
          <p:cNvSpPr>
            <a:spLocks noGrp="1"/>
          </p:cNvSpPr>
          <p:nvPr>
            <p:ph type="body" sz="quarter" idx="36"/>
          </p:nvPr>
        </p:nvSpPr>
        <p:spPr>
          <a:xfrm>
            <a:off x="387813" y="2600196"/>
            <a:ext cx="14310775" cy="941918"/>
          </a:xfrm>
        </p:spPr>
        <p:txBody>
          <a:bodyPr/>
          <a:lstStyle/>
          <a:p>
            <a:pPr algn="ctr"/>
            <a:r>
              <a:rPr lang="it-IT" sz="1800" dirty="0"/>
              <a:t>Cinzia Bernardeschi</a:t>
            </a:r>
            <a:r>
              <a:rPr lang="it-IT" sz="1800" baseline="30000" dirty="0"/>
              <a:t>1</a:t>
            </a:r>
            <a:r>
              <a:rPr lang="it-IT" sz="1800" dirty="0"/>
              <a:t>, Gabriele Del Vigna</a:t>
            </a:r>
            <a:r>
              <a:rPr lang="it-IT" sz="1800" baseline="30000" dirty="0"/>
              <a:t>1</a:t>
            </a:r>
            <a:r>
              <a:rPr lang="it-IT" sz="1800" dirty="0"/>
              <a:t>, Marco Di Natale</a:t>
            </a:r>
            <a:r>
              <a:rPr lang="it-IT" sz="1800" baseline="30000" dirty="0"/>
              <a:t>2</a:t>
            </a:r>
            <a:r>
              <a:rPr lang="it-IT" sz="1800" dirty="0"/>
              <a:t>, Gianluca Dini</a:t>
            </a:r>
            <a:r>
              <a:rPr lang="it-IT" sz="1800" baseline="30000" dirty="0"/>
              <a:t>1</a:t>
            </a:r>
            <a:r>
              <a:rPr lang="it-IT" sz="1800" dirty="0"/>
              <a:t>, and Dario Varano</a:t>
            </a:r>
            <a:r>
              <a:rPr lang="it-IT" sz="1800" baseline="30000" dirty="0"/>
              <a:t>1</a:t>
            </a:r>
          </a:p>
          <a:p>
            <a:pPr algn="ctr"/>
            <a:r>
              <a:rPr lang="en-GB" sz="1800" baseline="30000" dirty="0"/>
              <a:t>1</a:t>
            </a:r>
            <a:r>
              <a:rPr lang="en-GB" sz="1800" dirty="0"/>
              <a:t> Department of Information Engineering, University of Pisa, Largo L. </a:t>
            </a:r>
            <a:r>
              <a:rPr lang="en-GB" sz="1800" dirty="0" err="1"/>
              <a:t>Lazzarino</a:t>
            </a:r>
            <a:r>
              <a:rPr lang="en-GB" sz="1800" dirty="0"/>
              <a:t> 1, 56122 Pisa, Italy</a:t>
            </a:r>
            <a:br>
              <a:rPr lang="en-GB" sz="1800" dirty="0"/>
            </a:br>
            <a:r>
              <a:rPr lang="en-GB" sz="1800" baseline="30000" dirty="0"/>
              <a:t>2 </a:t>
            </a:r>
            <a:r>
              <a:rPr lang="en-GB" sz="1800" dirty="0" err="1"/>
              <a:t>Scuola</a:t>
            </a:r>
            <a:r>
              <a:rPr lang="en-GB" sz="1800" dirty="0"/>
              <a:t> </a:t>
            </a:r>
            <a:r>
              <a:rPr lang="en-GB" sz="1800" dirty="0" err="1"/>
              <a:t>Superiore</a:t>
            </a:r>
            <a:r>
              <a:rPr lang="en-GB" sz="1800" dirty="0"/>
              <a:t> </a:t>
            </a:r>
            <a:r>
              <a:rPr lang="en-GB" sz="1800" dirty="0" err="1"/>
              <a:t>Sant’Anna</a:t>
            </a:r>
            <a:r>
              <a:rPr lang="en-GB" sz="1800" dirty="0"/>
              <a:t>, Piazza </a:t>
            </a:r>
            <a:r>
              <a:rPr lang="en-GB" sz="1800" dirty="0" err="1"/>
              <a:t>Martiri</a:t>
            </a:r>
            <a:r>
              <a:rPr lang="en-GB" sz="1800" dirty="0"/>
              <a:t> </a:t>
            </a:r>
            <a:r>
              <a:rPr lang="en-GB" sz="1800" dirty="0" err="1"/>
              <a:t>della</a:t>
            </a:r>
            <a:r>
              <a:rPr lang="en-GB" sz="1800" dirty="0"/>
              <a:t> </a:t>
            </a:r>
            <a:r>
              <a:rPr lang="en-GB" sz="1800" dirty="0" err="1"/>
              <a:t>Libertà</a:t>
            </a:r>
            <a:r>
              <a:rPr lang="en-GB" sz="1800" dirty="0"/>
              <a:t> 33, 56127 Pisa, Italy</a:t>
            </a:r>
            <a:endParaRPr lang="en-US" sz="1400" dirty="0"/>
          </a:p>
        </p:txBody>
      </p:sp>
    </p:spTree>
    <p:extLst>
      <p:ext uri="{BB962C8B-B14F-4D97-AF65-F5344CB8AC3E}">
        <p14:creationId xmlns:p14="http://schemas.microsoft.com/office/powerpoint/2010/main" val="931198942"/>
      </p:ext>
    </p:extLst>
  </p:cSld>
  <p:clrMapOvr>
    <a:masterClrMapping/>
  </p:clrMapOvr>
</p:sld>
</file>

<file path=ppt/theme/theme1.xml><?xml version="1.0" encoding="utf-8"?>
<a:theme xmlns:a="http://schemas.openxmlformats.org/drawingml/2006/main" name="Science Poster">
  <a:themeElements>
    <a:clrScheme name="Science Poster">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sz="6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accent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6000" dirty="0" err="1" smtClean="0"/>
        </a:defPPr>
      </a:lstStyle>
    </a:txDef>
  </a:objectDefaults>
  <a:extraClrSchemeLst/>
  <a:extLst>
    <a:ext uri="{05A4C25C-085E-4340-85A3-A5531E510DB2}">
      <thm15:themeFamily xmlns:thm15="http://schemas.microsoft.com/office/thememl/2012/main" name="Presentation2" id="{A3AC1795-03CA-4218-8E9C-394F2C72EB71}" vid="{9E91E023-53D0-48CE-AFD1-CE3DA49243D0}"/>
    </a:ext>
  </a:extLst>
</a:theme>
</file>

<file path=ppt/theme/theme2.xml><?xml version="1.0" encoding="utf-8"?>
<a:theme xmlns:a="http://schemas.openxmlformats.org/drawingml/2006/main" name="Office Theme">
  <a:themeElements>
    <a:clrScheme name="Science Poster">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ience Poster">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9B7E175-EA31-4EB5-9BCC-A945A81036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557</Words>
  <Application>Microsoft Office PowerPoint</Application>
  <PresentationFormat>Custom</PresentationFormat>
  <Paragraphs>58</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CMR10</vt:lpstr>
      <vt:lpstr>Courier New</vt:lpstr>
      <vt:lpstr>Science Poster</vt:lpstr>
      <vt:lpstr>Modelling &amp; Simulation for Autonomous Systems Workshop 15-16 June 2016  Using AUTOSAR high-Level specifications for the synthesis of security components in automotive systems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2016-06-09T12:21:13Z</dcterms:created>
  <dcterms:modified xsi:type="dcterms:W3CDTF">2016-06-13T09:20:56Z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TC040013439991</vt:lpwstr>
  </property>
</Properties>
</file>