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8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90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6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91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9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6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911D-ECBA-4F46-904D-A08D1DF605F1}" type="datetimeFigureOut">
              <a:rPr lang="it-IT" smtClean="0"/>
              <a:t>30/04/18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8D46-BD01-D942-92C9-A3FFE4902D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18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PROVE SU MATERIALI METALLICI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91042" y="3886200"/>
            <a:ext cx="5281357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Prova di trazione </a:t>
            </a:r>
          </a:p>
          <a:p>
            <a:pPr marL="457200" indent="-457200" algn="l">
              <a:buFont typeface="Arial"/>
              <a:buChar char="•"/>
            </a:pPr>
            <a:r>
              <a:rPr lang="it-IT" dirty="0" smtClean="0"/>
              <a:t>Prova di resilienza </a:t>
            </a:r>
          </a:p>
          <a:p>
            <a:pPr marL="457200" indent="-457200" algn="l">
              <a:buFont typeface="Arial"/>
              <a:buChar char="•"/>
            </a:pPr>
            <a:r>
              <a:rPr lang="it-IT" dirty="0" smtClean="0"/>
              <a:t>Prova di durezza</a:t>
            </a:r>
          </a:p>
          <a:p>
            <a:pPr marL="457200" indent="-457200" algn="l">
              <a:buFont typeface="Arial"/>
              <a:buChar char="•"/>
            </a:pPr>
            <a:r>
              <a:rPr lang="it-IT" dirty="0" smtClean="0"/>
              <a:t>Prova a fatica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9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743200" y="5284481"/>
            <a:ext cx="6400800" cy="1752600"/>
          </a:xfrm>
        </p:spPr>
        <p:txBody>
          <a:bodyPr/>
          <a:lstStyle/>
          <a:p>
            <a:r>
              <a:rPr lang="it-IT" dirty="0" smtClean="0"/>
              <a:t>UNI EN ISO 6892:2009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85800" y="625569"/>
            <a:ext cx="7772400" cy="1470025"/>
          </a:xfrm>
        </p:spPr>
        <p:txBody>
          <a:bodyPr/>
          <a:lstStyle/>
          <a:p>
            <a:r>
              <a:rPr lang="it-IT" dirty="0" smtClean="0"/>
              <a:t>PROVA DI TRAZIONE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14163" y="2632838"/>
            <a:ext cx="6007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permette di determinare:</a:t>
            </a:r>
            <a:br>
              <a:rPr lang="it-IT" sz="2400" dirty="0" smtClean="0"/>
            </a:br>
            <a:endParaRPr lang="it-IT" sz="24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tensione di snervamento, </a:t>
            </a:r>
            <a:r>
              <a:rPr lang="it-IT" sz="2400" b="1" dirty="0" err="1" smtClean="0"/>
              <a:t>f</a:t>
            </a:r>
            <a:r>
              <a:rPr lang="it-IT" sz="2400" b="1" baseline="-25000" dirty="0" err="1" smtClean="0"/>
              <a:t>y</a:t>
            </a:r>
            <a:endParaRPr lang="it-IT" sz="2400" b="1" baseline="-250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tensione di rottura, </a:t>
            </a:r>
            <a:r>
              <a:rPr lang="it-IT" sz="2400" b="1" dirty="0" err="1" smtClean="0"/>
              <a:t>f</a:t>
            </a:r>
            <a:r>
              <a:rPr lang="it-IT" sz="2400" b="1" baseline="-25000" dirty="0" err="1" smtClean="0"/>
              <a:t>t</a:t>
            </a:r>
            <a:endParaRPr lang="it-IT" sz="2400" b="1" baseline="-250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allungamento % a rottura,</a:t>
            </a:r>
            <a:r>
              <a:rPr lang="it-IT" sz="2400" b="1" dirty="0" smtClean="0"/>
              <a:t> A%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8545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529546" y="6216518"/>
            <a:ext cx="3614454" cy="64148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UNI EN ISO 6892:2009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58480" y="209385"/>
            <a:ext cx="460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PRINCIPI DI FUNZIONAMENTO</a:t>
            </a:r>
            <a:endParaRPr lang="it-IT" sz="2800" dirty="0"/>
          </a:p>
        </p:txBody>
      </p:sp>
      <p:pic>
        <p:nvPicPr>
          <p:cNvPr id="7" name="Immagine 6" descr="Schermata 2018-03-20 alle 00.5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4" y="905966"/>
            <a:ext cx="7792650" cy="52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529546" y="6216518"/>
            <a:ext cx="3614454" cy="64148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UNI EN ISO 6892-1:2009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3884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DEFINIZIONI</a:t>
            </a:r>
            <a:endParaRPr lang="it-IT" sz="2800" dirty="0"/>
          </a:p>
        </p:txBody>
      </p:sp>
      <p:pic>
        <p:nvPicPr>
          <p:cNvPr id="2" name="Immagine 1" descr="Schermata 2018-03-20 alle 00.53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>
          <a:xfrm>
            <a:off x="634971" y="1198655"/>
            <a:ext cx="8248527" cy="44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057388" y="6063521"/>
            <a:ext cx="3614454" cy="641482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err="1" smtClean="0"/>
              <a:t>Comazzi</a:t>
            </a:r>
            <a:r>
              <a:rPr lang="it-IT" sz="2400" dirty="0" smtClean="0"/>
              <a:t>: </a:t>
            </a:r>
            <a:br>
              <a:rPr lang="it-IT" sz="2400" dirty="0" smtClean="0"/>
            </a:br>
            <a:r>
              <a:rPr lang="it-IT" sz="2400" dirty="0" smtClean="0"/>
              <a:t>controllo di forza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442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MACCHINE DI PROVA</a:t>
            </a:r>
            <a:endParaRPr lang="it-IT" sz="2800" dirty="0"/>
          </a:p>
        </p:txBody>
      </p:sp>
      <p:pic>
        <p:nvPicPr>
          <p:cNvPr id="5" name="Immagine 4" descr="Schermata 2018-03-20 alle 00.53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/>
          <a:stretch/>
        </p:blipFill>
        <p:spPr>
          <a:xfrm>
            <a:off x="0" y="683761"/>
            <a:ext cx="9144000" cy="5465133"/>
          </a:xfrm>
          <a:prstGeom prst="rect">
            <a:avLst/>
          </a:prstGeom>
        </p:spPr>
      </p:pic>
      <p:sp>
        <p:nvSpPr>
          <p:cNvPr id="6" name="Sottotitolo 3"/>
          <p:cNvSpPr txBox="1">
            <a:spLocks/>
          </p:cNvSpPr>
          <p:nvPr/>
        </p:nvSpPr>
        <p:spPr>
          <a:xfrm>
            <a:off x="439360" y="6051214"/>
            <a:ext cx="3614454" cy="641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 smtClean="0"/>
              <a:t>Instrom</a:t>
            </a:r>
            <a:r>
              <a:rPr lang="it-IT" sz="2400" dirty="0" smtClean="0"/>
              <a:t>: </a:t>
            </a:r>
            <a:br>
              <a:rPr lang="it-IT" sz="2400" dirty="0" smtClean="0"/>
            </a:br>
            <a:r>
              <a:rPr lang="it-IT" sz="2400" dirty="0" smtClean="0"/>
              <a:t>controllo di spostamento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845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442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MACCHINE DI </a:t>
            </a:r>
            <a:r>
              <a:rPr lang="it-IT" sz="2800" dirty="0" smtClean="0"/>
              <a:t>PROVA: INSTROM</a:t>
            </a:r>
            <a:endParaRPr lang="it-IT" sz="2800" dirty="0"/>
          </a:p>
        </p:txBody>
      </p:sp>
      <p:pic>
        <p:nvPicPr>
          <p:cNvPr id="2" name="Immagine 1" descr="Schermata 2018-03-20 alle 00.53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/>
          <a:stretch/>
        </p:blipFill>
        <p:spPr>
          <a:xfrm>
            <a:off x="0" y="814005"/>
            <a:ext cx="9144000" cy="5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442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MACCHINE DI PROVA: COMAZZI</a:t>
            </a:r>
            <a:endParaRPr lang="it-IT" sz="2800" dirty="0"/>
          </a:p>
        </p:txBody>
      </p:sp>
      <p:pic>
        <p:nvPicPr>
          <p:cNvPr id="4" name="Immagine 3" descr="Schermata 2018-03-20 alle 00.54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/>
          <a:stretch/>
        </p:blipFill>
        <p:spPr>
          <a:xfrm>
            <a:off x="0" y="927967"/>
            <a:ext cx="9144000" cy="55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</Words>
  <Application>Microsoft Macintosh PowerPoint</Application>
  <PresentationFormat>Presentazione su schermo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PROVE SU MATERIALI METALLICI</vt:lpstr>
      <vt:lpstr>PROVA DI TRAZIONE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SU MATERIALI METALLICI</dc:title>
  <dc:creator>..</dc:creator>
  <cp:lastModifiedBy>..</cp:lastModifiedBy>
  <cp:revision>11</cp:revision>
  <dcterms:created xsi:type="dcterms:W3CDTF">2018-03-19T23:52:17Z</dcterms:created>
  <dcterms:modified xsi:type="dcterms:W3CDTF">2018-04-30T08:02:59Z</dcterms:modified>
</cp:coreProperties>
</file>