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2"/>
  </p:notesMasterIdLst>
  <p:handoutMasterIdLst>
    <p:handoutMasterId r:id="rId23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6" r:id="rId10"/>
    <p:sldId id="283" r:id="rId11"/>
    <p:sldId id="284" r:id="rId12"/>
    <p:sldId id="285" r:id="rId13"/>
    <p:sldId id="282" r:id="rId14"/>
    <p:sldId id="287" r:id="rId15"/>
    <p:sldId id="288" r:id="rId16"/>
    <p:sldId id="289" r:id="rId17"/>
    <p:sldId id="290" r:id="rId18"/>
    <p:sldId id="291" r:id="rId19"/>
    <p:sldId id="29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68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78" autoAdjust="0"/>
  </p:normalViewPr>
  <p:slideViewPr>
    <p:cSldViewPr snapToGrid="0">
      <p:cViewPr>
        <p:scale>
          <a:sx n="100" d="100"/>
          <a:sy n="100" d="100"/>
        </p:scale>
        <p:origin x="72" y="432"/>
      </p:cViewPr>
      <p:guideLst>
        <p:guide orient="horz" pos="1008"/>
        <p:guide pos="168"/>
        <p:guide pos="751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0F9DF-59C2-4587-8E53-FB26DA448FA8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6EA4F18-F38F-4A1D-A519-253F88CB6B1D}">
      <dgm:prSet phldrT="[Text]"/>
      <dgm:spPr/>
      <dgm:t>
        <a:bodyPr/>
        <a:lstStyle/>
        <a:p>
          <a:r>
            <a:rPr lang="it-IT" dirty="0" smtClean="0"/>
            <a:t>Form Finding</a:t>
          </a:r>
          <a:endParaRPr lang="it-IT" dirty="0"/>
        </a:p>
      </dgm:t>
    </dgm:pt>
    <dgm:pt modelId="{72FD510B-CF71-4FA0-88B0-D239F4C11D62}" type="parTrans" cxnId="{D1739F3E-D4D5-41CD-B885-B3DC8EC125B8}">
      <dgm:prSet/>
      <dgm:spPr/>
      <dgm:t>
        <a:bodyPr/>
        <a:lstStyle/>
        <a:p>
          <a:endParaRPr lang="it-IT"/>
        </a:p>
      </dgm:t>
    </dgm:pt>
    <dgm:pt modelId="{0A00046A-9A2F-41BC-8656-00863D62A1BB}" type="sibTrans" cxnId="{D1739F3E-D4D5-41CD-B885-B3DC8EC125B8}">
      <dgm:prSet/>
      <dgm:spPr/>
      <dgm:t>
        <a:bodyPr/>
        <a:lstStyle/>
        <a:p>
          <a:endParaRPr lang="it-IT"/>
        </a:p>
      </dgm:t>
    </dgm:pt>
    <dgm:pt modelId="{23259D03-E178-43D7-BCB3-D8F4675B97CB}">
      <dgm:prSet phldrT="[Text]"/>
      <dgm:spPr/>
      <dgm:t>
        <a:bodyPr/>
        <a:lstStyle/>
        <a:p>
          <a:r>
            <a:rPr lang="it-IT" dirty="0" smtClean="0"/>
            <a:t>Ottimizzazione delle caratteristiche strutturali</a:t>
          </a:r>
          <a:r>
            <a:rPr lang="it-IT" dirty="0" smtClean="0"/>
            <a:t>.</a:t>
          </a:r>
          <a:endParaRPr lang="it-IT" dirty="0"/>
        </a:p>
      </dgm:t>
    </dgm:pt>
    <dgm:pt modelId="{7C2120FB-EF58-4D35-B73F-DCB9E7BA04B5}" type="parTrans" cxnId="{51685F51-1A3B-4855-8BA0-D7033DDF9E12}">
      <dgm:prSet/>
      <dgm:spPr/>
      <dgm:t>
        <a:bodyPr/>
        <a:lstStyle/>
        <a:p>
          <a:endParaRPr lang="it-IT"/>
        </a:p>
      </dgm:t>
    </dgm:pt>
    <dgm:pt modelId="{EA250829-4F27-438B-AECD-2BC75B96DB9E}" type="sibTrans" cxnId="{51685F51-1A3B-4855-8BA0-D7033DDF9E12}">
      <dgm:prSet/>
      <dgm:spPr/>
      <dgm:t>
        <a:bodyPr/>
        <a:lstStyle/>
        <a:p>
          <a:endParaRPr lang="it-IT"/>
        </a:p>
      </dgm:t>
    </dgm:pt>
    <dgm:pt modelId="{0DE87AAF-45D8-4AD6-9B33-E3A87F786C07}">
      <dgm:prSet phldrT="[Text]"/>
      <dgm:spPr/>
      <dgm:t>
        <a:bodyPr/>
        <a:lstStyle/>
        <a:p>
          <a:endParaRPr lang="it-IT" dirty="0"/>
        </a:p>
      </dgm:t>
    </dgm:pt>
    <dgm:pt modelId="{CC1410AB-9979-47AF-AAE8-8D5C2658AE9F}" type="parTrans" cxnId="{0BF0DDA2-4BC6-445B-BBCE-091E28899821}">
      <dgm:prSet/>
      <dgm:spPr/>
      <dgm:t>
        <a:bodyPr/>
        <a:lstStyle/>
        <a:p>
          <a:endParaRPr lang="it-IT"/>
        </a:p>
      </dgm:t>
    </dgm:pt>
    <dgm:pt modelId="{32544DED-B562-4DD0-9C33-24D023B40035}" type="sibTrans" cxnId="{0BF0DDA2-4BC6-445B-BBCE-091E28899821}">
      <dgm:prSet/>
      <dgm:spPr/>
      <dgm:t>
        <a:bodyPr/>
        <a:lstStyle/>
        <a:p>
          <a:endParaRPr lang="it-IT"/>
        </a:p>
      </dgm:t>
    </dgm:pt>
    <dgm:pt modelId="{149E8C50-F828-4659-8820-630F48040D25}">
      <dgm:prSet phldrT="[Text]"/>
      <dgm:spPr/>
      <dgm:t>
        <a:bodyPr/>
        <a:lstStyle/>
        <a:p>
          <a:r>
            <a:rPr lang="it-IT" dirty="0" smtClean="0"/>
            <a:t>Ottimizzaiozne geometrica</a:t>
          </a:r>
          <a:endParaRPr lang="it-IT" dirty="0"/>
        </a:p>
      </dgm:t>
    </dgm:pt>
    <dgm:pt modelId="{C3CE58A7-6CDD-4F9F-8D3C-AACBF1E24875}" type="parTrans" cxnId="{CD8C033E-7DF2-4A74-802E-5A46A3F1FEEE}">
      <dgm:prSet/>
      <dgm:spPr/>
      <dgm:t>
        <a:bodyPr/>
        <a:lstStyle/>
        <a:p>
          <a:endParaRPr lang="it-IT"/>
        </a:p>
      </dgm:t>
    </dgm:pt>
    <dgm:pt modelId="{C33AC8BE-C91C-408A-B748-131A088C1496}" type="sibTrans" cxnId="{CD8C033E-7DF2-4A74-802E-5A46A3F1FEEE}">
      <dgm:prSet/>
      <dgm:spPr/>
      <dgm:t>
        <a:bodyPr/>
        <a:lstStyle/>
        <a:p>
          <a:endParaRPr lang="it-IT"/>
        </a:p>
      </dgm:t>
    </dgm:pt>
    <dgm:pt modelId="{B8BD87BC-5D36-4D01-BDF1-D87C9DB0BDD2}">
      <dgm:prSet phldrT="[Text]"/>
      <dgm:spPr/>
      <dgm:t>
        <a:bodyPr/>
        <a:lstStyle/>
        <a:p>
          <a:r>
            <a:rPr lang="it-IT" dirty="0" smtClean="0"/>
            <a:t>Pannelli piani </a:t>
          </a:r>
          <a:endParaRPr lang="it-IT" dirty="0"/>
        </a:p>
      </dgm:t>
    </dgm:pt>
    <dgm:pt modelId="{A7614D76-C1A1-40FA-AB4B-9E7403778B7C}" type="parTrans" cxnId="{D06BB199-9B23-4393-8649-8FC9321DA0D0}">
      <dgm:prSet/>
      <dgm:spPr/>
      <dgm:t>
        <a:bodyPr/>
        <a:lstStyle/>
        <a:p>
          <a:endParaRPr lang="it-IT"/>
        </a:p>
      </dgm:t>
    </dgm:pt>
    <dgm:pt modelId="{E0A137AD-D84F-448D-B1F6-135AEDF80FA1}" type="sibTrans" cxnId="{D06BB199-9B23-4393-8649-8FC9321DA0D0}">
      <dgm:prSet/>
      <dgm:spPr/>
      <dgm:t>
        <a:bodyPr/>
        <a:lstStyle/>
        <a:p>
          <a:endParaRPr lang="it-IT"/>
        </a:p>
      </dgm:t>
    </dgm:pt>
    <dgm:pt modelId="{0860F679-74D2-4A9B-8709-0B499490DE75}">
      <dgm:prSet phldrT="[Text]"/>
      <dgm:spPr/>
      <dgm:t>
        <a:bodyPr/>
        <a:lstStyle/>
        <a:p>
          <a:r>
            <a:rPr lang="it-IT" dirty="0" smtClean="0"/>
            <a:t>Progettazione strutturale</a:t>
          </a:r>
          <a:endParaRPr lang="it-IT" dirty="0"/>
        </a:p>
      </dgm:t>
    </dgm:pt>
    <dgm:pt modelId="{A99ABE64-9600-4925-91CC-9A16BD1C69C1}" type="parTrans" cxnId="{59EEC3AD-0524-417D-B0C1-523840263370}">
      <dgm:prSet/>
      <dgm:spPr/>
      <dgm:t>
        <a:bodyPr/>
        <a:lstStyle/>
        <a:p>
          <a:endParaRPr lang="it-IT"/>
        </a:p>
      </dgm:t>
    </dgm:pt>
    <dgm:pt modelId="{C05086EC-234F-451A-BC18-16C1CE8C7AFA}" type="sibTrans" cxnId="{59EEC3AD-0524-417D-B0C1-523840263370}">
      <dgm:prSet/>
      <dgm:spPr/>
      <dgm:t>
        <a:bodyPr/>
        <a:lstStyle/>
        <a:p>
          <a:endParaRPr lang="it-IT"/>
        </a:p>
      </dgm:t>
    </dgm:pt>
    <dgm:pt modelId="{4BDDF5E5-1C71-4F0A-AA35-248EEECBD954}">
      <dgm:prSet phldrT="[Text]"/>
      <dgm:spPr/>
      <dgm:t>
        <a:bodyPr/>
        <a:lstStyle/>
        <a:p>
          <a:r>
            <a:rPr lang="it-IT" dirty="0" smtClean="0"/>
            <a:t>Analisi geometricamente non lineari</a:t>
          </a:r>
          <a:endParaRPr lang="it-IT" dirty="0"/>
        </a:p>
      </dgm:t>
    </dgm:pt>
    <dgm:pt modelId="{104873DB-D4FE-4B26-9753-C2AD50B98081}" type="parTrans" cxnId="{6EB2FB71-2575-4A37-9493-115445182388}">
      <dgm:prSet/>
      <dgm:spPr/>
      <dgm:t>
        <a:bodyPr/>
        <a:lstStyle/>
        <a:p>
          <a:endParaRPr lang="it-IT"/>
        </a:p>
      </dgm:t>
    </dgm:pt>
    <dgm:pt modelId="{4C2D7093-9620-4FC3-8702-B91B7D0E8B29}" type="sibTrans" cxnId="{6EB2FB71-2575-4A37-9493-115445182388}">
      <dgm:prSet/>
      <dgm:spPr/>
      <dgm:t>
        <a:bodyPr/>
        <a:lstStyle/>
        <a:p>
          <a:endParaRPr lang="it-IT"/>
        </a:p>
      </dgm:t>
    </dgm:pt>
    <dgm:pt modelId="{5D024060-7F5C-43B4-A6A9-A9BD75F17995}">
      <dgm:prSet phldrT="[Text]"/>
      <dgm:spPr/>
      <dgm:t>
        <a:bodyPr/>
        <a:lstStyle/>
        <a:p>
          <a:r>
            <a:rPr lang="it-IT" dirty="0" smtClean="0"/>
            <a:t>Imperfezioni </a:t>
          </a:r>
          <a:endParaRPr lang="it-IT" dirty="0"/>
        </a:p>
      </dgm:t>
    </dgm:pt>
    <dgm:pt modelId="{93EC1259-DAE4-4FCF-A939-920B6639289E}" type="parTrans" cxnId="{CEED0551-571F-4EBC-9D21-27752C6ACEF0}">
      <dgm:prSet/>
      <dgm:spPr/>
      <dgm:t>
        <a:bodyPr/>
        <a:lstStyle/>
        <a:p>
          <a:endParaRPr lang="it-IT"/>
        </a:p>
      </dgm:t>
    </dgm:pt>
    <dgm:pt modelId="{3834CA16-5DDA-4497-A298-525791FCE9E1}" type="sibTrans" cxnId="{CEED0551-571F-4EBC-9D21-27752C6ACEF0}">
      <dgm:prSet/>
      <dgm:spPr/>
      <dgm:t>
        <a:bodyPr/>
        <a:lstStyle/>
        <a:p>
          <a:endParaRPr lang="it-IT"/>
        </a:p>
      </dgm:t>
    </dgm:pt>
    <dgm:pt modelId="{C462EF58-349F-4584-B054-53E60C5F725A}">
      <dgm:prSet phldrT="[Text]"/>
      <dgm:spPr/>
      <dgm:t>
        <a:bodyPr/>
        <a:lstStyle/>
        <a:p>
          <a:r>
            <a:rPr lang="it-IT" dirty="0" smtClean="0"/>
            <a:t>Necessità architettoniche e funzionali.</a:t>
          </a:r>
          <a:endParaRPr lang="it-IT" dirty="0"/>
        </a:p>
      </dgm:t>
    </dgm:pt>
    <dgm:pt modelId="{DC2F4E4E-B8BA-4E91-AB0B-CE1FF0BF9670}" type="parTrans" cxnId="{14E27B96-BF65-4AA5-9EA3-EA2ED6BB3714}">
      <dgm:prSet/>
      <dgm:spPr/>
      <dgm:t>
        <a:bodyPr/>
        <a:lstStyle/>
        <a:p>
          <a:endParaRPr lang="it-IT"/>
        </a:p>
      </dgm:t>
    </dgm:pt>
    <dgm:pt modelId="{E0F4C5D3-F928-49E6-B5BA-F2B5A482A652}" type="sibTrans" cxnId="{14E27B96-BF65-4AA5-9EA3-EA2ED6BB3714}">
      <dgm:prSet/>
      <dgm:spPr/>
      <dgm:t>
        <a:bodyPr/>
        <a:lstStyle/>
        <a:p>
          <a:endParaRPr lang="it-IT"/>
        </a:p>
      </dgm:t>
    </dgm:pt>
    <dgm:pt modelId="{90D939A0-91F4-49DE-B592-05774E33242F}">
      <dgm:prSet phldrT="[Text]"/>
      <dgm:spPr/>
      <dgm:t>
        <a:bodyPr/>
        <a:lstStyle/>
        <a:p>
          <a:r>
            <a:rPr lang="it-IT" dirty="0" smtClean="0"/>
            <a:t>Vincoli e connessioni</a:t>
          </a:r>
          <a:endParaRPr lang="it-IT" dirty="0"/>
        </a:p>
      </dgm:t>
    </dgm:pt>
    <dgm:pt modelId="{E5456E87-686E-4B36-BCF0-4CAF4B856A9C}" type="parTrans" cxnId="{701A8788-A311-4174-801C-2BF9A41D765C}">
      <dgm:prSet/>
      <dgm:spPr/>
      <dgm:t>
        <a:bodyPr/>
        <a:lstStyle/>
        <a:p>
          <a:endParaRPr lang="it-IT"/>
        </a:p>
      </dgm:t>
    </dgm:pt>
    <dgm:pt modelId="{A057975E-7CA7-4A6E-A8C8-EA62A81D6537}" type="sibTrans" cxnId="{701A8788-A311-4174-801C-2BF9A41D765C}">
      <dgm:prSet/>
      <dgm:spPr/>
      <dgm:t>
        <a:bodyPr/>
        <a:lstStyle/>
        <a:p>
          <a:endParaRPr lang="it-IT"/>
        </a:p>
      </dgm:t>
    </dgm:pt>
    <dgm:pt modelId="{7F296318-76C5-45C7-9353-862BC27CE570}">
      <dgm:prSet phldrT="[Text]"/>
      <dgm:spPr/>
      <dgm:t>
        <a:bodyPr/>
        <a:lstStyle/>
        <a:p>
          <a:endParaRPr lang="it-IT" dirty="0"/>
        </a:p>
      </dgm:t>
    </dgm:pt>
    <dgm:pt modelId="{19A83ED9-E94A-4AFB-9FC6-AEE53BB11B1F}" type="parTrans" cxnId="{110CA6C9-9BF4-4F27-BB73-AB9FD3457ACC}">
      <dgm:prSet/>
      <dgm:spPr/>
      <dgm:t>
        <a:bodyPr/>
        <a:lstStyle/>
        <a:p>
          <a:endParaRPr lang="it-IT"/>
        </a:p>
      </dgm:t>
    </dgm:pt>
    <dgm:pt modelId="{2F83D0A6-0AF1-492F-8250-C76720A2E87E}" type="sibTrans" cxnId="{110CA6C9-9BF4-4F27-BB73-AB9FD3457ACC}">
      <dgm:prSet/>
      <dgm:spPr/>
      <dgm:t>
        <a:bodyPr/>
        <a:lstStyle/>
        <a:p>
          <a:endParaRPr lang="it-IT"/>
        </a:p>
      </dgm:t>
    </dgm:pt>
    <dgm:pt modelId="{39A1398F-C4CD-464B-BE50-AFCF10586478}">
      <dgm:prSet phldrT="[Text]"/>
      <dgm:spPr/>
      <dgm:t>
        <a:bodyPr/>
        <a:lstStyle/>
        <a:p>
          <a:r>
            <a:rPr lang="en-US" dirty="0" smtClean="0"/>
            <a:t>“Softening”  </a:t>
          </a:r>
          <a:r>
            <a:rPr lang="it-IT" dirty="0" smtClean="0"/>
            <a:t>e </a:t>
          </a:r>
          <a:r>
            <a:rPr lang="en-US" dirty="0" smtClean="0"/>
            <a:t>”snap through”</a:t>
          </a:r>
          <a:endParaRPr lang="it-IT" dirty="0"/>
        </a:p>
      </dgm:t>
    </dgm:pt>
    <dgm:pt modelId="{1553356F-DBFC-49B2-88FF-CBD4A6310E54}" type="parTrans" cxnId="{369FD1E4-7FB2-4A22-997A-8E550CEF8218}">
      <dgm:prSet/>
      <dgm:spPr/>
      <dgm:t>
        <a:bodyPr/>
        <a:lstStyle/>
        <a:p>
          <a:endParaRPr lang="it-IT"/>
        </a:p>
      </dgm:t>
    </dgm:pt>
    <dgm:pt modelId="{8C295ABF-4CE8-4E45-B0D6-9BE2FBC390B4}" type="sibTrans" cxnId="{369FD1E4-7FB2-4A22-997A-8E550CEF8218}">
      <dgm:prSet/>
      <dgm:spPr/>
      <dgm:t>
        <a:bodyPr/>
        <a:lstStyle/>
        <a:p>
          <a:endParaRPr lang="it-IT"/>
        </a:p>
      </dgm:t>
    </dgm:pt>
    <dgm:pt modelId="{B024BFFD-228F-475E-987A-AE705530EA9D}">
      <dgm:prSet phldrT="[Text]"/>
      <dgm:spPr/>
      <dgm:t>
        <a:bodyPr/>
        <a:lstStyle/>
        <a:p>
          <a:r>
            <a:rPr lang="it-IT" dirty="0" smtClean="0"/>
            <a:t>Cavi pretesi</a:t>
          </a:r>
          <a:endParaRPr lang="it-IT" dirty="0"/>
        </a:p>
      </dgm:t>
    </dgm:pt>
    <dgm:pt modelId="{D6D367FD-9AB7-420D-95C0-8964DDA61879}" type="parTrans" cxnId="{6615053C-1993-4CBF-B3A6-EBE237884772}">
      <dgm:prSet/>
      <dgm:spPr/>
      <dgm:t>
        <a:bodyPr/>
        <a:lstStyle/>
        <a:p>
          <a:endParaRPr lang="it-IT"/>
        </a:p>
      </dgm:t>
    </dgm:pt>
    <dgm:pt modelId="{347F6655-8F06-4681-8DB2-E07F5E5C794B}" type="sibTrans" cxnId="{6615053C-1993-4CBF-B3A6-EBE237884772}">
      <dgm:prSet/>
      <dgm:spPr/>
      <dgm:t>
        <a:bodyPr/>
        <a:lstStyle/>
        <a:p>
          <a:endParaRPr lang="it-IT"/>
        </a:p>
      </dgm:t>
    </dgm:pt>
    <dgm:pt modelId="{F71582F9-784C-42CA-B321-08A39942522B}">
      <dgm:prSet phldrT="[Text]"/>
      <dgm:spPr/>
      <dgm:t>
        <a:bodyPr/>
        <a:lstStyle/>
        <a:p>
          <a:r>
            <a:rPr lang="it-IT" dirty="0" smtClean="0"/>
            <a:t>Pannelli a singola curvatura</a:t>
          </a:r>
          <a:endParaRPr lang="it-IT" dirty="0"/>
        </a:p>
      </dgm:t>
    </dgm:pt>
    <dgm:pt modelId="{5E2A3D91-74E3-40DD-8E6D-34143425C19B}" type="parTrans" cxnId="{ECD1E9D4-238C-4ACC-92E1-A48FFA823588}">
      <dgm:prSet/>
      <dgm:spPr/>
      <dgm:t>
        <a:bodyPr/>
        <a:lstStyle/>
        <a:p>
          <a:endParaRPr lang="it-IT"/>
        </a:p>
      </dgm:t>
    </dgm:pt>
    <dgm:pt modelId="{21211962-47B4-4003-BE61-3F45FEF58CC9}" type="sibTrans" cxnId="{ECD1E9D4-238C-4ACC-92E1-A48FFA823588}">
      <dgm:prSet/>
      <dgm:spPr/>
      <dgm:t>
        <a:bodyPr/>
        <a:lstStyle/>
        <a:p>
          <a:endParaRPr lang="it-IT"/>
        </a:p>
      </dgm:t>
    </dgm:pt>
    <dgm:pt modelId="{A65AC5D9-9AEB-4A39-B705-4388E695664D}">
      <dgm:prSet phldrT="[Text]"/>
      <dgm:spPr/>
      <dgm:t>
        <a:bodyPr/>
        <a:lstStyle/>
        <a:p>
          <a:r>
            <a:rPr lang="it-IT" dirty="0" smtClean="0"/>
            <a:t>Vetro</a:t>
          </a:r>
          <a:endParaRPr lang="it-IT" dirty="0"/>
        </a:p>
      </dgm:t>
    </dgm:pt>
    <dgm:pt modelId="{4F6A3635-F62F-4499-9596-781E00E3D6CA}" type="parTrans" cxnId="{642D9337-BA1C-44D7-A6D2-C2B2D049A489}">
      <dgm:prSet/>
      <dgm:spPr/>
      <dgm:t>
        <a:bodyPr/>
        <a:lstStyle/>
        <a:p>
          <a:endParaRPr lang="it-IT"/>
        </a:p>
      </dgm:t>
    </dgm:pt>
    <dgm:pt modelId="{7048B14B-B41D-4181-8BA4-32574D0A0272}" type="sibTrans" cxnId="{642D9337-BA1C-44D7-A6D2-C2B2D049A489}">
      <dgm:prSet/>
      <dgm:spPr/>
      <dgm:t>
        <a:bodyPr/>
        <a:lstStyle/>
        <a:p>
          <a:endParaRPr lang="it-IT"/>
        </a:p>
      </dgm:t>
    </dgm:pt>
    <dgm:pt modelId="{5B6C4CAB-0427-4FD3-8D28-B15867FF2BFE}">
      <dgm:prSet phldrT="[Text]"/>
      <dgm:spPr/>
      <dgm:t>
        <a:bodyPr/>
        <a:lstStyle/>
        <a:p>
          <a:r>
            <a:rPr lang="it-IT" dirty="0" smtClean="0"/>
            <a:t>Tecniche e metodi per la derminazione di strutture essenzialemente compresse.</a:t>
          </a:r>
          <a:endParaRPr lang="it-IT" dirty="0"/>
        </a:p>
      </dgm:t>
    </dgm:pt>
    <dgm:pt modelId="{64D8E8B5-C98C-42EB-B373-229A04915889}" type="parTrans" cxnId="{2886454A-A672-4AA5-8E21-1AD1B23A460B}">
      <dgm:prSet/>
      <dgm:spPr/>
      <dgm:t>
        <a:bodyPr/>
        <a:lstStyle/>
        <a:p>
          <a:endParaRPr lang="it-IT"/>
        </a:p>
      </dgm:t>
    </dgm:pt>
    <dgm:pt modelId="{8FFE9D7E-C58A-4DD9-9EC8-33A708BBA1FD}" type="sibTrans" cxnId="{2886454A-A672-4AA5-8E21-1AD1B23A460B}">
      <dgm:prSet/>
      <dgm:spPr/>
      <dgm:t>
        <a:bodyPr/>
        <a:lstStyle/>
        <a:p>
          <a:endParaRPr lang="it-IT"/>
        </a:p>
      </dgm:t>
    </dgm:pt>
    <dgm:pt modelId="{5D09B3A6-AB73-4CF9-8433-F335793B647D}">
      <dgm:prSet phldrT="[Text]"/>
      <dgm:spPr/>
      <dgm:t>
        <a:bodyPr/>
        <a:lstStyle/>
        <a:p>
          <a:r>
            <a:rPr lang="it-IT" dirty="0" smtClean="0"/>
            <a:t>Grid-shell</a:t>
          </a:r>
          <a:endParaRPr lang="it-IT" dirty="0"/>
        </a:p>
      </dgm:t>
    </dgm:pt>
    <dgm:pt modelId="{C378C3E1-30F0-4C33-ADF2-11709C1884C2}" type="parTrans" cxnId="{169E8DB5-2EE4-4706-A7E1-0B2E05E32335}">
      <dgm:prSet/>
      <dgm:spPr/>
      <dgm:t>
        <a:bodyPr/>
        <a:lstStyle/>
        <a:p>
          <a:endParaRPr lang="it-IT"/>
        </a:p>
      </dgm:t>
    </dgm:pt>
    <dgm:pt modelId="{35E58B66-F933-449B-B2BE-59337E3DD388}" type="sibTrans" cxnId="{169E8DB5-2EE4-4706-A7E1-0B2E05E32335}">
      <dgm:prSet/>
      <dgm:spPr/>
      <dgm:t>
        <a:bodyPr/>
        <a:lstStyle/>
        <a:p>
          <a:endParaRPr lang="it-IT"/>
        </a:p>
      </dgm:t>
    </dgm:pt>
    <dgm:pt modelId="{36D83605-E354-41BF-9BA7-C5D480E4841D}" type="pres">
      <dgm:prSet presAssocID="{2490F9DF-59C2-4587-8E53-FB26DA448F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71C858-A6ED-4053-B04F-14DB88429812}" type="pres">
      <dgm:prSet presAssocID="{E6EA4F18-F38F-4A1D-A519-253F88CB6B1D}" presName="circ1" presStyleLbl="vennNode1" presStyleIdx="0" presStyleCnt="3" custLinFactNeighborX="-1073" custLinFactNeighborY="-2083"/>
      <dgm:spPr/>
      <dgm:t>
        <a:bodyPr/>
        <a:lstStyle/>
        <a:p>
          <a:endParaRPr lang="it-IT"/>
        </a:p>
      </dgm:t>
    </dgm:pt>
    <dgm:pt modelId="{6547F355-426C-41EB-8E6C-31B51F48FD7D}" type="pres">
      <dgm:prSet presAssocID="{E6EA4F18-F38F-4A1D-A519-253F88CB6B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0780E9-E9DF-4F51-BF63-30B47C0C1F92}" type="pres">
      <dgm:prSet presAssocID="{149E8C50-F828-4659-8820-630F48040D25}" presName="circ2" presStyleLbl="vennNode1" presStyleIdx="1" presStyleCnt="3"/>
      <dgm:spPr/>
      <dgm:t>
        <a:bodyPr/>
        <a:lstStyle/>
        <a:p>
          <a:endParaRPr lang="it-IT"/>
        </a:p>
      </dgm:t>
    </dgm:pt>
    <dgm:pt modelId="{BD2F5BD0-3A07-474A-BD39-EEB3D3EF498C}" type="pres">
      <dgm:prSet presAssocID="{149E8C50-F828-4659-8820-630F48040D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8BB7AA-98A5-4CA8-8CF2-A5FB11B1301D}" type="pres">
      <dgm:prSet presAssocID="{0860F679-74D2-4A9B-8709-0B499490DE75}" presName="circ3" presStyleLbl="vennNode1" presStyleIdx="2" presStyleCnt="3"/>
      <dgm:spPr/>
      <dgm:t>
        <a:bodyPr/>
        <a:lstStyle/>
        <a:p>
          <a:endParaRPr lang="it-IT"/>
        </a:p>
      </dgm:t>
    </dgm:pt>
    <dgm:pt modelId="{3841397C-C59C-4011-8FFB-922B9BAFAD31}" type="pres">
      <dgm:prSet presAssocID="{0860F679-74D2-4A9B-8709-0B499490DE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65B88A-62AB-4216-9AE0-E7792593B7D6}" type="presOf" srcId="{5D024060-7F5C-43B4-A6A9-A9BD75F17995}" destId="{398BB7AA-98A5-4CA8-8CF2-A5FB11B1301D}" srcOrd="0" destOrd="5" presId="urn:microsoft.com/office/officeart/2005/8/layout/venn1"/>
    <dgm:cxn modelId="{88CB4E95-F3FA-4E87-8BE4-75EFDF028612}" type="presOf" srcId="{E6EA4F18-F38F-4A1D-A519-253F88CB6B1D}" destId="{6547F355-426C-41EB-8E6C-31B51F48FD7D}" srcOrd="1" destOrd="0" presId="urn:microsoft.com/office/officeart/2005/8/layout/venn1"/>
    <dgm:cxn modelId="{7C3BAECA-71BC-409E-9609-6975B5D3A0EF}" type="presOf" srcId="{B024BFFD-228F-475E-987A-AE705530EA9D}" destId="{3841397C-C59C-4011-8FFB-922B9BAFAD31}" srcOrd="1" destOrd="3" presId="urn:microsoft.com/office/officeart/2005/8/layout/venn1"/>
    <dgm:cxn modelId="{D985113D-1D7F-4AF2-8A85-554E5C3A425C}" type="presOf" srcId="{F71582F9-784C-42CA-B321-08A39942522B}" destId="{590780E9-E9DF-4F51-BF63-30B47C0C1F92}" srcOrd="0" destOrd="2" presId="urn:microsoft.com/office/officeart/2005/8/layout/venn1"/>
    <dgm:cxn modelId="{CD8C033E-7DF2-4A74-802E-5A46A3F1FEEE}" srcId="{2490F9DF-59C2-4587-8E53-FB26DA448FA8}" destId="{149E8C50-F828-4659-8820-630F48040D25}" srcOrd="1" destOrd="0" parTransId="{C3CE58A7-6CDD-4F9F-8D3C-AACBF1E24875}" sibTransId="{C33AC8BE-C91C-408A-B748-131A088C1496}"/>
    <dgm:cxn modelId="{6615053C-1993-4CBF-B3A6-EBE237884772}" srcId="{0860F679-74D2-4A9B-8709-0B499490DE75}" destId="{B024BFFD-228F-475E-987A-AE705530EA9D}" srcOrd="2" destOrd="0" parTransId="{D6D367FD-9AB7-420D-95C0-8964DDA61879}" sibTransId="{347F6655-8F06-4681-8DB2-E07F5E5C794B}"/>
    <dgm:cxn modelId="{9D584C97-3F66-4A01-AAEE-B89AD10CA3AE}" type="presOf" srcId="{90D939A0-91F4-49DE-B592-05774E33242F}" destId="{398BB7AA-98A5-4CA8-8CF2-A5FB11B1301D}" srcOrd="0" destOrd="6" presId="urn:microsoft.com/office/officeart/2005/8/layout/venn1"/>
    <dgm:cxn modelId="{4188650A-872F-47E2-8571-100176F574AD}" type="presOf" srcId="{E6EA4F18-F38F-4A1D-A519-253F88CB6B1D}" destId="{7D71C858-A6ED-4053-B04F-14DB88429812}" srcOrd="0" destOrd="0" presId="urn:microsoft.com/office/officeart/2005/8/layout/venn1"/>
    <dgm:cxn modelId="{2886454A-A672-4AA5-8E21-1AD1B23A460B}" srcId="{E6EA4F18-F38F-4A1D-A519-253F88CB6B1D}" destId="{5B6C4CAB-0427-4FD3-8D28-B15867FF2BFE}" srcOrd="0" destOrd="0" parTransId="{64D8E8B5-C98C-42EB-B373-229A04915889}" sibTransId="{8FFE9D7E-C58A-4DD9-9EC8-33A708BBA1FD}"/>
    <dgm:cxn modelId="{34FEC415-3E94-41BB-BC64-FBC9288A134C}" type="presOf" srcId="{90D939A0-91F4-49DE-B592-05774E33242F}" destId="{3841397C-C59C-4011-8FFB-922B9BAFAD31}" srcOrd="1" destOrd="6" presId="urn:microsoft.com/office/officeart/2005/8/layout/venn1"/>
    <dgm:cxn modelId="{51685F51-1A3B-4855-8BA0-D7033DDF9E12}" srcId="{E6EA4F18-F38F-4A1D-A519-253F88CB6B1D}" destId="{23259D03-E178-43D7-BCB3-D8F4675B97CB}" srcOrd="1" destOrd="0" parTransId="{7C2120FB-EF58-4D35-B73F-DCB9E7BA04B5}" sibTransId="{EA250829-4F27-438B-AECD-2BC75B96DB9E}"/>
    <dgm:cxn modelId="{D59AAB9A-906D-47B5-8B1E-70E261F1F395}" type="presOf" srcId="{39A1398F-C4CD-464B-BE50-AFCF10586478}" destId="{398BB7AA-98A5-4CA8-8CF2-A5FB11B1301D}" srcOrd="0" destOrd="2" presId="urn:microsoft.com/office/officeart/2005/8/layout/venn1"/>
    <dgm:cxn modelId="{0BF0DDA2-4BC6-445B-BBCE-091E28899821}" srcId="{E6EA4F18-F38F-4A1D-A519-253F88CB6B1D}" destId="{0DE87AAF-45D8-4AD6-9B33-E3A87F786C07}" srcOrd="3" destOrd="0" parTransId="{CC1410AB-9979-47AF-AAE8-8D5C2658AE9F}" sibTransId="{32544DED-B562-4DD0-9C33-24D023B40035}"/>
    <dgm:cxn modelId="{701A8788-A311-4174-801C-2BF9A41D765C}" srcId="{0860F679-74D2-4A9B-8709-0B499490DE75}" destId="{90D939A0-91F4-49DE-B592-05774E33242F}" srcOrd="5" destOrd="0" parTransId="{E5456E87-686E-4B36-BCF0-4CAF4B856A9C}" sibTransId="{A057975E-7CA7-4A6E-A8C8-EA62A81D6537}"/>
    <dgm:cxn modelId="{28355B11-A17F-4D2F-B70C-14476D907756}" type="presOf" srcId="{5B6C4CAB-0427-4FD3-8D28-B15867FF2BFE}" destId="{6547F355-426C-41EB-8E6C-31B51F48FD7D}" srcOrd="1" destOrd="1" presId="urn:microsoft.com/office/officeart/2005/8/layout/venn1"/>
    <dgm:cxn modelId="{F282552D-7BCA-45A3-B6BF-44EA520B86B6}" type="presOf" srcId="{F71582F9-784C-42CA-B321-08A39942522B}" destId="{BD2F5BD0-3A07-474A-BD39-EEB3D3EF498C}" srcOrd="1" destOrd="2" presId="urn:microsoft.com/office/officeart/2005/8/layout/venn1"/>
    <dgm:cxn modelId="{59EEC3AD-0524-417D-B0C1-523840263370}" srcId="{2490F9DF-59C2-4587-8E53-FB26DA448FA8}" destId="{0860F679-74D2-4A9B-8709-0B499490DE75}" srcOrd="2" destOrd="0" parTransId="{A99ABE64-9600-4925-91CC-9A16BD1C69C1}" sibTransId="{C05086EC-234F-451A-BC18-16C1CE8C7AFA}"/>
    <dgm:cxn modelId="{68776934-4F19-4952-BB1D-A185AD17C0FE}" type="presOf" srcId="{149E8C50-F828-4659-8820-630F48040D25}" destId="{590780E9-E9DF-4F51-BF63-30B47C0C1F92}" srcOrd="0" destOrd="0" presId="urn:microsoft.com/office/officeart/2005/8/layout/venn1"/>
    <dgm:cxn modelId="{4676EF64-11DB-47B3-966D-0C6F3B859169}" type="presOf" srcId="{23259D03-E178-43D7-BCB3-D8F4675B97CB}" destId="{7D71C858-A6ED-4053-B04F-14DB88429812}" srcOrd="0" destOrd="2" presId="urn:microsoft.com/office/officeart/2005/8/layout/venn1"/>
    <dgm:cxn modelId="{F70B9BE6-328D-435B-9181-BFB5C5FA63AD}" type="presOf" srcId="{5D09B3A6-AB73-4CF9-8433-F335793B647D}" destId="{3841397C-C59C-4011-8FFB-922B9BAFAD31}" srcOrd="1" destOrd="1" presId="urn:microsoft.com/office/officeart/2005/8/layout/venn1"/>
    <dgm:cxn modelId="{FA8D1758-B3B5-48EA-9213-5C2491F980FD}" type="presOf" srcId="{0DE87AAF-45D8-4AD6-9B33-E3A87F786C07}" destId="{7D71C858-A6ED-4053-B04F-14DB88429812}" srcOrd="0" destOrd="4" presId="urn:microsoft.com/office/officeart/2005/8/layout/venn1"/>
    <dgm:cxn modelId="{642D9337-BA1C-44D7-A6D2-C2B2D049A489}" srcId="{0860F679-74D2-4A9B-8709-0B499490DE75}" destId="{A65AC5D9-9AEB-4A39-B705-4388E695664D}" srcOrd="6" destOrd="0" parTransId="{4F6A3635-F62F-4499-9596-781E00E3D6CA}" sibTransId="{7048B14B-B41D-4181-8BA4-32574D0A0272}"/>
    <dgm:cxn modelId="{5E85EE86-4376-4947-89AF-6F6A87FDAC98}" type="presOf" srcId="{2490F9DF-59C2-4587-8E53-FB26DA448FA8}" destId="{36D83605-E354-41BF-9BA7-C5D480E4841D}" srcOrd="0" destOrd="0" presId="urn:microsoft.com/office/officeart/2005/8/layout/venn1"/>
    <dgm:cxn modelId="{6CD5DB2A-DB97-4B79-A155-1BF20CF96020}" type="presOf" srcId="{C462EF58-349F-4584-B054-53E60C5F725A}" destId="{6547F355-426C-41EB-8E6C-31B51F48FD7D}" srcOrd="1" destOrd="3" presId="urn:microsoft.com/office/officeart/2005/8/layout/venn1"/>
    <dgm:cxn modelId="{8B39ECFE-5577-4B0A-8D23-6533472F5B2C}" type="presOf" srcId="{4BDDF5E5-1C71-4F0A-AA35-248EEECBD954}" destId="{3841397C-C59C-4011-8FFB-922B9BAFAD31}" srcOrd="1" destOrd="4" presId="urn:microsoft.com/office/officeart/2005/8/layout/venn1"/>
    <dgm:cxn modelId="{074DDAAF-324B-49CE-9F3B-8BADE62DAAAD}" type="presOf" srcId="{7F296318-76C5-45C7-9353-862BC27CE570}" destId="{3841397C-C59C-4011-8FFB-922B9BAFAD31}" srcOrd="1" destOrd="8" presId="urn:microsoft.com/office/officeart/2005/8/layout/venn1"/>
    <dgm:cxn modelId="{CEED0551-571F-4EBC-9D21-27752C6ACEF0}" srcId="{0860F679-74D2-4A9B-8709-0B499490DE75}" destId="{5D024060-7F5C-43B4-A6A9-A9BD75F17995}" srcOrd="4" destOrd="0" parTransId="{93EC1259-DAE4-4FCF-A939-920B6639289E}" sibTransId="{3834CA16-5DDA-4497-A298-525791FCE9E1}"/>
    <dgm:cxn modelId="{3AB3DB40-1619-40F7-A4B3-3A2E30B1EF58}" type="presOf" srcId="{A65AC5D9-9AEB-4A39-B705-4388E695664D}" destId="{398BB7AA-98A5-4CA8-8CF2-A5FB11B1301D}" srcOrd="0" destOrd="7" presId="urn:microsoft.com/office/officeart/2005/8/layout/venn1"/>
    <dgm:cxn modelId="{14E27B96-BF65-4AA5-9EA3-EA2ED6BB3714}" srcId="{E6EA4F18-F38F-4A1D-A519-253F88CB6B1D}" destId="{C462EF58-349F-4584-B054-53E60C5F725A}" srcOrd="2" destOrd="0" parTransId="{DC2F4E4E-B8BA-4E91-AB0B-CE1FF0BF9670}" sibTransId="{E0F4C5D3-F928-49E6-B5BA-F2B5A482A652}"/>
    <dgm:cxn modelId="{2D832BE1-B2D2-45AA-8670-62926E40B96C}" type="presOf" srcId="{A65AC5D9-9AEB-4A39-B705-4388E695664D}" destId="{3841397C-C59C-4011-8FFB-922B9BAFAD31}" srcOrd="1" destOrd="7" presId="urn:microsoft.com/office/officeart/2005/8/layout/venn1"/>
    <dgm:cxn modelId="{2AA1718D-4095-4D53-BC8B-86AAA01CE41C}" type="presOf" srcId="{0DE87AAF-45D8-4AD6-9B33-E3A87F786C07}" destId="{6547F355-426C-41EB-8E6C-31B51F48FD7D}" srcOrd="1" destOrd="4" presId="urn:microsoft.com/office/officeart/2005/8/layout/venn1"/>
    <dgm:cxn modelId="{4750260A-3CF4-4ECF-A735-F4BAC1E95F7D}" type="presOf" srcId="{23259D03-E178-43D7-BCB3-D8F4675B97CB}" destId="{6547F355-426C-41EB-8E6C-31B51F48FD7D}" srcOrd="1" destOrd="2" presId="urn:microsoft.com/office/officeart/2005/8/layout/venn1"/>
    <dgm:cxn modelId="{EE879A0B-731C-4E33-B97E-E7202619F1C7}" type="presOf" srcId="{B8BD87BC-5D36-4D01-BDF1-D87C9DB0BDD2}" destId="{590780E9-E9DF-4F51-BF63-30B47C0C1F92}" srcOrd="0" destOrd="1" presId="urn:microsoft.com/office/officeart/2005/8/layout/venn1"/>
    <dgm:cxn modelId="{F3924F49-CBBC-4B92-B199-8AB5ACAA48CC}" type="presOf" srcId="{C462EF58-349F-4584-B054-53E60C5F725A}" destId="{7D71C858-A6ED-4053-B04F-14DB88429812}" srcOrd="0" destOrd="3" presId="urn:microsoft.com/office/officeart/2005/8/layout/venn1"/>
    <dgm:cxn modelId="{169E8DB5-2EE4-4706-A7E1-0B2E05E32335}" srcId="{0860F679-74D2-4A9B-8709-0B499490DE75}" destId="{5D09B3A6-AB73-4CF9-8433-F335793B647D}" srcOrd="0" destOrd="0" parTransId="{C378C3E1-30F0-4C33-ADF2-11709C1884C2}" sibTransId="{35E58B66-F933-449B-B2BE-59337E3DD388}"/>
    <dgm:cxn modelId="{60410A1A-5B2B-4345-B01A-07C40F3D6E78}" type="presOf" srcId="{149E8C50-F828-4659-8820-630F48040D25}" destId="{BD2F5BD0-3A07-474A-BD39-EEB3D3EF498C}" srcOrd="1" destOrd="0" presId="urn:microsoft.com/office/officeart/2005/8/layout/venn1"/>
    <dgm:cxn modelId="{2064F72E-383B-43CF-932C-C2AEC6783E7C}" type="presOf" srcId="{39A1398F-C4CD-464B-BE50-AFCF10586478}" destId="{3841397C-C59C-4011-8FFB-922B9BAFAD31}" srcOrd="1" destOrd="2" presId="urn:microsoft.com/office/officeart/2005/8/layout/venn1"/>
    <dgm:cxn modelId="{5FB360EA-6268-4619-8858-E2C45A77CEC9}" type="presOf" srcId="{0860F679-74D2-4A9B-8709-0B499490DE75}" destId="{3841397C-C59C-4011-8FFB-922B9BAFAD31}" srcOrd="1" destOrd="0" presId="urn:microsoft.com/office/officeart/2005/8/layout/venn1"/>
    <dgm:cxn modelId="{369FD1E4-7FB2-4A22-997A-8E550CEF8218}" srcId="{0860F679-74D2-4A9B-8709-0B499490DE75}" destId="{39A1398F-C4CD-464B-BE50-AFCF10586478}" srcOrd="1" destOrd="0" parTransId="{1553356F-DBFC-49B2-88FF-CBD4A6310E54}" sibTransId="{8C295ABF-4CE8-4E45-B0D6-9BE2FBC390B4}"/>
    <dgm:cxn modelId="{CECEC824-ADC3-4CFD-B327-976D1A01F012}" type="presOf" srcId="{5B6C4CAB-0427-4FD3-8D28-B15867FF2BFE}" destId="{7D71C858-A6ED-4053-B04F-14DB88429812}" srcOrd="0" destOrd="1" presId="urn:microsoft.com/office/officeart/2005/8/layout/venn1"/>
    <dgm:cxn modelId="{90932AAD-24A3-4EF5-8A56-9F5B7C4BB4D7}" type="presOf" srcId="{7F296318-76C5-45C7-9353-862BC27CE570}" destId="{398BB7AA-98A5-4CA8-8CF2-A5FB11B1301D}" srcOrd="0" destOrd="8" presId="urn:microsoft.com/office/officeart/2005/8/layout/venn1"/>
    <dgm:cxn modelId="{ECD1E9D4-238C-4ACC-92E1-A48FFA823588}" srcId="{149E8C50-F828-4659-8820-630F48040D25}" destId="{F71582F9-784C-42CA-B321-08A39942522B}" srcOrd="1" destOrd="0" parTransId="{5E2A3D91-74E3-40DD-8E6D-34143425C19B}" sibTransId="{21211962-47B4-4003-BE61-3F45FEF58CC9}"/>
    <dgm:cxn modelId="{4D1BB3EA-0731-47FB-8074-C96FCB655B8E}" type="presOf" srcId="{B8BD87BC-5D36-4D01-BDF1-D87C9DB0BDD2}" destId="{BD2F5BD0-3A07-474A-BD39-EEB3D3EF498C}" srcOrd="1" destOrd="1" presId="urn:microsoft.com/office/officeart/2005/8/layout/venn1"/>
    <dgm:cxn modelId="{D1739F3E-D4D5-41CD-B885-B3DC8EC125B8}" srcId="{2490F9DF-59C2-4587-8E53-FB26DA448FA8}" destId="{E6EA4F18-F38F-4A1D-A519-253F88CB6B1D}" srcOrd="0" destOrd="0" parTransId="{72FD510B-CF71-4FA0-88B0-D239F4C11D62}" sibTransId="{0A00046A-9A2F-41BC-8656-00863D62A1BB}"/>
    <dgm:cxn modelId="{110CA6C9-9BF4-4F27-BB73-AB9FD3457ACC}" srcId="{0860F679-74D2-4A9B-8709-0B499490DE75}" destId="{7F296318-76C5-45C7-9353-862BC27CE570}" srcOrd="7" destOrd="0" parTransId="{19A83ED9-E94A-4AFB-9FC6-AEE53BB11B1F}" sibTransId="{2F83D0A6-0AF1-492F-8250-C76720A2E87E}"/>
    <dgm:cxn modelId="{D06BB199-9B23-4393-8649-8FC9321DA0D0}" srcId="{149E8C50-F828-4659-8820-630F48040D25}" destId="{B8BD87BC-5D36-4D01-BDF1-D87C9DB0BDD2}" srcOrd="0" destOrd="0" parTransId="{A7614D76-C1A1-40FA-AB4B-9E7403778B7C}" sibTransId="{E0A137AD-D84F-448D-B1F6-135AEDF80FA1}"/>
    <dgm:cxn modelId="{5610FC14-822C-44B0-8005-0113C9572788}" type="presOf" srcId="{B024BFFD-228F-475E-987A-AE705530EA9D}" destId="{398BB7AA-98A5-4CA8-8CF2-A5FB11B1301D}" srcOrd="0" destOrd="3" presId="urn:microsoft.com/office/officeart/2005/8/layout/venn1"/>
    <dgm:cxn modelId="{AE23883C-9D73-46B3-BB5F-0C203F711FA1}" type="presOf" srcId="{0860F679-74D2-4A9B-8709-0B499490DE75}" destId="{398BB7AA-98A5-4CA8-8CF2-A5FB11B1301D}" srcOrd="0" destOrd="0" presId="urn:microsoft.com/office/officeart/2005/8/layout/venn1"/>
    <dgm:cxn modelId="{E9DB4758-03D5-416D-8B25-C71C657ADDAD}" type="presOf" srcId="{5D09B3A6-AB73-4CF9-8433-F335793B647D}" destId="{398BB7AA-98A5-4CA8-8CF2-A5FB11B1301D}" srcOrd="0" destOrd="1" presId="urn:microsoft.com/office/officeart/2005/8/layout/venn1"/>
    <dgm:cxn modelId="{C6617A0E-CC88-4B2F-A339-034D519A2BBD}" type="presOf" srcId="{5D024060-7F5C-43B4-A6A9-A9BD75F17995}" destId="{3841397C-C59C-4011-8FFB-922B9BAFAD31}" srcOrd="1" destOrd="5" presId="urn:microsoft.com/office/officeart/2005/8/layout/venn1"/>
    <dgm:cxn modelId="{81FB7741-EA54-45A9-B15C-8649F9A9AC1D}" type="presOf" srcId="{4BDDF5E5-1C71-4F0A-AA35-248EEECBD954}" destId="{398BB7AA-98A5-4CA8-8CF2-A5FB11B1301D}" srcOrd="0" destOrd="4" presId="urn:microsoft.com/office/officeart/2005/8/layout/venn1"/>
    <dgm:cxn modelId="{6EB2FB71-2575-4A37-9493-115445182388}" srcId="{0860F679-74D2-4A9B-8709-0B499490DE75}" destId="{4BDDF5E5-1C71-4F0A-AA35-248EEECBD954}" srcOrd="3" destOrd="0" parTransId="{104873DB-D4FE-4B26-9753-C2AD50B98081}" sibTransId="{4C2D7093-9620-4FC3-8702-B91B7D0E8B29}"/>
    <dgm:cxn modelId="{974FCFB3-E7D7-41AA-8FB9-874621C78F2E}" type="presParOf" srcId="{36D83605-E354-41BF-9BA7-C5D480E4841D}" destId="{7D71C858-A6ED-4053-B04F-14DB88429812}" srcOrd="0" destOrd="0" presId="urn:microsoft.com/office/officeart/2005/8/layout/venn1"/>
    <dgm:cxn modelId="{1B0FBCB4-BCF2-4D4F-818A-43E057B3A31A}" type="presParOf" srcId="{36D83605-E354-41BF-9BA7-C5D480E4841D}" destId="{6547F355-426C-41EB-8E6C-31B51F48FD7D}" srcOrd="1" destOrd="0" presId="urn:microsoft.com/office/officeart/2005/8/layout/venn1"/>
    <dgm:cxn modelId="{CBB436A4-F3C6-4803-B2D7-EADED35C91A6}" type="presParOf" srcId="{36D83605-E354-41BF-9BA7-C5D480E4841D}" destId="{590780E9-E9DF-4F51-BF63-30B47C0C1F92}" srcOrd="2" destOrd="0" presId="urn:microsoft.com/office/officeart/2005/8/layout/venn1"/>
    <dgm:cxn modelId="{5B635D0E-3548-4001-A27C-BB4F4676C171}" type="presParOf" srcId="{36D83605-E354-41BF-9BA7-C5D480E4841D}" destId="{BD2F5BD0-3A07-474A-BD39-EEB3D3EF498C}" srcOrd="3" destOrd="0" presId="urn:microsoft.com/office/officeart/2005/8/layout/venn1"/>
    <dgm:cxn modelId="{8FD936AD-2117-42FA-A0F1-EF6DDDCB0A97}" type="presParOf" srcId="{36D83605-E354-41BF-9BA7-C5D480E4841D}" destId="{398BB7AA-98A5-4CA8-8CF2-A5FB11B1301D}" srcOrd="4" destOrd="0" presId="urn:microsoft.com/office/officeart/2005/8/layout/venn1"/>
    <dgm:cxn modelId="{59437083-CCA1-47EF-AA91-D5C92704ABE1}" type="presParOf" srcId="{36D83605-E354-41BF-9BA7-C5D480E4841D}" destId="{3841397C-C59C-4011-8FFB-922B9BAFAD3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err="1" smtClean="0"/>
            <a:t>Definizione</a:t>
          </a:r>
          <a:r>
            <a:rPr lang="en-US" sz="1600" dirty="0" smtClean="0"/>
            <a:t> di un </a:t>
          </a:r>
          <a:r>
            <a:rPr lang="en-US" sz="1600" dirty="0" err="1" smtClean="0"/>
            <a:t>sistema</a:t>
          </a:r>
          <a:r>
            <a:rPr lang="en-US" sz="1600" dirty="0" smtClean="0"/>
            <a:t> di </a:t>
          </a:r>
          <a:r>
            <a:rPr lang="en-US" sz="1600" dirty="0" err="1" smtClean="0"/>
            <a:t>maglie</a:t>
          </a:r>
          <a:r>
            <a:rPr lang="en-US" sz="1600" dirty="0" smtClean="0"/>
            <a:t> </a:t>
          </a:r>
          <a:r>
            <a:rPr lang="en-US" sz="1600" dirty="0" err="1" smtClean="0"/>
            <a:t>quadrangolari</a:t>
          </a:r>
          <a:r>
            <a:rPr lang="en-US" sz="1600" dirty="0" smtClean="0"/>
            <a:t> </a:t>
          </a:r>
          <a:r>
            <a:rPr lang="en-US" sz="1600" dirty="0" err="1" smtClean="0"/>
            <a:t>piane</a:t>
          </a:r>
          <a:r>
            <a:rPr lang="en-US" sz="1600" dirty="0" smtClean="0"/>
            <a:t> </a:t>
          </a:r>
          <a:r>
            <a:rPr lang="en-US" sz="1600" dirty="0" err="1" smtClean="0"/>
            <a:t>sulla</a:t>
          </a:r>
          <a:r>
            <a:rPr lang="en-US" sz="1600" dirty="0" smtClean="0"/>
            <a:t> </a:t>
          </a:r>
          <a:r>
            <a:rPr lang="en-US" sz="1600" dirty="0" err="1" smtClean="0"/>
            <a:t>superficie</a:t>
          </a:r>
          <a:r>
            <a:rPr lang="en-US" sz="1600" dirty="0" smtClean="0"/>
            <a:t> </a:t>
          </a:r>
          <a:r>
            <a:rPr lang="en-US" sz="1600" dirty="0" err="1" smtClean="0"/>
            <a:t>trovata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 custLinFactY="300000" custLinFactNeighborX="-1846" custLinFactNeighborY="33119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4E54AF-DF64-44E5-A2D1-44449C08D483}" type="presOf" srcId="{0811B0AD-DA5C-42BA-B2AC-3EF1AE0CEFB3}" destId="{E241A3D0-19A8-4BDA-8047-5F03021AC82F}" srcOrd="0" destOrd="0" presId="urn:microsoft.com/office/officeart/2005/8/layout/vList2"/>
    <dgm:cxn modelId="{1B1B2761-D11E-43A1-B56D-EF3181BC5F7F}" type="presOf" srcId="{C50847E9-3DC4-4BBF-8E39-D9D535D506FD}" destId="{23D803A0-60A3-4EAD-846A-7AE0981B7282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C8A85A94-0206-4664-905F-C3DEE1D45FD0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err="1" smtClean="0"/>
            <a:t>Traformazione</a:t>
          </a:r>
          <a:r>
            <a:rPr lang="en-US" sz="1600" dirty="0" smtClean="0"/>
            <a:t> del Sistema a </a:t>
          </a:r>
          <a:r>
            <a:rPr lang="en-US" sz="1600" dirty="0" err="1" smtClean="0"/>
            <a:t>maglie</a:t>
          </a:r>
          <a:r>
            <a:rPr lang="en-US" sz="1600" dirty="0" smtClean="0"/>
            <a:t> </a:t>
          </a:r>
          <a:r>
            <a:rPr lang="en-US" sz="1600" dirty="0" err="1" smtClean="0"/>
            <a:t>piane</a:t>
          </a:r>
          <a:r>
            <a:rPr lang="en-US" sz="1600" dirty="0" smtClean="0"/>
            <a:t> in un ‘’D-strip model’’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E0EF4E-EC5B-451C-98EF-0897BAFB8D8E}" type="presOf" srcId="{0811B0AD-DA5C-42BA-B2AC-3EF1AE0CEFB3}" destId="{E241A3D0-19A8-4BDA-8047-5F03021AC82F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F8049FD5-15B6-4F0D-B68E-C753BDAE24DC}" type="presOf" srcId="{C50847E9-3DC4-4BBF-8E39-D9D535D506FD}" destId="{23D803A0-60A3-4EAD-846A-7AE0981B7282}" srcOrd="0" destOrd="0" presId="urn:microsoft.com/office/officeart/2005/8/layout/vList2"/>
    <dgm:cxn modelId="{780CEAEE-7339-420F-83F4-D0315B293E07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err="1" smtClean="0"/>
            <a:t>Struttura</a:t>
          </a:r>
          <a:r>
            <a:rPr lang="en-US" sz="1600" dirty="0" smtClean="0"/>
            <a:t> </a:t>
          </a:r>
          <a:r>
            <a:rPr lang="en-US" sz="1600" dirty="0" err="1" smtClean="0"/>
            <a:t>principale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0916F9D9-0734-412A-878B-8C1E70234049}" type="presOf" srcId="{C50847E9-3DC4-4BBF-8E39-D9D535D506FD}" destId="{23D803A0-60A3-4EAD-846A-7AE0981B7282}" srcOrd="0" destOrd="0" presId="urn:microsoft.com/office/officeart/2005/8/layout/vList2"/>
    <dgm:cxn modelId="{6475061A-27BE-4A2B-A6C6-8CE7A90A2AE6}" type="presOf" srcId="{0811B0AD-DA5C-42BA-B2AC-3EF1AE0CEFB3}" destId="{E241A3D0-19A8-4BDA-8047-5F03021AC82F}" srcOrd="0" destOrd="0" presId="urn:microsoft.com/office/officeart/2005/8/layout/vList2"/>
    <dgm:cxn modelId="{A7470F2D-60D3-43A2-9539-D168FF7747E1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smtClean="0"/>
            <a:t>Sistema di </a:t>
          </a:r>
          <a:r>
            <a:rPr lang="en-US" sz="1600" dirty="0" err="1" smtClean="0"/>
            <a:t>rivestimento</a:t>
          </a:r>
          <a:r>
            <a:rPr lang="en-US" sz="1600" dirty="0" smtClean="0"/>
            <a:t> </a:t>
          </a:r>
          <a:r>
            <a:rPr lang="en-US" sz="1600" dirty="0" err="1" smtClean="0"/>
            <a:t>secondario</a:t>
          </a:r>
          <a:r>
            <a:rPr lang="en-US" sz="1600" dirty="0" smtClean="0"/>
            <a:t> in ETFE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CB545D-1C13-4B5C-A11D-419357C164C7}" type="presOf" srcId="{C50847E9-3DC4-4BBF-8E39-D9D535D506FD}" destId="{23D803A0-60A3-4EAD-846A-7AE0981B7282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A4FEB90F-040D-4434-B1D7-A0EB48779C8C}" type="presOf" srcId="{0811B0AD-DA5C-42BA-B2AC-3EF1AE0CEFB3}" destId="{E241A3D0-19A8-4BDA-8047-5F03021AC82F}" srcOrd="0" destOrd="0" presId="urn:microsoft.com/office/officeart/2005/8/layout/vList2"/>
    <dgm:cxn modelId="{2FB5D91E-0FCE-4568-8C4C-7C65D46AEC11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smtClean="0"/>
            <a:t>Sistema di </a:t>
          </a:r>
          <a:r>
            <a:rPr lang="en-US" sz="1600" dirty="0" err="1" smtClean="0"/>
            <a:t>rivestimento</a:t>
          </a:r>
          <a:r>
            <a:rPr lang="en-US" sz="1600" dirty="0" smtClean="0"/>
            <a:t> </a:t>
          </a:r>
          <a:r>
            <a:rPr lang="en-US" sz="1600" dirty="0" err="1" smtClean="0"/>
            <a:t>primario</a:t>
          </a:r>
          <a:r>
            <a:rPr lang="en-US" sz="1600" dirty="0" smtClean="0"/>
            <a:t> in </a:t>
          </a:r>
          <a:r>
            <a:rPr lang="en-US" sz="1600" dirty="0" err="1" smtClean="0"/>
            <a:t>vetro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D6BB48-C1A8-45F4-828A-7DB58EF472C5}" type="presOf" srcId="{C50847E9-3DC4-4BBF-8E39-D9D535D506FD}" destId="{23D803A0-60A3-4EAD-846A-7AE0981B7282}" srcOrd="0" destOrd="0" presId="urn:microsoft.com/office/officeart/2005/8/layout/vList2"/>
    <dgm:cxn modelId="{28576C42-58CE-48A6-BC86-3A9609805994}" type="presOf" srcId="{0811B0AD-DA5C-42BA-B2AC-3EF1AE0CEFB3}" destId="{E241A3D0-19A8-4BDA-8047-5F03021AC82F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D0DEAB6A-5D06-4E5F-8AB1-E40DC92CC3B1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225F9-51B2-4A6A-9914-949A6357772D}" type="doc">
      <dgm:prSet loTypeId="urn:microsoft.com/office/officeart/2005/8/layout/cycle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5496DDA5-7575-4678-835E-42F3AF2D46F3}">
      <dgm:prSet phldrT="[Text]" custT="1"/>
      <dgm:spPr/>
      <dgm:t>
        <a:bodyPr/>
        <a:lstStyle/>
        <a:p>
          <a:r>
            <a:rPr lang="it-IT" sz="1600" dirty="0" smtClean="0"/>
            <a:t>Ricerca teorica e definizione dello ‘’stato dell’arte’’</a:t>
          </a:r>
          <a:endParaRPr lang="it-IT" sz="1600" dirty="0"/>
        </a:p>
      </dgm:t>
    </dgm:pt>
    <dgm:pt modelId="{978AB8F0-D675-45A8-82A8-EB63B330C588}" type="sibTrans" cxnId="{961F6A22-57A2-48AF-9D3E-B6938424EB21}">
      <dgm:prSet/>
      <dgm:spPr/>
      <dgm:t>
        <a:bodyPr/>
        <a:lstStyle/>
        <a:p>
          <a:endParaRPr lang="it-IT"/>
        </a:p>
      </dgm:t>
    </dgm:pt>
    <dgm:pt modelId="{B9C4E918-8371-4DCF-B8E6-D359E053FA42}" type="parTrans" cxnId="{961F6A22-57A2-48AF-9D3E-B6938424EB21}">
      <dgm:prSet/>
      <dgm:spPr/>
      <dgm:t>
        <a:bodyPr/>
        <a:lstStyle/>
        <a:p>
          <a:endParaRPr lang="it-IT"/>
        </a:p>
      </dgm:t>
    </dgm:pt>
    <dgm:pt modelId="{12CB84D0-009C-47AB-8816-1AA7FFC4E389}">
      <dgm:prSet phldrT="[Text]" custT="1"/>
      <dgm:spPr/>
      <dgm:t>
        <a:bodyPr/>
        <a:lstStyle/>
        <a:p>
          <a:r>
            <a:rPr lang="it-IT" sz="1600" dirty="0" smtClean="0"/>
            <a:t>Applicazione su un progetto ‘’reale’’</a:t>
          </a:r>
          <a:endParaRPr lang="it-IT" sz="1600" dirty="0"/>
        </a:p>
      </dgm:t>
    </dgm:pt>
    <dgm:pt modelId="{926F1998-DCCB-4FBF-AFFD-EFC26DBE2C1E}" type="sibTrans" cxnId="{B8C599CD-F365-49DD-9C65-12501FB73579}">
      <dgm:prSet/>
      <dgm:spPr/>
      <dgm:t>
        <a:bodyPr/>
        <a:lstStyle/>
        <a:p>
          <a:endParaRPr lang="it-IT"/>
        </a:p>
      </dgm:t>
    </dgm:pt>
    <dgm:pt modelId="{1F7FAE55-D53C-4991-AD59-B005BA5E7667}" type="parTrans" cxnId="{B8C599CD-F365-49DD-9C65-12501FB73579}">
      <dgm:prSet/>
      <dgm:spPr/>
      <dgm:t>
        <a:bodyPr/>
        <a:lstStyle/>
        <a:p>
          <a:endParaRPr lang="it-IT"/>
        </a:p>
      </dgm:t>
    </dgm:pt>
    <dgm:pt modelId="{4BCEBAE9-74F3-4B5D-AD0B-3C2F1212B070}" type="pres">
      <dgm:prSet presAssocID="{11A225F9-51B2-4A6A-9914-949A63577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0BB9C2-36E7-4480-B56A-6DB31E9FA44E}" type="pres">
      <dgm:prSet presAssocID="{12CB84D0-009C-47AB-8816-1AA7FFC4E389}" presName="dummy" presStyleCnt="0"/>
      <dgm:spPr/>
    </dgm:pt>
    <dgm:pt modelId="{40C1E92D-A9D0-46A8-9CA7-B9E09C33BA55}" type="pres">
      <dgm:prSet presAssocID="{12CB84D0-009C-47AB-8816-1AA7FFC4E389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0C49A-C5FF-40C8-BEA7-CE7CE665C1DD}" type="pres">
      <dgm:prSet presAssocID="{926F1998-DCCB-4FBF-AFFD-EFC26DBE2C1E}" presName="sibTrans" presStyleLbl="node1" presStyleIdx="0" presStyleCnt="2"/>
      <dgm:spPr/>
      <dgm:t>
        <a:bodyPr/>
        <a:lstStyle/>
        <a:p>
          <a:endParaRPr lang="it-IT"/>
        </a:p>
      </dgm:t>
    </dgm:pt>
    <dgm:pt modelId="{B43F301A-8A30-4198-82B0-F2033D810594}" type="pres">
      <dgm:prSet presAssocID="{5496DDA5-7575-4678-835E-42F3AF2D46F3}" presName="dummy" presStyleCnt="0"/>
      <dgm:spPr/>
    </dgm:pt>
    <dgm:pt modelId="{C1615EC0-B84C-4252-8398-D76A0E678181}" type="pres">
      <dgm:prSet presAssocID="{5496DDA5-7575-4678-835E-42F3AF2D46F3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ABC266-0A4C-4C53-9ABA-CE1637D9EE41}" type="pres">
      <dgm:prSet presAssocID="{978AB8F0-D675-45A8-82A8-EB63B330C588}" presName="sibTrans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961F6A22-57A2-48AF-9D3E-B6938424EB21}" srcId="{11A225F9-51B2-4A6A-9914-949A6357772D}" destId="{5496DDA5-7575-4678-835E-42F3AF2D46F3}" srcOrd="1" destOrd="0" parTransId="{B9C4E918-8371-4DCF-B8E6-D359E053FA42}" sibTransId="{978AB8F0-D675-45A8-82A8-EB63B330C588}"/>
    <dgm:cxn modelId="{3B2F91AF-E76F-48F5-A2E7-7F2E588AFE3C}" type="presOf" srcId="{12CB84D0-009C-47AB-8816-1AA7FFC4E389}" destId="{40C1E92D-A9D0-46A8-9CA7-B9E09C33BA55}" srcOrd="0" destOrd="0" presId="urn:microsoft.com/office/officeart/2005/8/layout/cycle1"/>
    <dgm:cxn modelId="{B8C599CD-F365-49DD-9C65-12501FB73579}" srcId="{11A225F9-51B2-4A6A-9914-949A6357772D}" destId="{12CB84D0-009C-47AB-8816-1AA7FFC4E389}" srcOrd="0" destOrd="0" parTransId="{1F7FAE55-D53C-4991-AD59-B005BA5E7667}" sibTransId="{926F1998-DCCB-4FBF-AFFD-EFC26DBE2C1E}"/>
    <dgm:cxn modelId="{27504E1E-4BBF-4F3E-B54A-FE35A01F3D4E}" type="presOf" srcId="{5496DDA5-7575-4678-835E-42F3AF2D46F3}" destId="{C1615EC0-B84C-4252-8398-D76A0E678181}" srcOrd="0" destOrd="0" presId="urn:microsoft.com/office/officeart/2005/8/layout/cycle1"/>
    <dgm:cxn modelId="{DB074A9B-874A-4C83-9B55-50E25E5B0A26}" type="presOf" srcId="{11A225F9-51B2-4A6A-9914-949A6357772D}" destId="{4BCEBAE9-74F3-4B5D-AD0B-3C2F1212B070}" srcOrd="0" destOrd="0" presId="urn:microsoft.com/office/officeart/2005/8/layout/cycle1"/>
    <dgm:cxn modelId="{BB886869-5B7F-486E-81B7-83BDB38F4301}" type="presOf" srcId="{926F1998-DCCB-4FBF-AFFD-EFC26DBE2C1E}" destId="{75C0C49A-C5FF-40C8-BEA7-CE7CE665C1DD}" srcOrd="0" destOrd="0" presId="urn:microsoft.com/office/officeart/2005/8/layout/cycle1"/>
    <dgm:cxn modelId="{A3FD4973-697A-4AA6-93C1-23800E8D2B2D}" type="presOf" srcId="{978AB8F0-D675-45A8-82A8-EB63B330C588}" destId="{FCABC266-0A4C-4C53-9ABA-CE1637D9EE41}" srcOrd="0" destOrd="0" presId="urn:microsoft.com/office/officeart/2005/8/layout/cycle1"/>
    <dgm:cxn modelId="{8F646CAD-28F0-457B-9C9C-3B427ED3E077}" type="presParOf" srcId="{4BCEBAE9-74F3-4B5D-AD0B-3C2F1212B070}" destId="{310BB9C2-36E7-4480-B56A-6DB31E9FA44E}" srcOrd="0" destOrd="0" presId="urn:microsoft.com/office/officeart/2005/8/layout/cycle1"/>
    <dgm:cxn modelId="{19E36534-0B5B-40BE-9E91-C6BEACC2357E}" type="presParOf" srcId="{4BCEBAE9-74F3-4B5D-AD0B-3C2F1212B070}" destId="{40C1E92D-A9D0-46A8-9CA7-B9E09C33BA55}" srcOrd="1" destOrd="0" presId="urn:microsoft.com/office/officeart/2005/8/layout/cycle1"/>
    <dgm:cxn modelId="{FB4D963C-302D-4EC1-84FA-5B870BAD63E7}" type="presParOf" srcId="{4BCEBAE9-74F3-4B5D-AD0B-3C2F1212B070}" destId="{75C0C49A-C5FF-40C8-BEA7-CE7CE665C1DD}" srcOrd="2" destOrd="0" presId="urn:microsoft.com/office/officeart/2005/8/layout/cycle1"/>
    <dgm:cxn modelId="{3FFB0AEC-7CA2-467E-A55F-DD2A5DC55ED3}" type="presParOf" srcId="{4BCEBAE9-74F3-4B5D-AD0B-3C2F1212B070}" destId="{B43F301A-8A30-4198-82B0-F2033D810594}" srcOrd="3" destOrd="0" presId="urn:microsoft.com/office/officeart/2005/8/layout/cycle1"/>
    <dgm:cxn modelId="{0553AC6A-EB45-4F57-97A7-6E93DDE9A5A9}" type="presParOf" srcId="{4BCEBAE9-74F3-4B5D-AD0B-3C2F1212B070}" destId="{C1615EC0-B84C-4252-8398-D76A0E678181}" srcOrd="4" destOrd="0" presId="urn:microsoft.com/office/officeart/2005/8/layout/cycle1"/>
    <dgm:cxn modelId="{80659C07-1A05-4F6A-94DE-31B142019268}" type="presParOf" srcId="{4BCEBAE9-74F3-4B5D-AD0B-3C2F1212B070}" destId="{FCABC266-0A4C-4C53-9ABA-CE1637D9EE4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516FE-6FE8-41C9-B638-0639E4446209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567D7CAA-090F-4EEC-9429-1FCCC9119D87}">
      <dgm:prSet phldrT="[Text]"/>
      <dgm:spPr/>
      <dgm:t>
        <a:bodyPr/>
        <a:lstStyle/>
        <a:p>
          <a:r>
            <a:rPr lang="it-IT" dirty="0" smtClean="0"/>
            <a:t>Free form</a:t>
          </a:r>
          <a:endParaRPr lang="it-IT" dirty="0"/>
        </a:p>
      </dgm:t>
    </dgm:pt>
    <dgm:pt modelId="{5E836C67-F2F2-46E4-8BF8-5EE5D9B28108}" type="parTrans" cxnId="{B7F0FF8B-D63F-4CE6-BA4D-BDFAE02BBC19}">
      <dgm:prSet/>
      <dgm:spPr/>
      <dgm:t>
        <a:bodyPr/>
        <a:lstStyle/>
        <a:p>
          <a:endParaRPr lang="it-IT"/>
        </a:p>
      </dgm:t>
    </dgm:pt>
    <dgm:pt modelId="{61980CE1-A74D-4BF3-A43D-000DF4929022}" type="sibTrans" cxnId="{B7F0FF8B-D63F-4CE6-BA4D-BDFAE02BBC19}">
      <dgm:prSet/>
      <dgm:spPr/>
      <dgm:t>
        <a:bodyPr/>
        <a:lstStyle/>
        <a:p>
          <a:endParaRPr lang="it-IT"/>
        </a:p>
      </dgm:t>
    </dgm:pt>
    <dgm:pt modelId="{FA16C5D1-418D-43B9-A4F3-EA7550D83E7E}">
      <dgm:prSet phldrT="[Text]"/>
      <dgm:spPr/>
      <dgm:t>
        <a:bodyPr/>
        <a:lstStyle/>
        <a:p>
          <a:r>
            <a:rPr lang="it-IT" dirty="0" smtClean="0"/>
            <a:t>Struttura di grande luce</a:t>
          </a:r>
          <a:endParaRPr lang="it-IT" dirty="0"/>
        </a:p>
      </dgm:t>
    </dgm:pt>
    <dgm:pt modelId="{6DFC92B1-CAA2-4611-81E8-9E90DBED84F0}" type="parTrans" cxnId="{CFEB810E-7101-45F4-931A-7D2B958858C9}">
      <dgm:prSet/>
      <dgm:spPr/>
      <dgm:t>
        <a:bodyPr/>
        <a:lstStyle/>
        <a:p>
          <a:endParaRPr lang="it-IT"/>
        </a:p>
      </dgm:t>
    </dgm:pt>
    <dgm:pt modelId="{22EC1C52-D07F-4132-836B-A422A9702721}" type="sibTrans" cxnId="{CFEB810E-7101-45F4-931A-7D2B958858C9}">
      <dgm:prSet/>
      <dgm:spPr/>
      <dgm:t>
        <a:bodyPr/>
        <a:lstStyle/>
        <a:p>
          <a:endParaRPr lang="it-IT"/>
        </a:p>
      </dgm:t>
    </dgm:pt>
    <dgm:pt modelId="{0457F1CC-DF9E-4333-8E79-15C2F29639B8}">
      <dgm:prSet phldrT="[Text]"/>
      <dgm:spPr/>
      <dgm:t>
        <a:bodyPr/>
        <a:lstStyle/>
        <a:p>
          <a:r>
            <a:rPr lang="it-IT" dirty="0" smtClean="0"/>
            <a:t>Rivestimento in vetro</a:t>
          </a:r>
          <a:endParaRPr lang="it-IT" dirty="0"/>
        </a:p>
      </dgm:t>
    </dgm:pt>
    <dgm:pt modelId="{EC6E52E2-17F6-440F-8A6D-D49C1C81BF19}" type="parTrans" cxnId="{444202F0-35AA-4761-87A0-AC3DE0752237}">
      <dgm:prSet/>
      <dgm:spPr/>
      <dgm:t>
        <a:bodyPr/>
        <a:lstStyle/>
        <a:p>
          <a:endParaRPr lang="it-IT"/>
        </a:p>
      </dgm:t>
    </dgm:pt>
    <dgm:pt modelId="{54A62E28-00CF-4624-BDEE-ED612037D680}" type="sibTrans" cxnId="{444202F0-35AA-4761-87A0-AC3DE0752237}">
      <dgm:prSet/>
      <dgm:spPr/>
      <dgm:t>
        <a:bodyPr/>
        <a:lstStyle/>
        <a:p>
          <a:endParaRPr lang="it-IT"/>
        </a:p>
      </dgm:t>
    </dgm:pt>
    <dgm:pt modelId="{DBE3C6AA-E298-4413-B99A-06380B911D4E}">
      <dgm:prSet/>
      <dgm:spPr/>
      <dgm:t>
        <a:bodyPr/>
        <a:lstStyle/>
        <a:p>
          <a:r>
            <a:rPr lang="it-IT" dirty="0" smtClean="0"/>
            <a:t>Edificio climatizzato </a:t>
          </a:r>
          <a:endParaRPr lang="it-IT" dirty="0"/>
        </a:p>
      </dgm:t>
    </dgm:pt>
    <dgm:pt modelId="{CD3724F8-6B96-4546-9A6F-B8845311B7A6}" type="parTrans" cxnId="{E3ED7AAB-1063-4F8A-9015-60F6838441E5}">
      <dgm:prSet/>
      <dgm:spPr/>
      <dgm:t>
        <a:bodyPr/>
        <a:lstStyle/>
        <a:p>
          <a:endParaRPr lang="it-IT"/>
        </a:p>
      </dgm:t>
    </dgm:pt>
    <dgm:pt modelId="{73E92D35-4C13-413C-97B6-49FFB4B0C693}" type="sibTrans" cxnId="{E3ED7AAB-1063-4F8A-9015-60F6838441E5}">
      <dgm:prSet/>
      <dgm:spPr/>
      <dgm:t>
        <a:bodyPr/>
        <a:lstStyle/>
        <a:p>
          <a:endParaRPr lang="it-IT"/>
        </a:p>
      </dgm:t>
    </dgm:pt>
    <dgm:pt modelId="{03580A55-806F-432E-AC60-16BF98DA5E2E}" type="pres">
      <dgm:prSet presAssocID="{861516FE-6FE8-41C9-B638-0639E44462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C7566B-1BE8-4518-BAD0-7F3268602990}" type="pres">
      <dgm:prSet presAssocID="{567D7CAA-090F-4EEC-9429-1FCCC9119D87}" presName="parentLin" presStyleCnt="0"/>
      <dgm:spPr/>
    </dgm:pt>
    <dgm:pt modelId="{0061B23E-BDEE-47AB-B7B8-36FFCEBD2A6D}" type="pres">
      <dgm:prSet presAssocID="{567D7CAA-090F-4EEC-9429-1FCCC9119D8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CFF8E100-5D3C-4B76-AFD1-046C74982E0C}" type="pres">
      <dgm:prSet presAssocID="{567D7CAA-090F-4EEC-9429-1FCCC9119D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77DA5C-2469-4A5A-861E-22E1E9125294}" type="pres">
      <dgm:prSet presAssocID="{567D7CAA-090F-4EEC-9429-1FCCC9119D87}" presName="negativeSpace" presStyleCnt="0"/>
      <dgm:spPr/>
    </dgm:pt>
    <dgm:pt modelId="{85A20E58-99D4-451A-9AE0-14252C5CA445}" type="pres">
      <dgm:prSet presAssocID="{567D7CAA-090F-4EEC-9429-1FCCC9119D87}" presName="childText" presStyleLbl="conFgAcc1" presStyleIdx="0" presStyleCnt="4">
        <dgm:presLayoutVars>
          <dgm:bulletEnabled val="1"/>
        </dgm:presLayoutVars>
      </dgm:prSet>
      <dgm:spPr/>
    </dgm:pt>
    <dgm:pt modelId="{1AB242FD-4BDB-4999-85D8-F499DDC4AB92}" type="pres">
      <dgm:prSet presAssocID="{61980CE1-A74D-4BF3-A43D-000DF4929022}" presName="spaceBetweenRectangles" presStyleCnt="0"/>
      <dgm:spPr/>
    </dgm:pt>
    <dgm:pt modelId="{AA39ACCD-5AFF-4449-9AD0-2FF2D1533DD6}" type="pres">
      <dgm:prSet presAssocID="{FA16C5D1-418D-43B9-A4F3-EA7550D83E7E}" presName="parentLin" presStyleCnt="0"/>
      <dgm:spPr/>
    </dgm:pt>
    <dgm:pt modelId="{5A76FB1F-E722-496B-BC60-0AEBAEE4A0BF}" type="pres">
      <dgm:prSet presAssocID="{FA16C5D1-418D-43B9-A4F3-EA7550D83E7E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5CEC59F7-8F5F-4793-B8FB-C63E8723C6F6}" type="pres">
      <dgm:prSet presAssocID="{FA16C5D1-418D-43B9-A4F3-EA7550D83E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8B3ED2-1857-46FF-AA0B-AB976BFEB70C}" type="pres">
      <dgm:prSet presAssocID="{FA16C5D1-418D-43B9-A4F3-EA7550D83E7E}" presName="negativeSpace" presStyleCnt="0"/>
      <dgm:spPr/>
    </dgm:pt>
    <dgm:pt modelId="{9DBCB890-C471-48D1-A690-A24E8D4D1551}" type="pres">
      <dgm:prSet presAssocID="{FA16C5D1-418D-43B9-A4F3-EA7550D83E7E}" presName="childText" presStyleLbl="conFgAcc1" presStyleIdx="1" presStyleCnt="4">
        <dgm:presLayoutVars>
          <dgm:bulletEnabled val="1"/>
        </dgm:presLayoutVars>
      </dgm:prSet>
      <dgm:spPr/>
    </dgm:pt>
    <dgm:pt modelId="{3F88D032-6569-422F-BF37-33E40FCB265F}" type="pres">
      <dgm:prSet presAssocID="{22EC1C52-D07F-4132-836B-A422A9702721}" presName="spaceBetweenRectangles" presStyleCnt="0"/>
      <dgm:spPr/>
    </dgm:pt>
    <dgm:pt modelId="{58EE3347-9D5B-427F-9186-3D4DE999E5C9}" type="pres">
      <dgm:prSet presAssocID="{0457F1CC-DF9E-4333-8E79-15C2F29639B8}" presName="parentLin" presStyleCnt="0"/>
      <dgm:spPr/>
    </dgm:pt>
    <dgm:pt modelId="{BE3FFFCD-18F2-45AD-89F0-7328E43BD1DC}" type="pres">
      <dgm:prSet presAssocID="{0457F1CC-DF9E-4333-8E79-15C2F29639B8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BB1E8D59-993E-45BA-81CB-2D8985C2511D}" type="pres">
      <dgm:prSet presAssocID="{0457F1CC-DF9E-4333-8E79-15C2F29639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C9F82B-52E0-4F44-8C81-5E3CAB2E440A}" type="pres">
      <dgm:prSet presAssocID="{0457F1CC-DF9E-4333-8E79-15C2F29639B8}" presName="negativeSpace" presStyleCnt="0"/>
      <dgm:spPr/>
    </dgm:pt>
    <dgm:pt modelId="{8529B384-9F40-4DC2-A188-B1F0E621C3CF}" type="pres">
      <dgm:prSet presAssocID="{0457F1CC-DF9E-4333-8E79-15C2F29639B8}" presName="childText" presStyleLbl="conFgAcc1" presStyleIdx="2" presStyleCnt="4" custScaleY="120811">
        <dgm:presLayoutVars>
          <dgm:bulletEnabled val="1"/>
        </dgm:presLayoutVars>
      </dgm:prSet>
      <dgm:spPr/>
    </dgm:pt>
    <dgm:pt modelId="{8B1804F3-157B-473B-B39C-88ED4F4E0A11}" type="pres">
      <dgm:prSet presAssocID="{54A62E28-00CF-4624-BDEE-ED612037D680}" presName="spaceBetweenRectangles" presStyleCnt="0"/>
      <dgm:spPr/>
    </dgm:pt>
    <dgm:pt modelId="{4E2C129F-5E7B-416B-A179-FFF385CE8215}" type="pres">
      <dgm:prSet presAssocID="{DBE3C6AA-E298-4413-B99A-06380B911D4E}" presName="parentLin" presStyleCnt="0"/>
      <dgm:spPr/>
    </dgm:pt>
    <dgm:pt modelId="{A3AA2F3E-9F5D-4AC9-B799-010EBF890B64}" type="pres">
      <dgm:prSet presAssocID="{DBE3C6AA-E298-4413-B99A-06380B911D4E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2A47725B-4070-424D-B1FC-37451548150E}" type="pres">
      <dgm:prSet presAssocID="{DBE3C6AA-E298-4413-B99A-06380B911D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A0CF74-CEE2-4492-B728-D06CC7E96A8F}" type="pres">
      <dgm:prSet presAssocID="{DBE3C6AA-E298-4413-B99A-06380B911D4E}" presName="negativeSpace" presStyleCnt="0"/>
      <dgm:spPr/>
    </dgm:pt>
    <dgm:pt modelId="{E3231AC6-B5C5-4DFA-A5E9-DBC7601DE4A2}" type="pres">
      <dgm:prSet presAssocID="{DBE3C6AA-E298-4413-B99A-06380B911D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F0FF8B-D63F-4CE6-BA4D-BDFAE02BBC19}" srcId="{861516FE-6FE8-41C9-B638-0639E4446209}" destId="{567D7CAA-090F-4EEC-9429-1FCCC9119D87}" srcOrd="0" destOrd="0" parTransId="{5E836C67-F2F2-46E4-8BF8-5EE5D9B28108}" sibTransId="{61980CE1-A74D-4BF3-A43D-000DF4929022}"/>
    <dgm:cxn modelId="{1CB61BC0-FF17-4FA5-81E3-669DFBA95FC2}" type="presOf" srcId="{0457F1CC-DF9E-4333-8E79-15C2F29639B8}" destId="{BB1E8D59-993E-45BA-81CB-2D8985C2511D}" srcOrd="1" destOrd="0" presId="urn:microsoft.com/office/officeart/2005/8/layout/list1"/>
    <dgm:cxn modelId="{D115DACA-CB1A-4049-8891-3CF77464ADB6}" type="presOf" srcId="{0457F1CC-DF9E-4333-8E79-15C2F29639B8}" destId="{BE3FFFCD-18F2-45AD-89F0-7328E43BD1DC}" srcOrd="0" destOrd="0" presId="urn:microsoft.com/office/officeart/2005/8/layout/list1"/>
    <dgm:cxn modelId="{45BFAC8B-812C-40F9-BB7C-3E417FCF162D}" type="presOf" srcId="{FA16C5D1-418D-43B9-A4F3-EA7550D83E7E}" destId="{5CEC59F7-8F5F-4793-B8FB-C63E8723C6F6}" srcOrd="1" destOrd="0" presId="urn:microsoft.com/office/officeart/2005/8/layout/list1"/>
    <dgm:cxn modelId="{CFEB810E-7101-45F4-931A-7D2B958858C9}" srcId="{861516FE-6FE8-41C9-B638-0639E4446209}" destId="{FA16C5D1-418D-43B9-A4F3-EA7550D83E7E}" srcOrd="1" destOrd="0" parTransId="{6DFC92B1-CAA2-4611-81E8-9E90DBED84F0}" sibTransId="{22EC1C52-D07F-4132-836B-A422A9702721}"/>
    <dgm:cxn modelId="{E3ED7AAB-1063-4F8A-9015-60F6838441E5}" srcId="{861516FE-6FE8-41C9-B638-0639E4446209}" destId="{DBE3C6AA-E298-4413-B99A-06380B911D4E}" srcOrd="3" destOrd="0" parTransId="{CD3724F8-6B96-4546-9A6F-B8845311B7A6}" sibTransId="{73E92D35-4C13-413C-97B6-49FFB4B0C693}"/>
    <dgm:cxn modelId="{F13F7216-54A6-4351-8818-843E81A686B7}" type="presOf" srcId="{DBE3C6AA-E298-4413-B99A-06380B911D4E}" destId="{A3AA2F3E-9F5D-4AC9-B799-010EBF890B64}" srcOrd="0" destOrd="0" presId="urn:microsoft.com/office/officeart/2005/8/layout/list1"/>
    <dgm:cxn modelId="{EEAD8ECD-5D75-41BC-8792-FB6695D29B86}" type="presOf" srcId="{861516FE-6FE8-41C9-B638-0639E4446209}" destId="{03580A55-806F-432E-AC60-16BF98DA5E2E}" srcOrd="0" destOrd="0" presId="urn:microsoft.com/office/officeart/2005/8/layout/list1"/>
    <dgm:cxn modelId="{E7722779-9DF2-4B8C-8B10-A2C5F99C9C52}" type="presOf" srcId="{567D7CAA-090F-4EEC-9429-1FCCC9119D87}" destId="{CFF8E100-5D3C-4B76-AFD1-046C74982E0C}" srcOrd="1" destOrd="0" presId="urn:microsoft.com/office/officeart/2005/8/layout/list1"/>
    <dgm:cxn modelId="{8BA06397-6219-49FA-BBF1-EF51FB7F4B74}" type="presOf" srcId="{567D7CAA-090F-4EEC-9429-1FCCC9119D87}" destId="{0061B23E-BDEE-47AB-B7B8-36FFCEBD2A6D}" srcOrd="0" destOrd="0" presId="urn:microsoft.com/office/officeart/2005/8/layout/list1"/>
    <dgm:cxn modelId="{6349C470-494C-4586-85D9-0CED2C2E9230}" type="presOf" srcId="{DBE3C6AA-E298-4413-B99A-06380B911D4E}" destId="{2A47725B-4070-424D-B1FC-37451548150E}" srcOrd="1" destOrd="0" presId="urn:microsoft.com/office/officeart/2005/8/layout/list1"/>
    <dgm:cxn modelId="{215D66C9-B664-4C43-B090-460ECB8C5E31}" type="presOf" srcId="{FA16C5D1-418D-43B9-A4F3-EA7550D83E7E}" destId="{5A76FB1F-E722-496B-BC60-0AEBAEE4A0BF}" srcOrd="0" destOrd="0" presId="urn:microsoft.com/office/officeart/2005/8/layout/list1"/>
    <dgm:cxn modelId="{444202F0-35AA-4761-87A0-AC3DE0752237}" srcId="{861516FE-6FE8-41C9-B638-0639E4446209}" destId="{0457F1CC-DF9E-4333-8E79-15C2F29639B8}" srcOrd="2" destOrd="0" parTransId="{EC6E52E2-17F6-440F-8A6D-D49C1C81BF19}" sibTransId="{54A62E28-00CF-4624-BDEE-ED612037D680}"/>
    <dgm:cxn modelId="{1D7B3903-91D0-465E-9157-1EE5F1AD1123}" type="presParOf" srcId="{03580A55-806F-432E-AC60-16BF98DA5E2E}" destId="{E2C7566B-1BE8-4518-BAD0-7F3268602990}" srcOrd="0" destOrd="0" presId="urn:microsoft.com/office/officeart/2005/8/layout/list1"/>
    <dgm:cxn modelId="{ED523075-6201-440C-A139-9B5BB5AB63E4}" type="presParOf" srcId="{E2C7566B-1BE8-4518-BAD0-7F3268602990}" destId="{0061B23E-BDEE-47AB-B7B8-36FFCEBD2A6D}" srcOrd="0" destOrd="0" presId="urn:microsoft.com/office/officeart/2005/8/layout/list1"/>
    <dgm:cxn modelId="{731BAB7E-A000-435F-9845-3E61FF1BCEE0}" type="presParOf" srcId="{E2C7566B-1BE8-4518-BAD0-7F3268602990}" destId="{CFF8E100-5D3C-4B76-AFD1-046C74982E0C}" srcOrd="1" destOrd="0" presId="urn:microsoft.com/office/officeart/2005/8/layout/list1"/>
    <dgm:cxn modelId="{3EC16DCC-4B58-4A1C-9197-D14BC110E9E8}" type="presParOf" srcId="{03580A55-806F-432E-AC60-16BF98DA5E2E}" destId="{3477DA5C-2469-4A5A-861E-22E1E9125294}" srcOrd="1" destOrd="0" presId="urn:microsoft.com/office/officeart/2005/8/layout/list1"/>
    <dgm:cxn modelId="{C5305D25-F3B1-4256-B6D6-23615196EB92}" type="presParOf" srcId="{03580A55-806F-432E-AC60-16BF98DA5E2E}" destId="{85A20E58-99D4-451A-9AE0-14252C5CA445}" srcOrd="2" destOrd="0" presId="urn:microsoft.com/office/officeart/2005/8/layout/list1"/>
    <dgm:cxn modelId="{F7EA254D-9881-407A-9082-53EF0246AF97}" type="presParOf" srcId="{03580A55-806F-432E-AC60-16BF98DA5E2E}" destId="{1AB242FD-4BDB-4999-85D8-F499DDC4AB92}" srcOrd="3" destOrd="0" presId="urn:microsoft.com/office/officeart/2005/8/layout/list1"/>
    <dgm:cxn modelId="{D82E1131-5C03-40EC-9F65-AB2FD27D071D}" type="presParOf" srcId="{03580A55-806F-432E-AC60-16BF98DA5E2E}" destId="{AA39ACCD-5AFF-4449-9AD0-2FF2D1533DD6}" srcOrd="4" destOrd="0" presId="urn:microsoft.com/office/officeart/2005/8/layout/list1"/>
    <dgm:cxn modelId="{5A6768A1-E5F3-4C23-B8F0-13E654B96767}" type="presParOf" srcId="{AA39ACCD-5AFF-4449-9AD0-2FF2D1533DD6}" destId="{5A76FB1F-E722-496B-BC60-0AEBAEE4A0BF}" srcOrd="0" destOrd="0" presId="urn:microsoft.com/office/officeart/2005/8/layout/list1"/>
    <dgm:cxn modelId="{A807EBD5-47FF-47BE-AB78-820C8F5ED2C3}" type="presParOf" srcId="{AA39ACCD-5AFF-4449-9AD0-2FF2D1533DD6}" destId="{5CEC59F7-8F5F-4793-B8FB-C63E8723C6F6}" srcOrd="1" destOrd="0" presId="urn:microsoft.com/office/officeart/2005/8/layout/list1"/>
    <dgm:cxn modelId="{5BA2DB6E-E004-44F1-9404-15A590DEEF1F}" type="presParOf" srcId="{03580A55-806F-432E-AC60-16BF98DA5E2E}" destId="{708B3ED2-1857-46FF-AA0B-AB976BFEB70C}" srcOrd="5" destOrd="0" presId="urn:microsoft.com/office/officeart/2005/8/layout/list1"/>
    <dgm:cxn modelId="{AE381448-5C30-4599-BCBF-94AF7A1F344D}" type="presParOf" srcId="{03580A55-806F-432E-AC60-16BF98DA5E2E}" destId="{9DBCB890-C471-48D1-A690-A24E8D4D1551}" srcOrd="6" destOrd="0" presId="urn:microsoft.com/office/officeart/2005/8/layout/list1"/>
    <dgm:cxn modelId="{C542461E-2D78-4B10-AF03-9A97216378B5}" type="presParOf" srcId="{03580A55-806F-432E-AC60-16BF98DA5E2E}" destId="{3F88D032-6569-422F-BF37-33E40FCB265F}" srcOrd="7" destOrd="0" presId="urn:microsoft.com/office/officeart/2005/8/layout/list1"/>
    <dgm:cxn modelId="{349FE406-0D00-47D1-8F47-9DE3DE8BA0BE}" type="presParOf" srcId="{03580A55-806F-432E-AC60-16BF98DA5E2E}" destId="{58EE3347-9D5B-427F-9186-3D4DE999E5C9}" srcOrd="8" destOrd="0" presId="urn:microsoft.com/office/officeart/2005/8/layout/list1"/>
    <dgm:cxn modelId="{98D911E6-4989-49B7-8A54-ABF6CDF465A1}" type="presParOf" srcId="{58EE3347-9D5B-427F-9186-3D4DE999E5C9}" destId="{BE3FFFCD-18F2-45AD-89F0-7328E43BD1DC}" srcOrd="0" destOrd="0" presId="urn:microsoft.com/office/officeart/2005/8/layout/list1"/>
    <dgm:cxn modelId="{E025F255-7665-4F50-B2AC-2B4C59914921}" type="presParOf" srcId="{58EE3347-9D5B-427F-9186-3D4DE999E5C9}" destId="{BB1E8D59-993E-45BA-81CB-2D8985C2511D}" srcOrd="1" destOrd="0" presId="urn:microsoft.com/office/officeart/2005/8/layout/list1"/>
    <dgm:cxn modelId="{811E3EDD-8E05-47FB-8577-C9A6B52538B5}" type="presParOf" srcId="{03580A55-806F-432E-AC60-16BF98DA5E2E}" destId="{DDC9F82B-52E0-4F44-8C81-5E3CAB2E440A}" srcOrd="9" destOrd="0" presId="urn:microsoft.com/office/officeart/2005/8/layout/list1"/>
    <dgm:cxn modelId="{8328728F-FB56-418E-897D-2BCC3AE6F442}" type="presParOf" srcId="{03580A55-806F-432E-AC60-16BF98DA5E2E}" destId="{8529B384-9F40-4DC2-A188-B1F0E621C3CF}" srcOrd="10" destOrd="0" presId="urn:microsoft.com/office/officeart/2005/8/layout/list1"/>
    <dgm:cxn modelId="{33E29F4D-2AEF-44C5-B338-49306883DEB8}" type="presParOf" srcId="{03580A55-806F-432E-AC60-16BF98DA5E2E}" destId="{8B1804F3-157B-473B-B39C-88ED4F4E0A11}" srcOrd="11" destOrd="0" presId="urn:microsoft.com/office/officeart/2005/8/layout/list1"/>
    <dgm:cxn modelId="{1C3DEA69-8A51-42AC-A5FE-A1FF0D68AABB}" type="presParOf" srcId="{03580A55-806F-432E-AC60-16BF98DA5E2E}" destId="{4E2C129F-5E7B-416B-A179-FFF385CE8215}" srcOrd="12" destOrd="0" presId="urn:microsoft.com/office/officeart/2005/8/layout/list1"/>
    <dgm:cxn modelId="{2C5B19F3-2DC1-4021-9D2A-F2B19DAFE04C}" type="presParOf" srcId="{4E2C129F-5E7B-416B-A179-FFF385CE8215}" destId="{A3AA2F3E-9F5D-4AC9-B799-010EBF890B64}" srcOrd="0" destOrd="0" presId="urn:microsoft.com/office/officeart/2005/8/layout/list1"/>
    <dgm:cxn modelId="{331FB326-C771-454B-95A4-70B1D76EA451}" type="presParOf" srcId="{4E2C129F-5E7B-416B-A179-FFF385CE8215}" destId="{2A47725B-4070-424D-B1FC-37451548150E}" srcOrd="1" destOrd="0" presId="urn:microsoft.com/office/officeart/2005/8/layout/list1"/>
    <dgm:cxn modelId="{BE21C478-3B0D-49DC-BEAA-4B4434B70B3C}" type="presParOf" srcId="{03580A55-806F-432E-AC60-16BF98DA5E2E}" destId="{99A0CF74-CEE2-4492-B728-D06CC7E96A8F}" srcOrd="13" destOrd="0" presId="urn:microsoft.com/office/officeart/2005/8/layout/list1"/>
    <dgm:cxn modelId="{64720C27-CFE8-40FA-A415-B23BB07CA2CD}" type="presParOf" srcId="{03580A55-806F-432E-AC60-16BF98DA5E2E}" destId="{E3231AC6-B5C5-4DFA-A5E9-DBC7601DE4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EA9CD3-8C59-4578-B759-791F0D799D7A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29E04BC-0584-47A6-AABE-8DDA45E12F84}">
      <dgm:prSet phldrT="[Text]"/>
      <dgm:spPr/>
      <dgm:t>
        <a:bodyPr/>
        <a:lstStyle/>
        <a:p>
          <a:r>
            <a:rPr lang="it-IT" dirty="0" smtClean="0"/>
            <a:t>Realizzare una struttura leggera ed economica</a:t>
          </a:r>
          <a:endParaRPr lang="it-IT" dirty="0"/>
        </a:p>
      </dgm:t>
    </dgm:pt>
    <dgm:pt modelId="{B14245C1-13D0-42BD-A153-43236D96DEDC}" type="parTrans" cxnId="{5F6628E2-CBF0-4D22-A124-9310B56396B1}">
      <dgm:prSet/>
      <dgm:spPr/>
      <dgm:t>
        <a:bodyPr/>
        <a:lstStyle/>
        <a:p>
          <a:endParaRPr lang="it-IT"/>
        </a:p>
      </dgm:t>
    </dgm:pt>
    <dgm:pt modelId="{169AE0BB-3BB9-461F-80FC-901CC0BB9FB4}" type="sibTrans" cxnId="{5F6628E2-CBF0-4D22-A124-9310B56396B1}">
      <dgm:prSet/>
      <dgm:spPr/>
      <dgm:t>
        <a:bodyPr/>
        <a:lstStyle/>
        <a:p>
          <a:endParaRPr lang="it-IT"/>
        </a:p>
      </dgm:t>
    </dgm:pt>
    <dgm:pt modelId="{8BF7F726-F9C2-4E32-9E6E-5EE8A48E1C74}">
      <dgm:prSet phldrT="[Text]"/>
      <dgm:spPr/>
      <dgm:t>
        <a:bodyPr/>
        <a:lstStyle/>
        <a:p>
          <a:r>
            <a:rPr lang="it-IT" dirty="0" smtClean="0"/>
            <a:t>Single layer grid-shell</a:t>
          </a:r>
          <a:endParaRPr lang="it-IT" dirty="0"/>
        </a:p>
      </dgm:t>
    </dgm:pt>
    <dgm:pt modelId="{381043A6-027A-4D7B-AC14-684478CE07B4}" type="parTrans" cxnId="{A4233A7D-35EF-431D-8FA1-42BAE8882871}">
      <dgm:prSet/>
      <dgm:spPr/>
      <dgm:t>
        <a:bodyPr/>
        <a:lstStyle/>
        <a:p>
          <a:endParaRPr lang="it-IT"/>
        </a:p>
      </dgm:t>
    </dgm:pt>
    <dgm:pt modelId="{385E0309-D6FD-4AB2-8172-C3C606AE5C35}" type="sibTrans" cxnId="{A4233A7D-35EF-431D-8FA1-42BAE8882871}">
      <dgm:prSet/>
      <dgm:spPr/>
      <dgm:t>
        <a:bodyPr/>
        <a:lstStyle/>
        <a:p>
          <a:endParaRPr lang="it-IT"/>
        </a:p>
      </dgm:t>
    </dgm:pt>
    <dgm:pt modelId="{BD8CA2B6-D6D1-4FAC-89C6-1B519A9BF2BA}">
      <dgm:prSet phldrT="[Text]"/>
      <dgm:spPr/>
      <dgm:t>
        <a:bodyPr/>
        <a:lstStyle/>
        <a:p>
          <a:r>
            <a:rPr lang="it-IT" dirty="0" smtClean="0"/>
            <a:t>Form-finding e ottimizzazione strutturale della superficie.</a:t>
          </a:r>
          <a:endParaRPr lang="it-IT" dirty="0"/>
        </a:p>
      </dgm:t>
    </dgm:pt>
    <dgm:pt modelId="{E3C9DAFA-971B-421A-81AD-6D58DFCDD995}" type="parTrans" cxnId="{7FC5B267-8D0B-4CF8-A0AD-FDE5DC414543}">
      <dgm:prSet/>
      <dgm:spPr/>
      <dgm:t>
        <a:bodyPr/>
        <a:lstStyle/>
        <a:p>
          <a:endParaRPr lang="it-IT"/>
        </a:p>
      </dgm:t>
    </dgm:pt>
    <dgm:pt modelId="{83C07D89-A64C-4B33-B4DB-2E9A3A05C803}" type="sibTrans" cxnId="{7FC5B267-8D0B-4CF8-A0AD-FDE5DC414543}">
      <dgm:prSet/>
      <dgm:spPr/>
      <dgm:t>
        <a:bodyPr/>
        <a:lstStyle/>
        <a:p>
          <a:endParaRPr lang="it-IT"/>
        </a:p>
      </dgm:t>
    </dgm:pt>
    <dgm:pt modelId="{F18006C2-3CD7-46B6-AC18-1951A4B9302E}">
      <dgm:prSet phldrT="[Text]"/>
      <dgm:spPr/>
      <dgm:t>
        <a:bodyPr/>
        <a:lstStyle/>
        <a:p>
          <a:r>
            <a:rPr lang="it-IT" dirty="0" smtClean="0"/>
            <a:t>Realizzare un sistema di rivestimento accattivante ma economicamente sostenibile.</a:t>
          </a:r>
          <a:endParaRPr lang="it-IT" dirty="0"/>
        </a:p>
      </dgm:t>
    </dgm:pt>
    <dgm:pt modelId="{EC5359B2-669B-4E26-825B-5963CE9CF0C6}" type="parTrans" cxnId="{59A47785-776F-4BA7-BF3B-5515D940A3BD}">
      <dgm:prSet/>
      <dgm:spPr/>
      <dgm:t>
        <a:bodyPr/>
        <a:lstStyle/>
        <a:p>
          <a:endParaRPr lang="it-IT"/>
        </a:p>
      </dgm:t>
    </dgm:pt>
    <dgm:pt modelId="{C7095C87-E543-4846-97CE-368B139DC1EE}" type="sibTrans" cxnId="{59A47785-776F-4BA7-BF3B-5515D940A3BD}">
      <dgm:prSet/>
      <dgm:spPr/>
      <dgm:t>
        <a:bodyPr/>
        <a:lstStyle/>
        <a:p>
          <a:endParaRPr lang="it-IT"/>
        </a:p>
      </dgm:t>
    </dgm:pt>
    <dgm:pt modelId="{CC19C460-A75E-46F9-9AD0-BE528BA3DF48}">
      <dgm:prSet phldrT="[Text]"/>
      <dgm:spPr/>
      <dgm:t>
        <a:bodyPr/>
        <a:lstStyle/>
        <a:p>
          <a:r>
            <a:rPr lang="it-IT" dirty="0" smtClean="0"/>
            <a:t>Cold-bending panels with fixing shape during lamination</a:t>
          </a:r>
          <a:endParaRPr lang="it-IT" dirty="0"/>
        </a:p>
      </dgm:t>
    </dgm:pt>
    <dgm:pt modelId="{20F10AA6-A713-4585-90D5-8589857BA728}" type="parTrans" cxnId="{AD5C0ED6-AF9C-4218-9839-9DDA3FCA2EBD}">
      <dgm:prSet/>
      <dgm:spPr/>
      <dgm:t>
        <a:bodyPr/>
        <a:lstStyle/>
        <a:p>
          <a:endParaRPr lang="it-IT"/>
        </a:p>
      </dgm:t>
    </dgm:pt>
    <dgm:pt modelId="{6DE40423-1DB6-407B-B0AE-C8D7449B9411}" type="sibTrans" cxnId="{AD5C0ED6-AF9C-4218-9839-9DDA3FCA2EBD}">
      <dgm:prSet/>
      <dgm:spPr/>
      <dgm:t>
        <a:bodyPr/>
        <a:lstStyle/>
        <a:p>
          <a:endParaRPr lang="it-IT"/>
        </a:p>
      </dgm:t>
    </dgm:pt>
    <dgm:pt modelId="{B4C5391B-6DC1-43C1-AF05-A5E0FA2CB500}">
      <dgm:prSet phldrT="[Text]"/>
      <dgm:spPr/>
      <dgm:t>
        <a:bodyPr/>
        <a:lstStyle/>
        <a:p>
          <a:r>
            <a:rPr lang="it-IT" dirty="0" smtClean="0"/>
            <a:t>Analisi di buckling non lineari</a:t>
          </a:r>
          <a:endParaRPr lang="it-IT" dirty="0"/>
        </a:p>
      </dgm:t>
    </dgm:pt>
    <dgm:pt modelId="{6C7325E4-0772-44EE-ABEC-2AF959FFB724}" type="parTrans" cxnId="{3BA66FD8-E51F-47F4-AF10-8A5ADC3E0CE8}">
      <dgm:prSet/>
      <dgm:spPr/>
      <dgm:t>
        <a:bodyPr/>
        <a:lstStyle/>
        <a:p>
          <a:endParaRPr lang="it-IT"/>
        </a:p>
      </dgm:t>
    </dgm:pt>
    <dgm:pt modelId="{993A9CE9-3FCC-45BA-AA53-4B65D7EFBAF9}" type="sibTrans" cxnId="{3BA66FD8-E51F-47F4-AF10-8A5ADC3E0CE8}">
      <dgm:prSet/>
      <dgm:spPr/>
      <dgm:t>
        <a:bodyPr/>
        <a:lstStyle/>
        <a:p>
          <a:endParaRPr lang="it-IT"/>
        </a:p>
      </dgm:t>
    </dgm:pt>
    <dgm:pt modelId="{CA3C3C38-A4BD-40E6-A2A1-C8F20497D4CB}">
      <dgm:prSet phldrT="[Text]"/>
      <dgm:spPr/>
      <dgm:t>
        <a:bodyPr/>
        <a:lstStyle/>
        <a:p>
          <a:r>
            <a:rPr lang="it-IT" dirty="0" smtClean="0"/>
            <a:t>Limiti archiettonici</a:t>
          </a:r>
          <a:endParaRPr lang="it-IT" dirty="0"/>
        </a:p>
      </dgm:t>
    </dgm:pt>
    <dgm:pt modelId="{13EFFB3E-D212-40E0-8C17-D45158492FC1}" type="parTrans" cxnId="{995152B5-1696-4C0A-A4E7-2E220D09B918}">
      <dgm:prSet/>
      <dgm:spPr/>
      <dgm:t>
        <a:bodyPr/>
        <a:lstStyle/>
        <a:p>
          <a:endParaRPr lang="it-IT"/>
        </a:p>
      </dgm:t>
    </dgm:pt>
    <dgm:pt modelId="{97EF911D-BC76-441B-A878-B8B592935260}" type="sibTrans" cxnId="{995152B5-1696-4C0A-A4E7-2E220D09B918}">
      <dgm:prSet/>
      <dgm:spPr/>
      <dgm:t>
        <a:bodyPr/>
        <a:lstStyle/>
        <a:p>
          <a:endParaRPr lang="it-IT"/>
        </a:p>
      </dgm:t>
    </dgm:pt>
    <dgm:pt modelId="{27FAFC1A-FAEE-47DA-A15E-635EE8890BDC}">
      <dgm:prSet phldrT="[Text]"/>
      <dgm:spPr/>
      <dgm:t>
        <a:bodyPr/>
        <a:lstStyle/>
        <a:p>
          <a:r>
            <a:rPr lang="it-IT" dirty="0" smtClean="0"/>
            <a:t>Pannelli a singola curvatura</a:t>
          </a:r>
          <a:endParaRPr lang="it-IT" dirty="0"/>
        </a:p>
      </dgm:t>
    </dgm:pt>
    <dgm:pt modelId="{DB8DBFE8-ACCC-4BB7-BC83-B7B884A6AD72}" type="parTrans" cxnId="{F015F32B-9992-49CA-9510-71FD3AE2B8F5}">
      <dgm:prSet/>
      <dgm:spPr/>
      <dgm:t>
        <a:bodyPr/>
        <a:lstStyle/>
        <a:p>
          <a:endParaRPr lang="it-IT"/>
        </a:p>
      </dgm:t>
    </dgm:pt>
    <dgm:pt modelId="{F7636B48-B750-4390-B285-7D3D10C09E89}" type="sibTrans" cxnId="{F015F32B-9992-49CA-9510-71FD3AE2B8F5}">
      <dgm:prSet/>
      <dgm:spPr/>
      <dgm:t>
        <a:bodyPr/>
        <a:lstStyle/>
        <a:p>
          <a:endParaRPr lang="it-IT"/>
        </a:p>
      </dgm:t>
    </dgm:pt>
    <dgm:pt modelId="{5BDDDB00-1DC0-4765-B090-13BF4B6DC804}" type="pres">
      <dgm:prSet presAssocID="{B3EA9CD3-8C59-4578-B759-791F0D799D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5A1FF9-13B2-4188-8408-E9665B820AD7}" type="pres">
      <dgm:prSet presAssocID="{929E04BC-0584-47A6-AABE-8DDA45E12F84}" presName="comp" presStyleCnt="0"/>
      <dgm:spPr/>
    </dgm:pt>
    <dgm:pt modelId="{E6C26C3E-199A-4420-8BCA-65314920FD14}" type="pres">
      <dgm:prSet presAssocID="{929E04BC-0584-47A6-AABE-8DDA45E12F84}" presName="box" presStyleLbl="node1" presStyleIdx="0" presStyleCnt="2"/>
      <dgm:spPr/>
      <dgm:t>
        <a:bodyPr/>
        <a:lstStyle/>
        <a:p>
          <a:endParaRPr lang="it-IT"/>
        </a:p>
      </dgm:t>
    </dgm:pt>
    <dgm:pt modelId="{6BA09F9C-9F7B-404F-BD95-B03F492F039A}" type="pres">
      <dgm:prSet presAssocID="{929E04BC-0584-47A6-AABE-8DDA45E12F8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730566-EF5D-4E4B-808E-7A1FBDEFA8C0}" type="pres">
      <dgm:prSet presAssocID="{929E04BC-0584-47A6-AABE-8DDA45E12F8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C97C01-530D-41ED-9196-43539B0FA11E}" type="pres">
      <dgm:prSet presAssocID="{169AE0BB-3BB9-461F-80FC-901CC0BB9FB4}" presName="spacer" presStyleCnt="0"/>
      <dgm:spPr/>
    </dgm:pt>
    <dgm:pt modelId="{6202B058-39FB-43BF-8311-22A0736785D6}" type="pres">
      <dgm:prSet presAssocID="{F18006C2-3CD7-46B6-AC18-1951A4B9302E}" presName="comp" presStyleCnt="0"/>
      <dgm:spPr/>
    </dgm:pt>
    <dgm:pt modelId="{70F20477-93C2-490D-A86C-914E27473919}" type="pres">
      <dgm:prSet presAssocID="{F18006C2-3CD7-46B6-AC18-1951A4B9302E}" presName="box" presStyleLbl="node1" presStyleIdx="1" presStyleCnt="2"/>
      <dgm:spPr/>
      <dgm:t>
        <a:bodyPr/>
        <a:lstStyle/>
        <a:p>
          <a:endParaRPr lang="it-IT"/>
        </a:p>
      </dgm:t>
    </dgm:pt>
    <dgm:pt modelId="{A34C7F33-E66B-48FE-BF00-BCA6E26E09AE}" type="pres">
      <dgm:prSet presAssocID="{F18006C2-3CD7-46B6-AC18-1951A4B9302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53B1D22-C283-4A34-88EF-C920552549C9}" type="pres">
      <dgm:prSet presAssocID="{F18006C2-3CD7-46B6-AC18-1951A4B9302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15F32B-9992-49CA-9510-71FD3AE2B8F5}" srcId="{F18006C2-3CD7-46B6-AC18-1951A4B9302E}" destId="{27FAFC1A-FAEE-47DA-A15E-635EE8890BDC}" srcOrd="0" destOrd="0" parTransId="{DB8DBFE8-ACCC-4BB7-BC83-B7B884A6AD72}" sibTransId="{F7636B48-B750-4390-B285-7D3D10C09E89}"/>
    <dgm:cxn modelId="{771873E3-0278-4E43-8E49-6072347235D0}" type="presOf" srcId="{CA3C3C38-A4BD-40E6-A2A1-C8F20497D4CB}" destId="{57730566-EF5D-4E4B-808E-7A1FBDEFA8C0}" srcOrd="1" destOrd="4" presId="urn:microsoft.com/office/officeart/2005/8/layout/vList4"/>
    <dgm:cxn modelId="{17D1AD28-F69D-4259-A309-4F0DD8F8D278}" type="presOf" srcId="{B3EA9CD3-8C59-4578-B759-791F0D799D7A}" destId="{5BDDDB00-1DC0-4765-B090-13BF4B6DC804}" srcOrd="0" destOrd="0" presId="urn:microsoft.com/office/officeart/2005/8/layout/vList4"/>
    <dgm:cxn modelId="{DC1C734B-7990-4C88-8AF5-2BB56F1FE7A1}" type="presOf" srcId="{929E04BC-0584-47A6-AABE-8DDA45E12F84}" destId="{E6C26C3E-199A-4420-8BCA-65314920FD14}" srcOrd="0" destOrd="0" presId="urn:microsoft.com/office/officeart/2005/8/layout/vList4"/>
    <dgm:cxn modelId="{4E284B0F-7B7D-47E1-B55C-CD538D40972C}" type="presOf" srcId="{27FAFC1A-FAEE-47DA-A15E-635EE8890BDC}" destId="{D53B1D22-C283-4A34-88EF-C920552549C9}" srcOrd="1" destOrd="1" presId="urn:microsoft.com/office/officeart/2005/8/layout/vList4"/>
    <dgm:cxn modelId="{0A91189F-15E0-41FD-AC77-A72D62EF2C22}" type="presOf" srcId="{B4C5391B-6DC1-43C1-AF05-A5E0FA2CB500}" destId="{57730566-EF5D-4E4B-808E-7A1FBDEFA8C0}" srcOrd="1" destOrd="3" presId="urn:microsoft.com/office/officeart/2005/8/layout/vList4"/>
    <dgm:cxn modelId="{5F6628E2-CBF0-4D22-A124-9310B56396B1}" srcId="{B3EA9CD3-8C59-4578-B759-791F0D799D7A}" destId="{929E04BC-0584-47A6-AABE-8DDA45E12F84}" srcOrd="0" destOrd="0" parTransId="{B14245C1-13D0-42BD-A153-43236D96DEDC}" sibTransId="{169AE0BB-3BB9-461F-80FC-901CC0BB9FB4}"/>
    <dgm:cxn modelId="{79986130-30D7-4FB3-85F5-7142583FC138}" type="presOf" srcId="{BD8CA2B6-D6D1-4FAC-89C6-1B519A9BF2BA}" destId="{57730566-EF5D-4E4B-808E-7A1FBDEFA8C0}" srcOrd="1" destOrd="2" presId="urn:microsoft.com/office/officeart/2005/8/layout/vList4"/>
    <dgm:cxn modelId="{59A47785-776F-4BA7-BF3B-5515D940A3BD}" srcId="{B3EA9CD3-8C59-4578-B759-791F0D799D7A}" destId="{F18006C2-3CD7-46B6-AC18-1951A4B9302E}" srcOrd="1" destOrd="0" parTransId="{EC5359B2-669B-4E26-825B-5963CE9CF0C6}" sibTransId="{C7095C87-E543-4846-97CE-368B139DC1EE}"/>
    <dgm:cxn modelId="{78F68DE4-77A7-4DB6-9E81-9F2BE2C69545}" type="presOf" srcId="{F18006C2-3CD7-46B6-AC18-1951A4B9302E}" destId="{70F20477-93C2-490D-A86C-914E27473919}" srcOrd="0" destOrd="0" presId="urn:microsoft.com/office/officeart/2005/8/layout/vList4"/>
    <dgm:cxn modelId="{3BA66FD8-E51F-47F4-AF10-8A5ADC3E0CE8}" srcId="{929E04BC-0584-47A6-AABE-8DDA45E12F84}" destId="{B4C5391B-6DC1-43C1-AF05-A5E0FA2CB500}" srcOrd="2" destOrd="0" parTransId="{6C7325E4-0772-44EE-ABEC-2AF959FFB724}" sibTransId="{993A9CE9-3FCC-45BA-AA53-4B65D7EFBAF9}"/>
    <dgm:cxn modelId="{995152B5-1696-4C0A-A4E7-2E220D09B918}" srcId="{929E04BC-0584-47A6-AABE-8DDA45E12F84}" destId="{CA3C3C38-A4BD-40E6-A2A1-C8F20497D4CB}" srcOrd="3" destOrd="0" parTransId="{13EFFB3E-D212-40E0-8C17-D45158492FC1}" sibTransId="{97EF911D-BC76-441B-A878-B8B592935260}"/>
    <dgm:cxn modelId="{09B8616E-6A33-4604-985D-063DA8AEFA1F}" type="presOf" srcId="{8BF7F726-F9C2-4E32-9E6E-5EE8A48E1C74}" destId="{57730566-EF5D-4E4B-808E-7A1FBDEFA8C0}" srcOrd="1" destOrd="1" presId="urn:microsoft.com/office/officeart/2005/8/layout/vList4"/>
    <dgm:cxn modelId="{BCC5BAFA-4560-4A72-BB6E-2B77C3365CC0}" type="presOf" srcId="{27FAFC1A-FAEE-47DA-A15E-635EE8890BDC}" destId="{70F20477-93C2-490D-A86C-914E27473919}" srcOrd="0" destOrd="1" presId="urn:microsoft.com/office/officeart/2005/8/layout/vList4"/>
    <dgm:cxn modelId="{3596FD34-672D-48C9-98DE-C9255D952CDC}" type="presOf" srcId="{B4C5391B-6DC1-43C1-AF05-A5E0FA2CB500}" destId="{E6C26C3E-199A-4420-8BCA-65314920FD14}" srcOrd="0" destOrd="3" presId="urn:microsoft.com/office/officeart/2005/8/layout/vList4"/>
    <dgm:cxn modelId="{E5B90DF2-0406-44CB-BA60-D91F33CF36EA}" type="presOf" srcId="{CC19C460-A75E-46F9-9AD0-BE528BA3DF48}" destId="{D53B1D22-C283-4A34-88EF-C920552549C9}" srcOrd="1" destOrd="2" presId="urn:microsoft.com/office/officeart/2005/8/layout/vList4"/>
    <dgm:cxn modelId="{544431B7-622B-4D6A-9AF3-BC057BD04797}" type="presOf" srcId="{8BF7F726-F9C2-4E32-9E6E-5EE8A48E1C74}" destId="{E6C26C3E-199A-4420-8BCA-65314920FD14}" srcOrd="0" destOrd="1" presId="urn:microsoft.com/office/officeart/2005/8/layout/vList4"/>
    <dgm:cxn modelId="{AD5C0ED6-AF9C-4218-9839-9DDA3FCA2EBD}" srcId="{F18006C2-3CD7-46B6-AC18-1951A4B9302E}" destId="{CC19C460-A75E-46F9-9AD0-BE528BA3DF48}" srcOrd="1" destOrd="0" parTransId="{20F10AA6-A713-4585-90D5-8589857BA728}" sibTransId="{6DE40423-1DB6-407B-B0AE-C8D7449B9411}"/>
    <dgm:cxn modelId="{2A186124-B4A0-4AE1-82EC-FB6BB91D314C}" type="presOf" srcId="{BD8CA2B6-D6D1-4FAC-89C6-1B519A9BF2BA}" destId="{E6C26C3E-199A-4420-8BCA-65314920FD14}" srcOrd="0" destOrd="2" presId="urn:microsoft.com/office/officeart/2005/8/layout/vList4"/>
    <dgm:cxn modelId="{06104499-8069-4E2F-A317-472F1ABFC9D6}" type="presOf" srcId="{F18006C2-3CD7-46B6-AC18-1951A4B9302E}" destId="{D53B1D22-C283-4A34-88EF-C920552549C9}" srcOrd="1" destOrd="0" presId="urn:microsoft.com/office/officeart/2005/8/layout/vList4"/>
    <dgm:cxn modelId="{7BCF548F-0C59-4A58-A850-BAA7F9DB7380}" type="presOf" srcId="{CC19C460-A75E-46F9-9AD0-BE528BA3DF48}" destId="{70F20477-93C2-490D-A86C-914E27473919}" srcOrd="0" destOrd="2" presId="urn:microsoft.com/office/officeart/2005/8/layout/vList4"/>
    <dgm:cxn modelId="{7FC5B267-8D0B-4CF8-A0AD-FDE5DC414543}" srcId="{929E04BC-0584-47A6-AABE-8DDA45E12F84}" destId="{BD8CA2B6-D6D1-4FAC-89C6-1B519A9BF2BA}" srcOrd="1" destOrd="0" parTransId="{E3C9DAFA-971B-421A-81AD-6D58DFCDD995}" sibTransId="{83C07D89-A64C-4B33-B4DB-2E9A3A05C803}"/>
    <dgm:cxn modelId="{C7B438A1-CA9A-4D52-9F7E-4067BCBDB915}" type="presOf" srcId="{929E04BC-0584-47A6-AABE-8DDA45E12F84}" destId="{57730566-EF5D-4E4B-808E-7A1FBDEFA8C0}" srcOrd="1" destOrd="0" presId="urn:microsoft.com/office/officeart/2005/8/layout/vList4"/>
    <dgm:cxn modelId="{A4233A7D-35EF-431D-8FA1-42BAE8882871}" srcId="{929E04BC-0584-47A6-AABE-8DDA45E12F84}" destId="{8BF7F726-F9C2-4E32-9E6E-5EE8A48E1C74}" srcOrd="0" destOrd="0" parTransId="{381043A6-027A-4D7B-AC14-684478CE07B4}" sibTransId="{385E0309-D6FD-4AB2-8172-C3C606AE5C35}"/>
    <dgm:cxn modelId="{718AB6F1-9C43-4796-B314-7D8B133BFDD1}" type="presOf" srcId="{CA3C3C38-A4BD-40E6-A2A1-C8F20497D4CB}" destId="{E6C26C3E-199A-4420-8BCA-65314920FD14}" srcOrd="0" destOrd="4" presId="urn:microsoft.com/office/officeart/2005/8/layout/vList4"/>
    <dgm:cxn modelId="{1039FB4A-0DB6-4FC6-A547-2643DCE3419A}" type="presParOf" srcId="{5BDDDB00-1DC0-4765-B090-13BF4B6DC804}" destId="{485A1FF9-13B2-4188-8408-E9665B820AD7}" srcOrd="0" destOrd="0" presId="urn:microsoft.com/office/officeart/2005/8/layout/vList4"/>
    <dgm:cxn modelId="{D0528C4A-507E-4F1B-AB81-DAA2BB2E8B2A}" type="presParOf" srcId="{485A1FF9-13B2-4188-8408-E9665B820AD7}" destId="{E6C26C3E-199A-4420-8BCA-65314920FD14}" srcOrd="0" destOrd="0" presId="urn:microsoft.com/office/officeart/2005/8/layout/vList4"/>
    <dgm:cxn modelId="{8F2D044A-3B3A-4086-9360-E28D596678A4}" type="presParOf" srcId="{485A1FF9-13B2-4188-8408-E9665B820AD7}" destId="{6BA09F9C-9F7B-404F-BD95-B03F492F039A}" srcOrd="1" destOrd="0" presId="urn:microsoft.com/office/officeart/2005/8/layout/vList4"/>
    <dgm:cxn modelId="{FFD3B1A1-744E-4AE0-A411-A923AC1585E8}" type="presParOf" srcId="{485A1FF9-13B2-4188-8408-E9665B820AD7}" destId="{57730566-EF5D-4E4B-808E-7A1FBDEFA8C0}" srcOrd="2" destOrd="0" presId="urn:microsoft.com/office/officeart/2005/8/layout/vList4"/>
    <dgm:cxn modelId="{21F76842-CB17-43B0-A879-4CC13CDB1DF2}" type="presParOf" srcId="{5BDDDB00-1DC0-4765-B090-13BF4B6DC804}" destId="{96C97C01-530D-41ED-9196-43539B0FA11E}" srcOrd="1" destOrd="0" presId="urn:microsoft.com/office/officeart/2005/8/layout/vList4"/>
    <dgm:cxn modelId="{9B84E70E-F7E5-43E4-9897-6B3B8397B24A}" type="presParOf" srcId="{5BDDDB00-1DC0-4765-B090-13BF4B6DC804}" destId="{6202B058-39FB-43BF-8311-22A0736785D6}" srcOrd="2" destOrd="0" presId="urn:microsoft.com/office/officeart/2005/8/layout/vList4"/>
    <dgm:cxn modelId="{AE7F743C-FCAE-4853-AFCF-591C39783F57}" type="presParOf" srcId="{6202B058-39FB-43BF-8311-22A0736785D6}" destId="{70F20477-93C2-490D-A86C-914E27473919}" srcOrd="0" destOrd="0" presId="urn:microsoft.com/office/officeart/2005/8/layout/vList4"/>
    <dgm:cxn modelId="{00229E8B-5185-495D-91D9-01589998A943}" type="presParOf" srcId="{6202B058-39FB-43BF-8311-22A0736785D6}" destId="{A34C7F33-E66B-48FE-BF00-BCA6E26E09AE}" srcOrd="1" destOrd="0" presId="urn:microsoft.com/office/officeart/2005/8/layout/vList4"/>
    <dgm:cxn modelId="{173A12ED-1CC3-4663-8DB6-CA462DCBA2F8}" type="presParOf" srcId="{6202B058-39FB-43BF-8311-22A0736785D6}" destId="{D53B1D22-C283-4A34-88EF-C920552549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rtl="0"/>
          <a:r>
            <a:rPr lang="en-US" sz="1600" dirty="0" smtClean="0"/>
            <a:t>Old-fashion physic form-finding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45B707-11C6-4FF5-9DA3-BEACE033CAE4}" type="presOf" srcId="{0811B0AD-DA5C-42BA-B2AC-3EF1AE0CEFB3}" destId="{E241A3D0-19A8-4BDA-8047-5F03021AC82F}" srcOrd="0" destOrd="0" presId="urn:microsoft.com/office/officeart/2005/8/layout/vList2"/>
    <dgm:cxn modelId="{D2BE066D-5A1A-4642-9B51-9577027F8215}" type="presOf" srcId="{C50847E9-3DC4-4BBF-8E39-D9D535D506FD}" destId="{23D803A0-60A3-4EAD-846A-7AE0981B7282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B3F19E19-8D9A-4083-AE62-64062B1FB501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E8DFFB-897C-472E-9797-43F65243212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it-IT"/>
        </a:p>
      </dgm:t>
    </dgm:pt>
    <dgm:pt modelId="{B3271671-F0A7-4C53-942B-80C0504AD4F5}">
      <dgm:prSet/>
      <dgm:spPr/>
      <dgm:t>
        <a:bodyPr/>
        <a:lstStyle/>
        <a:p>
          <a:pPr rtl="0"/>
          <a:r>
            <a:rPr lang="en-US" smtClean="0"/>
            <a:t>Force-density method</a:t>
          </a:r>
          <a:endParaRPr lang="en-US"/>
        </a:p>
      </dgm:t>
    </dgm:pt>
    <dgm:pt modelId="{D6D9C068-4D3E-439C-B746-39D28E8F8BD2}" type="parTrans" cxnId="{AFFCDF0C-F742-4153-9ECB-50EB0F407FFB}">
      <dgm:prSet/>
      <dgm:spPr/>
      <dgm:t>
        <a:bodyPr/>
        <a:lstStyle/>
        <a:p>
          <a:endParaRPr lang="it-IT"/>
        </a:p>
      </dgm:t>
    </dgm:pt>
    <dgm:pt modelId="{F88CADB5-2844-4105-91A5-7F3C559DB2C8}" type="sibTrans" cxnId="{AFFCDF0C-F742-4153-9ECB-50EB0F407FFB}">
      <dgm:prSet/>
      <dgm:spPr/>
      <dgm:t>
        <a:bodyPr/>
        <a:lstStyle/>
        <a:p>
          <a:endParaRPr lang="it-IT"/>
        </a:p>
      </dgm:t>
    </dgm:pt>
    <dgm:pt modelId="{211DEA68-7DF1-4624-B6D8-9C9357CC9246}">
      <dgm:prSet/>
      <dgm:spPr/>
      <dgm:t>
        <a:bodyPr/>
        <a:lstStyle/>
        <a:p>
          <a:pPr rtl="0"/>
          <a:r>
            <a:rPr lang="en-US" smtClean="0"/>
            <a:t>Normal property method</a:t>
          </a:r>
          <a:endParaRPr lang="en-US"/>
        </a:p>
      </dgm:t>
    </dgm:pt>
    <dgm:pt modelId="{B0B35EB8-B1BF-44A2-8FCD-F4759433EE4E}" type="parTrans" cxnId="{90DEAC4C-8AF1-44CF-A75D-873AE1C5E699}">
      <dgm:prSet/>
      <dgm:spPr/>
      <dgm:t>
        <a:bodyPr/>
        <a:lstStyle/>
        <a:p>
          <a:endParaRPr lang="it-IT"/>
        </a:p>
      </dgm:t>
    </dgm:pt>
    <dgm:pt modelId="{F64D1F08-DD88-41EC-8C88-F8EAAB41A641}" type="sibTrans" cxnId="{90DEAC4C-8AF1-44CF-A75D-873AE1C5E699}">
      <dgm:prSet/>
      <dgm:spPr/>
      <dgm:t>
        <a:bodyPr/>
        <a:lstStyle/>
        <a:p>
          <a:endParaRPr lang="it-IT"/>
        </a:p>
      </dgm:t>
    </dgm:pt>
    <dgm:pt modelId="{FA0116B5-3314-4CD9-B653-0495B96C3160}">
      <dgm:prSet/>
      <dgm:spPr/>
      <dgm:t>
        <a:bodyPr/>
        <a:lstStyle/>
        <a:p>
          <a:pPr rtl="0"/>
          <a:r>
            <a:rPr lang="en-US" smtClean="0"/>
            <a:t>Pre-stress method</a:t>
          </a:r>
          <a:endParaRPr lang="en-US"/>
        </a:p>
      </dgm:t>
    </dgm:pt>
    <dgm:pt modelId="{CE0106A5-5CB6-4C42-9BC8-B3165DFE620C}" type="parTrans" cxnId="{4906F19E-EA61-4A6F-A3F0-28D1A346E9E1}">
      <dgm:prSet/>
      <dgm:spPr/>
      <dgm:t>
        <a:bodyPr/>
        <a:lstStyle/>
        <a:p>
          <a:endParaRPr lang="it-IT"/>
        </a:p>
      </dgm:t>
    </dgm:pt>
    <dgm:pt modelId="{CC2B929E-051E-47ED-941A-B5475F91EF32}" type="sibTrans" cxnId="{4906F19E-EA61-4A6F-A3F0-28D1A346E9E1}">
      <dgm:prSet/>
      <dgm:spPr/>
      <dgm:t>
        <a:bodyPr/>
        <a:lstStyle/>
        <a:p>
          <a:endParaRPr lang="it-IT"/>
        </a:p>
      </dgm:t>
    </dgm:pt>
    <dgm:pt modelId="{C59FDE11-EB22-4F29-8702-9BE5F0024EF2}" type="pres">
      <dgm:prSet presAssocID="{89E8DFFB-897C-472E-9797-43F652432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4F81BF1-F780-4F67-85F6-DCA949B563EC}" type="pres">
      <dgm:prSet presAssocID="{B3271671-F0A7-4C53-942B-80C0504AD4F5}" presName="composite" presStyleCnt="0"/>
      <dgm:spPr/>
    </dgm:pt>
    <dgm:pt modelId="{42ED9DF2-1255-4197-9203-0C7A2B7E1691}" type="pres">
      <dgm:prSet presAssocID="{B3271671-F0A7-4C53-942B-80C0504AD4F5}" presName="bgChev" presStyleLbl="node1" presStyleIdx="0" presStyleCnt="3"/>
      <dgm:spPr/>
    </dgm:pt>
    <dgm:pt modelId="{D20FE1CF-E4C0-4FF2-B62A-A8DFBD98833A}" type="pres">
      <dgm:prSet presAssocID="{B3271671-F0A7-4C53-942B-80C0504AD4F5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26000D-F8FF-4E3A-A78D-C4A2E599B586}" type="pres">
      <dgm:prSet presAssocID="{F88CADB5-2844-4105-91A5-7F3C559DB2C8}" presName="compositeSpace" presStyleCnt="0"/>
      <dgm:spPr/>
    </dgm:pt>
    <dgm:pt modelId="{2DFFDDF1-AE24-42D0-83C6-91C139C3F944}" type="pres">
      <dgm:prSet presAssocID="{211DEA68-7DF1-4624-B6D8-9C9357CC9246}" presName="composite" presStyleCnt="0"/>
      <dgm:spPr/>
    </dgm:pt>
    <dgm:pt modelId="{12998DA2-0AF3-45B4-9F24-2F2607139EE2}" type="pres">
      <dgm:prSet presAssocID="{211DEA68-7DF1-4624-B6D8-9C9357CC9246}" presName="bgChev" presStyleLbl="node1" presStyleIdx="1" presStyleCnt="3"/>
      <dgm:spPr/>
    </dgm:pt>
    <dgm:pt modelId="{4F394D37-0813-4F74-9C23-9E576DBC7D27}" type="pres">
      <dgm:prSet presAssocID="{211DEA68-7DF1-4624-B6D8-9C9357CC9246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2CC769-515D-4607-BA08-716A4A97870D}" type="pres">
      <dgm:prSet presAssocID="{F64D1F08-DD88-41EC-8C88-F8EAAB41A641}" presName="compositeSpace" presStyleCnt="0"/>
      <dgm:spPr/>
    </dgm:pt>
    <dgm:pt modelId="{6B1019E8-1F99-48CE-B70C-F994AA7FB355}" type="pres">
      <dgm:prSet presAssocID="{FA0116B5-3314-4CD9-B653-0495B96C3160}" presName="composite" presStyleCnt="0"/>
      <dgm:spPr/>
    </dgm:pt>
    <dgm:pt modelId="{CF7BFC75-FDA2-42D0-8785-5D21C6772898}" type="pres">
      <dgm:prSet presAssocID="{FA0116B5-3314-4CD9-B653-0495B96C3160}" presName="bgChev" presStyleLbl="node1" presStyleIdx="2" presStyleCnt="3"/>
      <dgm:spPr/>
    </dgm:pt>
    <dgm:pt modelId="{859B27D6-FCF7-44EC-89D2-14597331261A}" type="pres">
      <dgm:prSet presAssocID="{FA0116B5-3314-4CD9-B653-0495B96C3160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C5993AA-1FB6-4D1A-9342-418CC3B057F1}" type="presOf" srcId="{89E8DFFB-897C-472E-9797-43F652432127}" destId="{C59FDE11-EB22-4F29-8702-9BE5F0024EF2}" srcOrd="0" destOrd="0" presId="urn:microsoft.com/office/officeart/2005/8/layout/chevronAccent+Icon"/>
    <dgm:cxn modelId="{85156FE7-81E0-45E9-8D8A-D7E334225B97}" type="presOf" srcId="{B3271671-F0A7-4C53-942B-80C0504AD4F5}" destId="{D20FE1CF-E4C0-4FF2-B62A-A8DFBD98833A}" srcOrd="0" destOrd="0" presId="urn:microsoft.com/office/officeart/2005/8/layout/chevronAccent+Icon"/>
    <dgm:cxn modelId="{5295358D-A584-491D-8B31-20612837FF55}" type="presOf" srcId="{211DEA68-7DF1-4624-B6D8-9C9357CC9246}" destId="{4F394D37-0813-4F74-9C23-9E576DBC7D27}" srcOrd="0" destOrd="0" presId="urn:microsoft.com/office/officeart/2005/8/layout/chevronAccent+Icon"/>
    <dgm:cxn modelId="{4906F19E-EA61-4A6F-A3F0-28D1A346E9E1}" srcId="{89E8DFFB-897C-472E-9797-43F652432127}" destId="{FA0116B5-3314-4CD9-B653-0495B96C3160}" srcOrd="2" destOrd="0" parTransId="{CE0106A5-5CB6-4C42-9BC8-B3165DFE620C}" sibTransId="{CC2B929E-051E-47ED-941A-B5475F91EF32}"/>
    <dgm:cxn modelId="{90DEAC4C-8AF1-44CF-A75D-873AE1C5E699}" srcId="{89E8DFFB-897C-472E-9797-43F652432127}" destId="{211DEA68-7DF1-4624-B6D8-9C9357CC9246}" srcOrd="1" destOrd="0" parTransId="{B0B35EB8-B1BF-44A2-8FCD-F4759433EE4E}" sibTransId="{F64D1F08-DD88-41EC-8C88-F8EAAB41A641}"/>
    <dgm:cxn modelId="{AFFCDF0C-F742-4153-9ECB-50EB0F407FFB}" srcId="{89E8DFFB-897C-472E-9797-43F652432127}" destId="{B3271671-F0A7-4C53-942B-80C0504AD4F5}" srcOrd="0" destOrd="0" parTransId="{D6D9C068-4D3E-439C-B746-39D28E8F8BD2}" sibTransId="{F88CADB5-2844-4105-91A5-7F3C559DB2C8}"/>
    <dgm:cxn modelId="{6A818D08-F9AA-4D46-8D73-C878F1995825}" type="presOf" srcId="{FA0116B5-3314-4CD9-B653-0495B96C3160}" destId="{859B27D6-FCF7-44EC-89D2-14597331261A}" srcOrd="0" destOrd="0" presId="urn:microsoft.com/office/officeart/2005/8/layout/chevronAccent+Icon"/>
    <dgm:cxn modelId="{46D2A64F-64BB-43C8-B57B-6385407920BA}" type="presParOf" srcId="{C59FDE11-EB22-4F29-8702-9BE5F0024EF2}" destId="{54F81BF1-F780-4F67-85F6-DCA949B563EC}" srcOrd="0" destOrd="0" presId="urn:microsoft.com/office/officeart/2005/8/layout/chevronAccent+Icon"/>
    <dgm:cxn modelId="{738DD8C4-FA53-418F-B2F3-1C632D062ADF}" type="presParOf" srcId="{54F81BF1-F780-4F67-85F6-DCA949B563EC}" destId="{42ED9DF2-1255-4197-9203-0C7A2B7E1691}" srcOrd="0" destOrd="0" presId="urn:microsoft.com/office/officeart/2005/8/layout/chevronAccent+Icon"/>
    <dgm:cxn modelId="{3B4B0746-F650-4563-BA09-CABCD47646BC}" type="presParOf" srcId="{54F81BF1-F780-4F67-85F6-DCA949B563EC}" destId="{D20FE1CF-E4C0-4FF2-B62A-A8DFBD98833A}" srcOrd="1" destOrd="0" presId="urn:microsoft.com/office/officeart/2005/8/layout/chevronAccent+Icon"/>
    <dgm:cxn modelId="{20E76B7F-1979-4D0B-AA1C-5E0F78B67837}" type="presParOf" srcId="{C59FDE11-EB22-4F29-8702-9BE5F0024EF2}" destId="{CC26000D-F8FF-4E3A-A78D-C4A2E599B586}" srcOrd="1" destOrd="0" presId="urn:microsoft.com/office/officeart/2005/8/layout/chevronAccent+Icon"/>
    <dgm:cxn modelId="{7345807C-ADB6-4EEB-AACC-AA528EDF8744}" type="presParOf" srcId="{C59FDE11-EB22-4F29-8702-9BE5F0024EF2}" destId="{2DFFDDF1-AE24-42D0-83C6-91C139C3F944}" srcOrd="2" destOrd="0" presId="urn:microsoft.com/office/officeart/2005/8/layout/chevronAccent+Icon"/>
    <dgm:cxn modelId="{913B6405-FCA3-4B1D-8DC7-B2E2BD99C64B}" type="presParOf" srcId="{2DFFDDF1-AE24-42D0-83C6-91C139C3F944}" destId="{12998DA2-0AF3-45B4-9F24-2F2607139EE2}" srcOrd="0" destOrd="0" presId="urn:microsoft.com/office/officeart/2005/8/layout/chevronAccent+Icon"/>
    <dgm:cxn modelId="{968F7D7B-D853-485A-A7F0-EF718AE0C736}" type="presParOf" srcId="{2DFFDDF1-AE24-42D0-83C6-91C139C3F944}" destId="{4F394D37-0813-4F74-9C23-9E576DBC7D27}" srcOrd="1" destOrd="0" presId="urn:microsoft.com/office/officeart/2005/8/layout/chevronAccent+Icon"/>
    <dgm:cxn modelId="{D0D92E7D-2DA8-49CE-AF2B-A972ABCA6544}" type="presParOf" srcId="{C59FDE11-EB22-4F29-8702-9BE5F0024EF2}" destId="{8E2CC769-515D-4607-BA08-716A4A97870D}" srcOrd="3" destOrd="0" presId="urn:microsoft.com/office/officeart/2005/8/layout/chevronAccent+Icon"/>
    <dgm:cxn modelId="{74913675-B3B1-43A6-9B32-20C9C3C20786}" type="presParOf" srcId="{C59FDE11-EB22-4F29-8702-9BE5F0024EF2}" destId="{6B1019E8-1F99-48CE-B70C-F994AA7FB355}" srcOrd="4" destOrd="0" presId="urn:microsoft.com/office/officeart/2005/8/layout/chevronAccent+Icon"/>
    <dgm:cxn modelId="{59027759-42F4-4242-B58F-4D3F159D486B}" type="presParOf" srcId="{6B1019E8-1F99-48CE-B70C-F994AA7FB355}" destId="{CF7BFC75-FDA2-42D0-8785-5D21C6772898}" srcOrd="0" destOrd="0" presId="urn:microsoft.com/office/officeart/2005/8/layout/chevronAccent+Icon"/>
    <dgm:cxn modelId="{4AF53448-B449-4F37-9907-853203D1BBD5}" type="presParOf" srcId="{6B1019E8-1F99-48CE-B70C-F994AA7FB355}" destId="{859B27D6-FCF7-44EC-89D2-14597331261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rtl="0"/>
          <a:r>
            <a:rPr lang="en-US" sz="1600" dirty="0" smtClean="0"/>
            <a:t>Thrust network analysis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 custLinFactNeighborX="-782" custLinFactNeighborY="3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55C526A-5679-454F-844C-360B66B138BD}" type="presOf" srcId="{C50847E9-3DC4-4BBF-8E39-D9D535D506FD}" destId="{23D803A0-60A3-4EAD-846A-7AE0981B7282}" srcOrd="0" destOrd="0" presId="urn:microsoft.com/office/officeart/2005/8/layout/vList2"/>
    <dgm:cxn modelId="{033B7BBB-A66C-4ACD-9767-3F3CB5D771A7}" type="presOf" srcId="{0811B0AD-DA5C-42BA-B2AC-3EF1AE0CEFB3}" destId="{E241A3D0-19A8-4BDA-8047-5F03021AC82F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E9E69731-01BF-4A23-80E7-F20B0F91A31B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0847E9-3DC4-4BBF-8E39-D9D535D506F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0811B0AD-DA5C-42BA-B2AC-3EF1AE0CEFB3}">
      <dgm:prSet custT="1"/>
      <dgm:spPr/>
      <dgm:t>
        <a:bodyPr/>
        <a:lstStyle/>
        <a:p>
          <a:pPr algn="ctr" rtl="0"/>
          <a:r>
            <a:rPr lang="en-US" sz="1600" dirty="0" err="1" smtClean="0"/>
            <a:t>Dalle</a:t>
          </a:r>
          <a:r>
            <a:rPr lang="en-US" sz="1600" dirty="0" smtClean="0"/>
            <a:t> </a:t>
          </a:r>
          <a:r>
            <a:rPr lang="en-US" sz="1600" dirty="0" err="1" smtClean="0"/>
            <a:t>superfici</a:t>
          </a:r>
          <a:r>
            <a:rPr lang="en-US" sz="1600" dirty="0" smtClean="0"/>
            <a:t> di </a:t>
          </a:r>
          <a:r>
            <a:rPr lang="en-US" sz="1600" dirty="0" err="1" smtClean="0"/>
            <a:t>traslazione</a:t>
          </a:r>
          <a:r>
            <a:rPr lang="en-US" sz="1600" dirty="0" smtClean="0"/>
            <a:t> </a:t>
          </a:r>
          <a:r>
            <a:rPr lang="en-US" sz="1600" dirty="0" err="1" smtClean="0"/>
            <a:t>omotetiche</a:t>
          </a:r>
          <a:r>
            <a:rPr lang="en-US" sz="1600" dirty="0" smtClean="0"/>
            <a:t> </a:t>
          </a:r>
          <a:r>
            <a:rPr lang="en-US" sz="1600" dirty="0" err="1" smtClean="0"/>
            <a:t>agli</a:t>
          </a:r>
          <a:r>
            <a:rPr lang="en-US" sz="1600" dirty="0" smtClean="0"/>
            <a:t> </a:t>
          </a:r>
          <a:r>
            <a:rPr lang="en-US" sz="1600" dirty="0" err="1" smtClean="0"/>
            <a:t>algoritmi</a:t>
          </a:r>
          <a:r>
            <a:rPr lang="en-US" sz="1600" dirty="0" smtClean="0"/>
            <a:t> di </a:t>
          </a:r>
          <a:r>
            <a:rPr lang="en-US" sz="1600" dirty="0" err="1" smtClean="0"/>
            <a:t>ottimizzazione</a:t>
          </a:r>
          <a:r>
            <a:rPr lang="en-US" sz="1600" dirty="0" smtClean="0"/>
            <a:t> </a:t>
          </a:r>
          <a:r>
            <a:rPr lang="en-US" sz="1600" dirty="0" err="1" smtClean="0"/>
            <a:t>geometrica</a:t>
          </a:r>
          <a:endParaRPr lang="en-US" sz="1600" dirty="0"/>
        </a:p>
      </dgm:t>
    </dgm:pt>
    <dgm:pt modelId="{85D5FD39-BD1A-48BB-8903-C28D993F7528}" type="par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36AEA1EC-6BF7-43D2-91C5-E51AEE587B17}" type="sibTrans" cxnId="{270F3CC2-21FF-4683-BBB9-3A20797C002E}">
      <dgm:prSet/>
      <dgm:spPr/>
      <dgm:t>
        <a:bodyPr/>
        <a:lstStyle/>
        <a:p>
          <a:pPr algn="ctr"/>
          <a:endParaRPr lang="it-IT"/>
        </a:p>
      </dgm:t>
    </dgm:pt>
    <dgm:pt modelId="{23D803A0-60A3-4EAD-846A-7AE0981B7282}" type="pres">
      <dgm:prSet presAssocID="{C50847E9-3DC4-4BBF-8E39-D9D535D50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41A3D0-19A8-4BDA-8047-5F03021AC82F}" type="pres">
      <dgm:prSet presAssocID="{0811B0AD-DA5C-42BA-B2AC-3EF1AE0CEF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078EA2-D938-4BB8-A350-499EFC09EFBD}" type="presOf" srcId="{0811B0AD-DA5C-42BA-B2AC-3EF1AE0CEFB3}" destId="{E241A3D0-19A8-4BDA-8047-5F03021AC82F}" srcOrd="0" destOrd="0" presId="urn:microsoft.com/office/officeart/2005/8/layout/vList2"/>
    <dgm:cxn modelId="{96551894-EB90-4F8B-909F-E8ECA45FBB98}" type="presOf" srcId="{C50847E9-3DC4-4BBF-8E39-D9D535D506FD}" destId="{23D803A0-60A3-4EAD-846A-7AE0981B7282}" srcOrd="0" destOrd="0" presId="urn:microsoft.com/office/officeart/2005/8/layout/vList2"/>
    <dgm:cxn modelId="{270F3CC2-21FF-4683-BBB9-3A20797C002E}" srcId="{C50847E9-3DC4-4BBF-8E39-D9D535D506FD}" destId="{0811B0AD-DA5C-42BA-B2AC-3EF1AE0CEFB3}" srcOrd="0" destOrd="0" parTransId="{85D5FD39-BD1A-48BB-8903-C28D993F7528}" sibTransId="{36AEA1EC-6BF7-43D2-91C5-E51AEE587B17}"/>
    <dgm:cxn modelId="{719A5344-9017-48F7-B879-DBD8458403A3}" type="presParOf" srcId="{23D803A0-60A3-4EAD-846A-7AE0981B7282}" destId="{E241A3D0-19A8-4BDA-8047-5F03021AC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E8DFFB-897C-472E-9797-43F652432127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A0116B5-3314-4CD9-B653-0495B96C3160}">
      <dgm:prSet/>
      <dgm:spPr/>
      <dgm:t>
        <a:bodyPr/>
        <a:lstStyle/>
        <a:p>
          <a:pPr rtl="0"/>
          <a:r>
            <a:rPr lang="en-US" dirty="0" err="1" smtClean="0"/>
            <a:t>Algoritmi</a:t>
          </a:r>
          <a:r>
            <a:rPr lang="en-US" dirty="0" smtClean="0"/>
            <a:t> di </a:t>
          </a:r>
          <a:r>
            <a:rPr lang="en-US" dirty="0" err="1" smtClean="0"/>
            <a:t>ottimizzazione</a:t>
          </a:r>
          <a:endParaRPr lang="en-US" dirty="0" smtClean="0"/>
        </a:p>
      </dgm:t>
    </dgm:pt>
    <dgm:pt modelId="{CE0106A5-5CB6-4C42-9BC8-B3165DFE620C}" type="parTrans" cxnId="{4906F19E-EA61-4A6F-A3F0-28D1A346E9E1}">
      <dgm:prSet/>
      <dgm:spPr/>
      <dgm:t>
        <a:bodyPr/>
        <a:lstStyle/>
        <a:p>
          <a:endParaRPr lang="it-IT"/>
        </a:p>
      </dgm:t>
    </dgm:pt>
    <dgm:pt modelId="{CC2B929E-051E-47ED-941A-B5475F91EF32}" type="sibTrans" cxnId="{4906F19E-EA61-4A6F-A3F0-28D1A346E9E1}">
      <dgm:prSet/>
      <dgm:spPr/>
      <dgm:t>
        <a:bodyPr/>
        <a:lstStyle/>
        <a:p>
          <a:endParaRPr lang="it-IT"/>
        </a:p>
      </dgm:t>
    </dgm:pt>
    <dgm:pt modelId="{FAF331A0-07B0-414F-866B-974963F9CC1A}" type="pres">
      <dgm:prSet presAssocID="{89E8DFFB-897C-472E-9797-43F6524321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A31D2EB-09BA-4275-AE27-C5034117A990}" type="pres">
      <dgm:prSet presAssocID="{89E8DFFB-897C-472E-9797-43F652432127}" presName="dummy" presStyleCnt="0"/>
      <dgm:spPr/>
    </dgm:pt>
    <dgm:pt modelId="{9ED76F71-DCDE-4421-90C2-DFE6414A41FC}" type="pres">
      <dgm:prSet presAssocID="{89E8DFFB-897C-472E-9797-43F652432127}" presName="linH" presStyleCnt="0"/>
      <dgm:spPr/>
    </dgm:pt>
    <dgm:pt modelId="{F5906F6B-A03D-4D8D-8DFA-D419A3928C1F}" type="pres">
      <dgm:prSet presAssocID="{89E8DFFB-897C-472E-9797-43F652432127}" presName="padding1" presStyleCnt="0"/>
      <dgm:spPr/>
    </dgm:pt>
    <dgm:pt modelId="{F8FCE4BF-48DA-479C-9494-87DBCB8A9444}" type="pres">
      <dgm:prSet presAssocID="{FA0116B5-3314-4CD9-B653-0495B96C3160}" presName="linV" presStyleCnt="0"/>
      <dgm:spPr/>
    </dgm:pt>
    <dgm:pt modelId="{3F01E706-E865-447F-9479-8ED523AAE67E}" type="pres">
      <dgm:prSet presAssocID="{FA0116B5-3314-4CD9-B653-0495B96C3160}" presName="spVertical1" presStyleCnt="0"/>
      <dgm:spPr/>
    </dgm:pt>
    <dgm:pt modelId="{FD4CA8D5-30AF-4843-9319-428DC4805CBF}" type="pres">
      <dgm:prSet presAssocID="{FA0116B5-3314-4CD9-B653-0495B96C316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606583-68E0-4A98-80DE-9B06EF7CF88E}" type="pres">
      <dgm:prSet presAssocID="{FA0116B5-3314-4CD9-B653-0495B96C3160}" presName="spVertical2" presStyleCnt="0"/>
      <dgm:spPr/>
    </dgm:pt>
    <dgm:pt modelId="{DAB16575-285F-4AED-83E6-24FA00979FA3}" type="pres">
      <dgm:prSet presAssocID="{FA0116B5-3314-4CD9-B653-0495B96C3160}" presName="spVertical3" presStyleCnt="0"/>
      <dgm:spPr/>
    </dgm:pt>
    <dgm:pt modelId="{FC0FBD8D-D009-44E9-8337-BAAF84DF7F6D}" type="pres">
      <dgm:prSet presAssocID="{89E8DFFB-897C-472E-9797-43F652432127}" presName="padding2" presStyleCnt="0"/>
      <dgm:spPr/>
    </dgm:pt>
    <dgm:pt modelId="{3E81F54F-483B-45F2-94B8-38C60E05CAD3}" type="pres">
      <dgm:prSet presAssocID="{89E8DFFB-897C-472E-9797-43F652432127}" presName="negArrow" presStyleCnt="0"/>
      <dgm:spPr/>
    </dgm:pt>
    <dgm:pt modelId="{882812AF-B298-4C67-AEDD-5D24757A1B4D}" type="pres">
      <dgm:prSet presAssocID="{89E8DFFB-897C-472E-9797-43F652432127}" presName="backgroundArrow" presStyleLbl="node1" presStyleIdx="0" presStyleCnt="1" custLinFactNeighborX="-5775" custLinFactNeighborY="-2733"/>
      <dgm:spPr/>
    </dgm:pt>
  </dgm:ptLst>
  <dgm:cxnLst>
    <dgm:cxn modelId="{4DCA411E-9EF0-439F-98A9-1CCDDD3E5EEA}" type="presOf" srcId="{FA0116B5-3314-4CD9-B653-0495B96C3160}" destId="{FD4CA8D5-30AF-4843-9319-428DC4805CBF}" srcOrd="0" destOrd="0" presId="urn:microsoft.com/office/officeart/2005/8/layout/hProcess3"/>
    <dgm:cxn modelId="{4906F19E-EA61-4A6F-A3F0-28D1A346E9E1}" srcId="{89E8DFFB-897C-472E-9797-43F652432127}" destId="{FA0116B5-3314-4CD9-B653-0495B96C3160}" srcOrd="0" destOrd="0" parTransId="{CE0106A5-5CB6-4C42-9BC8-B3165DFE620C}" sibTransId="{CC2B929E-051E-47ED-941A-B5475F91EF32}"/>
    <dgm:cxn modelId="{EF861109-93FD-4B38-9D9D-58044B2347E8}" type="presOf" srcId="{89E8DFFB-897C-472E-9797-43F652432127}" destId="{FAF331A0-07B0-414F-866B-974963F9CC1A}" srcOrd="0" destOrd="0" presId="urn:microsoft.com/office/officeart/2005/8/layout/hProcess3"/>
    <dgm:cxn modelId="{C46805C7-9124-48B1-9072-AA82DF300584}" type="presParOf" srcId="{FAF331A0-07B0-414F-866B-974963F9CC1A}" destId="{3A31D2EB-09BA-4275-AE27-C5034117A990}" srcOrd="0" destOrd="0" presId="urn:microsoft.com/office/officeart/2005/8/layout/hProcess3"/>
    <dgm:cxn modelId="{0E076727-7795-4F63-8A02-CE86DED32137}" type="presParOf" srcId="{FAF331A0-07B0-414F-866B-974963F9CC1A}" destId="{9ED76F71-DCDE-4421-90C2-DFE6414A41FC}" srcOrd="1" destOrd="0" presId="urn:microsoft.com/office/officeart/2005/8/layout/hProcess3"/>
    <dgm:cxn modelId="{D34EBDFE-DA03-45E6-AEC9-96663195C98F}" type="presParOf" srcId="{9ED76F71-DCDE-4421-90C2-DFE6414A41FC}" destId="{F5906F6B-A03D-4D8D-8DFA-D419A3928C1F}" srcOrd="0" destOrd="0" presId="urn:microsoft.com/office/officeart/2005/8/layout/hProcess3"/>
    <dgm:cxn modelId="{14379D71-834F-4B84-BF2F-80DADBBFADC7}" type="presParOf" srcId="{9ED76F71-DCDE-4421-90C2-DFE6414A41FC}" destId="{F8FCE4BF-48DA-479C-9494-87DBCB8A9444}" srcOrd="1" destOrd="0" presId="urn:microsoft.com/office/officeart/2005/8/layout/hProcess3"/>
    <dgm:cxn modelId="{8D635F2B-6D44-4EBA-A984-42B7A0854511}" type="presParOf" srcId="{F8FCE4BF-48DA-479C-9494-87DBCB8A9444}" destId="{3F01E706-E865-447F-9479-8ED523AAE67E}" srcOrd="0" destOrd="0" presId="urn:microsoft.com/office/officeart/2005/8/layout/hProcess3"/>
    <dgm:cxn modelId="{495A39DC-7504-4820-A1E2-DCCAA9F268F2}" type="presParOf" srcId="{F8FCE4BF-48DA-479C-9494-87DBCB8A9444}" destId="{FD4CA8D5-30AF-4843-9319-428DC4805CBF}" srcOrd="1" destOrd="0" presId="urn:microsoft.com/office/officeart/2005/8/layout/hProcess3"/>
    <dgm:cxn modelId="{FCA72383-E361-4691-A869-419A0BAFC414}" type="presParOf" srcId="{F8FCE4BF-48DA-479C-9494-87DBCB8A9444}" destId="{07606583-68E0-4A98-80DE-9B06EF7CF88E}" srcOrd="2" destOrd="0" presId="urn:microsoft.com/office/officeart/2005/8/layout/hProcess3"/>
    <dgm:cxn modelId="{FB84FAE7-92FE-42D7-AC73-CEE676785DA6}" type="presParOf" srcId="{F8FCE4BF-48DA-479C-9494-87DBCB8A9444}" destId="{DAB16575-285F-4AED-83E6-24FA00979FA3}" srcOrd="3" destOrd="0" presId="urn:microsoft.com/office/officeart/2005/8/layout/hProcess3"/>
    <dgm:cxn modelId="{358BE884-7867-4919-BB98-0959D89EB9C1}" type="presParOf" srcId="{9ED76F71-DCDE-4421-90C2-DFE6414A41FC}" destId="{FC0FBD8D-D009-44E9-8337-BAAF84DF7F6D}" srcOrd="2" destOrd="0" presId="urn:microsoft.com/office/officeart/2005/8/layout/hProcess3"/>
    <dgm:cxn modelId="{7C1970FC-5A3D-4D1C-BB82-779D31290D04}" type="presParOf" srcId="{9ED76F71-DCDE-4421-90C2-DFE6414A41FC}" destId="{3E81F54F-483B-45F2-94B8-38C60E05CAD3}" srcOrd="3" destOrd="0" presId="urn:microsoft.com/office/officeart/2005/8/layout/hProcess3"/>
    <dgm:cxn modelId="{2C121792-DE0C-45FB-A921-3E9482528D09}" type="presParOf" srcId="{9ED76F71-DCDE-4421-90C2-DFE6414A41FC}" destId="{882812AF-B298-4C67-AEDD-5D24757A1B4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1C858-A6ED-4053-B04F-14DB88429812}">
      <dsp:nvSpPr>
        <dsp:cNvPr id="0" name=""/>
        <dsp:cNvSpPr/>
      </dsp:nvSpPr>
      <dsp:spPr>
        <a:xfrm>
          <a:off x="1396862" y="9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Form Finding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Tecniche e metodi per la derminazione di strutture essenzialemente compresse.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Ottimizzazione delle caratteristiche strutturali</a:t>
          </a:r>
          <a:r>
            <a:rPr lang="it-IT" sz="900" kern="1200" dirty="0" smtClean="0"/>
            <a:t>.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Necessità architettoniche e funzionali.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1793102" y="520075"/>
        <a:ext cx="2179320" cy="1337310"/>
      </dsp:txXfrm>
    </dsp:sp>
    <dsp:sp modelId="{590780E9-E9DF-4F51-BF63-30B47C0C1F92}">
      <dsp:nvSpPr>
        <dsp:cNvPr id="0" name=""/>
        <dsp:cNvSpPr/>
      </dsp:nvSpPr>
      <dsp:spPr>
        <a:xfrm>
          <a:off x="2501074" y="1919287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Ottimizzaiozne geometrica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Pannelli piani 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Pannelli a singola curvatura</a:t>
          </a:r>
          <a:endParaRPr lang="it-IT" sz="900" kern="1200" dirty="0"/>
        </a:p>
      </dsp:txBody>
      <dsp:txXfrm>
        <a:off x="3409950" y="2687003"/>
        <a:ext cx="1783080" cy="1634490"/>
      </dsp:txXfrm>
    </dsp:sp>
    <dsp:sp modelId="{398BB7AA-98A5-4CA8-8CF2-A5FB11B1301D}">
      <dsp:nvSpPr>
        <dsp:cNvPr id="0" name=""/>
        <dsp:cNvSpPr/>
      </dsp:nvSpPr>
      <dsp:spPr>
        <a:xfrm>
          <a:off x="356424" y="1919287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Progettazione strutturale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Grid-shell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“Softening”  </a:t>
          </a:r>
          <a:r>
            <a:rPr lang="it-IT" sz="900" kern="1200" dirty="0" smtClean="0"/>
            <a:t>e </a:t>
          </a:r>
          <a:r>
            <a:rPr lang="en-US" sz="900" kern="1200" dirty="0" smtClean="0"/>
            <a:t>”snap through”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Cavi pretesi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Analisi geometricamente non lineari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Imperfezioni 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Vincoli e connessioni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Vetro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636269" y="2687003"/>
        <a:ext cx="1783080" cy="1634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20"/>
          <a:ext cx="11660187" cy="323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Definizione</a:t>
          </a:r>
          <a:r>
            <a:rPr lang="en-US" sz="1600" kern="1200" dirty="0" smtClean="0"/>
            <a:t> di un </a:t>
          </a:r>
          <a:r>
            <a:rPr lang="en-US" sz="1600" kern="1200" dirty="0" err="1" smtClean="0"/>
            <a:t>sistema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maglie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quadrangolari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piane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sulla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superficie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trovata</a:t>
          </a:r>
          <a:endParaRPr lang="en-US" sz="1600" kern="1200" dirty="0"/>
        </a:p>
      </dsp:txBody>
      <dsp:txXfrm>
        <a:off x="15773" y="15793"/>
        <a:ext cx="11628641" cy="291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11598455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Traformazione</a:t>
          </a:r>
          <a:r>
            <a:rPr lang="en-US" sz="1600" kern="1200" dirty="0" smtClean="0"/>
            <a:t> del Sistema a </a:t>
          </a:r>
          <a:r>
            <a:rPr lang="en-US" sz="1600" kern="1200" dirty="0" err="1" smtClean="0"/>
            <a:t>maglie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piane</a:t>
          </a:r>
          <a:r>
            <a:rPr lang="en-US" sz="1600" kern="1200" dirty="0" smtClean="0"/>
            <a:t> in un ‘’D-strip model’’</a:t>
          </a:r>
          <a:endParaRPr lang="en-US" sz="1600" kern="1200" dirty="0"/>
        </a:p>
      </dsp:txBody>
      <dsp:txXfrm>
        <a:off x="14044" y="14215"/>
        <a:ext cx="11570367" cy="259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11598455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Struttura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principale</a:t>
          </a:r>
          <a:endParaRPr lang="en-US" sz="1600" kern="1200" dirty="0"/>
        </a:p>
      </dsp:txBody>
      <dsp:txXfrm>
        <a:off x="14044" y="14215"/>
        <a:ext cx="11570367" cy="2596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11598455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Sistema di </a:t>
          </a:r>
          <a:r>
            <a:rPr lang="en-US" sz="1600" kern="1200" dirty="0" err="1" smtClean="0"/>
            <a:t>rivestimento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secondario</a:t>
          </a:r>
          <a:r>
            <a:rPr lang="en-US" sz="1600" kern="1200" dirty="0" smtClean="0"/>
            <a:t> in ETFE</a:t>
          </a:r>
          <a:endParaRPr lang="en-US" sz="1600" kern="1200" dirty="0"/>
        </a:p>
      </dsp:txBody>
      <dsp:txXfrm>
        <a:off x="14044" y="14215"/>
        <a:ext cx="11570367" cy="2596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11598455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Sistema di </a:t>
          </a:r>
          <a:r>
            <a:rPr lang="en-US" sz="1600" kern="1200" dirty="0" err="1" smtClean="0"/>
            <a:t>rivestimento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primario</a:t>
          </a:r>
          <a:r>
            <a:rPr lang="en-US" sz="1600" kern="1200" dirty="0" smtClean="0"/>
            <a:t> in </a:t>
          </a:r>
          <a:r>
            <a:rPr lang="en-US" sz="1600" kern="1200" dirty="0" err="1" smtClean="0"/>
            <a:t>vetro</a:t>
          </a:r>
          <a:endParaRPr lang="en-US" sz="1600" kern="1200" dirty="0"/>
        </a:p>
      </dsp:txBody>
      <dsp:txXfrm>
        <a:off x="14044" y="14215"/>
        <a:ext cx="11570367" cy="259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E92D-A9D0-46A8-9CA7-B9E09C33BA55}">
      <dsp:nvSpPr>
        <dsp:cNvPr id="0" name=""/>
        <dsp:cNvSpPr/>
      </dsp:nvSpPr>
      <dsp:spPr>
        <a:xfrm>
          <a:off x="3615615" y="1368973"/>
          <a:ext cx="2215053" cy="221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Applicazione su un progetto ‘’reale’’</a:t>
          </a:r>
          <a:endParaRPr lang="it-IT" sz="1600" kern="1200" dirty="0"/>
        </a:p>
      </dsp:txBody>
      <dsp:txXfrm>
        <a:off x="3615615" y="1368973"/>
        <a:ext cx="2215053" cy="2215053"/>
      </dsp:txXfrm>
    </dsp:sp>
    <dsp:sp modelId="{75C0C49A-C5FF-40C8-BEA7-CE7CE665C1DD}">
      <dsp:nvSpPr>
        <dsp:cNvPr id="0" name=""/>
        <dsp:cNvSpPr/>
      </dsp:nvSpPr>
      <dsp:spPr>
        <a:xfrm>
          <a:off x="639814" y="200871"/>
          <a:ext cx="4551257" cy="4551257"/>
        </a:xfrm>
        <a:prstGeom prst="circularArrow">
          <a:avLst>
            <a:gd name="adj1" fmla="val 9490"/>
            <a:gd name="adj2" fmla="val 685655"/>
            <a:gd name="adj3" fmla="val 7847366"/>
            <a:gd name="adj4" fmla="val 2266979"/>
            <a:gd name="adj5" fmla="val 110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615EC0-B84C-4252-8398-D76A0E678181}">
      <dsp:nvSpPr>
        <dsp:cNvPr id="0" name=""/>
        <dsp:cNvSpPr/>
      </dsp:nvSpPr>
      <dsp:spPr>
        <a:xfrm>
          <a:off x="218" y="1368973"/>
          <a:ext cx="2215053" cy="221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Ricerca teorica e definizione dello ‘’stato dell’arte’’</a:t>
          </a:r>
          <a:endParaRPr lang="it-IT" sz="1600" kern="1200" dirty="0"/>
        </a:p>
      </dsp:txBody>
      <dsp:txXfrm>
        <a:off x="218" y="1368973"/>
        <a:ext cx="2215053" cy="2215053"/>
      </dsp:txXfrm>
    </dsp:sp>
    <dsp:sp modelId="{FCABC266-0A4C-4C53-9ABA-CE1637D9EE41}">
      <dsp:nvSpPr>
        <dsp:cNvPr id="0" name=""/>
        <dsp:cNvSpPr/>
      </dsp:nvSpPr>
      <dsp:spPr>
        <a:xfrm>
          <a:off x="639814" y="200871"/>
          <a:ext cx="4551257" cy="4551257"/>
        </a:xfrm>
        <a:prstGeom prst="circularArrow">
          <a:avLst>
            <a:gd name="adj1" fmla="val 9490"/>
            <a:gd name="adj2" fmla="val 685655"/>
            <a:gd name="adj3" fmla="val 18647366"/>
            <a:gd name="adj4" fmla="val 13066979"/>
            <a:gd name="adj5" fmla="val 110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20E58-99D4-451A-9AE0-14252C5CA445}">
      <dsp:nvSpPr>
        <dsp:cNvPr id="0" name=""/>
        <dsp:cNvSpPr/>
      </dsp:nvSpPr>
      <dsp:spPr>
        <a:xfrm>
          <a:off x="0" y="427680"/>
          <a:ext cx="1166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8E100-5D3C-4B76-AFD1-046C74982E0C}">
      <dsp:nvSpPr>
        <dsp:cNvPr id="0" name=""/>
        <dsp:cNvSpPr/>
      </dsp:nvSpPr>
      <dsp:spPr>
        <a:xfrm>
          <a:off x="583009" y="29160"/>
          <a:ext cx="8162130" cy="7970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9" tIns="0" rIns="30850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Free form</a:t>
          </a:r>
          <a:endParaRPr lang="it-IT" sz="2700" kern="1200" dirty="0"/>
        </a:p>
      </dsp:txBody>
      <dsp:txXfrm>
        <a:off x="621917" y="68068"/>
        <a:ext cx="8084314" cy="719224"/>
      </dsp:txXfrm>
    </dsp:sp>
    <dsp:sp modelId="{9DBCB890-C471-48D1-A690-A24E8D4D1551}">
      <dsp:nvSpPr>
        <dsp:cNvPr id="0" name=""/>
        <dsp:cNvSpPr/>
      </dsp:nvSpPr>
      <dsp:spPr>
        <a:xfrm>
          <a:off x="0" y="1652400"/>
          <a:ext cx="1166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67222"/>
              <a:satOff val="-9421"/>
              <a:lumOff val="10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C59F7-8F5F-4793-B8FB-C63E8723C6F6}">
      <dsp:nvSpPr>
        <dsp:cNvPr id="0" name=""/>
        <dsp:cNvSpPr/>
      </dsp:nvSpPr>
      <dsp:spPr>
        <a:xfrm>
          <a:off x="583009" y="1253880"/>
          <a:ext cx="8162130" cy="797040"/>
        </a:xfrm>
        <a:prstGeom prst="roundRect">
          <a:avLst/>
        </a:prstGeom>
        <a:solidFill>
          <a:schemeClr val="accent2">
            <a:shade val="80000"/>
            <a:hueOff val="67222"/>
            <a:satOff val="-9421"/>
            <a:lumOff val="104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9" tIns="0" rIns="30850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Struttura di grande luce</a:t>
          </a:r>
          <a:endParaRPr lang="it-IT" sz="2700" kern="1200" dirty="0"/>
        </a:p>
      </dsp:txBody>
      <dsp:txXfrm>
        <a:off x="621917" y="1292788"/>
        <a:ext cx="8084314" cy="719224"/>
      </dsp:txXfrm>
    </dsp:sp>
    <dsp:sp modelId="{8529B384-9F40-4DC2-A188-B1F0E621C3CF}">
      <dsp:nvSpPr>
        <dsp:cNvPr id="0" name=""/>
        <dsp:cNvSpPr/>
      </dsp:nvSpPr>
      <dsp:spPr>
        <a:xfrm>
          <a:off x="0" y="2877120"/>
          <a:ext cx="11660187" cy="821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34443"/>
              <a:satOff val="-18843"/>
              <a:lumOff val="20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E8D59-993E-45BA-81CB-2D8985C2511D}">
      <dsp:nvSpPr>
        <dsp:cNvPr id="0" name=""/>
        <dsp:cNvSpPr/>
      </dsp:nvSpPr>
      <dsp:spPr>
        <a:xfrm>
          <a:off x="583009" y="2478600"/>
          <a:ext cx="8162130" cy="797040"/>
        </a:xfrm>
        <a:prstGeom prst="roundRect">
          <a:avLst/>
        </a:prstGeom>
        <a:solidFill>
          <a:schemeClr val="accent2">
            <a:shade val="80000"/>
            <a:hueOff val="134443"/>
            <a:satOff val="-18843"/>
            <a:lumOff val="20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9" tIns="0" rIns="30850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Rivestimento in vetro</a:t>
          </a:r>
          <a:endParaRPr lang="it-IT" sz="2700" kern="1200" dirty="0"/>
        </a:p>
      </dsp:txBody>
      <dsp:txXfrm>
        <a:off x="621917" y="2517508"/>
        <a:ext cx="8084314" cy="719224"/>
      </dsp:txXfrm>
    </dsp:sp>
    <dsp:sp modelId="{E3231AC6-B5C5-4DFA-A5E9-DBC7601DE4A2}">
      <dsp:nvSpPr>
        <dsp:cNvPr id="0" name=""/>
        <dsp:cNvSpPr/>
      </dsp:nvSpPr>
      <dsp:spPr>
        <a:xfrm>
          <a:off x="0" y="4243439"/>
          <a:ext cx="1166018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01665"/>
              <a:satOff val="-28264"/>
              <a:lumOff val="31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7725B-4070-424D-B1FC-37451548150E}">
      <dsp:nvSpPr>
        <dsp:cNvPr id="0" name=""/>
        <dsp:cNvSpPr/>
      </dsp:nvSpPr>
      <dsp:spPr>
        <a:xfrm>
          <a:off x="583009" y="3844919"/>
          <a:ext cx="8162130" cy="797040"/>
        </a:xfrm>
        <a:prstGeom prst="roundRect">
          <a:avLst/>
        </a:prstGeom>
        <a:solidFill>
          <a:schemeClr val="accent2">
            <a:shade val="80000"/>
            <a:hueOff val="201665"/>
            <a:satOff val="-28264"/>
            <a:lumOff val="31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509" tIns="0" rIns="30850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Edificio climatizzato </a:t>
          </a:r>
          <a:endParaRPr lang="it-IT" sz="2700" kern="1200" dirty="0"/>
        </a:p>
      </dsp:txBody>
      <dsp:txXfrm>
        <a:off x="621917" y="3883827"/>
        <a:ext cx="8084314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26C3E-199A-4420-8BCA-65314920FD14}">
      <dsp:nvSpPr>
        <dsp:cNvPr id="0" name=""/>
        <dsp:cNvSpPr/>
      </dsp:nvSpPr>
      <dsp:spPr>
        <a:xfrm>
          <a:off x="0" y="0"/>
          <a:ext cx="11660187" cy="23761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Realizzare una struttura leggera ed economica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Single layer grid-shell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Form-finding e ottimizzazione strutturale della superficie.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Analisi di buckling non lineari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Limiti archiettonici</a:t>
          </a:r>
          <a:endParaRPr lang="it-IT" sz="2400" kern="1200" dirty="0"/>
        </a:p>
      </dsp:txBody>
      <dsp:txXfrm>
        <a:off x="2569650" y="0"/>
        <a:ext cx="9090536" cy="2376134"/>
      </dsp:txXfrm>
    </dsp:sp>
    <dsp:sp modelId="{6BA09F9C-9F7B-404F-BD95-B03F492F039A}">
      <dsp:nvSpPr>
        <dsp:cNvPr id="0" name=""/>
        <dsp:cNvSpPr/>
      </dsp:nvSpPr>
      <dsp:spPr>
        <a:xfrm>
          <a:off x="237613" y="237613"/>
          <a:ext cx="2332037" cy="19009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20477-93C2-490D-A86C-914E27473919}">
      <dsp:nvSpPr>
        <dsp:cNvPr id="0" name=""/>
        <dsp:cNvSpPr/>
      </dsp:nvSpPr>
      <dsp:spPr>
        <a:xfrm>
          <a:off x="0" y="2613747"/>
          <a:ext cx="11660187" cy="23761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Realizzare un sistema di rivestimento accattivante ma economicamente sostenibile.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Pannelli a singola curvatura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Cold-bending panels with fixing shape during lamination</a:t>
          </a:r>
          <a:endParaRPr lang="it-IT" sz="2400" kern="1200" dirty="0"/>
        </a:p>
      </dsp:txBody>
      <dsp:txXfrm>
        <a:off x="2569650" y="2613747"/>
        <a:ext cx="9090536" cy="2376134"/>
      </dsp:txXfrm>
    </dsp:sp>
    <dsp:sp modelId="{A34C7F33-E66B-48FE-BF00-BCA6E26E09AE}">
      <dsp:nvSpPr>
        <dsp:cNvPr id="0" name=""/>
        <dsp:cNvSpPr/>
      </dsp:nvSpPr>
      <dsp:spPr>
        <a:xfrm>
          <a:off x="237613" y="2851360"/>
          <a:ext cx="2332037" cy="19009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5596911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Old-fashion physic form-finding</a:t>
          </a:r>
          <a:endParaRPr lang="en-US" sz="1600" kern="1200" dirty="0"/>
        </a:p>
      </dsp:txBody>
      <dsp:txXfrm>
        <a:off x="14044" y="14215"/>
        <a:ext cx="5568823" cy="259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9DF2-1255-4197-9203-0C7A2B7E1691}">
      <dsp:nvSpPr>
        <dsp:cNvPr id="0" name=""/>
        <dsp:cNvSpPr/>
      </dsp:nvSpPr>
      <dsp:spPr>
        <a:xfrm>
          <a:off x="586" y="497710"/>
          <a:ext cx="1473791" cy="56888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FE1CF-E4C0-4FF2-B62A-A8DFBD98833A}">
      <dsp:nvSpPr>
        <dsp:cNvPr id="0" name=""/>
        <dsp:cNvSpPr/>
      </dsp:nvSpPr>
      <dsp:spPr>
        <a:xfrm>
          <a:off x="393597" y="639931"/>
          <a:ext cx="1244535" cy="5688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Force-density method</a:t>
          </a:r>
          <a:endParaRPr lang="en-US" sz="1200" kern="1200"/>
        </a:p>
      </dsp:txBody>
      <dsp:txXfrm>
        <a:off x="410259" y="656593"/>
        <a:ext cx="1211211" cy="535559"/>
      </dsp:txXfrm>
    </dsp:sp>
    <dsp:sp modelId="{12998DA2-0AF3-45B4-9F24-2F2607139EE2}">
      <dsp:nvSpPr>
        <dsp:cNvPr id="0" name=""/>
        <dsp:cNvSpPr/>
      </dsp:nvSpPr>
      <dsp:spPr>
        <a:xfrm>
          <a:off x="1683984" y="497710"/>
          <a:ext cx="1473791" cy="56888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94D37-0813-4F74-9C23-9E576DBC7D27}">
      <dsp:nvSpPr>
        <dsp:cNvPr id="0" name=""/>
        <dsp:cNvSpPr/>
      </dsp:nvSpPr>
      <dsp:spPr>
        <a:xfrm>
          <a:off x="2076995" y="639931"/>
          <a:ext cx="1244535" cy="5688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Normal property method</a:t>
          </a:r>
          <a:endParaRPr lang="en-US" sz="1200" kern="1200"/>
        </a:p>
      </dsp:txBody>
      <dsp:txXfrm>
        <a:off x="2093657" y="656593"/>
        <a:ext cx="1211211" cy="535559"/>
      </dsp:txXfrm>
    </dsp:sp>
    <dsp:sp modelId="{CF7BFC75-FDA2-42D0-8785-5D21C6772898}">
      <dsp:nvSpPr>
        <dsp:cNvPr id="0" name=""/>
        <dsp:cNvSpPr/>
      </dsp:nvSpPr>
      <dsp:spPr>
        <a:xfrm>
          <a:off x="3367382" y="497710"/>
          <a:ext cx="1473791" cy="568883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B27D6-FCF7-44EC-89D2-14597331261A}">
      <dsp:nvSpPr>
        <dsp:cNvPr id="0" name=""/>
        <dsp:cNvSpPr/>
      </dsp:nvSpPr>
      <dsp:spPr>
        <a:xfrm>
          <a:off x="3760393" y="639931"/>
          <a:ext cx="1244535" cy="56888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Pre-stress method</a:t>
          </a:r>
          <a:endParaRPr lang="en-US" sz="1200" kern="1200"/>
        </a:p>
      </dsp:txBody>
      <dsp:txXfrm>
        <a:off x="3777055" y="656593"/>
        <a:ext cx="1211211" cy="535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277"/>
          <a:ext cx="5596911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Thrust network analysis</a:t>
          </a:r>
          <a:endParaRPr lang="en-US" sz="1600" kern="1200" dirty="0"/>
        </a:p>
      </dsp:txBody>
      <dsp:txXfrm>
        <a:off x="14044" y="14321"/>
        <a:ext cx="5568823" cy="259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A3D0-19A8-4BDA-8047-5F03021AC82F}">
      <dsp:nvSpPr>
        <dsp:cNvPr id="0" name=""/>
        <dsp:cNvSpPr/>
      </dsp:nvSpPr>
      <dsp:spPr>
        <a:xfrm>
          <a:off x="0" y="171"/>
          <a:ext cx="11598455" cy="287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Dalle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superfici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traslazione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omotetiche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agli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algoritmi</a:t>
          </a:r>
          <a:r>
            <a:rPr lang="en-US" sz="1600" kern="1200" dirty="0" smtClean="0"/>
            <a:t> di </a:t>
          </a:r>
          <a:r>
            <a:rPr lang="en-US" sz="1600" kern="1200" dirty="0" err="1" smtClean="0"/>
            <a:t>ottimizzazione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geometrica</a:t>
          </a:r>
          <a:endParaRPr lang="en-US" sz="1600" kern="1200" dirty="0"/>
        </a:p>
      </dsp:txBody>
      <dsp:txXfrm>
        <a:off x="14044" y="14215"/>
        <a:ext cx="11570367" cy="259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812AF-B298-4C67-AEDD-5D24757A1B4D}">
      <dsp:nvSpPr>
        <dsp:cNvPr id="0" name=""/>
        <dsp:cNvSpPr/>
      </dsp:nvSpPr>
      <dsp:spPr>
        <a:xfrm>
          <a:off x="0" y="37965"/>
          <a:ext cx="2218518" cy="936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CA8D5-30AF-4843-9319-428DC4805CBF}">
      <dsp:nvSpPr>
        <dsp:cNvPr id="0" name=""/>
        <dsp:cNvSpPr/>
      </dsp:nvSpPr>
      <dsp:spPr>
        <a:xfrm>
          <a:off x="178954" y="297546"/>
          <a:ext cx="1817711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Algoritmi</a:t>
          </a:r>
          <a:r>
            <a:rPr lang="en-US" sz="1300" kern="1200" dirty="0" smtClean="0"/>
            <a:t> di </a:t>
          </a:r>
          <a:r>
            <a:rPr lang="en-US" sz="1300" kern="1200" dirty="0" err="1" smtClean="0"/>
            <a:t>ottimizzazione</a:t>
          </a:r>
          <a:endParaRPr lang="en-US" sz="1300" kern="1200" dirty="0" smtClean="0"/>
        </a:p>
      </dsp:txBody>
      <dsp:txXfrm>
        <a:off x="178954" y="297546"/>
        <a:ext cx="1817711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8" y="3810003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2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2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" y="3675530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4/4/2013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2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7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92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98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3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4/4/2013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83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0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9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9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7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1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1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2" y="308279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8" y="360249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2" y="440115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487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diagramLayout" Target="../diagrams/layout8.xml"/><Relationship Id="rId21" Type="http://schemas.openxmlformats.org/officeDocument/2006/relationships/diagramQuickStyle" Target="../diagrams/quickStyle10.xml"/><Relationship Id="rId7" Type="http://schemas.openxmlformats.org/officeDocument/2006/relationships/diagramData" Target="../diagrams/data9.xml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diagramData" Target="../diagrams/data8.xml"/><Relationship Id="rId16" Type="http://schemas.openxmlformats.org/officeDocument/2006/relationships/image" Target="../media/image38.jpeg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37.jpeg"/><Relationship Id="rId23" Type="http://schemas.microsoft.com/office/2007/relationships/diagramDrawing" Target="../diagrams/drawing10.xml"/><Relationship Id="rId10" Type="http://schemas.openxmlformats.org/officeDocument/2006/relationships/diagramColors" Target="../diagrams/colors9.xml"/><Relationship Id="rId19" Type="http://schemas.openxmlformats.org/officeDocument/2006/relationships/diagramData" Target="../diagrams/data10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36.jpeg"/><Relationship Id="rId22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6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7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Layout" Target="../diagrams/layout7.xml"/><Relationship Id="rId3" Type="http://schemas.openxmlformats.org/officeDocument/2006/relationships/image" Target="../media/image9.jpeg"/><Relationship Id="rId21" Type="http://schemas.microsoft.com/office/2007/relationships/diagramDrawing" Target="../diagrams/drawing7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Data" Target="../diagrams/data7.xml"/><Relationship Id="rId2" Type="http://schemas.openxmlformats.org/officeDocument/2006/relationships/image" Target="../media/image8.jpeg"/><Relationship Id="rId16" Type="http://schemas.openxmlformats.org/officeDocument/2006/relationships/image" Target="../media/image12.jpeg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.jpeg"/><Relationship Id="rId10" Type="http://schemas.openxmlformats.org/officeDocument/2006/relationships/diagramData" Target="../diagrams/data6.xml"/><Relationship Id="rId19" Type="http://schemas.openxmlformats.org/officeDocument/2006/relationships/diagramQuickStyle" Target="../diagrams/quickStyle7.xml"/><Relationship Id="rId4" Type="http://schemas.openxmlformats.org/officeDocument/2006/relationships/image" Target="../media/image10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Candidato</a:t>
            </a:r>
            <a:r>
              <a:rPr lang="en-US" sz="1600" dirty="0"/>
              <a:t>: Guido </a:t>
            </a:r>
            <a:r>
              <a:rPr lang="en-US" sz="1600" dirty="0" err="1"/>
              <a:t>Nieri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73863"/>
            <a:ext cx="11277600" cy="1408014"/>
          </a:xfrm>
        </p:spPr>
        <p:txBody>
          <a:bodyPr>
            <a:normAutofit/>
          </a:bodyPr>
          <a:lstStyle/>
          <a:p>
            <a:r>
              <a:rPr lang="en-US" dirty="0"/>
              <a:t>Structural design of free-form glazed Grid </a:t>
            </a:r>
            <a:r>
              <a:rPr lang="en-US" dirty="0" smtClean="0"/>
              <a:t>Shells</a:t>
            </a:r>
            <a:br>
              <a:rPr lang="en-US" dirty="0" smtClean="0"/>
            </a:br>
            <a:r>
              <a:rPr lang="en-US" sz="2800" dirty="0" err="1"/>
              <a:t>Caso</a:t>
            </a:r>
            <a:r>
              <a:rPr lang="en-US" sz="2800" dirty="0"/>
              <a:t> studio: Globule Sporting Centre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78400" y="4248320"/>
            <a:ext cx="6604000" cy="2304881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Relatori</a:t>
            </a:r>
            <a:r>
              <a:rPr lang="en-US" dirty="0"/>
              <a:t>:</a:t>
            </a:r>
          </a:p>
          <a:p>
            <a:pPr algn="r"/>
            <a:r>
              <a:rPr lang="it-IT" dirty="0"/>
              <a:t>Prof. Ing. M. Froli (D.E.S.T.e.C.)</a:t>
            </a:r>
          </a:p>
          <a:p>
            <a:pPr algn="r"/>
            <a:r>
              <a:rPr lang="it-IT" dirty="0"/>
              <a:t>Dott. Ing. M. G. Bevilacqua (D.E.S.T.e.C.)</a:t>
            </a:r>
          </a:p>
          <a:p>
            <a:pPr algn="r"/>
            <a:r>
              <a:rPr lang="it-IT" dirty="0"/>
              <a:t>Dott. Ing. P. Fiamma (D.E.S.T.e.C.)</a:t>
            </a:r>
          </a:p>
          <a:p>
            <a:pPr algn="r"/>
            <a:endParaRPr lang="it-IT" dirty="0"/>
          </a:p>
          <a:p>
            <a:pPr algn="r"/>
            <a:r>
              <a:rPr lang="it-IT" dirty="0"/>
              <a:t>Relatori esterni:</a:t>
            </a:r>
          </a:p>
          <a:p>
            <a:pPr algn="r"/>
            <a:r>
              <a:rPr lang="it-IT" dirty="0"/>
              <a:t>Arch. Ing. N. Baldassini (RFR Ingénieurs, Paris)</a:t>
            </a:r>
          </a:p>
          <a:p>
            <a:pPr algn="r"/>
            <a:r>
              <a:rPr lang="it-IT" dirty="0"/>
              <a:t>Ing. A. Carlucci (ARUP, London)</a:t>
            </a:r>
          </a:p>
          <a:p>
            <a:pPr algn="r"/>
            <a:r>
              <a:rPr lang="it-IT" dirty="0"/>
              <a:t>Dott. Ing. G. Masiello (S.M. Strutture, Pisa)</a:t>
            </a:r>
          </a:p>
          <a:p>
            <a:pPr algn="r"/>
            <a:r>
              <a:rPr lang="it-IT" dirty="0"/>
              <a:t>Arch. R. Pasqualetti (Comune di pisa)</a:t>
            </a:r>
            <a:endParaRPr lang="en-US" dirty="0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 b="10230"/>
          <a:stretch/>
        </p:blipFill>
        <p:spPr>
          <a:xfrm>
            <a:off x="574891" y="5434600"/>
            <a:ext cx="1728192" cy="10801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Pre-stress method con pretensione costante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5113" y="1600200"/>
            <a:ext cx="11660187" cy="287819"/>
            <a:chOff x="0" y="106"/>
            <a:chExt cx="5596911" cy="287819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06"/>
              <a:ext cx="5596911" cy="2878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050" y="14156"/>
              <a:ext cx="5568811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Tests e </a:t>
              </a:r>
              <a:r>
                <a:rPr lang="en-US" sz="1600" dirty="0" err="1" smtClean="0"/>
                <a:t>analisi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differenti</a:t>
              </a:r>
              <a:r>
                <a:rPr lang="en-US" sz="1600" dirty="0" smtClean="0"/>
                <a:t> tipi di </a:t>
              </a:r>
              <a:r>
                <a:rPr lang="en-US" sz="1600" dirty="0" err="1" smtClean="0"/>
                <a:t>perimetro</a:t>
              </a:r>
              <a:r>
                <a:rPr lang="en-US" sz="1600" dirty="0" smtClean="0"/>
                <a:t> di </a:t>
              </a:r>
              <a:r>
                <a:rPr lang="en-US" sz="1600" dirty="0" err="1" smtClean="0"/>
                <a:t>bordo</a:t>
              </a:r>
              <a:endParaRPr lang="en-US" sz="1600" kern="1200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1"/>
          <a:stretch/>
        </p:blipFill>
        <p:spPr bwMode="auto">
          <a:xfrm>
            <a:off x="333266" y="2153442"/>
            <a:ext cx="3176676" cy="19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379" y="2804608"/>
            <a:ext cx="5808921" cy="28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9" r="29247"/>
          <a:stretch/>
        </p:blipFill>
        <p:spPr bwMode="auto">
          <a:xfrm>
            <a:off x="627636" y="4257675"/>
            <a:ext cx="2782791" cy="21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7"/>
          <a:stretch/>
        </p:blipFill>
        <p:spPr bwMode="auto">
          <a:xfrm>
            <a:off x="3436449" y="3147709"/>
            <a:ext cx="2487307" cy="21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8134678">
            <a:off x="2541099" y="3057525"/>
            <a:ext cx="17907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 rot="18134678">
            <a:off x="124303" y="4228835"/>
            <a:ext cx="103848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Pre-stress method con pretensione </a:t>
            </a:r>
            <a:r>
              <a:rPr lang="it-IT" b="1" dirty="0" smtClean="0"/>
              <a:t>variabile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5113" y="1600200"/>
            <a:ext cx="11660187" cy="287819"/>
            <a:chOff x="0" y="106"/>
            <a:chExt cx="5596911" cy="287819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06"/>
              <a:ext cx="5596911" cy="2878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050" y="14156"/>
              <a:ext cx="5568811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Tests e </a:t>
              </a:r>
              <a:r>
                <a:rPr lang="en-US" sz="1600" dirty="0" err="1" smtClean="0"/>
                <a:t>analisi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con </a:t>
              </a:r>
              <a:r>
                <a:rPr lang="en-US" sz="1600" dirty="0" err="1" smtClean="0"/>
                <a:t>diferenti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distribuzioni</a:t>
              </a:r>
              <a:r>
                <a:rPr lang="en-US" sz="1600" dirty="0" smtClean="0"/>
                <a:t> di </a:t>
              </a:r>
              <a:r>
                <a:rPr lang="en-US" sz="1600" dirty="0" err="1" smtClean="0"/>
                <a:t>pretensione</a:t>
              </a:r>
              <a:r>
                <a:rPr lang="en-US" sz="1600" dirty="0" smtClean="0"/>
                <a:t> al fine di </a:t>
              </a:r>
              <a:r>
                <a:rPr lang="en-US" sz="1600" dirty="0" err="1" smtClean="0"/>
                <a:t>coniugare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esigenze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strutturali</a:t>
              </a:r>
              <a:r>
                <a:rPr lang="en-US" sz="1600" dirty="0" smtClean="0"/>
                <a:t> e </a:t>
              </a:r>
              <a:r>
                <a:rPr lang="en-US" sz="1600" dirty="0" err="1" smtClean="0"/>
                <a:t>architettoniche</a:t>
              </a:r>
              <a:r>
                <a:rPr lang="en-US" sz="1600" dirty="0" smtClean="0"/>
                <a:t> </a:t>
              </a:r>
              <a:endParaRPr lang="en-US" sz="1600" kern="1200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79" b="-2"/>
          <a:stretch/>
        </p:blipFill>
        <p:spPr bwMode="auto">
          <a:xfrm>
            <a:off x="294384" y="2014278"/>
            <a:ext cx="3800306" cy="1800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989" y="2498466"/>
            <a:ext cx="2060711" cy="8935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364" y="2221263"/>
            <a:ext cx="1628286" cy="10184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85" b="-1"/>
          <a:stretch/>
        </p:blipFill>
        <p:spPr bwMode="auto">
          <a:xfrm>
            <a:off x="294384" y="3908467"/>
            <a:ext cx="3819869" cy="17782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8" y="4550721"/>
            <a:ext cx="2078029" cy="8945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270" y="4330739"/>
            <a:ext cx="1974204" cy="1227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474" y="2152507"/>
            <a:ext cx="2870042" cy="12394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4249" y="4344358"/>
            <a:ext cx="2877088" cy="12261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" descr="D:\00_Tesi\00_Tesi\Immagini\RicercaFormaGSP\GSP_gamma_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69" y="5710117"/>
            <a:ext cx="6771374" cy="9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tangolo 5"/>
              <p:cNvSpPr/>
              <p:nvPr/>
            </p:nvSpPr>
            <p:spPr>
              <a:xfrm>
                <a:off x="188980" y="2066118"/>
                <a:ext cx="725470" cy="127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a typeface="Cambria Math"/>
                  </a:rPr>
                  <a:t>GSP</a:t>
                </a:r>
                <a14:m>
                  <m:oMath xmlns:m="http://schemas.openxmlformats.org/officeDocument/2006/math">
                    <m:r>
                      <a:rPr lang="it-IT" sz="1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0" y="2066118"/>
                <a:ext cx="725470" cy="127124"/>
              </a:xfrm>
              <a:prstGeom prst="rect">
                <a:avLst/>
              </a:prstGeom>
              <a:blipFill rotWithShape="0">
                <a:blip r:embed="rId11"/>
                <a:stretch>
                  <a:fillRect t="-38095" b="-7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tangolo 12"/>
              <p:cNvSpPr/>
              <p:nvPr/>
            </p:nvSpPr>
            <p:spPr>
              <a:xfrm>
                <a:off x="294384" y="3945641"/>
                <a:ext cx="725470" cy="127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a typeface="Cambria Math"/>
                  </a:rPr>
                  <a:t>GSP</a:t>
                </a:r>
                <a14:m>
                  <m:oMath xmlns:m="http://schemas.openxmlformats.org/officeDocument/2006/math">
                    <m:r>
                      <a:rPr lang="it-IT" sz="1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4" y="3945641"/>
                <a:ext cx="725470" cy="127124"/>
              </a:xfrm>
              <a:prstGeom prst="rect">
                <a:avLst/>
              </a:prstGeom>
              <a:blipFill rotWithShape="0">
                <a:blip r:embed="rId12"/>
                <a:stretch>
                  <a:fillRect t="-38095" b="-7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58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Ottimizzazione geometrica</a:t>
            </a:r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36820336"/>
              </p:ext>
            </p:extLst>
          </p:nvPr>
        </p:nvGraphicFramePr>
        <p:xfrm>
          <a:off x="326845" y="1719008"/>
          <a:ext cx="1159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3088056"/>
              </p:ext>
            </p:extLst>
          </p:nvPr>
        </p:nvGraphicFramePr>
        <p:xfrm>
          <a:off x="3705238" y="2353475"/>
          <a:ext cx="2218518" cy="106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 descr="D:\00_Tesi\DarmstadtPresentation\1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23124"/>
            <a:ext cx="1704975" cy="13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00_Tesi\DarmstadtPresentation\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94" y="2119534"/>
            <a:ext cx="1413162" cy="1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00_Tesi\DarmstadtPresentation\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81" y="2315724"/>
            <a:ext cx="2472023" cy="1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00_Tesi\DarmstadtPresentation\0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54" y="2315725"/>
            <a:ext cx="1444484" cy="10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00_Tesi\DarmstadtPresentation\2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32"/>
          <a:stretch/>
        </p:blipFill>
        <p:spPr bwMode="auto">
          <a:xfrm>
            <a:off x="10426408" y="2315724"/>
            <a:ext cx="1236012" cy="10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" y="4456643"/>
            <a:ext cx="5105400" cy="20530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674" y="4239825"/>
            <a:ext cx="4848225" cy="237462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80374989"/>
              </p:ext>
            </p:extLst>
          </p:nvPr>
        </p:nvGraphicFramePr>
        <p:xfrm>
          <a:off x="265112" y="3666239"/>
          <a:ext cx="11660187" cy="32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470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922" y="3564317"/>
            <a:ext cx="5771667" cy="30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Ottimizzazione geometrica</a:t>
            </a:r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889582686"/>
              </p:ext>
            </p:extLst>
          </p:nvPr>
        </p:nvGraphicFramePr>
        <p:xfrm>
          <a:off x="326845" y="1719008"/>
          <a:ext cx="1159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D:\00_Tesi\DarmstadtPresentation\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71" y="2224395"/>
            <a:ext cx="3387179" cy="1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00_Tesi\DarmstadtPresentation\3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47547" y="2603915"/>
            <a:ext cx="3063941" cy="8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00_Tesi\DarmstadtPresentation\3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17657" y="2681198"/>
            <a:ext cx="3057542" cy="8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4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Generazione della struttura finale</a:t>
            </a:r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05072772"/>
              </p:ext>
            </p:extLst>
          </p:nvPr>
        </p:nvGraphicFramePr>
        <p:xfrm>
          <a:off x="326845" y="1719008"/>
          <a:ext cx="1159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D:\00_Tesi\DarmstadtPresentation\x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16" y="2219578"/>
            <a:ext cx="638876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Generazione della struttura finale</a:t>
            </a:r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98586195"/>
              </p:ext>
            </p:extLst>
          </p:nvPr>
        </p:nvGraphicFramePr>
        <p:xfrm>
          <a:off x="326845" y="1719008"/>
          <a:ext cx="1159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229" y="2219578"/>
            <a:ext cx="63855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7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Generazione della struttura finale</a:t>
            </a:r>
            <a:endParaRPr lang="en-US" b="1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74937292"/>
              </p:ext>
            </p:extLst>
          </p:nvPr>
        </p:nvGraphicFramePr>
        <p:xfrm>
          <a:off x="326845" y="1719008"/>
          <a:ext cx="1159845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229" y="2219578"/>
            <a:ext cx="63855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Struttura</a:t>
            </a:r>
            <a:endParaRPr lang="en-US" b="1" dirty="0"/>
          </a:p>
        </p:txBody>
      </p:sp>
      <p:pic>
        <p:nvPicPr>
          <p:cNvPr id="6" name="Picture 2" descr="D:\00_Tesi\DarmstadtPresentation\D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1634073"/>
            <a:ext cx="4176464" cy="35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628" y="1641711"/>
            <a:ext cx="41589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953" y="5503478"/>
            <a:ext cx="4158919" cy="8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799" y="5503478"/>
            <a:ext cx="5472608" cy="8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4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‘’La pelle dell’edifico’’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3136059"/>
            <a:ext cx="5219700" cy="33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600200"/>
            <a:ext cx="5753100" cy="37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8" y="1622027"/>
            <a:ext cx="5238569" cy="12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6"/>
          <a:stretch/>
        </p:blipFill>
        <p:spPr bwMode="auto">
          <a:xfrm>
            <a:off x="5624016" y="4401716"/>
            <a:ext cx="2034083" cy="20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8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5680561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Grazie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r>
              <a:rPr lang="it-IT" b="1" dirty="0" smtClean="0"/>
              <a:t>Struttura e argomenti trattati nella Tesi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3449650"/>
              </p:ext>
            </p:extLst>
          </p:nvPr>
        </p:nvGraphicFramePr>
        <p:xfrm>
          <a:off x="6096000" y="1600200"/>
          <a:ext cx="5829300" cy="495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0137523"/>
              </p:ext>
            </p:extLst>
          </p:nvPr>
        </p:nvGraphicFramePr>
        <p:xfrm>
          <a:off x="265113" y="1600200"/>
          <a:ext cx="5830887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r>
              <a:rPr lang="it-IT" b="1" dirty="0" smtClean="0"/>
              <a:t>Caso studio: Globule Sporting Centre</a:t>
            </a:r>
            <a:endParaRPr lang="en-US" b="1" dirty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19" y="1512786"/>
            <a:ext cx="9229761" cy="50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r>
              <a:rPr lang="it-IT" b="1" dirty="0" smtClean="0"/>
              <a:t>Caso studio: Globule Sporting Centre</a:t>
            </a:r>
            <a:endParaRPr lang="en-US" b="1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09" y="1391032"/>
            <a:ext cx="7949430" cy="51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r>
              <a:rPr lang="it-IT" b="1" dirty="0" smtClean="0"/>
              <a:t>Caso studio: Globule Sporting Centre</a:t>
            </a:r>
            <a:endParaRPr lang="en-US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60" y="1600200"/>
            <a:ext cx="8329992" cy="46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r>
              <a:rPr lang="it-IT" b="1" dirty="0" smtClean="0"/>
              <a:t>Caratteristiche principali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8155479"/>
              </p:ext>
            </p:extLst>
          </p:nvPr>
        </p:nvGraphicFramePr>
        <p:xfrm>
          <a:off x="265113" y="1600200"/>
          <a:ext cx="11660187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0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‘’La </a:t>
            </a:r>
            <a:r>
              <a:rPr lang="it-IT" b="1" dirty="0" smtClean="0"/>
              <a:t>pelle dell’edifico’’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8691133"/>
              </p:ext>
            </p:extLst>
          </p:nvPr>
        </p:nvGraphicFramePr>
        <p:xfrm>
          <a:off x="265113" y="1600200"/>
          <a:ext cx="11660187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1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00_Tesi\DarmstadtPresentation\Nuova cartella\05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02482" y="5064696"/>
            <a:ext cx="4173147" cy="14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Form finding strutturale</a:t>
            </a:r>
            <a:endParaRPr lang="en-US" b="1" dirty="0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5" y="2057724"/>
            <a:ext cx="4085668" cy="1349450"/>
          </a:xfrm>
          <a:prstGeom prst="rect">
            <a:avLst/>
          </a:prstGeom>
        </p:spPr>
      </p:pic>
      <p:pic>
        <p:nvPicPr>
          <p:cNvPr id="7" name="Picture 2" descr="D:\00_Tesi\DarmstadtPresentation\Thrust network analysi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5" y="3959681"/>
            <a:ext cx="4173148" cy="15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54203333"/>
              </p:ext>
            </p:extLst>
          </p:nvPr>
        </p:nvGraphicFramePr>
        <p:xfrm>
          <a:off x="326845" y="1719008"/>
          <a:ext cx="5596911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8497732"/>
              </p:ext>
            </p:extLst>
          </p:nvPr>
        </p:nvGraphicFramePr>
        <p:xfrm>
          <a:off x="6275629" y="1600201"/>
          <a:ext cx="5005515" cy="170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8" descr="D:\00_Tesi\00_Tesi\Immagini\RicercaFormaGSP\GSP_alpha_0_0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1" y="3429000"/>
            <a:ext cx="5047326" cy="21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00_Tesi\DarmstadtPresentation\GSP_alpha_0_06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8362" r="22628"/>
          <a:stretch/>
        </p:blipFill>
        <p:spPr bwMode="auto">
          <a:xfrm>
            <a:off x="9613183" y="5031718"/>
            <a:ext cx="2312117" cy="15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57351875"/>
              </p:ext>
            </p:extLst>
          </p:nvPr>
        </p:nvGraphicFramePr>
        <p:xfrm>
          <a:off x="370585" y="3474552"/>
          <a:ext cx="5596911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0994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579474"/>
            <a:ext cx="11317287" cy="1020726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Pre-stress method con pretensione costante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5113" y="1600200"/>
            <a:ext cx="11660187" cy="287819"/>
            <a:chOff x="0" y="106"/>
            <a:chExt cx="5596911" cy="287819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06"/>
              <a:ext cx="5596911" cy="2878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050" y="14156"/>
              <a:ext cx="5568811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Tests e </a:t>
              </a:r>
              <a:r>
                <a:rPr lang="en-US" sz="1600" dirty="0" err="1" smtClean="0"/>
                <a:t>analisi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differenti</a:t>
              </a:r>
              <a:r>
                <a:rPr lang="en-US" sz="1600" dirty="0" smtClean="0"/>
                <a:t> tipi di </a:t>
              </a:r>
              <a:r>
                <a:rPr lang="en-US" sz="1600" dirty="0" err="1" smtClean="0"/>
                <a:t>griglia</a:t>
              </a:r>
              <a:r>
                <a:rPr lang="en-US" sz="1600" dirty="0" smtClean="0"/>
                <a:t> di base</a:t>
              </a:r>
              <a:endParaRPr lang="en-US" sz="1600" kern="1200" dirty="0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84" y="2331911"/>
            <a:ext cx="2822042" cy="17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487" y="2499121"/>
            <a:ext cx="3404634" cy="14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84" y="4582057"/>
            <a:ext cx="2839000" cy="17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0979" y="4754567"/>
            <a:ext cx="3404634" cy="14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9410" y="2499121"/>
            <a:ext cx="3355403" cy="143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9411" y="4754567"/>
            <a:ext cx="3355403" cy="14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16"/>
              <p:cNvSpPr/>
              <p:nvPr/>
            </p:nvSpPr>
            <p:spPr>
              <a:xfrm>
                <a:off x="131887" y="2303136"/>
                <a:ext cx="788772" cy="1412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a typeface="Cambria Math"/>
                  </a:rPr>
                  <a:t>GSP</a:t>
                </a: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1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.0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7" y="2303136"/>
                <a:ext cx="788772" cy="141209"/>
              </a:xfrm>
              <a:prstGeom prst="rect">
                <a:avLst/>
              </a:prstGeom>
              <a:blipFill rotWithShape="0">
                <a:blip r:embed="rId8"/>
                <a:stretch>
                  <a:fillRect t="-30435" b="-6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7"/>
              <p:cNvSpPr/>
              <p:nvPr/>
            </p:nvSpPr>
            <p:spPr>
              <a:xfrm>
                <a:off x="163538" y="4627443"/>
                <a:ext cx="725470" cy="127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a typeface="Cambria Math"/>
                  </a:rPr>
                  <a:t>GSP</a:t>
                </a: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sz="1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.45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8" y="4627443"/>
                <a:ext cx="725470" cy="127124"/>
              </a:xfrm>
              <a:prstGeom prst="rect">
                <a:avLst/>
              </a:prstGeom>
              <a:blipFill rotWithShape="0">
                <a:blip r:embed="rId9"/>
                <a:stretch>
                  <a:fillRect t="-38095" b="-7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trategy  proposal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trategy  proposal presentation" id="{046EAC39-0F7A-434B-A008-25AEA0734A86}" vid="{35BA20B6-3833-4B27-995B-0B2F0A323CD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9BB7A1-C70F-403E-B471-F185B83BA8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strategy proposal presentation</Template>
  <TotalTime>0</TotalTime>
  <Words>404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Cambria Math</vt:lpstr>
      <vt:lpstr>Georgia</vt:lpstr>
      <vt:lpstr>Wingdings 2</vt:lpstr>
      <vt:lpstr>Sales strategy  proposal presentation</vt:lpstr>
      <vt:lpstr>Structural design of free-form glazed Grid Shells Caso studio: Globule Sporting Centre</vt:lpstr>
      <vt:lpstr>Struttura e argomenti trattati nella Tesi</vt:lpstr>
      <vt:lpstr>Caso studio: Globule Sporting Centre</vt:lpstr>
      <vt:lpstr>Caso studio: Globule Sporting Centre</vt:lpstr>
      <vt:lpstr>Caso studio: Globule Sporting Centre</vt:lpstr>
      <vt:lpstr>Caratteristiche principali</vt:lpstr>
      <vt:lpstr>‘’La pelle dell’edifico’’</vt:lpstr>
      <vt:lpstr>Form finding strutturale</vt:lpstr>
      <vt:lpstr>Pre-stress method con pretensione costante</vt:lpstr>
      <vt:lpstr>Pre-stress method con pretensione costante</vt:lpstr>
      <vt:lpstr>Pre-stress method con pretensione variabile</vt:lpstr>
      <vt:lpstr>Ottimizzazione geometrica</vt:lpstr>
      <vt:lpstr>Ottimizzazione geometrica</vt:lpstr>
      <vt:lpstr>Generazione della struttura finale</vt:lpstr>
      <vt:lpstr>Generazione della struttura finale</vt:lpstr>
      <vt:lpstr>Generazione della struttura finale</vt:lpstr>
      <vt:lpstr>Struttura</vt:lpstr>
      <vt:lpstr>‘’La pelle dell’edifico’’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2013-04-04T09:29:26Z</dcterms:created>
  <dcterms:modified xsi:type="dcterms:W3CDTF">2013-04-04T20:38:13Z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TC034605579991</vt:lpwstr>
  </property>
</Properties>
</file>