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99C6-9AD4-4F6A-B1F7-8584B7B1BBC4}" type="datetimeFigureOut">
              <a:rPr lang="it-IT" smtClean="0"/>
              <a:pPr/>
              <a:t>14/11/2010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C8BE-296D-4CEB-8763-9844F18185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99C6-9AD4-4F6A-B1F7-8584B7B1BBC4}" type="datetimeFigureOut">
              <a:rPr lang="it-IT" smtClean="0"/>
              <a:pPr/>
              <a:t>14/11/2010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C8BE-296D-4CEB-8763-9844F18185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99C6-9AD4-4F6A-B1F7-8584B7B1BBC4}" type="datetimeFigureOut">
              <a:rPr lang="it-IT" smtClean="0"/>
              <a:pPr/>
              <a:t>14/11/2010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C8BE-296D-4CEB-8763-9844F18185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99C6-9AD4-4F6A-B1F7-8584B7B1BBC4}" type="datetimeFigureOut">
              <a:rPr lang="it-IT" smtClean="0"/>
              <a:pPr/>
              <a:t>14/11/2010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C8BE-296D-4CEB-8763-9844F18185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99C6-9AD4-4F6A-B1F7-8584B7B1BBC4}" type="datetimeFigureOut">
              <a:rPr lang="it-IT" smtClean="0"/>
              <a:pPr/>
              <a:t>14/11/2010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C8BE-296D-4CEB-8763-9844F18185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99C6-9AD4-4F6A-B1F7-8584B7B1BBC4}" type="datetimeFigureOut">
              <a:rPr lang="it-IT" smtClean="0"/>
              <a:pPr/>
              <a:t>14/11/2010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C8BE-296D-4CEB-8763-9844F18185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99C6-9AD4-4F6A-B1F7-8584B7B1BBC4}" type="datetimeFigureOut">
              <a:rPr lang="it-IT" smtClean="0"/>
              <a:pPr/>
              <a:t>14/11/2010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C8BE-296D-4CEB-8763-9844F18185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99C6-9AD4-4F6A-B1F7-8584B7B1BBC4}" type="datetimeFigureOut">
              <a:rPr lang="it-IT" smtClean="0"/>
              <a:pPr/>
              <a:t>14/11/2010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C8BE-296D-4CEB-8763-9844F18185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99C6-9AD4-4F6A-B1F7-8584B7B1BBC4}" type="datetimeFigureOut">
              <a:rPr lang="it-IT" smtClean="0"/>
              <a:pPr/>
              <a:t>14/11/2010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C8BE-296D-4CEB-8763-9844F18185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99C6-9AD4-4F6A-B1F7-8584B7B1BBC4}" type="datetimeFigureOut">
              <a:rPr lang="it-IT" smtClean="0"/>
              <a:pPr/>
              <a:t>14/11/2010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C8BE-296D-4CEB-8763-9844F18185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99C6-9AD4-4F6A-B1F7-8584B7B1BBC4}" type="datetimeFigureOut">
              <a:rPr lang="it-IT" smtClean="0"/>
              <a:pPr/>
              <a:t>14/11/2010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C8BE-296D-4CEB-8763-9844F181853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999C6-9AD4-4F6A-B1F7-8584B7B1BBC4}" type="datetimeFigureOut">
              <a:rPr lang="it-IT" smtClean="0"/>
              <a:pPr/>
              <a:t>14/11/2010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4C8BE-296D-4CEB-8763-9844F181853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elca.it/common/img/foto/prodotti/co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2835" y="1412776"/>
            <a:ext cx="4067397" cy="3888432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1907704" y="404664"/>
            <a:ext cx="53157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b="1" dirty="0" smtClean="0"/>
              <a:t>CNC </a:t>
            </a:r>
            <a:r>
              <a:rPr lang="it-IT" sz="4400" b="1" dirty="0" err="1" smtClean="0"/>
              <a:t>Selca</a:t>
            </a:r>
            <a:r>
              <a:rPr lang="it-IT" sz="4400" b="1" dirty="0" smtClean="0"/>
              <a:t> Serie S4000</a:t>
            </a:r>
            <a:endParaRPr lang="it-IT" sz="4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558924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Operano in ambiente Windows e sono dotati di un display a matrice attiva 15 pollici a colori con </a:t>
            </a:r>
            <a:r>
              <a:rPr lang="it-IT" dirty="0" err="1"/>
              <a:t>touch-screen</a:t>
            </a:r>
            <a:r>
              <a:rPr lang="it-IT" dirty="0"/>
              <a:t>, Hard Disk, scheda di rete integrata e doppia porta USB.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288651" y="404664"/>
            <a:ext cx="43715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b="1" dirty="0" smtClean="0"/>
              <a:t>CNC </a:t>
            </a:r>
            <a:r>
              <a:rPr lang="it-IT" sz="4400" b="1" dirty="0" err="1" smtClean="0"/>
              <a:t>Selca</a:t>
            </a:r>
            <a:r>
              <a:rPr lang="it-IT" sz="4400" b="1" dirty="0" smtClean="0"/>
              <a:t> S4060D</a:t>
            </a:r>
            <a:endParaRPr lang="it-IT" sz="4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95536" y="3861048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Presenta </a:t>
            </a:r>
            <a:r>
              <a:rPr lang="it-IT" dirty="0"/>
              <a:t>il livello più alto di prestazioni dell’intera </a:t>
            </a:r>
            <a:r>
              <a:rPr lang="it-IT" dirty="0" smtClean="0"/>
              <a:t>gamma</a:t>
            </a:r>
          </a:p>
          <a:p>
            <a:endParaRPr lang="it-IT" dirty="0" smtClean="0"/>
          </a:p>
          <a:p>
            <a:r>
              <a:rPr lang="it-IT" dirty="0" smtClean="0"/>
              <a:t>3.000 blocchi/s </a:t>
            </a:r>
            <a:r>
              <a:rPr lang="it-IT" dirty="0"/>
              <a:t>in esecuzione, look </a:t>
            </a:r>
            <a:r>
              <a:rPr lang="it-IT" dirty="0" err="1"/>
              <a:t>ahead</a:t>
            </a:r>
            <a:r>
              <a:rPr lang="it-IT" dirty="0"/>
              <a:t> di 512 blocchi, 20 assi controllati, 8 assi </a:t>
            </a:r>
            <a:r>
              <a:rPr lang="it-IT" dirty="0" smtClean="0"/>
              <a:t>interpolati</a:t>
            </a:r>
          </a:p>
          <a:p>
            <a:endParaRPr lang="it-IT" dirty="0" smtClean="0"/>
          </a:p>
          <a:p>
            <a:r>
              <a:rPr lang="it-IT" dirty="0" smtClean="0"/>
              <a:t>E’ </a:t>
            </a:r>
            <a:r>
              <a:rPr lang="it-IT" dirty="0"/>
              <a:t>stato progettato specificatamente per macchine fresatrici di grandi dimensioni a 5 o più assi, dove il problema di gestire teste e tavole rotanti si associa all’esigenza di lavorare ad alta velocità superfici di stampi complessi.</a:t>
            </a:r>
          </a:p>
        </p:txBody>
      </p:sp>
      <p:pic>
        <p:nvPicPr>
          <p:cNvPr id="4098" name="Picture 2" descr="http://www.selca.it/common/img/foto/prodotti/S4060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1925794" cy="1656184"/>
          </a:xfrm>
          <a:prstGeom prst="rect">
            <a:avLst/>
          </a:prstGeom>
          <a:noFill/>
        </p:spPr>
      </p:pic>
      <p:pic>
        <p:nvPicPr>
          <p:cNvPr id="4100" name="Picture 4" descr="http://www.selca.it/common/img/foto/prodotti/S4045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59" y="1916832"/>
            <a:ext cx="2087625" cy="1656184"/>
          </a:xfrm>
          <a:prstGeom prst="rect">
            <a:avLst/>
          </a:prstGeom>
          <a:noFill/>
        </p:spPr>
      </p:pic>
      <p:pic>
        <p:nvPicPr>
          <p:cNvPr id="4102" name="Picture 6" descr="http://www.selca.it/common/img/foto/prodotti/S4045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1916832"/>
            <a:ext cx="2036292" cy="1656184"/>
          </a:xfrm>
          <a:prstGeom prst="rect">
            <a:avLst/>
          </a:prstGeom>
          <a:noFill/>
        </p:spPr>
      </p:pic>
      <p:pic>
        <p:nvPicPr>
          <p:cNvPr id="4104" name="Picture 8" descr="http://www.selca.it/common/img/foto/prodotti/S4040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1916832"/>
            <a:ext cx="2070228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288651" y="404664"/>
            <a:ext cx="43715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b="1" dirty="0" smtClean="0"/>
              <a:t>CNC </a:t>
            </a:r>
            <a:r>
              <a:rPr lang="it-IT" sz="4400" b="1" dirty="0" err="1" smtClean="0"/>
              <a:t>Selca</a:t>
            </a:r>
            <a:r>
              <a:rPr lang="it-IT" sz="4400" b="1" dirty="0" smtClean="0"/>
              <a:t> S4060D</a:t>
            </a:r>
            <a:endParaRPr lang="it-IT" sz="4400" b="1" dirty="0"/>
          </a:p>
        </p:txBody>
      </p:sp>
      <p:pic>
        <p:nvPicPr>
          <p:cNvPr id="16388" name="Picture 4" descr="http://www.selca.it/common/img/foto/prodotti/CNC_S4060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765732"/>
            <a:ext cx="3240360" cy="3895516"/>
          </a:xfrm>
          <a:prstGeom prst="rect">
            <a:avLst/>
          </a:prstGeom>
          <a:noFill/>
        </p:spPr>
      </p:pic>
      <p:pic>
        <p:nvPicPr>
          <p:cNvPr id="16386" name="Picture 2" descr="http://www.selca.it/common/img/foto/prodotti/tcpm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38760" y="2441100"/>
            <a:ext cx="1872205" cy="1404155"/>
          </a:xfrm>
          <a:prstGeom prst="rect">
            <a:avLst/>
          </a:prstGeom>
          <a:noFill/>
        </p:spPr>
      </p:pic>
      <p:sp>
        <p:nvSpPr>
          <p:cNvPr id="10" name="CasellaDiTesto 9"/>
          <p:cNvSpPr txBox="1"/>
          <p:nvPr/>
        </p:nvSpPr>
        <p:spPr>
          <a:xfrm>
            <a:off x="827584" y="1340768"/>
            <a:ext cx="439248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Caratteristiche</a:t>
            </a:r>
            <a:endParaRPr lang="it-IT" sz="2000" dirty="0"/>
          </a:p>
          <a:p>
            <a:endParaRPr lang="it-IT" sz="2000" dirty="0" smtClean="0"/>
          </a:p>
          <a:p>
            <a:r>
              <a:rPr lang="it-IT" sz="2000" dirty="0" smtClean="0"/>
              <a:t>Interfaccia </a:t>
            </a:r>
            <a:r>
              <a:rPr lang="it-IT" sz="2000" dirty="0"/>
              <a:t>azionamenti:</a:t>
            </a:r>
            <a:br>
              <a:rPr lang="it-IT" sz="2000" dirty="0"/>
            </a:br>
            <a:r>
              <a:rPr lang="it-IT" sz="2000" dirty="0"/>
              <a:t>- digitale </a:t>
            </a:r>
            <a:r>
              <a:rPr lang="it-IT" sz="2000" dirty="0" err="1"/>
              <a:t>Selca</a:t>
            </a:r>
            <a:r>
              <a:rPr lang="it-IT" sz="2000" dirty="0"/>
              <a:t> (D)</a:t>
            </a:r>
            <a:br>
              <a:rPr lang="it-IT" sz="2000" dirty="0"/>
            </a:br>
            <a:r>
              <a:rPr lang="it-IT" sz="2000" dirty="0"/>
              <a:t>- digitale </a:t>
            </a:r>
            <a:r>
              <a:rPr lang="it-IT" sz="2000" dirty="0" err="1"/>
              <a:t>Heidenhain</a:t>
            </a:r>
            <a:r>
              <a:rPr lang="it-IT" sz="2000" dirty="0"/>
              <a:t> (DH)</a:t>
            </a:r>
            <a:br>
              <a:rPr lang="it-IT" sz="2000" dirty="0"/>
            </a:br>
            <a:r>
              <a:rPr lang="it-IT" sz="2000" dirty="0" smtClean="0"/>
              <a:t>- </a:t>
            </a:r>
            <a:r>
              <a:rPr lang="it-IT" sz="2000" dirty="0"/>
              <a:t>digitale </a:t>
            </a:r>
            <a:r>
              <a:rPr lang="it-IT" sz="2000" dirty="0" err="1"/>
              <a:t>direct</a:t>
            </a:r>
            <a:r>
              <a:rPr lang="it-IT" sz="2000" dirty="0"/>
              <a:t> drive (DDH)</a:t>
            </a:r>
            <a:br>
              <a:rPr lang="it-IT" sz="2000" dirty="0"/>
            </a:br>
            <a:endParaRPr lang="it-IT" sz="2000" dirty="0"/>
          </a:p>
          <a:p>
            <a:r>
              <a:rPr lang="it-IT" sz="2000" dirty="0"/>
              <a:t>Doppia CPU:</a:t>
            </a:r>
            <a:br>
              <a:rPr lang="it-IT" sz="2000" dirty="0"/>
            </a:br>
            <a:r>
              <a:rPr lang="it-IT" sz="2000" dirty="0"/>
              <a:t>- PC Pentium M </a:t>
            </a:r>
            <a:br>
              <a:rPr lang="it-IT" sz="2000" dirty="0"/>
            </a:br>
            <a:r>
              <a:rPr lang="it-IT" sz="2000" dirty="0"/>
              <a:t>- Master superveloce con processore Motorola 68040</a:t>
            </a:r>
            <a:br>
              <a:rPr lang="it-IT" sz="2000" dirty="0"/>
            </a:br>
            <a:endParaRPr lang="it-IT" sz="2000" dirty="0"/>
          </a:p>
          <a:p>
            <a:r>
              <a:rPr lang="it-IT" sz="2000" dirty="0"/>
              <a:t>Assi controllati:</a:t>
            </a:r>
            <a:br>
              <a:rPr lang="it-IT" sz="2000" dirty="0"/>
            </a:br>
            <a:r>
              <a:rPr lang="it-IT" sz="2000" dirty="0"/>
              <a:t>- 20 assi di cui 8 CNC, 8 PLC e 4 mandrini</a:t>
            </a:r>
            <a:br>
              <a:rPr lang="it-IT" sz="2000" dirty="0"/>
            </a:br>
            <a:r>
              <a:rPr lang="it-IT" sz="2000" dirty="0"/>
              <a:t>- 8 assi interpolati</a:t>
            </a:r>
            <a:br>
              <a:rPr lang="it-IT" sz="2000" dirty="0"/>
            </a:br>
            <a:r>
              <a:rPr lang="it-IT" sz="2000" dirty="0"/>
              <a:t>- 64 + 48 Input Output estendibili a 256 + 192 I/</a:t>
            </a:r>
            <a:r>
              <a:rPr lang="it-IT" sz="2000" dirty="0" err="1"/>
              <a:t>O+</a:t>
            </a:r>
            <a:r>
              <a:rPr lang="it-IT" sz="2000" dirty="0"/>
              <a:t> 63 moduli di I/O </a:t>
            </a:r>
            <a:r>
              <a:rPr lang="it-IT" sz="2000" dirty="0" err="1" smtClean="0"/>
              <a:t>remotati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288651" y="404664"/>
            <a:ext cx="43715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b="1" dirty="0" smtClean="0"/>
              <a:t>CNC </a:t>
            </a:r>
            <a:r>
              <a:rPr lang="it-IT" sz="4400" b="1" dirty="0" err="1" smtClean="0"/>
              <a:t>Selca</a:t>
            </a:r>
            <a:r>
              <a:rPr lang="it-IT" sz="4400" b="1" dirty="0" smtClean="0"/>
              <a:t> S4060D</a:t>
            </a:r>
            <a:endParaRPr lang="it-IT" sz="4400" b="1" dirty="0"/>
          </a:p>
        </p:txBody>
      </p:sp>
      <p:pic>
        <p:nvPicPr>
          <p:cNvPr id="16388" name="Picture 4" descr="http://www.selca.it/common/img/foto/prodotti/CNC_S4060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765732"/>
            <a:ext cx="3240360" cy="3895516"/>
          </a:xfrm>
          <a:prstGeom prst="rect">
            <a:avLst/>
          </a:prstGeom>
          <a:noFill/>
        </p:spPr>
      </p:pic>
      <p:pic>
        <p:nvPicPr>
          <p:cNvPr id="16386" name="Picture 2" descr="http://www.selca.it/common/img/foto/prodotti/tcpm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38760" y="2441100"/>
            <a:ext cx="1872205" cy="1404155"/>
          </a:xfrm>
          <a:prstGeom prst="rect">
            <a:avLst/>
          </a:prstGeom>
          <a:noFill/>
        </p:spPr>
      </p:pic>
      <p:sp>
        <p:nvSpPr>
          <p:cNvPr id="10" name="CasellaDiTesto 9"/>
          <p:cNvSpPr txBox="1"/>
          <p:nvPr/>
        </p:nvSpPr>
        <p:spPr>
          <a:xfrm>
            <a:off x="827584" y="1340768"/>
            <a:ext cx="439248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Caratteristiche</a:t>
            </a:r>
            <a:endParaRPr lang="it-IT" sz="2000" dirty="0"/>
          </a:p>
          <a:p>
            <a:endParaRPr lang="it-IT" sz="2000" dirty="0" smtClean="0"/>
          </a:p>
          <a:p>
            <a:r>
              <a:rPr lang="it-IT" sz="2000" dirty="0" smtClean="0"/>
              <a:t>Velocità </a:t>
            </a:r>
            <a:r>
              <a:rPr lang="it-IT" sz="2000" dirty="0"/>
              <a:t>di lettura blocchi: </a:t>
            </a:r>
            <a:r>
              <a:rPr lang="it-IT" sz="2000"/>
              <a:t>3000 </a:t>
            </a:r>
            <a:r>
              <a:rPr lang="it-IT" sz="2000" smtClean="0"/>
              <a:t>blocchi/s </a:t>
            </a:r>
            <a:r>
              <a:rPr lang="it-IT" sz="2000" dirty="0"/>
              <a:t>in esecuzione</a:t>
            </a:r>
            <a:br>
              <a:rPr lang="it-IT" sz="2000" dirty="0"/>
            </a:br>
            <a:endParaRPr lang="it-IT" sz="2000" dirty="0"/>
          </a:p>
          <a:p>
            <a:r>
              <a:rPr lang="it-IT" sz="2000" dirty="0"/>
              <a:t>Look </a:t>
            </a:r>
            <a:r>
              <a:rPr lang="it-IT" sz="2000" dirty="0" err="1"/>
              <a:t>Ahead</a:t>
            </a:r>
            <a:r>
              <a:rPr lang="it-IT" sz="2000" dirty="0"/>
              <a:t> 512 blocchi</a:t>
            </a:r>
            <a:br>
              <a:rPr lang="it-IT" sz="2000" dirty="0"/>
            </a:br>
            <a:endParaRPr lang="it-IT" sz="2000" dirty="0"/>
          </a:p>
          <a:p>
            <a:r>
              <a:rPr lang="it-IT" sz="2000" dirty="0"/>
              <a:t>Display TFT a colori da 15” con </a:t>
            </a:r>
            <a:r>
              <a:rPr lang="it-IT" sz="2000" dirty="0" err="1"/>
              <a:t>touch</a:t>
            </a:r>
            <a:r>
              <a:rPr lang="it-IT" sz="2000" dirty="0"/>
              <a:t> </a:t>
            </a:r>
            <a:r>
              <a:rPr lang="it-IT" sz="2000" dirty="0" err="1"/>
              <a:t>screen</a:t>
            </a:r>
            <a:r>
              <a:rPr lang="it-IT" sz="2000" dirty="0"/>
              <a:t> (17” opzionale)</a:t>
            </a:r>
            <a:br>
              <a:rPr lang="it-IT" sz="2000" dirty="0"/>
            </a:br>
            <a:endParaRPr lang="it-IT" sz="2000" dirty="0"/>
          </a:p>
          <a:p>
            <a:r>
              <a:rPr lang="it-IT" sz="2000" dirty="0"/>
              <a:t>1 GB RAM</a:t>
            </a:r>
            <a:br>
              <a:rPr lang="it-IT" sz="2000" dirty="0"/>
            </a:br>
            <a:endParaRPr lang="it-IT" sz="2000" dirty="0"/>
          </a:p>
          <a:p>
            <a:r>
              <a:rPr lang="it-IT" sz="2000" dirty="0"/>
              <a:t>Scheda grafica XGA </a:t>
            </a:r>
            <a:br>
              <a:rPr lang="it-IT" sz="2000" dirty="0"/>
            </a:br>
            <a:endParaRPr lang="it-IT" sz="2000" dirty="0"/>
          </a:p>
          <a:p>
            <a:r>
              <a:rPr lang="it-IT" sz="2000" dirty="0"/>
              <a:t>Doppia porta USB </a:t>
            </a:r>
            <a:br>
              <a:rPr lang="it-IT" sz="2000" dirty="0"/>
            </a:br>
            <a:endParaRPr lang="it-IT" sz="2000" dirty="0"/>
          </a:p>
          <a:p>
            <a:r>
              <a:rPr lang="it-IT" sz="2000" dirty="0"/>
              <a:t>Hard Disk </a:t>
            </a:r>
            <a:r>
              <a:rPr lang="it-IT" sz="2000" dirty="0" smtClean="0"/>
              <a:t>integrato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67</Words>
  <Application>Microsoft Office PowerPoint</Application>
  <PresentationFormat>Presentazione su schermo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Diapositiva 1</vt:lpstr>
      <vt:lpstr>Diapositiva 2</vt:lpstr>
      <vt:lpstr>Diapositiva 3</vt:lpstr>
      <vt:lpstr>Diapositiva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Dini</dc:creator>
  <cp:lastModifiedBy>Dini</cp:lastModifiedBy>
  <cp:revision>5</cp:revision>
  <dcterms:created xsi:type="dcterms:W3CDTF">2010-11-13T20:22:11Z</dcterms:created>
  <dcterms:modified xsi:type="dcterms:W3CDTF">2010-11-14T16:16:27Z</dcterms:modified>
</cp:coreProperties>
</file>