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65" r:id="rId3"/>
    <p:sldId id="267" r:id="rId4"/>
    <p:sldId id="266" r:id="rId5"/>
    <p:sldId id="268" r:id="rId6"/>
    <p:sldId id="269" r:id="rId7"/>
    <p:sldId id="270" r:id="rId8"/>
    <p:sldId id="271" r:id="rId9"/>
    <p:sldId id="273" r:id="rId10"/>
    <p:sldId id="272" r:id="rId11"/>
    <p:sldId id="274" r:id="rId12"/>
    <p:sldId id="276" r:id="rId13"/>
    <p:sldId id="283" r:id="rId14"/>
    <p:sldId id="277" r:id="rId15"/>
    <p:sldId id="278" r:id="rId16"/>
    <p:sldId id="279" r:id="rId17"/>
    <p:sldId id="280" r:id="rId18"/>
    <p:sldId id="281" r:id="rId19"/>
    <p:sldId id="282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5" autoAdjust="0"/>
    <p:restoredTop sz="93878" autoAdjust="0"/>
  </p:normalViewPr>
  <p:slideViewPr>
    <p:cSldViewPr snapToGrid="0">
      <p:cViewPr>
        <p:scale>
          <a:sx n="50" d="100"/>
          <a:sy n="50" d="100"/>
        </p:scale>
        <p:origin x="168" y="1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1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3/23/2022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Sensor Systems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3/23/2022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Sensor Systems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3/23/2022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Sensor Systems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1624C-770A-4DBB-BAF4-F8539D4D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41" y="71705"/>
            <a:ext cx="10515600" cy="662397"/>
          </a:xfrm>
        </p:spPr>
        <p:txBody>
          <a:bodyPr>
            <a:normAutofit/>
          </a:bodyPr>
          <a:lstStyle/>
          <a:p>
            <a:r>
              <a:rPr lang="en-US"/>
              <a:t>Biopotentials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E47FF6-4A92-42FC-A231-8F599342F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DC003-5295-4DF5-9850-6F812FB6F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A9088A-749B-4A1D-8A6E-B3F062841806}"/>
              </a:ext>
            </a:extLst>
          </p:cNvPr>
          <p:cNvSpPr txBox="1"/>
          <p:nvPr/>
        </p:nvSpPr>
        <p:spPr>
          <a:xfrm>
            <a:off x="516148" y="2659769"/>
            <a:ext cx="8815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Generation of a biopotential in a cell (simplified view)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BF33E29-0198-476E-8C6A-9359E7D7E060}"/>
              </a:ext>
            </a:extLst>
          </p:cNvPr>
          <p:cNvSpPr txBox="1"/>
          <p:nvPr/>
        </p:nvSpPr>
        <p:spPr>
          <a:xfrm>
            <a:off x="598341" y="1027522"/>
            <a:ext cx="1051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Biopotential: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 electric signal (voltage) that is: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measured across distinct points of living cells or tissues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generated by biochemical processes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examples: transmission of neural stimuli, contraction of muscle cells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8062EC8-6328-43D7-A3D5-F3CE0B290E81}"/>
              </a:ext>
            </a:extLst>
          </p:cNvPr>
          <p:cNvSpPr txBox="1"/>
          <p:nvPr/>
        </p:nvSpPr>
        <p:spPr>
          <a:xfrm>
            <a:off x="8035629" y="3340500"/>
            <a:ext cx="38412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Due to protein pumps, Na+ concentration is much higher outside the cell.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cell internal gets a negative potential: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–100 mV to –50 mV.</a:t>
            </a:r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82931977-F77A-40BD-A8F0-D4D19AB52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4180" y="3340500"/>
            <a:ext cx="7543800" cy="277177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996A7F9-8E70-4E7A-A024-FA3B60E03D30}"/>
              </a:ext>
            </a:extLst>
          </p:cNvPr>
          <p:cNvSpPr txBox="1"/>
          <p:nvPr/>
        </p:nvSpPr>
        <p:spPr>
          <a:xfrm>
            <a:off x="4737909" y="4862435"/>
            <a:ext cx="3070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(lipid-protein complex, 7-15 nm)</a:t>
            </a:r>
          </a:p>
        </p:txBody>
      </p:sp>
    </p:spTree>
    <p:extLst>
      <p:ext uri="{BB962C8B-B14F-4D97-AF65-F5344CB8AC3E}">
        <p14:creationId xmlns:p14="http://schemas.microsoft.com/office/powerpoint/2010/main" val="382339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73E9A3-44C3-4E3E-B398-98A59BDB4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on the neuron function (highly simplified view)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4E43930-28B3-4E7D-A73F-77DED5032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9013DA9-A45D-4A88-A12C-C4742DD69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812AD20-A234-4439-AE18-E2B9ECD4054F}"/>
              </a:ext>
            </a:extLst>
          </p:cNvPr>
          <p:cNvSpPr txBox="1"/>
          <p:nvPr/>
        </p:nvSpPr>
        <p:spPr>
          <a:xfrm>
            <a:off x="632839" y="1130300"/>
            <a:ext cx="1092632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neuron receives inputs through its dendrites and transmit it output (action potential) through the axon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Connection between the axon and the dendrites is actuated by the synapses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Reception of one input produces a variation of the cell potential: an inhibitory input reduces the cell potential, an excitatory input increases the cell potential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cell potential continuously varies up and down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 effect of a large number of successive or simultaneous stimuli from a large number of neurons. Then, the cell potential is the sum of different inputs that can be different in terms of magnitude and sign.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the potential overcome a certain threshold (that depends on the type of neuron ) the neuron emits an action potential along the axon.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555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230EDC-DC8B-4BC3-A27D-F339598A6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4" y="136525"/>
            <a:ext cx="10515600" cy="662397"/>
          </a:xfrm>
        </p:spPr>
        <p:txBody>
          <a:bodyPr/>
          <a:lstStyle/>
          <a:p>
            <a:r>
              <a:rPr lang="en-US" dirty="0"/>
              <a:t>Types of Neurons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EAA33FE-9BC6-4BD6-94A8-A041BA377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A27868-4104-435F-B9A9-C1294C36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9D46458-9F32-48E9-A77E-1228D089C58F}"/>
              </a:ext>
            </a:extLst>
          </p:cNvPr>
          <p:cNvSpPr txBox="1"/>
          <p:nvPr/>
        </p:nvSpPr>
        <p:spPr>
          <a:xfrm>
            <a:off x="838200" y="3352154"/>
            <a:ext cx="96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Muscle cells are another important type of electrically excitable cells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107F1D9-4DEC-4B1F-A6EA-C0AC5536192C}"/>
              </a:ext>
            </a:extLst>
          </p:cNvPr>
          <p:cNvSpPr txBox="1"/>
          <p:nvPr/>
        </p:nvSpPr>
        <p:spPr>
          <a:xfrm>
            <a:off x="838200" y="3984221"/>
            <a:ext cx="10907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are three main types of muscle cells: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Skeletal muscle cells, or muscle fibers (voluntary movements)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Smooth muscle cells (involuntary movements, i.e. peristalsis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Cardiac muscle cells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289CAEF-BBAF-498C-9AC6-A3B790B96E1B}"/>
              </a:ext>
            </a:extLst>
          </p:cNvPr>
          <p:cNvSpPr txBox="1"/>
          <p:nvPr/>
        </p:nvSpPr>
        <p:spPr>
          <a:xfrm>
            <a:off x="923925" y="932272"/>
            <a:ext cx="1051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Motor neurons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(transmit signals from the brain or spinal cord to muscles)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Sensory neurons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(generate action potentials from physical /chemical stimuli and transmit it to the brain / spinal cord)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Interneurons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connect neurons to other neurons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E2E3771-2FD6-4084-A7E9-AA2A761B5713}"/>
              </a:ext>
            </a:extLst>
          </p:cNvPr>
          <p:cNvSpPr txBox="1"/>
          <p:nvPr/>
        </p:nvSpPr>
        <p:spPr>
          <a:xfrm>
            <a:off x="4819650" y="2706137"/>
            <a:ext cx="2048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Muscle Cells</a:t>
            </a:r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BA988EDB-E0D2-444C-93A5-96AE895BFB22}"/>
              </a:ext>
            </a:extLst>
          </p:cNvPr>
          <p:cNvSpPr/>
          <p:nvPr/>
        </p:nvSpPr>
        <p:spPr>
          <a:xfrm>
            <a:off x="544607" y="1190625"/>
            <a:ext cx="4198843" cy="1771650"/>
          </a:xfrm>
          <a:custGeom>
            <a:avLst/>
            <a:gdLst>
              <a:gd name="connsiteX0" fmla="*/ 398368 w 4198843"/>
              <a:gd name="connsiteY0" fmla="*/ 0 h 1771650"/>
              <a:gd name="connsiteX1" fmla="*/ 84043 w 4198843"/>
              <a:gd name="connsiteY1" fmla="*/ 171450 h 1771650"/>
              <a:gd name="connsiteX2" fmla="*/ 17368 w 4198843"/>
              <a:gd name="connsiteY2" fmla="*/ 838200 h 1771650"/>
              <a:gd name="connsiteX3" fmla="*/ 350743 w 4198843"/>
              <a:gd name="connsiteY3" fmla="*/ 1447800 h 1771650"/>
              <a:gd name="connsiteX4" fmla="*/ 1246093 w 4198843"/>
              <a:gd name="connsiteY4" fmla="*/ 1581150 h 1771650"/>
              <a:gd name="connsiteX5" fmla="*/ 2789143 w 4198843"/>
              <a:gd name="connsiteY5" fmla="*/ 1638300 h 1771650"/>
              <a:gd name="connsiteX6" fmla="*/ 4198843 w 4198843"/>
              <a:gd name="connsiteY6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843" h="1771650">
                <a:moveTo>
                  <a:pt x="398368" y="0"/>
                </a:moveTo>
                <a:cubicBezTo>
                  <a:pt x="272955" y="15875"/>
                  <a:pt x="147543" y="31750"/>
                  <a:pt x="84043" y="171450"/>
                </a:cubicBezTo>
                <a:cubicBezTo>
                  <a:pt x="20543" y="311150"/>
                  <a:pt x="-27082" y="625475"/>
                  <a:pt x="17368" y="838200"/>
                </a:cubicBezTo>
                <a:cubicBezTo>
                  <a:pt x="61818" y="1050925"/>
                  <a:pt x="145956" y="1323975"/>
                  <a:pt x="350743" y="1447800"/>
                </a:cubicBezTo>
                <a:cubicBezTo>
                  <a:pt x="555530" y="1571625"/>
                  <a:pt x="839693" y="1549400"/>
                  <a:pt x="1246093" y="1581150"/>
                </a:cubicBezTo>
                <a:cubicBezTo>
                  <a:pt x="1652493" y="1612900"/>
                  <a:pt x="2297018" y="1606550"/>
                  <a:pt x="2789143" y="1638300"/>
                </a:cubicBezTo>
                <a:cubicBezTo>
                  <a:pt x="3281268" y="1670050"/>
                  <a:pt x="3740055" y="1720850"/>
                  <a:pt x="4198843" y="1771650"/>
                </a:cubicBezTo>
              </a:path>
            </a:pathLst>
          </a:custGeom>
          <a:noFill/>
          <a:ln w="4445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2832DC6-2FC9-476C-9C92-F0F208E5533F}"/>
              </a:ext>
            </a:extLst>
          </p:cNvPr>
          <p:cNvSpPr txBox="1"/>
          <p:nvPr/>
        </p:nvSpPr>
        <p:spPr>
          <a:xfrm>
            <a:off x="4408335" y="5626141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Striated muscles</a:t>
            </a:r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7665383C-487F-4A5D-A739-6C4FACEFBF00}"/>
              </a:ext>
            </a:extLst>
          </p:cNvPr>
          <p:cNvSpPr/>
          <p:nvPr/>
        </p:nvSpPr>
        <p:spPr>
          <a:xfrm>
            <a:off x="268424" y="4600876"/>
            <a:ext cx="4101445" cy="1328286"/>
          </a:xfrm>
          <a:custGeom>
            <a:avLst/>
            <a:gdLst>
              <a:gd name="connsiteX0" fmla="*/ 4101445 w 4101445"/>
              <a:gd name="connsiteY0" fmla="*/ 1318661 h 1328286"/>
              <a:gd name="connsiteX1" fmla="*/ 1820258 w 4101445"/>
              <a:gd name="connsiteY1" fmla="*/ 1328286 h 1328286"/>
              <a:gd name="connsiteX2" fmla="*/ 251340 w 4101445"/>
              <a:gd name="connsiteY2" fmla="*/ 1241659 h 1328286"/>
              <a:gd name="connsiteX3" fmla="*/ 20334 w 4101445"/>
              <a:gd name="connsiteY3" fmla="*/ 770021 h 1328286"/>
              <a:gd name="connsiteX4" fmla="*/ 20334 w 4101445"/>
              <a:gd name="connsiteY4" fmla="*/ 471638 h 1328286"/>
              <a:gd name="connsiteX5" fmla="*/ 97336 w 4101445"/>
              <a:gd name="connsiteY5" fmla="*/ 105878 h 1328286"/>
              <a:gd name="connsiteX6" fmla="*/ 530473 w 4101445"/>
              <a:gd name="connsiteY6" fmla="*/ 0 h 132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1445" h="1328286">
                <a:moveTo>
                  <a:pt x="4101445" y="1318661"/>
                </a:moveTo>
                <a:lnTo>
                  <a:pt x="1820258" y="1328286"/>
                </a:lnTo>
                <a:cubicBezTo>
                  <a:pt x="1178574" y="1315452"/>
                  <a:pt x="551327" y="1334703"/>
                  <a:pt x="251340" y="1241659"/>
                </a:cubicBezTo>
                <a:cubicBezTo>
                  <a:pt x="-48647" y="1148615"/>
                  <a:pt x="58835" y="898358"/>
                  <a:pt x="20334" y="770021"/>
                </a:cubicBezTo>
                <a:cubicBezTo>
                  <a:pt x="-18167" y="641684"/>
                  <a:pt x="7500" y="582328"/>
                  <a:pt x="20334" y="471638"/>
                </a:cubicBezTo>
                <a:cubicBezTo>
                  <a:pt x="33168" y="360947"/>
                  <a:pt x="12313" y="184484"/>
                  <a:pt x="97336" y="105878"/>
                </a:cubicBezTo>
                <a:cubicBezTo>
                  <a:pt x="182359" y="27272"/>
                  <a:pt x="356416" y="13636"/>
                  <a:pt x="530473" y="0"/>
                </a:cubicBezTo>
              </a:path>
            </a:pathLst>
          </a:custGeom>
          <a:noFill/>
          <a:ln w="381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DB3CB666-1708-45F1-AFE1-EF6D63670C98}"/>
              </a:ext>
            </a:extLst>
          </p:cNvPr>
          <p:cNvSpPr/>
          <p:nvPr/>
        </p:nvSpPr>
        <p:spPr>
          <a:xfrm>
            <a:off x="490106" y="5317305"/>
            <a:ext cx="433919" cy="602232"/>
          </a:xfrm>
          <a:custGeom>
            <a:avLst/>
            <a:gdLst>
              <a:gd name="connsiteX0" fmla="*/ 433919 w 433919"/>
              <a:gd name="connsiteY0" fmla="*/ 602232 h 602232"/>
              <a:gd name="connsiteX1" fmla="*/ 116286 w 433919"/>
              <a:gd name="connsiteY1" fmla="*/ 477103 h 602232"/>
              <a:gd name="connsiteX2" fmla="*/ 782 w 433919"/>
              <a:gd name="connsiteY2" fmla="*/ 255722 h 602232"/>
              <a:gd name="connsiteX3" fmla="*/ 77785 w 433919"/>
              <a:gd name="connsiteY3" fmla="*/ 24716 h 602232"/>
              <a:gd name="connsiteX4" fmla="*/ 299166 w 433919"/>
              <a:gd name="connsiteY4" fmla="*/ 5466 h 602232"/>
              <a:gd name="connsiteX5" fmla="*/ 433919 w 433919"/>
              <a:gd name="connsiteY5" fmla="*/ 15091 h 60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919" h="602232">
                <a:moveTo>
                  <a:pt x="433919" y="602232"/>
                </a:moveTo>
                <a:cubicBezTo>
                  <a:pt x="311197" y="568543"/>
                  <a:pt x="188475" y="534855"/>
                  <a:pt x="116286" y="477103"/>
                </a:cubicBezTo>
                <a:cubicBezTo>
                  <a:pt x="44097" y="419351"/>
                  <a:pt x="7199" y="331120"/>
                  <a:pt x="782" y="255722"/>
                </a:cubicBezTo>
                <a:cubicBezTo>
                  <a:pt x="-5635" y="180324"/>
                  <a:pt x="28054" y="66425"/>
                  <a:pt x="77785" y="24716"/>
                </a:cubicBezTo>
                <a:cubicBezTo>
                  <a:pt x="127516" y="-16993"/>
                  <a:pt x="239810" y="7070"/>
                  <a:pt x="299166" y="5466"/>
                </a:cubicBezTo>
                <a:cubicBezTo>
                  <a:pt x="358522" y="3862"/>
                  <a:pt x="396220" y="9476"/>
                  <a:pt x="433919" y="15091"/>
                </a:cubicBezTo>
              </a:path>
            </a:pathLst>
          </a:custGeom>
          <a:noFill/>
          <a:ln w="381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26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5005CA-FB52-4867-AF2E-DF9D9BC75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94" y="87449"/>
            <a:ext cx="10515600" cy="662397"/>
          </a:xfrm>
        </p:spPr>
        <p:txBody>
          <a:bodyPr/>
          <a:lstStyle/>
          <a:p>
            <a:r>
              <a:rPr lang="en-US" dirty="0"/>
              <a:t>Skeletal muscle cells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C14FC07-09ED-4C47-9D68-0A2899B2C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10DDD83-6B35-406F-8680-F6DB2C5E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2159235-1905-4B8C-9F22-6D52A5260805}"/>
              </a:ext>
            </a:extLst>
          </p:cNvPr>
          <p:cNvSpPr txBox="1"/>
          <p:nvPr/>
        </p:nvSpPr>
        <p:spPr>
          <a:xfrm>
            <a:off x="3686536" y="2905881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myofibrils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59E193F8-1400-412D-8960-E80F11D59968}"/>
              </a:ext>
            </a:extLst>
          </p:cNvPr>
          <p:cNvSpPr txBox="1"/>
          <p:nvPr/>
        </p:nvSpPr>
        <p:spPr>
          <a:xfrm>
            <a:off x="152806" y="4412941"/>
            <a:ext cx="2068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membrane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(sarcolemma)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769CA225-8A48-495D-B0A3-9F5119ACFC17}"/>
              </a:ext>
            </a:extLst>
          </p:cNvPr>
          <p:cNvSpPr txBox="1"/>
          <p:nvPr/>
        </p:nvSpPr>
        <p:spPr>
          <a:xfrm>
            <a:off x="965069" y="957558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axon (from a motor neuron)</a:t>
            </a:r>
          </a:p>
        </p:txBody>
      </p:sp>
      <p:grpSp>
        <p:nvGrpSpPr>
          <p:cNvPr id="76" name="Gruppo 75">
            <a:extLst>
              <a:ext uri="{FF2B5EF4-FFF2-40B4-BE49-F238E27FC236}">
                <a16:creationId xmlns:a16="http://schemas.microsoft.com/office/drawing/2014/main" id="{FC25DA07-D0E6-40D9-ACB8-E53FF3E02185}"/>
              </a:ext>
            </a:extLst>
          </p:cNvPr>
          <p:cNvGrpSpPr/>
          <p:nvPr/>
        </p:nvGrpSpPr>
        <p:grpSpPr>
          <a:xfrm rot="443328">
            <a:off x="290460" y="1848976"/>
            <a:ext cx="4161374" cy="3160048"/>
            <a:chOff x="4014734" y="1847850"/>
            <a:chExt cx="4161374" cy="3160048"/>
          </a:xfrm>
        </p:grpSpPr>
        <p:sp>
          <p:nvSpPr>
            <p:cNvPr id="44" name="Figura a mano libera: forma 43">
              <a:extLst>
                <a:ext uri="{FF2B5EF4-FFF2-40B4-BE49-F238E27FC236}">
                  <a16:creationId xmlns:a16="http://schemas.microsoft.com/office/drawing/2014/main" id="{255CE10B-BF41-44B7-929E-04FC753D11A9}"/>
                </a:ext>
              </a:extLst>
            </p:cNvPr>
            <p:cNvSpPr/>
            <p:nvPr/>
          </p:nvSpPr>
          <p:spPr>
            <a:xfrm>
              <a:off x="7294804" y="3953989"/>
              <a:ext cx="694835" cy="969320"/>
            </a:xfrm>
            <a:custGeom>
              <a:avLst/>
              <a:gdLst>
                <a:gd name="connsiteX0" fmla="*/ 694835 w 694835"/>
                <a:gd name="connsiteY0" fmla="*/ 484660 h 969320"/>
                <a:gd name="connsiteX1" fmla="*/ 347418 w 694835"/>
                <a:gd name="connsiteY1" fmla="*/ 969321 h 969320"/>
                <a:gd name="connsiteX2" fmla="*/ 0 w 694835"/>
                <a:gd name="connsiteY2" fmla="*/ 484660 h 969320"/>
                <a:gd name="connsiteX3" fmla="*/ 347418 w 694835"/>
                <a:gd name="connsiteY3" fmla="*/ 0 h 969320"/>
                <a:gd name="connsiteX4" fmla="*/ 694835 w 694835"/>
                <a:gd name="connsiteY4" fmla="*/ 484660 h 96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4835" h="969320">
                  <a:moveTo>
                    <a:pt x="694835" y="484660"/>
                  </a:moveTo>
                  <a:cubicBezTo>
                    <a:pt x="694835" y="752331"/>
                    <a:pt x="539291" y="969321"/>
                    <a:pt x="347418" y="969321"/>
                  </a:cubicBezTo>
                  <a:cubicBezTo>
                    <a:pt x="155544" y="969321"/>
                    <a:pt x="0" y="752331"/>
                    <a:pt x="0" y="484660"/>
                  </a:cubicBezTo>
                  <a:cubicBezTo>
                    <a:pt x="0" y="216990"/>
                    <a:pt x="155544" y="0"/>
                    <a:pt x="347418" y="0"/>
                  </a:cubicBezTo>
                  <a:cubicBezTo>
                    <a:pt x="539291" y="0"/>
                    <a:pt x="694835" y="216990"/>
                    <a:pt x="694835" y="484660"/>
                  </a:cubicBezTo>
                  <a:close/>
                </a:path>
              </a:pathLst>
            </a:custGeom>
            <a:solidFill>
              <a:srgbClr val="800080"/>
            </a:solidFill>
            <a:ln w="310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5" name="Elemento grafico 41">
              <a:extLst>
                <a:ext uri="{FF2B5EF4-FFF2-40B4-BE49-F238E27FC236}">
                  <a16:creationId xmlns:a16="http://schemas.microsoft.com/office/drawing/2014/main" id="{B86D92CB-2A6A-429E-B3C2-18AF33170F79}"/>
                </a:ext>
              </a:extLst>
            </p:cNvPr>
            <p:cNvGrpSpPr/>
            <p:nvPr/>
          </p:nvGrpSpPr>
          <p:grpSpPr>
            <a:xfrm>
              <a:off x="6519824" y="3581043"/>
              <a:ext cx="1656284" cy="1106271"/>
              <a:chOff x="6519824" y="3581043"/>
              <a:chExt cx="1656284" cy="1106271"/>
            </a:xfrm>
          </p:grpSpPr>
          <p:sp>
            <p:nvSpPr>
              <p:cNvPr id="46" name="Figura a mano libera: forma 45">
                <a:extLst>
                  <a:ext uri="{FF2B5EF4-FFF2-40B4-BE49-F238E27FC236}">
                    <a16:creationId xmlns:a16="http://schemas.microsoft.com/office/drawing/2014/main" id="{4FFFEF7B-798B-4EC3-B465-AB73545C8571}"/>
                  </a:ext>
                </a:extLst>
              </p:cNvPr>
              <p:cNvSpPr/>
              <p:nvPr/>
            </p:nvSpPr>
            <p:spPr>
              <a:xfrm>
                <a:off x="6519824" y="3581043"/>
                <a:ext cx="1609063" cy="1103469"/>
              </a:xfrm>
              <a:custGeom>
                <a:avLst/>
                <a:gdLst>
                  <a:gd name="connsiteX0" fmla="*/ 91403 w 1609063"/>
                  <a:gd name="connsiteY0" fmla="*/ 2752 h 1103469"/>
                  <a:gd name="connsiteX1" fmla="*/ 4350 w 1609063"/>
                  <a:gd name="connsiteY1" fmla="*/ 128215 h 1103469"/>
                  <a:gd name="connsiteX2" fmla="*/ 48152 w 1609063"/>
                  <a:gd name="connsiteY2" fmla="*/ 237059 h 1103469"/>
                  <a:gd name="connsiteX3" fmla="*/ 47987 w 1609063"/>
                  <a:gd name="connsiteY3" fmla="*/ 237500 h 1103469"/>
                  <a:gd name="connsiteX4" fmla="*/ 50408 w 1609063"/>
                  <a:gd name="connsiteY4" fmla="*/ 238821 h 1103469"/>
                  <a:gd name="connsiteX5" fmla="*/ 51234 w 1609063"/>
                  <a:gd name="connsiteY5" fmla="*/ 239536 h 1103469"/>
                  <a:gd name="connsiteX6" fmla="*/ 51289 w 1609063"/>
                  <a:gd name="connsiteY6" fmla="*/ 239371 h 1103469"/>
                  <a:gd name="connsiteX7" fmla="*/ 1552443 w 1609063"/>
                  <a:gd name="connsiteY7" fmla="*/ 1106222 h 1103469"/>
                  <a:gd name="connsiteX8" fmla="*/ 1613413 w 1609063"/>
                  <a:gd name="connsiteY8" fmla="*/ 872849 h 1103469"/>
                  <a:gd name="connsiteX9" fmla="*/ 112809 w 1609063"/>
                  <a:gd name="connsiteY9" fmla="*/ 6659 h 1103469"/>
                  <a:gd name="connsiteX10" fmla="*/ 112809 w 1609063"/>
                  <a:gd name="connsiteY10" fmla="*/ 6659 h 1103469"/>
                  <a:gd name="connsiteX11" fmla="*/ 112754 w 1609063"/>
                  <a:gd name="connsiteY11" fmla="*/ 6659 h 1103469"/>
                  <a:gd name="connsiteX12" fmla="*/ 109287 w 1609063"/>
                  <a:gd name="connsiteY12" fmla="*/ 4623 h 1103469"/>
                  <a:gd name="connsiteX13" fmla="*/ 109122 w 1609063"/>
                  <a:gd name="connsiteY13" fmla="*/ 5393 h 1103469"/>
                  <a:gd name="connsiteX14" fmla="*/ 91403 w 1609063"/>
                  <a:gd name="connsiteY14" fmla="*/ 2807 h 110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9063" h="1103469">
                    <a:moveTo>
                      <a:pt x="91403" y="2752"/>
                    </a:moveTo>
                    <a:cubicBezTo>
                      <a:pt x="43309" y="2752"/>
                      <a:pt x="4350" y="58935"/>
                      <a:pt x="4350" y="128215"/>
                    </a:cubicBezTo>
                    <a:cubicBezTo>
                      <a:pt x="4350" y="173172"/>
                      <a:pt x="21024" y="214719"/>
                      <a:pt x="48152" y="237059"/>
                    </a:cubicBezTo>
                    <a:lnTo>
                      <a:pt x="47987" y="237500"/>
                    </a:lnTo>
                    <a:lnTo>
                      <a:pt x="50408" y="238821"/>
                    </a:lnTo>
                    <a:cubicBezTo>
                      <a:pt x="50683" y="239041"/>
                      <a:pt x="50958" y="239316"/>
                      <a:pt x="51234" y="239536"/>
                    </a:cubicBezTo>
                    <a:lnTo>
                      <a:pt x="51289" y="239371"/>
                    </a:lnTo>
                    <a:lnTo>
                      <a:pt x="1552443" y="1106222"/>
                    </a:lnTo>
                    <a:lnTo>
                      <a:pt x="1613413" y="872849"/>
                    </a:lnTo>
                    <a:lnTo>
                      <a:pt x="112809" y="6659"/>
                    </a:lnTo>
                    <a:lnTo>
                      <a:pt x="112809" y="6659"/>
                    </a:lnTo>
                    <a:cubicBezTo>
                      <a:pt x="112809" y="6659"/>
                      <a:pt x="112754" y="6659"/>
                      <a:pt x="112754" y="6659"/>
                    </a:cubicBezTo>
                    <a:lnTo>
                      <a:pt x="109287" y="4623"/>
                    </a:lnTo>
                    <a:lnTo>
                      <a:pt x="109122" y="5393"/>
                    </a:lnTo>
                    <a:cubicBezTo>
                      <a:pt x="103290" y="3688"/>
                      <a:pt x="97346" y="2807"/>
                      <a:pt x="91403" y="2807"/>
                    </a:cubicBezTo>
                    <a:close/>
                  </a:path>
                </a:pathLst>
              </a:custGeom>
              <a:solidFill>
                <a:srgbClr val="FF8080"/>
              </a:solidFill>
              <a:ln w="3103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igura a mano libera: forma 46">
                <a:extLst>
                  <a:ext uri="{FF2B5EF4-FFF2-40B4-BE49-F238E27FC236}">
                    <a16:creationId xmlns:a16="http://schemas.microsoft.com/office/drawing/2014/main" id="{E942BA9B-5021-4141-94D7-4AB78293A64E}"/>
                  </a:ext>
                </a:extLst>
              </p:cNvPr>
              <p:cNvSpPr/>
              <p:nvPr/>
            </p:nvSpPr>
            <p:spPr>
              <a:xfrm>
                <a:off x="8001986" y="4437608"/>
                <a:ext cx="174121" cy="249706"/>
              </a:xfrm>
              <a:custGeom>
                <a:avLst/>
                <a:gdLst>
                  <a:gd name="connsiteX0" fmla="*/ 178858 w 174121"/>
                  <a:gd name="connsiteY0" fmla="*/ 127822 h 249706"/>
                  <a:gd name="connsiteX1" fmla="*/ 91797 w 174121"/>
                  <a:gd name="connsiteY1" fmla="*/ 252676 h 249706"/>
                  <a:gd name="connsiteX2" fmla="*/ 4737 w 174121"/>
                  <a:gd name="connsiteY2" fmla="*/ 127822 h 249706"/>
                  <a:gd name="connsiteX3" fmla="*/ 91797 w 174121"/>
                  <a:gd name="connsiteY3" fmla="*/ 2969 h 249706"/>
                  <a:gd name="connsiteX4" fmla="*/ 178858 w 174121"/>
                  <a:gd name="connsiteY4" fmla="*/ 127822 h 24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121" h="249706">
                    <a:moveTo>
                      <a:pt x="178858" y="127822"/>
                    </a:moveTo>
                    <a:cubicBezTo>
                      <a:pt x="178858" y="196777"/>
                      <a:pt x="139879" y="252676"/>
                      <a:pt x="91797" y="252676"/>
                    </a:cubicBezTo>
                    <a:cubicBezTo>
                      <a:pt x="43715" y="252676"/>
                      <a:pt x="4737" y="196777"/>
                      <a:pt x="4737" y="127822"/>
                    </a:cubicBezTo>
                    <a:cubicBezTo>
                      <a:pt x="4737" y="58868"/>
                      <a:pt x="43715" y="2969"/>
                      <a:pt x="91797" y="2969"/>
                    </a:cubicBezTo>
                    <a:cubicBezTo>
                      <a:pt x="139880" y="2969"/>
                      <a:pt x="178858" y="58868"/>
                      <a:pt x="178858" y="12782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03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8" name="Elemento grafico 41">
              <a:extLst>
                <a:ext uri="{FF2B5EF4-FFF2-40B4-BE49-F238E27FC236}">
                  <a16:creationId xmlns:a16="http://schemas.microsoft.com/office/drawing/2014/main" id="{17167758-1526-459E-B870-029FB8C43CDF}"/>
                </a:ext>
              </a:extLst>
            </p:cNvPr>
            <p:cNvGrpSpPr/>
            <p:nvPr/>
          </p:nvGrpSpPr>
          <p:grpSpPr>
            <a:xfrm>
              <a:off x="6455180" y="3810033"/>
              <a:ext cx="1656284" cy="1106271"/>
              <a:chOff x="6455180" y="3810033"/>
              <a:chExt cx="1656284" cy="1106271"/>
            </a:xfrm>
          </p:grpSpPr>
          <p:sp>
            <p:nvSpPr>
              <p:cNvPr id="49" name="Figura a mano libera: forma 48">
                <a:extLst>
                  <a:ext uri="{FF2B5EF4-FFF2-40B4-BE49-F238E27FC236}">
                    <a16:creationId xmlns:a16="http://schemas.microsoft.com/office/drawing/2014/main" id="{05C317CE-F399-4273-BF59-FF2921E014DA}"/>
                  </a:ext>
                </a:extLst>
              </p:cNvPr>
              <p:cNvSpPr/>
              <p:nvPr/>
            </p:nvSpPr>
            <p:spPr>
              <a:xfrm>
                <a:off x="6455180" y="3810033"/>
                <a:ext cx="1609063" cy="1103469"/>
              </a:xfrm>
              <a:custGeom>
                <a:avLst/>
                <a:gdLst>
                  <a:gd name="connsiteX0" fmla="*/ 91359 w 1609063"/>
                  <a:gd name="connsiteY0" fmla="*/ 2909 h 1103469"/>
                  <a:gd name="connsiteX1" fmla="*/ 4306 w 1609063"/>
                  <a:gd name="connsiteY1" fmla="*/ 128372 h 1103469"/>
                  <a:gd name="connsiteX2" fmla="*/ 48108 w 1609063"/>
                  <a:gd name="connsiteY2" fmla="*/ 237217 h 1103469"/>
                  <a:gd name="connsiteX3" fmla="*/ 47942 w 1609063"/>
                  <a:gd name="connsiteY3" fmla="*/ 237657 h 1103469"/>
                  <a:gd name="connsiteX4" fmla="*/ 50363 w 1609063"/>
                  <a:gd name="connsiteY4" fmla="*/ 238978 h 1103469"/>
                  <a:gd name="connsiteX5" fmla="*/ 51189 w 1609063"/>
                  <a:gd name="connsiteY5" fmla="*/ 239693 h 1103469"/>
                  <a:gd name="connsiteX6" fmla="*/ 51244 w 1609063"/>
                  <a:gd name="connsiteY6" fmla="*/ 239528 h 1103469"/>
                  <a:gd name="connsiteX7" fmla="*/ 1552399 w 1609063"/>
                  <a:gd name="connsiteY7" fmla="*/ 1106379 h 1103469"/>
                  <a:gd name="connsiteX8" fmla="*/ 1613369 w 1609063"/>
                  <a:gd name="connsiteY8" fmla="*/ 873007 h 1103469"/>
                  <a:gd name="connsiteX9" fmla="*/ 112765 w 1609063"/>
                  <a:gd name="connsiteY9" fmla="*/ 6816 h 1103469"/>
                  <a:gd name="connsiteX10" fmla="*/ 112765 w 1609063"/>
                  <a:gd name="connsiteY10" fmla="*/ 6816 h 1103469"/>
                  <a:gd name="connsiteX11" fmla="*/ 112710 w 1609063"/>
                  <a:gd name="connsiteY11" fmla="*/ 6816 h 1103469"/>
                  <a:gd name="connsiteX12" fmla="*/ 109243 w 1609063"/>
                  <a:gd name="connsiteY12" fmla="*/ 4780 h 1103469"/>
                  <a:gd name="connsiteX13" fmla="*/ 109077 w 1609063"/>
                  <a:gd name="connsiteY13" fmla="*/ 5550 h 1103469"/>
                  <a:gd name="connsiteX14" fmla="*/ 91359 w 1609063"/>
                  <a:gd name="connsiteY14" fmla="*/ 2964 h 110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9063" h="1103469">
                    <a:moveTo>
                      <a:pt x="91359" y="2909"/>
                    </a:moveTo>
                    <a:cubicBezTo>
                      <a:pt x="43264" y="2909"/>
                      <a:pt x="4306" y="59092"/>
                      <a:pt x="4306" y="128372"/>
                    </a:cubicBezTo>
                    <a:cubicBezTo>
                      <a:pt x="4306" y="173330"/>
                      <a:pt x="20979" y="214876"/>
                      <a:pt x="48108" y="237217"/>
                    </a:cubicBezTo>
                    <a:lnTo>
                      <a:pt x="47942" y="237657"/>
                    </a:lnTo>
                    <a:lnTo>
                      <a:pt x="50363" y="238978"/>
                    </a:lnTo>
                    <a:cubicBezTo>
                      <a:pt x="50639" y="239198"/>
                      <a:pt x="50914" y="239473"/>
                      <a:pt x="51189" y="239693"/>
                    </a:cubicBezTo>
                    <a:lnTo>
                      <a:pt x="51244" y="239528"/>
                    </a:lnTo>
                    <a:lnTo>
                      <a:pt x="1552399" y="1106379"/>
                    </a:lnTo>
                    <a:lnTo>
                      <a:pt x="1613369" y="873007"/>
                    </a:lnTo>
                    <a:lnTo>
                      <a:pt x="112765" y="6816"/>
                    </a:lnTo>
                    <a:lnTo>
                      <a:pt x="112765" y="6816"/>
                    </a:lnTo>
                    <a:cubicBezTo>
                      <a:pt x="112765" y="6816"/>
                      <a:pt x="112710" y="6816"/>
                      <a:pt x="112710" y="6816"/>
                    </a:cubicBezTo>
                    <a:lnTo>
                      <a:pt x="109243" y="4780"/>
                    </a:lnTo>
                    <a:lnTo>
                      <a:pt x="109077" y="5550"/>
                    </a:lnTo>
                    <a:cubicBezTo>
                      <a:pt x="103245" y="3845"/>
                      <a:pt x="97302" y="2964"/>
                      <a:pt x="91359" y="2964"/>
                    </a:cubicBezTo>
                    <a:close/>
                  </a:path>
                </a:pathLst>
              </a:custGeom>
              <a:solidFill>
                <a:srgbClr val="FF8080"/>
              </a:solidFill>
              <a:ln w="3103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igura a mano libera: forma 49">
                <a:extLst>
                  <a:ext uri="{FF2B5EF4-FFF2-40B4-BE49-F238E27FC236}">
                    <a16:creationId xmlns:a16="http://schemas.microsoft.com/office/drawing/2014/main" id="{4F877C29-BEE4-4685-BCD2-0A096B77CB2B}"/>
                  </a:ext>
                </a:extLst>
              </p:cNvPr>
              <p:cNvSpPr/>
              <p:nvPr/>
            </p:nvSpPr>
            <p:spPr>
              <a:xfrm>
                <a:off x="7937343" y="4666598"/>
                <a:ext cx="174121" cy="249706"/>
              </a:xfrm>
              <a:custGeom>
                <a:avLst/>
                <a:gdLst>
                  <a:gd name="connsiteX0" fmla="*/ 178814 w 174121"/>
                  <a:gd name="connsiteY0" fmla="*/ 127979 h 249706"/>
                  <a:gd name="connsiteX1" fmla="*/ 91753 w 174121"/>
                  <a:gd name="connsiteY1" fmla="*/ 252833 h 249706"/>
                  <a:gd name="connsiteX2" fmla="*/ 4692 w 174121"/>
                  <a:gd name="connsiteY2" fmla="*/ 127979 h 249706"/>
                  <a:gd name="connsiteX3" fmla="*/ 91753 w 174121"/>
                  <a:gd name="connsiteY3" fmla="*/ 3126 h 249706"/>
                  <a:gd name="connsiteX4" fmla="*/ 178814 w 174121"/>
                  <a:gd name="connsiteY4" fmla="*/ 127979 h 24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121" h="249706">
                    <a:moveTo>
                      <a:pt x="178814" y="127979"/>
                    </a:moveTo>
                    <a:cubicBezTo>
                      <a:pt x="178814" y="196934"/>
                      <a:pt x="139835" y="252833"/>
                      <a:pt x="91753" y="252833"/>
                    </a:cubicBezTo>
                    <a:cubicBezTo>
                      <a:pt x="43670" y="252833"/>
                      <a:pt x="4692" y="196934"/>
                      <a:pt x="4692" y="127979"/>
                    </a:cubicBezTo>
                    <a:cubicBezTo>
                      <a:pt x="4692" y="59025"/>
                      <a:pt x="43671" y="3126"/>
                      <a:pt x="91753" y="3126"/>
                    </a:cubicBezTo>
                    <a:cubicBezTo>
                      <a:pt x="139836" y="3126"/>
                      <a:pt x="178814" y="59025"/>
                      <a:pt x="178814" y="127979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03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1" name="Elemento grafico 41">
              <a:extLst>
                <a:ext uri="{FF2B5EF4-FFF2-40B4-BE49-F238E27FC236}">
                  <a16:creationId xmlns:a16="http://schemas.microsoft.com/office/drawing/2014/main" id="{D141E222-A230-43B1-B52F-52C966DC6963}"/>
                </a:ext>
              </a:extLst>
            </p:cNvPr>
            <p:cNvGrpSpPr/>
            <p:nvPr/>
          </p:nvGrpSpPr>
          <p:grpSpPr>
            <a:xfrm>
              <a:off x="6263899" y="3901627"/>
              <a:ext cx="1656284" cy="1106271"/>
              <a:chOff x="6263899" y="3901627"/>
              <a:chExt cx="1656284" cy="1106271"/>
            </a:xfrm>
          </p:grpSpPr>
          <p:sp>
            <p:nvSpPr>
              <p:cNvPr id="52" name="Figura a mano libera: forma 51">
                <a:extLst>
                  <a:ext uri="{FF2B5EF4-FFF2-40B4-BE49-F238E27FC236}">
                    <a16:creationId xmlns:a16="http://schemas.microsoft.com/office/drawing/2014/main" id="{C52A32CA-24DC-4ABE-BFFF-BB0CCF393530}"/>
                  </a:ext>
                </a:extLst>
              </p:cNvPr>
              <p:cNvSpPr/>
              <p:nvPr/>
            </p:nvSpPr>
            <p:spPr>
              <a:xfrm>
                <a:off x="6263899" y="3901627"/>
                <a:ext cx="1609063" cy="1103469"/>
              </a:xfrm>
              <a:custGeom>
                <a:avLst/>
                <a:gdLst>
                  <a:gd name="connsiteX0" fmla="*/ 91227 w 1609063"/>
                  <a:gd name="connsiteY0" fmla="*/ 2972 h 1103469"/>
                  <a:gd name="connsiteX1" fmla="*/ 4174 w 1609063"/>
                  <a:gd name="connsiteY1" fmla="*/ 128435 h 1103469"/>
                  <a:gd name="connsiteX2" fmla="*/ 47976 w 1609063"/>
                  <a:gd name="connsiteY2" fmla="*/ 237280 h 1103469"/>
                  <a:gd name="connsiteX3" fmla="*/ 47811 w 1609063"/>
                  <a:gd name="connsiteY3" fmla="*/ 237720 h 1103469"/>
                  <a:gd name="connsiteX4" fmla="*/ 50232 w 1609063"/>
                  <a:gd name="connsiteY4" fmla="*/ 239041 h 1103469"/>
                  <a:gd name="connsiteX5" fmla="*/ 51058 w 1609063"/>
                  <a:gd name="connsiteY5" fmla="*/ 239756 h 1103469"/>
                  <a:gd name="connsiteX6" fmla="*/ 51113 w 1609063"/>
                  <a:gd name="connsiteY6" fmla="*/ 239591 h 1103469"/>
                  <a:gd name="connsiteX7" fmla="*/ 1552267 w 1609063"/>
                  <a:gd name="connsiteY7" fmla="*/ 1106442 h 1103469"/>
                  <a:gd name="connsiteX8" fmla="*/ 1613238 w 1609063"/>
                  <a:gd name="connsiteY8" fmla="*/ 873069 h 1103469"/>
                  <a:gd name="connsiteX9" fmla="*/ 112634 w 1609063"/>
                  <a:gd name="connsiteY9" fmla="*/ 6879 h 1103469"/>
                  <a:gd name="connsiteX10" fmla="*/ 112634 w 1609063"/>
                  <a:gd name="connsiteY10" fmla="*/ 6879 h 1103469"/>
                  <a:gd name="connsiteX11" fmla="*/ 112579 w 1609063"/>
                  <a:gd name="connsiteY11" fmla="*/ 6879 h 1103469"/>
                  <a:gd name="connsiteX12" fmla="*/ 109111 w 1609063"/>
                  <a:gd name="connsiteY12" fmla="*/ 4843 h 1103469"/>
                  <a:gd name="connsiteX13" fmla="*/ 108946 w 1609063"/>
                  <a:gd name="connsiteY13" fmla="*/ 5613 h 1103469"/>
                  <a:gd name="connsiteX14" fmla="*/ 91227 w 1609063"/>
                  <a:gd name="connsiteY14" fmla="*/ 3027 h 110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9063" h="1103469">
                    <a:moveTo>
                      <a:pt x="91227" y="2972"/>
                    </a:moveTo>
                    <a:cubicBezTo>
                      <a:pt x="43133" y="2972"/>
                      <a:pt x="4174" y="59155"/>
                      <a:pt x="4174" y="128435"/>
                    </a:cubicBezTo>
                    <a:cubicBezTo>
                      <a:pt x="4174" y="173393"/>
                      <a:pt x="20848" y="214939"/>
                      <a:pt x="47976" y="237280"/>
                    </a:cubicBezTo>
                    <a:lnTo>
                      <a:pt x="47811" y="237720"/>
                    </a:lnTo>
                    <a:lnTo>
                      <a:pt x="50232" y="239041"/>
                    </a:lnTo>
                    <a:cubicBezTo>
                      <a:pt x="50507" y="239261"/>
                      <a:pt x="50783" y="239536"/>
                      <a:pt x="51058" y="239756"/>
                    </a:cubicBezTo>
                    <a:lnTo>
                      <a:pt x="51113" y="239591"/>
                    </a:lnTo>
                    <a:lnTo>
                      <a:pt x="1552267" y="1106442"/>
                    </a:lnTo>
                    <a:lnTo>
                      <a:pt x="1613238" y="873069"/>
                    </a:lnTo>
                    <a:lnTo>
                      <a:pt x="112634" y="6879"/>
                    </a:lnTo>
                    <a:lnTo>
                      <a:pt x="112634" y="6879"/>
                    </a:lnTo>
                    <a:cubicBezTo>
                      <a:pt x="112634" y="6879"/>
                      <a:pt x="112579" y="6879"/>
                      <a:pt x="112579" y="6879"/>
                    </a:cubicBezTo>
                    <a:lnTo>
                      <a:pt x="109111" y="4843"/>
                    </a:lnTo>
                    <a:lnTo>
                      <a:pt x="108946" y="5613"/>
                    </a:lnTo>
                    <a:cubicBezTo>
                      <a:pt x="103114" y="3908"/>
                      <a:pt x="97171" y="3027"/>
                      <a:pt x="91227" y="3027"/>
                    </a:cubicBezTo>
                    <a:close/>
                  </a:path>
                </a:pathLst>
              </a:custGeom>
              <a:solidFill>
                <a:srgbClr val="FF8080"/>
              </a:solidFill>
              <a:ln w="3103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igura a mano libera: forma 52">
                <a:extLst>
                  <a:ext uri="{FF2B5EF4-FFF2-40B4-BE49-F238E27FC236}">
                    <a16:creationId xmlns:a16="http://schemas.microsoft.com/office/drawing/2014/main" id="{7BFFE10F-C07B-45D0-A47B-B9D4DB073E87}"/>
                  </a:ext>
                </a:extLst>
              </p:cNvPr>
              <p:cNvSpPr/>
              <p:nvPr/>
            </p:nvSpPr>
            <p:spPr>
              <a:xfrm>
                <a:off x="7746061" y="4758192"/>
                <a:ext cx="174121" cy="249706"/>
              </a:xfrm>
              <a:custGeom>
                <a:avLst/>
                <a:gdLst>
                  <a:gd name="connsiteX0" fmla="*/ 178682 w 174121"/>
                  <a:gd name="connsiteY0" fmla="*/ 128042 h 249706"/>
                  <a:gd name="connsiteX1" fmla="*/ 91622 w 174121"/>
                  <a:gd name="connsiteY1" fmla="*/ 252896 h 249706"/>
                  <a:gd name="connsiteX2" fmla="*/ 4561 w 174121"/>
                  <a:gd name="connsiteY2" fmla="*/ 128042 h 249706"/>
                  <a:gd name="connsiteX3" fmla="*/ 91622 w 174121"/>
                  <a:gd name="connsiteY3" fmla="*/ 3189 h 249706"/>
                  <a:gd name="connsiteX4" fmla="*/ 178682 w 174121"/>
                  <a:gd name="connsiteY4" fmla="*/ 128042 h 24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121" h="249706">
                    <a:moveTo>
                      <a:pt x="178682" y="128042"/>
                    </a:moveTo>
                    <a:cubicBezTo>
                      <a:pt x="178682" y="196997"/>
                      <a:pt x="139704" y="252896"/>
                      <a:pt x="91622" y="252896"/>
                    </a:cubicBezTo>
                    <a:cubicBezTo>
                      <a:pt x="43539" y="252896"/>
                      <a:pt x="4561" y="196997"/>
                      <a:pt x="4561" y="128042"/>
                    </a:cubicBezTo>
                    <a:cubicBezTo>
                      <a:pt x="4561" y="59088"/>
                      <a:pt x="43540" y="3189"/>
                      <a:pt x="91622" y="3189"/>
                    </a:cubicBezTo>
                    <a:cubicBezTo>
                      <a:pt x="139704" y="3189"/>
                      <a:pt x="178682" y="59088"/>
                      <a:pt x="178682" y="12804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03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4" name="Elemento grafico 41">
              <a:extLst>
                <a:ext uri="{FF2B5EF4-FFF2-40B4-BE49-F238E27FC236}">
                  <a16:creationId xmlns:a16="http://schemas.microsoft.com/office/drawing/2014/main" id="{2CAE08B8-E9BE-4362-9633-5E8560826E25}"/>
                </a:ext>
              </a:extLst>
            </p:cNvPr>
            <p:cNvGrpSpPr/>
            <p:nvPr/>
          </p:nvGrpSpPr>
          <p:grpSpPr>
            <a:xfrm>
              <a:off x="6436253" y="3322425"/>
              <a:ext cx="1656284" cy="1106271"/>
              <a:chOff x="6436253" y="3322425"/>
              <a:chExt cx="1656284" cy="1106271"/>
            </a:xfrm>
          </p:grpSpPr>
          <p:sp>
            <p:nvSpPr>
              <p:cNvPr id="55" name="Figura a mano libera: forma 54">
                <a:extLst>
                  <a:ext uri="{FF2B5EF4-FFF2-40B4-BE49-F238E27FC236}">
                    <a16:creationId xmlns:a16="http://schemas.microsoft.com/office/drawing/2014/main" id="{8BBD06D0-3702-4D37-AAE2-40D5F3D64952}"/>
                  </a:ext>
                </a:extLst>
              </p:cNvPr>
              <p:cNvSpPr/>
              <p:nvPr/>
            </p:nvSpPr>
            <p:spPr>
              <a:xfrm>
                <a:off x="6436253" y="3322425"/>
                <a:ext cx="1609063" cy="1103469"/>
              </a:xfrm>
              <a:custGeom>
                <a:avLst/>
                <a:gdLst>
                  <a:gd name="connsiteX0" fmla="*/ 91346 w 1609063"/>
                  <a:gd name="connsiteY0" fmla="*/ 2574 h 1103469"/>
                  <a:gd name="connsiteX1" fmla="*/ 4293 w 1609063"/>
                  <a:gd name="connsiteY1" fmla="*/ 128038 h 1103469"/>
                  <a:gd name="connsiteX2" fmla="*/ 48095 w 1609063"/>
                  <a:gd name="connsiteY2" fmla="*/ 236882 h 1103469"/>
                  <a:gd name="connsiteX3" fmla="*/ 47929 w 1609063"/>
                  <a:gd name="connsiteY3" fmla="*/ 237322 h 1103469"/>
                  <a:gd name="connsiteX4" fmla="*/ 50350 w 1609063"/>
                  <a:gd name="connsiteY4" fmla="*/ 238643 h 1103469"/>
                  <a:gd name="connsiteX5" fmla="*/ 51176 w 1609063"/>
                  <a:gd name="connsiteY5" fmla="*/ 239358 h 1103469"/>
                  <a:gd name="connsiteX6" fmla="*/ 51231 w 1609063"/>
                  <a:gd name="connsiteY6" fmla="*/ 239193 h 1103469"/>
                  <a:gd name="connsiteX7" fmla="*/ 1552386 w 1609063"/>
                  <a:gd name="connsiteY7" fmla="*/ 1106044 h 1103469"/>
                  <a:gd name="connsiteX8" fmla="*/ 1613356 w 1609063"/>
                  <a:gd name="connsiteY8" fmla="*/ 872672 h 1103469"/>
                  <a:gd name="connsiteX9" fmla="*/ 112752 w 1609063"/>
                  <a:gd name="connsiteY9" fmla="*/ 6481 h 1103469"/>
                  <a:gd name="connsiteX10" fmla="*/ 112752 w 1609063"/>
                  <a:gd name="connsiteY10" fmla="*/ 6481 h 1103469"/>
                  <a:gd name="connsiteX11" fmla="*/ 112697 w 1609063"/>
                  <a:gd name="connsiteY11" fmla="*/ 6481 h 1103469"/>
                  <a:gd name="connsiteX12" fmla="*/ 109230 w 1609063"/>
                  <a:gd name="connsiteY12" fmla="*/ 4445 h 1103469"/>
                  <a:gd name="connsiteX13" fmla="*/ 109064 w 1609063"/>
                  <a:gd name="connsiteY13" fmla="*/ 5215 h 1103469"/>
                  <a:gd name="connsiteX14" fmla="*/ 91346 w 1609063"/>
                  <a:gd name="connsiteY14" fmla="*/ 2629 h 110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9063" h="1103469">
                    <a:moveTo>
                      <a:pt x="91346" y="2574"/>
                    </a:moveTo>
                    <a:cubicBezTo>
                      <a:pt x="43251" y="2574"/>
                      <a:pt x="4293" y="58757"/>
                      <a:pt x="4293" y="128038"/>
                    </a:cubicBezTo>
                    <a:cubicBezTo>
                      <a:pt x="4293" y="172995"/>
                      <a:pt x="20966" y="214541"/>
                      <a:pt x="48095" y="236882"/>
                    </a:cubicBezTo>
                    <a:lnTo>
                      <a:pt x="47929" y="237322"/>
                    </a:lnTo>
                    <a:lnTo>
                      <a:pt x="50350" y="238643"/>
                    </a:lnTo>
                    <a:cubicBezTo>
                      <a:pt x="50626" y="238863"/>
                      <a:pt x="50901" y="239138"/>
                      <a:pt x="51176" y="239358"/>
                    </a:cubicBezTo>
                    <a:lnTo>
                      <a:pt x="51231" y="239193"/>
                    </a:lnTo>
                    <a:lnTo>
                      <a:pt x="1552386" y="1106044"/>
                    </a:lnTo>
                    <a:lnTo>
                      <a:pt x="1613356" y="872672"/>
                    </a:lnTo>
                    <a:lnTo>
                      <a:pt x="112752" y="6481"/>
                    </a:lnTo>
                    <a:lnTo>
                      <a:pt x="112752" y="6481"/>
                    </a:lnTo>
                    <a:cubicBezTo>
                      <a:pt x="112752" y="6481"/>
                      <a:pt x="112697" y="6481"/>
                      <a:pt x="112697" y="6481"/>
                    </a:cubicBezTo>
                    <a:lnTo>
                      <a:pt x="109230" y="4445"/>
                    </a:lnTo>
                    <a:lnTo>
                      <a:pt x="109064" y="5215"/>
                    </a:lnTo>
                    <a:cubicBezTo>
                      <a:pt x="103232" y="3510"/>
                      <a:pt x="97289" y="2629"/>
                      <a:pt x="91346" y="2629"/>
                    </a:cubicBezTo>
                    <a:close/>
                  </a:path>
                </a:pathLst>
              </a:custGeom>
              <a:solidFill>
                <a:srgbClr val="FF8080"/>
              </a:solidFill>
              <a:ln w="3103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igura a mano libera: forma 55">
                <a:extLst>
                  <a:ext uri="{FF2B5EF4-FFF2-40B4-BE49-F238E27FC236}">
                    <a16:creationId xmlns:a16="http://schemas.microsoft.com/office/drawing/2014/main" id="{21672D2E-398C-4B42-BB8B-FFFF8DC90A56}"/>
                  </a:ext>
                </a:extLst>
              </p:cNvPr>
              <p:cNvSpPr/>
              <p:nvPr/>
            </p:nvSpPr>
            <p:spPr>
              <a:xfrm>
                <a:off x="7918415" y="4178990"/>
                <a:ext cx="174121" cy="249706"/>
              </a:xfrm>
              <a:custGeom>
                <a:avLst/>
                <a:gdLst>
                  <a:gd name="connsiteX0" fmla="*/ 178801 w 174121"/>
                  <a:gd name="connsiteY0" fmla="*/ 127644 h 249706"/>
                  <a:gd name="connsiteX1" fmla="*/ 91740 w 174121"/>
                  <a:gd name="connsiteY1" fmla="*/ 252498 h 249706"/>
                  <a:gd name="connsiteX2" fmla="*/ 4679 w 174121"/>
                  <a:gd name="connsiteY2" fmla="*/ 127644 h 249706"/>
                  <a:gd name="connsiteX3" fmla="*/ 91740 w 174121"/>
                  <a:gd name="connsiteY3" fmla="*/ 2791 h 249706"/>
                  <a:gd name="connsiteX4" fmla="*/ 178801 w 174121"/>
                  <a:gd name="connsiteY4" fmla="*/ 127644 h 24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121" h="249706">
                    <a:moveTo>
                      <a:pt x="178801" y="127644"/>
                    </a:moveTo>
                    <a:cubicBezTo>
                      <a:pt x="178801" y="196599"/>
                      <a:pt x="139822" y="252498"/>
                      <a:pt x="91740" y="252498"/>
                    </a:cubicBezTo>
                    <a:cubicBezTo>
                      <a:pt x="43657" y="252498"/>
                      <a:pt x="4679" y="196599"/>
                      <a:pt x="4679" y="127644"/>
                    </a:cubicBezTo>
                    <a:cubicBezTo>
                      <a:pt x="4679" y="58690"/>
                      <a:pt x="43658" y="2791"/>
                      <a:pt x="91740" y="2791"/>
                    </a:cubicBezTo>
                    <a:cubicBezTo>
                      <a:pt x="139823" y="2791"/>
                      <a:pt x="178801" y="58690"/>
                      <a:pt x="178801" y="127644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03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7" name="Elemento grafico 41">
              <a:extLst>
                <a:ext uri="{FF2B5EF4-FFF2-40B4-BE49-F238E27FC236}">
                  <a16:creationId xmlns:a16="http://schemas.microsoft.com/office/drawing/2014/main" id="{BFA91D6D-0FD8-472C-8783-A42FE26B2798}"/>
                </a:ext>
              </a:extLst>
            </p:cNvPr>
            <p:cNvGrpSpPr/>
            <p:nvPr/>
          </p:nvGrpSpPr>
          <p:grpSpPr>
            <a:xfrm>
              <a:off x="6231577" y="3268541"/>
              <a:ext cx="1656284" cy="1106271"/>
              <a:chOff x="6231577" y="3268541"/>
              <a:chExt cx="1656284" cy="1106271"/>
            </a:xfrm>
          </p:grpSpPr>
          <p:sp>
            <p:nvSpPr>
              <p:cNvPr id="58" name="Figura a mano libera: forma 57">
                <a:extLst>
                  <a:ext uri="{FF2B5EF4-FFF2-40B4-BE49-F238E27FC236}">
                    <a16:creationId xmlns:a16="http://schemas.microsoft.com/office/drawing/2014/main" id="{C88E3F36-4115-4C51-BD33-CE3EC90E4399}"/>
                  </a:ext>
                </a:extLst>
              </p:cNvPr>
              <p:cNvSpPr/>
              <p:nvPr/>
            </p:nvSpPr>
            <p:spPr>
              <a:xfrm>
                <a:off x="6231577" y="3268541"/>
                <a:ext cx="1609063" cy="1103469"/>
              </a:xfrm>
              <a:custGeom>
                <a:avLst/>
                <a:gdLst>
                  <a:gd name="connsiteX0" fmla="*/ 91205 w 1609063"/>
                  <a:gd name="connsiteY0" fmla="*/ 2537 h 1103469"/>
                  <a:gd name="connsiteX1" fmla="*/ 4152 w 1609063"/>
                  <a:gd name="connsiteY1" fmla="*/ 128001 h 1103469"/>
                  <a:gd name="connsiteX2" fmla="*/ 47954 w 1609063"/>
                  <a:gd name="connsiteY2" fmla="*/ 236845 h 1103469"/>
                  <a:gd name="connsiteX3" fmla="*/ 47789 w 1609063"/>
                  <a:gd name="connsiteY3" fmla="*/ 237285 h 1103469"/>
                  <a:gd name="connsiteX4" fmla="*/ 50210 w 1609063"/>
                  <a:gd name="connsiteY4" fmla="*/ 238606 h 1103469"/>
                  <a:gd name="connsiteX5" fmla="*/ 51036 w 1609063"/>
                  <a:gd name="connsiteY5" fmla="*/ 239321 h 1103469"/>
                  <a:gd name="connsiteX6" fmla="*/ 51091 w 1609063"/>
                  <a:gd name="connsiteY6" fmla="*/ 239156 h 1103469"/>
                  <a:gd name="connsiteX7" fmla="*/ 1552245 w 1609063"/>
                  <a:gd name="connsiteY7" fmla="*/ 1106007 h 1103469"/>
                  <a:gd name="connsiteX8" fmla="*/ 1613215 w 1609063"/>
                  <a:gd name="connsiteY8" fmla="*/ 872635 h 1103469"/>
                  <a:gd name="connsiteX9" fmla="*/ 112611 w 1609063"/>
                  <a:gd name="connsiteY9" fmla="*/ 6444 h 1103469"/>
                  <a:gd name="connsiteX10" fmla="*/ 112611 w 1609063"/>
                  <a:gd name="connsiteY10" fmla="*/ 6444 h 1103469"/>
                  <a:gd name="connsiteX11" fmla="*/ 112556 w 1609063"/>
                  <a:gd name="connsiteY11" fmla="*/ 6444 h 1103469"/>
                  <a:gd name="connsiteX12" fmla="*/ 109089 w 1609063"/>
                  <a:gd name="connsiteY12" fmla="*/ 4408 h 1103469"/>
                  <a:gd name="connsiteX13" fmla="*/ 108924 w 1609063"/>
                  <a:gd name="connsiteY13" fmla="*/ 5178 h 1103469"/>
                  <a:gd name="connsiteX14" fmla="*/ 91205 w 1609063"/>
                  <a:gd name="connsiteY14" fmla="*/ 2592 h 110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9063" h="1103469">
                    <a:moveTo>
                      <a:pt x="91205" y="2537"/>
                    </a:moveTo>
                    <a:cubicBezTo>
                      <a:pt x="43111" y="2537"/>
                      <a:pt x="4152" y="58720"/>
                      <a:pt x="4152" y="128001"/>
                    </a:cubicBezTo>
                    <a:cubicBezTo>
                      <a:pt x="4152" y="172958"/>
                      <a:pt x="20826" y="214504"/>
                      <a:pt x="47954" y="236845"/>
                    </a:cubicBezTo>
                    <a:lnTo>
                      <a:pt x="47789" y="237285"/>
                    </a:lnTo>
                    <a:lnTo>
                      <a:pt x="50210" y="238606"/>
                    </a:lnTo>
                    <a:cubicBezTo>
                      <a:pt x="50485" y="238826"/>
                      <a:pt x="50760" y="239101"/>
                      <a:pt x="51036" y="239321"/>
                    </a:cubicBezTo>
                    <a:lnTo>
                      <a:pt x="51091" y="239156"/>
                    </a:lnTo>
                    <a:lnTo>
                      <a:pt x="1552245" y="1106007"/>
                    </a:lnTo>
                    <a:lnTo>
                      <a:pt x="1613215" y="872635"/>
                    </a:lnTo>
                    <a:lnTo>
                      <a:pt x="112611" y="6444"/>
                    </a:lnTo>
                    <a:lnTo>
                      <a:pt x="112611" y="6444"/>
                    </a:lnTo>
                    <a:cubicBezTo>
                      <a:pt x="112611" y="6444"/>
                      <a:pt x="112556" y="6444"/>
                      <a:pt x="112556" y="6444"/>
                    </a:cubicBezTo>
                    <a:lnTo>
                      <a:pt x="109089" y="4408"/>
                    </a:lnTo>
                    <a:lnTo>
                      <a:pt x="108924" y="5178"/>
                    </a:lnTo>
                    <a:cubicBezTo>
                      <a:pt x="103092" y="3473"/>
                      <a:pt x="97148" y="2592"/>
                      <a:pt x="91205" y="2592"/>
                    </a:cubicBezTo>
                    <a:close/>
                  </a:path>
                </a:pathLst>
              </a:custGeom>
              <a:solidFill>
                <a:srgbClr val="FF8080"/>
              </a:solidFill>
              <a:ln w="3103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igura a mano libera: forma 58">
                <a:extLst>
                  <a:ext uri="{FF2B5EF4-FFF2-40B4-BE49-F238E27FC236}">
                    <a16:creationId xmlns:a16="http://schemas.microsoft.com/office/drawing/2014/main" id="{1DBA722E-00E8-4655-A7C3-265DA07F6C5E}"/>
                  </a:ext>
                </a:extLst>
              </p:cNvPr>
              <p:cNvSpPr/>
              <p:nvPr/>
            </p:nvSpPr>
            <p:spPr>
              <a:xfrm>
                <a:off x="7713739" y="4125106"/>
                <a:ext cx="174121" cy="249706"/>
              </a:xfrm>
              <a:custGeom>
                <a:avLst/>
                <a:gdLst>
                  <a:gd name="connsiteX0" fmla="*/ 178660 w 174121"/>
                  <a:gd name="connsiteY0" fmla="*/ 127607 h 249706"/>
                  <a:gd name="connsiteX1" fmla="*/ 91599 w 174121"/>
                  <a:gd name="connsiteY1" fmla="*/ 252461 h 249706"/>
                  <a:gd name="connsiteX2" fmla="*/ 4539 w 174121"/>
                  <a:gd name="connsiteY2" fmla="*/ 127607 h 249706"/>
                  <a:gd name="connsiteX3" fmla="*/ 91599 w 174121"/>
                  <a:gd name="connsiteY3" fmla="*/ 2754 h 249706"/>
                  <a:gd name="connsiteX4" fmla="*/ 178660 w 174121"/>
                  <a:gd name="connsiteY4" fmla="*/ 127607 h 24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121" h="249706">
                    <a:moveTo>
                      <a:pt x="178660" y="127607"/>
                    </a:moveTo>
                    <a:cubicBezTo>
                      <a:pt x="178660" y="196562"/>
                      <a:pt x="139681" y="252461"/>
                      <a:pt x="91599" y="252461"/>
                    </a:cubicBezTo>
                    <a:cubicBezTo>
                      <a:pt x="43517" y="252461"/>
                      <a:pt x="4539" y="196562"/>
                      <a:pt x="4539" y="127607"/>
                    </a:cubicBezTo>
                    <a:cubicBezTo>
                      <a:pt x="4539" y="58653"/>
                      <a:pt x="43517" y="2754"/>
                      <a:pt x="91599" y="2754"/>
                    </a:cubicBezTo>
                    <a:cubicBezTo>
                      <a:pt x="139682" y="2754"/>
                      <a:pt x="178660" y="58653"/>
                      <a:pt x="178660" y="127607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03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0" name="Elemento grafico 41">
              <a:extLst>
                <a:ext uri="{FF2B5EF4-FFF2-40B4-BE49-F238E27FC236}">
                  <a16:creationId xmlns:a16="http://schemas.microsoft.com/office/drawing/2014/main" id="{2D5B0709-2C11-4FC2-987D-41FA0E922253}"/>
                </a:ext>
              </a:extLst>
            </p:cNvPr>
            <p:cNvGrpSpPr/>
            <p:nvPr/>
          </p:nvGrpSpPr>
          <p:grpSpPr>
            <a:xfrm>
              <a:off x="6102261" y="3734601"/>
              <a:ext cx="1656284" cy="1106271"/>
              <a:chOff x="6102261" y="3734601"/>
              <a:chExt cx="1656284" cy="1106271"/>
            </a:xfrm>
          </p:grpSpPr>
          <p:sp>
            <p:nvSpPr>
              <p:cNvPr id="61" name="Figura a mano libera: forma 60">
                <a:extLst>
                  <a:ext uri="{FF2B5EF4-FFF2-40B4-BE49-F238E27FC236}">
                    <a16:creationId xmlns:a16="http://schemas.microsoft.com/office/drawing/2014/main" id="{4A7BD2CF-2A36-4E4B-8172-889994C342AE}"/>
                  </a:ext>
                </a:extLst>
              </p:cNvPr>
              <p:cNvSpPr/>
              <p:nvPr/>
            </p:nvSpPr>
            <p:spPr>
              <a:xfrm>
                <a:off x="6102261" y="3734601"/>
                <a:ext cx="1609063" cy="1103469"/>
              </a:xfrm>
              <a:custGeom>
                <a:avLst/>
                <a:gdLst>
                  <a:gd name="connsiteX0" fmla="*/ 91116 w 1609063"/>
                  <a:gd name="connsiteY0" fmla="*/ 2857 h 1103469"/>
                  <a:gd name="connsiteX1" fmla="*/ 4063 w 1609063"/>
                  <a:gd name="connsiteY1" fmla="*/ 128321 h 1103469"/>
                  <a:gd name="connsiteX2" fmla="*/ 47865 w 1609063"/>
                  <a:gd name="connsiteY2" fmla="*/ 237165 h 1103469"/>
                  <a:gd name="connsiteX3" fmla="*/ 47700 w 1609063"/>
                  <a:gd name="connsiteY3" fmla="*/ 237606 h 1103469"/>
                  <a:gd name="connsiteX4" fmla="*/ 50121 w 1609063"/>
                  <a:gd name="connsiteY4" fmla="*/ 238926 h 1103469"/>
                  <a:gd name="connsiteX5" fmla="*/ 50947 w 1609063"/>
                  <a:gd name="connsiteY5" fmla="*/ 239642 h 1103469"/>
                  <a:gd name="connsiteX6" fmla="*/ 51002 w 1609063"/>
                  <a:gd name="connsiteY6" fmla="*/ 239476 h 1103469"/>
                  <a:gd name="connsiteX7" fmla="*/ 1552156 w 1609063"/>
                  <a:gd name="connsiteY7" fmla="*/ 1106327 h 1103469"/>
                  <a:gd name="connsiteX8" fmla="*/ 1613127 w 1609063"/>
                  <a:gd name="connsiteY8" fmla="*/ 872955 h 1103469"/>
                  <a:gd name="connsiteX9" fmla="*/ 112523 w 1609063"/>
                  <a:gd name="connsiteY9" fmla="*/ 6764 h 1103469"/>
                  <a:gd name="connsiteX10" fmla="*/ 112523 w 1609063"/>
                  <a:gd name="connsiteY10" fmla="*/ 6764 h 1103469"/>
                  <a:gd name="connsiteX11" fmla="*/ 112468 w 1609063"/>
                  <a:gd name="connsiteY11" fmla="*/ 6764 h 1103469"/>
                  <a:gd name="connsiteX12" fmla="*/ 109000 w 1609063"/>
                  <a:gd name="connsiteY12" fmla="*/ 4728 h 1103469"/>
                  <a:gd name="connsiteX13" fmla="*/ 108835 w 1609063"/>
                  <a:gd name="connsiteY13" fmla="*/ 5499 h 1103469"/>
                  <a:gd name="connsiteX14" fmla="*/ 91116 w 1609063"/>
                  <a:gd name="connsiteY14" fmla="*/ 2912 h 110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9063" h="1103469">
                    <a:moveTo>
                      <a:pt x="91116" y="2857"/>
                    </a:moveTo>
                    <a:cubicBezTo>
                      <a:pt x="43022" y="2857"/>
                      <a:pt x="4063" y="59040"/>
                      <a:pt x="4063" y="128321"/>
                    </a:cubicBezTo>
                    <a:cubicBezTo>
                      <a:pt x="4063" y="173278"/>
                      <a:pt x="20737" y="214824"/>
                      <a:pt x="47865" y="237165"/>
                    </a:cubicBezTo>
                    <a:lnTo>
                      <a:pt x="47700" y="237606"/>
                    </a:lnTo>
                    <a:lnTo>
                      <a:pt x="50121" y="238926"/>
                    </a:lnTo>
                    <a:cubicBezTo>
                      <a:pt x="50396" y="239146"/>
                      <a:pt x="50672" y="239421"/>
                      <a:pt x="50947" y="239642"/>
                    </a:cubicBezTo>
                    <a:lnTo>
                      <a:pt x="51002" y="239476"/>
                    </a:lnTo>
                    <a:lnTo>
                      <a:pt x="1552156" y="1106327"/>
                    </a:lnTo>
                    <a:lnTo>
                      <a:pt x="1613127" y="872955"/>
                    </a:lnTo>
                    <a:lnTo>
                      <a:pt x="112523" y="6764"/>
                    </a:lnTo>
                    <a:lnTo>
                      <a:pt x="112523" y="6764"/>
                    </a:lnTo>
                    <a:cubicBezTo>
                      <a:pt x="112523" y="6764"/>
                      <a:pt x="112468" y="6764"/>
                      <a:pt x="112468" y="6764"/>
                    </a:cubicBezTo>
                    <a:lnTo>
                      <a:pt x="109000" y="4728"/>
                    </a:lnTo>
                    <a:lnTo>
                      <a:pt x="108835" y="5499"/>
                    </a:lnTo>
                    <a:cubicBezTo>
                      <a:pt x="103003" y="3793"/>
                      <a:pt x="97060" y="2912"/>
                      <a:pt x="91116" y="2912"/>
                    </a:cubicBezTo>
                    <a:close/>
                  </a:path>
                </a:pathLst>
              </a:custGeom>
              <a:solidFill>
                <a:srgbClr val="FF8080"/>
              </a:solidFill>
              <a:ln w="3103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igura a mano libera: forma 61">
                <a:extLst>
                  <a:ext uri="{FF2B5EF4-FFF2-40B4-BE49-F238E27FC236}">
                    <a16:creationId xmlns:a16="http://schemas.microsoft.com/office/drawing/2014/main" id="{1C28F5AF-69E6-4386-A40B-C69D48C9DC07}"/>
                  </a:ext>
                </a:extLst>
              </p:cNvPr>
              <p:cNvSpPr/>
              <p:nvPr/>
            </p:nvSpPr>
            <p:spPr>
              <a:xfrm>
                <a:off x="7584423" y="4591166"/>
                <a:ext cx="174121" cy="249706"/>
              </a:xfrm>
              <a:custGeom>
                <a:avLst/>
                <a:gdLst>
                  <a:gd name="connsiteX0" fmla="*/ 178571 w 174121"/>
                  <a:gd name="connsiteY0" fmla="*/ 127928 h 249706"/>
                  <a:gd name="connsiteX1" fmla="*/ 91511 w 174121"/>
                  <a:gd name="connsiteY1" fmla="*/ 252781 h 249706"/>
                  <a:gd name="connsiteX2" fmla="*/ 4450 w 174121"/>
                  <a:gd name="connsiteY2" fmla="*/ 127928 h 249706"/>
                  <a:gd name="connsiteX3" fmla="*/ 91511 w 174121"/>
                  <a:gd name="connsiteY3" fmla="*/ 3074 h 249706"/>
                  <a:gd name="connsiteX4" fmla="*/ 178571 w 174121"/>
                  <a:gd name="connsiteY4" fmla="*/ 127928 h 24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121" h="249706">
                    <a:moveTo>
                      <a:pt x="178571" y="127928"/>
                    </a:moveTo>
                    <a:cubicBezTo>
                      <a:pt x="178571" y="196882"/>
                      <a:pt x="139593" y="252781"/>
                      <a:pt x="91511" y="252781"/>
                    </a:cubicBezTo>
                    <a:cubicBezTo>
                      <a:pt x="43428" y="252781"/>
                      <a:pt x="4450" y="196882"/>
                      <a:pt x="4450" y="127928"/>
                    </a:cubicBezTo>
                    <a:cubicBezTo>
                      <a:pt x="4450" y="58973"/>
                      <a:pt x="43429" y="3074"/>
                      <a:pt x="91511" y="3074"/>
                    </a:cubicBezTo>
                    <a:cubicBezTo>
                      <a:pt x="139593" y="3074"/>
                      <a:pt x="178571" y="58973"/>
                      <a:pt x="178571" y="127928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03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3" name="Elemento grafico 41">
              <a:extLst>
                <a:ext uri="{FF2B5EF4-FFF2-40B4-BE49-F238E27FC236}">
                  <a16:creationId xmlns:a16="http://schemas.microsoft.com/office/drawing/2014/main" id="{47369005-6185-415E-AA5C-2D8DF7CB1D0E}"/>
                </a:ext>
              </a:extLst>
            </p:cNvPr>
            <p:cNvGrpSpPr/>
            <p:nvPr/>
          </p:nvGrpSpPr>
          <p:grpSpPr>
            <a:xfrm>
              <a:off x="6312396" y="3583737"/>
              <a:ext cx="1656284" cy="1106271"/>
              <a:chOff x="6312396" y="3583737"/>
              <a:chExt cx="1656284" cy="1106271"/>
            </a:xfrm>
          </p:grpSpPr>
          <p:sp>
            <p:nvSpPr>
              <p:cNvPr id="64" name="Figura a mano libera: forma 63">
                <a:extLst>
                  <a:ext uri="{FF2B5EF4-FFF2-40B4-BE49-F238E27FC236}">
                    <a16:creationId xmlns:a16="http://schemas.microsoft.com/office/drawing/2014/main" id="{31221A32-67DF-4740-AD08-20466471EAAA}"/>
                  </a:ext>
                </a:extLst>
              </p:cNvPr>
              <p:cNvSpPr/>
              <p:nvPr/>
            </p:nvSpPr>
            <p:spPr>
              <a:xfrm>
                <a:off x="6312396" y="3583737"/>
                <a:ext cx="1609063" cy="1103469"/>
              </a:xfrm>
              <a:custGeom>
                <a:avLst/>
                <a:gdLst>
                  <a:gd name="connsiteX0" fmla="*/ 91260 w 1609063"/>
                  <a:gd name="connsiteY0" fmla="*/ 2754 h 1103469"/>
                  <a:gd name="connsiteX1" fmla="*/ 4208 w 1609063"/>
                  <a:gd name="connsiteY1" fmla="*/ 128217 h 1103469"/>
                  <a:gd name="connsiteX2" fmla="*/ 48009 w 1609063"/>
                  <a:gd name="connsiteY2" fmla="*/ 237061 h 1103469"/>
                  <a:gd name="connsiteX3" fmla="*/ 47844 w 1609063"/>
                  <a:gd name="connsiteY3" fmla="*/ 237502 h 1103469"/>
                  <a:gd name="connsiteX4" fmla="*/ 50265 w 1609063"/>
                  <a:gd name="connsiteY4" fmla="*/ 238823 h 1103469"/>
                  <a:gd name="connsiteX5" fmla="*/ 51091 w 1609063"/>
                  <a:gd name="connsiteY5" fmla="*/ 239538 h 1103469"/>
                  <a:gd name="connsiteX6" fmla="*/ 51146 w 1609063"/>
                  <a:gd name="connsiteY6" fmla="*/ 239373 h 1103469"/>
                  <a:gd name="connsiteX7" fmla="*/ 1552301 w 1609063"/>
                  <a:gd name="connsiteY7" fmla="*/ 1106224 h 1103469"/>
                  <a:gd name="connsiteX8" fmla="*/ 1613271 w 1609063"/>
                  <a:gd name="connsiteY8" fmla="*/ 872851 h 1103469"/>
                  <a:gd name="connsiteX9" fmla="*/ 112667 w 1609063"/>
                  <a:gd name="connsiteY9" fmla="*/ 6660 h 1103469"/>
                  <a:gd name="connsiteX10" fmla="*/ 112667 w 1609063"/>
                  <a:gd name="connsiteY10" fmla="*/ 6660 h 1103469"/>
                  <a:gd name="connsiteX11" fmla="*/ 112612 w 1609063"/>
                  <a:gd name="connsiteY11" fmla="*/ 6660 h 1103469"/>
                  <a:gd name="connsiteX12" fmla="*/ 109144 w 1609063"/>
                  <a:gd name="connsiteY12" fmla="*/ 4624 h 1103469"/>
                  <a:gd name="connsiteX13" fmla="*/ 108979 w 1609063"/>
                  <a:gd name="connsiteY13" fmla="*/ 5395 h 1103469"/>
                  <a:gd name="connsiteX14" fmla="*/ 91260 w 1609063"/>
                  <a:gd name="connsiteY14" fmla="*/ 2809 h 110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9063" h="1103469">
                    <a:moveTo>
                      <a:pt x="91260" y="2754"/>
                    </a:moveTo>
                    <a:cubicBezTo>
                      <a:pt x="43166" y="2754"/>
                      <a:pt x="4208" y="58937"/>
                      <a:pt x="4208" y="128217"/>
                    </a:cubicBezTo>
                    <a:cubicBezTo>
                      <a:pt x="4208" y="173174"/>
                      <a:pt x="20881" y="214720"/>
                      <a:pt x="48009" y="237061"/>
                    </a:cubicBezTo>
                    <a:lnTo>
                      <a:pt x="47844" y="237502"/>
                    </a:lnTo>
                    <a:lnTo>
                      <a:pt x="50265" y="238823"/>
                    </a:lnTo>
                    <a:cubicBezTo>
                      <a:pt x="50541" y="239043"/>
                      <a:pt x="50816" y="239318"/>
                      <a:pt x="51091" y="239538"/>
                    </a:cubicBezTo>
                    <a:lnTo>
                      <a:pt x="51146" y="239373"/>
                    </a:lnTo>
                    <a:lnTo>
                      <a:pt x="1552301" y="1106224"/>
                    </a:lnTo>
                    <a:lnTo>
                      <a:pt x="1613271" y="872851"/>
                    </a:lnTo>
                    <a:lnTo>
                      <a:pt x="112667" y="6660"/>
                    </a:lnTo>
                    <a:lnTo>
                      <a:pt x="112667" y="6660"/>
                    </a:lnTo>
                    <a:cubicBezTo>
                      <a:pt x="112667" y="6660"/>
                      <a:pt x="112612" y="6660"/>
                      <a:pt x="112612" y="6660"/>
                    </a:cubicBezTo>
                    <a:lnTo>
                      <a:pt x="109144" y="4624"/>
                    </a:lnTo>
                    <a:lnTo>
                      <a:pt x="108979" y="5395"/>
                    </a:lnTo>
                    <a:cubicBezTo>
                      <a:pt x="103147" y="3689"/>
                      <a:pt x="97204" y="2809"/>
                      <a:pt x="91260" y="2809"/>
                    </a:cubicBezTo>
                    <a:close/>
                  </a:path>
                </a:pathLst>
              </a:custGeom>
              <a:solidFill>
                <a:srgbClr val="FF8080"/>
              </a:solidFill>
              <a:ln w="3103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igura a mano libera: forma 64">
                <a:extLst>
                  <a:ext uri="{FF2B5EF4-FFF2-40B4-BE49-F238E27FC236}">
                    <a16:creationId xmlns:a16="http://schemas.microsoft.com/office/drawing/2014/main" id="{44598899-D42A-41AA-B931-7312E6C38D61}"/>
                  </a:ext>
                </a:extLst>
              </p:cNvPr>
              <p:cNvSpPr/>
              <p:nvPr/>
            </p:nvSpPr>
            <p:spPr>
              <a:xfrm>
                <a:off x="7794559" y="4440302"/>
                <a:ext cx="174121" cy="249706"/>
              </a:xfrm>
              <a:custGeom>
                <a:avLst/>
                <a:gdLst>
                  <a:gd name="connsiteX0" fmla="*/ 178716 w 174121"/>
                  <a:gd name="connsiteY0" fmla="*/ 127824 h 249706"/>
                  <a:gd name="connsiteX1" fmla="*/ 91655 w 174121"/>
                  <a:gd name="connsiteY1" fmla="*/ 252677 h 249706"/>
                  <a:gd name="connsiteX2" fmla="*/ 4594 w 174121"/>
                  <a:gd name="connsiteY2" fmla="*/ 127824 h 249706"/>
                  <a:gd name="connsiteX3" fmla="*/ 91655 w 174121"/>
                  <a:gd name="connsiteY3" fmla="*/ 2971 h 249706"/>
                  <a:gd name="connsiteX4" fmla="*/ 178716 w 174121"/>
                  <a:gd name="connsiteY4" fmla="*/ 127824 h 24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121" h="249706">
                    <a:moveTo>
                      <a:pt x="178716" y="127824"/>
                    </a:moveTo>
                    <a:cubicBezTo>
                      <a:pt x="178716" y="196778"/>
                      <a:pt x="139737" y="252677"/>
                      <a:pt x="91655" y="252677"/>
                    </a:cubicBezTo>
                    <a:cubicBezTo>
                      <a:pt x="43572" y="252677"/>
                      <a:pt x="4594" y="196778"/>
                      <a:pt x="4594" y="127824"/>
                    </a:cubicBezTo>
                    <a:cubicBezTo>
                      <a:pt x="4594" y="58869"/>
                      <a:pt x="43573" y="2971"/>
                      <a:pt x="91655" y="2971"/>
                    </a:cubicBezTo>
                    <a:cubicBezTo>
                      <a:pt x="139738" y="2971"/>
                      <a:pt x="178716" y="58869"/>
                      <a:pt x="178716" y="127824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03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6" name="Elemento grafico 41">
              <a:extLst>
                <a:ext uri="{FF2B5EF4-FFF2-40B4-BE49-F238E27FC236}">
                  <a16:creationId xmlns:a16="http://schemas.microsoft.com/office/drawing/2014/main" id="{6E99631B-4C62-43CB-B3AB-C1D9ACE95542}"/>
                </a:ext>
              </a:extLst>
            </p:cNvPr>
            <p:cNvGrpSpPr/>
            <p:nvPr/>
          </p:nvGrpSpPr>
          <p:grpSpPr>
            <a:xfrm>
              <a:off x="6085008" y="3459283"/>
              <a:ext cx="1656284" cy="1106271"/>
              <a:chOff x="6085008" y="3459283"/>
              <a:chExt cx="1656284" cy="1106271"/>
            </a:xfrm>
          </p:grpSpPr>
          <p:sp>
            <p:nvSpPr>
              <p:cNvPr id="67" name="Figura a mano libera: forma 66">
                <a:extLst>
                  <a:ext uri="{FF2B5EF4-FFF2-40B4-BE49-F238E27FC236}">
                    <a16:creationId xmlns:a16="http://schemas.microsoft.com/office/drawing/2014/main" id="{DF4BEAF3-EFC9-430D-A251-13C1732DC0A5}"/>
                  </a:ext>
                </a:extLst>
              </p:cNvPr>
              <p:cNvSpPr/>
              <p:nvPr/>
            </p:nvSpPr>
            <p:spPr>
              <a:xfrm>
                <a:off x="6085008" y="3459283"/>
                <a:ext cx="1609063" cy="1103469"/>
              </a:xfrm>
              <a:custGeom>
                <a:avLst/>
                <a:gdLst>
                  <a:gd name="connsiteX0" fmla="*/ 91104 w 1609063"/>
                  <a:gd name="connsiteY0" fmla="*/ 2668 h 1103469"/>
                  <a:gd name="connsiteX1" fmla="*/ 4051 w 1609063"/>
                  <a:gd name="connsiteY1" fmla="*/ 128132 h 1103469"/>
                  <a:gd name="connsiteX2" fmla="*/ 47853 w 1609063"/>
                  <a:gd name="connsiteY2" fmla="*/ 236976 h 1103469"/>
                  <a:gd name="connsiteX3" fmla="*/ 47688 w 1609063"/>
                  <a:gd name="connsiteY3" fmla="*/ 237416 h 1103469"/>
                  <a:gd name="connsiteX4" fmla="*/ 50109 w 1609063"/>
                  <a:gd name="connsiteY4" fmla="*/ 238737 h 1103469"/>
                  <a:gd name="connsiteX5" fmla="*/ 50935 w 1609063"/>
                  <a:gd name="connsiteY5" fmla="*/ 239452 h 1103469"/>
                  <a:gd name="connsiteX6" fmla="*/ 50990 w 1609063"/>
                  <a:gd name="connsiteY6" fmla="*/ 239287 h 1103469"/>
                  <a:gd name="connsiteX7" fmla="*/ 1552144 w 1609063"/>
                  <a:gd name="connsiteY7" fmla="*/ 1106138 h 1103469"/>
                  <a:gd name="connsiteX8" fmla="*/ 1613115 w 1609063"/>
                  <a:gd name="connsiteY8" fmla="*/ 872766 h 1103469"/>
                  <a:gd name="connsiteX9" fmla="*/ 112511 w 1609063"/>
                  <a:gd name="connsiteY9" fmla="*/ 6575 h 1103469"/>
                  <a:gd name="connsiteX10" fmla="*/ 112511 w 1609063"/>
                  <a:gd name="connsiteY10" fmla="*/ 6575 h 1103469"/>
                  <a:gd name="connsiteX11" fmla="*/ 112456 w 1609063"/>
                  <a:gd name="connsiteY11" fmla="*/ 6575 h 1103469"/>
                  <a:gd name="connsiteX12" fmla="*/ 108988 w 1609063"/>
                  <a:gd name="connsiteY12" fmla="*/ 4539 h 1103469"/>
                  <a:gd name="connsiteX13" fmla="*/ 108823 w 1609063"/>
                  <a:gd name="connsiteY13" fmla="*/ 5309 h 1103469"/>
                  <a:gd name="connsiteX14" fmla="*/ 91104 w 1609063"/>
                  <a:gd name="connsiteY14" fmla="*/ 2723 h 110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9063" h="1103469">
                    <a:moveTo>
                      <a:pt x="91104" y="2668"/>
                    </a:moveTo>
                    <a:cubicBezTo>
                      <a:pt x="43010" y="2668"/>
                      <a:pt x="4051" y="58851"/>
                      <a:pt x="4051" y="128132"/>
                    </a:cubicBezTo>
                    <a:cubicBezTo>
                      <a:pt x="4051" y="173089"/>
                      <a:pt x="20725" y="214635"/>
                      <a:pt x="47853" y="236976"/>
                    </a:cubicBezTo>
                    <a:lnTo>
                      <a:pt x="47688" y="237416"/>
                    </a:lnTo>
                    <a:lnTo>
                      <a:pt x="50109" y="238737"/>
                    </a:lnTo>
                    <a:cubicBezTo>
                      <a:pt x="50384" y="238957"/>
                      <a:pt x="50660" y="239232"/>
                      <a:pt x="50935" y="239452"/>
                    </a:cubicBezTo>
                    <a:lnTo>
                      <a:pt x="50990" y="239287"/>
                    </a:lnTo>
                    <a:lnTo>
                      <a:pt x="1552144" y="1106138"/>
                    </a:lnTo>
                    <a:lnTo>
                      <a:pt x="1613115" y="872766"/>
                    </a:lnTo>
                    <a:lnTo>
                      <a:pt x="112511" y="6575"/>
                    </a:lnTo>
                    <a:lnTo>
                      <a:pt x="112511" y="6575"/>
                    </a:lnTo>
                    <a:cubicBezTo>
                      <a:pt x="112511" y="6575"/>
                      <a:pt x="112456" y="6575"/>
                      <a:pt x="112456" y="6575"/>
                    </a:cubicBezTo>
                    <a:lnTo>
                      <a:pt x="108988" y="4539"/>
                    </a:lnTo>
                    <a:lnTo>
                      <a:pt x="108823" y="5309"/>
                    </a:lnTo>
                    <a:cubicBezTo>
                      <a:pt x="102991" y="3604"/>
                      <a:pt x="97048" y="2723"/>
                      <a:pt x="91104" y="2723"/>
                    </a:cubicBezTo>
                    <a:close/>
                  </a:path>
                </a:pathLst>
              </a:custGeom>
              <a:solidFill>
                <a:srgbClr val="FF8080"/>
              </a:solidFill>
              <a:ln w="3103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igura a mano libera: forma 67">
                <a:extLst>
                  <a:ext uri="{FF2B5EF4-FFF2-40B4-BE49-F238E27FC236}">
                    <a16:creationId xmlns:a16="http://schemas.microsoft.com/office/drawing/2014/main" id="{76EF09E1-CE6F-4FF7-9D2B-6DBD34498700}"/>
                  </a:ext>
                </a:extLst>
              </p:cNvPr>
              <p:cNvSpPr/>
              <p:nvPr/>
            </p:nvSpPr>
            <p:spPr>
              <a:xfrm>
                <a:off x="7567170" y="4315848"/>
                <a:ext cx="174121" cy="249706"/>
              </a:xfrm>
              <a:custGeom>
                <a:avLst/>
                <a:gdLst>
                  <a:gd name="connsiteX0" fmla="*/ 178560 w 174121"/>
                  <a:gd name="connsiteY0" fmla="*/ 127738 h 249706"/>
                  <a:gd name="connsiteX1" fmla="*/ 91499 w 174121"/>
                  <a:gd name="connsiteY1" fmla="*/ 252592 h 249706"/>
                  <a:gd name="connsiteX2" fmla="*/ 4438 w 174121"/>
                  <a:gd name="connsiteY2" fmla="*/ 127738 h 249706"/>
                  <a:gd name="connsiteX3" fmla="*/ 91499 w 174121"/>
                  <a:gd name="connsiteY3" fmla="*/ 2885 h 249706"/>
                  <a:gd name="connsiteX4" fmla="*/ 178560 w 174121"/>
                  <a:gd name="connsiteY4" fmla="*/ 127738 h 24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121" h="249706">
                    <a:moveTo>
                      <a:pt x="178560" y="127738"/>
                    </a:moveTo>
                    <a:cubicBezTo>
                      <a:pt x="178560" y="196693"/>
                      <a:pt x="139581" y="252592"/>
                      <a:pt x="91499" y="252592"/>
                    </a:cubicBezTo>
                    <a:cubicBezTo>
                      <a:pt x="43416" y="252592"/>
                      <a:pt x="4438" y="196693"/>
                      <a:pt x="4438" y="127738"/>
                    </a:cubicBezTo>
                    <a:cubicBezTo>
                      <a:pt x="4438" y="58784"/>
                      <a:pt x="43417" y="2885"/>
                      <a:pt x="91499" y="2885"/>
                    </a:cubicBezTo>
                    <a:cubicBezTo>
                      <a:pt x="139581" y="2885"/>
                      <a:pt x="178560" y="58784"/>
                      <a:pt x="178560" y="127738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03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9" name="Figura a mano libera: forma 68">
              <a:extLst>
                <a:ext uri="{FF2B5EF4-FFF2-40B4-BE49-F238E27FC236}">
                  <a16:creationId xmlns:a16="http://schemas.microsoft.com/office/drawing/2014/main" id="{BE3767DA-4F36-4CBC-A444-96BA1E2C1572}"/>
                </a:ext>
              </a:extLst>
            </p:cNvPr>
            <p:cNvSpPr/>
            <p:nvPr/>
          </p:nvSpPr>
          <p:spPr>
            <a:xfrm>
              <a:off x="5611113" y="2981356"/>
              <a:ext cx="2196997" cy="1923252"/>
            </a:xfrm>
            <a:custGeom>
              <a:avLst/>
              <a:gdLst>
                <a:gd name="connsiteX0" fmla="*/ 347416 w 2196997"/>
                <a:gd name="connsiteY0" fmla="*/ 2 h 1923252"/>
                <a:gd name="connsiteX1" fmla="*/ 0 w 2196997"/>
                <a:gd name="connsiteY1" fmla="*/ 484668 h 1923252"/>
                <a:gd name="connsiteX2" fmla="*/ 187612 w 2196997"/>
                <a:gd name="connsiteY2" fmla="*/ 915000 h 1923252"/>
                <a:gd name="connsiteX3" fmla="*/ 187074 w 2196997"/>
                <a:gd name="connsiteY3" fmla="*/ 916834 h 1923252"/>
                <a:gd name="connsiteX4" fmla="*/ 1930648 w 2196997"/>
                <a:gd name="connsiteY4" fmla="*/ 1923252 h 1923252"/>
                <a:gd name="connsiteX5" fmla="*/ 1932978 w 2196997"/>
                <a:gd name="connsiteY5" fmla="*/ 1922801 h 1923252"/>
                <a:gd name="connsiteX6" fmla="*/ 1692194 w 2196997"/>
                <a:gd name="connsiteY6" fmla="*/ 1461530 h 1923252"/>
                <a:gd name="connsiteX7" fmla="*/ 2039611 w 2196997"/>
                <a:gd name="connsiteY7" fmla="*/ 976877 h 1923252"/>
                <a:gd name="connsiteX8" fmla="*/ 2196998 w 2196997"/>
                <a:gd name="connsiteY8" fmla="*/ 1029451 h 1923252"/>
                <a:gd name="connsiteX9" fmla="*/ 2196124 w 2196997"/>
                <a:gd name="connsiteY9" fmla="*/ 1026845 h 1923252"/>
                <a:gd name="connsiteX10" fmla="*/ 452593 w 2196997"/>
                <a:gd name="connsiteY10" fmla="*/ 20216 h 1923252"/>
                <a:gd name="connsiteX11" fmla="*/ 451924 w 2196997"/>
                <a:gd name="connsiteY11" fmla="*/ 22449 h 1923252"/>
                <a:gd name="connsiteX12" fmla="*/ 347416 w 2196997"/>
                <a:gd name="connsiteY12" fmla="*/ 0 h 192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6997" h="1923252">
                  <a:moveTo>
                    <a:pt x="347416" y="2"/>
                  </a:moveTo>
                  <a:cubicBezTo>
                    <a:pt x="155553" y="2"/>
                    <a:pt x="0" y="216992"/>
                    <a:pt x="0" y="484668"/>
                  </a:cubicBezTo>
                  <a:cubicBezTo>
                    <a:pt x="0" y="665743"/>
                    <a:pt x="72360" y="831705"/>
                    <a:pt x="187612" y="915000"/>
                  </a:cubicBezTo>
                  <a:lnTo>
                    <a:pt x="187074" y="916834"/>
                  </a:lnTo>
                  <a:lnTo>
                    <a:pt x="1930648" y="1923252"/>
                  </a:lnTo>
                  <a:lnTo>
                    <a:pt x="1932978" y="1922801"/>
                  </a:lnTo>
                  <a:cubicBezTo>
                    <a:pt x="1789466" y="1858245"/>
                    <a:pt x="1692194" y="1671899"/>
                    <a:pt x="1692194" y="1461530"/>
                  </a:cubicBezTo>
                  <a:cubicBezTo>
                    <a:pt x="1692194" y="1193870"/>
                    <a:pt x="1847747" y="976877"/>
                    <a:pt x="2039611" y="976877"/>
                  </a:cubicBezTo>
                  <a:cubicBezTo>
                    <a:pt x="2094310" y="976877"/>
                    <a:pt x="2148238" y="994887"/>
                    <a:pt x="2196998" y="1029451"/>
                  </a:cubicBezTo>
                  <a:lnTo>
                    <a:pt x="2196124" y="1026845"/>
                  </a:lnTo>
                  <a:lnTo>
                    <a:pt x="452593" y="20216"/>
                  </a:lnTo>
                  <a:lnTo>
                    <a:pt x="451924" y="22449"/>
                  </a:lnTo>
                  <a:cubicBezTo>
                    <a:pt x="418117" y="7571"/>
                    <a:pt x="382868" y="0"/>
                    <a:pt x="347416" y="0"/>
                  </a:cubicBezTo>
                  <a:close/>
                </a:path>
              </a:pathLst>
            </a:custGeom>
            <a:solidFill>
              <a:srgbClr val="DE87CD"/>
            </a:solidFill>
            <a:ln w="310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igura a mano libera: forma 69">
              <a:extLst>
                <a:ext uri="{FF2B5EF4-FFF2-40B4-BE49-F238E27FC236}">
                  <a16:creationId xmlns:a16="http://schemas.microsoft.com/office/drawing/2014/main" id="{02D0263B-23A6-4D60-BE34-3CEE332A8872}"/>
                </a:ext>
              </a:extLst>
            </p:cNvPr>
            <p:cNvSpPr/>
            <p:nvPr/>
          </p:nvSpPr>
          <p:spPr>
            <a:xfrm>
              <a:off x="4014734" y="1847850"/>
              <a:ext cx="2735623" cy="1534576"/>
            </a:xfrm>
            <a:custGeom>
              <a:avLst/>
              <a:gdLst>
                <a:gd name="connsiteX0" fmla="*/ 40207 w 2735623"/>
                <a:gd name="connsiteY0" fmla="*/ 1 h 1534576"/>
                <a:gd name="connsiteX1" fmla="*/ 26106 w 2735623"/>
                <a:gd name="connsiteY1" fmla="*/ 8298 h 1534576"/>
                <a:gd name="connsiteX2" fmla="*/ 1397 w 2735623"/>
                <a:gd name="connsiteY2" fmla="*/ 103695 h 1534576"/>
                <a:gd name="connsiteX3" fmla="*/ 763126 w 2735623"/>
                <a:gd name="connsiteY3" fmla="*/ 411559 h 1534576"/>
                <a:gd name="connsiteX4" fmla="*/ 1793863 w 2735623"/>
                <a:gd name="connsiteY4" fmla="*/ 612281 h 1534576"/>
                <a:gd name="connsiteX5" fmla="*/ 2493631 w 2735623"/>
                <a:gd name="connsiteY5" fmla="*/ 886561 h 1534576"/>
                <a:gd name="connsiteX6" fmla="*/ 2677807 w 2735623"/>
                <a:gd name="connsiteY6" fmla="*/ 1284925 h 1534576"/>
                <a:gd name="connsiteX7" fmla="*/ 2537644 w 2735623"/>
                <a:gd name="connsiteY7" fmla="*/ 1423673 h 1534576"/>
                <a:gd name="connsiteX8" fmla="*/ 2645922 w 2735623"/>
                <a:gd name="connsiteY8" fmla="*/ 1490474 h 1534576"/>
                <a:gd name="connsiteX9" fmla="*/ 2718326 w 2735623"/>
                <a:gd name="connsiteY9" fmla="*/ 1533730 h 1534576"/>
                <a:gd name="connsiteX10" fmla="*/ 2730629 w 2735623"/>
                <a:gd name="connsiteY10" fmla="*/ 1287713 h 1534576"/>
                <a:gd name="connsiteX11" fmla="*/ 2559133 w 2735623"/>
                <a:gd name="connsiteY11" fmla="*/ 860625 h 1534576"/>
                <a:gd name="connsiteX12" fmla="*/ 1820841 w 2735623"/>
                <a:gd name="connsiteY12" fmla="*/ 538069 h 1534576"/>
                <a:gd name="connsiteX13" fmla="*/ 785875 w 2735623"/>
                <a:gd name="connsiteY13" fmla="*/ 333487 h 1534576"/>
                <a:gd name="connsiteX14" fmla="*/ 48634 w 2735623"/>
                <a:gd name="connsiteY14" fmla="*/ 2194 h 1534576"/>
                <a:gd name="connsiteX15" fmla="*/ 40207 w 2735623"/>
                <a:gd name="connsiteY15" fmla="*/ 1 h 153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35623" h="1534576">
                  <a:moveTo>
                    <a:pt x="40207" y="1"/>
                  </a:moveTo>
                  <a:cubicBezTo>
                    <a:pt x="34371" y="78"/>
                    <a:pt x="29009" y="3234"/>
                    <a:pt x="26106" y="8298"/>
                  </a:cubicBezTo>
                  <a:cubicBezTo>
                    <a:pt x="21569" y="16210"/>
                    <a:pt x="-6517" y="99162"/>
                    <a:pt x="1397" y="103695"/>
                  </a:cubicBezTo>
                  <a:cubicBezTo>
                    <a:pt x="218043" y="227869"/>
                    <a:pt x="451858" y="346061"/>
                    <a:pt x="763126" y="411559"/>
                  </a:cubicBezTo>
                  <a:cubicBezTo>
                    <a:pt x="1077583" y="477729"/>
                    <a:pt x="1466378" y="537313"/>
                    <a:pt x="1793863" y="612281"/>
                  </a:cubicBezTo>
                  <a:cubicBezTo>
                    <a:pt x="2121362" y="687248"/>
                    <a:pt x="2355098" y="753163"/>
                    <a:pt x="2493631" y="886561"/>
                  </a:cubicBezTo>
                  <a:cubicBezTo>
                    <a:pt x="2632149" y="1019957"/>
                    <a:pt x="2680370" y="1179702"/>
                    <a:pt x="2677807" y="1284925"/>
                  </a:cubicBezTo>
                  <a:cubicBezTo>
                    <a:pt x="2675245" y="1390147"/>
                    <a:pt x="2569354" y="1376117"/>
                    <a:pt x="2537644" y="1423673"/>
                  </a:cubicBezTo>
                  <a:cubicBezTo>
                    <a:pt x="2532592" y="1431258"/>
                    <a:pt x="2638337" y="1485407"/>
                    <a:pt x="2645922" y="1490474"/>
                  </a:cubicBezTo>
                  <a:cubicBezTo>
                    <a:pt x="2653508" y="1495526"/>
                    <a:pt x="2713274" y="1541316"/>
                    <a:pt x="2718326" y="1533730"/>
                  </a:cubicBezTo>
                  <a:cubicBezTo>
                    <a:pt x="2750036" y="1486179"/>
                    <a:pt x="2727906" y="1399134"/>
                    <a:pt x="2730629" y="1287713"/>
                  </a:cubicBezTo>
                  <a:cubicBezTo>
                    <a:pt x="2733351" y="1176290"/>
                    <a:pt x="2705936" y="1001998"/>
                    <a:pt x="2559133" y="860625"/>
                  </a:cubicBezTo>
                  <a:cubicBezTo>
                    <a:pt x="2412317" y="719251"/>
                    <a:pt x="2151208" y="613694"/>
                    <a:pt x="1820841" y="538069"/>
                  </a:cubicBezTo>
                  <a:cubicBezTo>
                    <a:pt x="1490474" y="462441"/>
                    <a:pt x="1091595" y="417463"/>
                    <a:pt x="785875" y="333487"/>
                  </a:cubicBezTo>
                  <a:cubicBezTo>
                    <a:pt x="480154" y="249513"/>
                    <a:pt x="265278" y="126368"/>
                    <a:pt x="48634" y="2194"/>
                  </a:cubicBezTo>
                  <a:cubicBezTo>
                    <a:pt x="46072" y="722"/>
                    <a:pt x="43162" y="-35"/>
                    <a:pt x="40207" y="1"/>
                  </a:cubicBezTo>
                  <a:close/>
                </a:path>
              </a:pathLst>
            </a:custGeom>
            <a:solidFill>
              <a:srgbClr val="008000"/>
            </a:solidFill>
            <a:ln w="33016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igura a mano libera: forma 70">
              <a:extLst>
                <a:ext uri="{FF2B5EF4-FFF2-40B4-BE49-F238E27FC236}">
                  <a16:creationId xmlns:a16="http://schemas.microsoft.com/office/drawing/2014/main" id="{2DB4E267-6630-47ED-A712-E0C148E33ABF}"/>
                </a:ext>
              </a:extLst>
            </p:cNvPr>
            <p:cNvSpPr/>
            <p:nvPr/>
          </p:nvSpPr>
          <p:spPr>
            <a:xfrm>
              <a:off x="4351922" y="2040531"/>
              <a:ext cx="2400803" cy="2528249"/>
            </a:xfrm>
            <a:custGeom>
              <a:avLst/>
              <a:gdLst>
                <a:gd name="connsiteX0" fmla="*/ 1809 w 2400803"/>
                <a:gd name="connsiteY0" fmla="*/ 83010 h 2528249"/>
                <a:gd name="connsiteX1" fmla="*/ 2560 w 2400803"/>
                <a:gd name="connsiteY1" fmla="*/ 66665 h 2528249"/>
                <a:gd name="connsiteX2" fmla="*/ 75379 w 2400803"/>
                <a:gd name="connsiteY2" fmla="*/ 267 h 2528249"/>
                <a:gd name="connsiteX3" fmla="*/ 703326 w 2400803"/>
                <a:gd name="connsiteY3" fmla="*/ 530072 h 2528249"/>
                <a:gd name="connsiteX4" fmla="*/ 1362156 w 2400803"/>
                <a:gd name="connsiteY4" fmla="*/ 1347790 h 2528249"/>
                <a:gd name="connsiteX5" fmla="*/ 1909661 w 2400803"/>
                <a:gd name="connsiteY5" fmla="*/ 1858286 h 2528249"/>
                <a:gd name="connsiteX6" fmla="*/ 2171585 w 2400803"/>
                <a:gd name="connsiteY6" fmla="*/ 2409766 h 2528249"/>
                <a:gd name="connsiteX7" fmla="*/ 2218917 w 2400803"/>
                <a:gd name="connsiteY7" fmla="*/ 2290379 h 2528249"/>
                <a:gd name="connsiteX8" fmla="*/ 2328550 w 2400803"/>
                <a:gd name="connsiteY8" fmla="*/ 2354936 h 2528249"/>
                <a:gd name="connsiteX9" fmla="*/ 2400604 w 2400803"/>
                <a:gd name="connsiteY9" fmla="*/ 2398760 h 2528249"/>
                <a:gd name="connsiteX10" fmla="*/ 2188809 w 2400803"/>
                <a:gd name="connsiteY10" fmla="*/ 2524524 h 2528249"/>
                <a:gd name="connsiteX11" fmla="*/ 1853913 w 2400803"/>
                <a:gd name="connsiteY11" fmla="*/ 1956067 h 2528249"/>
                <a:gd name="connsiteX12" fmla="*/ 1309130 w 2400803"/>
                <a:gd name="connsiteY12" fmla="*/ 1406304 h 2528249"/>
                <a:gd name="connsiteX13" fmla="*/ 644913 w 2400803"/>
                <a:gd name="connsiteY13" fmla="*/ 586647 h 2528249"/>
                <a:gd name="connsiteX14" fmla="*/ 7682 w 2400803"/>
                <a:gd name="connsiteY14" fmla="*/ 89436 h 2528249"/>
                <a:gd name="connsiteX15" fmla="*/ 1809 w 2400803"/>
                <a:gd name="connsiteY15" fmla="*/ 83010 h 252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00803" h="2528249">
                  <a:moveTo>
                    <a:pt x="1809" y="83010"/>
                  </a:moveTo>
                  <a:cubicBezTo>
                    <a:pt x="-848" y="77812"/>
                    <a:pt x="-561" y="71596"/>
                    <a:pt x="2560" y="66665"/>
                  </a:cubicBezTo>
                  <a:cubicBezTo>
                    <a:pt x="7437" y="58957"/>
                    <a:pt x="67674" y="-4615"/>
                    <a:pt x="75379" y="267"/>
                  </a:cubicBezTo>
                  <a:cubicBezTo>
                    <a:pt x="286350" y="133852"/>
                    <a:pt x="500052" y="285414"/>
                    <a:pt x="703326" y="530072"/>
                  </a:cubicBezTo>
                  <a:cubicBezTo>
                    <a:pt x="908684" y="777236"/>
                    <a:pt x="1142935" y="1093207"/>
                    <a:pt x="1362156" y="1347790"/>
                  </a:cubicBezTo>
                  <a:cubicBezTo>
                    <a:pt x="1581376" y="1602375"/>
                    <a:pt x="1748241" y="1753764"/>
                    <a:pt x="1909661" y="1858286"/>
                  </a:cubicBezTo>
                  <a:cubicBezTo>
                    <a:pt x="2054673" y="1952179"/>
                    <a:pt x="1983288" y="2027146"/>
                    <a:pt x="2171585" y="2409766"/>
                  </a:cubicBezTo>
                  <a:cubicBezTo>
                    <a:pt x="2218059" y="2504199"/>
                    <a:pt x="2191677" y="2340624"/>
                    <a:pt x="2218917" y="2290379"/>
                  </a:cubicBezTo>
                  <a:cubicBezTo>
                    <a:pt x="2223256" y="2282372"/>
                    <a:pt x="2320528" y="2350597"/>
                    <a:pt x="2328550" y="2354936"/>
                  </a:cubicBezTo>
                  <a:cubicBezTo>
                    <a:pt x="2336557" y="2359289"/>
                    <a:pt x="2404957" y="2390737"/>
                    <a:pt x="2400604" y="2398760"/>
                  </a:cubicBezTo>
                  <a:cubicBezTo>
                    <a:pt x="2373363" y="2449004"/>
                    <a:pt x="2286065" y="2470086"/>
                    <a:pt x="2188809" y="2524524"/>
                  </a:cubicBezTo>
                  <a:cubicBezTo>
                    <a:pt x="2091552" y="2578961"/>
                    <a:pt x="2047481" y="2019866"/>
                    <a:pt x="1853913" y="1956067"/>
                  </a:cubicBezTo>
                  <a:cubicBezTo>
                    <a:pt x="1660346" y="1892267"/>
                    <a:pt x="1530287" y="1663117"/>
                    <a:pt x="1309130" y="1406304"/>
                  </a:cubicBezTo>
                  <a:cubicBezTo>
                    <a:pt x="1087979" y="1149482"/>
                    <a:pt x="861935" y="817770"/>
                    <a:pt x="644913" y="586647"/>
                  </a:cubicBezTo>
                  <a:cubicBezTo>
                    <a:pt x="427891" y="355522"/>
                    <a:pt x="218655" y="223020"/>
                    <a:pt x="7682" y="89436"/>
                  </a:cubicBezTo>
                  <a:cubicBezTo>
                    <a:pt x="5185" y="87858"/>
                    <a:pt x="3157" y="85637"/>
                    <a:pt x="1809" y="83010"/>
                  </a:cubicBezTo>
                  <a:close/>
                </a:path>
              </a:pathLst>
            </a:custGeom>
            <a:solidFill>
              <a:srgbClr val="008000"/>
            </a:solidFill>
            <a:ln w="33016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igura a mano libera: forma 71">
              <a:extLst>
                <a:ext uri="{FF2B5EF4-FFF2-40B4-BE49-F238E27FC236}">
                  <a16:creationId xmlns:a16="http://schemas.microsoft.com/office/drawing/2014/main" id="{B6C2CB90-684A-45C2-8E39-67563F64984E}"/>
                </a:ext>
              </a:extLst>
            </p:cNvPr>
            <p:cNvSpPr/>
            <p:nvPr/>
          </p:nvSpPr>
          <p:spPr>
            <a:xfrm>
              <a:off x="6873893" y="3496366"/>
              <a:ext cx="409118" cy="245194"/>
            </a:xfrm>
            <a:custGeom>
              <a:avLst/>
              <a:gdLst>
                <a:gd name="connsiteX0" fmla="*/ 0 w 409118"/>
                <a:gd name="connsiteY0" fmla="*/ 0 h 245194"/>
                <a:gd name="connsiteX1" fmla="*/ 57903 w 409118"/>
                <a:gd name="connsiteY1" fmla="*/ 5140 h 245194"/>
                <a:gd name="connsiteX2" fmla="*/ 139406 w 409118"/>
                <a:gd name="connsiteY2" fmla="*/ 10046 h 245194"/>
                <a:gd name="connsiteX3" fmla="*/ 223239 w 409118"/>
                <a:gd name="connsiteY3" fmla="*/ 42499 h 245194"/>
                <a:gd name="connsiteX4" fmla="*/ 297972 w 409118"/>
                <a:gd name="connsiteY4" fmla="*/ 85944 h 245194"/>
                <a:gd name="connsiteX5" fmla="*/ 351449 w 409118"/>
                <a:gd name="connsiteY5" fmla="*/ 136611 h 245194"/>
                <a:gd name="connsiteX6" fmla="*/ 389507 w 409118"/>
                <a:gd name="connsiteY6" fmla="*/ 187991 h 245194"/>
                <a:gd name="connsiteX7" fmla="*/ 409119 w 409118"/>
                <a:gd name="connsiteY7" fmla="*/ 245195 h 24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118" h="245194">
                  <a:moveTo>
                    <a:pt x="0" y="0"/>
                  </a:moveTo>
                  <a:cubicBezTo>
                    <a:pt x="17282" y="2344"/>
                    <a:pt x="34549" y="4674"/>
                    <a:pt x="57903" y="5140"/>
                  </a:cubicBezTo>
                  <a:cubicBezTo>
                    <a:pt x="81256" y="5605"/>
                    <a:pt x="110681" y="4208"/>
                    <a:pt x="139406" y="10046"/>
                  </a:cubicBezTo>
                  <a:cubicBezTo>
                    <a:pt x="168132" y="15884"/>
                    <a:pt x="196159" y="28959"/>
                    <a:pt x="223239" y="42499"/>
                  </a:cubicBezTo>
                  <a:cubicBezTo>
                    <a:pt x="250334" y="56054"/>
                    <a:pt x="276483" y="70060"/>
                    <a:pt x="297972" y="85944"/>
                  </a:cubicBezTo>
                  <a:cubicBezTo>
                    <a:pt x="319447" y="101814"/>
                    <a:pt x="336264" y="119562"/>
                    <a:pt x="351449" y="136611"/>
                  </a:cubicBezTo>
                  <a:cubicBezTo>
                    <a:pt x="366620" y="153660"/>
                    <a:pt x="380160" y="170010"/>
                    <a:pt x="389507" y="187991"/>
                  </a:cubicBezTo>
                  <a:cubicBezTo>
                    <a:pt x="398854" y="205972"/>
                    <a:pt x="403979" y="225583"/>
                    <a:pt x="409119" y="245195"/>
                  </a:cubicBezTo>
                </a:path>
              </a:pathLst>
            </a:custGeom>
            <a:solidFill>
              <a:srgbClr val="DE87CD"/>
            </a:solidFill>
            <a:ln w="310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igura a mano libera: forma 72">
              <a:extLst>
                <a:ext uri="{FF2B5EF4-FFF2-40B4-BE49-F238E27FC236}">
                  <a16:creationId xmlns:a16="http://schemas.microsoft.com/office/drawing/2014/main" id="{B7B4C86A-950F-4D1F-AE0E-C7854D91C8C5}"/>
                </a:ext>
              </a:extLst>
            </p:cNvPr>
            <p:cNvSpPr/>
            <p:nvPr/>
          </p:nvSpPr>
          <p:spPr>
            <a:xfrm rot="18060995">
              <a:off x="7035021" y="3490766"/>
              <a:ext cx="92474" cy="250801"/>
            </a:xfrm>
            <a:custGeom>
              <a:avLst/>
              <a:gdLst>
                <a:gd name="connsiteX0" fmla="*/ 94536 w 92474"/>
                <a:gd name="connsiteY0" fmla="*/ 124184 h 250801"/>
                <a:gd name="connsiteX1" fmla="*/ 48299 w 92474"/>
                <a:gd name="connsiteY1" fmla="*/ 249585 h 250801"/>
                <a:gd name="connsiteX2" fmla="*/ 2062 w 92474"/>
                <a:gd name="connsiteY2" fmla="*/ 124184 h 250801"/>
                <a:gd name="connsiteX3" fmla="*/ 48299 w 92474"/>
                <a:gd name="connsiteY3" fmla="*/ -1217 h 250801"/>
                <a:gd name="connsiteX4" fmla="*/ 94536 w 92474"/>
                <a:gd name="connsiteY4" fmla="*/ 124184 h 25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74" h="250801">
                  <a:moveTo>
                    <a:pt x="94536" y="124184"/>
                  </a:moveTo>
                  <a:cubicBezTo>
                    <a:pt x="94536" y="193441"/>
                    <a:pt x="73835" y="249585"/>
                    <a:pt x="48299" y="249585"/>
                  </a:cubicBezTo>
                  <a:cubicBezTo>
                    <a:pt x="22763" y="249585"/>
                    <a:pt x="2062" y="193441"/>
                    <a:pt x="2062" y="124184"/>
                  </a:cubicBezTo>
                  <a:cubicBezTo>
                    <a:pt x="2062" y="54927"/>
                    <a:pt x="22763" y="-1217"/>
                    <a:pt x="48299" y="-1217"/>
                  </a:cubicBezTo>
                  <a:cubicBezTo>
                    <a:pt x="73835" y="-1217"/>
                    <a:pt x="94536" y="54927"/>
                    <a:pt x="94536" y="124184"/>
                  </a:cubicBezTo>
                  <a:close/>
                </a:path>
              </a:pathLst>
            </a:custGeom>
            <a:solidFill>
              <a:srgbClr val="916F6F"/>
            </a:solidFill>
            <a:ln w="3104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igura a mano libera: forma 73">
              <a:extLst>
                <a:ext uri="{FF2B5EF4-FFF2-40B4-BE49-F238E27FC236}">
                  <a16:creationId xmlns:a16="http://schemas.microsoft.com/office/drawing/2014/main" id="{E3CD92A7-31AA-45AC-9115-F77021566F10}"/>
                </a:ext>
              </a:extLst>
            </p:cNvPr>
            <p:cNvSpPr/>
            <p:nvPr/>
          </p:nvSpPr>
          <p:spPr>
            <a:xfrm>
              <a:off x="5801492" y="3883442"/>
              <a:ext cx="409948" cy="243826"/>
            </a:xfrm>
            <a:custGeom>
              <a:avLst/>
              <a:gdLst>
                <a:gd name="connsiteX0" fmla="*/ 409949 w 409948"/>
                <a:gd name="connsiteY0" fmla="*/ 243826 h 243826"/>
                <a:gd name="connsiteX1" fmla="*/ 352017 w 409948"/>
                <a:gd name="connsiteY1" fmla="*/ 238890 h 243826"/>
                <a:gd name="connsiteX2" fmla="*/ 270499 w 409948"/>
                <a:gd name="connsiteY2" fmla="*/ 234261 h 243826"/>
                <a:gd name="connsiteX3" fmla="*/ 186549 w 409948"/>
                <a:gd name="connsiteY3" fmla="*/ 202070 h 243826"/>
                <a:gd name="connsiteX4" fmla="*/ 111685 w 409948"/>
                <a:gd name="connsiteY4" fmla="*/ 158887 h 243826"/>
                <a:gd name="connsiteX5" fmla="*/ 58034 w 409948"/>
                <a:gd name="connsiteY5" fmla="*/ 108395 h 243826"/>
                <a:gd name="connsiteX6" fmla="*/ 19801 w 409948"/>
                <a:gd name="connsiteY6" fmla="*/ 57146 h 243826"/>
                <a:gd name="connsiteX7" fmla="*/ 0 w 409948"/>
                <a:gd name="connsiteY7" fmla="*/ 0 h 243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948" h="243826">
                  <a:moveTo>
                    <a:pt x="409949" y="243826"/>
                  </a:moveTo>
                  <a:cubicBezTo>
                    <a:pt x="392652" y="241555"/>
                    <a:pt x="375370" y="239269"/>
                    <a:pt x="352017" y="238890"/>
                  </a:cubicBezTo>
                  <a:cubicBezTo>
                    <a:pt x="328664" y="238497"/>
                    <a:pt x="299239" y="239997"/>
                    <a:pt x="270499" y="234261"/>
                  </a:cubicBezTo>
                  <a:cubicBezTo>
                    <a:pt x="241759" y="228510"/>
                    <a:pt x="213688" y="215523"/>
                    <a:pt x="186549" y="202070"/>
                  </a:cubicBezTo>
                  <a:cubicBezTo>
                    <a:pt x="159425" y="188617"/>
                    <a:pt x="133218" y="174698"/>
                    <a:pt x="111685" y="158887"/>
                  </a:cubicBezTo>
                  <a:cubicBezTo>
                    <a:pt x="90152" y="143075"/>
                    <a:pt x="73278" y="125385"/>
                    <a:pt x="58034" y="108395"/>
                  </a:cubicBezTo>
                  <a:cubicBezTo>
                    <a:pt x="42805" y="91404"/>
                    <a:pt x="29206" y="75097"/>
                    <a:pt x="19801" y="57146"/>
                  </a:cubicBezTo>
                  <a:cubicBezTo>
                    <a:pt x="10410" y="39194"/>
                    <a:pt x="5198" y="19597"/>
                    <a:pt x="0" y="0"/>
                  </a:cubicBezTo>
                </a:path>
              </a:pathLst>
            </a:custGeom>
            <a:solidFill>
              <a:srgbClr val="DE87CD"/>
            </a:solidFill>
            <a:ln w="310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igura a mano libera: forma 74">
              <a:extLst>
                <a:ext uri="{FF2B5EF4-FFF2-40B4-BE49-F238E27FC236}">
                  <a16:creationId xmlns:a16="http://schemas.microsoft.com/office/drawing/2014/main" id="{388D324E-7A06-4414-89CD-F92AF32A1C8A}"/>
                </a:ext>
              </a:extLst>
            </p:cNvPr>
            <p:cNvSpPr/>
            <p:nvPr/>
          </p:nvSpPr>
          <p:spPr>
            <a:xfrm rot="7249517">
              <a:off x="5957431" y="3882764"/>
              <a:ext cx="92474" cy="250801"/>
            </a:xfrm>
            <a:custGeom>
              <a:avLst/>
              <a:gdLst>
                <a:gd name="connsiteX0" fmla="*/ 93266 w 92474"/>
                <a:gd name="connsiteY0" fmla="*/ 128818 h 250801"/>
                <a:gd name="connsiteX1" fmla="*/ 47029 w 92474"/>
                <a:gd name="connsiteY1" fmla="*/ 254219 h 250801"/>
                <a:gd name="connsiteX2" fmla="*/ 792 w 92474"/>
                <a:gd name="connsiteY2" fmla="*/ 128818 h 250801"/>
                <a:gd name="connsiteX3" fmla="*/ 47029 w 92474"/>
                <a:gd name="connsiteY3" fmla="*/ 3417 h 250801"/>
                <a:gd name="connsiteX4" fmla="*/ 93266 w 92474"/>
                <a:gd name="connsiteY4" fmla="*/ 128818 h 25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74" h="250801">
                  <a:moveTo>
                    <a:pt x="93266" y="128818"/>
                  </a:moveTo>
                  <a:cubicBezTo>
                    <a:pt x="93266" y="198075"/>
                    <a:pt x="72565" y="254219"/>
                    <a:pt x="47029" y="254219"/>
                  </a:cubicBezTo>
                  <a:cubicBezTo>
                    <a:pt x="21493" y="254219"/>
                    <a:pt x="792" y="198075"/>
                    <a:pt x="792" y="128818"/>
                  </a:cubicBezTo>
                  <a:cubicBezTo>
                    <a:pt x="792" y="59561"/>
                    <a:pt x="21493" y="3417"/>
                    <a:pt x="47029" y="3417"/>
                  </a:cubicBezTo>
                  <a:cubicBezTo>
                    <a:pt x="72565" y="3417"/>
                    <a:pt x="93266" y="59561"/>
                    <a:pt x="93266" y="128818"/>
                  </a:cubicBezTo>
                  <a:close/>
                </a:path>
              </a:pathLst>
            </a:custGeom>
            <a:solidFill>
              <a:srgbClr val="916F6F"/>
            </a:solidFill>
            <a:ln w="3104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9F729ACF-ED21-4222-9895-C8DF71D9827C}"/>
              </a:ext>
            </a:extLst>
          </p:cNvPr>
          <p:cNvSpPr txBox="1"/>
          <p:nvPr/>
        </p:nvSpPr>
        <p:spPr>
          <a:xfrm>
            <a:off x="505294" y="3009752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nuclei</a:t>
            </a:r>
          </a:p>
        </p:txBody>
      </p:sp>
      <p:cxnSp>
        <p:nvCxnSpPr>
          <p:cNvPr id="78" name="Connettore 2 77">
            <a:extLst>
              <a:ext uri="{FF2B5EF4-FFF2-40B4-BE49-F238E27FC236}">
                <a16:creationId xmlns:a16="http://schemas.microsoft.com/office/drawing/2014/main" id="{B8EC65BF-0C5C-4410-A89A-1BBBFE81EE1D}"/>
              </a:ext>
            </a:extLst>
          </p:cNvPr>
          <p:cNvCxnSpPr>
            <a:cxnSpLocks/>
            <a:endCxn id="56" idx="3"/>
          </p:cNvCxnSpPr>
          <p:nvPr/>
        </p:nvCxnSpPr>
        <p:spPr>
          <a:xfrm flipH="1">
            <a:off x="4173028" y="3322936"/>
            <a:ext cx="455086" cy="1099949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2 80">
            <a:extLst>
              <a:ext uri="{FF2B5EF4-FFF2-40B4-BE49-F238E27FC236}">
                <a16:creationId xmlns:a16="http://schemas.microsoft.com/office/drawing/2014/main" id="{56CEDA1D-A980-40D3-932E-1ED62B1BA793}"/>
              </a:ext>
            </a:extLst>
          </p:cNvPr>
          <p:cNvCxnSpPr>
            <a:cxnSpLocks/>
            <a:stCxn id="77" idx="3"/>
          </p:cNvCxnSpPr>
          <p:nvPr/>
        </p:nvCxnSpPr>
        <p:spPr>
          <a:xfrm>
            <a:off x="1496271" y="3240585"/>
            <a:ext cx="1696647" cy="522986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2 83">
            <a:extLst>
              <a:ext uri="{FF2B5EF4-FFF2-40B4-BE49-F238E27FC236}">
                <a16:creationId xmlns:a16="http://schemas.microsoft.com/office/drawing/2014/main" id="{83BB326B-8474-42AD-8220-9E51F8AAED76}"/>
              </a:ext>
            </a:extLst>
          </p:cNvPr>
          <p:cNvCxnSpPr>
            <a:cxnSpLocks/>
            <a:endCxn id="74" idx="5"/>
          </p:cNvCxnSpPr>
          <p:nvPr/>
        </p:nvCxnSpPr>
        <p:spPr>
          <a:xfrm>
            <a:off x="1441332" y="3367546"/>
            <a:ext cx="623353" cy="59039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2 86">
            <a:extLst>
              <a:ext uri="{FF2B5EF4-FFF2-40B4-BE49-F238E27FC236}">
                <a16:creationId xmlns:a16="http://schemas.microsoft.com/office/drawing/2014/main" id="{34FE105F-C656-46E9-B268-322B60382A28}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2221001" y="4828440"/>
            <a:ext cx="1053698" cy="34747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asellaDiTesto 88">
            <a:extLst>
              <a:ext uri="{FF2B5EF4-FFF2-40B4-BE49-F238E27FC236}">
                <a16:creationId xmlns:a16="http://schemas.microsoft.com/office/drawing/2014/main" id="{86958875-FA9A-4B1B-B07F-CBE7E52AA660}"/>
              </a:ext>
            </a:extLst>
          </p:cNvPr>
          <p:cNvSpPr txBox="1"/>
          <p:nvPr/>
        </p:nvSpPr>
        <p:spPr>
          <a:xfrm>
            <a:off x="2862757" y="1695834"/>
            <a:ext cx="2685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neuro-muscular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junction (synapse)</a:t>
            </a:r>
          </a:p>
        </p:txBody>
      </p:sp>
      <p:cxnSp>
        <p:nvCxnSpPr>
          <p:cNvPr id="90" name="Connettore 2 89">
            <a:extLst>
              <a:ext uri="{FF2B5EF4-FFF2-40B4-BE49-F238E27FC236}">
                <a16:creationId xmlns:a16="http://schemas.microsoft.com/office/drawing/2014/main" id="{AEBCF939-04AC-440D-985F-EE28E09DC319}"/>
              </a:ext>
            </a:extLst>
          </p:cNvPr>
          <p:cNvCxnSpPr>
            <a:cxnSpLocks/>
          </p:cNvCxnSpPr>
          <p:nvPr/>
        </p:nvCxnSpPr>
        <p:spPr>
          <a:xfrm flipH="1">
            <a:off x="2964524" y="2646356"/>
            <a:ext cx="755347" cy="788449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4" name="Gruppo 493">
            <a:extLst>
              <a:ext uri="{FF2B5EF4-FFF2-40B4-BE49-F238E27FC236}">
                <a16:creationId xmlns:a16="http://schemas.microsoft.com/office/drawing/2014/main" id="{6F44B521-679A-436D-8A63-820031CCBCCC}"/>
              </a:ext>
            </a:extLst>
          </p:cNvPr>
          <p:cNvGrpSpPr/>
          <p:nvPr/>
        </p:nvGrpSpPr>
        <p:grpSpPr>
          <a:xfrm>
            <a:off x="6268076" y="1222082"/>
            <a:ext cx="4083669" cy="1096776"/>
            <a:chOff x="6212793" y="1680676"/>
            <a:chExt cx="4083669" cy="1096776"/>
          </a:xfrm>
        </p:grpSpPr>
        <p:grpSp>
          <p:nvGrpSpPr>
            <p:cNvPr id="97" name="Elemento grafico 94">
              <a:extLst>
                <a:ext uri="{FF2B5EF4-FFF2-40B4-BE49-F238E27FC236}">
                  <a16:creationId xmlns:a16="http://schemas.microsoft.com/office/drawing/2014/main" id="{3E0B8523-5827-41E6-8BCA-F60518FC493E}"/>
                </a:ext>
              </a:extLst>
            </p:cNvPr>
            <p:cNvGrpSpPr/>
            <p:nvPr/>
          </p:nvGrpSpPr>
          <p:grpSpPr>
            <a:xfrm>
              <a:off x="6212793" y="1804311"/>
              <a:ext cx="4083669" cy="843873"/>
              <a:chOff x="6212793" y="1804311"/>
              <a:chExt cx="4083669" cy="843873"/>
            </a:xfrm>
          </p:grpSpPr>
          <p:sp>
            <p:nvSpPr>
              <p:cNvPr id="98" name="Figura a mano libera: forma 97">
                <a:extLst>
                  <a:ext uri="{FF2B5EF4-FFF2-40B4-BE49-F238E27FC236}">
                    <a16:creationId xmlns:a16="http://schemas.microsoft.com/office/drawing/2014/main" id="{B7317D21-EBC6-42A1-8945-EFE97BC1753C}"/>
                  </a:ext>
                </a:extLst>
              </p:cNvPr>
              <p:cNvSpPr/>
              <p:nvPr/>
            </p:nvSpPr>
            <p:spPr>
              <a:xfrm>
                <a:off x="6212793" y="1804311"/>
                <a:ext cx="4083669" cy="843873"/>
              </a:xfrm>
              <a:custGeom>
                <a:avLst/>
                <a:gdLst>
                  <a:gd name="connsiteX0" fmla="*/ 3938 w 4083669"/>
                  <a:gd name="connsiteY0" fmla="*/ 2474 h 843873"/>
                  <a:gd name="connsiteX1" fmla="*/ 4087608 w 4083669"/>
                  <a:gd name="connsiteY1" fmla="*/ 2474 h 843873"/>
                  <a:gd name="connsiteX2" fmla="*/ 4087608 w 4083669"/>
                  <a:gd name="connsiteY2" fmla="*/ 846348 h 843873"/>
                  <a:gd name="connsiteX3" fmla="*/ 3938 w 4083669"/>
                  <a:gd name="connsiteY3" fmla="*/ 846348 h 843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83669" h="843873">
                    <a:moveTo>
                      <a:pt x="3938" y="2474"/>
                    </a:moveTo>
                    <a:lnTo>
                      <a:pt x="4087608" y="2474"/>
                    </a:lnTo>
                    <a:lnTo>
                      <a:pt x="4087608" y="846348"/>
                    </a:lnTo>
                    <a:lnTo>
                      <a:pt x="3938" y="846348"/>
                    </a:lnTo>
                    <a:close/>
                  </a:path>
                </a:pathLst>
              </a:custGeom>
              <a:solidFill>
                <a:srgbClr val="FFAAAA"/>
              </a:solidFill>
              <a:ln w="5894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igura a mano libera: forma 98">
                <a:extLst>
                  <a:ext uri="{FF2B5EF4-FFF2-40B4-BE49-F238E27FC236}">
                    <a16:creationId xmlns:a16="http://schemas.microsoft.com/office/drawing/2014/main" id="{D437BCA6-1CA4-4B02-9B13-84706B41F337}"/>
                  </a:ext>
                </a:extLst>
              </p:cNvPr>
              <p:cNvSpPr/>
              <p:nvPr/>
            </p:nvSpPr>
            <p:spPr>
              <a:xfrm>
                <a:off x="6383323" y="1886809"/>
                <a:ext cx="3771988" cy="181869"/>
              </a:xfrm>
              <a:custGeom>
                <a:avLst/>
                <a:gdLst>
                  <a:gd name="connsiteX0" fmla="*/ 3940 w 3771988"/>
                  <a:gd name="connsiteY0" fmla="*/ 2452 h 181869"/>
                  <a:gd name="connsiteX1" fmla="*/ 3775929 w 3771988"/>
                  <a:gd name="connsiteY1" fmla="*/ 2452 h 181869"/>
                  <a:gd name="connsiteX2" fmla="*/ 3775929 w 3771988"/>
                  <a:gd name="connsiteY2" fmla="*/ 184321 h 181869"/>
                  <a:gd name="connsiteX3" fmla="*/ 3940 w 3771988"/>
                  <a:gd name="connsiteY3" fmla="*/ 184321 h 181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1988" h="181869">
                    <a:moveTo>
                      <a:pt x="3940" y="2452"/>
                    </a:moveTo>
                    <a:lnTo>
                      <a:pt x="3775929" y="2452"/>
                    </a:lnTo>
                    <a:lnTo>
                      <a:pt x="3775929" y="184321"/>
                    </a:lnTo>
                    <a:lnTo>
                      <a:pt x="3940" y="184321"/>
                    </a:lnTo>
                    <a:close/>
                  </a:path>
                </a:pathLst>
              </a:custGeom>
              <a:solidFill>
                <a:srgbClr val="FF2A2A"/>
              </a:solidFill>
              <a:ln w="5894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igura a mano libera: forma 99">
                <a:extLst>
                  <a:ext uri="{FF2B5EF4-FFF2-40B4-BE49-F238E27FC236}">
                    <a16:creationId xmlns:a16="http://schemas.microsoft.com/office/drawing/2014/main" id="{7D3E8F32-3670-4499-8F06-FF424223DFEE}"/>
                  </a:ext>
                </a:extLst>
              </p:cNvPr>
              <p:cNvSpPr/>
              <p:nvPr/>
            </p:nvSpPr>
            <p:spPr>
              <a:xfrm>
                <a:off x="6375790" y="2133734"/>
                <a:ext cx="3771988" cy="181869"/>
              </a:xfrm>
              <a:custGeom>
                <a:avLst/>
                <a:gdLst>
                  <a:gd name="connsiteX0" fmla="*/ 3939 w 3771988"/>
                  <a:gd name="connsiteY0" fmla="*/ 2474 h 181869"/>
                  <a:gd name="connsiteX1" fmla="*/ 3775928 w 3771988"/>
                  <a:gd name="connsiteY1" fmla="*/ 2474 h 181869"/>
                  <a:gd name="connsiteX2" fmla="*/ 3775928 w 3771988"/>
                  <a:gd name="connsiteY2" fmla="*/ 184343 h 181869"/>
                  <a:gd name="connsiteX3" fmla="*/ 3939 w 3771988"/>
                  <a:gd name="connsiteY3" fmla="*/ 184343 h 181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1988" h="181869">
                    <a:moveTo>
                      <a:pt x="3939" y="2474"/>
                    </a:moveTo>
                    <a:lnTo>
                      <a:pt x="3775928" y="2474"/>
                    </a:lnTo>
                    <a:lnTo>
                      <a:pt x="3775928" y="184343"/>
                    </a:lnTo>
                    <a:lnTo>
                      <a:pt x="3939" y="184343"/>
                    </a:lnTo>
                    <a:close/>
                  </a:path>
                </a:pathLst>
              </a:custGeom>
              <a:solidFill>
                <a:srgbClr val="FF2A2A"/>
              </a:solidFill>
              <a:ln w="5894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igura a mano libera: forma 100">
                <a:extLst>
                  <a:ext uri="{FF2B5EF4-FFF2-40B4-BE49-F238E27FC236}">
                    <a16:creationId xmlns:a16="http://schemas.microsoft.com/office/drawing/2014/main" id="{F02661D0-12AF-421F-B82D-810E90444366}"/>
                  </a:ext>
                </a:extLst>
              </p:cNvPr>
              <p:cNvSpPr/>
              <p:nvPr/>
            </p:nvSpPr>
            <p:spPr>
              <a:xfrm>
                <a:off x="6375790" y="2390943"/>
                <a:ext cx="3771988" cy="181869"/>
              </a:xfrm>
              <a:custGeom>
                <a:avLst/>
                <a:gdLst>
                  <a:gd name="connsiteX0" fmla="*/ 3939 w 3771988"/>
                  <a:gd name="connsiteY0" fmla="*/ 2497 h 181869"/>
                  <a:gd name="connsiteX1" fmla="*/ 3775928 w 3771988"/>
                  <a:gd name="connsiteY1" fmla="*/ 2497 h 181869"/>
                  <a:gd name="connsiteX2" fmla="*/ 3775928 w 3771988"/>
                  <a:gd name="connsiteY2" fmla="*/ 184366 h 181869"/>
                  <a:gd name="connsiteX3" fmla="*/ 3939 w 3771988"/>
                  <a:gd name="connsiteY3" fmla="*/ 184366 h 181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1988" h="181869">
                    <a:moveTo>
                      <a:pt x="3939" y="2497"/>
                    </a:moveTo>
                    <a:lnTo>
                      <a:pt x="3775928" y="2497"/>
                    </a:lnTo>
                    <a:lnTo>
                      <a:pt x="3775928" y="184366"/>
                    </a:lnTo>
                    <a:lnTo>
                      <a:pt x="3939" y="184366"/>
                    </a:lnTo>
                    <a:close/>
                  </a:path>
                </a:pathLst>
              </a:custGeom>
              <a:solidFill>
                <a:srgbClr val="FF2A2A"/>
              </a:solidFill>
              <a:ln w="5894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2" name="Elemento grafico 94">
              <a:extLst>
                <a:ext uri="{FF2B5EF4-FFF2-40B4-BE49-F238E27FC236}">
                  <a16:creationId xmlns:a16="http://schemas.microsoft.com/office/drawing/2014/main" id="{26198395-8676-4C16-AC11-6D78D434BA90}"/>
                </a:ext>
              </a:extLst>
            </p:cNvPr>
            <p:cNvGrpSpPr/>
            <p:nvPr/>
          </p:nvGrpSpPr>
          <p:grpSpPr>
            <a:xfrm>
              <a:off x="6390580" y="1680676"/>
              <a:ext cx="3337640" cy="186616"/>
              <a:chOff x="6390580" y="1680676"/>
              <a:chExt cx="3337640" cy="186616"/>
            </a:xfrm>
            <a:noFill/>
          </p:grpSpPr>
          <p:grpSp>
            <p:nvGrpSpPr>
              <p:cNvPr id="103" name="Elemento grafico 94">
                <a:extLst>
                  <a:ext uri="{FF2B5EF4-FFF2-40B4-BE49-F238E27FC236}">
                    <a16:creationId xmlns:a16="http://schemas.microsoft.com/office/drawing/2014/main" id="{F555420A-952E-41C5-883E-CD961A9383C6}"/>
                  </a:ext>
                </a:extLst>
              </p:cNvPr>
              <p:cNvGrpSpPr/>
              <p:nvPr/>
            </p:nvGrpSpPr>
            <p:grpSpPr>
              <a:xfrm>
                <a:off x="6390580" y="1706470"/>
                <a:ext cx="58123" cy="160822"/>
                <a:chOff x="6390580" y="1706470"/>
                <a:chExt cx="58123" cy="160822"/>
              </a:xfrm>
              <a:noFill/>
            </p:grpSpPr>
            <p:grpSp>
              <p:nvGrpSpPr>
                <p:cNvPr id="104" name="Elemento grafico 94">
                  <a:extLst>
                    <a:ext uri="{FF2B5EF4-FFF2-40B4-BE49-F238E27FC236}">
                      <a16:creationId xmlns:a16="http://schemas.microsoft.com/office/drawing/2014/main" id="{4FAF0E4A-F52B-45AD-BD12-972F16EE331C}"/>
                    </a:ext>
                  </a:extLst>
                </p:cNvPr>
                <p:cNvGrpSpPr/>
                <p:nvPr/>
              </p:nvGrpSpPr>
              <p:grpSpPr>
                <a:xfrm>
                  <a:off x="6390580" y="1807596"/>
                  <a:ext cx="58118" cy="59696"/>
                  <a:chOff x="6390580" y="1807596"/>
                  <a:chExt cx="58118" cy="59696"/>
                </a:xfrm>
                <a:noFill/>
              </p:grpSpPr>
              <p:sp>
                <p:nvSpPr>
                  <p:cNvPr id="105" name="Figura a mano libera: forma 104">
                    <a:extLst>
                      <a:ext uri="{FF2B5EF4-FFF2-40B4-BE49-F238E27FC236}">
                        <a16:creationId xmlns:a16="http://schemas.microsoft.com/office/drawing/2014/main" id="{1D60FC5F-4830-454D-86D5-F48C077EE488}"/>
                      </a:ext>
                    </a:extLst>
                  </p:cNvPr>
                  <p:cNvSpPr/>
                  <p:nvPr/>
                </p:nvSpPr>
                <p:spPr>
                  <a:xfrm>
                    <a:off x="6390580" y="1837445"/>
                    <a:ext cx="58118" cy="2717"/>
                  </a:xfrm>
                  <a:custGeom>
                    <a:avLst/>
                    <a:gdLst>
                      <a:gd name="connsiteX0" fmla="*/ 58129 w 58118"/>
                      <a:gd name="connsiteY0" fmla="*/ -30 h 2717"/>
                      <a:gd name="connsiteX1" fmla="*/ 11 w 58118"/>
                      <a:gd name="connsiteY1" fmla="*/ -30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129" y="-30"/>
                        </a:moveTo>
                        <a:lnTo>
                          <a:pt x="11" y="-30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6" name="Figura a mano libera: forma 105">
                    <a:extLst>
                      <a:ext uri="{FF2B5EF4-FFF2-40B4-BE49-F238E27FC236}">
                        <a16:creationId xmlns:a16="http://schemas.microsoft.com/office/drawing/2014/main" id="{07FF3C49-7F2D-407C-8912-5D13DFB706A3}"/>
                      </a:ext>
                    </a:extLst>
                  </p:cNvPr>
                  <p:cNvSpPr/>
                  <p:nvPr/>
                </p:nvSpPr>
                <p:spPr>
                  <a:xfrm>
                    <a:off x="6419639" y="1807596"/>
                    <a:ext cx="2717" cy="59696"/>
                  </a:xfrm>
                  <a:custGeom>
                    <a:avLst/>
                    <a:gdLst>
                      <a:gd name="connsiteX0" fmla="*/ 11 w 2717"/>
                      <a:gd name="connsiteY0" fmla="*/ 59666 h 59696"/>
                      <a:gd name="connsiteX1" fmla="*/ 11 w 2717"/>
                      <a:gd name="connsiteY1" fmla="*/ -30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1" y="59666"/>
                        </a:moveTo>
                        <a:lnTo>
                          <a:pt x="11" y="-30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7" name="Figura a mano libera: forma 106">
                  <a:extLst>
                    <a:ext uri="{FF2B5EF4-FFF2-40B4-BE49-F238E27FC236}">
                      <a16:creationId xmlns:a16="http://schemas.microsoft.com/office/drawing/2014/main" id="{476A3073-E184-4588-9419-7F4E8740AA98}"/>
                    </a:ext>
                  </a:extLst>
                </p:cNvPr>
                <p:cNvSpPr/>
                <p:nvPr/>
              </p:nvSpPr>
              <p:spPr>
                <a:xfrm>
                  <a:off x="6390583" y="1706470"/>
                  <a:ext cx="58120" cy="2717"/>
                </a:xfrm>
                <a:custGeom>
                  <a:avLst/>
                  <a:gdLst>
                    <a:gd name="connsiteX0" fmla="*/ 58495 w 58120"/>
                    <a:gd name="connsiteY0" fmla="*/ 355 h 2717"/>
                    <a:gd name="connsiteX1" fmla="*/ 374 w 58120"/>
                    <a:gd name="connsiteY1" fmla="*/ 35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495" y="355"/>
                      </a:moveTo>
                      <a:lnTo>
                        <a:pt x="374" y="35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8" name="Elemento grafico 94">
                <a:extLst>
                  <a:ext uri="{FF2B5EF4-FFF2-40B4-BE49-F238E27FC236}">
                    <a16:creationId xmlns:a16="http://schemas.microsoft.com/office/drawing/2014/main" id="{F11CA7A1-98D0-48A0-92AC-A20F4824A716}"/>
                  </a:ext>
                </a:extLst>
              </p:cNvPr>
              <p:cNvGrpSpPr/>
              <p:nvPr/>
            </p:nvGrpSpPr>
            <p:grpSpPr>
              <a:xfrm>
                <a:off x="6476332" y="1706470"/>
                <a:ext cx="58123" cy="160822"/>
                <a:chOff x="6476332" y="1706470"/>
                <a:chExt cx="58123" cy="160822"/>
              </a:xfrm>
              <a:noFill/>
            </p:grpSpPr>
            <p:grpSp>
              <p:nvGrpSpPr>
                <p:cNvPr id="109" name="Elemento grafico 94">
                  <a:extLst>
                    <a:ext uri="{FF2B5EF4-FFF2-40B4-BE49-F238E27FC236}">
                      <a16:creationId xmlns:a16="http://schemas.microsoft.com/office/drawing/2014/main" id="{6D84C88D-FFD1-4092-B6B7-BF924673B3D3}"/>
                    </a:ext>
                  </a:extLst>
                </p:cNvPr>
                <p:cNvGrpSpPr/>
                <p:nvPr/>
              </p:nvGrpSpPr>
              <p:grpSpPr>
                <a:xfrm>
                  <a:off x="6476332" y="1807596"/>
                  <a:ext cx="58118" cy="59696"/>
                  <a:chOff x="6476332" y="1807596"/>
                  <a:chExt cx="58118" cy="59696"/>
                </a:xfrm>
                <a:noFill/>
              </p:grpSpPr>
              <p:sp>
                <p:nvSpPr>
                  <p:cNvPr id="110" name="Figura a mano libera: forma 109">
                    <a:extLst>
                      <a:ext uri="{FF2B5EF4-FFF2-40B4-BE49-F238E27FC236}">
                        <a16:creationId xmlns:a16="http://schemas.microsoft.com/office/drawing/2014/main" id="{6B0D6D92-9725-46A1-996A-648829913D74}"/>
                      </a:ext>
                    </a:extLst>
                  </p:cNvPr>
                  <p:cNvSpPr/>
                  <p:nvPr/>
                </p:nvSpPr>
                <p:spPr>
                  <a:xfrm>
                    <a:off x="6476332" y="1837445"/>
                    <a:ext cx="58118" cy="2717"/>
                  </a:xfrm>
                  <a:custGeom>
                    <a:avLst/>
                    <a:gdLst>
                      <a:gd name="connsiteX0" fmla="*/ 58161 w 58118"/>
                      <a:gd name="connsiteY0" fmla="*/ -30 h 2717"/>
                      <a:gd name="connsiteX1" fmla="*/ 42 w 58118"/>
                      <a:gd name="connsiteY1" fmla="*/ -30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161" y="-30"/>
                        </a:moveTo>
                        <a:lnTo>
                          <a:pt x="42" y="-30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Figura a mano libera: forma 110">
                    <a:extLst>
                      <a:ext uri="{FF2B5EF4-FFF2-40B4-BE49-F238E27FC236}">
                        <a16:creationId xmlns:a16="http://schemas.microsoft.com/office/drawing/2014/main" id="{A75C8EFB-7DAD-49A6-9CE6-9C27575054AC}"/>
                      </a:ext>
                    </a:extLst>
                  </p:cNvPr>
                  <p:cNvSpPr/>
                  <p:nvPr/>
                </p:nvSpPr>
                <p:spPr>
                  <a:xfrm>
                    <a:off x="6505391" y="1807596"/>
                    <a:ext cx="2717" cy="59696"/>
                  </a:xfrm>
                  <a:custGeom>
                    <a:avLst/>
                    <a:gdLst>
                      <a:gd name="connsiteX0" fmla="*/ 42 w 2717"/>
                      <a:gd name="connsiteY0" fmla="*/ 59666 h 59696"/>
                      <a:gd name="connsiteX1" fmla="*/ 42 w 2717"/>
                      <a:gd name="connsiteY1" fmla="*/ -30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42" y="59666"/>
                        </a:moveTo>
                        <a:lnTo>
                          <a:pt x="42" y="-30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2" name="Figura a mano libera: forma 111">
                  <a:extLst>
                    <a:ext uri="{FF2B5EF4-FFF2-40B4-BE49-F238E27FC236}">
                      <a16:creationId xmlns:a16="http://schemas.microsoft.com/office/drawing/2014/main" id="{9D4B3D32-2EAA-4ED8-B22A-1F6F63473D5B}"/>
                    </a:ext>
                  </a:extLst>
                </p:cNvPr>
                <p:cNvSpPr/>
                <p:nvPr/>
              </p:nvSpPr>
              <p:spPr>
                <a:xfrm>
                  <a:off x="6476334" y="1706470"/>
                  <a:ext cx="58120" cy="2717"/>
                </a:xfrm>
                <a:custGeom>
                  <a:avLst/>
                  <a:gdLst>
                    <a:gd name="connsiteX0" fmla="*/ 58526 w 58120"/>
                    <a:gd name="connsiteY0" fmla="*/ 355 h 2717"/>
                    <a:gd name="connsiteX1" fmla="*/ 405 w 58120"/>
                    <a:gd name="connsiteY1" fmla="*/ 35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526" y="355"/>
                      </a:moveTo>
                      <a:lnTo>
                        <a:pt x="405" y="35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3" name="Elemento grafico 94">
                <a:extLst>
                  <a:ext uri="{FF2B5EF4-FFF2-40B4-BE49-F238E27FC236}">
                    <a16:creationId xmlns:a16="http://schemas.microsoft.com/office/drawing/2014/main" id="{822E8F97-687E-47DD-974B-FE4FB75C4445}"/>
                  </a:ext>
                </a:extLst>
              </p:cNvPr>
              <p:cNvGrpSpPr/>
              <p:nvPr/>
            </p:nvGrpSpPr>
            <p:grpSpPr>
              <a:xfrm>
                <a:off x="6562083" y="1706470"/>
                <a:ext cx="58123" cy="160822"/>
                <a:chOff x="6562083" y="1706470"/>
                <a:chExt cx="58123" cy="160822"/>
              </a:xfrm>
              <a:noFill/>
            </p:grpSpPr>
            <p:grpSp>
              <p:nvGrpSpPr>
                <p:cNvPr id="114" name="Elemento grafico 94">
                  <a:extLst>
                    <a:ext uri="{FF2B5EF4-FFF2-40B4-BE49-F238E27FC236}">
                      <a16:creationId xmlns:a16="http://schemas.microsoft.com/office/drawing/2014/main" id="{F304973C-6EA3-416B-A2B5-F210AB462802}"/>
                    </a:ext>
                  </a:extLst>
                </p:cNvPr>
                <p:cNvGrpSpPr/>
                <p:nvPr/>
              </p:nvGrpSpPr>
              <p:grpSpPr>
                <a:xfrm>
                  <a:off x="6562083" y="1807596"/>
                  <a:ext cx="58118" cy="59696"/>
                  <a:chOff x="6562083" y="1807596"/>
                  <a:chExt cx="58118" cy="59696"/>
                </a:xfrm>
                <a:noFill/>
              </p:grpSpPr>
              <p:sp>
                <p:nvSpPr>
                  <p:cNvPr id="115" name="Figura a mano libera: forma 114">
                    <a:extLst>
                      <a:ext uri="{FF2B5EF4-FFF2-40B4-BE49-F238E27FC236}">
                        <a16:creationId xmlns:a16="http://schemas.microsoft.com/office/drawing/2014/main" id="{E9A292E4-66A0-4DBD-B931-4C9159F612CC}"/>
                      </a:ext>
                    </a:extLst>
                  </p:cNvPr>
                  <p:cNvSpPr/>
                  <p:nvPr/>
                </p:nvSpPr>
                <p:spPr>
                  <a:xfrm>
                    <a:off x="6562083" y="1837445"/>
                    <a:ext cx="58118" cy="2717"/>
                  </a:xfrm>
                  <a:custGeom>
                    <a:avLst/>
                    <a:gdLst>
                      <a:gd name="connsiteX0" fmla="*/ 58192 w 58118"/>
                      <a:gd name="connsiteY0" fmla="*/ -30 h 2717"/>
                      <a:gd name="connsiteX1" fmla="*/ 74 w 58118"/>
                      <a:gd name="connsiteY1" fmla="*/ -30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192" y="-30"/>
                        </a:moveTo>
                        <a:lnTo>
                          <a:pt x="74" y="-30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Figura a mano libera: forma 115">
                    <a:extLst>
                      <a:ext uri="{FF2B5EF4-FFF2-40B4-BE49-F238E27FC236}">
                        <a16:creationId xmlns:a16="http://schemas.microsoft.com/office/drawing/2014/main" id="{C8B8A57B-BA27-44A9-BAA4-58E12888A1C7}"/>
                      </a:ext>
                    </a:extLst>
                  </p:cNvPr>
                  <p:cNvSpPr/>
                  <p:nvPr/>
                </p:nvSpPr>
                <p:spPr>
                  <a:xfrm>
                    <a:off x="6591142" y="1807596"/>
                    <a:ext cx="2717" cy="59696"/>
                  </a:xfrm>
                  <a:custGeom>
                    <a:avLst/>
                    <a:gdLst>
                      <a:gd name="connsiteX0" fmla="*/ 74 w 2717"/>
                      <a:gd name="connsiteY0" fmla="*/ 59666 h 59696"/>
                      <a:gd name="connsiteX1" fmla="*/ 74 w 2717"/>
                      <a:gd name="connsiteY1" fmla="*/ -30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74" y="59666"/>
                        </a:moveTo>
                        <a:lnTo>
                          <a:pt x="74" y="-30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7" name="Figura a mano libera: forma 116">
                  <a:extLst>
                    <a:ext uri="{FF2B5EF4-FFF2-40B4-BE49-F238E27FC236}">
                      <a16:creationId xmlns:a16="http://schemas.microsoft.com/office/drawing/2014/main" id="{7C87139B-11AE-443B-95EA-8671192B1D5E}"/>
                    </a:ext>
                  </a:extLst>
                </p:cNvPr>
                <p:cNvSpPr/>
                <p:nvPr/>
              </p:nvSpPr>
              <p:spPr>
                <a:xfrm>
                  <a:off x="6562086" y="1706470"/>
                  <a:ext cx="58120" cy="2717"/>
                </a:xfrm>
                <a:custGeom>
                  <a:avLst/>
                  <a:gdLst>
                    <a:gd name="connsiteX0" fmla="*/ 58558 w 58120"/>
                    <a:gd name="connsiteY0" fmla="*/ 355 h 2717"/>
                    <a:gd name="connsiteX1" fmla="*/ 437 w 58120"/>
                    <a:gd name="connsiteY1" fmla="*/ 35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558" y="355"/>
                      </a:moveTo>
                      <a:lnTo>
                        <a:pt x="437" y="35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8" name="Elemento grafico 94">
                <a:extLst>
                  <a:ext uri="{FF2B5EF4-FFF2-40B4-BE49-F238E27FC236}">
                    <a16:creationId xmlns:a16="http://schemas.microsoft.com/office/drawing/2014/main" id="{25176161-3A2B-4F49-9AA0-8C3A98904704}"/>
                  </a:ext>
                </a:extLst>
              </p:cNvPr>
              <p:cNvGrpSpPr/>
              <p:nvPr/>
            </p:nvGrpSpPr>
            <p:grpSpPr>
              <a:xfrm>
                <a:off x="6647600" y="1706470"/>
                <a:ext cx="58123" cy="160822"/>
                <a:chOff x="6647600" y="1706470"/>
                <a:chExt cx="58123" cy="160822"/>
              </a:xfrm>
              <a:noFill/>
            </p:grpSpPr>
            <p:grpSp>
              <p:nvGrpSpPr>
                <p:cNvPr id="119" name="Elemento grafico 94">
                  <a:extLst>
                    <a:ext uri="{FF2B5EF4-FFF2-40B4-BE49-F238E27FC236}">
                      <a16:creationId xmlns:a16="http://schemas.microsoft.com/office/drawing/2014/main" id="{BF6ED2F5-A89A-4989-BF63-B2999285D5C2}"/>
                    </a:ext>
                  </a:extLst>
                </p:cNvPr>
                <p:cNvGrpSpPr/>
                <p:nvPr/>
              </p:nvGrpSpPr>
              <p:grpSpPr>
                <a:xfrm>
                  <a:off x="6647600" y="1807596"/>
                  <a:ext cx="58118" cy="59696"/>
                  <a:chOff x="6647600" y="1807596"/>
                  <a:chExt cx="58118" cy="59696"/>
                </a:xfrm>
                <a:noFill/>
              </p:grpSpPr>
              <p:sp>
                <p:nvSpPr>
                  <p:cNvPr id="120" name="Figura a mano libera: forma 119">
                    <a:extLst>
                      <a:ext uri="{FF2B5EF4-FFF2-40B4-BE49-F238E27FC236}">
                        <a16:creationId xmlns:a16="http://schemas.microsoft.com/office/drawing/2014/main" id="{42B31FB5-A09F-48CD-B35A-49CB6DAE33D2}"/>
                      </a:ext>
                    </a:extLst>
                  </p:cNvPr>
                  <p:cNvSpPr/>
                  <p:nvPr/>
                </p:nvSpPr>
                <p:spPr>
                  <a:xfrm>
                    <a:off x="6647600" y="1837445"/>
                    <a:ext cx="58118" cy="2717"/>
                  </a:xfrm>
                  <a:custGeom>
                    <a:avLst/>
                    <a:gdLst>
                      <a:gd name="connsiteX0" fmla="*/ 58224 w 58118"/>
                      <a:gd name="connsiteY0" fmla="*/ -30 h 2717"/>
                      <a:gd name="connsiteX1" fmla="*/ 105 w 58118"/>
                      <a:gd name="connsiteY1" fmla="*/ -30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224" y="-30"/>
                        </a:moveTo>
                        <a:lnTo>
                          <a:pt x="105" y="-30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Figura a mano libera: forma 120">
                    <a:extLst>
                      <a:ext uri="{FF2B5EF4-FFF2-40B4-BE49-F238E27FC236}">
                        <a16:creationId xmlns:a16="http://schemas.microsoft.com/office/drawing/2014/main" id="{8562B080-01D2-466E-960C-8786E5C6F6AB}"/>
                      </a:ext>
                    </a:extLst>
                  </p:cNvPr>
                  <p:cNvSpPr/>
                  <p:nvPr/>
                </p:nvSpPr>
                <p:spPr>
                  <a:xfrm>
                    <a:off x="6676659" y="1807596"/>
                    <a:ext cx="2717" cy="59696"/>
                  </a:xfrm>
                  <a:custGeom>
                    <a:avLst/>
                    <a:gdLst>
                      <a:gd name="connsiteX0" fmla="*/ 105 w 2717"/>
                      <a:gd name="connsiteY0" fmla="*/ 59666 h 59696"/>
                      <a:gd name="connsiteX1" fmla="*/ 105 w 2717"/>
                      <a:gd name="connsiteY1" fmla="*/ -30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05" y="59666"/>
                        </a:moveTo>
                        <a:lnTo>
                          <a:pt x="105" y="-30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2" name="Figura a mano libera: forma 121">
                  <a:extLst>
                    <a:ext uri="{FF2B5EF4-FFF2-40B4-BE49-F238E27FC236}">
                      <a16:creationId xmlns:a16="http://schemas.microsoft.com/office/drawing/2014/main" id="{BE49CF2D-3B2A-45F0-B604-E8D44FC0DCD5}"/>
                    </a:ext>
                  </a:extLst>
                </p:cNvPr>
                <p:cNvSpPr/>
                <p:nvPr/>
              </p:nvSpPr>
              <p:spPr>
                <a:xfrm>
                  <a:off x="6647603" y="1706470"/>
                  <a:ext cx="58120" cy="2717"/>
                </a:xfrm>
                <a:custGeom>
                  <a:avLst/>
                  <a:gdLst>
                    <a:gd name="connsiteX0" fmla="*/ 58589 w 58120"/>
                    <a:gd name="connsiteY0" fmla="*/ 355 h 2717"/>
                    <a:gd name="connsiteX1" fmla="*/ 468 w 58120"/>
                    <a:gd name="connsiteY1" fmla="*/ 35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589" y="355"/>
                      </a:moveTo>
                      <a:lnTo>
                        <a:pt x="468" y="35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" name="Elemento grafico 94">
                <a:extLst>
                  <a:ext uri="{FF2B5EF4-FFF2-40B4-BE49-F238E27FC236}">
                    <a16:creationId xmlns:a16="http://schemas.microsoft.com/office/drawing/2014/main" id="{39CB25DD-2165-4AC4-BD93-D6A1BF4DF7C8}"/>
                  </a:ext>
                </a:extLst>
              </p:cNvPr>
              <p:cNvGrpSpPr/>
              <p:nvPr/>
            </p:nvGrpSpPr>
            <p:grpSpPr>
              <a:xfrm>
                <a:off x="6733352" y="1706470"/>
                <a:ext cx="58123" cy="160822"/>
                <a:chOff x="6733352" y="1706470"/>
                <a:chExt cx="58123" cy="160822"/>
              </a:xfrm>
              <a:noFill/>
            </p:grpSpPr>
            <p:grpSp>
              <p:nvGrpSpPr>
                <p:cNvPr id="124" name="Elemento grafico 94">
                  <a:extLst>
                    <a:ext uri="{FF2B5EF4-FFF2-40B4-BE49-F238E27FC236}">
                      <a16:creationId xmlns:a16="http://schemas.microsoft.com/office/drawing/2014/main" id="{F3F99306-36EB-4970-9C21-A49757FDB5FD}"/>
                    </a:ext>
                  </a:extLst>
                </p:cNvPr>
                <p:cNvGrpSpPr/>
                <p:nvPr/>
              </p:nvGrpSpPr>
              <p:grpSpPr>
                <a:xfrm>
                  <a:off x="6733352" y="1807596"/>
                  <a:ext cx="58118" cy="59696"/>
                  <a:chOff x="6733352" y="1807596"/>
                  <a:chExt cx="58118" cy="59696"/>
                </a:xfrm>
                <a:noFill/>
              </p:grpSpPr>
              <p:sp>
                <p:nvSpPr>
                  <p:cNvPr id="125" name="Figura a mano libera: forma 124">
                    <a:extLst>
                      <a:ext uri="{FF2B5EF4-FFF2-40B4-BE49-F238E27FC236}">
                        <a16:creationId xmlns:a16="http://schemas.microsoft.com/office/drawing/2014/main" id="{3B674FCB-C4D6-4D9D-A7DA-5F9D91CF609D}"/>
                      </a:ext>
                    </a:extLst>
                  </p:cNvPr>
                  <p:cNvSpPr/>
                  <p:nvPr/>
                </p:nvSpPr>
                <p:spPr>
                  <a:xfrm>
                    <a:off x="6733352" y="1837445"/>
                    <a:ext cx="58118" cy="2717"/>
                  </a:xfrm>
                  <a:custGeom>
                    <a:avLst/>
                    <a:gdLst>
                      <a:gd name="connsiteX0" fmla="*/ 58255 w 58118"/>
                      <a:gd name="connsiteY0" fmla="*/ -30 h 2717"/>
                      <a:gd name="connsiteX1" fmla="*/ 137 w 58118"/>
                      <a:gd name="connsiteY1" fmla="*/ -30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255" y="-30"/>
                        </a:moveTo>
                        <a:lnTo>
                          <a:pt x="137" y="-30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Figura a mano libera: forma 125">
                    <a:extLst>
                      <a:ext uri="{FF2B5EF4-FFF2-40B4-BE49-F238E27FC236}">
                        <a16:creationId xmlns:a16="http://schemas.microsoft.com/office/drawing/2014/main" id="{9597E124-5774-4C68-BB33-0308B8E91094}"/>
                      </a:ext>
                    </a:extLst>
                  </p:cNvPr>
                  <p:cNvSpPr/>
                  <p:nvPr/>
                </p:nvSpPr>
                <p:spPr>
                  <a:xfrm>
                    <a:off x="6762411" y="1807596"/>
                    <a:ext cx="2717" cy="59696"/>
                  </a:xfrm>
                  <a:custGeom>
                    <a:avLst/>
                    <a:gdLst>
                      <a:gd name="connsiteX0" fmla="*/ 137 w 2717"/>
                      <a:gd name="connsiteY0" fmla="*/ 59666 h 59696"/>
                      <a:gd name="connsiteX1" fmla="*/ 137 w 2717"/>
                      <a:gd name="connsiteY1" fmla="*/ -30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37" y="59666"/>
                        </a:moveTo>
                        <a:lnTo>
                          <a:pt x="137" y="-30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7" name="Figura a mano libera: forma 126">
                  <a:extLst>
                    <a:ext uri="{FF2B5EF4-FFF2-40B4-BE49-F238E27FC236}">
                      <a16:creationId xmlns:a16="http://schemas.microsoft.com/office/drawing/2014/main" id="{69E729FF-0882-44B2-8C2E-59526AFAC4E1}"/>
                    </a:ext>
                  </a:extLst>
                </p:cNvPr>
                <p:cNvSpPr/>
                <p:nvPr/>
              </p:nvSpPr>
              <p:spPr>
                <a:xfrm>
                  <a:off x="6733355" y="1706470"/>
                  <a:ext cx="58120" cy="2717"/>
                </a:xfrm>
                <a:custGeom>
                  <a:avLst/>
                  <a:gdLst>
                    <a:gd name="connsiteX0" fmla="*/ 58621 w 58120"/>
                    <a:gd name="connsiteY0" fmla="*/ 355 h 2717"/>
                    <a:gd name="connsiteX1" fmla="*/ 500 w 58120"/>
                    <a:gd name="connsiteY1" fmla="*/ 35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621" y="355"/>
                      </a:moveTo>
                      <a:lnTo>
                        <a:pt x="500" y="35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8" name="Elemento grafico 94">
                <a:extLst>
                  <a:ext uri="{FF2B5EF4-FFF2-40B4-BE49-F238E27FC236}">
                    <a16:creationId xmlns:a16="http://schemas.microsoft.com/office/drawing/2014/main" id="{7BBC0066-BB2F-425F-93A9-FC9D53A95813}"/>
                  </a:ext>
                </a:extLst>
              </p:cNvPr>
              <p:cNvGrpSpPr/>
              <p:nvPr/>
            </p:nvGrpSpPr>
            <p:grpSpPr>
              <a:xfrm>
                <a:off x="6819104" y="1680841"/>
                <a:ext cx="58123" cy="160822"/>
                <a:chOff x="6819104" y="1680841"/>
                <a:chExt cx="58123" cy="160822"/>
              </a:xfrm>
              <a:noFill/>
            </p:grpSpPr>
            <p:grpSp>
              <p:nvGrpSpPr>
                <p:cNvPr id="129" name="Elemento grafico 94">
                  <a:extLst>
                    <a:ext uri="{FF2B5EF4-FFF2-40B4-BE49-F238E27FC236}">
                      <a16:creationId xmlns:a16="http://schemas.microsoft.com/office/drawing/2014/main" id="{379557EF-7901-4F66-9845-6899B59F1D6B}"/>
                    </a:ext>
                  </a:extLst>
                </p:cNvPr>
                <p:cNvGrpSpPr/>
                <p:nvPr/>
              </p:nvGrpSpPr>
              <p:grpSpPr>
                <a:xfrm>
                  <a:off x="6819104" y="1680841"/>
                  <a:ext cx="58118" cy="59696"/>
                  <a:chOff x="6819104" y="1680841"/>
                  <a:chExt cx="58118" cy="59696"/>
                </a:xfrm>
                <a:noFill/>
              </p:grpSpPr>
              <p:sp>
                <p:nvSpPr>
                  <p:cNvPr id="130" name="Figura a mano libera: forma 129">
                    <a:extLst>
                      <a:ext uri="{FF2B5EF4-FFF2-40B4-BE49-F238E27FC236}">
                        <a16:creationId xmlns:a16="http://schemas.microsoft.com/office/drawing/2014/main" id="{E1FD869E-5E91-4754-9EC8-611C671B4B71}"/>
                      </a:ext>
                    </a:extLst>
                  </p:cNvPr>
                  <p:cNvSpPr/>
                  <p:nvPr/>
                </p:nvSpPr>
                <p:spPr>
                  <a:xfrm flipV="1">
                    <a:off x="6819104" y="1710689"/>
                    <a:ext cx="58118" cy="2717"/>
                  </a:xfrm>
                  <a:custGeom>
                    <a:avLst/>
                    <a:gdLst>
                      <a:gd name="connsiteX0" fmla="*/ 58287 w 58118"/>
                      <a:gd name="connsiteY0" fmla="*/ -77 h 2717"/>
                      <a:gd name="connsiteX1" fmla="*/ 169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287" y="-77"/>
                        </a:moveTo>
                        <a:lnTo>
                          <a:pt x="169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1" name="Figura a mano libera: forma 130">
                    <a:extLst>
                      <a:ext uri="{FF2B5EF4-FFF2-40B4-BE49-F238E27FC236}">
                        <a16:creationId xmlns:a16="http://schemas.microsoft.com/office/drawing/2014/main" id="{AC034151-6636-43BE-8683-3B5B0D439D6B}"/>
                      </a:ext>
                    </a:extLst>
                  </p:cNvPr>
                  <p:cNvSpPr/>
                  <p:nvPr/>
                </p:nvSpPr>
                <p:spPr>
                  <a:xfrm flipV="1">
                    <a:off x="6848163" y="1680841"/>
                    <a:ext cx="2717" cy="59696"/>
                  </a:xfrm>
                  <a:custGeom>
                    <a:avLst/>
                    <a:gdLst>
                      <a:gd name="connsiteX0" fmla="*/ 169 w 2717"/>
                      <a:gd name="connsiteY0" fmla="*/ 59620 h 59696"/>
                      <a:gd name="connsiteX1" fmla="*/ 169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69" y="59620"/>
                        </a:moveTo>
                        <a:lnTo>
                          <a:pt x="169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2" name="Figura a mano libera: forma 131">
                  <a:extLst>
                    <a:ext uri="{FF2B5EF4-FFF2-40B4-BE49-F238E27FC236}">
                      <a16:creationId xmlns:a16="http://schemas.microsoft.com/office/drawing/2014/main" id="{F5449C23-9AE4-4CB4-A602-38DB7647F5DC}"/>
                    </a:ext>
                  </a:extLst>
                </p:cNvPr>
                <p:cNvSpPr/>
                <p:nvPr/>
              </p:nvSpPr>
              <p:spPr>
                <a:xfrm flipV="1">
                  <a:off x="6819106" y="1841663"/>
                  <a:ext cx="58120" cy="2717"/>
                </a:xfrm>
                <a:custGeom>
                  <a:avLst/>
                  <a:gdLst>
                    <a:gd name="connsiteX0" fmla="*/ 58652 w 58120"/>
                    <a:gd name="connsiteY0" fmla="*/ 405 h 2717"/>
                    <a:gd name="connsiteX1" fmla="*/ 531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652" y="405"/>
                      </a:moveTo>
                      <a:lnTo>
                        <a:pt x="531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3" name="Elemento grafico 94">
                <a:extLst>
                  <a:ext uri="{FF2B5EF4-FFF2-40B4-BE49-F238E27FC236}">
                    <a16:creationId xmlns:a16="http://schemas.microsoft.com/office/drawing/2014/main" id="{1DBBE23E-4C74-423A-912B-86A714A76219}"/>
                  </a:ext>
                </a:extLst>
              </p:cNvPr>
              <p:cNvGrpSpPr/>
              <p:nvPr/>
            </p:nvGrpSpPr>
            <p:grpSpPr>
              <a:xfrm>
                <a:off x="6904855" y="1680841"/>
                <a:ext cx="58123" cy="160822"/>
                <a:chOff x="6904855" y="1680841"/>
                <a:chExt cx="58123" cy="160822"/>
              </a:xfrm>
              <a:noFill/>
            </p:grpSpPr>
            <p:grpSp>
              <p:nvGrpSpPr>
                <p:cNvPr id="134" name="Elemento grafico 94">
                  <a:extLst>
                    <a:ext uri="{FF2B5EF4-FFF2-40B4-BE49-F238E27FC236}">
                      <a16:creationId xmlns:a16="http://schemas.microsoft.com/office/drawing/2014/main" id="{5F2672EE-9A7F-42D4-82AA-8FEAE8ECE37F}"/>
                    </a:ext>
                  </a:extLst>
                </p:cNvPr>
                <p:cNvGrpSpPr/>
                <p:nvPr/>
              </p:nvGrpSpPr>
              <p:grpSpPr>
                <a:xfrm>
                  <a:off x="6904855" y="1680841"/>
                  <a:ext cx="58118" cy="59696"/>
                  <a:chOff x="6904855" y="1680841"/>
                  <a:chExt cx="58118" cy="59696"/>
                </a:xfrm>
                <a:noFill/>
              </p:grpSpPr>
              <p:sp>
                <p:nvSpPr>
                  <p:cNvPr id="135" name="Figura a mano libera: forma 134">
                    <a:extLst>
                      <a:ext uri="{FF2B5EF4-FFF2-40B4-BE49-F238E27FC236}">
                        <a16:creationId xmlns:a16="http://schemas.microsoft.com/office/drawing/2014/main" id="{5ADC66B8-99F0-4022-85D7-955F3FE388C6}"/>
                      </a:ext>
                    </a:extLst>
                  </p:cNvPr>
                  <p:cNvSpPr/>
                  <p:nvPr/>
                </p:nvSpPr>
                <p:spPr>
                  <a:xfrm flipV="1">
                    <a:off x="6904855" y="1710689"/>
                    <a:ext cx="58118" cy="2717"/>
                  </a:xfrm>
                  <a:custGeom>
                    <a:avLst/>
                    <a:gdLst>
                      <a:gd name="connsiteX0" fmla="*/ 58318 w 58118"/>
                      <a:gd name="connsiteY0" fmla="*/ -77 h 2717"/>
                      <a:gd name="connsiteX1" fmla="*/ 200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318" y="-77"/>
                        </a:moveTo>
                        <a:lnTo>
                          <a:pt x="200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6" name="Figura a mano libera: forma 135">
                    <a:extLst>
                      <a:ext uri="{FF2B5EF4-FFF2-40B4-BE49-F238E27FC236}">
                        <a16:creationId xmlns:a16="http://schemas.microsoft.com/office/drawing/2014/main" id="{C52038F7-05A0-48A1-A68C-13BF1A9EB832}"/>
                      </a:ext>
                    </a:extLst>
                  </p:cNvPr>
                  <p:cNvSpPr/>
                  <p:nvPr/>
                </p:nvSpPr>
                <p:spPr>
                  <a:xfrm flipV="1">
                    <a:off x="6933914" y="1680841"/>
                    <a:ext cx="2717" cy="59696"/>
                  </a:xfrm>
                  <a:custGeom>
                    <a:avLst/>
                    <a:gdLst>
                      <a:gd name="connsiteX0" fmla="*/ 200 w 2717"/>
                      <a:gd name="connsiteY0" fmla="*/ 59620 h 59696"/>
                      <a:gd name="connsiteX1" fmla="*/ 200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200" y="59620"/>
                        </a:moveTo>
                        <a:lnTo>
                          <a:pt x="200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7" name="Figura a mano libera: forma 136">
                  <a:extLst>
                    <a:ext uri="{FF2B5EF4-FFF2-40B4-BE49-F238E27FC236}">
                      <a16:creationId xmlns:a16="http://schemas.microsoft.com/office/drawing/2014/main" id="{87642378-6DFC-4899-A1BE-54B16B4847B2}"/>
                    </a:ext>
                  </a:extLst>
                </p:cNvPr>
                <p:cNvSpPr/>
                <p:nvPr/>
              </p:nvSpPr>
              <p:spPr>
                <a:xfrm flipV="1">
                  <a:off x="6904858" y="1841663"/>
                  <a:ext cx="58120" cy="2717"/>
                </a:xfrm>
                <a:custGeom>
                  <a:avLst/>
                  <a:gdLst>
                    <a:gd name="connsiteX0" fmla="*/ 58684 w 58120"/>
                    <a:gd name="connsiteY0" fmla="*/ 405 h 2717"/>
                    <a:gd name="connsiteX1" fmla="*/ 563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684" y="405"/>
                      </a:moveTo>
                      <a:lnTo>
                        <a:pt x="563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8" name="Elemento grafico 94">
                <a:extLst>
                  <a:ext uri="{FF2B5EF4-FFF2-40B4-BE49-F238E27FC236}">
                    <a16:creationId xmlns:a16="http://schemas.microsoft.com/office/drawing/2014/main" id="{210D7A8F-93B4-4543-A393-3929BC40F3C6}"/>
                  </a:ext>
                </a:extLst>
              </p:cNvPr>
              <p:cNvGrpSpPr/>
              <p:nvPr/>
            </p:nvGrpSpPr>
            <p:grpSpPr>
              <a:xfrm>
                <a:off x="6990607" y="1680841"/>
                <a:ext cx="58123" cy="160822"/>
                <a:chOff x="6990607" y="1680841"/>
                <a:chExt cx="58123" cy="160822"/>
              </a:xfrm>
              <a:noFill/>
            </p:grpSpPr>
            <p:grpSp>
              <p:nvGrpSpPr>
                <p:cNvPr id="139" name="Elemento grafico 94">
                  <a:extLst>
                    <a:ext uri="{FF2B5EF4-FFF2-40B4-BE49-F238E27FC236}">
                      <a16:creationId xmlns:a16="http://schemas.microsoft.com/office/drawing/2014/main" id="{2CD129D9-996A-42DC-ABBD-4A3D4A085C94}"/>
                    </a:ext>
                  </a:extLst>
                </p:cNvPr>
                <p:cNvGrpSpPr/>
                <p:nvPr/>
              </p:nvGrpSpPr>
              <p:grpSpPr>
                <a:xfrm>
                  <a:off x="6990607" y="1680841"/>
                  <a:ext cx="58118" cy="59696"/>
                  <a:chOff x="6990607" y="1680841"/>
                  <a:chExt cx="58118" cy="59696"/>
                </a:xfrm>
                <a:noFill/>
              </p:grpSpPr>
              <p:sp>
                <p:nvSpPr>
                  <p:cNvPr id="140" name="Figura a mano libera: forma 139">
                    <a:extLst>
                      <a:ext uri="{FF2B5EF4-FFF2-40B4-BE49-F238E27FC236}">
                        <a16:creationId xmlns:a16="http://schemas.microsoft.com/office/drawing/2014/main" id="{C1601C41-E457-49B3-A555-013B0FF5075E}"/>
                      </a:ext>
                    </a:extLst>
                  </p:cNvPr>
                  <p:cNvSpPr/>
                  <p:nvPr/>
                </p:nvSpPr>
                <p:spPr>
                  <a:xfrm flipV="1">
                    <a:off x="6990607" y="1710689"/>
                    <a:ext cx="58118" cy="2717"/>
                  </a:xfrm>
                  <a:custGeom>
                    <a:avLst/>
                    <a:gdLst>
                      <a:gd name="connsiteX0" fmla="*/ 58350 w 58118"/>
                      <a:gd name="connsiteY0" fmla="*/ -77 h 2717"/>
                      <a:gd name="connsiteX1" fmla="*/ 232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350" y="-77"/>
                        </a:moveTo>
                        <a:lnTo>
                          <a:pt x="232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Figura a mano libera: forma 140">
                    <a:extLst>
                      <a:ext uri="{FF2B5EF4-FFF2-40B4-BE49-F238E27FC236}">
                        <a16:creationId xmlns:a16="http://schemas.microsoft.com/office/drawing/2014/main" id="{151866BD-AB56-49CC-976E-08EA591F93B8}"/>
                      </a:ext>
                    </a:extLst>
                  </p:cNvPr>
                  <p:cNvSpPr/>
                  <p:nvPr/>
                </p:nvSpPr>
                <p:spPr>
                  <a:xfrm flipV="1">
                    <a:off x="7019666" y="1680841"/>
                    <a:ext cx="2717" cy="59696"/>
                  </a:xfrm>
                  <a:custGeom>
                    <a:avLst/>
                    <a:gdLst>
                      <a:gd name="connsiteX0" fmla="*/ 232 w 2717"/>
                      <a:gd name="connsiteY0" fmla="*/ 59620 h 59696"/>
                      <a:gd name="connsiteX1" fmla="*/ 232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232" y="59620"/>
                        </a:moveTo>
                        <a:lnTo>
                          <a:pt x="232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2" name="Figura a mano libera: forma 141">
                  <a:extLst>
                    <a:ext uri="{FF2B5EF4-FFF2-40B4-BE49-F238E27FC236}">
                      <a16:creationId xmlns:a16="http://schemas.microsoft.com/office/drawing/2014/main" id="{391AC15D-0375-414E-9DC7-456CA1F8EAC0}"/>
                    </a:ext>
                  </a:extLst>
                </p:cNvPr>
                <p:cNvSpPr/>
                <p:nvPr/>
              </p:nvSpPr>
              <p:spPr>
                <a:xfrm flipV="1">
                  <a:off x="6990610" y="1841663"/>
                  <a:ext cx="58120" cy="2717"/>
                </a:xfrm>
                <a:custGeom>
                  <a:avLst/>
                  <a:gdLst>
                    <a:gd name="connsiteX0" fmla="*/ 58715 w 58120"/>
                    <a:gd name="connsiteY0" fmla="*/ 405 h 2717"/>
                    <a:gd name="connsiteX1" fmla="*/ 594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715" y="405"/>
                      </a:moveTo>
                      <a:lnTo>
                        <a:pt x="594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3" name="Elemento grafico 94">
                <a:extLst>
                  <a:ext uri="{FF2B5EF4-FFF2-40B4-BE49-F238E27FC236}">
                    <a16:creationId xmlns:a16="http://schemas.microsoft.com/office/drawing/2014/main" id="{3FC7B77A-7F8C-4824-8ECD-D332DCC8CAE1}"/>
                  </a:ext>
                </a:extLst>
              </p:cNvPr>
              <p:cNvGrpSpPr/>
              <p:nvPr/>
            </p:nvGrpSpPr>
            <p:grpSpPr>
              <a:xfrm>
                <a:off x="7076124" y="1680841"/>
                <a:ext cx="58123" cy="160822"/>
                <a:chOff x="7076124" y="1680841"/>
                <a:chExt cx="58123" cy="160822"/>
              </a:xfrm>
              <a:noFill/>
            </p:grpSpPr>
            <p:grpSp>
              <p:nvGrpSpPr>
                <p:cNvPr id="144" name="Elemento grafico 94">
                  <a:extLst>
                    <a:ext uri="{FF2B5EF4-FFF2-40B4-BE49-F238E27FC236}">
                      <a16:creationId xmlns:a16="http://schemas.microsoft.com/office/drawing/2014/main" id="{AB81743D-ED85-4E5D-8DAF-BC25523D374C}"/>
                    </a:ext>
                  </a:extLst>
                </p:cNvPr>
                <p:cNvGrpSpPr/>
                <p:nvPr/>
              </p:nvGrpSpPr>
              <p:grpSpPr>
                <a:xfrm>
                  <a:off x="7076124" y="1680841"/>
                  <a:ext cx="58118" cy="59696"/>
                  <a:chOff x="7076124" y="1680841"/>
                  <a:chExt cx="58118" cy="59696"/>
                </a:xfrm>
                <a:noFill/>
              </p:grpSpPr>
              <p:sp>
                <p:nvSpPr>
                  <p:cNvPr id="145" name="Figura a mano libera: forma 144">
                    <a:extLst>
                      <a:ext uri="{FF2B5EF4-FFF2-40B4-BE49-F238E27FC236}">
                        <a16:creationId xmlns:a16="http://schemas.microsoft.com/office/drawing/2014/main" id="{D892E166-56E5-464F-B8D3-61BCF42CCC5F}"/>
                      </a:ext>
                    </a:extLst>
                  </p:cNvPr>
                  <p:cNvSpPr/>
                  <p:nvPr/>
                </p:nvSpPr>
                <p:spPr>
                  <a:xfrm flipV="1">
                    <a:off x="7076124" y="1710689"/>
                    <a:ext cx="58118" cy="2717"/>
                  </a:xfrm>
                  <a:custGeom>
                    <a:avLst/>
                    <a:gdLst>
                      <a:gd name="connsiteX0" fmla="*/ 58381 w 58118"/>
                      <a:gd name="connsiteY0" fmla="*/ -77 h 2717"/>
                      <a:gd name="connsiteX1" fmla="*/ 263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381" y="-77"/>
                        </a:moveTo>
                        <a:lnTo>
                          <a:pt x="263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6" name="Figura a mano libera: forma 145">
                    <a:extLst>
                      <a:ext uri="{FF2B5EF4-FFF2-40B4-BE49-F238E27FC236}">
                        <a16:creationId xmlns:a16="http://schemas.microsoft.com/office/drawing/2014/main" id="{CADC40F1-1A49-40A2-9F28-B744C6F26422}"/>
                      </a:ext>
                    </a:extLst>
                  </p:cNvPr>
                  <p:cNvSpPr/>
                  <p:nvPr/>
                </p:nvSpPr>
                <p:spPr>
                  <a:xfrm flipV="1">
                    <a:off x="7105183" y="1680841"/>
                    <a:ext cx="2717" cy="59696"/>
                  </a:xfrm>
                  <a:custGeom>
                    <a:avLst/>
                    <a:gdLst>
                      <a:gd name="connsiteX0" fmla="*/ 263 w 2717"/>
                      <a:gd name="connsiteY0" fmla="*/ 59620 h 59696"/>
                      <a:gd name="connsiteX1" fmla="*/ 263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263" y="59620"/>
                        </a:moveTo>
                        <a:lnTo>
                          <a:pt x="263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7" name="Figura a mano libera: forma 146">
                  <a:extLst>
                    <a:ext uri="{FF2B5EF4-FFF2-40B4-BE49-F238E27FC236}">
                      <a16:creationId xmlns:a16="http://schemas.microsoft.com/office/drawing/2014/main" id="{7B8A1F60-FC8C-4E66-9169-0E27C8A12865}"/>
                    </a:ext>
                  </a:extLst>
                </p:cNvPr>
                <p:cNvSpPr/>
                <p:nvPr/>
              </p:nvSpPr>
              <p:spPr>
                <a:xfrm flipV="1">
                  <a:off x="7076126" y="1841663"/>
                  <a:ext cx="58120" cy="2717"/>
                </a:xfrm>
                <a:custGeom>
                  <a:avLst/>
                  <a:gdLst>
                    <a:gd name="connsiteX0" fmla="*/ 58747 w 58120"/>
                    <a:gd name="connsiteY0" fmla="*/ 405 h 2717"/>
                    <a:gd name="connsiteX1" fmla="*/ 626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747" y="405"/>
                      </a:moveTo>
                      <a:lnTo>
                        <a:pt x="626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8" name="Elemento grafico 94">
                <a:extLst>
                  <a:ext uri="{FF2B5EF4-FFF2-40B4-BE49-F238E27FC236}">
                    <a16:creationId xmlns:a16="http://schemas.microsoft.com/office/drawing/2014/main" id="{D9B1C407-BD2F-4CBB-8939-C04DA403621F}"/>
                  </a:ext>
                </a:extLst>
              </p:cNvPr>
              <p:cNvGrpSpPr/>
              <p:nvPr/>
            </p:nvGrpSpPr>
            <p:grpSpPr>
              <a:xfrm>
                <a:off x="7161875" y="1680841"/>
                <a:ext cx="58123" cy="160822"/>
                <a:chOff x="7161875" y="1680841"/>
                <a:chExt cx="58123" cy="160822"/>
              </a:xfrm>
              <a:noFill/>
            </p:grpSpPr>
            <p:grpSp>
              <p:nvGrpSpPr>
                <p:cNvPr id="149" name="Elemento grafico 94">
                  <a:extLst>
                    <a:ext uri="{FF2B5EF4-FFF2-40B4-BE49-F238E27FC236}">
                      <a16:creationId xmlns:a16="http://schemas.microsoft.com/office/drawing/2014/main" id="{0C1A4618-2D01-46D9-9D75-5A146DCEAEC3}"/>
                    </a:ext>
                  </a:extLst>
                </p:cNvPr>
                <p:cNvGrpSpPr/>
                <p:nvPr/>
              </p:nvGrpSpPr>
              <p:grpSpPr>
                <a:xfrm>
                  <a:off x="7161875" y="1680841"/>
                  <a:ext cx="58118" cy="59696"/>
                  <a:chOff x="7161875" y="1680841"/>
                  <a:chExt cx="58118" cy="59696"/>
                </a:xfrm>
                <a:noFill/>
              </p:grpSpPr>
              <p:sp>
                <p:nvSpPr>
                  <p:cNvPr id="150" name="Figura a mano libera: forma 149">
                    <a:extLst>
                      <a:ext uri="{FF2B5EF4-FFF2-40B4-BE49-F238E27FC236}">
                        <a16:creationId xmlns:a16="http://schemas.microsoft.com/office/drawing/2014/main" id="{E0AD6EBC-AE78-4525-9D64-5AF1DA9C631D}"/>
                      </a:ext>
                    </a:extLst>
                  </p:cNvPr>
                  <p:cNvSpPr/>
                  <p:nvPr/>
                </p:nvSpPr>
                <p:spPr>
                  <a:xfrm flipV="1">
                    <a:off x="7161875" y="1710689"/>
                    <a:ext cx="58118" cy="2717"/>
                  </a:xfrm>
                  <a:custGeom>
                    <a:avLst/>
                    <a:gdLst>
                      <a:gd name="connsiteX0" fmla="*/ 58413 w 58118"/>
                      <a:gd name="connsiteY0" fmla="*/ -77 h 2717"/>
                      <a:gd name="connsiteX1" fmla="*/ 295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413" y="-77"/>
                        </a:moveTo>
                        <a:lnTo>
                          <a:pt x="295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1" name="Figura a mano libera: forma 150">
                    <a:extLst>
                      <a:ext uri="{FF2B5EF4-FFF2-40B4-BE49-F238E27FC236}">
                        <a16:creationId xmlns:a16="http://schemas.microsoft.com/office/drawing/2014/main" id="{4A9DF3BA-DC31-4A91-969C-62B08743CC53}"/>
                      </a:ext>
                    </a:extLst>
                  </p:cNvPr>
                  <p:cNvSpPr/>
                  <p:nvPr/>
                </p:nvSpPr>
                <p:spPr>
                  <a:xfrm flipV="1">
                    <a:off x="7190934" y="1680841"/>
                    <a:ext cx="2717" cy="59696"/>
                  </a:xfrm>
                  <a:custGeom>
                    <a:avLst/>
                    <a:gdLst>
                      <a:gd name="connsiteX0" fmla="*/ 295 w 2717"/>
                      <a:gd name="connsiteY0" fmla="*/ 59620 h 59696"/>
                      <a:gd name="connsiteX1" fmla="*/ 295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295" y="59620"/>
                        </a:moveTo>
                        <a:lnTo>
                          <a:pt x="295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2" name="Figura a mano libera: forma 151">
                  <a:extLst>
                    <a:ext uri="{FF2B5EF4-FFF2-40B4-BE49-F238E27FC236}">
                      <a16:creationId xmlns:a16="http://schemas.microsoft.com/office/drawing/2014/main" id="{D435C954-4436-4E0B-B841-0A21D28B7393}"/>
                    </a:ext>
                  </a:extLst>
                </p:cNvPr>
                <p:cNvSpPr/>
                <p:nvPr/>
              </p:nvSpPr>
              <p:spPr>
                <a:xfrm flipV="1">
                  <a:off x="7161878" y="1841663"/>
                  <a:ext cx="58120" cy="2717"/>
                </a:xfrm>
                <a:custGeom>
                  <a:avLst/>
                  <a:gdLst>
                    <a:gd name="connsiteX0" fmla="*/ 58778 w 58120"/>
                    <a:gd name="connsiteY0" fmla="*/ 405 h 2717"/>
                    <a:gd name="connsiteX1" fmla="*/ 657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778" y="405"/>
                      </a:moveTo>
                      <a:lnTo>
                        <a:pt x="657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3" name="Elemento grafico 94">
                <a:extLst>
                  <a:ext uri="{FF2B5EF4-FFF2-40B4-BE49-F238E27FC236}">
                    <a16:creationId xmlns:a16="http://schemas.microsoft.com/office/drawing/2014/main" id="{1B29D6F0-0B1B-4C12-A523-D2C74DD31BC6}"/>
                  </a:ext>
                </a:extLst>
              </p:cNvPr>
              <p:cNvGrpSpPr/>
              <p:nvPr/>
            </p:nvGrpSpPr>
            <p:grpSpPr>
              <a:xfrm>
                <a:off x="7247627" y="1680841"/>
                <a:ext cx="58123" cy="160822"/>
                <a:chOff x="7247627" y="1680841"/>
                <a:chExt cx="58123" cy="160822"/>
              </a:xfrm>
              <a:noFill/>
            </p:grpSpPr>
            <p:grpSp>
              <p:nvGrpSpPr>
                <p:cNvPr id="154" name="Elemento grafico 94">
                  <a:extLst>
                    <a:ext uri="{FF2B5EF4-FFF2-40B4-BE49-F238E27FC236}">
                      <a16:creationId xmlns:a16="http://schemas.microsoft.com/office/drawing/2014/main" id="{4D9B9D5A-A7A7-4E32-8C58-97E4CA72D66F}"/>
                    </a:ext>
                  </a:extLst>
                </p:cNvPr>
                <p:cNvGrpSpPr/>
                <p:nvPr/>
              </p:nvGrpSpPr>
              <p:grpSpPr>
                <a:xfrm>
                  <a:off x="7247627" y="1680841"/>
                  <a:ext cx="58118" cy="59696"/>
                  <a:chOff x="7247627" y="1680841"/>
                  <a:chExt cx="58118" cy="59696"/>
                </a:xfrm>
                <a:noFill/>
              </p:grpSpPr>
              <p:sp>
                <p:nvSpPr>
                  <p:cNvPr id="155" name="Figura a mano libera: forma 154">
                    <a:extLst>
                      <a:ext uri="{FF2B5EF4-FFF2-40B4-BE49-F238E27FC236}">
                        <a16:creationId xmlns:a16="http://schemas.microsoft.com/office/drawing/2014/main" id="{8BD19BA3-85D7-4DD2-BFDA-29947C325E0E}"/>
                      </a:ext>
                    </a:extLst>
                  </p:cNvPr>
                  <p:cNvSpPr/>
                  <p:nvPr/>
                </p:nvSpPr>
                <p:spPr>
                  <a:xfrm flipV="1">
                    <a:off x="7247627" y="1710689"/>
                    <a:ext cx="58118" cy="2717"/>
                  </a:xfrm>
                  <a:custGeom>
                    <a:avLst/>
                    <a:gdLst>
                      <a:gd name="connsiteX0" fmla="*/ 58444 w 58118"/>
                      <a:gd name="connsiteY0" fmla="*/ -77 h 2717"/>
                      <a:gd name="connsiteX1" fmla="*/ 326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444" y="-77"/>
                        </a:moveTo>
                        <a:lnTo>
                          <a:pt x="326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6" name="Figura a mano libera: forma 155">
                    <a:extLst>
                      <a:ext uri="{FF2B5EF4-FFF2-40B4-BE49-F238E27FC236}">
                        <a16:creationId xmlns:a16="http://schemas.microsoft.com/office/drawing/2014/main" id="{A1B56E47-5CCB-492C-8C98-8D9C188C781E}"/>
                      </a:ext>
                    </a:extLst>
                  </p:cNvPr>
                  <p:cNvSpPr/>
                  <p:nvPr/>
                </p:nvSpPr>
                <p:spPr>
                  <a:xfrm flipV="1">
                    <a:off x="7276686" y="1680841"/>
                    <a:ext cx="2717" cy="59696"/>
                  </a:xfrm>
                  <a:custGeom>
                    <a:avLst/>
                    <a:gdLst>
                      <a:gd name="connsiteX0" fmla="*/ 326 w 2717"/>
                      <a:gd name="connsiteY0" fmla="*/ 59620 h 59696"/>
                      <a:gd name="connsiteX1" fmla="*/ 326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326" y="59620"/>
                        </a:moveTo>
                        <a:lnTo>
                          <a:pt x="326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7" name="Figura a mano libera: forma 156">
                  <a:extLst>
                    <a:ext uri="{FF2B5EF4-FFF2-40B4-BE49-F238E27FC236}">
                      <a16:creationId xmlns:a16="http://schemas.microsoft.com/office/drawing/2014/main" id="{EAA3DE7F-A2B2-4C1B-966E-51E78C1493E8}"/>
                    </a:ext>
                  </a:extLst>
                </p:cNvPr>
                <p:cNvSpPr/>
                <p:nvPr/>
              </p:nvSpPr>
              <p:spPr>
                <a:xfrm flipV="1">
                  <a:off x="7247630" y="1841663"/>
                  <a:ext cx="58120" cy="2717"/>
                </a:xfrm>
                <a:custGeom>
                  <a:avLst/>
                  <a:gdLst>
                    <a:gd name="connsiteX0" fmla="*/ 58810 w 58120"/>
                    <a:gd name="connsiteY0" fmla="*/ 405 h 2717"/>
                    <a:gd name="connsiteX1" fmla="*/ 689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810" y="405"/>
                      </a:moveTo>
                      <a:lnTo>
                        <a:pt x="689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8" name="Elemento grafico 94">
                <a:extLst>
                  <a:ext uri="{FF2B5EF4-FFF2-40B4-BE49-F238E27FC236}">
                    <a16:creationId xmlns:a16="http://schemas.microsoft.com/office/drawing/2014/main" id="{3AA68023-7B98-40E9-A94C-A416B7DEC215}"/>
                  </a:ext>
                </a:extLst>
              </p:cNvPr>
              <p:cNvGrpSpPr/>
              <p:nvPr/>
            </p:nvGrpSpPr>
            <p:grpSpPr>
              <a:xfrm>
                <a:off x="7333379" y="1680841"/>
                <a:ext cx="58123" cy="160822"/>
                <a:chOff x="7333379" y="1680841"/>
                <a:chExt cx="58123" cy="160822"/>
              </a:xfrm>
              <a:noFill/>
            </p:grpSpPr>
            <p:grpSp>
              <p:nvGrpSpPr>
                <p:cNvPr id="159" name="Elemento grafico 94">
                  <a:extLst>
                    <a:ext uri="{FF2B5EF4-FFF2-40B4-BE49-F238E27FC236}">
                      <a16:creationId xmlns:a16="http://schemas.microsoft.com/office/drawing/2014/main" id="{28EE8CBF-6F69-419C-95B8-786AAFD2F586}"/>
                    </a:ext>
                  </a:extLst>
                </p:cNvPr>
                <p:cNvGrpSpPr/>
                <p:nvPr/>
              </p:nvGrpSpPr>
              <p:grpSpPr>
                <a:xfrm>
                  <a:off x="7333379" y="1680841"/>
                  <a:ext cx="58118" cy="59696"/>
                  <a:chOff x="7333379" y="1680841"/>
                  <a:chExt cx="58118" cy="59696"/>
                </a:xfrm>
                <a:noFill/>
              </p:grpSpPr>
              <p:sp>
                <p:nvSpPr>
                  <p:cNvPr id="160" name="Figura a mano libera: forma 159">
                    <a:extLst>
                      <a:ext uri="{FF2B5EF4-FFF2-40B4-BE49-F238E27FC236}">
                        <a16:creationId xmlns:a16="http://schemas.microsoft.com/office/drawing/2014/main" id="{7D5DD576-9415-41C5-919D-DB445B2B1A50}"/>
                      </a:ext>
                    </a:extLst>
                  </p:cNvPr>
                  <p:cNvSpPr/>
                  <p:nvPr/>
                </p:nvSpPr>
                <p:spPr>
                  <a:xfrm flipV="1">
                    <a:off x="7333379" y="1710689"/>
                    <a:ext cx="58118" cy="2717"/>
                  </a:xfrm>
                  <a:custGeom>
                    <a:avLst/>
                    <a:gdLst>
                      <a:gd name="connsiteX0" fmla="*/ 58476 w 58118"/>
                      <a:gd name="connsiteY0" fmla="*/ -77 h 2717"/>
                      <a:gd name="connsiteX1" fmla="*/ 358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476" y="-77"/>
                        </a:moveTo>
                        <a:lnTo>
                          <a:pt x="358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1" name="Figura a mano libera: forma 160">
                    <a:extLst>
                      <a:ext uri="{FF2B5EF4-FFF2-40B4-BE49-F238E27FC236}">
                        <a16:creationId xmlns:a16="http://schemas.microsoft.com/office/drawing/2014/main" id="{35079C9E-B550-4EB1-A95F-D4B06B732B5B}"/>
                      </a:ext>
                    </a:extLst>
                  </p:cNvPr>
                  <p:cNvSpPr/>
                  <p:nvPr/>
                </p:nvSpPr>
                <p:spPr>
                  <a:xfrm flipV="1">
                    <a:off x="7362438" y="1680841"/>
                    <a:ext cx="2717" cy="59696"/>
                  </a:xfrm>
                  <a:custGeom>
                    <a:avLst/>
                    <a:gdLst>
                      <a:gd name="connsiteX0" fmla="*/ 358 w 2717"/>
                      <a:gd name="connsiteY0" fmla="*/ 59620 h 59696"/>
                      <a:gd name="connsiteX1" fmla="*/ 358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358" y="59620"/>
                        </a:moveTo>
                        <a:lnTo>
                          <a:pt x="358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2" name="Figura a mano libera: forma 161">
                  <a:extLst>
                    <a:ext uri="{FF2B5EF4-FFF2-40B4-BE49-F238E27FC236}">
                      <a16:creationId xmlns:a16="http://schemas.microsoft.com/office/drawing/2014/main" id="{F0B8E1A0-82E8-4958-BABD-55668E436D98}"/>
                    </a:ext>
                  </a:extLst>
                </p:cNvPr>
                <p:cNvSpPr/>
                <p:nvPr/>
              </p:nvSpPr>
              <p:spPr>
                <a:xfrm flipV="1">
                  <a:off x="7333381" y="1841663"/>
                  <a:ext cx="58120" cy="2717"/>
                </a:xfrm>
                <a:custGeom>
                  <a:avLst/>
                  <a:gdLst>
                    <a:gd name="connsiteX0" fmla="*/ 58842 w 58120"/>
                    <a:gd name="connsiteY0" fmla="*/ 405 h 2717"/>
                    <a:gd name="connsiteX1" fmla="*/ 721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842" y="405"/>
                      </a:moveTo>
                      <a:lnTo>
                        <a:pt x="721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3" name="Elemento grafico 94">
                <a:extLst>
                  <a:ext uri="{FF2B5EF4-FFF2-40B4-BE49-F238E27FC236}">
                    <a16:creationId xmlns:a16="http://schemas.microsoft.com/office/drawing/2014/main" id="{2660B13E-4B44-48D1-92BF-AC84C01C5FB7}"/>
                  </a:ext>
                </a:extLst>
              </p:cNvPr>
              <p:cNvGrpSpPr/>
              <p:nvPr/>
            </p:nvGrpSpPr>
            <p:grpSpPr>
              <a:xfrm>
                <a:off x="7436046" y="1680841"/>
                <a:ext cx="58123" cy="160822"/>
                <a:chOff x="7436046" y="1680841"/>
                <a:chExt cx="58123" cy="160822"/>
              </a:xfrm>
              <a:noFill/>
            </p:grpSpPr>
            <p:grpSp>
              <p:nvGrpSpPr>
                <p:cNvPr id="164" name="Elemento grafico 94">
                  <a:extLst>
                    <a:ext uri="{FF2B5EF4-FFF2-40B4-BE49-F238E27FC236}">
                      <a16:creationId xmlns:a16="http://schemas.microsoft.com/office/drawing/2014/main" id="{86949497-2029-4D9E-A0E8-DE5DAABFD83D}"/>
                    </a:ext>
                  </a:extLst>
                </p:cNvPr>
                <p:cNvGrpSpPr/>
                <p:nvPr/>
              </p:nvGrpSpPr>
              <p:grpSpPr>
                <a:xfrm>
                  <a:off x="7436046" y="1680841"/>
                  <a:ext cx="58118" cy="59696"/>
                  <a:chOff x="7436046" y="1680841"/>
                  <a:chExt cx="58118" cy="59696"/>
                </a:xfrm>
                <a:noFill/>
              </p:grpSpPr>
              <p:sp>
                <p:nvSpPr>
                  <p:cNvPr id="165" name="Figura a mano libera: forma 164">
                    <a:extLst>
                      <a:ext uri="{FF2B5EF4-FFF2-40B4-BE49-F238E27FC236}">
                        <a16:creationId xmlns:a16="http://schemas.microsoft.com/office/drawing/2014/main" id="{CC3DFFB4-FDC4-44AA-816D-83BC42396093}"/>
                      </a:ext>
                    </a:extLst>
                  </p:cNvPr>
                  <p:cNvSpPr/>
                  <p:nvPr/>
                </p:nvSpPr>
                <p:spPr>
                  <a:xfrm flipV="1">
                    <a:off x="7436046" y="1710689"/>
                    <a:ext cx="58118" cy="2717"/>
                  </a:xfrm>
                  <a:custGeom>
                    <a:avLst/>
                    <a:gdLst>
                      <a:gd name="connsiteX0" fmla="*/ 58514 w 58118"/>
                      <a:gd name="connsiteY0" fmla="*/ -77 h 2717"/>
                      <a:gd name="connsiteX1" fmla="*/ 396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514" y="-77"/>
                        </a:moveTo>
                        <a:lnTo>
                          <a:pt x="396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6" name="Figura a mano libera: forma 165">
                    <a:extLst>
                      <a:ext uri="{FF2B5EF4-FFF2-40B4-BE49-F238E27FC236}">
                        <a16:creationId xmlns:a16="http://schemas.microsoft.com/office/drawing/2014/main" id="{49C93463-1422-4BCD-BF61-9D50680B20FC}"/>
                      </a:ext>
                    </a:extLst>
                  </p:cNvPr>
                  <p:cNvSpPr/>
                  <p:nvPr/>
                </p:nvSpPr>
                <p:spPr>
                  <a:xfrm flipV="1">
                    <a:off x="7465105" y="1680841"/>
                    <a:ext cx="2717" cy="59696"/>
                  </a:xfrm>
                  <a:custGeom>
                    <a:avLst/>
                    <a:gdLst>
                      <a:gd name="connsiteX0" fmla="*/ 396 w 2717"/>
                      <a:gd name="connsiteY0" fmla="*/ 59620 h 59696"/>
                      <a:gd name="connsiteX1" fmla="*/ 396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396" y="59620"/>
                        </a:moveTo>
                        <a:lnTo>
                          <a:pt x="396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7" name="Figura a mano libera: forma 166">
                  <a:extLst>
                    <a:ext uri="{FF2B5EF4-FFF2-40B4-BE49-F238E27FC236}">
                      <a16:creationId xmlns:a16="http://schemas.microsoft.com/office/drawing/2014/main" id="{A150B5DC-D405-4345-B36B-94F29744DFE2}"/>
                    </a:ext>
                  </a:extLst>
                </p:cNvPr>
                <p:cNvSpPr/>
                <p:nvPr/>
              </p:nvSpPr>
              <p:spPr>
                <a:xfrm flipV="1">
                  <a:off x="7436049" y="1841663"/>
                  <a:ext cx="58120" cy="2717"/>
                </a:xfrm>
                <a:custGeom>
                  <a:avLst/>
                  <a:gdLst>
                    <a:gd name="connsiteX0" fmla="*/ 58879 w 58120"/>
                    <a:gd name="connsiteY0" fmla="*/ 405 h 2717"/>
                    <a:gd name="connsiteX1" fmla="*/ 758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879" y="405"/>
                      </a:moveTo>
                      <a:lnTo>
                        <a:pt x="758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8" name="Elemento grafico 94">
                <a:extLst>
                  <a:ext uri="{FF2B5EF4-FFF2-40B4-BE49-F238E27FC236}">
                    <a16:creationId xmlns:a16="http://schemas.microsoft.com/office/drawing/2014/main" id="{FE684D48-D089-4489-BBF5-6D5D210A6F6C}"/>
                  </a:ext>
                </a:extLst>
              </p:cNvPr>
              <p:cNvGrpSpPr/>
              <p:nvPr/>
            </p:nvGrpSpPr>
            <p:grpSpPr>
              <a:xfrm>
                <a:off x="7521798" y="1680841"/>
                <a:ext cx="58123" cy="160822"/>
                <a:chOff x="7521798" y="1680841"/>
                <a:chExt cx="58123" cy="160822"/>
              </a:xfrm>
              <a:noFill/>
            </p:grpSpPr>
            <p:grpSp>
              <p:nvGrpSpPr>
                <p:cNvPr id="169" name="Elemento grafico 94">
                  <a:extLst>
                    <a:ext uri="{FF2B5EF4-FFF2-40B4-BE49-F238E27FC236}">
                      <a16:creationId xmlns:a16="http://schemas.microsoft.com/office/drawing/2014/main" id="{AE435B0C-923D-48AC-BAE4-ED1669F131EA}"/>
                    </a:ext>
                  </a:extLst>
                </p:cNvPr>
                <p:cNvGrpSpPr/>
                <p:nvPr/>
              </p:nvGrpSpPr>
              <p:grpSpPr>
                <a:xfrm>
                  <a:off x="7521798" y="1680841"/>
                  <a:ext cx="58118" cy="59696"/>
                  <a:chOff x="7521798" y="1680841"/>
                  <a:chExt cx="58118" cy="59696"/>
                </a:xfrm>
                <a:noFill/>
              </p:grpSpPr>
              <p:sp>
                <p:nvSpPr>
                  <p:cNvPr id="170" name="Figura a mano libera: forma 169">
                    <a:extLst>
                      <a:ext uri="{FF2B5EF4-FFF2-40B4-BE49-F238E27FC236}">
                        <a16:creationId xmlns:a16="http://schemas.microsoft.com/office/drawing/2014/main" id="{764D059F-1343-4465-9179-7EE9FD08A6AD}"/>
                      </a:ext>
                    </a:extLst>
                  </p:cNvPr>
                  <p:cNvSpPr/>
                  <p:nvPr/>
                </p:nvSpPr>
                <p:spPr>
                  <a:xfrm flipV="1">
                    <a:off x="7521798" y="1710689"/>
                    <a:ext cx="58118" cy="2717"/>
                  </a:xfrm>
                  <a:custGeom>
                    <a:avLst/>
                    <a:gdLst>
                      <a:gd name="connsiteX0" fmla="*/ 58545 w 58118"/>
                      <a:gd name="connsiteY0" fmla="*/ -77 h 2717"/>
                      <a:gd name="connsiteX1" fmla="*/ 427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545" y="-77"/>
                        </a:moveTo>
                        <a:lnTo>
                          <a:pt x="427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1" name="Figura a mano libera: forma 170">
                    <a:extLst>
                      <a:ext uri="{FF2B5EF4-FFF2-40B4-BE49-F238E27FC236}">
                        <a16:creationId xmlns:a16="http://schemas.microsoft.com/office/drawing/2014/main" id="{46211AAC-9E43-49B5-A17D-AB1E921DCF9F}"/>
                      </a:ext>
                    </a:extLst>
                  </p:cNvPr>
                  <p:cNvSpPr/>
                  <p:nvPr/>
                </p:nvSpPr>
                <p:spPr>
                  <a:xfrm flipV="1">
                    <a:off x="7550857" y="1680841"/>
                    <a:ext cx="2717" cy="59696"/>
                  </a:xfrm>
                  <a:custGeom>
                    <a:avLst/>
                    <a:gdLst>
                      <a:gd name="connsiteX0" fmla="*/ 427 w 2717"/>
                      <a:gd name="connsiteY0" fmla="*/ 59620 h 59696"/>
                      <a:gd name="connsiteX1" fmla="*/ 427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427" y="59620"/>
                        </a:moveTo>
                        <a:lnTo>
                          <a:pt x="427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2" name="Figura a mano libera: forma 171">
                  <a:extLst>
                    <a:ext uri="{FF2B5EF4-FFF2-40B4-BE49-F238E27FC236}">
                      <a16:creationId xmlns:a16="http://schemas.microsoft.com/office/drawing/2014/main" id="{397AE32D-1818-42E3-B28E-A0BE39023536}"/>
                    </a:ext>
                  </a:extLst>
                </p:cNvPr>
                <p:cNvSpPr/>
                <p:nvPr/>
              </p:nvSpPr>
              <p:spPr>
                <a:xfrm flipV="1">
                  <a:off x="7521800" y="1841663"/>
                  <a:ext cx="58120" cy="2717"/>
                </a:xfrm>
                <a:custGeom>
                  <a:avLst/>
                  <a:gdLst>
                    <a:gd name="connsiteX0" fmla="*/ 58911 w 58120"/>
                    <a:gd name="connsiteY0" fmla="*/ 405 h 2717"/>
                    <a:gd name="connsiteX1" fmla="*/ 790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911" y="405"/>
                      </a:moveTo>
                      <a:lnTo>
                        <a:pt x="790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3" name="Elemento grafico 94">
                <a:extLst>
                  <a:ext uri="{FF2B5EF4-FFF2-40B4-BE49-F238E27FC236}">
                    <a16:creationId xmlns:a16="http://schemas.microsoft.com/office/drawing/2014/main" id="{EA9BA293-B2A9-425E-B2EB-A0B9CE8D1530}"/>
                  </a:ext>
                </a:extLst>
              </p:cNvPr>
              <p:cNvGrpSpPr/>
              <p:nvPr/>
            </p:nvGrpSpPr>
            <p:grpSpPr>
              <a:xfrm>
                <a:off x="7607549" y="1680841"/>
                <a:ext cx="58123" cy="160822"/>
                <a:chOff x="7607549" y="1680841"/>
                <a:chExt cx="58123" cy="160822"/>
              </a:xfrm>
              <a:noFill/>
            </p:grpSpPr>
            <p:grpSp>
              <p:nvGrpSpPr>
                <p:cNvPr id="174" name="Elemento grafico 94">
                  <a:extLst>
                    <a:ext uri="{FF2B5EF4-FFF2-40B4-BE49-F238E27FC236}">
                      <a16:creationId xmlns:a16="http://schemas.microsoft.com/office/drawing/2014/main" id="{7FBB7CDB-EEA7-45FC-B338-EDF9D8B4C84A}"/>
                    </a:ext>
                  </a:extLst>
                </p:cNvPr>
                <p:cNvGrpSpPr/>
                <p:nvPr/>
              </p:nvGrpSpPr>
              <p:grpSpPr>
                <a:xfrm>
                  <a:off x="7607549" y="1680841"/>
                  <a:ext cx="58118" cy="59696"/>
                  <a:chOff x="7607549" y="1680841"/>
                  <a:chExt cx="58118" cy="59696"/>
                </a:xfrm>
                <a:noFill/>
              </p:grpSpPr>
              <p:sp>
                <p:nvSpPr>
                  <p:cNvPr id="175" name="Figura a mano libera: forma 174">
                    <a:extLst>
                      <a:ext uri="{FF2B5EF4-FFF2-40B4-BE49-F238E27FC236}">
                        <a16:creationId xmlns:a16="http://schemas.microsoft.com/office/drawing/2014/main" id="{020C434D-D308-48F6-8E27-40FF9D21E8AE}"/>
                      </a:ext>
                    </a:extLst>
                  </p:cNvPr>
                  <p:cNvSpPr/>
                  <p:nvPr/>
                </p:nvSpPr>
                <p:spPr>
                  <a:xfrm flipV="1">
                    <a:off x="7607549" y="1710689"/>
                    <a:ext cx="58118" cy="2717"/>
                  </a:xfrm>
                  <a:custGeom>
                    <a:avLst/>
                    <a:gdLst>
                      <a:gd name="connsiteX0" fmla="*/ 58577 w 58118"/>
                      <a:gd name="connsiteY0" fmla="*/ -77 h 2717"/>
                      <a:gd name="connsiteX1" fmla="*/ 459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577" y="-77"/>
                        </a:moveTo>
                        <a:lnTo>
                          <a:pt x="459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6" name="Figura a mano libera: forma 175">
                    <a:extLst>
                      <a:ext uri="{FF2B5EF4-FFF2-40B4-BE49-F238E27FC236}">
                        <a16:creationId xmlns:a16="http://schemas.microsoft.com/office/drawing/2014/main" id="{F9CEA2B4-49C1-4B98-BCCD-995B86381F05}"/>
                      </a:ext>
                    </a:extLst>
                  </p:cNvPr>
                  <p:cNvSpPr/>
                  <p:nvPr/>
                </p:nvSpPr>
                <p:spPr>
                  <a:xfrm flipV="1">
                    <a:off x="7636608" y="1680841"/>
                    <a:ext cx="2717" cy="59696"/>
                  </a:xfrm>
                  <a:custGeom>
                    <a:avLst/>
                    <a:gdLst>
                      <a:gd name="connsiteX0" fmla="*/ 459 w 2717"/>
                      <a:gd name="connsiteY0" fmla="*/ 59620 h 59696"/>
                      <a:gd name="connsiteX1" fmla="*/ 459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459" y="59620"/>
                        </a:moveTo>
                        <a:lnTo>
                          <a:pt x="459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7" name="Figura a mano libera: forma 176">
                  <a:extLst>
                    <a:ext uri="{FF2B5EF4-FFF2-40B4-BE49-F238E27FC236}">
                      <a16:creationId xmlns:a16="http://schemas.microsoft.com/office/drawing/2014/main" id="{6EDBCE91-19D4-4016-B0B7-A6005A4023B0}"/>
                    </a:ext>
                  </a:extLst>
                </p:cNvPr>
                <p:cNvSpPr/>
                <p:nvPr/>
              </p:nvSpPr>
              <p:spPr>
                <a:xfrm flipV="1">
                  <a:off x="7607552" y="1841663"/>
                  <a:ext cx="58120" cy="2717"/>
                </a:xfrm>
                <a:custGeom>
                  <a:avLst/>
                  <a:gdLst>
                    <a:gd name="connsiteX0" fmla="*/ 58942 w 58120"/>
                    <a:gd name="connsiteY0" fmla="*/ 405 h 2717"/>
                    <a:gd name="connsiteX1" fmla="*/ 821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942" y="405"/>
                      </a:moveTo>
                      <a:lnTo>
                        <a:pt x="821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8" name="Elemento grafico 94">
                <a:extLst>
                  <a:ext uri="{FF2B5EF4-FFF2-40B4-BE49-F238E27FC236}">
                    <a16:creationId xmlns:a16="http://schemas.microsoft.com/office/drawing/2014/main" id="{3CB2B46A-D99C-47B6-A505-5B6ECC269067}"/>
                  </a:ext>
                </a:extLst>
              </p:cNvPr>
              <p:cNvGrpSpPr/>
              <p:nvPr/>
            </p:nvGrpSpPr>
            <p:grpSpPr>
              <a:xfrm>
                <a:off x="7693301" y="1680841"/>
                <a:ext cx="58123" cy="160822"/>
                <a:chOff x="7693301" y="1680841"/>
                <a:chExt cx="58123" cy="160822"/>
              </a:xfrm>
              <a:noFill/>
            </p:grpSpPr>
            <p:grpSp>
              <p:nvGrpSpPr>
                <p:cNvPr id="179" name="Elemento grafico 94">
                  <a:extLst>
                    <a:ext uri="{FF2B5EF4-FFF2-40B4-BE49-F238E27FC236}">
                      <a16:creationId xmlns:a16="http://schemas.microsoft.com/office/drawing/2014/main" id="{4C081E3E-9AB8-4C0F-AB6E-04651EA7BADD}"/>
                    </a:ext>
                  </a:extLst>
                </p:cNvPr>
                <p:cNvGrpSpPr/>
                <p:nvPr/>
              </p:nvGrpSpPr>
              <p:grpSpPr>
                <a:xfrm>
                  <a:off x="7693301" y="1680841"/>
                  <a:ext cx="58118" cy="59696"/>
                  <a:chOff x="7693301" y="1680841"/>
                  <a:chExt cx="58118" cy="59696"/>
                </a:xfrm>
                <a:noFill/>
              </p:grpSpPr>
              <p:sp>
                <p:nvSpPr>
                  <p:cNvPr id="180" name="Figura a mano libera: forma 179">
                    <a:extLst>
                      <a:ext uri="{FF2B5EF4-FFF2-40B4-BE49-F238E27FC236}">
                        <a16:creationId xmlns:a16="http://schemas.microsoft.com/office/drawing/2014/main" id="{D5909D55-7049-4520-A8B8-26789A865742}"/>
                      </a:ext>
                    </a:extLst>
                  </p:cNvPr>
                  <p:cNvSpPr/>
                  <p:nvPr/>
                </p:nvSpPr>
                <p:spPr>
                  <a:xfrm flipV="1">
                    <a:off x="7693301" y="1710689"/>
                    <a:ext cx="58118" cy="2717"/>
                  </a:xfrm>
                  <a:custGeom>
                    <a:avLst/>
                    <a:gdLst>
                      <a:gd name="connsiteX0" fmla="*/ 58608 w 58118"/>
                      <a:gd name="connsiteY0" fmla="*/ -77 h 2717"/>
                      <a:gd name="connsiteX1" fmla="*/ 490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608" y="-77"/>
                        </a:moveTo>
                        <a:lnTo>
                          <a:pt x="490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1" name="Figura a mano libera: forma 180">
                    <a:extLst>
                      <a:ext uri="{FF2B5EF4-FFF2-40B4-BE49-F238E27FC236}">
                        <a16:creationId xmlns:a16="http://schemas.microsoft.com/office/drawing/2014/main" id="{E11BF2D3-1A66-4132-9F1A-2D043E5F744B}"/>
                      </a:ext>
                    </a:extLst>
                  </p:cNvPr>
                  <p:cNvSpPr/>
                  <p:nvPr/>
                </p:nvSpPr>
                <p:spPr>
                  <a:xfrm flipV="1">
                    <a:off x="7722360" y="1680841"/>
                    <a:ext cx="2717" cy="59696"/>
                  </a:xfrm>
                  <a:custGeom>
                    <a:avLst/>
                    <a:gdLst>
                      <a:gd name="connsiteX0" fmla="*/ 490 w 2717"/>
                      <a:gd name="connsiteY0" fmla="*/ 59620 h 59696"/>
                      <a:gd name="connsiteX1" fmla="*/ 490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490" y="59620"/>
                        </a:moveTo>
                        <a:lnTo>
                          <a:pt x="490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2" name="Figura a mano libera: forma 181">
                  <a:extLst>
                    <a:ext uri="{FF2B5EF4-FFF2-40B4-BE49-F238E27FC236}">
                      <a16:creationId xmlns:a16="http://schemas.microsoft.com/office/drawing/2014/main" id="{51CCF5CC-DFBE-416A-94AD-3660C7ADCD80}"/>
                    </a:ext>
                  </a:extLst>
                </p:cNvPr>
                <p:cNvSpPr/>
                <p:nvPr/>
              </p:nvSpPr>
              <p:spPr>
                <a:xfrm flipV="1">
                  <a:off x="7693304" y="1841663"/>
                  <a:ext cx="58120" cy="2717"/>
                </a:xfrm>
                <a:custGeom>
                  <a:avLst/>
                  <a:gdLst>
                    <a:gd name="connsiteX0" fmla="*/ 58974 w 58120"/>
                    <a:gd name="connsiteY0" fmla="*/ 405 h 2717"/>
                    <a:gd name="connsiteX1" fmla="*/ 853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974" y="405"/>
                      </a:moveTo>
                      <a:lnTo>
                        <a:pt x="853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3" name="Elemento grafico 94">
                <a:extLst>
                  <a:ext uri="{FF2B5EF4-FFF2-40B4-BE49-F238E27FC236}">
                    <a16:creationId xmlns:a16="http://schemas.microsoft.com/office/drawing/2014/main" id="{3A243BED-2E2D-4FE8-8A2A-0E3888707F2A}"/>
                  </a:ext>
                </a:extLst>
              </p:cNvPr>
              <p:cNvGrpSpPr/>
              <p:nvPr/>
            </p:nvGrpSpPr>
            <p:grpSpPr>
              <a:xfrm>
                <a:off x="7779053" y="1680841"/>
                <a:ext cx="58123" cy="160822"/>
                <a:chOff x="7779053" y="1680841"/>
                <a:chExt cx="58123" cy="160822"/>
              </a:xfrm>
              <a:noFill/>
            </p:grpSpPr>
            <p:grpSp>
              <p:nvGrpSpPr>
                <p:cNvPr id="184" name="Elemento grafico 94">
                  <a:extLst>
                    <a:ext uri="{FF2B5EF4-FFF2-40B4-BE49-F238E27FC236}">
                      <a16:creationId xmlns:a16="http://schemas.microsoft.com/office/drawing/2014/main" id="{A8A9C214-FE54-45F0-96E9-626CF4AB3B1A}"/>
                    </a:ext>
                  </a:extLst>
                </p:cNvPr>
                <p:cNvGrpSpPr/>
                <p:nvPr/>
              </p:nvGrpSpPr>
              <p:grpSpPr>
                <a:xfrm>
                  <a:off x="7779053" y="1680841"/>
                  <a:ext cx="58118" cy="59696"/>
                  <a:chOff x="7779053" y="1680841"/>
                  <a:chExt cx="58118" cy="59696"/>
                </a:xfrm>
                <a:noFill/>
              </p:grpSpPr>
              <p:sp>
                <p:nvSpPr>
                  <p:cNvPr id="185" name="Figura a mano libera: forma 184">
                    <a:extLst>
                      <a:ext uri="{FF2B5EF4-FFF2-40B4-BE49-F238E27FC236}">
                        <a16:creationId xmlns:a16="http://schemas.microsoft.com/office/drawing/2014/main" id="{4DF76D19-2AC3-4835-AA0F-A81576132EDB}"/>
                      </a:ext>
                    </a:extLst>
                  </p:cNvPr>
                  <p:cNvSpPr/>
                  <p:nvPr/>
                </p:nvSpPr>
                <p:spPr>
                  <a:xfrm flipV="1">
                    <a:off x="7779053" y="1710689"/>
                    <a:ext cx="58118" cy="2717"/>
                  </a:xfrm>
                  <a:custGeom>
                    <a:avLst/>
                    <a:gdLst>
                      <a:gd name="connsiteX0" fmla="*/ 58640 w 58118"/>
                      <a:gd name="connsiteY0" fmla="*/ -77 h 2717"/>
                      <a:gd name="connsiteX1" fmla="*/ 522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640" y="-77"/>
                        </a:moveTo>
                        <a:lnTo>
                          <a:pt x="522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6" name="Figura a mano libera: forma 185">
                    <a:extLst>
                      <a:ext uri="{FF2B5EF4-FFF2-40B4-BE49-F238E27FC236}">
                        <a16:creationId xmlns:a16="http://schemas.microsoft.com/office/drawing/2014/main" id="{AE18465A-B121-4FCB-B77C-32681549E296}"/>
                      </a:ext>
                    </a:extLst>
                  </p:cNvPr>
                  <p:cNvSpPr/>
                  <p:nvPr/>
                </p:nvSpPr>
                <p:spPr>
                  <a:xfrm flipV="1">
                    <a:off x="7808112" y="1680841"/>
                    <a:ext cx="2717" cy="59696"/>
                  </a:xfrm>
                  <a:custGeom>
                    <a:avLst/>
                    <a:gdLst>
                      <a:gd name="connsiteX0" fmla="*/ 522 w 2717"/>
                      <a:gd name="connsiteY0" fmla="*/ 59620 h 59696"/>
                      <a:gd name="connsiteX1" fmla="*/ 522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522" y="59620"/>
                        </a:moveTo>
                        <a:lnTo>
                          <a:pt x="522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7" name="Figura a mano libera: forma 186">
                  <a:extLst>
                    <a:ext uri="{FF2B5EF4-FFF2-40B4-BE49-F238E27FC236}">
                      <a16:creationId xmlns:a16="http://schemas.microsoft.com/office/drawing/2014/main" id="{8A69E9CE-4D5E-46CC-8150-2CBDFCB3ABA1}"/>
                    </a:ext>
                  </a:extLst>
                </p:cNvPr>
                <p:cNvSpPr/>
                <p:nvPr/>
              </p:nvSpPr>
              <p:spPr>
                <a:xfrm flipV="1">
                  <a:off x="7779055" y="1841663"/>
                  <a:ext cx="58120" cy="2717"/>
                </a:xfrm>
                <a:custGeom>
                  <a:avLst/>
                  <a:gdLst>
                    <a:gd name="connsiteX0" fmla="*/ 59006 w 58120"/>
                    <a:gd name="connsiteY0" fmla="*/ 405 h 2717"/>
                    <a:gd name="connsiteX1" fmla="*/ 885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006" y="405"/>
                      </a:moveTo>
                      <a:lnTo>
                        <a:pt x="885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8" name="Elemento grafico 94">
                <a:extLst>
                  <a:ext uri="{FF2B5EF4-FFF2-40B4-BE49-F238E27FC236}">
                    <a16:creationId xmlns:a16="http://schemas.microsoft.com/office/drawing/2014/main" id="{9A0650E2-E71B-48E1-A909-DE01A8C0B20B}"/>
                  </a:ext>
                </a:extLst>
              </p:cNvPr>
              <p:cNvGrpSpPr/>
              <p:nvPr/>
            </p:nvGrpSpPr>
            <p:grpSpPr>
              <a:xfrm>
                <a:off x="7864569" y="1680841"/>
                <a:ext cx="58123" cy="160822"/>
                <a:chOff x="7864569" y="1680841"/>
                <a:chExt cx="58123" cy="160822"/>
              </a:xfrm>
              <a:noFill/>
            </p:grpSpPr>
            <p:grpSp>
              <p:nvGrpSpPr>
                <p:cNvPr id="189" name="Elemento grafico 94">
                  <a:extLst>
                    <a:ext uri="{FF2B5EF4-FFF2-40B4-BE49-F238E27FC236}">
                      <a16:creationId xmlns:a16="http://schemas.microsoft.com/office/drawing/2014/main" id="{9CB4B280-A1C0-408A-973C-5DDA3D3828AA}"/>
                    </a:ext>
                  </a:extLst>
                </p:cNvPr>
                <p:cNvGrpSpPr/>
                <p:nvPr/>
              </p:nvGrpSpPr>
              <p:grpSpPr>
                <a:xfrm>
                  <a:off x="7864569" y="1680841"/>
                  <a:ext cx="58118" cy="59696"/>
                  <a:chOff x="7864569" y="1680841"/>
                  <a:chExt cx="58118" cy="59696"/>
                </a:xfrm>
                <a:noFill/>
              </p:grpSpPr>
              <p:sp>
                <p:nvSpPr>
                  <p:cNvPr id="190" name="Figura a mano libera: forma 189">
                    <a:extLst>
                      <a:ext uri="{FF2B5EF4-FFF2-40B4-BE49-F238E27FC236}">
                        <a16:creationId xmlns:a16="http://schemas.microsoft.com/office/drawing/2014/main" id="{49EED5B4-5C88-463E-B244-423B1A580DE7}"/>
                      </a:ext>
                    </a:extLst>
                  </p:cNvPr>
                  <p:cNvSpPr/>
                  <p:nvPr/>
                </p:nvSpPr>
                <p:spPr>
                  <a:xfrm flipV="1">
                    <a:off x="7864569" y="1710689"/>
                    <a:ext cx="58118" cy="2717"/>
                  </a:xfrm>
                  <a:custGeom>
                    <a:avLst/>
                    <a:gdLst>
                      <a:gd name="connsiteX0" fmla="*/ 58671 w 58118"/>
                      <a:gd name="connsiteY0" fmla="*/ -77 h 2717"/>
                      <a:gd name="connsiteX1" fmla="*/ 553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671" y="-77"/>
                        </a:moveTo>
                        <a:lnTo>
                          <a:pt x="553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1" name="Figura a mano libera: forma 190">
                    <a:extLst>
                      <a:ext uri="{FF2B5EF4-FFF2-40B4-BE49-F238E27FC236}">
                        <a16:creationId xmlns:a16="http://schemas.microsoft.com/office/drawing/2014/main" id="{DC32C58A-6276-4916-B5F6-1EC2188C9842}"/>
                      </a:ext>
                    </a:extLst>
                  </p:cNvPr>
                  <p:cNvSpPr/>
                  <p:nvPr/>
                </p:nvSpPr>
                <p:spPr>
                  <a:xfrm flipV="1">
                    <a:off x="7893629" y="1680841"/>
                    <a:ext cx="2717" cy="59696"/>
                  </a:xfrm>
                  <a:custGeom>
                    <a:avLst/>
                    <a:gdLst>
                      <a:gd name="connsiteX0" fmla="*/ 553 w 2717"/>
                      <a:gd name="connsiteY0" fmla="*/ 59620 h 59696"/>
                      <a:gd name="connsiteX1" fmla="*/ 553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553" y="59620"/>
                        </a:moveTo>
                        <a:lnTo>
                          <a:pt x="553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2" name="Figura a mano libera: forma 191">
                  <a:extLst>
                    <a:ext uri="{FF2B5EF4-FFF2-40B4-BE49-F238E27FC236}">
                      <a16:creationId xmlns:a16="http://schemas.microsoft.com/office/drawing/2014/main" id="{6779E1FB-64C9-4383-A825-AD3646D1989D}"/>
                    </a:ext>
                  </a:extLst>
                </p:cNvPr>
                <p:cNvSpPr/>
                <p:nvPr/>
              </p:nvSpPr>
              <p:spPr>
                <a:xfrm flipV="1">
                  <a:off x="7864572" y="1841663"/>
                  <a:ext cx="58120" cy="2717"/>
                </a:xfrm>
                <a:custGeom>
                  <a:avLst/>
                  <a:gdLst>
                    <a:gd name="connsiteX0" fmla="*/ 59037 w 58120"/>
                    <a:gd name="connsiteY0" fmla="*/ 405 h 2717"/>
                    <a:gd name="connsiteX1" fmla="*/ 916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037" y="405"/>
                      </a:moveTo>
                      <a:lnTo>
                        <a:pt x="916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3" name="Elemento grafico 94">
                <a:extLst>
                  <a:ext uri="{FF2B5EF4-FFF2-40B4-BE49-F238E27FC236}">
                    <a16:creationId xmlns:a16="http://schemas.microsoft.com/office/drawing/2014/main" id="{082BD231-5A40-47AA-BA83-54521AEEC2A2}"/>
                  </a:ext>
                </a:extLst>
              </p:cNvPr>
              <p:cNvGrpSpPr/>
              <p:nvPr/>
            </p:nvGrpSpPr>
            <p:grpSpPr>
              <a:xfrm>
                <a:off x="7950321" y="1680841"/>
                <a:ext cx="58123" cy="160822"/>
                <a:chOff x="7950321" y="1680841"/>
                <a:chExt cx="58123" cy="160822"/>
              </a:xfrm>
              <a:noFill/>
            </p:grpSpPr>
            <p:grpSp>
              <p:nvGrpSpPr>
                <p:cNvPr id="194" name="Elemento grafico 94">
                  <a:extLst>
                    <a:ext uri="{FF2B5EF4-FFF2-40B4-BE49-F238E27FC236}">
                      <a16:creationId xmlns:a16="http://schemas.microsoft.com/office/drawing/2014/main" id="{CD6108D2-4912-417A-9313-89C70B9F6F12}"/>
                    </a:ext>
                  </a:extLst>
                </p:cNvPr>
                <p:cNvGrpSpPr/>
                <p:nvPr/>
              </p:nvGrpSpPr>
              <p:grpSpPr>
                <a:xfrm>
                  <a:off x="7950321" y="1680841"/>
                  <a:ext cx="58118" cy="59696"/>
                  <a:chOff x="7950321" y="1680841"/>
                  <a:chExt cx="58118" cy="59696"/>
                </a:xfrm>
                <a:noFill/>
              </p:grpSpPr>
              <p:sp>
                <p:nvSpPr>
                  <p:cNvPr id="195" name="Figura a mano libera: forma 194">
                    <a:extLst>
                      <a:ext uri="{FF2B5EF4-FFF2-40B4-BE49-F238E27FC236}">
                        <a16:creationId xmlns:a16="http://schemas.microsoft.com/office/drawing/2014/main" id="{C86EFAFC-0980-4B4F-9FFE-A14F67C85D16}"/>
                      </a:ext>
                    </a:extLst>
                  </p:cNvPr>
                  <p:cNvSpPr/>
                  <p:nvPr/>
                </p:nvSpPr>
                <p:spPr>
                  <a:xfrm flipV="1">
                    <a:off x="7950321" y="1710689"/>
                    <a:ext cx="58118" cy="2717"/>
                  </a:xfrm>
                  <a:custGeom>
                    <a:avLst/>
                    <a:gdLst>
                      <a:gd name="connsiteX0" fmla="*/ 58703 w 58118"/>
                      <a:gd name="connsiteY0" fmla="*/ -77 h 2717"/>
                      <a:gd name="connsiteX1" fmla="*/ 585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703" y="-77"/>
                        </a:moveTo>
                        <a:lnTo>
                          <a:pt x="585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6" name="Figura a mano libera: forma 195">
                    <a:extLst>
                      <a:ext uri="{FF2B5EF4-FFF2-40B4-BE49-F238E27FC236}">
                        <a16:creationId xmlns:a16="http://schemas.microsoft.com/office/drawing/2014/main" id="{15D83D48-4094-483C-A82C-9AD6D870692C}"/>
                      </a:ext>
                    </a:extLst>
                  </p:cNvPr>
                  <p:cNvSpPr/>
                  <p:nvPr/>
                </p:nvSpPr>
                <p:spPr>
                  <a:xfrm flipV="1">
                    <a:off x="7979380" y="1680841"/>
                    <a:ext cx="2717" cy="59696"/>
                  </a:xfrm>
                  <a:custGeom>
                    <a:avLst/>
                    <a:gdLst>
                      <a:gd name="connsiteX0" fmla="*/ 585 w 2717"/>
                      <a:gd name="connsiteY0" fmla="*/ 59620 h 59696"/>
                      <a:gd name="connsiteX1" fmla="*/ 585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585" y="59620"/>
                        </a:moveTo>
                        <a:lnTo>
                          <a:pt x="585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7" name="Figura a mano libera: forma 196">
                  <a:extLst>
                    <a:ext uri="{FF2B5EF4-FFF2-40B4-BE49-F238E27FC236}">
                      <a16:creationId xmlns:a16="http://schemas.microsoft.com/office/drawing/2014/main" id="{5CF9B165-6A0C-4D69-BD9C-7B0DC19C741C}"/>
                    </a:ext>
                  </a:extLst>
                </p:cNvPr>
                <p:cNvSpPr/>
                <p:nvPr/>
              </p:nvSpPr>
              <p:spPr>
                <a:xfrm flipV="1">
                  <a:off x="7950324" y="1841663"/>
                  <a:ext cx="58120" cy="2717"/>
                </a:xfrm>
                <a:custGeom>
                  <a:avLst/>
                  <a:gdLst>
                    <a:gd name="connsiteX0" fmla="*/ 59069 w 58120"/>
                    <a:gd name="connsiteY0" fmla="*/ 405 h 2717"/>
                    <a:gd name="connsiteX1" fmla="*/ 948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069" y="405"/>
                      </a:moveTo>
                      <a:lnTo>
                        <a:pt x="948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8" name="Elemento grafico 94">
                <a:extLst>
                  <a:ext uri="{FF2B5EF4-FFF2-40B4-BE49-F238E27FC236}">
                    <a16:creationId xmlns:a16="http://schemas.microsoft.com/office/drawing/2014/main" id="{55991B5F-B0D1-4980-AB12-435E542872B9}"/>
                  </a:ext>
                </a:extLst>
              </p:cNvPr>
              <p:cNvGrpSpPr/>
              <p:nvPr/>
            </p:nvGrpSpPr>
            <p:grpSpPr>
              <a:xfrm>
                <a:off x="8036073" y="1680841"/>
                <a:ext cx="58123" cy="160822"/>
                <a:chOff x="8036073" y="1680841"/>
                <a:chExt cx="58123" cy="160822"/>
              </a:xfrm>
              <a:noFill/>
            </p:grpSpPr>
            <p:grpSp>
              <p:nvGrpSpPr>
                <p:cNvPr id="199" name="Elemento grafico 94">
                  <a:extLst>
                    <a:ext uri="{FF2B5EF4-FFF2-40B4-BE49-F238E27FC236}">
                      <a16:creationId xmlns:a16="http://schemas.microsoft.com/office/drawing/2014/main" id="{C461EDBD-7C0B-413F-8BB0-534FF9FB9357}"/>
                    </a:ext>
                  </a:extLst>
                </p:cNvPr>
                <p:cNvGrpSpPr/>
                <p:nvPr/>
              </p:nvGrpSpPr>
              <p:grpSpPr>
                <a:xfrm>
                  <a:off x="8036073" y="1680841"/>
                  <a:ext cx="58118" cy="59696"/>
                  <a:chOff x="8036073" y="1680841"/>
                  <a:chExt cx="58118" cy="59696"/>
                </a:xfrm>
                <a:noFill/>
              </p:grpSpPr>
              <p:sp>
                <p:nvSpPr>
                  <p:cNvPr id="200" name="Figura a mano libera: forma 199">
                    <a:extLst>
                      <a:ext uri="{FF2B5EF4-FFF2-40B4-BE49-F238E27FC236}">
                        <a16:creationId xmlns:a16="http://schemas.microsoft.com/office/drawing/2014/main" id="{28C8EB91-8F5F-4FD4-9BA2-864B411AC6AB}"/>
                      </a:ext>
                    </a:extLst>
                  </p:cNvPr>
                  <p:cNvSpPr/>
                  <p:nvPr/>
                </p:nvSpPr>
                <p:spPr>
                  <a:xfrm flipV="1">
                    <a:off x="8036073" y="1710689"/>
                    <a:ext cx="58118" cy="2717"/>
                  </a:xfrm>
                  <a:custGeom>
                    <a:avLst/>
                    <a:gdLst>
                      <a:gd name="connsiteX0" fmla="*/ 58735 w 58118"/>
                      <a:gd name="connsiteY0" fmla="*/ -77 h 2717"/>
                      <a:gd name="connsiteX1" fmla="*/ 616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735" y="-77"/>
                        </a:moveTo>
                        <a:lnTo>
                          <a:pt x="616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1" name="Figura a mano libera: forma 200">
                    <a:extLst>
                      <a:ext uri="{FF2B5EF4-FFF2-40B4-BE49-F238E27FC236}">
                        <a16:creationId xmlns:a16="http://schemas.microsoft.com/office/drawing/2014/main" id="{F1ACE5C7-7DA9-4E2C-A2CA-62888E758A5B}"/>
                      </a:ext>
                    </a:extLst>
                  </p:cNvPr>
                  <p:cNvSpPr/>
                  <p:nvPr/>
                </p:nvSpPr>
                <p:spPr>
                  <a:xfrm flipV="1">
                    <a:off x="8065132" y="1680841"/>
                    <a:ext cx="2717" cy="59696"/>
                  </a:xfrm>
                  <a:custGeom>
                    <a:avLst/>
                    <a:gdLst>
                      <a:gd name="connsiteX0" fmla="*/ 616 w 2717"/>
                      <a:gd name="connsiteY0" fmla="*/ 59620 h 59696"/>
                      <a:gd name="connsiteX1" fmla="*/ 616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616" y="59620"/>
                        </a:moveTo>
                        <a:lnTo>
                          <a:pt x="616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2" name="Figura a mano libera: forma 201">
                  <a:extLst>
                    <a:ext uri="{FF2B5EF4-FFF2-40B4-BE49-F238E27FC236}">
                      <a16:creationId xmlns:a16="http://schemas.microsoft.com/office/drawing/2014/main" id="{70673F31-67AC-4A92-ADDB-EF5B7243AC1C}"/>
                    </a:ext>
                  </a:extLst>
                </p:cNvPr>
                <p:cNvSpPr/>
                <p:nvPr/>
              </p:nvSpPr>
              <p:spPr>
                <a:xfrm flipV="1">
                  <a:off x="8036076" y="1841663"/>
                  <a:ext cx="58120" cy="2717"/>
                </a:xfrm>
                <a:custGeom>
                  <a:avLst/>
                  <a:gdLst>
                    <a:gd name="connsiteX0" fmla="*/ 59100 w 58120"/>
                    <a:gd name="connsiteY0" fmla="*/ 405 h 2717"/>
                    <a:gd name="connsiteX1" fmla="*/ 979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100" y="405"/>
                      </a:moveTo>
                      <a:lnTo>
                        <a:pt x="979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3" name="Elemento grafico 94">
                <a:extLst>
                  <a:ext uri="{FF2B5EF4-FFF2-40B4-BE49-F238E27FC236}">
                    <a16:creationId xmlns:a16="http://schemas.microsoft.com/office/drawing/2014/main" id="{C2797F53-D18C-46F6-A0CD-72E7EBFA3822}"/>
                  </a:ext>
                </a:extLst>
              </p:cNvPr>
              <p:cNvGrpSpPr/>
              <p:nvPr/>
            </p:nvGrpSpPr>
            <p:grpSpPr>
              <a:xfrm>
                <a:off x="8121825" y="1680841"/>
                <a:ext cx="58123" cy="160822"/>
                <a:chOff x="8121825" y="1680841"/>
                <a:chExt cx="58123" cy="160822"/>
              </a:xfrm>
              <a:noFill/>
            </p:grpSpPr>
            <p:grpSp>
              <p:nvGrpSpPr>
                <p:cNvPr id="204" name="Elemento grafico 94">
                  <a:extLst>
                    <a:ext uri="{FF2B5EF4-FFF2-40B4-BE49-F238E27FC236}">
                      <a16:creationId xmlns:a16="http://schemas.microsoft.com/office/drawing/2014/main" id="{82782C1A-A41D-42E9-98C8-D5B71865D5D6}"/>
                    </a:ext>
                  </a:extLst>
                </p:cNvPr>
                <p:cNvGrpSpPr/>
                <p:nvPr/>
              </p:nvGrpSpPr>
              <p:grpSpPr>
                <a:xfrm>
                  <a:off x="8121825" y="1680841"/>
                  <a:ext cx="58118" cy="59696"/>
                  <a:chOff x="8121825" y="1680841"/>
                  <a:chExt cx="58118" cy="59696"/>
                </a:xfrm>
                <a:noFill/>
              </p:grpSpPr>
              <p:sp>
                <p:nvSpPr>
                  <p:cNvPr id="205" name="Figura a mano libera: forma 204">
                    <a:extLst>
                      <a:ext uri="{FF2B5EF4-FFF2-40B4-BE49-F238E27FC236}">
                        <a16:creationId xmlns:a16="http://schemas.microsoft.com/office/drawing/2014/main" id="{50B4182E-6C35-4905-8BAF-100F024ED9DE}"/>
                      </a:ext>
                    </a:extLst>
                  </p:cNvPr>
                  <p:cNvSpPr/>
                  <p:nvPr/>
                </p:nvSpPr>
                <p:spPr>
                  <a:xfrm flipV="1">
                    <a:off x="8121825" y="1710689"/>
                    <a:ext cx="58118" cy="2717"/>
                  </a:xfrm>
                  <a:custGeom>
                    <a:avLst/>
                    <a:gdLst>
                      <a:gd name="connsiteX0" fmla="*/ 58766 w 58118"/>
                      <a:gd name="connsiteY0" fmla="*/ -77 h 2717"/>
                      <a:gd name="connsiteX1" fmla="*/ 648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766" y="-77"/>
                        </a:moveTo>
                        <a:lnTo>
                          <a:pt x="648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6" name="Figura a mano libera: forma 205">
                    <a:extLst>
                      <a:ext uri="{FF2B5EF4-FFF2-40B4-BE49-F238E27FC236}">
                        <a16:creationId xmlns:a16="http://schemas.microsoft.com/office/drawing/2014/main" id="{8A2E2A9B-7787-4B33-A678-47649C8D3DDC}"/>
                      </a:ext>
                    </a:extLst>
                  </p:cNvPr>
                  <p:cNvSpPr/>
                  <p:nvPr/>
                </p:nvSpPr>
                <p:spPr>
                  <a:xfrm flipV="1">
                    <a:off x="8150884" y="1680841"/>
                    <a:ext cx="2717" cy="59696"/>
                  </a:xfrm>
                  <a:custGeom>
                    <a:avLst/>
                    <a:gdLst>
                      <a:gd name="connsiteX0" fmla="*/ 648 w 2717"/>
                      <a:gd name="connsiteY0" fmla="*/ 59620 h 59696"/>
                      <a:gd name="connsiteX1" fmla="*/ 648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648" y="59620"/>
                        </a:moveTo>
                        <a:lnTo>
                          <a:pt x="648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7" name="Figura a mano libera: forma 206">
                  <a:extLst>
                    <a:ext uri="{FF2B5EF4-FFF2-40B4-BE49-F238E27FC236}">
                      <a16:creationId xmlns:a16="http://schemas.microsoft.com/office/drawing/2014/main" id="{59D63E2C-F016-4975-B5FF-E898EB76EE0E}"/>
                    </a:ext>
                  </a:extLst>
                </p:cNvPr>
                <p:cNvSpPr/>
                <p:nvPr/>
              </p:nvSpPr>
              <p:spPr>
                <a:xfrm flipV="1">
                  <a:off x="8121827" y="1841663"/>
                  <a:ext cx="58120" cy="2717"/>
                </a:xfrm>
                <a:custGeom>
                  <a:avLst/>
                  <a:gdLst>
                    <a:gd name="connsiteX0" fmla="*/ 59132 w 58120"/>
                    <a:gd name="connsiteY0" fmla="*/ 405 h 2717"/>
                    <a:gd name="connsiteX1" fmla="*/ 1011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132" y="405"/>
                      </a:moveTo>
                      <a:lnTo>
                        <a:pt x="1011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8" name="Elemento grafico 94">
                <a:extLst>
                  <a:ext uri="{FF2B5EF4-FFF2-40B4-BE49-F238E27FC236}">
                    <a16:creationId xmlns:a16="http://schemas.microsoft.com/office/drawing/2014/main" id="{B55E855B-BD0E-4ED8-BB3A-B6C07010B69E}"/>
                  </a:ext>
                </a:extLst>
              </p:cNvPr>
              <p:cNvGrpSpPr/>
              <p:nvPr/>
            </p:nvGrpSpPr>
            <p:grpSpPr>
              <a:xfrm>
                <a:off x="8207341" y="1680841"/>
                <a:ext cx="58123" cy="160822"/>
                <a:chOff x="8207341" y="1680841"/>
                <a:chExt cx="58123" cy="160822"/>
              </a:xfrm>
              <a:noFill/>
            </p:grpSpPr>
            <p:grpSp>
              <p:nvGrpSpPr>
                <p:cNvPr id="209" name="Elemento grafico 94">
                  <a:extLst>
                    <a:ext uri="{FF2B5EF4-FFF2-40B4-BE49-F238E27FC236}">
                      <a16:creationId xmlns:a16="http://schemas.microsoft.com/office/drawing/2014/main" id="{734AD9DA-C8D2-4A6D-9872-177F18758476}"/>
                    </a:ext>
                  </a:extLst>
                </p:cNvPr>
                <p:cNvGrpSpPr/>
                <p:nvPr/>
              </p:nvGrpSpPr>
              <p:grpSpPr>
                <a:xfrm>
                  <a:off x="8207341" y="1680841"/>
                  <a:ext cx="58118" cy="59696"/>
                  <a:chOff x="8207341" y="1680841"/>
                  <a:chExt cx="58118" cy="59696"/>
                </a:xfrm>
                <a:noFill/>
              </p:grpSpPr>
              <p:sp>
                <p:nvSpPr>
                  <p:cNvPr id="210" name="Figura a mano libera: forma 209">
                    <a:extLst>
                      <a:ext uri="{FF2B5EF4-FFF2-40B4-BE49-F238E27FC236}">
                        <a16:creationId xmlns:a16="http://schemas.microsoft.com/office/drawing/2014/main" id="{53D77DDA-017F-4FFF-A32F-3AD3656820CD}"/>
                      </a:ext>
                    </a:extLst>
                  </p:cNvPr>
                  <p:cNvSpPr/>
                  <p:nvPr/>
                </p:nvSpPr>
                <p:spPr>
                  <a:xfrm flipV="1">
                    <a:off x="8207341" y="1710689"/>
                    <a:ext cx="58118" cy="2717"/>
                  </a:xfrm>
                  <a:custGeom>
                    <a:avLst/>
                    <a:gdLst>
                      <a:gd name="connsiteX0" fmla="*/ 58798 w 58118"/>
                      <a:gd name="connsiteY0" fmla="*/ -77 h 2717"/>
                      <a:gd name="connsiteX1" fmla="*/ 679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798" y="-77"/>
                        </a:moveTo>
                        <a:lnTo>
                          <a:pt x="679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1" name="Figura a mano libera: forma 210">
                    <a:extLst>
                      <a:ext uri="{FF2B5EF4-FFF2-40B4-BE49-F238E27FC236}">
                        <a16:creationId xmlns:a16="http://schemas.microsoft.com/office/drawing/2014/main" id="{5AD65D81-ADFB-4665-9AC9-5609DF1ED20A}"/>
                      </a:ext>
                    </a:extLst>
                  </p:cNvPr>
                  <p:cNvSpPr/>
                  <p:nvPr/>
                </p:nvSpPr>
                <p:spPr>
                  <a:xfrm flipV="1">
                    <a:off x="8236400" y="1680841"/>
                    <a:ext cx="2717" cy="59696"/>
                  </a:xfrm>
                  <a:custGeom>
                    <a:avLst/>
                    <a:gdLst>
                      <a:gd name="connsiteX0" fmla="*/ 679 w 2717"/>
                      <a:gd name="connsiteY0" fmla="*/ 59620 h 59696"/>
                      <a:gd name="connsiteX1" fmla="*/ 679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679" y="59620"/>
                        </a:moveTo>
                        <a:lnTo>
                          <a:pt x="679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2" name="Figura a mano libera: forma 211">
                  <a:extLst>
                    <a:ext uri="{FF2B5EF4-FFF2-40B4-BE49-F238E27FC236}">
                      <a16:creationId xmlns:a16="http://schemas.microsoft.com/office/drawing/2014/main" id="{71F0C5D7-ABBF-4CEB-BF15-C0B87A37ED23}"/>
                    </a:ext>
                  </a:extLst>
                </p:cNvPr>
                <p:cNvSpPr/>
                <p:nvPr/>
              </p:nvSpPr>
              <p:spPr>
                <a:xfrm flipV="1">
                  <a:off x="8207344" y="1841663"/>
                  <a:ext cx="58120" cy="2717"/>
                </a:xfrm>
                <a:custGeom>
                  <a:avLst/>
                  <a:gdLst>
                    <a:gd name="connsiteX0" fmla="*/ 59163 w 58120"/>
                    <a:gd name="connsiteY0" fmla="*/ 405 h 2717"/>
                    <a:gd name="connsiteX1" fmla="*/ 1042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163" y="405"/>
                      </a:moveTo>
                      <a:lnTo>
                        <a:pt x="1042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3" name="Elemento grafico 94">
                <a:extLst>
                  <a:ext uri="{FF2B5EF4-FFF2-40B4-BE49-F238E27FC236}">
                    <a16:creationId xmlns:a16="http://schemas.microsoft.com/office/drawing/2014/main" id="{D1B08A53-E223-4060-9816-7B17C7CCB239}"/>
                  </a:ext>
                </a:extLst>
              </p:cNvPr>
              <p:cNvGrpSpPr/>
              <p:nvPr/>
            </p:nvGrpSpPr>
            <p:grpSpPr>
              <a:xfrm>
                <a:off x="8293093" y="1680841"/>
                <a:ext cx="58123" cy="160822"/>
                <a:chOff x="8293093" y="1680841"/>
                <a:chExt cx="58123" cy="160822"/>
              </a:xfrm>
              <a:noFill/>
            </p:grpSpPr>
            <p:grpSp>
              <p:nvGrpSpPr>
                <p:cNvPr id="214" name="Elemento grafico 94">
                  <a:extLst>
                    <a:ext uri="{FF2B5EF4-FFF2-40B4-BE49-F238E27FC236}">
                      <a16:creationId xmlns:a16="http://schemas.microsoft.com/office/drawing/2014/main" id="{06211158-3C94-462C-A8A7-1AB2230A8B40}"/>
                    </a:ext>
                  </a:extLst>
                </p:cNvPr>
                <p:cNvGrpSpPr/>
                <p:nvPr/>
              </p:nvGrpSpPr>
              <p:grpSpPr>
                <a:xfrm>
                  <a:off x="8293093" y="1680841"/>
                  <a:ext cx="58118" cy="59696"/>
                  <a:chOff x="8293093" y="1680841"/>
                  <a:chExt cx="58118" cy="59696"/>
                </a:xfrm>
                <a:noFill/>
              </p:grpSpPr>
              <p:sp>
                <p:nvSpPr>
                  <p:cNvPr id="215" name="Figura a mano libera: forma 214">
                    <a:extLst>
                      <a:ext uri="{FF2B5EF4-FFF2-40B4-BE49-F238E27FC236}">
                        <a16:creationId xmlns:a16="http://schemas.microsoft.com/office/drawing/2014/main" id="{F6AE7739-919A-46CF-8456-AD74B7D3D925}"/>
                      </a:ext>
                    </a:extLst>
                  </p:cNvPr>
                  <p:cNvSpPr/>
                  <p:nvPr/>
                </p:nvSpPr>
                <p:spPr>
                  <a:xfrm flipV="1">
                    <a:off x="8293093" y="1710689"/>
                    <a:ext cx="58118" cy="2717"/>
                  </a:xfrm>
                  <a:custGeom>
                    <a:avLst/>
                    <a:gdLst>
                      <a:gd name="connsiteX0" fmla="*/ 58829 w 58118"/>
                      <a:gd name="connsiteY0" fmla="*/ -77 h 2717"/>
                      <a:gd name="connsiteX1" fmla="*/ 711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829" y="-77"/>
                        </a:moveTo>
                        <a:lnTo>
                          <a:pt x="711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6" name="Figura a mano libera: forma 215">
                    <a:extLst>
                      <a:ext uri="{FF2B5EF4-FFF2-40B4-BE49-F238E27FC236}">
                        <a16:creationId xmlns:a16="http://schemas.microsoft.com/office/drawing/2014/main" id="{D751054F-2A61-447F-AE14-954B73D35AF5}"/>
                      </a:ext>
                    </a:extLst>
                  </p:cNvPr>
                  <p:cNvSpPr/>
                  <p:nvPr/>
                </p:nvSpPr>
                <p:spPr>
                  <a:xfrm flipV="1">
                    <a:off x="8322152" y="1680841"/>
                    <a:ext cx="2717" cy="59696"/>
                  </a:xfrm>
                  <a:custGeom>
                    <a:avLst/>
                    <a:gdLst>
                      <a:gd name="connsiteX0" fmla="*/ 711 w 2717"/>
                      <a:gd name="connsiteY0" fmla="*/ 59620 h 59696"/>
                      <a:gd name="connsiteX1" fmla="*/ 711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711" y="59620"/>
                        </a:moveTo>
                        <a:lnTo>
                          <a:pt x="711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7" name="Figura a mano libera: forma 216">
                  <a:extLst>
                    <a:ext uri="{FF2B5EF4-FFF2-40B4-BE49-F238E27FC236}">
                      <a16:creationId xmlns:a16="http://schemas.microsoft.com/office/drawing/2014/main" id="{D09FAD1B-FCEB-43DF-BA0A-7A9FDE41EA65}"/>
                    </a:ext>
                  </a:extLst>
                </p:cNvPr>
                <p:cNvSpPr/>
                <p:nvPr/>
              </p:nvSpPr>
              <p:spPr>
                <a:xfrm flipV="1">
                  <a:off x="8293096" y="1841663"/>
                  <a:ext cx="58120" cy="2717"/>
                </a:xfrm>
                <a:custGeom>
                  <a:avLst/>
                  <a:gdLst>
                    <a:gd name="connsiteX0" fmla="*/ 59195 w 58120"/>
                    <a:gd name="connsiteY0" fmla="*/ 405 h 2717"/>
                    <a:gd name="connsiteX1" fmla="*/ 1074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195" y="405"/>
                      </a:moveTo>
                      <a:lnTo>
                        <a:pt x="1074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8" name="Elemento grafico 94">
                <a:extLst>
                  <a:ext uri="{FF2B5EF4-FFF2-40B4-BE49-F238E27FC236}">
                    <a16:creationId xmlns:a16="http://schemas.microsoft.com/office/drawing/2014/main" id="{3312F370-3A59-48EB-A995-2795730417C0}"/>
                  </a:ext>
                </a:extLst>
              </p:cNvPr>
              <p:cNvGrpSpPr/>
              <p:nvPr/>
            </p:nvGrpSpPr>
            <p:grpSpPr>
              <a:xfrm>
                <a:off x="8378845" y="1680841"/>
                <a:ext cx="58123" cy="160822"/>
                <a:chOff x="8378845" y="1680841"/>
                <a:chExt cx="58123" cy="160822"/>
              </a:xfrm>
              <a:noFill/>
            </p:grpSpPr>
            <p:grpSp>
              <p:nvGrpSpPr>
                <p:cNvPr id="219" name="Elemento grafico 94">
                  <a:extLst>
                    <a:ext uri="{FF2B5EF4-FFF2-40B4-BE49-F238E27FC236}">
                      <a16:creationId xmlns:a16="http://schemas.microsoft.com/office/drawing/2014/main" id="{4F0B593A-0665-44AD-829F-F1D27D823155}"/>
                    </a:ext>
                  </a:extLst>
                </p:cNvPr>
                <p:cNvGrpSpPr/>
                <p:nvPr/>
              </p:nvGrpSpPr>
              <p:grpSpPr>
                <a:xfrm>
                  <a:off x="8378845" y="1680841"/>
                  <a:ext cx="58118" cy="59696"/>
                  <a:chOff x="8378845" y="1680841"/>
                  <a:chExt cx="58118" cy="59696"/>
                </a:xfrm>
                <a:noFill/>
              </p:grpSpPr>
              <p:sp>
                <p:nvSpPr>
                  <p:cNvPr id="220" name="Figura a mano libera: forma 219">
                    <a:extLst>
                      <a:ext uri="{FF2B5EF4-FFF2-40B4-BE49-F238E27FC236}">
                        <a16:creationId xmlns:a16="http://schemas.microsoft.com/office/drawing/2014/main" id="{0D80DE3C-CECF-4BA0-9463-877FBDF1FC9C}"/>
                      </a:ext>
                    </a:extLst>
                  </p:cNvPr>
                  <p:cNvSpPr/>
                  <p:nvPr/>
                </p:nvSpPr>
                <p:spPr>
                  <a:xfrm flipV="1">
                    <a:off x="8378845" y="1710689"/>
                    <a:ext cx="58118" cy="2717"/>
                  </a:xfrm>
                  <a:custGeom>
                    <a:avLst/>
                    <a:gdLst>
                      <a:gd name="connsiteX0" fmla="*/ 58861 w 58118"/>
                      <a:gd name="connsiteY0" fmla="*/ -77 h 2717"/>
                      <a:gd name="connsiteX1" fmla="*/ 743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861" y="-77"/>
                        </a:moveTo>
                        <a:lnTo>
                          <a:pt x="743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1" name="Figura a mano libera: forma 220">
                    <a:extLst>
                      <a:ext uri="{FF2B5EF4-FFF2-40B4-BE49-F238E27FC236}">
                        <a16:creationId xmlns:a16="http://schemas.microsoft.com/office/drawing/2014/main" id="{AD16683F-D897-48F1-B97C-D94D43FB691A}"/>
                      </a:ext>
                    </a:extLst>
                  </p:cNvPr>
                  <p:cNvSpPr/>
                  <p:nvPr/>
                </p:nvSpPr>
                <p:spPr>
                  <a:xfrm flipV="1">
                    <a:off x="8407904" y="1680841"/>
                    <a:ext cx="2717" cy="59696"/>
                  </a:xfrm>
                  <a:custGeom>
                    <a:avLst/>
                    <a:gdLst>
                      <a:gd name="connsiteX0" fmla="*/ 743 w 2717"/>
                      <a:gd name="connsiteY0" fmla="*/ 59620 h 59696"/>
                      <a:gd name="connsiteX1" fmla="*/ 743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743" y="59620"/>
                        </a:moveTo>
                        <a:lnTo>
                          <a:pt x="743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2" name="Figura a mano libera: forma 221">
                  <a:extLst>
                    <a:ext uri="{FF2B5EF4-FFF2-40B4-BE49-F238E27FC236}">
                      <a16:creationId xmlns:a16="http://schemas.microsoft.com/office/drawing/2014/main" id="{62C500D1-D948-4B86-95C3-39B6F30C5EFD}"/>
                    </a:ext>
                  </a:extLst>
                </p:cNvPr>
                <p:cNvSpPr/>
                <p:nvPr/>
              </p:nvSpPr>
              <p:spPr>
                <a:xfrm flipV="1">
                  <a:off x="8378847" y="1841663"/>
                  <a:ext cx="58120" cy="2717"/>
                </a:xfrm>
                <a:custGeom>
                  <a:avLst/>
                  <a:gdLst>
                    <a:gd name="connsiteX0" fmla="*/ 59226 w 58120"/>
                    <a:gd name="connsiteY0" fmla="*/ 405 h 2717"/>
                    <a:gd name="connsiteX1" fmla="*/ 1105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226" y="405"/>
                      </a:moveTo>
                      <a:lnTo>
                        <a:pt x="1105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3" name="Elemento grafico 94">
                <a:extLst>
                  <a:ext uri="{FF2B5EF4-FFF2-40B4-BE49-F238E27FC236}">
                    <a16:creationId xmlns:a16="http://schemas.microsoft.com/office/drawing/2014/main" id="{6E5A4F31-F70B-4117-9F47-F66FE56E6DA0}"/>
                  </a:ext>
                </a:extLst>
              </p:cNvPr>
              <p:cNvGrpSpPr/>
              <p:nvPr/>
            </p:nvGrpSpPr>
            <p:grpSpPr>
              <a:xfrm>
                <a:off x="8470940" y="1680841"/>
                <a:ext cx="58123" cy="160822"/>
                <a:chOff x="8470940" y="1680841"/>
                <a:chExt cx="58123" cy="160822"/>
              </a:xfrm>
              <a:noFill/>
            </p:grpSpPr>
            <p:grpSp>
              <p:nvGrpSpPr>
                <p:cNvPr id="224" name="Elemento grafico 94">
                  <a:extLst>
                    <a:ext uri="{FF2B5EF4-FFF2-40B4-BE49-F238E27FC236}">
                      <a16:creationId xmlns:a16="http://schemas.microsoft.com/office/drawing/2014/main" id="{91F46AEC-232D-4985-B7FF-E9C5B516EA98}"/>
                    </a:ext>
                  </a:extLst>
                </p:cNvPr>
                <p:cNvGrpSpPr/>
                <p:nvPr/>
              </p:nvGrpSpPr>
              <p:grpSpPr>
                <a:xfrm>
                  <a:off x="8470940" y="1680841"/>
                  <a:ext cx="58118" cy="59696"/>
                  <a:chOff x="8470940" y="1680841"/>
                  <a:chExt cx="58118" cy="59696"/>
                </a:xfrm>
                <a:noFill/>
              </p:grpSpPr>
              <p:sp>
                <p:nvSpPr>
                  <p:cNvPr id="225" name="Figura a mano libera: forma 224">
                    <a:extLst>
                      <a:ext uri="{FF2B5EF4-FFF2-40B4-BE49-F238E27FC236}">
                        <a16:creationId xmlns:a16="http://schemas.microsoft.com/office/drawing/2014/main" id="{D23A7E6A-EF40-41AA-AFA2-FA23430F6D86}"/>
                      </a:ext>
                    </a:extLst>
                  </p:cNvPr>
                  <p:cNvSpPr/>
                  <p:nvPr/>
                </p:nvSpPr>
                <p:spPr>
                  <a:xfrm flipV="1">
                    <a:off x="8470940" y="1710689"/>
                    <a:ext cx="58118" cy="2717"/>
                  </a:xfrm>
                  <a:custGeom>
                    <a:avLst/>
                    <a:gdLst>
                      <a:gd name="connsiteX0" fmla="*/ 58895 w 58118"/>
                      <a:gd name="connsiteY0" fmla="*/ -77 h 2717"/>
                      <a:gd name="connsiteX1" fmla="*/ 777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895" y="-77"/>
                        </a:moveTo>
                        <a:lnTo>
                          <a:pt x="777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6" name="Figura a mano libera: forma 225">
                    <a:extLst>
                      <a:ext uri="{FF2B5EF4-FFF2-40B4-BE49-F238E27FC236}">
                        <a16:creationId xmlns:a16="http://schemas.microsoft.com/office/drawing/2014/main" id="{FD9701AA-5962-4B37-80EF-257686439DBD}"/>
                      </a:ext>
                    </a:extLst>
                  </p:cNvPr>
                  <p:cNvSpPr/>
                  <p:nvPr/>
                </p:nvSpPr>
                <p:spPr>
                  <a:xfrm flipV="1">
                    <a:off x="8499999" y="1680841"/>
                    <a:ext cx="2717" cy="59696"/>
                  </a:xfrm>
                  <a:custGeom>
                    <a:avLst/>
                    <a:gdLst>
                      <a:gd name="connsiteX0" fmla="*/ 777 w 2717"/>
                      <a:gd name="connsiteY0" fmla="*/ 59620 h 59696"/>
                      <a:gd name="connsiteX1" fmla="*/ 777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777" y="59620"/>
                        </a:moveTo>
                        <a:lnTo>
                          <a:pt x="777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7" name="Figura a mano libera: forma 226">
                  <a:extLst>
                    <a:ext uri="{FF2B5EF4-FFF2-40B4-BE49-F238E27FC236}">
                      <a16:creationId xmlns:a16="http://schemas.microsoft.com/office/drawing/2014/main" id="{4F4E313A-7927-426E-9D1C-A2CB3CA9B2C1}"/>
                    </a:ext>
                  </a:extLst>
                </p:cNvPr>
                <p:cNvSpPr/>
                <p:nvPr/>
              </p:nvSpPr>
              <p:spPr>
                <a:xfrm flipV="1">
                  <a:off x="8470942" y="1841663"/>
                  <a:ext cx="58120" cy="2717"/>
                </a:xfrm>
                <a:custGeom>
                  <a:avLst/>
                  <a:gdLst>
                    <a:gd name="connsiteX0" fmla="*/ 59260 w 58120"/>
                    <a:gd name="connsiteY0" fmla="*/ 405 h 2717"/>
                    <a:gd name="connsiteX1" fmla="*/ 1139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260" y="405"/>
                      </a:moveTo>
                      <a:lnTo>
                        <a:pt x="1139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8" name="Elemento grafico 94">
                <a:extLst>
                  <a:ext uri="{FF2B5EF4-FFF2-40B4-BE49-F238E27FC236}">
                    <a16:creationId xmlns:a16="http://schemas.microsoft.com/office/drawing/2014/main" id="{F20BB3FD-63DD-4977-AF6B-A4C9A641BB48}"/>
                  </a:ext>
                </a:extLst>
              </p:cNvPr>
              <p:cNvGrpSpPr/>
              <p:nvPr/>
            </p:nvGrpSpPr>
            <p:grpSpPr>
              <a:xfrm>
                <a:off x="8556691" y="1680841"/>
                <a:ext cx="58123" cy="160822"/>
                <a:chOff x="8556691" y="1680841"/>
                <a:chExt cx="58123" cy="160822"/>
              </a:xfrm>
              <a:noFill/>
            </p:grpSpPr>
            <p:grpSp>
              <p:nvGrpSpPr>
                <p:cNvPr id="229" name="Elemento grafico 94">
                  <a:extLst>
                    <a:ext uri="{FF2B5EF4-FFF2-40B4-BE49-F238E27FC236}">
                      <a16:creationId xmlns:a16="http://schemas.microsoft.com/office/drawing/2014/main" id="{0D4129F8-CCF0-4DCB-8D71-9232218C999E}"/>
                    </a:ext>
                  </a:extLst>
                </p:cNvPr>
                <p:cNvGrpSpPr/>
                <p:nvPr/>
              </p:nvGrpSpPr>
              <p:grpSpPr>
                <a:xfrm>
                  <a:off x="8556691" y="1680841"/>
                  <a:ext cx="58118" cy="59696"/>
                  <a:chOff x="8556691" y="1680841"/>
                  <a:chExt cx="58118" cy="59696"/>
                </a:xfrm>
                <a:noFill/>
              </p:grpSpPr>
              <p:sp>
                <p:nvSpPr>
                  <p:cNvPr id="230" name="Figura a mano libera: forma 229">
                    <a:extLst>
                      <a:ext uri="{FF2B5EF4-FFF2-40B4-BE49-F238E27FC236}">
                        <a16:creationId xmlns:a16="http://schemas.microsoft.com/office/drawing/2014/main" id="{9B4DD5FC-BC10-4C11-B465-0BE3437C7711}"/>
                      </a:ext>
                    </a:extLst>
                  </p:cNvPr>
                  <p:cNvSpPr/>
                  <p:nvPr/>
                </p:nvSpPr>
                <p:spPr>
                  <a:xfrm flipV="1">
                    <a:off x="8556691" y="1710689"/>
                    <a:ext cx="58118" cy="2717"/>
                  </a:xfrm>
                  <a:custGeom>
                    <a:avLst/>
                    <a:gdLst>
                      <a:gd name="connsiteX0" fmla="*/ 58926 w 58118"/>
                      <a:gd name="connsiteY0" fmla="*/ -77 h 2717"/>
                      <a:gd name="connsiteX1" fmla="*/ 808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926" y="-77"/>
                        </a:moveTo>
                        <a:lnTo>
                          <a:pt x="808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1" name="Figura a mano libera: forma 230">
                    <a:extLst>
                      <a:ext uri="{FF2B5EF4-FFF2-40B4-BE49-F238E27FC236}">
                        <a16:creationId xmlns:a16="http://schemas.microsoft.com/office/drawing/2014/main" id="{A085636E-D316-4BBA-96F6-DE17B156219F}"/>
                      </a:ext>
                    </a:extLst>
                  </p:cNvPr>
                  <p:cNvSpPr/>
                  <p:nvPr/>
                </p:nvSpPr>
                <p:spPr>
                  <a:xfrm flipV="1">
                    <a:off x="8585750" y="1680841"/>
                    <a:ext cx="2717" cy="59696"/>
                  </a:xfrm>
                  <a:custGeom>
                    <a:avLst/>
                    <a:gdLst>
                      <a:gd name="connsiteX0" fmla="*/ 808 w 2717"/>
                      <a:gd name="connsiteY0" fmla="*/ 59620 h 59696"/>
                      <a:gd name="connsiteX1" fmla="*/ 808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808" y="59620"/>
                        </a:moveTo>
                        <a:lnTo>
                          <a:pt x="808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2" name="Figura a mano libera: forma 231">
                  <a:extLst>
                    <a:ext uri="{FF2B5EF4-FFF2-40B4-BE49-F238E27FC236}">
                      <a16:creationId xmlns:a16="http://schemas.microsoft.com/office/drawing/2014/main" id="{9744DC19-546D-4027-B3B9-982555BFE76B}"/>
                    </a:ext>
                  </a:extLst>
                </p:cNvPr>
                <p:cNvSpPr/>
                <p:nvPr/>
              </p:nvSpPr>
              <p:spPr>
                <a:xfrm flipV="1">
                  <a:off x="8556694" y="1841663"/>
                  <a:ext cx="58120" cy="2717"/>
                </a:xfrm>
                <a:custGeom>
                  <a:avLst/>
                  <a:gdLst>
                    <a:gd name="connsiteX0" fmla="*/ 59292 w 58120"/>
                    <a:gd name="connsiteY0" fmla="*/ 405 h 2717"/>
                    <a:gd name="connsiteX1" fmla="*/ 1171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292" y="405"/>
                      </a:moveTo>
                      <a:lnTo>
                        <a:pt x="1171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3" name="Elemento grafico 94">
                <a:extLst>
                  <a:ext uri="{FF2B5EF4-FFF2-40B4-BE49-F238E27FC236}">
                    <a16:creationId xmlns:a16="http://schemas.microsoft.com/office/drawing/2014/main" id="{A85F5FE7-934A-42E4-9A6E-1027D7057DF9}"/>
                  </a:ext>
                </a:extLst>
              </p:cNvPr>
              <p:cNvGrpSpPr/>
              <p:nvPr/>
            </p:nvGrpSpPr>
            <p:grpSpPr>
              <a:xfrm>
                <a:off x="8642443" y="1680841"/>
                <a:ext cx="58123" cy="160822"/>
                <a:chOff x="8642443" y="1680841"/>
                <a:chExt cx="58123" cy="160822"/>
              </a:xfrm>
              <a:noFill/>
            </p:grpSpPr>
            <p:grpSp>
              <p:nvGrpSpPr>
                <p:cNvPr id="234" name="Elemento grafico 94">
                  <a:extLst>
                    <a:ext uri="{FF2B5EF4-FFF2-40B4-BE49-F238E27FC236}">
                      <a16:creationId xmlns:a16="http://schemas.microsoft.com/office/drawing/2014/main" id="{C34A0663-A39F-4375-9178-12E03B6579B0}"/>
                    </a:ext>
                  </a:extLst>
                </p:cNvPr>
                <p:cNvGrpSpPr/>
                <p:nvPr/>
              </p:nvGrpSpPr>
              <p:grpSpPr>
                <a:xfrm>
                  <a:off x="8642443" y="1680841"/>
                  <a:ext cx="58118" cy="59696"/>
                  <a:chOff x="8642443" y="1680841"/>
                  <a:chExt cx="58118" cy="59696"/>
                </a:xfrm>
                <a:noFill/>
              </p:grpSpPr>
              <p:sp>
                <p:nvSpPr>
                  <p:cNvPr id="235" name="Figura a mano libera: forma 234">
                    <a:extLst>
                      <a:ext uri="{FF2B5EF4-FFF2-40B4-BE49-F238E27FC236}">
                        <a16:creationId xmlns:a16="http://schemas.microsoft.com/office/drawing/2014/main" id="{FF06166B-03E4-4BFE-A300-1195EBB33D5E}"/>
                      </a:ext>
                    </a:extLst>
                  </p:cNvPr>
                  <p:cNvSpPr/>
                  <p:nvPr/>
                </p:nvSpPr>
                <p:spPr>
                  <a:xfrm flipV="1">
                    <a:off x="8642443" y="1710689"/>
                    <a:ext cx="58118" cy="2717"/>
                  </a:xfrm>
                  <a:custGeom>
                    <a:avLst/>
                    <a:gdLst>
                      <a:gd name="connsiteX0" fmla="*/ 58958 w 58118"/>
                      <a:gd name="connsiteY0" fmla="*/ -77 h 2717"/>
                      <a:gd name="connsiteX1" fmla="*/ 840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958" y="-77"/>
                        </a:moveTo>
                        <a:lnTo>
                          <a:pt x="840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6" name="Figura a mano libera: forma 235">
                    <a:extLst>
                      <a:ext uri="{FF2B5EF4-FFF2-40B4-BE49-F238E27FC236}">
                        <a16:creationId xmlns:a16="http://schemas.microsoft.com/office/drawing/2014/main" id="{86F1A4B8-32CC-47AF-BBEE-2C649E5E7634}"/>
                      </a:ext>
                    </a:extLst>
                  </p:cNvPr>
                  <p:cNvSpPr/>
                  <p:nvPr/>
                </p:nvSpPr>
                <p:spPr>
                  <a:xfrm flipV="1">
                    <a:off x="8671502" y="1680841"/>
                    <a:ext cx="2717" cy="59696"/>
                  </a:xfrm>
                  <a:custGeom>
                    <a:avLst/>
                    <a:gdLst>
                      <a:gd name="connsiteX0" fmla="*/ 840 w 2717"/>
                      <a:gd name="connsiteY0" fmla="*/ 59620 h 59696"/>
                      <a:gd name="connsiteX1" fmla="*/ 840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840" y="59620"/>
                        </a:moveTo>
                        <a:lnTo>
                          <a:pt x="840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7" name="Figura a mano libera: forma 236">
                  <a:extLst>
                    <a:ext uri="{FF2B5EF4-FFF2-40B4-BE49-F238E27FC236}">
                      <a16:creationId xmlns:a16="http://schemas.microsoft.com/office/drawing/2014/main" id="{7664DACC-E26A-4EEE-AFDD-3D914E644668}"/>
                    </a:ext>
                  </a:extLst>
                </p:cNvPr>
                <p:cNvSpPr/>
                <p:nvPr/>
              </p:nvSpPr>
              <p:spPr>
                <a:xfrm flipV="1">
                  <a:off x="8642446" y="1841663"/>
                  <a:ext cx="58120" cy="2717"/>
                </a:xfrm>
                <a:custGeom>
                  <a:avLst/>
                  <a:gdLst>
                    <a:gd name="connsiteX0" fmla="*/ 59323 w 58120"/>
                    <a:gd name="connsiteY0" fmla="*/ 405 h 2717"/>
                    <a:gd name="connsiteX1" fmla="*/ 1202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323" y="405"/>
                      </a:moveTo>
                      <a:lnTo>
                        <a:pt x="1202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8" name="Elemento grafico 94">
                <a:extLst>
                  <a:ext uri="{FF2B5EF4-FFF2-40B4-BE49-F238E27FC236}">
                    <a16:creationId xmlns:a16="http://schemas.microsoft.com/office/drawing/2014/main" id="{2B3304A3-94B1-482E-818C-3CDE569D4B99}"/>
                  </a:ext>
                </a:extLst>
              </p:cNvPr>
              <p:cNvGrpSpPr/>
              <p:nvPr/>
            </p:nvGrpSpPr>
            <p:grpSpPr>
              <a:xfrm>
                <a:off x="8727960" y="1680841"/>
                <a:ext cx="58123" cy="160822"/>
                <a:chOff x="8727960" y="1680841"/>
                <a:chExt cx="58123" cy="160822"/>
              </a:xfrm>
              <a:noFill/>
            </p:grpSpPr>
            <p:grpSp>
              <p:nvGrpSpPr>
                <p:cNvPr id="239" name="Elemento grafico 94">
                  <a:extLst>
                    <a:ext uri="{FF2B5EF4-FFF2-40B4-BE49-F238E27FC236}">
                      <a16:creationId xmlns:a16="http://schemas.microsoft.com/office/drawing/2014/main" id="{63F81D49-ED45-4152-922B-2D5281D0A23B}"/>
                    </a:ext>
                  </a:extLst>
                </p:cNvPr>
                <p:cNvGrpSpPr/>
                <p:nvPr/>
              </p:nvGrpSpPr>
              <p:grpSpPr>
                <a:xfrm>
                  <a:off x="8727960" y="1680841"/>
                  <a:ext cx="58118" cy="59696"/>
                  <a:chOff x="8727960" y="1680841"/>
                  <a:chExt cx="58118" cy="59696"/>
                </a:xfrm>
                <a:noFill/>
              </p:grpSpPr>
              <p:sp>
                <p:nvSpPr>
                  <p:cNvPr id="240" name="Figura a mano libera: forma 239">
                    <a:extLst>
                      <a:ext uri="{FF2B5EF4-FFF2-40B4-BE49-F238E27FC236}">
                        <a16:creationId xmlns:a16="http://schemas.microsoft.com/office/drawing/2014/main" id="{BE1A90DD-B446-4CC4-91A0-6C63B6414982}"/>
                      </a:ext>
                    </a:extLst>
                  </p:cNvPr>
                  <p:cNvSpPr/>
                  <p:nvPr/>
                </p:nvSpPr>
                <p:spPr>
                  <a:xfrm flipV="1">
                    <a:off x="8727960" y="1710689"/>
                    <a:ext cx="58118" cy="2717"/>
                  </a:xfrm>
                  <a:custGeom>
                    <a:avLst/>
                    <a:gdLst>
                      <a:gd name="connsiteX0" fmla="*/ 58989 w 58118"/>
                      <a:gd name="connsiteY0" fmla="*/ -77 h 2717"/>
                      <a:gd name="connsiteX1" fmla="*/ 871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989" y="-77"/>
                        </a:moveTo>
                        <a:lnTo>
                          <a:pt x="871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1" name="Figura a mano libera: forma 240">
                    <a:extLst>
                      <a:ext uri="{FF2B5EF4-FFF2-40B4-BE49-F238E27FC236}">
                        <a16:creationId xmlns:a16="http://schemas.microsoft.com/office/drawing/2014/main" id="{C28D7534-0EB7-44A8-A99D-483AD5624ABB}"/>
                      </a:ext>
                    </a:extLst>
                  </p:cNvPr>
                  <p:cNvSpPr/>
                  <p:nvPr/>
                </p:nvSpPr>
                <p:spPr>
                  <a:xfrm flipV="1">
                    <a:off x="8757019" y="1680841"/>
                    <a:ext cx="2717" cy="59696"/>
                  </a:xfrm>
                  <a:custGeom>
                    <a:avLst/>
                    <a:gdLst>
                      <a:gd name="connsiteX0" fmla="*/ 871 w 2717"/>
                      <a:gd name="connsiteY0" fmla="*/ 59620 h 59696"/>
                      <a:gd name="connsiteX1" fmla="*/ 871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871" y="59620"/>
                        </a:moveTo>
                        <a:lnTo>
                          <a:pt x="871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2" name="Figura a mano libera: forma 241">
                  <a:extLst>
                    <a:ext uri="{FF2B5EF4-FFF2-40B4-BE49-F238E27FC236}">
                      <a16:creationId xmlns:a16="http://schemas.microsoft.com/office/drawing/2014/main" id="{9FBEAC76-9C69-436A-88E0-01816F15C66B}"/>
                    </a:ext>
                  </a:extLst>
                </p:cNvPr>
                <p:cNvSpPr/>
                <p:nvPr/>
              </p:nvSpPr>
              <p:spPr>
                <a:xfrm flipV="1">
                  <a:off x="8727963" y="1841663"/>
                  <a:ext cx="58120" cy="2717"/>
                </a:xfrm>
                <a:custGeom>
                  <a:avLst/>
                  <a:gdLst>
                    <a:gd name="connsiteX0" fmla="*/ 59355 w 58120"/>
                    <a:gd name="connsiteY0" fmla="*/ 405 h 2717"/>
                    <a:gd name="connsiteX1" fmla="*/ 1234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355" y="405"/>
                      </a:moveTo>
                      <a:lnTo>
                        <a:pt x="1234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3" name="Elemento grafico 94">
                <a:extLst>
                  <a:ext uri="{FF2B5EF4-FFF2-40B4-BE49-F238E27FC236}">
                    <a16:creationId xmlns:a16="http://schemas.microsoft.com/office/drawing/2014/main" id="{5C6473B5-0B62-413B-9E2A-1140F0B17CA9}"/>
                  </a:ext>
                </a:extLst>
              </p:cNvPr>
              <p:cNvGrpSpPr/>
              <p:nvPr/>
            </p:nvGrpSpPr>
            <p:grpSpPr>
              <a:xfrm>
                <a:off x="8813712" y="1680841"/>
                <a:ext cx="58123" cy="160822"/>
                <a:chOff x="8813712" y="1680841"/>
                <a:chExt cx="58123" cy="160822"/>
              </a:xfrm>
              <a:noFill/>
            </p:grpSpPr>
            <p:grpSp>
              <p:nvGrpSpPr>
                <p:cNvPr id="244" name="Elemento grafico 94">
                  <a:extLst>
                    <a:ext uri="{FF2B5EF4-FFF2-40B4-BE49-F238E27FC236}">
                      <a16:creationId xmlns:a16="http://schemas.microsoft.com/office/drawing/2014/main" id="{D805A7C2-98BE-4318-8C89-26F1499E63D9}"/>
                    </a:ext>
                  </a:extLst>
                </p:cNvPr>
                <p:cNvGrpSpPr/>
                <p:nvPr/>
              </p:nvGrpSpPr>
              <p:grpSpPr>
                <a:xfrm>
                  <a:off x="8813712" y="1680841"/>
                  <a:ext cx="58118" cy="59696"/>
                  <a:chOff x="8813712" y="1680841"/>
                  <a:chExt cx="58118" cy="59696"/>
                </a:xfrm>
                <a:noFill/>
              </p:grpSpPr>
              <p:sp>
                <p:nvSpPr>
                  <p:cNvPr id="245" name="Figura a mano libera: forma 244">
                    <a:extLst>
                      <a:ext uri="{FF2B5EF4-FFF2-40B4-BE49-F238E27FC236}">
                        <a16:creationId xmlns:a16="http://schemas.microsoft.com/office/drawing/2014/main" id="{B524A66A-EDF4-4AB0-81F2-CFA25B1D846B}"/>
                      </a:ext>
                    </a:extLst>
                  </p:cNvPr>
                  <p:cNvSpPr/>
                  <p:nvPr/>
                </p:nvSpPr>
                <p:spPr>
                  <a:xfrm flipV="1">
                    <a:off x="8813712" y="1710689"/>
                    <a:ext cx="58118" cy="2717"/>
                  </a:xfrm>
                  <a:custGeom>
                    <a:avLst/>
                    <a:gdLst>
                      <a:gd name="connsiteX0" fmla="*/ 59021 w 58118"/>
                      <a:gd name="connsiteY0" fmla="*/ -77 h 2717"/>
                      <a:gd name="connsiteX1" fmla="*/ 903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9021" y="-77"/>
                        </a:moveTo>
                        <a:lnTo>
                          <a:pt x="903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6" name="Figura a mano libera: forma 245">
                    <a:extLst>
                      <a:ext uri="{FF2B5EF4-FFF2-40B4-BE49-F238E27FC236}">
                        <a16:creationId xmlns:a16="http://schemas.microsoft.com/office/drawing/2014/main" id="{19061514-7287-4143-B591-27AE1372EE4C}"/>
                      </a:ext>
                    </a:extLst>
                  </p:cNvPr>
                  <p:cNvSpPr/>
                  <p:nvPr/>
                </p:nvSpPr>
                <p:spPr>
                  <a:xfrm flipV="1">
                    <a:off x="8842771" y="1680841"/>
                    <a:ext cx="2717" cy="59696"/>
                  </a:xfrm>
                  <a:custGeom>
                    <a:avLst/>
                    <a:gdLst>
                      <a:gd name="connsiteX0" fmla="*/ 903 w 2717"/>
                      <a:gd name="connsiteY0" fmla="*/ 59620 h 59696"/>
                      <a:gd name="connsiteX1" fmla="*/ 903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903" y="59620"/>
                        </a:moveTo>
                        <a:lnTo>
                          <a:pt x="903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7" name="Figura a mano libera: forma 246">
                  <a:extLst>
                    <a:ext uri="{FF2B5EF4-FFF2-40B4-BE49-F238E27FC236}">
                      <a16:creationId xmlns:a16="http://schemas.microsoft.com/office/drawing/2014/main" id="{0D68F7D1-444D-43C1-8502-84DA2EADDBEE}"/>
                    </a:ext>
                  </a:extLst>
                </p:cNvPr>
                <p:cNvSpPr/>
                <p:nvPr/>
              </p:nvSpPr>
              <p:spPr>
                <a:xfrm flipV="1">
                  <a:off x="8813714" y="1841663"/>
                  <a:ext cx="58120" cy="2717"/>
                </a:xfrm>
                <a:custGeom>
                  <a:avLst/>
                  <a:gdLst>
                    <a:gd name="connsiteX0" fmla="*/ 59386 w 58120"/>
                    <a:gd name="connsiteY0" fmla="*/ 405 h 2717"/>
                    <a:gd name="connsiteX1" fmla="*/ 1265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386" y="405"/>
                      </a:moveTo>
                      <a:lnTo>
                        <a:pt x="1265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8" name="Elemento grafico 94">
                <a:extLst>
                  <a:ext uri="{FF2B5EF4-FFF2-40B4-BE49-F238E27FC236}">
                    <a16:creationId xmlns:a16="http://schemas.microsoft.com/office/drawing/2014/main" id="{10268E55-6808-4BAE-BF87-CEAABF700B32}"/>
                  </a:ext>
                </a:extLst>
              </p:cNvPr>
              <p:cNvGrpSpPr/>
              <p:nvPr/>
            </p:nvGrpSpPr>
            <p:grpSpPr>
              <a:xfrm>
                <a:off x="8899463" y="1680841"/>
                <a:ext cx="58123" cy="160822"/>
                <a:chOff x="8899463" y="1680841"/>
                <a:chExt cx="58123" cy="160822"/>
              </a:xfrm>
              <a:noFill/>
            </p:grpSpPr>
            <p:grpSp>
              <p:nvGrpSpPr>
                <p:cNvPr id="249" name="Elemento grafico 94">
                  <a:extLst>
                    <a:ext uri="{FF2B5EF4-FFF2-40B4-BE49-F238E27FC236}">
                      <a16:creationId xmlns:a16="http://schemas.microsoft.com/office/drawing/2014/main" id="{4A8D37BF-116E-4667-AF82-FB6E834A0B51}"/>
                    </a:ext>
                  </a:extLst>
                </p:cNvPr>
                <p:cNvGrpSpPr/>
                <p:nvPr/>
              </p:nvGrpSpPr>
              <p:grpSpPr>
                <a:xfrm>
                  <a:off x="8899463" y="1680841"/>
                  <a:ext cx="58118" cy="59696"/>
                  <a:chOff x="8899463" y="1680841"/>
                  <a:chExt cx="58118" cy="59696"/>
                </a:xfrm>
                <a:noFill/>
              </p:grpSpPr>
              <p:sp>
                <p:nvSpPr>
                  <p:cNvPr id="250" name="Figura a mano libera: forma 249">
                    <a:extLst>
                      <a:ext uri="{FF2B5EF4-FFF2-40B4-BE49-F238E27FC236}">
                        <a16:creationId xmlns:a16="http://schemas.microsoft.com/office/drawing/2014/main" id="{30BDB631-8193-4E90-AE5A-2A0104EBD1C3}"/>
                      </a:ext>
                    </a:extLst>
                  </p:cNvPr>
                  <p:cNvSpPr/>
                  <p:nvPr/>
                </p:nvSpPr>
                <p:spPr>
                  <a:xfrm flipV="1">
                    <a:off x="8899463" y="1710689"/>
                    <a:ext cx="58118" cy="2717"/>
                  </a:xfrm>
                  <a:custGeom>
                    <a:avLst/>
                    <a:gdLst>
                      <a:gd name="connsiteX0" fmla="*/ 59052 w 58118"/>
                      <a:gd name="connsiteY0" fmla="*/ -77 h 2717"/>
                      <a:gd name="connsiteX1" fmla="*/ 934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9052" y="-77"/>
                        </a:moveTo>
                        <a:lnTo>
                          <a:pt x="934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1" name="Figura a mano libera: forma 250">
                    <a:extLst>
                      <a:ext uri="{FF2B5EF4-FFF2-40B4-BE49-F238E27FC236}">
                        <a16:creationId xmlns:a16="http://schemas.microsoft.com/office/drawing/2014/main" id="{368CECFB-5280-4D15-AE31-8DBAFE100FAE}"/>
                      </a:ext>
                    </a:extLst>
                  </p:cNvPr>
                  <p:cNvSpPr/>
                  <p:nvPr/>
                </p:nvSpPr>
                <p:spPr>
                  <a:xfrm flipV="1">
                    <a:off x="8928522" y="1680841"/>
                    <a:ext cx="2717" cy="59696"/>
                  </a:xfrm>
                  <a:custGeom>
                    <a:avLst/>
                    <a:gdLst>
                      <a:gd name="connsiteX0" fmla="*/ 934 w 2717"/>
                      <a:gd name="connsiteY0" fmla="*/ 59620 h 59696"/>
                      <a:gd name="connsiteX1" fmla="*/ 934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934" y="59620"/>
                        </a:moveTo>
                        <a:lnTo>
                          <a:pt x="934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2" name="Figura a mano libera: forma 251">
                  <a:extLst>
                    <a:ext uri="{FF2B5EF4-FFF2-40B4-BE49-F238E27FC236}">
                      <a16:creationId xmlns:a16="http://schemas.microsoft.com/office/drawing/2014/main" id="{6DDF7C2D-4D16-46B4-A2BF-A23C009D1817}"/>
                    </a:ext>
                  </a:extLst>
                </p:cNvPr>
                <p:cNvSpPr/>
                <p:nvPr/>
              </p:nvSpPr>
              <p:spPr>
                <a:xfrm flipV="1">
                  <a:off x="8899466" y="1841663"/>
                  <a:ext cx="58120" cy="2717"/>
                </a:xfrm>
                <a:custGeom>
                  <a:avLst/>
                  <a:gdLst>
                    <a:gd name="connsiteX0" fmla="*/ 59418 w 58120"/>
                    <a:gd name="connsiteY0" fmla="*/ 405 h 2717"/>
                    <a:gd name="connsiteX1" fmla="*/ 1297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418" y="405"/>
                      </a:moveTo>
                      <a:lnTo>
                        <a:pt x="1297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3" name="Elemento grafico 94">
                <a:extLst>
                  <a:ext uri="{FF2B5EF4-FFF2-40B4-BE49-F238E27FC236}">
                    <a16:creationId xmlns:a16="http://schemas.microsoft.com/office/drawing/2014/main" id="{89E3C420-5893-4CD9-9A7F-B7CF1D3C312D}"/>
                  </a:ext>
                </a:extLst>
              </p:cNvPr>
              <p:cNvGrpSpPr/>
              <p:nvPr/>
            </p:nvGrpSpPr>
            <p:grpSpPr>
              <a:xfrm>
                <a:off x="8985215" y="1680841"/>
                <a:ext cx="58123" cy="160822"/>
                <a:chOff x="8985215" y="1680841"/>
                <a:chExt cx="58123" cy="160822"/>
              </a:xfrm>
              <a:noFill/>
            </p:grpSpPr>
            <p:grpSp>
              <p:nvGrpSpPr>
                <p:cNvPr id="254" name="Elemento grafico 94">
                  <a:extLst>
                    <a:ext uri="{FF2B5EF4-FFF2-40B4-BE49-F238E27FC236}">
                      <a16:creationId xmlns:a16="http://schemas.microsoft.com/office/drawing/2014/main" id="{5972E2E1-75E5-46DD-8B7F-B43B0C9A6584}"/>
                    </a:ext>
                  </a:extLst>
                </p:cNvPr>
                <p:cNvGrpSpPr/>
                <p:nvPr/>
              </p:nvGrpSpPr>
              <p:grpSpPr>
                <a:xfrm>
                  <a:off x="8985215" y="1680841"/>
                  <a:ext cx="58118" cy="59696"/>
                  <a:chOff x="8985215" y="1680841"/>
                  <a:chExt cx="58118" cy="59696"/>
                </a:xfrm>
                <a:noFill/>
              </p:grpSpPr>
              <p:sp>
                <p:nvSpPr>
                  <p:cNvPr id="255" name="Figura a mano libera: forma 254">
                    <a:extLst>
                      <a:ext uri="{FF2B5EF4-FFF2-40B4-BE49-F238E27FC236}">
                        <a16:creationId xmlns:a16="http://schemas.microsoft.com/office/drawing/2014/main" id="{E2E930F9-B598-4F8C-B430-B960B3D132BA}"/>
                      </a:ext>
                    </a:extLst>
                  </p:cNvPr>
                  <p:cNvSpPr/>
                  <p:nvPr/>
                </p:nvSpPr>
                <p:spPr>
                  <a:xfrm flipV="1">
                    <a:off x="8985215" y="1710689"/>
                    <a:ext cx="58118" cy="2717"/>
                  </a:xfrm>
                  <a:custGeom>
                    <a:avLst/>
                    <a:gdLst>
                      <a:gd name="connsiteX0" fmla="*/ 59084 w 58118"/>
                      <a:gd name="connsiteY0" fmla="*/ -77 h 2717"/>
                      <a:gd name="connsiteX1" fmla="*/ 966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9084" y="-77"/>
                        </a:moveTo>
                        <a:lnTo>
                          <a:pt x="966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6" name="Figura a mano libera: forma 255">
                    <a:extLst>
                      <a:ext uri="{FF2B5EF4-FFF2-40B4-BE49-F238E27FC236}">
                        <a16:creationId xmlns:a16="http://schemas.microsoft.com/office/drawing/2014/main" id="{F3885B1E-D837-43BA-8F9E-918A47A815FB}"/>
                      </a:ext>
                    </a:extLst>
                  </p:cNvPr>
                  <p:cNvSpPr/>
                  <p:nvPr/>
                </p:nvSpPr>
                <p:spPr>
                  <a:xfrm flipV="1">
                    <a:off x="9014274" y="1680841"/>
                    <a:ext cx="2717" cy="59696"/>
                  </a:xfrm>
                  <a:custGeom>
                    <a:avLst/>
                    <a:gdLst>
                      <a:gd name="connsiteX0" fmla="*/ 966 w 2717"/>
                      <a:gd name="connsiteY0" fmla="*/ 59620 h 59696"/>
                      <a:gd name="connsiteX1" fmla="*/ 966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966" y="59620"/>
                        </a:moveTo>
                        <a:lnTo>
                          <a:pt x="966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7" name="Figura a mano libera: forma 256">
                  <a:extLst>
                    <a:ext uri="{FF2B5EF4-FFF2-40B4-BE49-F238E27FC236}">
                      <a16:creationId xmlns:a16="http://schemas.microsoft.com/office/drawing/2014/main" id="{15E68C39-A814-4514-8875-D9EE63387D80}"/>
                    </a:ext>
                  </a:extLst>
                </p:cNvPr>
                <p:cNvSpPr/>
                <p:nvPr/>
              </p:nvSpPr>
              <p:spPr>
                <a:xfrm flipV="1">
                  <a:off x="8985218" y="1841663"/>
                  <a:ext cx="58120" cy="2717"/>
                </a:xfrm>
                <a:custGeom>
                  <a:avLst/>
                  <a:gdLst>
                    <a:gd name="connsiteX0" fmla="*/ 59449 w 58120"/>
                    <a:gd name="connsiteY0" fmla="*/ 405 h 2717"/>
                    <a:gd name="connsiteX1" fmla="*/ 1328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449" y="405"/>
                      </a:moveTo>
                      <a:lnTo>
                        <a:pt x="1328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8" name="Elemento grafico 94">
                <a:extLst>
                  <a:ext uri="{FF2B5EF4-FFF2-40B4-BE49-F238E27FC236}">
                    <a16:creationId xmlns:a16="http://schemas.microsoft.com/office/drawing/2014/main" id="{971DCDFC-0498-4DEB-8393-153756970E61}"/>
                  </a:ext>
                </a:extLst>
              </p:cNvPr>
              <p:cNvGrpSpPr/>
              <p:nvPr/>
            </p:nvGrpSpPr>
            <p:grpSpPr>
              <a:xfrm>
                <a:off x="9070967" y="1680841"/>
                <a:ext cx="58123" cy="160822"/>
                <a:chOff x="9070967" y="1680841"/>
                <a:chExt cx="58123" cy="160822"/>
              </a:xfrm>
              <a:noFill/>
            </p:grpSpPr>
            <p:grpSp>
              <p:nvGrpSpPr>
                <p:cNvPr id="259" name="Elemento grafico 94">
                  <a:extLst>
                    <a:ext uri="{FF2B5EF4-FFF2-40B4-BE49-F238E27FC236}">
                      <a16:creationId xmlns:a16="http://schemas.microsoft.com/office/drawing/2014/main" id="{CEB5F12B-0F61-49C3-9E62-D40A543307BD}"/>
                    </a:ext>
                  </a:extLst>
                </p:cNvPr>
                <p:cNvGrpSpPr/>
                <p:nvPr/>
              </p:nvGrpSpPr>
              <p:grpSpPr>
                <a:xfrm>
                  <a:off x="9070967" y="1680841"/>
                  <a:ext cx="58118" cy="59696"/>
                  <a:chOff x="9070967" y="1680841"/>
                  <a:chExt cx="58118" cy="59696"/>
                </a:xfrm>
                <a:noFill/>
              </p:grpSpPr>
              <p:sp>
                <p:nvSpPr>
                  <p:cNvPr id="260" name="Figura a mano libera: forma 259">
                    <a:extLst>
                      <a:ext uri="{FF2B5EF4-FFF2-40B4-BE49-F238E27FC236}">
                        <a16:creationId xmlns:a16="http://schemas.microsoft.com/office/drawing/2014/main" id="{B26F53D2-7E42-470E-91B6-D6BA381B1861}"/>
                      </a:ext>
                    </a:extLst>
                  </p:cNvPr>
                  <p:cNvSpPr/>
                  <p:nvPr/>
                </p:nvSpPr>
                <p:spPr>
                  <a:xfrm flipV="1">
                    <a:off x="9070967" y="1710689"/>
                    <a:ext cx="58118" cy="2717"/>
                  </a:xfrm>
                  <a:custGeom>
                    <a:avLst/>
                    <a:gdLst>
                      <a:gd name="connsiteX0" fmla="*/ 59115 w 58118"/>
                      <a:gd name="connsiteY0" fmla="*/ -77 h 2717"/>
                      <a:gd name="connsiteX1" fmla="*/ 997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9115" y="-77"/>
                        </a:moveTo>
                        <a:lnTo>
                          <a:pt x="997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1" name="Figura a mano libera: forma 260">
                    <a:extLst>
                      <a:ext uri="{FF2B5EF4-FFF2-40B4-BE49-F238E27FC236}">
                        <a16:creationId xmlns:a16="http://schemas.microsoft.com/office/drawing/2014/main" id="{5EFAC06E-31F9-4891-8382-0FC5F2215C96}"/>
                      </a:ext>
                    </a:extLst>
                  </p:cNvPr>
                  <p:cNvSpPr/>
                  <p:nvPr/>
                </p:nvSpPr>
                <p:spPr>
                  <a:xfrm flipV="1">
                    <a:off x="9100026" y="1680841"/>
                    <a:ext cx="2717" cy="59696"/>
                  </a:xfrm>
                  <a:custGeom>
                    <a:avLst/>
                    <a:gdLst>
                      <a:gd name="connsiteX0" fmla="*/ 997 w 2717"/>
                      <a:gd name="connsiteY0" fmla="*/ 59620 h 59696"/>
                      <a:gd name="connsiteX1" fmla="*/ 997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997" y="59620"/>
                        </a:moveTo>
                        <a:lnTo>
                          <a:pt x="997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2" name="Figura a mano libera: forma 261">
                  <a:extLst>
                    <a:ext uri="{FF2B5EF4-FFF2-40B4-BE49-F238E27FC236}">
                      <a16:creationId xmlns:a16="http://schemas.microsoft.com/office/drawing/2014/main" id="{3CAC601F-FE6A-4464-8E68-3C4B5BB9C4D1}"/>
                    </a:ext>
                  </a:extLst>
                </p:cNvPr>
                <p:cNvSpPr/>
                <p:nvPr/>
              </p:nvSpPr>
              <p:spPr>
                <a:xfrm flipV="1">
                  <a:off x="9070969" y="1841663"/>
                  <a:ext cx="58120" cy="2717"/>
                </a:xfrm>
                <a:custGeom>
                  <a:avLst/>
                  <a:gdLst>
                    <a:gd name="connsiteX0" fmla="*/ 59481 w 58120"/>
                    <a:gd name="connsiteY0" fmla="*/ 405 h 2717"/>
                    <a:gd name="connsiteX1" fmla="*/ 1360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481" y="405"/>
                      </a:moveTo>
                      <a:lnTo>
                        <a:pt x="1360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3" name="Elemento grafico 94">
                <a:extLst>
                  <a:ext uri="{FF2B5EF4-FFF2-40B4-BE49-F238E27FC236}">
                    <a16:creationId xmlns:a16="http://schemas.microsoft.com/office/drawing/2014/main" id="{38F83CD3-A21A-44CE-A777-2E1CA0DFA450}"/>
                  </a:ext>
                </a:extLst>
              </p:cNvPr>
              <p:cNvGrpSpPr/>
              <p:nvPr/>
            </p:nvGrpSpPr>
            <p:grpSpPr>
              <a:xfrm>
                <a:off x="9156483" y="1680841"/>
                <a:ext cx="58123" cy="160822"/>
                <a:chOff x="9156483" y="1680841"/>
                <a:chExt cx="58123" cy="160822"/>
              </a:xfrm>
              <a:noFill/>
            </p:grpSpPr>
            <p:grpSp>
              <p:nvGrpSpPr>
                <p:cNvPr id="264" name="Elemento grafico 94">
                  <a:extLst>
                    <a:ext uri="{FF2B5EF4-FFF2-40B4-BE49-F238E27FC236}">
                      <a16:creationId xmlns:a16="http://schemas.microsoft.com/office/drawing/2014/main" id="{355634BB-D516-448B-9EF2-AF26B19E5096}"/>
                    </a:ext>
                  </a:extLst>
                </p:cNvPr>
                <p:cNvGrpSpPr/>
                <p:nvPr/>
              </p:nvGrpSpPr>
              <p:grpSpPr>
                <a:xfrm>
                  <a:off x="9156483" y="1680841"/>
                  <a:ext cx="58118" cy="59696"/>
                  <a:chOff x="9156483" y="1680841"/>
                  <a:chExt cx="58118" cy="59696"/>
                </a:xfrm>
                <a:noFill/>
              </p:grpSpPr>
              <p:sp>
                <p:nvSpPr>
                  <p:cNvPr id="265" name="Figura a mano libera: forma 264">
                    <a:extLst>
                      <a:ext uri="{FF2B5EF4-FFF2-40B4-BE49-F238E27FC236}">
                        <a16:creationId xmlns:a16="http://schemas.microsoft.com/office/drawing/2014/main" id="{8F242505-E5AD-4034-BBC5-29ADD7B09968}"/>
                      </a:ext>
                    </a:extLst>
                  </p:cNvPr>
                  <p:cNvSpPr/>
                  <p:nvPr/>
                </p:nvSpPr>
                <p:spPr>
                  <a:xfrm flipV="1">
                    <a:off x="9156483" y="1710689"/>
                    <a:ext cx="58118" cy="2717"/>
                  </a:xfrm>
                  <a:custGeom>
                    <a:avLst/>
                    <a:gdLst>
                      <a:gd name="connsiteX0" fmla="*/ 59147 w 58118"/>
                      <a:gd name="connsiteY0" fmla="*/ -77 h 2717"/>
                      <a:gd name="connsiteX1" fmla="*/ 1029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9147" y="-77"/>
                        </a:moveTo>
                        <a:lnTo>
                          <a:pt x="1029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6" name="Figura a mano libera: forma 265">
                    <a:extLst>
                      <a:ext uri="{FF2B5EF4-FFF2-40B4-BE49-F238E27FC236}">
                        <a16:creationId xmlns:a16="http://schemas.microsoft.com/office/drawing/2014/main" id="{0B8E71E7-BD94-4065-8D4F-A35EBADDD2CD}"/>
                      </a:ext>
                    </a:extLst>
                  </p:cNvPr>
                  <p:cNvSpPr/>
                  <p:nvPr/>
                </p:nvSpPr>
                <p:spPr>
                  <a:xfrm flipV="1">
                    <a:off x="9185543" y="1680841"/>
                    <a:ext cx="2717" cy="59696"/>
                  </a:xfrm>
                  <a:custGeom>
                    <a:avLst/>
                    <a:gdLst>
                      <a:gd name="connsiteX0" fmla="*/ 1029 w 2717"/>
                      <a:gd name="connsiteY0" fmla="*/ 59620 h 59696"/>
                      <a:gd name="connsiteX1" fmla="*/ 1029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029" y="59620"/>
                        </a:moveTo>
                        <a:lnTo>
                          <a:pt x="1029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7" name="Figura a mano libera: forma 266">
                  <a:extLst>
                    <a:ext uri="{FF2B5EF4-FFF2-40B4-BE49-F238E27FC236}">
                      <a16:creationId xmlns:a16="http://schemas.microsoft.com/office/drawing/2014/main" id="{4B68BDDB-C2A3-4D85-91E6-FBF32AAD8863}"/>
                    </a:ext>
                  </a:extLst>
                </p:cNvPr>
                <p:cNvSpPr/>
                <p:nvPr/>
              </p:nvSpPr>
              <p:spPr>
                <a:xfrm flipV="1">
                  <a:off x="9156486" y="1841663"/>
                  <a:ext cx="58120" cy="2717"/>
                </a:xfrm>
                <a:custGeom>
                  <a:avLst/>
                  <a:gdLst>
                    <a:gd name="connsiteX0" fmla="*/ 59512 w 58120"/>
                    <a:gd name="connsiteY0" fmla="*/ 405 h 2717"/>
                    <a:gd name="connsiteX1" fmla="*/ 1392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512" y="405"/>
                      </a:moveTo>
                      <a:lnTo>
                        <a:pt x="1392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8" name="Elemento grafico 94">
                <a:extLst>
                  <a:ext uri="{FF2B5EF4-FFF2-40B4-BE49-F238E27FC236}">
                    <a16:creationId xmlns:a16="http://schemas.microsoft.com/office/drawing/2014/main" id="{986DAFF3-D458-490A-B894-E28096BFD944}"/>
                  </a:ext>
                </a:extLst>
              </p:cNvPr>
              <p:cNvGrpSpPr/>
              <p:nvPr/>
            </p:nvGrpSpPr>
            <p:grpSpPr>
              <a:xfrm>
                <a:off x="9242235" y="1680841"/>
                <a:ext cx="58123" cy="160822"/>
                <a:chOff x="9242235" y="1680841"/>
                <a:chExt cx="58123" cy="160822"/>
              </a:xfrm>
              <a:noFill/>
            </p:grpSpPr>
            <p:grpSp>
              <p:nvGrpSpPr>
                <p:cNvPr id="269" name="Elemento grafico 94">
                  <a:extLst>
                    <a:ext uri="{FF2B5EF4-FFF2-40B4-BE49-F238E27FC236}">
                      <a16:creationId xmlns:a16="http://schemas.microsoft.com/office/drawing/2014/main" id="{B04E14CF-256B-478E-A718-77EDE2F2E18E}"/>
                    </a:ext>
                  </a:extLst>
                </p:cNvPr>
                <p:cNvGrpSpPr/>
                <p:nvPr/>
              </p:nvGrpSpPr>
              <p:grpSpPr>
                <a:xfrm>
                  <a:off x="9242235" y="1680841"/>
                  <a:ext cx="58118" cy="59696"/>
                  <a:chOff x="9242235" y="1680841"/>
                  <a:chExt cx="58118" cy="59696"/>
                </a:xfrm>
                <a:noFill/>
              </p:grpSpPr>
              <p:sp>
                <p:nvSpPr>
                  <p:cNvPr id="270" name="Figura a mano libera: forma 269">
                    <a:extLst>
                      <a:ext uri="{FF2B5EF4-FFF2-40B4-BE49-F238E27FC236}">
                        <a16:creationId xmlns:a16="http://schemas.microsoft.com/office/drawing/2014/main" id="{6127254D-071B-40D7-B6B3-53D5393331EA}"/>
                      </a:ext>
                    </a:extLst>
                  </p:cNvPr>
                  <p:cNvSpPr/>
                  <p:nvPr/>
                </p:nvSpPr>
                <p:spPr>
                  <a:xfrm flipV="1">
                    <a:off x="9242235" y="1710689"/>
                    <a:ext cx="58118" cy="2717"/>
                  </a:xfrm>
                  <a:custGeom>
                    <a:avLst/>
                    <a:gdLst>
                      <a:gd name="connsiteX0" fmla="*/ 59178 w 58118"/>
                      <a:gd name="connsiteY0" fmla="*/ -77 h 2717"/>
                      <a:gd name="connsiteX1" fmla="*/ 1060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9178" y="-77"/>
                        </a:moveTo>
                        <a:lnTo>
                          <a:pt x="1060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1" name="Figura a mano libera: forma 270">
                    <a:extLst>
                      <a:ext uri="{FF2B5EF4-FFF2-40B4-BE49-F238E27FC236}">
                        <a16:creationId xmlns:a16="http://schemas.microsoft.com/office/drawing/2014/main" id="{76A1026B-99FA-46A1-8DA4-FF20BBF5C39F}"/>
                      </a:ext>
                    </a:extLst>
                  </p:cNvPr>
                  <p:cNvSpPr/>
                  <p:nvPr/>
                </p:nvSpPr>
                <p:spPr>
                  <a:xfrm flipV="1">
                    <a:off x="9271294" y="1680841"/>
                    <a:ext cx="2717" cy="59696"/>
                  </a:xfrm>
                  <a:custGeom>
                    <a:avLst/>
                    <a:gdLst>
                      <a:gd name="connsiteX0" fmla="*/ 1060 w 2717"/>
                      <a:gd name="connsiteY0" fmla="*/ 59620 h 59696"/>
                      <a:gd name="connsiteX1" fmla="*/ 1060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060" y="59620"/>
                        </a:moveTo>
                        <a:lnTo>
                          <a:pt x="1060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2" name="Figura a mano libera: forma 271">
                  <a:extLst>
                    <a:ext uri="{FF2B5EF4-FFF2-40B4-BE49-F238E27FC236}">
                      <a16:creationId xmlns:a16="http://schemas.microsoft.com/office/drawing/2014/main" id="{65954770-795C-4A6E-9D94-6426E61DA4CE}"/>
                    </a:ext>
                  </a:extLst>
                </p:cNvPr>
                <p:cNvSpPr/>
                <p:nvPr/>
              </p:nvSpPr>
              <p:spPr>
                <a:xfrm flipV="1">
                  <a:off x="9242238" y="1841663"/>
                  <a:ext cx="58120" cy="2717"/>
                </a:xfrm>
                <a:custGeom>
                  <a:avLst/>
                  <a:gdLst>
                    <a:gd name="connsiteX0" fmla="*/ 59544 w 58120"/>
                    <a:gd name="connsiteY0" fmla="*/ 405 h 2717"/>
                    <a:gd name="connsiteX1" fmla="*/ 1423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544" y="405"/>
                      </a:moveTo>
                      <a:lnTo>
                        <a:pt x="1423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3" name="Elemento grafico 94">
                <a:extLst>
                  <a:ext uri="{FF2B5EF4-FFF2-40B4-BE49-F238E27FC236}">
                    <a16:creationId xmlns:a16="http://schemas.microsoft.com/office/drawing/2014/main" id="{D872E44A-3CE8-451E-BCC3-7AFD715ADC9D}"/>
                  </a:ext>
                </a:extLst>
              </p:cNvPr>
              <p:cNvGrpSpPr/>
              <p:nvPr/>
            </p:nvGrpSpPr>
            <p:grpSpPr>
              <a:xfrm>
                <a:off x="9327987" y="1680841"/>
                <a:ext cx="58123" cy="160822"/>
                <a:chOff x="9327987" y="1680841"/>
                <a:chExt cx="58123" cy="160822"/>
              </a:xfrm>
              <a:noFill/>
            </p:grpSpPr>
            <p:grpSp>
              <p:nvGrpSpPr>
                <p:cNvPr id="274" name="Elemento grafico 94">
                  <a:extLst>
                    <a:ext uri="{FF2B5EF4-FFF2-40B4-BE49-F238E27FC236}">
                      <a16:creationId xmlns:a16="http://schemas.microsoft.com/office/drawing/2014/main" id="{0B8F6062-F14A-4F95-8A71-09248A0CC781}"/>
                    </a:ext>
                  </a:extLst>
                </p:cNvPr>
                <p:cNvGrpSpPr/>
                <p:nvPr/>
              </p:nvGrpSpPr>
              <p:grpSpPr>
                <a:xfrm>
                  <a:off x="9327987" y="1680841"/>
                  <a:ext cx="58118" cy="59696"/>
                  <a:chOff x="9327987" y="1680841"/>
                  <a:chExt cx="58118" cy="59696"/>
                </a:xfrm>
                <a:noFill/>
              </p:grpSpPr>
              <p:sp>
                <p:nvSpPr>
                  <p:cNvPr id="275" name="Figura a mano libera: forma 274">
                    <a:extLst>
                      <a:ext uri="{FF2B5EF4-FFF2-40B4-BE49-F238E27FC236}">
                        <a16:creationId xmlns:a16="http://schemas.microsoft.com/office/drawing/2014/main" id="{D2CCF081-40F0-42DD-97F7-DEF73D152DA2}"/>
                      </a:ext>
                    </a:extLst>
                  </p:cNvPr>
                  <p:cNvSpPr/>
                  <p:nvPr/>
                </p:nvSpPr>
                <p:spPr>
                  <a:xfrm flipV="1">
                    <a:off x="9327987" y="1710689"/>
                    <a:ext cx="58118" cy="2717"/>
                  </a:xfrm>
                  <a:custGeom>
                    <a:avLst/>
                    <a:gdLst>
                      <a:gd name="connsiteX0" fmla="*/ 59210 w 58118"/>
                      <a:gd name="connsiteY0" fmla="*/ -77 h 2717"/>
                      <a:gd name="connsiteX1" fmla="*/ 1092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9210" y="-77"/>
                        </a:moveTo>
                        <a:lnTo>
                          <a:pt x="1092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6" name="Figura a mano libera: forma 275">
                    <a:extLst>
                      <a:ext uri="{FF2B5EF4-FFF2-40B4-BE49-F238E27FC236}">
                        <a16:creationId xmlns:a16="http://schemas.microsoft.com/office/drawing/2014/main" id="{55A3F17A-82C0-4CE5-B967-E3BB20CB1574}"/>
                      </a:ext>
                    </a:extLst>
                  </p:cNvPr>
                  <p:cNvSpPr/>
                  <p:nvPr/>
                </p:nvSpPr>
                <p:spPr>
                  <a:xfrm flipV="1">
                    <a:off x="9357046" y="1680841"/>
                    <a:ext cx="2717" cy="59696"/>
                  </a:xfrm>
                  <a:custGeom>
                    <a:avLst/>
                    <a:gdLst>
                      <a:gd name="connsiteX0" fmla="*/ 1092 w 2717"/>
                      <a:gd name="connsiteY0" fmla="*/ 59620 h 59696"/>
                      <a:gd name="connsiteX1" fmla="*/ 1092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092" y="59620"/>
                        </a:moveTo>
                        <a:lnTo>
                          <a:pt x="1092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7" name="Figura a mano libera: forma 276">
                  <a:extLst>
                    <a:ext uri="{FF2B5EF4-FFF2-40B4-BE49-F238E27FC236}">
                      <a16:creationId xmlns:a16="http://schemas.microsoft.com/office/drawing/2014/main" id="{2BD50516-9FA8-4E10-A2FD-6A5E06837D39}"/>
                    </a:ext>
                  </a:extLst>
                </p:cNvPr>
                <p:cNvSpPr/>
                <p:nvPr/>
              </p:nvSpPr>
              <p:spPr>
                <a:xfrm flipV="1">
                  <a:off x="9327990" y="1841663"/>
                  <a:ext cx="58120" cy="2717"/>
                </a:xfrm>
                <a:custGeom>
                  <a:avLst/>
                  <a:gdLst>
                    <a:gd name="connsiteX0" fmla="*/ 59576 w 58120"/>
                    <a:gd name="connsiteY0" fmla="*/ 405 h 2717"/>
                    <a:gd name="connsiteX1" fmla="*/ 1455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576" y="405"/>
                      </a:moveTo>
                      <a:lnTo>
                        <a:pt x="1455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8" name="Elemento grafico 94">
                <a:extLst>
                  <a:ext uri="{FF2B5EF4-FFF2-40B4-BE49-F238E27FC236}">
                    <a16:creationId xmlns:a16="http://schemas.microsoft.com/office/drawing/2014/main" id="{40B34CCE-DBE0-48C4-A30B-6A2157C02EF0}"/>
                  </a:ext>
                </a:extLst>
              </p:cNvPr>
              <p:cNvGrpSpPr/>
              <p:nvPr/>
            </p:nvGrpSpPr>
            <p:grpSpPr>
              <a:xfrm>
                <a:off x="9413739" y="1680841"/>
                <a:ext cx="58123" cy="160822"/>
                <a:chOff x="9413739" y="1680841"/>
                <a:chExt cx="58123" cy="160822"/>
              </a:xfrm>
              <a:noFill/>
            </p:grpSpPr>
            <p:grpSp>
              <p:nvGrpSpPr>
                <p:cNvPr id="279" name="Elemento grafico 94">
                  <a:extLst>
                    <a:ext uri="{FF2B5EF4-FFF2-40B4-BE49-F238E27FC236}">
                      <a16:creationId xmlns:a16="http://schemas.microsoft.com/office/drawing/2014/main" id="{36B4C0E8-DC5C-4CAE-BD4E-8628320F2D83}"/>
                    </a:ext>
                  </a:extLst>
                </p:cNvPr>
                <p:cNvGrpSpPr/>
                <p:nvPr/>
              </p:nvGrpSpPr>
              <p:grpSpPr>
                <a:xfrm>
                  <a:off x="9413739" y="1680841"/>
                  <a:ext cx="58118" cy="59696"/>
                  <a:chOff x="9413739" y="1680841"/>
                  <a:chExt cx="58118" cy="59696"/>
                </a:xfrm>
                <a:noFill/>
              </p:grpSpPr>
              <p:sp>
                <p:nvSpPr>
                  <p:cNvPr id="280" name="Figura a mano libera: forma 279">
                    <a:extLst>
                      <a:ext uri="{FF2B5EF4-FFF2-40B4-BE49-F238E27FC236}">
                        <a16:creationId xmlns:a16="http://schemas.microsoft.com/office/drawing/2014/main" id="{58EEE760-1105-4CAE-954E-38C1448F18D4}"/>
                      </a:ext>
                    </a:extLst>
                  </p:cNvPr>
                  <p:cNvSpPr/>
                  <p:nvPr/>
                </p:nvSpPr>
                <p:spPr>
                  <a:xfrm flipV="1">
                    <a:off x="9413739" y="1710689"/>
                    <a:ext cx="58118" cy="2717"/>
                  </a:xfrm>
                  <a:custGeom>
                    <a:avLst/>
                    <a:gdLst>
                      <a:gd name="connsiteX0" fmla="*/ 59242 w 58118"/>
                      <a:gd name="connsiteY0" fmla="*/ -77 h 2717"/>
                      <a:gd name="connsiteX1" fmla="*/ 1123 w 58118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9242" y="-77"/>
                        </a:moveTo>
                        <a:lnTo>
                          <a:pt x="1123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1" name="Figura a mano libera: forma 280">
                    <a:extLst>
                      <a:ext uri="{FF2B5EF4-FFF2-40B4-BE49-F238E27FC236}">
                        <a16:creationId xmlns:a16="http://schemas.microsoft.com/office/drawing/2014/main" id="{C5F62F2E-DF62-4A5B-AD54-080B202022FF}"/>
                      </a:ext>
                    </a:extLst>
                  </p:cNvPr>
                  <p:cNvSpPr/>
                  <p:nvPr/>
                </p:nvSpPr>
                <p:spPr>
                  <a:xfrm flipV="1">
                    <a:off x="9442798" y="1680841"/>
                    <a:ext cx="2717" cy="59696"/>
                  </a:xfrm>
                  <a:custGeom>
                    <a:avLst/>
                    <a:gdLst>
                      <a:gd name="connsiteX0" fmla="*/ 1123 w 2717"/>
                      <a:gd name="connsiteY0" fmla="*/ 59620 h 59696"/>
                      <a:gd name="connsiteX1" fmla="*/ 1123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123" y="59620"/>
                        </a:moveTo>
                        <a:lnTo>
                          <a:pt x="1123" y="-77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2" name="Figura a mano libera: forma 281">
                  <a:extLst>
                    <a:ext uri="{FF2B5EF4-FFF2-40B4-BE49-F238E27FC236}">
                      <a16:creationId xmlns:a16="http://schemas.microsoft.com/office/drawing/2014/main" id="{C0B30539-B758-4205-8A12-2264B2D96047}"/>
                    </a:ext>
                  </a:extLst>
                </p:cNvPr>
                <p:cNvSpPr/>
                <p:nvPr/>
              </p:nvSpPr>
              <p:spPr>
                <a:xfrm flipV="1">
                  <a:off x="9413741" y="1841663"/>
                  <a:ext cx="58120" cy="2717"/>
                </a:xfrm>
                <a:custGeom>
                  <a:avLst/>
                  <a:gdLst>
                    <a:gd name="connsiteX0" fmla="*/ 59607 w 58120"/>
                    <a:gd name="connsiteY0" fmla="*/ 405 h 2717"/>
                    <a:gd name="connsiteX1" fmla="*/ 1486 w 58120"/>
                    <a:gd name="connsiteY1" fmla="*/ 405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607" y="405"/>
                      </a:moveTo>
                      <a:lnTo>
                        <a:pt x="1486" y="405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3" name="Elemento grafico 94">
                <a:extLst>
                  <a:ext uri="{FF2B5EF4-FFF2-40B4-BE49-F238E27FC236}">
                    <a16:creationId xmlns:a16="http://schemas.microsoft.com/office/drawing/2014/main" id="{3CA5842D-A624-4E9F-A9A9-28643F0441D2}"/>
                  </a:ext>
                </a:extLst>
              </p:cNvPr>
              <p:cNvGrpSpPr/>
              <p:nvPr/>
            </p:nvGrpSpPr>
            <p:grpSpPr>
              <a:xfrm>
                <a:off x="9495294" y="1680676"/>
                <a:ext cx="61520" cy="160826"/>
                <a:chOff x="9495294" y="1680676"/>
                <a:chExt cx="61520" cy="160826"/>
              </a:xfrm>
              <a:noFill/>
            </p:grpSpPr>
            <p:grpSp>
              <p:nvGrpSpPr>
                <p:cNvPr id="284" name="Elemento grafico 94">
                  <a:extLst>
                    <a:ext uri="{FF2B5EF4-FFF2-40B4-BE49-F238E27FC236}">
                      <a16:creationId xmlns:a16="http://schemas.microsoft.com/office/drawing/2014/main" id="{62E81D64-2655-4B02-88C7-98971C4C1E0E}"/>
                    </a:ext>
                  </a:extLst>
                </p:cNvPr>
                <p:cNvGrpSpPr/>
                <p:nvPr/>
              </p:nvGrpSpPr>
              <p:grpSpPr>
                <a:xfrm>
                  <a:off x="9495294" y="1680676"/>
                  <a:ext cx="58912" cy="59696"/>
                  <a:chOff x="9495294" y="1680676"/>
                  <a:chExt cx="58912" cy="59696"/>
                </a:xfrm>
                <a:noFill/>
              </p:grpSpPr>
              <p:sp>
                <p:nvSpPr>
                  <p:cNvPr id="285" name="Figura a mano libera: forma 284">
                    <a:extLst>
                      <a:ext uri="{FF2B5EF4-FFF2-40B4-BE49-F238E27FC236}">
                        <a16:creationId xmlns:a16="http://schemas.microsoft.com/office/drawing/2014/main" id="{F7EE8364-2D66-4F29-A823-9FFCFC6DC5D3}"/>
                      </a:ext>
                    </a:extLst>
                  </p:cNvPr>
                  <p:cNvSpPr/>
                  <p:nvPr/>
                </p:nvSpPr>
                <p:spPr>
                  <a:xfrm flipV="1">
                    <a:off x="9495294" y="1710524"/>
                    <a:ext cx="58912" cy="2717"/>
                  </a:xfrm>
                  <a:custGeom>
                    <a:avLst/>
                    <a:gdLst>
                      <a:gd name="connsiteX0" fmla="*/ 60066 w 58912"/>
                      <a:gd name="connsiteY0" fmla="*/ -77 h 2717"/>
                      <a:gd name="connsiteX1" fmla="*/ 1154 w 58912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912" h="2717">
                        <a:moveTo>
                          <a:pt x="60066" y="-77"/>
                        </a:moveTo>
                        <a:lnTo>
                          <a:pt x="1154" y="-77"/>
                        </a:lnTo>
                      </a:path>
                    </a:pathLst>
                  </a:custGeom>
                  <a:noFill/>
                  <a:ln w="15395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6" name="Figura a mano libera: forma 285">
                    <a:extLst>
                      <a:ext uri="{FF2B5EF4-FFF2-40B4-BE49-F238E27FC236}">
                        <a16:creationId xmlns:a16="http://schemas.microsoft.com/office/drawing/2014/main" id="{55305612-555A-4D54-BFE7-368021AAD585}"/>
                      </a:ext>
                    </a:extLst>
                  </p:cNvPr>
                  <p:cNvSpPr/>
                  <p:nvPr/>
                </p:nvSpPr>
                <p:spPr>
                  <a:xfrm flipV="1">
                    <a:off x="9524750" y="1680676"/>
                    <a:ext cx="2717" cy="59696"/>
                  </a:xfrm>
                  <a:custGeom>
                    <a:avLst/>
                    <a:gdLst>
                      <a:gd name="connsiteX0" fmla="*/ 1154 w 2717"/>
                      <a:gd name="connsiteY0" fmla="*/ 59620 h 59696"/>
                      <a:gd name="connsiteX1" fmla="*/ 1154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154" y="59620"/>
                        </a:moveTo>
                        <a:lnTo>
                          <a:pt x="1154" y="-77"/>
                        </a:lnTo>
                      </a:path>
                    </a:pathLst>
                  </a:custGeom>
                  <a:noFill/>
                  <a:ln w="15395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7" name="Figura a mano libera: forma 286">
                  <a:extLst>
                    <a:ext uri="{FF2B5EF4-FFF2-40B4-BE49-F238E27FC236}">
                      <a16:creationId xmlns:a16="http://schemas.microsoft.com/office/drawing/2014/main" id="{2097EDF1-8D1A-4D05-BEDF-4A2D543A752D}"/>
                    </a:ext>
                  </a:extLst>
                </p:cNvPr>
                <p:cNvSpPr/>
                <p:nvPr/>
              </p:nvSpPr>
              <p:spPr>
                <a:xfrm flipV="1">
                  <a:off x="9498696" y="1841502"/>
                  <a:ext cx="58117" cy="2717"/>
                </a:xfrm>
                <a:custGeom>
                  <a:avLst/>
                  <a:gdLst>
                    <a:gd name="connsiteX0" fmla="*/ 59367 w 58117"/>
                    <a:gd name="connsiteY0" fmla="*/ 406 h 2717"/>
                    <a:gd name="connsiteX1" fmla="*/ 1250 w 58117"/>
                    <a:gd name="connsiteY1" fmla="*/ 406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17" h="2717">
                      <a:moveTo>
                        <a:pt x="59367" y="406"/>
                      </a:moveTo>
                      <a:lnTo>
                        <a:pt x="1250" y="406"/>
                      </a:lnTo>
                    </a:path>
                  </a:pathLst>
                </a:custGeom>
                <a:noFill/>
                <a:ln w="15391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8" name="Elemento grafico 94">
                <a:extLst>
                  <a:ext uri="{FF2B5EF4-FFF2-40B4-BE49-F238E27FC236}">
                    <a16:creationId xmlns:a16="http://schemas.microsoft.com/office/drawing/2014/main" id="{5DF70AC7-2AB2-4F1F-9798-6185AA3D8139}"/>
                  </a:ext>
                </a:extLst>
              </p:cNvPr>
              <p:cNvGrpSpPr/>
              <p:nvPr/>
            </p:nvGrpSpPr>
            <p:grpSpPr>
              <a:xfrm>
                <a:off x="9582171" y="1680676"/>
                <a:ext cx="60345" cy="160826"/>
                <a:chOff x="9582171" y="1680676"/>
                <a:chExt cx="60345" cy="160826"/>
              </a:xfrm>
              <a:noFill/>
            </p:grpSpPr>
            <p:grpSp>
              <p:nvGrpSpPr>
                <p:cNvPr id="289" name="Elemento grafico 94">
                  <a:extLst>
                    <a:ext uri="{FF2B5EF4-FFF2-40B4-BE49-F238E27FC236}">
                      <a16:creationId xmlns:a16="http://schemas.microsoft.com/office/drawing/2014/main" id="{CF8A2575-4C62-43B8-9D81-1BA292F801BC}"/>
                    </a:ext>
                  </a:extLst>
                </p:cNvPr>
                <p:cNvGrpSpPr/>
                <p:nvPr/>
              </p:nvGrpSpPr>
              <p:grpSpPr>
                <a:xfrm>
                  <a:off x="9582171" y="1680676"/>
                  <a:ext cx="58912" cy="59696"/>
                  <a:chOff x="9582171" y="1680676"/>
                  <a:chExt cx="58912" cy="59696"/>
                </a:xfrm>
                <a:noFill/>
              </p:grpSpPr>
              <p:sp>
                <p:nvSpPr>
                  <p:cNvPr id="290" name="Figura a mano libera: forma 289">
                    <a:extLst>
                      <a:ext uri="{FF2B5EF4-FFF2-40B4-BE49-F238E27FC236}">
                        <a16:creationId xmlns:a16="http://schemas.microsoft.com/office/drawing/2014/main" id="{8B1883C3-05C2-46F4-A276-FD4F0528C020}"/>
                      </a:ext>
                    </a:extLst>
                  </p:cNvPr>
                  <p:cNvSpPr/>
                  <p:nvPr/>
                </p:nvSpPr>
                <p:spPr>
                  <a:xfrm flipV="1">
                    <a:off x="9582171" y="1710524"/>
                    <a:ext cx="58912" cy="2717"/>
                  </a:xfrm>
                  <a:custGeom>
                    <a:avLst/>
                    <a:gdLst>
                      <a:gd name="connsiteX0" fmla="*/ 60098 w 58912"/>
                      <a:gd name="connsiteY0" fmla="*/ -77 h 2717"/>
                      <a:gd name="connsiteX1" fmla="*/ 1186 w 58912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912" h="2717">
                        <a:moveTo>
                          <a:pt x="60098" y="-77"/>
                        </a:moveTo>
                        <a:lnTo>
                          <a:pt x="1186" y="-77"/>
                        </a:lnTo>
                      </a:path>
                    </a:pathLst>
                  </a:custGeom>
                  <a:noFill/>
                  <a:ln w="15395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1" name="Figura a mano libera: forma 290">
                    <a:extLst>
                      <a:ext uri="{FF2B5EF4-FFF2-40B4-BE49-F238E27FC236}">
                        <a16:creationId xmlns:a16="http://schemas.microsoft.com/office/drawing/2014/main" id="{1D62715A-0430-4D05-8C61-0F6CCA93D439}"/>
                      </a:ext>
                    </a:extLst>
                  </p:cNvPr>
                  <p:cNvSpPr/>
                  <p:nvPr/>
                </p:nvSpPr>
                <p:spPr>
                  <a:xfrm flipV="1">
                    <a:off x="9611628" y="1680676"/>
                    <a:ext cx="2717" cy="59696"/>
                  </a:xfrm>
                  <a:custGeom>
                    <a:avLst/>
                    <a:gdLst>
                      <a:gd name="connsiteX0" fmla="*/ 1186 w 2717"/>
                      <a:gd name="connsiteY0" fmla="*/ 59620 h 59696"/>
                      <a:gd name="connsiteX1" fmla="*/ 1186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186" y="59620"/>
                        </a:moveTo>
                        <a:lnTo>
                          <a:pt x="1186" y="-77"/>
                        </a:lnTo>
                      </a:path>
                    </a:pathLst>
                  </a:custGeom>
                  <a:noFill/>
                  <a:ln w="15395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2" name="Figura a mano libera: forma 291">
                  <a:extLst>
                    <a:ext uri="{FF2B5EF4-FFF2-40B4-BE49-F238E27FC236}">
                      <a16:creationId xmlns:a16="http://schemas.microsoft.com/office/drawing/2014/main" id="{B937DF3E-DC66-4455-9DB9-48ABF8EAF9AC}"/>
                    </a:ext>
                  </a:extLst>
                </p:cNvPr>
                <p:cNvSpPr/>
                <p:nvPr/>
              </p:nvSpPr>
              <p:spPr>
                <a:xfrm flipV="1">
                  <a:off x="9584399" y="1841502"/>
                  <a:ext cx="58117" cy="2717"/>
                </a:xfrm>
                <a:custGeom>
                  <a:avLst/>
                  <a:gdLst>
                    <a:gd name="connsiteX0" fmla="*/ 59391 w 58117"/>
                    <a:gd name="connsiteY0" fmla="*/ 406 h 2717"/>
                    <a:gd name="connsiteX1" fmla="*/ 1274 w 58117"/>
                    <a:gd name="connsiteY1" fmla="*/ 406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17" h="2717">
                      <a:moveTo>
                        <a:pt x="59391" y="406"/>
                      </a:moveTo>
                      <a:lnTo>
                        <a:pt x="1274" y="406"/>
                      </a:lnTo>
                    </a:path>
                  </a:pathLst>
                </a:custGeom>
                <a:noFill/>
                <a:ln w="15391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3" name="Elemento grafico 94">
                <a:extLst>
                  <a:ext uri="{FF2B5EF4-FFF2-40B4-BE49-F238E27FC236}">
                    <a16:creationId xmlns:a16="http://schemas.microsoft.com/office/drawing/2014/main" id="{2D7CFBD4-F9F6-4C73-8F78-DD430BC77149}"/>
                  </a:ext>
                </a:extLst>
              </p:cNvPr>
              <p:cNvGrpSpPr/>
              <p:nvPr/>
            </p:nvGrpSpPr>
            <p:grpSpPr>
              <a:xfrm>
                <a:off x="9669045" y="1680676"/>
                <a:ext cx="59174" cy="160826"/>
                <a:chOff x="9669045" y="1680676"/>
                <a:chExt cx="59174" cy="160826"/>
              </a:xfrm>
              <a:noFill/>
            </p:grpSpPr>
            <p:grpSp>
              <p:nvGrpSpPr>
                <p:cNvPr id="294" name="Elemento grafico 94">
                  <a:extLst>
                    <a:ext uri="{FF2B5EF4-FFF2-40B4-BE49-F238E27FC236}">
                      <a16:creationId xmlns:a16="http://schemas.microsoft.com/office/drawing/2014/main" id="{975785AC-91EC-4D7E-948A-5C22BC9D8979}"/>
                    </a:ext>
                  </a:extLst>
                </p:cNvPr>
                <p:cNvGrpSpPr/>
                <p:nvPr/>
              </p:nvGrpSpPr>
              <p:grpSpPr>
                <a:xfrm>
                  <a:off x="9669045" y="1680676"/>
                  <a:ext cx="58912" cy="59696"/>
                  <a:chOff x="9669045" y="1680676"/>
                  <a:chExt cx="58912" cy="59696"/>
                </a:xfrm>
                <a:noFill/>
              </p:grpSpPr>
              <p:sp>
                <p:nvSpPr>
                  <p:cNvPr id="295" name="Figura a mano libera: forma 294">
                    <a:extLst>
                      <a:ext uri="{FF2B5EF4-FFF2-40B4-BE49-F238E27FC236}">
                        <a16:creationId xmlns:a16="http://schemas.microsoft.com/office/drawing/2014/main" id="{AEEF0E9E-6C30-4E02-8E69-0D2BB6AD4424}"/>
                      </a:ext>
                    </a:extLst>
                  </p:cNvPr>
                  <p:cNvSpPr/>
                  <p:nvPr/>
                </p:nvSpPr>
                <p:spPr>
                  <a:xfrm flipV="1">
                    <a:off x="9669045" y="1710524"/>
                    <a:ext cx="58912" cy="2717"/>
                  </a:xfrm>
                  <a:custGeom>
                    <a:avLst/>
                    <a:gdLst>
                      <a:gd name="connsiteX0" fmla="*/ 60130 w 58912"/>
                      <a:gd name="connsiteY0" fmla="*/ -77 h 2717"/>
                      <a:gd name="connsiteX1" fmla="*/ 1218 w 58912"/>
                      <a:gd name="connsiteY1" fmla="*/ -77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912" h="2717">
                        <a:moveTo>
                          <a:pt x="60130" y="-77"/>
                        </a:moveTo>
                        <a:lnTo>
                          <a:pt x="1218" y="-77"/>
                        </a:lnTo>
                      </a:path>
                    </a:pathLst>
                  </a:custGeom>
                  <a:noFill/>
                  <a:ln w="15395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6" name="Figura a mano libera: forma 295">
                    <a:extLst>
                      <a:ext uri="{FF2B5EF4-FFF2-40B4-BE49-F238E27FC236}">
                        <a16:creationId xmlns:a16="http://schemas.microsoft.com/office/drawing/2014/main" id="{96348DB6-DCCD-4D53-ABB6-E8E0ABFFCB29}"/>
                      </a:ext>
                    </a:extLst>
                  </p:cNvPr>
                  <p:cNvSpPr/>
                  <p:nvPr/>
                </p:nvSpPr>
                <p:spPr>
                  <a:xfrm flipV="1">
                    <a:off x="9698502" y="1680676"/>
                    <a:ext cx="2717" cy="59696"/>
                  </a:xfrm>
                  <a:custGeom>
                    <a:avLst/>
                    <a:gdLst>
                      <a:gd name="connsiteX0" fmla="*/ 1218 w 2717"/>
                      <a:gd name="connsiteY0" fmla="*/ 59620 h 59696"/>
                      <a:gd name="connsiteX1" fmla="*/ 1218 w 2717"/>
                      <a:gd name="connsiteY1" fmla="*/ -77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218" y="59620"/>
                        </a:moveTo>
                        <a:lnTo>
                          <a:pt x="1218" y="-77"/>
                        </a:lnTo>
                      </a:path>
                    </a:pathLst>
                  </a:custGeom>
                  <a:noFill/>
                  <a:ln w="15395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7" name="Figura a mano libera: forma 296">
                  <a:extLst>
                    <a:ext uri="{FF2B5EF4-FFF2-40B4-BE49-F238E27FC236}">
                      <a16:creationId xmlns:a16="http://schemas.microsoft.com/office/drawing/2014/main" id="{50ED5F1B-4B03-4FE6-9C95-CC87584F7D62}"/>
                    </a:ext>
                  </a:extLst>
                </p:cNvPr>
                <p:cNvSpPr/>
                <p:nvPr/>
              </p:nvSpPr>
              <p:spPr>
                <a:xfrm flipV="1">
                  <a:off x="9670102" y="1841502"/>
                  <a:ext cx="58118" cy="2717"/>
                </a:xfrm>
                <a:custGeom>
                  <a:avLst/>
                  <a:gdLst>
                    <a:gd name="connsiteX0" fmla="*/ 59417 w 58118"/>
                    <a:gd name="connsiteY0" fmla="*/ 406 h 2717"/>
                    <a:gd name="connsiteX1" fmla="*/ 1298 w 58118"/>
                    <a:gd name="connsiteY1" fmla="*/ 406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18" h="2717">
                      <a:moveTo>
                        <a:pt x="59417" y="406"/>
                      </a:moveTo>
                      <a:lnTo>
                        <a:pt x="1298" y="406"/>
                      </a:lnTo>
                    </a:path>
                  </a:pathLst>
                </a:custGeom>
                <a:noFill/>
                <a:ln w="15391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98" name="Elemento grafico 94">
              <a:extLst>
                <a:ext uri="{FF2B5EF4-FFF2-40B4-BE49-F238E27FC236}">
                  <a16:creationId xmlns:a16="http://schemas.microsoft.com/office/drawing/2014/main" id="{CBB3E810-FFB3-419D-822D-7709CBC8A8DE}"/>
                </a:ext>
              </a:extLst>
            </p:cNvPr>
            <p:cNvGrpSpPr/>
            <p:nvPr/>
          </p:nvGrpSpPr>
          <p:grpSpPr>
            <a:xfrm>
              <a:off x="6383244" y="2590836"/>
              <a:ext cx="3337640" cy="186616"/>
              <a:chOff x="6383244" y="2590836"/>
              <a:chExt cx="3337640" cy="186616"/>
            </a:xfrm>
            <a:noFill/>
          </p:grpSpPr>
          <p:grpSp>
            <p:nvGrpSpPr>
              <p:cNvPr id="299" name="Elemento grafico 94">
                <a:extLst>
                  <a:ext uri="{FF2B5EF4-FFF2-40B4-BE49-F238E27FC236}">
                    <a16:creationId xmlns:a16="http://schemas.microsoft.com/office/drawing/2014/main" id="{651D172E-DC60-46EB-9A01-69C86EBD60C8}"/>
                  </a:ext>
                </a:extLst>
              </p:cNvPr>
              <p:cNvGrpSpPr/>
              <p:nvPr/>
            </p:nvGrpSpPr>
            <p:grpSpPr>
              <a:xfrm>
                <a:off x="6383244" y="2590836"/>
                <a:ext cx="58123" cy="160822"/>
                <a:chOff x="6383244" y="2590836"/>
                <a:chExt cx="58123" cy="160822"/>
              </a:xfrm>
              <a:noFill/>
            </p:grpSpPr>
            <p:grpSp>
              <p:nvGrpSpPr>
                <p:cNvPr id="300" name="Elemento grafico 94">
                  <a:extLst>
                    <a:ext uri="{FF2B5EF4-FFF2-40B4-BE49-F238E27FC236}">
                      <a16:creationId xmlns:a16="http://schemas.microsoft.com/office/drawing/2014/main" id="{17BB5D48-5870-4523-8DFB-5F7F3BE0FFD9}"/>
                    </a:ext>
                  </a:extLst>
                </p:cNvPr>
                <p:cNvGrpSpPr/>
                <p:nvPr/>
              </p:nvGrpSpPr>
              <p:grpSpPr>
                <a:xfrm>
                  <a:off x="6383244" y="2590836"/>
                  <a:ext cx="58118" cy="59696"/>
                  <a:chOff x="6383244" y="2590836"/>
                  <a:chExt cx="58118" cy="59696"/>
                </a:xfrm>
                <a:noFill/>
              </p:grpSpPr>
              <p:sp>
                <p:nvSpPr>
                  <p:cNvPr id="301" name="Figura a mano libera: forma 300">
                    <a:extLst>
                      <a:ext uri="{FF2B5EF4-FFF2-40B4-BE49-F238E27FC236}">
                        <a16:creationId xmlns:a16="http://schemas.microsoft.com/office/drawing/2014/main" id="{F0CD9847-69BC-4E33-BF76-598B8248BA01}"/>
                      </a:ext>
                    </a:extLst>
                  </p:cNvPr>
                  <p:cNvSpPr/>
                  <p:nvPr/>
                </p:nvSpPr>
                <p:spPr>
                  <a:xfrm flipV="1">
                    <a:off x="6383244" y="2620684"/>
                    <a:ext cx="58118" cy="2717"/>
                  </a:xfrm>
                  <a:custGeom>
                    <a:avLst/>
                    <a:gdLst>
                      <a:gd name="connsiteX0" fmla="*/ 58126 w 58118"/>
                      <a:gd name="connsiteY0" fmla="*/ 258 h 2717"/>
                      <a:gd name="connsiteX1" fmla="*/ 8 w 58118"/>
                      <a:gd name="connsiteY1" fmla="*/ 258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126" y="258"/>
                        </a:moveTo>
                        <a:lnTo>
                          <a:pt x="8" y="258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2" name="Figura a mano libera: forma 301">
                    <a:extLst>
                      <a:ext uri="{FF2B5EF4-FFF2-40B4-BE49-F238E27FC236}">
                        <a16:creationId xmlns:a16="http://schemas.microsoft.com/office/drawing/2014/main" id="{7FD8969B-B390-45B0-B7B0-90297BE5B0A2}"/>
                      </a:ext>
                    </a:extLst>
                  </p:cNvPr>
                  <p:cNvSpPr/>
                  <p:nvPr/>
                </p:nvSpPr>
                <p:spPr>
                  <a:xfrm flipV="1">
                    <a:off x="6412303" y="2590836"/>
                    <a:ext cx="2717" cy="59696"/>
                  </a:xfrm>
                  <a:custGeom>
                    <a:avLst/>
                    <a:gdLst>
                      <a:gd name="connsiteX0" fmla="*/ 8 w 2717"/>
                      <a:gd name="connsiteY0" fmla="*/ 59955 h 59696"/>
                      <a:gd name="connsiteX1" fmla="*/ 8 w 2717"/>
                      <a:gd name="connsiteY1" fmla="*/ 258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8" y="59955"/>
                        </a:moveTo>
                        <a:lnTo>
                          <a:pt x="8" y="258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3" name="Figura a mano libera: forma 302">
                  <a:extLst>
                    <a:ext uri="{FF2B5EF4-FFF2-40B4-BE49-F238E27FC236}">
                      <a16:creationId xmlns:a16="http://schemas.microsoft.com/office/drawing/2014/main" id="{384ECF38-F8C9-42CE-A22E-2E65E9418A7F}"/>
                    </a:ext>
                  </a:extLst>
                </p:cNvPr>
                <p:cNvSpPr/>
                <p:nvPr/>
              </p:nvSpPr>
              <p:spPr>
                <a:xfrm flipV="1">
                  <a:off x="6383246" y="2751659"/>
                  <a:ext cx="58120" cy="2717"/>
                </a:xfrm>
                <a:custGeom>
                  <a:avLst/>
                  <a:gdLst>
                    <a:gd name="connsiteX0" fmla="*/ 58492 w 58120"/>
                    <a:gd name="connsiteY0" fmla="*/ 740 h 2717"/>
                    <a:gd name="connsiteX1" fmla="*/ 371 w 58120"/>
                    <a:gd name="connsiteY1" fmla="*/ 74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492" y="740"/>
                      </a:moveTo>
                      <a:lnTo>
                        <a:pt x="371" y="74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4" name="Elemento grafico 94">
                <a:extLst>
                  <a:ext uri="{FF2B5EF4-FFF2-40B4-BE49-F238E27FC236}">
                    <a16:creationId xmlns:a16="http://schemas.microsoft.com/office/drawing/2014/main" id="{1F026423-4E26-4C5E-94BD-75314F2F49D7}"/>
                  </a:ext>
                </a:extLst>
              </p:cNvPr>
              <p:cNvGrpSpPr/>
              <p:nvPr/>
            </p:nvGrpSpPr>
            <p:grpSpPr>
              <a:xfrm>
                <a:off x="6468995" y="2590836"/>
                <a:ext cx="58123" cy="160822"/>
                <a:chOff x="6468995" y="2590836"/>
                <a:chExt cx="58123" cy="160822"/>
              </a:xfrm>
              <a:noFill/>
            </p:grpSpPr>
            <p:grpSp>
              <p:nvGrpSpPr>
                <p:cNvPr id="305" name="Elemento grafico 94">
                  <a:extLst>
                    <a:ext uri="{FF2B5EF4-FFF2-40B4-BE49-F238E27FC236}">
                      <a16:creationId xmlns:a16="http://schemas.microsoft.com/office/drawing/2014/main" id="{92C06122-8754-4772-96B4-56C7632B55E8}"/>
                    </a:ext>
                  </a:extLst>
                </p:cNvPr>
                <p:cNvGrpSpPr/>
                <p:nvPr/>
              </p:nvGrpSpPr>
              <p:grpSpPr>
                <a:xfrm>
                  <a:off x="6468995" y="2590836"/>
                  <a:ext cx="58118" cy="59696"/>
                  <a:chOff x="6468995" y="2590836"/>
                  <a:chExt cx="58118" cy="59696"/>
                </a:xfrm>
                <a:noFill/>
              </p:grpSpPr>
              <p:sp>
                <p:nvSpPr>
                  <p:cNvPr id="306" name="Figura a mano libera: forma 305">
                    <a:extLst>
                      <a:ext uri="{FF2B5EF4-FFF2-40B4-BE49-F238E27FC236}">
                        <a16:creationId xmlns:a16="http://schemas.microsoft.com/office/drawing/2014/main" id="{0C88D241-249F-497A-9C03-9F5B80FEFBB5}"/>
                      </a:ext>
                    </a:extLst>
                  </p:cNvPr>
                  <p:cNvSpPr/>
                  <p:nvPr/>
                </p:nvSpPr>
                <p:spPr>
                  <a:xfrm flipV="1">
                    <a:off x="6468995" y="2620684"/>
                    <a:ext cx="58118" cy="2717"/>
                  </a:xfrm>
                  <a:custGeom>
                    <a:avLst/>
                    <a:gdLst>
                      <a:gd name="connsiteX0" fmla="*/ 58158 w 58118"/>
                      <a:gd name="connsiteY0" fmla="*/ 258 h 2717"/>
                      <a:gd name="connsiteX1" fmla="*/ 40 w 58118"/>
                      <a:gd name="connsiteY1" fmla="*/ 258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158" y="258"/>
                        </a:moveTo>
                        <a:lnTo>
                          <a:pt x="40" y="258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7" name="Figura a mano libera: forma 306">
                    <a:extLst>
                      <a:ext uri="{FF2B5EF4-FFF2-40B4-BE49-F238E27FC236}">
                        <a16:creationId xmlns:a16="http://schemas.microsoft.com/office/drawing/2014/main" id="{95B2C90F-E457-48D9-B020-E985BDF4905A}"/>
                      </a:ext>
                    </a:extLst>
                  </p:cNvPr>
                  <p:cNvSpPr/>
                  <p:nvPr/>
                </p:nvSpPr>
                <p:spPr>
                  <a:xfrm flipV="1">
                    <a:off x="6498054" y="2590836"/>
                    <a:ext cx="2717" cy="59696"/>
                  </a:xfrm>
                  <a:custGeom>
                    <a:avLst/>
                    <a:gdLst>
                      <a:gd name="connsiteX0" fmla="*/ 40 w 2717"/>
                      <a:gd name="connsiteY0" fmla="*/ 59955 h 59696"/>
                      <a:gd name="connsiteX1" fmla="*/ 40 w 2717"/>
                      <a:gd name="connsiteY1" fmla="*/ 258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40" y="59955"/>
                        </a:moveTo>
                        <a:lnTo>
                          <a:pt x="40" y="258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8" name="Figura a mano libera: forma 307">
                  <a:extLst>
                    <a:ext uri="{FF2B5EF4-FFF2-40B4-BE49-F238E27FC236}">
                      <a16:creationId xmlns:a16="http://schemas.microsoft.com/office/drawing/2014/main" id="{0B842195-D974-4CD0-AD6A-F352C9B3C2D3}"/>
                    </a:ext>
                  </a:extLst>
                </p:cNvPr>
                <p:cNvSpPr/>
                <p:nvPr/>
              </p:nvSpPr>
              <p:spPr>
                <a:xfrm flipV="1">
                  <a:off x="6468998" y="2751659"/>
                  <a:ext cx="58120" cy="2717"/>
                </a:xfrm>
                <a:custGeom>
                  <a:avLst/>
                  <a:gdLst>
                    <a:gd name="connsiteX0" fmla="*/ 58523 w 58120"/>
                    <a:gd name="connsiteY0" fmla="*/ 740 h 2717"/>
                    <a:gd name="connsiteX1" fmla="*/ 402 w 58120"/>
                    <a:gd name="connsiteY1" fmla="*/ 74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523" y="740"/>
                      </a:moveTo>
                      <a:lnTo>
                        <a:pt x="402" y="74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9" name="Elemento grafico 94">
                <a:extLst>
                  <a:ext uri="{FF2B5EF4-FFF2-40B4-BE49-F238E27FC236}">
                    <a16:creationId xmlns:a16="http://schemas.microsoft.com/office/drawing/2014/main" id="{F02D671C-E369-491C-8E30-8753CDF2FA17}"/>
                  </a:ext>
                </a:extLst>
              </p:cNvPr>
              <p:cNvGrpSpPr/>
              <p:nvPr/>
            </p:nvGrpSpPr>
            <p:grpSpPr>
              <a:xfrm>
                <a:off x="6554747" y="2590836"/>
                <a:ext cx="58123" cy="160822"/>
                <a:chOff x="6554747" y="2590836"/>
                <a:chExt cx="58123" cy="160822"/>
              </a:xfrm>
              <a:noFill/>
            </p:grpSpPr>
            <p:grpSp>
              <p:nvGrpSpPr>
                <p:cNvPr id="310" name="Elemento grafico 94">
                  <a:extLst>
                    <a:ext uri="{FF2B5EF4-FFF2-40B4-BE49-F238E27FC236}">
                      <a16:creationId xmlns:a16="http://schemas.microsoft.com/office/drawing/2014/main" id="{D37E2C59-27E3-4E87-A842-D698962652EC}"/>
                    </a:ext>
                  </a:extLst>
                </p:cNvPr>
                <p:cNvGrpSpPr/>
                <p:nvPr/>
              </p:nvGrpSpPr>
              <p:grpSpPr>
                <a:xfrm>
                  <a:off x="6554747" y="2590836"/>
                  <a:ext cx="58118" cy="59696"/>
                  <a:chOff x="6554747" y="2590836"/>
                  <a:chExt cx="58118" cy="59696"/>
                </a:xfrm>
                <a:noFill/>
              </p:grpSpPr>
              <p:sp>
                <p:nvSpPr>
                  <p:cNvPr id="311" name="Figura a mano libera: forma 310">
                    <a:extLst>
                      <a:ext uri="{FF2B5EF4-FFF2-40B4-BE49-F238E27FC236}">
                        <a16:creationId xmlns:a16="http://schemas.microsoft.com/office/drawing/2014/main" id="{A8F7749A-6B8E-441B-9765-B3B15AD38408}"/>
                      </a:ext>
                    </a:extLst>
                  </p:cNvPr>
                  <p:cNvSpPr/>
                  <p:nvPr/>
                </p:nvSpPr>
                <p:spPr>
                  <a:xfrm flipV="1">
                    <a:off x="6554747" y="2620684"/>
                    <a:ext cx="58118" cy="2717"/>
                  </a:xfrm>
                  <a:custGeom>
                    <a:avLst/>
                    <a:gdLst>
                      <a:gd name="connsiteX0" fmla="*/ 58189 w 58118"/>
                      <a:gd name="connsiteY0" fmla="*/ 258 h 2717"/>
                      <a:gd name="connsiteX1" fmla="*/ 71 w 58118"/>
                      <a:gd name="connsiteY1" fmla="*/ 258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189" y="258"/>
                        </a:moveTo>
                        <a:lnTo>
                          <a:pt x="71" y="258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2" name="Figura a mano libera: forma 311">
                    <a:extLst>
                      <a:ext uri="{FF2B5EF4-FFF2-40B4-BE49-F238E27FC236}">
                        <a16:creationId xmlns:a16="http://schemas.microsoft.com/office/drawing/2014/main" id="{EA849959-05B9-444C-915C-8EB2AFB539E6}"/>
                      </a:ext>
                    </a:extLst>
                  </p:cNvPr>
                  <p:cNvSpPr/>
                  <p:nvPr/>
                </p:nvSpPr>
                <p:spPr>
                  <a:xfrm flipV="1">
                    <a:off x="6583806" y="2590836"/>
                    <a:ext cx="2717" cy="59696"/>
                  </a:xfrm>
                  <a:custGeom>
                    <a:avLst/>
                    <a:gdLst>
                      <a:gd name="connsiteX0" fmla="*/ 71 w 2717"/>
                      <a:gd name="connsiteY0" fmla="*/ 59955 h 59696"/>
                      <a:gd name="connsiteX1" fmla="*/ 71 w 2717"/>
                      <a:gd name="connsiteY1" fmla="*/ 258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71" y="59955"/>
                        </a:moveTo>
                        <a:lnTo>
                          <a:pt x="71" y="258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3" name="Figura a mano libera: forma 312">
                  <a:extLst>
                    <a:ext uri="{FF2B5EF4-FFF2-40B4-BE49-F238E27FC236}">
                      <a16:creationId xmlns:a16="http://schemas.microsoft.com/office/drawing/2014/main" id="{552E7F91-0E92-46F5-A66C-9361E823AF8E}"/>
                    </a:ext>
                  </a:extLst>
                </p:cNvPr>
                <p:cNvSpPr/>
                <p:nvPr/>
              </p:nvSpPr>
              <p:spPr>
                <a:xfrm flipV="1">
                  <a:off x="6554750" y="2751659"/>
                  <a:ext cx="58120" cy="2717"/>
                </a:xfrm>
                <a:custGeom>
                  <a:avLst/>
                  <a:gdLst>
                    <a:gd name="connsiteX0" fmla="*/ 58555 w 58120"/>
                    <a:gd name="connsiteY0" fmla="*/ 740 h 2717"/>
                    <a:gd name="connsiteX1" fmla="*/ 434 w 58120"/>
                    <a:gd name="connsiteY1" fmla="*/ 74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555" y="740"/>
                      </a:moveTo>
                      <a:lnTo>
                        <a:pt x="434" y="74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4" name="Elemento grafico 94">
                <a:extLst>
                  <a:ext uri="{FF2B5EF4-FFF2-40B4-BE49-F238E27FC236}">
                    <a16:creationId xmlns:a16="http://schemas.microsoft.com/office/drawing/2014/main" id="{5313D194-6D98-4BF7-B22F-5C58F534C46D}"/>
                  </a:ext>
                </a:extLst>
              </p:cNvPr>
              <p:cNvGrpSpPr/>
              <p:nvPr/>
            </p:nvGrpSpPr>
            <p:grpSpPr>
              <a:xfrm>
                <a:off x="6640264" y="2590836"/>
                <a:ext cx="58123" cy="160822"/>
                <a:chOff x="6640264" y="2590836"/>
                <a:chExt cx="58123" cy="160822"/>
              </a:xfrm>
              <a:noFill/>
            </p:grpSpPr>
            <p:grpSp>
              <p:nvGrpSpPr>
                <p:cNvPr id="315" name="Elemento grafico 94">
                  <a:extLst>
                    <a:ext uri="{FF2B5EF4-FFF2-40B4-BE49-F238E27FC236}">
                      <a16:creationId xmlns:a16="http://schemas.microsoft.com/office/drawing/2014/main" id="{28846A01-9276-43B5-8968-51DDC9120121}"/>
                    </a:ext>
                  </a:extLst>
                </p:cNvPr>
                <p:cNvGrpSpPr/>
                <p:nvPr/>
              </p:nvGrpSpPr>
              <p:grpSpPr>
                <a:xfrm>
                  <a:off x="6640264" y="2590836"/>
                  <a:ext cx="58118" cy="59696"/>
                  <a:chOff x="6640264" y="2590836"/>
                  <a:chExt cx="58118" cy="59696"/>
                </a:xfrm>
                <a:noFill/>
              </p:grpSpPr>
              <p:sp>
                <p:nvSpPr>
                  <p:cNvPr id="316" name="Figura a mano libera: forma 315">
                    <a:extLst>
                      <a:ext uri="{FF2B5EF4-FFF2-40B4-BE49-F238E27FC236}">
                        <a16:creationId xmlns:a16="http://schemas.microsoft.com/office/drawing/2014/main" id="{F15640E3-8CAE-4C68-BDF3-0DE1F02635DF}"/>
                      </a:ext>
                    </a:extLst>
                  </p:cNvPr>
                  <p:cNvSpPr/>
                  <p:nvPr/>
                </p:nvSpPr>
                <p:spPr>
                  <a:xfrm flipV="1">
                    <a:off x="6640264" y="2620684"/>
                    <a:ext cx="58118" cy="2717"/>
                  </a:xfrm>
                  <a:custGeom>
                    <a:avLst/>
                    <a:gdLst>
                      <a:gd name="connsiteX0" fmla="*/ 58221 w 58118"/>
                      <a:gd name="connsiteY0" fmla="*/ 258 h 2717"/>
                      <a:gd name="connsiteX1" fmla="*/ 103 w 58118"/>
                      <a:gd name="connsiteY1" fmla="*/ 258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221" y="258"/>
                        </a:moveTo>
                        <a:lnTo>
                          <a:pt x="103" y="258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7" name="Figura a mano libera: forma 316">
                    <a:extLst>
                      <a:ext uri="{FF2B5EF4-FFF2-40B4-BE49-F238E27FC236}">
                        <a16:creationId xmlns:a16="http://schemas.microsoft.com/office/drawing/2014/main" id="{266FD07F-AC3C-4F66-A3ED-E489F082E8EA}"/>
                      </a:ext>
                    </a:extLst>
                  </p:cNvPr>
                  <p:cNvSpPr/>
                  <p:nvPr/>
                </p:nvSpPr>
                <p:spPr>
                  <a:xfrm flipV="1">
                    <a:off x="6669323" y="2590836"/>
                    <a:ext cx="2717" cy="59696"/>
                  </a:xfrm>
                  <a:custGeom>
                    <a:avLst/>
                    <a:gdLst>
                      <a:gd name="connsiteX0" fmla="*/ 103 w 2717"/>
                      <a:gd name="connsiteY0" fmla="*/ 59955 h 59696"/>
                      <a:gd name="connsiteX1" fmla="*/ 103 w 2717"/>
                      <a:gd name="connsiteY1" fmla="*/ 258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03" y="59955"/>
                        </a:moveTo>
                        <a:lnTo>
                          <a:pt x="103" y="258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8" name="Figura a mano libera: forma 317">
                  <a:extLst>
                    <a:ext uri="{FF2B5EF4-FFF2-40B4-BE49-F238E27FC236}">
                      <a16:creationId xmlns:a16="http://schemas.microsoft.com/office/drawing/2014/main" id="{B5C20C62-1F59-4598-B278-02D711C54D68}"/>
                    </a:ext>
                  </a:extLst>
                </p:cNvPr>
                <p:cNvSpPr/>
                <p:nvPr/>
              </p:nvSpPr>
              <p:spPr>
                <a:xfrm flipV="1">
                  <a:off x="6640266" y="2751659"/>
                  <a:ext cx="58120" cy="2717"/>
                </a:xfrm>
                <a:custGeom>
                  <a:avLst/>
                  <a:gdLst>
                    <a:gd name="connsiteX0" fmla="*/ 58586 w 58120"/>
                    <a:gd name="connsiteY0" fmla="*/ 740 h 2717"/>
                    <a:gd name="connsiteX1" fmla="*/ 465 w 58120"/>
                    <a:gd name="connsiteY1" fmla="*/ 74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586" y="740"/>
                      </a:moveTo>
                      <a:lnTo>
                        <a:pt x="465" y="74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9" name="Elemento grafico 94">
                <a:extLst>
                  <a:ext uri="{FF2B5EF4-FFF2-40B4-BE49-F238E27FC236}">
                    <a16:creationId xmlns:a16="http://schemas.microsoft.com/office/drawing/2014/main" id="{51C3934C-09A6-46D6-B882-122210D8B56A}"/>
                  </a:ext>
                </a:extLst>
              </p:cNvPr>
              <p:cNvGrpSpPr/>
              <p:nvPr/>
            </p:nvGrpSpPr>
            <p:grpSpPr>
              <a:xfrm>
                <a:off x="6726015" y="2590836"/>
                <a:ext cx="58123" cy="160822"/>
                <a:chOff x="6726015" y="2590836"/>
                <a:chExt cx="58123" cy="160822"/>
              </a:xfrm>
              <a:noFill/>
            </p:grpSpPr>
            <p:grpSp>
              <p:nvGrpSpPr>
                <p:cNvPr id="320" name="Elemento grafico 94">
                  <a:extLst>
                    <a:ext uri="{FF2B5EF4-FFF2-40B4-BE49-F238E27FC236}">
                      <a16:creationId xmlns:a16="http://schemas.microsoft.com/office/drawing/2014/main" id="{32C82A4D-F01E-4F62-A689-B8E7AF09555E}"/>
                    </a:ext>
                  </a:extLst>
                </p:cNvPr>
                <p:cNvGrpSpPr/>
                <p:nvPr/>
              </p:nvGrpSpPr>
              <p:grpSpPr>
                <a:xfrm>
                  <a:off x="6726015" y="2590836"/>
                  <a:ext cx="58118" cy="59696"/>
                  <a:chOff x="6726015" y="2590836"/>
                  <a:chExt cx="58118" cy="59696"/>
                </a:xfrm>
                <a:noFill/>
              </p:grpSpPr>
              <p:sp>
                <p:nvSpPr>
                  <p:cNvPr id="321" name="Figura a mano libera: forma 320">
                    <a:extLst>
                      <a:ext uri="{FF2B5EF4-FFF2-40B4-BE49-F238E27FC236}">
                        <a16:creationId xmlns:a16="http://schemas.microsoft.com/office/drawing/2014/main" id="{8CFB5D34-1934-4C51-8918-5F8DBAEBD37E}"/>
                      </a:ext>
                    </a:extLst>
                  </p:cNvPr>
                  <p:cNvSpPr/>
                  <p:nvPr/>
                </p:nvSpPr>
                <p:spPr>
                  <a:xfrm flipV="1">
                    <a:off x="6726015" y="2620684"/>
                    <a:ext cx="58118" cy="2717"/>
                  </a:xfrm>
                  <a:custGeom>
                    <a:avLst/>
                    <a:gdLst>
                      <a:gd name="connsiteX0" fmla="*/ 58252 w 58118"/>
                      <a:gd name="connsiteY0" fmla="*/ 258 h 2717"/>
                      <a:gd name="connsiteX1" fmla="*/ 134 w 58118"/>
                      <a:gd name="connsiteY1" fmla="*/ 258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252" y="258"/>
                        </a:moveTo>
                        <a:lnTo>
                          <a:pt x="134" y="258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2" name="Figura a mano libera: forma 321">
                    <a:extLst>
                      <a:ext uri="{FF2B5EF4-FFF2-40B4-BE49-F238E27FC236}">
                        <a16:creationId xmlns:a16="http://schemas.microsoft.com/office/drawing/2014/main" id="{408EFD26-981E-4242-8545-979346307955}"/>
                      </a:ext>
                    </a:extLst>
                  </p:cNvPr>
                  <p:cNvSpPr/>
                  <p:nvPr/>
                </p:nvSpPr>
                <p:spPr>
                  <a:xfrm flipV="1">
                    <a:off x="6755074" y="2590836"/>
                    <a:ext cx="2717" cy="59696"/>
                  </a:xfrm>
                  <a:custGeom>
                    <a:avLst/>
                    <a:gdLst>
                      <a:gd name="connsiteX0" fmla="*/ 134 w 2717"/>
                      <a:gd name="connsiteY0" fmla="*/ 59955 h 59696"/>
                      <a:gd name="connsiteX1" fmla="*/ 134 w 2717"/>
                      <a:gd name="connsiteY1" fmla="*/ 258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34" y="59955"/>
                        </a:moveTo>
                        <a:lnTo>
                          <a:pt x="134" y="258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23" name="Figura a mano libera: forma 322">
                  <a:extLst>
                    <a:ext uri="{FF2B5EF4-FFF2-40B4-BE49-F238E27FC236}">
                      <a16:creationId xmlns:a16="http://schemas.microsoft.com/office/drawing/2014/main" id="{41878103-75C6-444F-BF22-B264F6AB63FD}"/>
                    </a:ext>
                  </a:extLst>
                </p:cNvPr>
                <p:cNvSpPr/>
                <p:nvPr/>
              </p:nvSpPr>
              <p:spPr>
                <a:xfrm flipV="1">
                  <a:off x="6726018" y="2751659"/>
                  <a:ext cx="58120" cy="2717"/>
                </a:xfrm>
                <a:custGeom>
                  <a:avLst/>
                  <a:gdLst>
                    <a:gd name="connsiteX0" fmla="*/ 58618 w 58120"/>
                    <a:gd name="connsiteY0" fmla="*/ 740 h 2717"/>
                    <a:gd name="connsiteX1" fmla="*/ 497 w 58120"/>
                    <a:gd name="connsiteY1" fmla="*/ 74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618" y="740"/>
                      </a:moveTo>
                      <a:lnTo>
                        <a:pt x="497" y="74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4" name="Elemento grafico 94">
                <a:extLst>
                  <a:ext uri="{FF2B5EF4-FFF2-40B4-BE49-F238E27FC236}">
                    <a16:creationId xmlns:a16="http://schemas.microsoft.com/office/drawing/2014/main" id="{1708D7FB-B8BF-4219-A8CB-C6C2F2637B8C}"/>
                  </a:ext>
                </a:extLst>
              </p:cNvPr>
              <p:cNvGrpSpPr/>
              <p:nvPr/>
            </p:nvGrpSpPr>
            <p:grpSpPr>
              <a:xfrm>
                <a:off x="6811767" y="2616465"/>
                <a:ext cx="58123" cy="160822"/>
                <a:chOff x="6811767" y="2616465"/>
                <a:chExt cx="58123" cy="160822"/>
              </a:xfrm>
              <a:noFill/>
            </p:grpSpPr>
            <p:grpSp>
              <p:nvGrpSpPr>
                <p:cNvPr id="325" name="Elemento grafico 94">
                  <a:extLst>
                    <a:ext uri="{FF2B5EF4-FFF2-40B4-BE49-F238E27FC236}">
                      <a16:creationId xmlns:a16="http://schemas.microsoft.com/office/drawing/2014/main" id="{1F740CC5-CAAB-4E92-9B04-EF35B73B6786}"/>
                    </a:ext>
                  </a:extLst>
                </p:cNvPr>
                <p:cNvGrpSpPr/>
                <p:nvPr/>
              </p:nvGrpSpPr>
              <p:grpSpPr>
                <a:xfrm>
                  <a:off x="6811767" y="2717591"/>
                  <a:ext cx="58118" cy="59696"/>
                  <a:chOff x="6811767" y="2717591"/>
                  <a:chExt cx="58118" cy="59696"/>
                </a:xfrm>
                <a:noFill/>
              </p:grpSpPr>
              <p:sp>
                <p:nvSpPr>
                  <p:cNvPr id="326" name="Figura a mano libera: forma 325">
                    <a:extLst>
                      <a:ext uri="{FF2B5EF4-FFF2-40B4-BE49-F238E27FC236}">
                        <a16:creationId xmlns:a16="http://schemas.microsoft.com/office/drawing/2014/main" id="{97E33C9E-5C3B-4745-B0EB-5436BD5A38D2}"/>
                      </a:ext>
                    </a:extLst>
                  </p:cNvPr>
                  <p:cNvSpPr/>
                  <p:nvPr/>
                </p:nvSpPr>
                <p:spPr>
                  <a:xfrm>
                    <a:off x="6811767" y="2747440"/>
                    <a:ext cx="58118" cy="2717"/>
                  </a:xfrm>
                  <a:custGeom>
                    <a:avLst/>
                    <a:gdLst>
                      <a:gd name="connsiteX0" fmla="*/ 58284 w 58118"/>
                      <a:gd name="connsiteY0" fmla="*/ 305 h 2717"/>
                      <a:gd name="connsiteX1" fmla="*/ 166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284" y="305"/>
                        </a:moveTo>
                        <a:lnTo>
                          <a:pt x="166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7" name="Figura a mano libera: forma 326">
                    <a:extLst>
                      <a:ext uri="{FF2B5EF4-FFF2-40B4-BE49-F238E27FC236}">
                        <a16:creationId xmlns:a16="http://schemas.microsoft.com/office/drawing/2014/main" id="{CB99A17D-EDA4-4D22-846B-7495CF3A1453}"/>
                      </a:ext>
                    </a:extLst>
                  </p:cNvPr>
                  <p:cNvSpPr/>
                  <p:nvPr/>
                </p:nvSpPr>
                <p:spPr>
                  <a:xfrm>
                    <a:off x="6840826" y="2717591"/>
                    <a:ext cx="2717" cy="59696"/>
                  </a:xfrm>
                  <a:custGeom>
                    <a:avLst/>
                    <a:gdLst>
                      <a:gd name="connsiteX0" fmla="*/ 166 w 2717"/>
                      <a:gd name="connsiteY0" fmla="*/ 60001 h 59696"/>
                      <a:gd name="connsiteX1" fmla="*/ 166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66" y="60001"/>
                        </a:moveTo>
                        <a:lnTo>
                          <a:pt x="166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28" name="Figura a mano libera: forma 327">
                  <a:extLst>
                    <a:ext uri="{FF2B5EF4-FFF2-40B4-BE49-F238E27FC236}">
                      <a16:creationId xmlns:a16="http://schemas.microsoft.com/office/drawing/2014/main" id="{491F0EA7-DB22-407F-94C8-A1E0D349AB02}"/>
                    </a:ext>
                  </a:extLst>
                </p:cNvPr>
                <p:cNvSpPr/>
                <p:nvPr/>
              </p:nvSpPr>
              <p:spPr>
                <a:xfrm>
                  <a:off x="6811770" y="2616465"/>
                  <a:ext cx="58120" cy="2717"/>
                </a:xfrm>
                <a:custGeom>
                  <a:avLst/>
                  <a:gdLst>
                    <a:gd name="connsiteX0" fmla="*/ 58650 w 58120"/>
                    <a:gd name="connsiteY0" fmla="*/ 690 h 2717"/>
                    <a:gd name="connsiteX1" fmla="*/ 529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650" y="690"/>
                      </a:moveTo>
                      <a:lnTo>
                        <a:pt x="529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9" name="Elemento grafico 94">
                <a:extLst>
                  <a:ext uri="{FF2B5EF4-FFF2-40B4-BE49-F238E27FC236}">
                    <a16:creationId xmlns:a16="http://schemas.microsoft.com/office/drawing/2014/main" id="{EC9BA665-4DFB-43F5-BC3B-85C0F61098AD}"/>
                  </a:ext>
                </a:extLst>
              </p:cNvPr>
              <p:cNvGrpSpPr/>
              <p:nvPr/>
            </p:nvGrpSpPr>
            <p:grpSpPr>
              <a:xfrm>
                <a:off x="6897519" y="2616465"/>
                <a:ext cx="58123" cy="160822"/>
                <a:chOff x="6897519" y="2616465"/>
                <a:chExt cx="58123" cy="160822"/>
              </a:xfrm>
              <a:noFill/>
            </p:grpSpPr>
            <p:grpSp>
              <p:nvGrpSpPr>
                <p:cNvPr id="330" name="Elemento grafico 94">
                  <a:extLst>
                    <a:ext uri="{FF2B5EF4-FFF2-40B4-BE49-F238E27FC236}">
                      <a16:creationId xmlns:a16="http://schemas.microsoft.com/office/drawing/2014/main" id="{6AC072EF-962A-4688-89AC-363F687FF333}"/>
                    </a:ext>
                  </a:extLst>
                </p:cNvPr>
                <p:cNvGrpSpPr/>
                <p:nvPr/>
              </p:nvGrpSpPr>
              <p:grpSpPr>
                <a:xfrm>
                  <a:off x="6897519" y="2717591"/>
                  <a:ext cx="58118" cy="59696"/>
                  <a:chOff x="6897519" y="2717591"/>
                  <a:chExt cx="58118" cy="59696"/>
                </a:xfrm>
                <a:noFill/>
              </p:grpSpPr>
              <p:sp>
                <p:nvSpPr>
                  <p:cNvPr id="331" name="Figura a mano libera: forma 330">
                    <a:extLst>
                      <a:ext uri="{FF2B5EF4-FFF2-40B4-BE49-F238E27FC236}">
                        <a16:creationId xmlns:a16="http://schemas.microsoft.com/office/drawing/2014/main" id="{FAB5985D-0982-41E3-982C-7AA830685739}"/>
                      </a:ext>
                    </a:extLst>
                  </p:cNvPr>
                  <p:cNvSpPr/>
                  <p:nvPr/>
                </p:nvSpPr>
                <p:spPr>
                  <a:xfrm>
                    <a:off x="6897519" y="2747440"/>
                    <a:ext cx="58118" cy="2717"/>
                  </a:xfrm>
                  <a:custGeom>
                    <a:avLst/>
                    <a:gdLst>
                      <a:gd name="connsiteX0" fmla="*/ 58316 w 58118"/>
                      <a:gd name="connsiteY0" fmla="*/ 305 h 2717"/>
                      <a:gd name="connsiteX1" fmla="*/ 197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316" y="305"/>
                        </a:moveTo>
                        <a:lnTo>
                          <a:pt x="197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2" name="Figura a mano libera: forma 331">
                    <a:extLst>
                      <a:ext uri="{FF2B5EF4-FFF2-40B4-BE49-F238E27FC236}">
                        <a16:creationId xmlns:a16="http://schemas.microsoft.com/office/drawing/2014/main" id="{90CCBC27-8896-4D7E-B529-0CBC9F35E008}"/>
                      </a:ext>
                    </a:extLst>
                  </p:cNvPr>
                  <p:cNvSpPr/>
                  <p:nvPr/>
                </p:nvSpPr>
                <p:spPr>
                  <a:xfrm>
                    <a:off x="6926578" y="2717591"/>
                    <a:ext cx="2717" cy="59696"/>
                  </a:xfrm>
                  <a:custGeom>
                    <a:avLst/>
                    <a:gdLst>
                      <a:gd name="connsiteX0" fmla="*/ 197 w 2717"/>
                      <a:gd name="connsiteY0" fmla="*/ 60001 h 59696"/>
                      <a:gd name="connsiteX1" fmla="*/ 197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97" y="60001"/>
                        </a:moveTo>
                        <a:lnTo>
                          <a:pt x="197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33" name="Figura a mano libera: forma 332">
                  <a:extLst>
                    <a:ext uri="{FF2B5EF4-FFF2-40B4-BE49-F238E27FC236}">
                      <a16:creationId xmlns:a16="http://schemas.microsoft.com/office/drawing/2014/main" id="{6ACC698A-AF2E-486E-9A21-14564F473D72}"/>
                    </a:ext>
                  </a:extLst>
                </p:cNvPr>
                <p:cNvSpPr/>
                <p:nvPr/>
              </p:nvSpPr>
              <p:spPr>
                <a:xfrm>
                  <a:off x="6897521" y="2616465"/>
                  <a:ext cx="58120" cy="2717"/>
                </a:xfrm>
                <a:custGeom>
                  <a:avLst/>
                  <a:gdLst>
                    <a:gd name="connsiteX0" fmla="*/ 58681 w 58120"/>
                    <a:gd name="connsiteY0" fmla="*/ 690 h 2717"/>
                    <a:gd name="connsiteX1" fmla="*/ 560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681" y="690"/>
                      </a:moveTo>
                      <a:lnTo>
                        <a:pt x="560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4" name="Elemento grafico 94">
                <a:extLst>
                  <a:ext uri="{FF2B5EF4-FFF2-40B4-BE49-F238E27FC236}">
                    <a16:creationId xmlns:a16="http://schemas.microsoft.com/office/drawing/2014/main" id="{77AE8F95-F804-447B-83BB-81AE8EEB7CD2}"/>
                  </a:ext>
                </a:extLst>
              </p:cNvPr>
              <p:cNvGrpSpPr/>
              <p:nvPr/>
            </p:nvGrpSpPr>
            <p:grpSpPr>
              <a:xfrm>
                <a:off x="6983270" y="2616465"/>
                <a:ext cx="58123" cy="160822"/>
                <a:chOff x="6983270" y="2616465"/>
                <a:chExt cx="58123" cy="160822"/>
              </a:xfrm>
              <a:noFill/>
            </p:grpSpPr>
            <p:grpSp>
              <p:nvGrpSpPr>
                <p:cNvPr id="335" name="Elemento grafico 94">
                  <a:extLst>
                    <a:ext uri="{FF2B5EF4-FFF2-40B4-BE49-F238E27FC236}">
                      <a16:creationId xmlns:a16="http://schemas.microsoft.com/office/drawing/2014/main" id="{836D7AE3-DCCE-4A15-9654-622A0C96B6E6}"/>
                    </a:ext>
                  </a:extLst>
                </p:cNvPr>
                <p:cNvGrpSpPr/>
                <p:nvPr/>
              </p:nvGrpSpPr>
              <p:grpSpPr>
                <a:xfrm>
                  <a:off x="6983270" y="2717591"/>
                  <a:ext cx="58118" cy="59696"/>
                  <a:chOff x="6983270" y="2717591"/>
                  <a:chExt cx="58118" cy="59696"/>
                </a:xfrm>
                <a:noFill/>
              </p:grpSpPr>
              <p:sp>
                <p:nvSpPr>
                  <p:cNvPr id="336" name="Figura a mano libera: forma 335">
                    <a:extLst>
                      <a:ext uri="{FF2B5EF4-FFF2-40B4-BE49-F238E27FC236}">
                        <a16:creationId xmlns:a16="http://schemas.microsoft.com/office/drawing/2014/main" id="{CE01EC97-E3F4-4C19-A515-19444589A4FA}"/>
                      </a:ext>
                    </a:extLst>
                  </p:cNvPr>
                  <p:cNvSpPr/>
                  <p:nvPr/>
                </p:nvSpPr>
                <p:spPr>
                  <a:xfrm>
                    <a:off x="6983270" y="2747440"/>
                    <a:ext cx="58118" cy="2717"/>
                  </a:xfrm>
                  <a:custGeom>
                    <a:avLst/>
                    <a:gdLst>
                      <a:gd name="connsiteX0" fmla="*/ 58347 w 58118"/>
                      <a:gd name="connsiteY0" fmla="*/ 305 h 2717"/>
                      <a:gd name="connsiteX1" fmla="*/ 229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347" y="305"/>
                        </a:moveTo>
                        <a:lnTo>
                          <a:pt x="229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7" name="Figura a mano libera: forma 336">
                    <a:extLst>
                      <a:ext uri="{FF2B5EF4-FFF2-40B4-BE49-F238E27FC236}">
                        <a16:creationId xmlns:a16="http://schemas.microsoft.com/office/drawing/2014/main" id="{D8CCD751-4B67-48D8-AF9A-E1FBBDE90100}"/>
                      </a:ext>
                    </a:extLst>
                  </p:cNvPr>
                  <p:cNvSpPr/>
                  <p:nvPr/>
                </p:nvSpPr>
                <p:spPr>
                  <a:xfrm>
                    <a:off x="7012330" y="2717591"/>
                    <a:ext cx="2717" cy="59696"/>
                  </a:xfrm>
                  <a:custGeom>
                    <a:avLst/>
                    <a:gdLst>
                      <a:gd name="connsiteX0" fmla="*/ 229 w 2717"/>
                      <a:gd name="connsiteY0" fmla="*/ 60001 h 59696"/>
                      <a:gd name="connsiteX1" fmla="*/ 229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229" y="60001"/>
                        </a:moveTo>
                        <a:lnTo>
                          <a:pt x="229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38" name="Figura a mano libera: forma 337">
                  <a:extLst>
                    <a:ext uri="{FF2B5EF4-FFF2-40B4-BE49-F238E27FC236}">
                      <a16:creationId xmlns:a16="http://schemas.microsoft.com/office/drawing/2014/main" id="{476BFDC9-4EAE-481E-938E-B68FA4477D39}"/>
                    </a:ext>
                  </a:extLst>
                </p:cNvPr>
                <p:cNvSpPr/>
                <p:nvPr/>
              </p:nvSpPr>
              <p:spPr>
                <a:xfrm>
                  <a:off x="6983273" y="2616465"/>
                  <a:ext cx="58120" cy="2717"/>
                </a:xfrm>
                <a:custGeom>
                  <a:avLst/>
                  <a:gdLst>
                    <a:gd name="connsiteX0" fmla="*/ 58713 w 58120"/>
                    <a:gd name="connsiteY0" fmla="*/ 690 h 2717"/>
                    <a:gd name="connsiteX1" fmla="*/ 592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713" y="690"/>
                      </a:moveTo>
                      <a:lnTo>
                        <a:pt x="592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9" name="Elemento grafico 94">
                <a:extLst>
                  <a:ext uri="{FF2B5EF4-FFF2-40B4-BE49-F238E27FC236}">
                    <a16:creationId xmlns:a16="http://schemas.microsoft.com/office/drawing/2014/main" id="{AA5F957D-A79B-4331-BC67-3FB07F2D0E9D}"/>
                  </a:ext>
                </a:extLst>
              </p:cNvPr>
              <p:cNvGrpSpPr/>
              <p:nvPr/>
            </p:nvGrpSpPr>
            <p:grpSpPr>
              <a:xfrm>
                <a:off x="7068787" y="2616465"/>
                <a:ext cx="58123" cy="160822"/>
                <a:chOff x="7068787" y="2616465"/>
                <a:chExt cx="58123" cy="160822"/>
              </a:xfrm>
              <a:noFill/>
            </p:grpSpPr>
            <p:grpSp>
              <p:nvGrpSpPr>
                <p:cNvPr id="340" name="Elemento grafico 94">
                  <a:extLst>
                    <a:ext uri="{FF2B5EF4-FFF2-40B4-BE49-F238E27FC236}">
                      <a16:creationId xmlns:a16="http://schemas.microsoft.com/office/drawing/2014/main" id="{194FA88E-3D8E-45BD-83B9-1AF0BEE00B63}"/>
                    </a:ext>
                  </a:extLst>
                </p:cNvPr>
                <p:cNvGrpSpPr/>
                <p:nvPr/>
              </p:nvGrpSpPr>
              <p:grpSpPr>
                <a:xfrm>
                  <a:off x="7068787" y="2717591"/>
                  <a:ext cx="58118" cy="59696"/>
                  <a:chOff x="7068787" y="2717591"/>
                  <a:chExt cx="58118" cy="59696"/>
                </a:xfrm>
                <a:noFill/>
              </p:grpSpPr>
              <p:sp>
                <p:nvSpPr>
                  <p:cNvPr id="341" name="Figura a mano libera: forma 340">
                    <a:extLst>
                      <a:ext uri="{FF2B5EF4-FFF2-40B4-BE49-F238E27FC236}">
                        <a16:creationId xmlns:a16="http://schemas.microsoft.com/office/drawing/2014/main" id="{E5DC1583-95F0-4C88-9653-B8EF2D10C141}"/>
                      </a:ext>
                    </a:extLst>
                  </p:cNvPr>
                  <p:cNvSpPr/>
                  <p:nvPr/>
                </p:nvSpPr>
                <p:spPr>
                  <a:xfrm>
                    <a:off x="7068787" y="2747440"/>
                    <a:ext cx="58118" cy="2717"/>
                  </a:xfrm>
                  <a:custGeom>
                    <a:avLst/>
                    <a:gdLst>
                      <a:gd name="connsiteX0" fmla="*/ 58379 w 58118"/>
                      <a:gd name="connsiteY0" fmla="*/ 305 h 2717"/>
                      <a:gd name="connsiteX1" fmla="*/ 260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379" y="305"/>
                        </a:moveTo>
                        <a:lnTo>
                          <a:pt x="260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42" name="Figura a mano libera: forma 341">
                    <a:extLst>
                      <a:ext uri="{FF2B5EF4-FFF2-40B4-BE49-F238E27FC236}">
                        <a16:creationId xmlns:a16="http://schemas.microsoft.com/office/drawing/2014/main" id="{2D38E2ED-6331-4A00-BB61-E39C19F6590C}"/>
                      </a:ext>
                    </a:extLst>
                  </p:cNvPr>
                  <p:cNvSpPr/>
                  <p:nvPr/>
                </p:nvSpPr>
                <p:spPr>
                  <a:xfrm>
                    <a:off x="7097846" y="2717591"/>
                    <a:ext cx="2717" cy="59696"/>
                  </a:xfrm>
                  <a:custGeom>
                    <a:avLst/>
                    <a:gdLst>
                      <a:gd name="connsiteX0" fmla="*/ 260 w 2717"/>
                      <a:gd name="connsiteY0" fmla="*/ 60001 h 59696"/>
                      <a:gd name="connsiteX1" fmla="*/ 260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260" y="60001"/>
                        </a:moveTo>
                        <a:lnTo>
                          <a:pt x="260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43" name="Figura a mano libera: forma 342">
                  <a:extLst>
                    <a:ext uri="{FF2B5EF4-FFF2-40B4-BE49-F238E27FC236}">
                      <a16:creationId xmlns:a16="http://schemas.microsoft.com/office/drawing/2014/main" id="{817AE3CE-DB1A-48DA-9843-C282F488332F}"/>
                    </a:ext>
                  </a:extLst>
                </p:cNvPr>
                <p:cNvSpPr/>
                <p:nvPr/>
              </p:nvSpPr>
              <p:spPr>
                <a:xfrm>
                  <a:off x="7068790" y="2616465"/>
                  <a:ext cx="58120" cy="2717"/>
                </a:xfrm>
                <a:custGeom>
                  <a:avLst/>
                  <a:gdLst>
                    <a:gd name="connsiteX0" fmla="*/ 58744 w 58120"/>
                    <a:gd name="connsiteY0" fmla="*/ 690 h 2717"/>
                    <a:gd name="connsiteX1" fmla="*/ 623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744" y="690"/>
                      </a:moveTo>
                      <a:lnTo>
                        <a:pt x="623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4" name="Elemento grafico 94">
                <a:extLst>
                  <a:ext uri="{FF2B5EF4-FFF2-40B4-BE49-F238E27FC236}">
                    <a16:creationId xmlns:a16="http://schemas.microsoft.com/office/drawing/2014/main" id="{655026EA-9B7D-4D58-9FE2-96BD66C8555F}"/>
                  </a:ext>
                </a:extLst>
              </p:cNvPr>
              <p:cNvGrpSpPr/>
              <p:nvPr/>
            </p:nvGrpSpPr>
            <p:grpSpPr>
              <a:xfrm>
                <a:off x="7154539" y="2616465"/>
                <a:ext cx="58123" cy="160822"/>
                <a:chOff x="7154539" y="2616465"/>
                <a:chExt cx="58123" cy="160822"/>
              </a:xfrm>
              <a:noFill/>
            </p:grpSpPr>
            <p:grpSp>
              <p:nvGrpSpPr>
                <p:cNvPr id="345" name="Elemento grafico 94">
                  <a:extLst>
                    <a:ext uri="{FF2B5EF4-FFF2-40B4-BE49-F238E27FC236}">
                      <a16:creationId xmlns:a16="http://schemas.microsoft.com/office/drawing/2014/main" id="{6C370774-4715-4229-A632-0FB92A607AF2}"/>
                    </a:ext>
                  </a:extLst>
                </p:cNvPr>
                <p:cNvGrpSpPr/>
                <p:nvPr/>
              </p:nvGrpSpPr>
              <p:grpSpPr>
                <a:xfrm>
                  <a:off x="7154539" y="2717591"/>
                  <a:ext cx="58118" cy="59696"/>
                  <a:chOff x="7154539" y="2717591"/>
                  <a:chExt cx="58118" cy="59696"/>
                </a:xfrm>
                <a:noFill/>
              </p:grpSpPr>
              <p:sp>
                <p:nvSpPr>
                  <p:cNvPr id="346" name="Figura a mano libera: forma 345">
                    <a:extLst>
                      <a:ext uri="{FF2B5EF4-FFF2-40B4-BE49-F238E27FC236}">
                        <a16:creationId xmlns:a16="http://schemas.microsoft.com/office/drawing/2014/main" id="{2E2A942A-EF41-4392-9735-A4108C4D523D}"/>
                      </a:ext>
                    </a:extLst>
                  </p:cNvPr>
                  <p:cNvSpPr/>
                  <p:nvPr/>
                </p:nvSpPr>
                <p:spPr>
                  <a:xfrm>
                    <a:off x="7154539" y="2747440"/>
                    <a:ext cx="58118" cy="2717"/>
                  </a:xfrm>
                  <a:custGeom>
                    <a:avLst/>
                    <a:gdLst>
                      <a:gd name="connsiteX0" fmla="*/ 58410 w 58118"/>
                      <a:gd name="connsiteY0" fmla="*/ 305 h 2717"/>
                      <a:gd name="connsiteX1" fmla="*/ 292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410" y="305"/>
                        </a:moveTo>
                        <a:lnTo>
                          <a:pt x="292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47" name="Figura a mano libera: forma 346">
                    <a:extLst>
                      <a:ext uri="{FF2B5EF4-FFF2-40B4-BE49-F238E27FC236}">
                        <a16:creationId xmlns:a16="http://schemas.microsoft.com/office/drawing/2014/main" id="{AFAAC7B3-4F7A-4AD5-B243-72DFB9A84811}"/>
                      </a:ext>
                    </a:extLst>
                  </p:cNvPr>
                  <p:cNvSpPr/>
                  <p:nvPr/>
                </p:nvSpPr>
                <p:spPr>
                  <a:xfrm>
                    <a:off x="7183598" y="2717591"/>
                    <a:ext cx="2717" cy="59696"/>
                  </a:xfrm>
                  <a:custGeom>
                    <a:avLst/>
                    <a:gdLst>
                      <a:gd name="connsiteX0" fmla="*/ 292 w 2717"/>
                      <a:gd name="connsiteY0" fmla="*/ 60001 h 59696"/>
                      <a:gd name="connsiteX1" fmla="*/ 292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292" y="60001"/>
                        </a:moveTo>
                        <a:lnTo>
                          <a:pt x="292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48" name="Figura a mano libera: forma 347">
                  <a:extLst>
                    <a:ext uri="{FF2B5EF4-FFF2-40B4-BE49-F238E27FC236}">
                      <a16:creationId xmlns:a16="http://schemas.microsoft.com/office/drawing/2014/main" id="{5E5F50FF-D100-485D-81EB-3D39A84667F6}"/>
                    </a:ext>
                  </a:extLst>
                </p:cNvPr>
                <p:cNvSpPr/>
                <p:nvPr/>
              </p:nvSpPr>
              <p:spPr>
                <a:xfrm>
                  <a:off x="7154542" y="2616465"/>
                  <a:ext cx="58120" cy="2717"/>
                </a:xfrm>
                <a:custGeom>
                  <a:avLst/>
                  <a:gdLst>
                    <a:gd name="connsiteX0" fmla="*/ 58776 w 58120"/>
                    <a:gd name="connsiteY0" fmla="*/ 690 h 2717"/>
                    <a:gd name="connsiteX1" fmla="*/ 655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776" y="690"/>
                      </a:moveTo>
                      <a:lnTo>
                        <a:pt x="655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9" name="Elemento grafico 94">
                <a:extLst>
                  <a:ext uri="{FF2B5EF4-FFF2-40B4-BE49-F238E27FC236}">
                    <a16:creationId xmlns:a16="http://schemas.microsoft.com/office/drawing/2014/main" id="{2700B2FA-A58B-4972-B0BC-6531AB859551}"/>
                  </a:ext>
                </a:extLst>
              </p:cNvPr>
              <p:cNvGrpSpPr/>
              <p:nvPr/>
            </p:nvGrpSpPr>
            <p:grpSpPr>
              <a:xfrm>
                <a:off x="7240291" y="2616465"/>
                <a:ext cx="58123" cy="160822"/>
                <a:chOff x="7240291" y="2616465"/>
                <a:chExt cx="58123" cy="160822"/>
              </a:xfrm>
              <a:noFill/>
            </p:grpSpPr>
            <p:grpSp>
              <p:nvGrpSpPr>
                <p:cNvPr id="350" name="Elemento grafico 94">
                  <a:extLst>
                    <a:ext uri="{FF2B5EF4-FFF2-40B4-BE49-F238E27FC236}">
                      <a16:creationId xmlns:a16="http://schemas.microsoft.com/office/drawing/2014/main" id="{334794B9-F413-4379-8C63-CFE59FC2B288}"/>
                    </a:ext>
                  </a:extLst>
                </p:cNvPr>
                <p:cNvGrpSpPr/>
                <p:nvPr/>
              </p:nvGrpSpPr>
              <p:grpSpPr>
                <a:xfrm>
                  <a:off x="7240291" y="2717591"/>
                  <a:ext cx="58118" cy="59696"/>
                  <a:chOff x="7240291" y="2717591"/>
                  <a:chExt cx="58118" cy="59696"/>
                </a:xfrm>
                <a:noFill/>
              </p:grpSpPr>
              <p:sp>
                <p:nvSpPr>
                  <p:cNvPr id="351" name="Figura a mano libera: forma 350">
                    <a:extLst>
                      <a:ext uri="{FF2B5EF4-FFF2-40B4-BE49-F238E27FC236}">
                        <a16:creationId xmlns:a16="http://schemas.microsoft.com/office/drawing/2014/main" id="{64139547-1AEF-48C5-B842-A7AE2967D26F}"/>
                      </a:ext>
                    </a:extLst>
                  </p:cNvPr>
                  <p:cNvSpPr/>
                  <p:nvPr/>
                </p:nvSpPr>
                <p:spPr>
                  <a:xfrm>
                    <a:off x="7240291" y="2747440"/>
                    <a:ext cx="58118" cy="2717"/>
                  </a:xfrm>
                  <a:custGeom>
                    <a:avLst/>
                    <a:gdLst>
                      <a:gd name="connsiteX0" fmla="*/ 58442 w 58118"/>
                      <a:gd name="connsiteY0" fmla="*/ 305 h 2717"/>
                      <a:gd name="connsiteX1" fmla="*/ 324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442" y="305"/>
                        </a:moveTo>
                        <a:lnTo>
                          <a:pt x="324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52" name="Figura a mano libera: forma 351">
                    <a:extLst>
                      <a:ext uri="{FF2B5EF4-FFF2-40B4-BE49-F238E27FC236}">
                        <a16:creationId xmlns:a16="http://schemas.microsoft.com/office/drawing/2014/main" id="{A9C36D99-2768-4747-A094-9BB8875EA110}"/>
                      </a:ext>
                    </a:extLst>
                  </p:cNvPr>
                  <p:cNvSpPr/>
                  <p:nvPr/>
                </p:nvSpPr>
                <p:spPr>
                  <a:xfrm>
                    <a:off x="7269350" y="2717591"/>
                    <a:ext cx="2717" cy="59696"/>
                  </a:xfrm>
                  <a:custGeom>
                    <a:avLst/>
                    <a:gdLst>
                      <a:gd name="connsiteX0" fmla="*/ 324 w 2717"/>
                      <a:gd name="connsiteY0" fmla="*/ 60001 h 59696"/>
                      <a:gd name="connsiteX1" fmla="*/ 324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324" y="60001"/>
                        </a:moveTo>
                        <a:lnTo>
                          <a:pt x="324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53" name="Figura a mano libera: forma 352">
                  <a:extLst>
                    <a:ext uri="{FF2B5EF4-FFF2-40B4-BE49-F238E27FC236}">
                      <a16:creationId xmlns:a16="http://schemas.microsoft.com/office/drawing/2014/main" id="{DF38A42B-5C99-4334-9404-C08B5E4D0B4E}"/>
                    </a:ext>
                  </a:extLst>
                </p:cNvPr>
                <p:cNvSpPr/>
                <p:nvPr/>
              </p:nvSpPr>
              <p:spPr>
                <a:xfrm>
                  <a:off x="7240293" y="2616465"/>
                  <a:ext cx="58120" cy="2717"/>
                </a:xfrm>
                <a:custGeom>
                  <a:avLst/>
                  <a:gdLst>
                    <a:gd name="connsiteX0" fmla="*/ 58807 w 58120"/>
                    <a:gd name="connsiteY0" fmla="*/ 690 h 2717"/>
                    <a:gd name="connsiteX1" fmla="*/ 686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807" y="690"/>
                      </a:moveTo>
                      <a:lnTo>
                        <a:pt x="686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4" name="Elemento grafico 94">
                <a:extLst>
                  <a:ext uri="{FF2B5EF4-FFF2-40B4-BE49-F238E27FC236}">
                    <a16:creationId xmlns:a16="http://schemas.microsoft.com/office/drawing/2014/main" id="{01EC970D-919E-48F5-BC3D-D7AC5FC1D612}"/>
                  </a:ext>
                </a:extLst>
              </p:cNvPr>
              <p:cNvGrpSpPr/>
              <p:nvPr/>
            </p:nvGrpSpPr>
            <p:grpSpPr>
              <a:xfrm>
                <a:off x="7326042" y="2616465"/>
                <a:ext cx="58123" cy="160822"/>
                <a:chOff x="7326042" y="2616465"/>
                <a:chExt cx="58123" cy="160822"/>
              </a:xfrm>
              <a:noFill/>
            </p:grpSpPr>
            <p:grpSp>
              <p:nvGrpSpPr>
                <p:cNvPr id="355" name="Elemento grafico 94">
                  <a:extLst>
                    <a:ext uri="{FF2B5EF4-FFF2-40B4-BE49-F238E27FC236}">
                      <a16:creationId xmlns:a16="http://schemas.microsoft.com/office/drawing/2014/main" id="{9EBBE89A-E421-4FA8-BEB0-8992EEB69609}"/>
                    </a:ext>
                  </a:extLst>
                </p:cNvPr>
                <p:cNvGrpSpPr/>
                <p:nvPr/>
              </p:nvGrpSpPr>
              <p:grpSpPr>
                <a:xfrm>
                  <a:off x="7326042" y="2717591"/>
                  <a:ext cx="58118" cy="59696"/>
                  <a:chOff x="7326042" y="2717591"/>
                  <a:chExt cx="58118" cy="59696"/>
                </a:xfrm>
                <a:noFill/>
              </p:grpSpPr>
              <p:sp>
                <p:nvSpPr>
                  <p:cNvPr id="356" name="Figura a mano libera: forma 355">
                    <a:extLst>
                      <a:ext uri="{FF2B5EF4-FFF2-40B4-BE49-F238E27FC236}">
                        <a16:creationId xmlns:a16="http://schemas.microsoft.com/office/drawing/2014/main" id="{1C76186B-38CD-49DF-B540-F64FD499A313}"/>
                      </a:ext>
                    </a:extLst>
                  </p:cNvPr>
                  <p:cNvSpPr/>
                  <p:nvPr/>
                </p:nvSpPr>
                <p:spPr>
                  <a:xfrm>
                    <a:off x="7326042" y="2747440"/>
                    <a:ext cx="58118" cy="2717"/>
                  </a:xfrm>
                  <a:custGeom>
                    <a:avLst/>
                    <a:gdLst>
                      <a:gd name="connsiteX0" fmla="*/ 58473 w 58118"/>
                      <a:gd name="connsiteY0" fmla="*/ 305 h 2717"/>
                      <a:gd name="connsiteX1" fmla="*/ 355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473" y="305"/>
                        </a:moveTo>
                        <a:lnTo>
                          <a:pt x="355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57" name="Figura a mano libera: forma 356">
                    <a:extLst>
                      <a:ext uri="{FF2B5EF4-FFF2-40B4-BE49-F238E27FC236}">
                        <a16:creationId xmlns:a16="http://schemas.microsoft.com/office/drawing/2014/main" id="{26BEC5A9-13D0-4A65-B815-02B9DD557981}"/>
                      </a:ext>
                    </a:extLst>
                  </p:cNvPr>
                  <p:cNvSpPr/>
                  <p:nvPr/>
                </p:nvSpPr>
                <p:spPr>
                  <a:xfrm>
                    <a:off x="7355101" y="2717591"/>
                    <a:ext cx="2717" cy="59696"/>
                  </a:xfrm>
                  <a:custGeom>
                    <a:avLst/>
                    <a:gdLst>
                      <a:gd name="connsiteX0" fmla="*/ 355 w 2717"/>
                      <a:gd name="connsiteY0" fmla="*/ 60001 h 59696"/>
                      <a:gd name="connsiteX1" fmla="*/ 355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355" y="60001"/>
                        </a:moveTo>
                        <a:lnTo>
                          <a:pt x="355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58" name="Figura a mano libera: forma 357">
                  <a:extLst>
                    <a:ext uri="{FF2B5EF4-FFF2-40B4-BE49-F238E27FC236}">
                      <a16:creationId xmlns:a16="http://schemas.microsoft.com/office/drawing/2014/main" id="{E0E1C203-04A4-4B9B-89FE-0C8A821AC02C}"/>
                    </a:ext>
                  </a:extLst>
                </p:cNvPr>
                <p:cNvSpPr/>
                <p:nvPr/>
              </p:nvSpPr>
              <p:spPr>
                <a:xfrm>
                  <a:off x="7326045" y="2616465"/>
                  <a:ext cx="58120" cy="2717"/>
                </a:xfrm>
                <a:custGeom>
                  <a:avLst/>
                  <a:gdLst>
                    <a:gd name="connsiteX0" fmla="*/ 58839 w 58120"/>
                    <a:gd name="connsiteY0" fmla="*/ 690 h 2717"/>
                    <a:gd name="connsiteX1" fmla="*/ 718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839" y="690"/>
                      </a:moveTo>
                      <a:lnTo>
                        <a:pt x="718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9" name="Elemento grafico 94">
                <a:extLst>
                  <a:ext uri="{FF2B5EF4-FFF2-40B4-BE49-F238E27FC236}">
                    <a16:creationId xmlns:a16="http://schemas.microsoft.com/office/drawing/2014/main" id="{ED6F27E4-901F-46C8-8302-33C96C9A65D5}"/>
                  </a:ext>
                </a:extLst>
              </p:cNvPr>
              <p:cNvGrpSpPr/>
              <p:nvPr/>
            </p:nvGrpSpPr>
            <p:grpSpPr>
              <a:xfrm>
                <a:off x="7428709" y="2616465"/>
                <a:ext cx="58123" cy="160822"/>
                <a:chOff x="7428709" y="2616465"/>
                <a:chExt cx="58123" cy="160822"/>
              </a:xfrm>
              <a:noFill/>
            </p:grpSpPr>
            <p:grpSp>
              <p:nvGrpSpPr>
                <p:cNvPr id="360" name="Elemento grafico 94">
                  <a:extLst>
                    <a:ext uri="{FF2B5EF4-FFF2-40B4-BE49-F238E27FC236}">
                      <a16:creationId xmlns:a16="http://schemas.microsoft.com/office/drawing/2014/main" id="{0750BD02-5397-42B8-91D0-9CCF7B9643E3}"/>
                    </a:ext>
                  </a:extLst>
                </p:cNvPr>
                <p:cNvGrpSpPr/>
                <p:nvPr/>
              </p:nvGrpSpPr>
              <p:grpSpPr>
                <a:xfrm>
                  <a:off x="7428709" y="2717591"/>
                  <a:ext cx="58118" cy="59696"/>
                  <a:chOff x="7428709" y="2717591"/>
                  <a:chExt cx="58118" cy="59696"/>
                </a:xfrm>
                <a:noFill/>
              </p:grpSpPr>
              <p:sp>
                <p:nvSpPr>
                  <p:cNvPr id="361" name="Figura a mano libera: forma 360">
                    <a:extLst>
                      <a:ext uri="{FF2B5EF4-FFF2-40B4-BE49-F238E27FC236}">
                        <a16:creationId xmlns:a16="http://schemas.microsoft.com/office/drawing/2014/main" id="{85903135-EC0C-4D9F-A4A0-AAF429F699A7}"/>
                      </a:ext>
                    </a:extLst>
                  </p:cNvPr>
                  <p:cNvSpPr/>
                  <p:nvPr/>
                </p:nvSpPr>
                <p:spPr>
                  <a:xfrm>
                    <a:off x="7428709" y="2747440"/>
                    <a:ext cx="58118" cy="2717"/>
                  </a:xfrm>
                  <a:custGeom>
                    <a:avLst/>
                    <a:gdLst>
                      <a:gd name="connsiteX0" fmla="*/ 58511 w 58118"/>
                      <a:gd name="connsiteY0" fmla="*/ 305 h 2717"/>
                      <a:gd name="connsiteX1" fmla="*/ 393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511" y="305"/>
                        </a:moveTo>
                        <a:lnTo>
                          <a:pt x="393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62" name="Figura a mano libera: forma 361">
                    <a:extLst>
                      <a:ext uri="{FF2B5EF4-FFF2-40B4-BE49-F238E27FC236}">
                        <a16:creationId xmlns:a16="http://schemas.microsoft.com/office/drawing/2014/main" id="{83E8656F-494C-4C29-917B-2BF8171257C8}"/>
                      </a:ext>
                    </a:extLst>
                  </p:cNvPr>
                  <p:cNvSpPr/>
                  <p:nvPr/>
                </p:nvSpPr>
                <p:spPr>
                  <a:xfrm>
                    <a:off x="7457768" y="2717591"/>
                    <a:ext cx="2717" cy="59696"/>
                  </a:xfrm>
                  <a:custGeom>
                    <a:avLst/>
                    <a:gdLst>
                      <a:gd name="connsiteX0" fmla="*/ 393 w 2717"/>
                      <a:gd name="connsiteY0" fmla="*/ 60001 h 59696"/>
                      <a:gd name="connsiteX1" fmla="*/ 393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393" y="60001"/>
                        </a:moveTo>
                        <a:lnTo>
                          <a:pt x="393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63" name="Figura a mano libera: forma 362">
                  <a:extLst>
                    <a:ext uri="{FF2B5EF4-FFF2-40B4-BE49-F238E27FC236}">
                      <a16:creationId xmlns:a16="http://schemas.microsoft.com/office/drawing/2014/main" id="{6DBD9DA0-8138-488D-9F0D-66B0798B2646}"/>
                    </a:ext>
                  </a:extLst>
                </p:cNvPr>
                <p:cNvSpPr/>
                <p:nvPr/>
              </p:nvSpPr>
              <p:spPr>
                <a:xfrm>
                  <a:off x="7428712" y="2616465"/>
                  <a:ext cx="58120" cy="2717"/>
                </a:xfrm>
                <a:custGeom>
                  <a:avLst/>
                  <a:gdLst>
                    <a:gd name="connsiteX0" fmla="*/ 58877 w 58120"/>
                    <a:gd name="connsiteY0" fmla="*/ 690 h 2717"/>
                    <a:gd name="connsiteX1" fmla="*/ 756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877" y="690"/>
                      </a:moveTo>
                      <a:lnTo>
                        <a:pt x="756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4" name="Elemento grafico 94">
                <a:extLst>
                  <a:ext uri="{FF2B5EF4-FFF2-40B4-BE49-F238E27FC236}">
                    <a16:creationId xmlns:a16="http://schemas.microsoft.com/office/drawing/2014/main" id="{8242F298-5DC4-4D4E-B243-A94A1352D2C1}"/>
                  </a:ext>
                </a:extLst>
              </p:cNvPr>
              <p:cNvGrpSpPr/>
              <p:nvPr/>
            </p:nvGrpSpPr>
            <p:grpSpPr>
              <a:xfrm>
                <a:off x="7514461" y="2616465"/>
                <a:ext cx="58123" cy="160822"/>
                <a:chOff x="7514461" y="2616465"/>
                <a:chExt cx="58123" cy="160822"/>
              </a:xfrm>
              <a:noFill/>
            </p:grpSpPr>
            <p:grpSp>
              <p:nvGrpSpPr>
                <p:cNvPr id="365" name="Elemento grafico 94">
                  <a:extLst>
                    <a:ext uri="{FF2B5EF4-FFF2-40B4-BE49-F238E27FC236}">
                      <a16:creationId xmlns:a16="http://schemas.microsoft.com/office/drawing/2014/main" id="{6E1D4E2B-6B59-49A6-9E82-0E5F89AAD3D8}"/>
                    </a:ext>
                  </a:extLst>
                </p:cNvPr>
                <p:cNvGrpSpPr/>
                <p:nvPr/>
              </p:nvGrpSpPr>
              <p:grpSpPr>
                <a:xfrm>
                  <a:off x="7514461" y="2717591"/>
                  <a:ext cx="58118" cy="59696"/>
                  <a:chOff x="7514461" y="2717591"/>
                  <a:chExt cx="58118" cy="59696"/>
                </a:xfrm>
                <a:noFill/>
              </p:grpSpPr>
              <p:sp>
                <p:nvSpPr>
                  <p:cNvPr id="366" name="Figura a mano libera: forma 365">
                    <a:extLst>
                      <a:ext uri="{FF2B5EF4-FFF2-40B4-BE49-F238E27FC236}">
                        <a16:creationId xmlns:a16="http://schemas.microsoft.com/office/drawing/2014/main" id="{01757DA6-5022-4930-8BCB-2856C78E70F6}"/>
                      </a:ext>
                    </a:extLst>
                  </p:cNvPr>
                  <p:cNvSpPr/>
                  <p:nvPr/>
                </p:nvSpPr>
                <p:spPr>
                  <a:xfrm>
                    <a:off x="7514461" y="2747440"/>
                    <a:ext cx="58118" cy="2717"/>
                  </a:xfrm>
                  <a:custGeom>
                    <a:avLst/>
                    <a:gdLst>
                      <a:gd name="connsiteX0" fmla="*/ 58543 w 58118"/>
                      <a:gd name="connsiteY0" fmla="*/ 305 h 2717"/>
                      <a:gd name="connsiteX1" fmla="*/ 424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543" y="305"/>
                        </a:moveTo>
                        <a:lnTo>
                          <a:pt x="424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67" name="Figura a mano libera: forma 366">
                    <a:extLst>
                      <a:ext uri="{FF2B5EF4-FFF2-40B4-BE49-F238E27FC236}">
                        <a16:creationId xmlns:a16="http://schemas.microsoft.com/office/drawing/2014/main" id="{4EB1DE95-2AC4-435A-BA0E-CF78475521EB}"/>
                      </a:ext>
                    </a:extLst>
                  </p:cNvPr>
                  <p:cNvSpPr/>
                  <p:nvPr/>
                </p:nvSpPr>
                <p:spPr>
                  <a:xfrm>
                    <a:off x="7543520" y="2717591"/>
                    <a:ext cx="2717" cy="59696"/>
                  </a:xfrm>
                  <a:custGeom>
                    <a:avLst/>
                    <a:gdLst>
                      <a:gd name="connsiteX0" fmla="*/ 424 w 2717"/>
                      <a:gd name="connsiteY0" fmla="*/ 60001 h 59696"/>
                      <a:gd name="connsiteX1" fmla="*/ 424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424" y="60001"/>
                        </a:moveTo>
                        <a:lnTo>
                          <a:pt x="424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68" name="Figura a mano libera: forma 367">
                  <a:extLst>
                    <a:ext uri="{FF2B5EF4-FFF2-40B4-BE49-F238E27FC236}">
                      <a16:creationId xmlns:a16="http://schemas.microsoft.com/office/drawing/2014/main" id="{570D75E9-29B8-4608-BA75-0E929200DEF7}"/>
                    </a:ext>
                  </a:extLst>
                </p:cNvPr>
                <p:cNvSpPr/>
                <p:nvPr/>
              </p:nvSpPr>
              <p:spPr>
                <a:xfrm>
                  <a:off x="7514464" y="2616465"/>
                  <a:ext cx="58120" cy="2717"/>
                </a:xfrm>
                <a:custGeom>
                  <a:avLst/>
                  <a:gdLst>
                    <a:gd name="connsiteX0" fmla="*/ 58908 w 58120"/>
                    <a:gd name="connsiteY0" fmla="*/ 690 h 2717"/>
                    <a:gd name="connsiteX1" fmla="*/ 787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908" y="690"/>
                      </a:moveTo>
                      <a:lnTo>
                        <a:pt x="787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9" name="Elemento grafico 94">
                <a:extLst>
                  <a:ext uri="{FF2B5EF4-FFF2-40B4-BE49-F238E27FC236}">
                    <a16:creationId xmlns:a16="http://schemas.microsoft.com/office/drawing/2014/main" id="{EAFCE213-BEEA-4EB8-93F8-9C09068A24EF}"/>
                  </a:ext>
                </a:extLst>
              </p:cNvPr>
              <p:cNvGrpSpPr/>
              <p:nvPr/>
            </p:nvGrpSpPr>
            <p:grpSpPr>
              <a:xfrm>
                <a:off x="7600213" y="2616465"/>
                <a:ext cx="58123" cy="160822"/>
                <a:chOff x="7600213" y="2616465"/>
                <a:chExt cx="58123" cy="160822"/>
              </a:xfrm>
              <a:noFill/>
            </p:grpSpPr>
            <p:grpSp>
              <p:nvGrpSpPr>
                <p:cNvPr id="370" name="Elemento grafico 94">
                  <a:extLst>
                    <a:ext uri="{FF2B5EF4-FFF2-40B4-BE49-F238E27FC236}">
                      <a16:creationId xmlns:a16="http://schemas.microsoft.com/office/drawing/2014/main" id="{F0625FFB-B45C-49F7-876A-236CC808E55C}"/>
                    </a:ext>
                  </a:extLst>
                </p:cNvPr>
                <p:cNvGrpSpPr/>
                <p:nvPr/>
              </p:nvGrpSpPr>
              <p:grpSpPr>
                <a:xfrm>
                  <a:off x="7600213" y="2717591"/>
                  <a:ext cx="58118" cy="59696"/>
                  <a:chOff x="7600213" y="2717591"/>
                  <a:chExt cx="58118" cy="59696"/>
                </a:xfrm>
                <a:noFill/>
              </p:grpSpPr>
              <p:sp>
                <p:nvSpPr>
                  <p:cNvPr id="371" name="Figura a mano libera: forma 370">
                    <a:extLst>
                      <a:ext uri="{FF2B5EF4-FFF2-40B4-BE49-F238E27FC236}">
                        <a16:creationId xmlns:a16="http://schemas.microsoft.com/office/drawing/2014/main" id="{8A71AA55-5968-4731-8073-DC87653389BD}"/>
                      </a:ext>
                    </a:extLst>
                  </p:cNvPr>
                  <p:cNvSpPr/>
                  <p:nvPr/>
                </p:nvSpPr>
                <p:spPr>
                  <a:xfrm>
                    <a:off x="7600213" y="2747440"/>
                    <a:ext cx="58118" cy="2717"/>
                  </a:xfrm>
                  <a:custGeom>
                    <a:avLst/>
                    <a:gdLst>
                      <a:gd name="connsiteX0" fmla="*/ 58574 w 58118"/>
                      <a:gd name="connsiteY0" fmla="*/ 305 h 2717"/>
                      <a:gd name="connsiteX1" fmla="*/ 456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574" y="305"/>
                        </a:moveTo>
                        <a:lnTo>
                          <a:pt x="456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72" name="Figura a mano libera: forma 371">
                    <a:extLst>
                      <a:ext uri="{FF2B5EF4-FFF2-40B4-BE49-F238E27FC236}">
                        <a16:creationId xmlns:a16="http://schemas.microsoft.com/office/drawing/2014/main" id="{E28BD7C9-1590-4063-A249-942E8FC8F382}"/>
                      </a:ext>
                    </a:extLst>
                  </p:cNvPr>
                  <p:cNvSpPr/>
                  <p:nvPr/>
                </p:nvSpPr>
                <p:spPr>
                  <a:xfrm>
                    <a:off x="7629272" y="2717591"/>
                    <a:ext cx="2717" cy="59696"/>
                  </a:xfrm>
                  <a:custGeom>
                    <a:avLst/>
                    <a:gdLst>
                      <a:gd name="connsiteX0" fmla="*/ 456 w 2717"/>
                      <a:gd name="connsiteY0" fmla="*/ 60001 h 59696"/>
                      <a:gd name="connsiteX1" fmla="*/ 456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456" y="60001"/>
                        </a:moveTo>
                        <a:lnTo>
                          <a:pt x="456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73" name="Figura a mano libera: forma 372">
                  <a:extLst>
                    <a:ext uri="{FF2B5EF4-FFF2-40B4-BE49-F238E27FC236}">
                      <a16:creationId xmlns:a16="http://schemas.microsoft.com/office/drawing/2014/main" id="{66D44B20-8C74-46BD-8D28-1CE6F9D099C1}"/>
                    </a:ext>
                  </a:extLst>
                </p:cNvPr>
                <p:cNvSpPr/>
                <p:nvPr/>
              </p:nvSpPr>
              <p:spPr>
                <a:xfrm>
                  <a:off x="7600216" y="2616465"/>
                  <a:ext cx="58120" cy="2717"/>
                </a:xfrm>
                <a:custGeom>
                  <a:avLst/>
                  <a:gdLst>
                    <a:gd name="connsiteX0" fmla="*/ 58940 w 58120"/>
                    <a:gd name="connsiteY0" fmla="*/ 690 h 2717"/>
                    <a:gd name="connsiteX1" fmla="*/ 819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940" y="690"/>
                      </a:moveTo>
                      <a:lnTo>
                        <a:pt x="819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4" name="Elemento grafico 94">
                <a:extLst>
                  <a:ext uri="{FF2B5EF4-FFF2-40B4-BE49-F238E27FC236}">
                    <a16:creationId xmlns:a16="http://schemas.microsoft.com/office/drawing/2014/main" id="{10A2B9AA-38C2-4AFB-8B52-0F06DAD62A92}"/>
                  </a:ext>
                </a:extLst>
              </p:cNvPr>
              <p:cNvGrpSpPr/>
              <p:nvPr/>
            </p:nvGrpSpPr>
            <p:grpSpPr>
              <a:xfrm>
                <a:off x="7685965" y="2616465"/>
                <a:ext cx="58123" cy="160822"/>
                <a:chOff x="7685965" y="2616465"/>
                <a:chExt cx="58123" cy="160822"/>
              </a:xfrm>
              <a:noFill/>
            </p:grpSpPr>
            <p:grpSp>
              <p:nvGrpSpPr>
                <p:cNvPr id="375" name="Elemento grafico 94">
                  <a:extLst>
                    <a:ext uri="{FF2B5EF4-FFF2-40B4-BE49-F238E27FC236}">
                      <a16:creationId xmlns:a16="http://schemas.microsoft.com/office/drawing/2014/main" id="{76C3AB02-6DAE-4C2E-BB34-C38D01BFC88D}"/>
                    </a:ext>
                  </a:extLst>
                </p:cNvPr>
                <p:cNvGrpSpPr/>
                <p:nvPr/>
              </p:nvGrpSpPr>
              <p:grpSpPr>
                <a:xfrm>
                  <a:off x="7685965" y="2717591"/>
                  <a:ext cx="58118" cy="59696"/>
                  <a:chOff x="7685965" y="2717591"/>
                  <a:chExt cx="58118" cy="59696"/>
                </a:xfrm>
                <a:noFill/>
              </p:grpSpPr>
              <p:sp>
                <p:nvSpPr>
                  <p:cNvPr id="376" name="Figura a mano libera: forma 375">
                    <a:extLst>
                      <a:ext uri="{FF2B5EF4-FFF2-40B4-BE49-F238E27FC236}">
                        <a16:creationId xmlns:a16="http://schemas.microsoft.com/office/drawing/2014/main" id="{743D77F6-04FC-4F6C-8191-B5879B32F9F0}"/>
                      </a:ext>
                    </a:extLst>
                  </p:cNvPr>
                  <p:cNvSpPr/>
                  <p:nvPr/>
                </p:nvSpPr>
                <p:spPr>
                  <a:xfrm>
                    <a:off x="7685965" y="2747440"/>
                    <a:ext cx="58118" cy="2717"/>
                  </a:xfrm>
                  <a:custGeom>
                    <a:avLst/>
                    <a:gdLst>
                      <a:gd name="connsiteX0" fmla="*/ 58606 w 58118"/>
                      <a:gd name="connsiteY0" fmla="*/ 305 h 2717"/>
                      <a:gd name="connsiteX1" fmla="*/ 488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606" y="305"/>
                        </a:moveTo>
                        <a:lnTo>
                          <a:pt x="488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77" name="Figura a mano libera: forma 376">
                    <a:extLst>
                      <a:ext uri="{FF2B5EF4-FFF2-40B4-BE49-F238E27FC236}">
                        <a16:creationId xmlns:a16="http://schemas.microsoft.com/office/drawing/2014/main" id="{B896E250-81B9-4995-94FD-78FC82A8B8D1}"/>
                      </a:ext>
                    </a:extLst>
                  </p:cNvPr>
                  <p:cNvSpPr/>
                  <p:nvPr/>
                </p:nvSpPr>
                <p:spPr>
                  <a:xfrm>
                    <a:off x="7715024" y="2717591"/>
                    <a:ext cx="2717" cy="59696"/>
                  </a:xfrm>
                  <a:custGeom>
                    <a:avLst/>
                    <a:gdLst>
                      <a:gd name="connsiteX0" fmla="*/ 488 w 2717"/>
                      <a:gd name="connsiteY0" fmla="*/ 60001 h 59696"/>
                      <a:gd name="connsiteX1" fmla="*/ 488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488" y="60001"/>
                        </a:moveTo>
                        <a:lnTo>
                          <a:pt x="488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78" name="Figura a mano libera: forma 377">
                  <a:extLst>
                    <a:ext uri="{FF2B5EF4-FFF2-40B4-BE49-F238E27FC236}">
                      <a16:creationId xmlns:a16="http://schemas.microsoft.com/office/drawing/2014/main" id="{E242CE85-0325-4356-94DE-7946A2DDEA2B}"/>
                    </a:ext>
                  </a:extLst>
                </p:cNvPr>
                <p:cNvSpPr/>
                <p:nvPr/>
              </p:nvSpPr>
              <p:spPr>
                <a:xfrm>
                  <a:off x="7685967" y="2616465"/>
                  <a:ext cx="58120" cy="2717"/>
                </a:xfrm>
                <a:custGeom>
                  <a:avLst/>
                  <a:gdLst>
                    <a:gd name="connsiteX0" fmla="*/ 58971 w 58120"/>
                    <a:gd name="connsiteY0" fmla="*/ 690 h 2717"/>
                    <a:gd name="connsiteX1" fmla="*/ 850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8971" y="690"/>
                      </a:moveTo>
                      <a:lnTo>
                        <a:pt x="850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9" name="Elemento grafico 94">
                <a:extLst>
                  <a:ext uri="{FF2B5EF4-FFF2-40B4-BE49-F238E27FC236}">
                    <a16:creationId xmlns:a16="http://schemas.microsoft.com/office/drawing/2014/main" id="{83C7C325-DD28-440C-857E-D672F0EE6B23}"/>
                  </a:ext>
                </a:extLst>
              </p:cNvPr>
              <p:cNvGrpSpPr/>
              <p:nvPr/>
            </p:nvGrpSpPr>
            <p:grpSpPr>
              <a:xfrm>
                <a:off x="7771716" y="2616465"/>
                <a:ext cx="58123" cy="160822"/>
                <a:chOff x="7771716" y="2616465"/>
                <a:chExt cx="58123" cy="160822"/>
              </a:xfrm>
              <a:noFill/>
            </p:grpSpPr>
            <p:grpSp>
              <p:nvGrpSpPr>
                <p:cNvPr id="380" name="Elemento grafico 94">
                  <a:extLst>
                    <a:ext uri="{FF2B5EF4-FFF2-40B4-BE49-F238E27FC236}">
                      <a16:creationId xmlns:a16="http://schemas.microsoft.com/office/drawing/2014/main" id="{D86E6F40-0288-4FCB-B35B-3D6152B90EC5}"/>
                    </a:ext>
                  </a:extLst>
                </p:cNvPr>
                <p:cNvGrpSpPr/>
                <p:nvPr/>
              </p:nvGrpSpPr>
              <p:grpSpPr>
                <a:xfrm>
                  <a:off x="7771716" y="2717591"/>
                  <a:ext cx="58118" cy="59696"/>
                  <a:chOff x="7771716" y="2717591"/>
                  <a:chExt cx="58118" cy="59696"/>
                </a:xfrm>
                <a:noFill/>
              </p:grpSpPr>
              <p:sp>
                <p:nvSpPr>
                  <p:cNvPr id="381" name="Figura a mano libera: forma 380">
                    <a:extLst>
                      <a:ext uri="{FF2B5EF4-FFF2-40B4-BE49-F238E27FC236}">
                        <a16:creationId xmlns:a16="http://schemas.microsoft.com/office/drawing/2014/main" id="{1FE596CA-1436-4F4D-87FE-2FD7CF231485}"/>
                      </a:ext>
                    </a:extLst>
                  </p:cNvPr>
                  <p:cNvSpPr/>
                  <p:nvPr/>
                </p:nvSpPr>
                <p:spPr>
                  <a:xfrm>
                    <a:off x="7771716" y="2747440"/>
                    <a:ext cx="58118" cy="2717"/>
                  </a:xfrm>
                  <a:custGeom>
                    <a:avLst/>
                    <a:gdLst>
                      <a:gd name="connsiteX0" fmla="*/ 58637 w 58118"/>
                      <a:gd name="connsiteY0" fmla="*/ 305 h 2717"/>
                      <a:gd name="connsiteX1" fmla="*/ 519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637" y="305"/>
                        </a:moveTo>
                        <a:lnTo>
                          <a:pt x="519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2" name="Figura a mano libera: forma 381">
                    <a:extLst>
                      <a:ext uri="{FF2B5EF4-FFF2-40B4-BE49-F238E27FC236}">
                        <a16:creationId xmlns:a16="http://schemas.microsoft.com/office/drawing/2014/main" id="{3261206D-EBEE-432F-97A8-8C442759CFE7}"/>
                      </a:ext>
                    </a:extLst>
                  </p:cNvPr>
                  <p:cNvSpPr/>
                  <p:nvPr/>
                </p:nvSpPr>
                <p:spPr>
                  <a:xfrm>
                    <a:off x="7800775" y="2717591"/>
                    <a:ext cx="2717" cy="59696"/>
                  </a:xfrm>
                  <a:custGeom>
                    <a:avLst/>
                    <a:gdLst>
                      <a:gd name="connsiteX0" fmla="*/ 519 w 2717"/>
                      <a:gd name="connsiteY0" fmla="*/ 60001 h 59696"/>
                      <a:gd name="connsiteX1" fmla="*/ 519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519" y="60001"/>
                        </a:moveTo>
                        <a:lnTo>
                          <a:pt x="519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83" name="Figura a mano libera: forma 382">
                  <a:extLst>
                    <a:ext uri="{FF2B5EF4-FFF2-40B4-BE49-F238E27FC236}">
                      <a16:creationId xmlns:a16="http://schemas.microsoft.com/office/drawing/2014/main" id="{77B2B130-770C-4C67-ABD7-5B6AEF8A9EF1}"/>
                    </a:ext>
                  </a:extLst>
                </p:cNvPr>
                <p:cNvSpPr/>
                <p:nvPr/>
              </p:nvSpPr>
              <p:spPr>
                <a:xfrm>
                  <a:off x="7771719" y="2616465"/>
                  <a:ext cx="58120" cy="2717"/>
                </a:xfrm>
                <a:custGeom>
                  <a:avLst/>
                  <a:gdLst>
                    <a:gd name="connsiteX0" fmla="*/ 59003 w 58120"/>
                    <a:gd name="connsiteY0" fmla="*/ 690 h 2717"/>
                    <a:gd name="connsiteX1" fmla="*/ 882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003" y="690"/>
                      </a:moveTo>
                      <a:lnTo>
                        <a:pt x="882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4" name="Elemento grafico 94">
                <a:extLst>
                  <a:ext uri="{FF2B5EF4-FFF2-40B4-BE49-F238E27FC236}">
                    <a16:creationId xmlns:a16="http://schemas.microsoft.com/office/drawing/2014/main" id="{8E3800EA-F441-469F-9710-AE837C2B303A}"/>
                  </a:ext>
                </a:extLst>
              </p:cNvPr>
              <p:cNvGrpSpPr/>
              <p:nvPr/>
            </p:nvGrpSpPr>
            <p:grpSpPr>
              <a:xfrm>
                <a:off x="7857233" y="2616465"/>
                <a:ext cx="58123" cy="160822"/>
                <a:chOff x="7857233" y="2616465"/>
                <a:chExt cx="58123" cy="160822"/>
              </a:xfrm>
              <a:noFill/>
            </p:grpSpPr>
            <p:grpSp>
              <p:nvGrpSpPr>
                <p:cNvPr id="385" name="Elemento grafico 94">
                  <a:extLst>
                    <a:ext uri="{FF2B5EF4-FFF2-40B4-BE49-F238E27FC236}">
                      <a16:creationId xmlns:a16="http://schemas.microsoft.com/office/drawing/2014/main" id="{76843032-7D8E-4446-8C78-091AD8704CFE}"/>
                    </a:ext>
                  </a:extLst>
                </p:cNvPr>
                <p:cNvGrpSpPr/>
                <p:nvPr/>
              </p:nvGrpSpPr>
              <p:grpSpPr>
                <a:xfrm>
                  <a:off x="7857233" y="2717591"/>
                  <a:ext cx="58118" cy="59696"/>
                  <a:chOff x="7857233" y="2717591"/>
                  <a:chExt cx="58118" cy="59696"/>
                </a:xfrm>
                <a:noFill/>
              </p:grpSpPr>
              <p:sp>
                <p:nvSpPr>
                  <p:cNvPr id="386" name="Figura a mano libera: forma 385">
                    <a:extLst>
                      <a:ext uri="{FF2B5EF4-FFF2-40B4-BE49-F238E27FC236}">
                        <a16:creationId xmlns:a16="http://schemas.microsoft.com/office/drawing/2014/main" id="{F301E3F2-A637-4275-BC30-9740AD90F524}"/>
                      </a:ext>
                    </a:extLst>
                  </p:cNvPr>
                  <p:cNvSpPr/>
                  <p:nvPr/>
                </p:nvSpPr>
                <p:spPr>
                  <a:xfrm>
                    <a:off x="7857233" y="2747440"/>
                    <a:ext cx="58118" cy="2717"/>
                  </a:xfrm>
                  <a:custGeom>
                    <a:avLst/>
                    <a:gdLst>
                      <a:gd name="connsiteX0" fmla="*/ 58669 w 58118"/>
                      <a:gd name="connsiteY0" fmla="*/ 305 h 2717"/>
                      <a:gd name="connsiteX1" fmla="*/ 551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669" y="305"/>
                        </a:moveTo>
                        <a:lnTo>
                          <a:pt x="551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7" name="Figura a mano libera: forma 386">
                    <a:extLst>
                      <a:ext uri="{FF2B5EF4-FFF2-40B4-BE49-F238E27FC236}">
                        <a16:creationId xmlns:a16="http://schemas.microsoft.com/office/drawing/2014/main" id="{B5AAD955-342D-42B9-BF9D-FC4823156ED9}"/>
                      </a:ext>
                    </a:extLst>
                  </p:cNvPr>
                  <p:cNvSpPr/>
                  <p:nvPr/>
                </p:nvSpPr>
                <p:spPr>
                  <a:xfrm>
                    <a:off x="7886292" y="2717591"/>
                    <a:ext cx="2717" cy="59696"/>
                  </a:xfrm>
                  <a:custGeom>
                    <a:avLst/>
                    <a:gdLst>
                      <a:gd name="connsiteX0" fmla="*/ 551 w 2717"/>
                      <a:gd name="connsiteY0" fmla="*/ 60001 h 59696"/>
                      <a:gd name="connsiteX1" fmla="*/ 551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551" y="60001"/>
                        </a:moveTo>
                        <a:lnTo>
                          <a:pt x="551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88" name="Figura a mano libera: forma 387">
                  <a:extLst>
                    <a:ext uri="{FF2B5EF4-FFF2-40B4-BE49-F238E27FC236}">
                      <a16:creationId xmlns:a16="http://schemas.microsoft.com/office/drawing/2014/main" id="{0814F4F4-D47E-430E-93C8-136BE5A08438}"/>
                    </a:ext>
                  </a:extLst>
                </p:cNvPr>
                <p:cNvSpPr/>
                <p:nvPr/>
              </p:nvSpPr>
              <p:spPr>
                <a:xfrm>
                  <a:off x="7857236" y="2616465"/>
                  <a:ext cx="58120" cy="2717"/>
                </a:xfrm>
                <a:custGeom>
                  <a:avLst/>
                  <a:gdLst>
                    <a:gd name="connsiteX0" fmla="*/ 59034 w 58120"/>
                    <a:gd name="connsiteY0" fmla="*/ 690 h 2717"/>
                    <a:gd name="connsiteX1" fmla="*/ 913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034" y="690"/>
                      </a:moveTo>
                      <a:lnTo>
                        <a:pt x="913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9" name="Elemento grafico 94">
                <a:extLst>
                  <a:ext uri="{FF2B5EF4-FFF2-40B4-BE49-F238E27FC236}">
                    <a16:creationId xmlns:a16="http://schemas.microsoft.com/office/drawing/2014/main" id="{D5F13BA8-2386-421C-B351-92414E3E51DC}"/>
                  </a:ext>
                </a:extLst>
              </p:cNvPr>
              <p:cNvGrpSpPr/>
              <p:nvPr/>
            </p:nvGrpSpPr>
            <p:grpSpPr>
              <a:xfrm>
                <a:off x="7942985" y="2616465"/>
                <a:ext cx="58123" cy="160822"/>
                <a:chOff x="7942985" y="2616465"/>
                <a:chExt cx="58123" cy="160822"/>
              </a:xfrm>
              <a:noFill/>
            </p:grpSpPr>
            <p:grpSp>
              <p:nvGrpSpPr>
                <p:cNvPr id="390" name="Elemento grafico 94">
                  <a:extLst>
                    <a:ext uri="{FF2B5EF4-FFF2-40B4-BE49-F238E27FC236}">
                      <a16:creationId xmlns:a16="http://schemas.microsoft.com/office/drawing/2014/main" id="{A4F5F227-531A-4AA8-8D19-B1FBD7944BE7}"/>
                    </a:ext>
                  </a:extLst>
                </p:cNvPr>
                <p:cNvGrpSpPr/>
                <p:nvPr/>
              </p:nvGrpSpPr>
              <p:grpSpPr>
                <a:xfrm>
                  <a:off x="7942985" y="2717591"/>
                  <a:ext cx="58118" cy="59696"/>
                  <a:chOff x="7942985" y="2717591"/>
                  <a:chExt cx="58118" cy="59696"/>
                </a:xfrm>
                <a:noFill/>
              </p:grpSpPr>
              <p:sp>
                <p:nvSpPr>
                  <p:cNvPr id="391" name="Figura a mano libera: forma 390">
                    <a:extLst>
                      <a:ext uri="{FF2B5EF4-FFF2-40B4-BE49-F238E27FC236}">
                        <a16:creationId xmlns:a16="http://schemas.microsoft.com/office/drawing/2014/main" id="{6FDD3308-8A52-4612-8663-26A8227F3F0B}"/>
                      </a:ext>
                    </a:extLst>
                  </p:cNvPr>
                  <p:cNvSpPr/>
                  <p:nvPr/>
                </p:nvSpPr>
                <p:spPr>
                  <a:xfrm>
                    <a:off x="7942985" y="2747440"/>
                    <a:ext cx="58118" cy="2717"/>
                  </a:xfrm>
                  <a:custGeom>
                    <a:avLst/>
                    <a:gdLst>
                      <a:gd name="connsiteX0" fmla="*/ 58700 w 58118"/>
                      <a:gd name="connsiteY0" fmla="*/ 305 h 2717"/>
                      <a:gd name="connsiteX1" fmla="*/ 582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700" y="305"/>
                        </a:moveTo>
                        <a:lnTo>
                          <a:pt x="582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2" name="Figura a mano libera: forma 391">
                    <a:extLst>
                      <a:ext uri="{FF2B5EF4-FFF2-40B4-BE49-F238E27FC236}">
                        <a16:creationId xmlns:a16="http://schemas.microsoft.com/office/drawing/2014/main" id="{12811F01-FBFD-40B3-A0EB-322F7C77E95A}"/>
                      </a:ext>
                    </a:extLst>
                  </p:cNvPr>
                  <p:cNvSpPr/>
                  <p:nvPr/>
                </p:nvSpPr>
                <p:spPr>
                  <a:xfrm>
                    <a:off x="7972044" y="2717591"/>
                    <a:ext cx="2717" cy="59696"/>
                  </a:xfrm>
                  <a:custGeom>
                    <a:avLst/>
                    <a:gdLst>
                      <a:gd name="connsiteX0" fmla="*/ 582 w 2717"/>
                      <a:gd name="connsiteY0" fmla="*/ 60001 h 59696"/>
                      <a:gd name="connsiteX1" fmla="*/ 582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582" y="60001"/>
                        </a:moveTo>
                        <a:lnTo>
                          <a:pt x="582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93" name="Figura a mano libera: forma 392">
                  <a:extLst>
                    <a:ext uri="{FF2B5EF4-FFF2-40B4-BE49-F238E27FC236}">
                      <a16:creationId xmlns:a16="http://schemas.microsoft.com/office/drawing/2014/main" id="{812F84A5-AB8E-47EB-8D06-766D0739399A}"/>
                    </a:ext>
                  </a:extLst>
                </p:cNvPr>
                <p:cNvSpPr/>
                <p:nvPr/>
              </p:nvSpPr>
              <p:spPr>
                <a:xfrm>
                  <a:off x="7942987" y="2616465"/>
                  <a:ext cx="58120" cy="2717"/>
                </a:xfrm>
                <a:custGeom>
                  <a:avLst/>
                  <a:gdLst>
                    <a:gd name="connsiteX0" fmla="*/ 59066 w 58120"/>
                    <a:gd name="connsiteY0" fmla="*/ 690 h 2717"/>
                    <a:gd name="connsiteX1" fmla="*/ 945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066" y="690"/>
                      </a:moveTo>
                      <a:lnTo>
                        <a:pt x="945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4" name="Elemento grafico 94">
                <a:extLst>
                  <a:ext uri="{FF2B5EF4-FFF2-40B4-BE49-F238E27FC236}">
                    <a16:creationId xmlns:a16="http://schemas.microsoft.com/office/drawing/2014/main" id="{B6414737-E49F-4459-9C58-655E4D5372DA}"/>
                  </a:ext>
                </a:extLst>
              </p:cNvPr>
              <p:cNvGrpSpPr/>
              <p:nvPr/>
            </p:nvGrpSpPr>
            <p:grpSpPr>
              <a:xfrm>
                <a:off x="8028736" y="2616465"/>
                <a:ext cx="58123" cy="160822"/>
                <a:chOff x="8028736" y="2616465"/>
                <a:chExt cx="58123" cy="160822"/>
              </a:xfrm>
              <a:noFill/>
            </p:grpSpPr>
            <p:grpSp>
              <p:nvGrpSpPr>
                <p:cNvPr id="395" name="Elemento grafico 94">
                  <a:extLst>
                    <a:ext uri="{FF2B5EF4-FFF2-40B4-BE49-F238E27FC236}">
                      <a16:creationId xmlns:a16="http://schemas.microsoft.com/office/drawing/2014/main" id="{9833962D-FE19-46D2-B39A-1220841F9993}"/>
                    </a:ext>
                  </a:extLst>
                </p:cNvPr>
                <p:cNvGrpSpPr/>
                <p:nvPr/>
              </p:nvGrpSpPr>
              <p:grpSpPr>
                <a:xfrm>
                  <a:off x="8028736" y="2717591"/>
                  <a:ext cx="58118" cy="59696"/>
                  <a:chOff x="8028736" y="2717591"/>
                  <a:chExt cx="58118" cy="59696"/>
                </a:xfrm>
                <a:noFill/>
              </p:grpSpPr>
              <p:sp>
                <p:nvSpPr>
                  <p:cNvPr id="396" name="Figura a mano libera: forma 395">
                    <a:extLst>
                      <a:ext uri="{FF2B5EF4-FFF2-40B4-BE49-F238E27FC236}">
                        <a16:creationId xmlns:a16="http://schemas.microsoft.com/office/drawing/2014/main" id="{50F97F76-FF98-4A8D-B693-32D78066A799}"/>
                      </a:ext>
                    </a:extLst>
                  </p:cNvPr>
                  <p:cNvSpPr/>
                  <p:nvPr/>
                </p:nvSpPr>
                <p:spPr>
                  <a:xfrm>
                    <a:off x="8028736" y="2747440"/>
                    <a:ext cx="58118" cy="2717"/>
                  </a:xfrm>
                  <a:custGeom>
                    <a:avLst/>
                    <a:gdLst>
                      <a:gd name="connsiteX0" fmla="*/ 58732 w 58118"/>
                      <a:gd name="connsiteY0" fmla="*/ 305 h 2717"/>
                      <a:gd name="connsiteX1" fmla="*/ 614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732" y="305"/>
                        </a:moveTo>
                        <a:lnTo>
                          <a:pt x="614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7" name="Figura a mano libera: forma 396">
                    <a:extLst>
                      <a:ext uri="{FF2B5EF4-FFF2-40B4-BE49-F238E27FC236}">
                        <a16:creationId xmlns:a16="http://schemas.microsoft.com/office/drawing/2014/main" id="{EB3982B4-96F6-4274-9549-DC48E857D7CC}"/>
                      </a:ext>
                    </a:extLst>
                  </p:cNvPr>
                  <p:cNvSpPr/>
                  <p:nvPr/>
                </p:nvSpPr>
                <p:spPr>
                  <a:xfrm>
                    <a:off x="8057795" y="2717591"/>
                    <a:ext cx="2717" cy="59696"/>
                  </a:xfrm>
                  <a:custGeom>
                    <a:avLst/>
                    <a:gdLst>
                      <a:gd name="connsiteX0" fmla="*/ 614 w 2717"/>
                      <a:gd name="connsiteY0" fmla="*/ 60001 h 59696"/>
                      <a:gd name="connsiteX1" fmla="*/ 614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614" y="60001"/>
                        </a:moveTo>
                        <a:lnTo>
                          <a:pt x="614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98" name="Figura a mano libera: forma 397">
                  <a:extLst>
                    <a:ext uri="{FF2B5EF4-FFF2-40B4-BE49-F238E27FC236}">
                      <a16:creationId xmlns:a16="http://schemas.microsoft.com/office/drawing/2014/main" id="{6AA90A2C-DB92-4661-83BF-4BF17A926FEC}"/>
                    </a:ext>
                  </a:extLst>
                </p:cNvPr>
                <p:cNvSpPr/>
                <p:nvPr/>
              </p:nvSpPr>
              <p:spPr>
                <a:xfrm>
                  <a:off x="8028739" y="2616465"/>
                  <a:ext cx="58120" cy="2717"/>
                </a:xfrm>
                <a:custGeom>
                  <a:avLst/>
                  <a:gdLst>
                    <a:gd name="connsiteX0" fmla="*/ 59097 w 58120"/>
                    <a:gd name="connsiteY0" fmla="*/ 690 h 2717"/>
                    <a:gd name="connsiteX1" fmla="*/ 976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097" y="690"/>
                      </a:moveTo>
                      <a:lnTo>
                        <a:pt x="976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9" name="Elemento grafico 94">
                <a:extLst>
                  <a:ext uri="{FF2B5EF4-FFF2-40B4-BE49-F238E27FC236}">
                    <a16:creationId xmlns:a16="http://schemas.microsoft.com/office/drawing/2014/main" id="{BBAF895D-5191-4911-ABC1-BA4840C6AAAC}"/>
                  </a:ext>
                </a:extLst>
              </p:cNvPr>
              <p:cNvGrpSpPr/>
              <p:nvPr/>
            </p:nvGrpSpPr>
            <p:grpSpPr>
              <a:xfrm>
                <a:off x="8114488" y="2616465"/>
                <a:ext cx="58123" cy="160822"/>
                <a:chOff x="8114488" y="2616465"/>
                <a:chExt cx="58123" cy="160822"/>
              </a:xfrm>
              <a:noFill/>
            </p:grpSpPr>
            <p:grpSp>
              <p:nvGrpSpPr>
                <p:cNvPr id="400" name="Elemento grafico 94">
                  <a:extLst>
                    <a:ext uri="{FF2B5EF4-FFF2-40B4-BE49-F238E27FC236}">
                      <a16:creationId xmlns:a16="http://schemas.microsoft.com/office/drawing/2014/main" id="{C9801A1F-AB1C-4F26-B8B7-5D34F06890FA}"/>
                    </a:ext>
                  </a:extLst>
                </p:cNvPr>
                <p:cNvGrpSpPr/>
                <p:nvPr/>
              </p:nvGrpSpPr>
              <p:grpSpPr>
                <a:xfrm>
                  <a:off x="8114488" y="2717591"/>
                  <a:ext cx="58118" cy="59696"/>
                  <a:chOff x="8114488" y="2717591"/>
                  <a:chExt cx="58118" cy="59696"/>
                </a:xfrm>
                <a:noFill/>
              </p:grpSpPr>
              <p:sp>
                <p:nvSpPr>
                  <p:cNvPr id="401" name="Figura a mano libera: forma 400">
                    <a:extLst>
                      <a:ext uri="{FF2B5EF4-FFF2-40B4-BE49-F238E27FC236}">
                        <a16:creationId xmlns:a16="http://schemas.microsoft.com/office/drawing/2014/main" id="{61715E47-38D5-41EE-BFBC-A8B19421D735}"/>
                      </a:ext>
                    </a:extLst>
                  </p:cNvPr>
                  <p:cNvSpPr/>
                  <p:nvPr/>
                </p:nvSpPr>
                <p:spPr>
                  <a:xfrm>
                    <a:off x="8114488" y="2747440"/>
                    <a:ext cx="58118" cy="2717"/>
                  </a:xfrm>
                  <a:custGeom>
                    <a:avLst/>
                    <a:gdLst>
                      <a:gd name="connsiteX0" fmla="*/ 58763 w 58118"/>
                      <a:gd name="connsiteY0" fmla="*/ 305 h 2717"/>
                      <a:gd name="connsiteX1" fmla="*/ 645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763" y="305"/>
                        </a:moveTo>
                        <a:lnTo>
                          <a:pt x="645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2" name="Figura a mano libera: forma 401">
                    <a:extLst>
                      <a:ext uri="{FF2B5EF4-FFF2-40B4-BE49-F238E27FC236}">
                        <a16:creationId xmlns:a16="http://schemas.microsoft.com/office/drawing/2014/main" id="{19EE163A-D9DA-4C14-9025-BBAAA2BCD594}"/>
                      </a:ext>
                    </a:extLst>
                  </p:cNvPr>
                  <p:cNvSpPr/>
                  <p:nvPr/>
                </p:nvSpPr>
                <p:spPr>
                  <a:xfrm>
                    <a:off x="8143547" y="2717591"/>
                    <a:ext cx="2717" cy="59696"/>
                  </a:xfrm>
                  <a:custGeom>
                    <a:avLst/>
                    <a:gdLst>
                      <a:gd name="connsiteX0" fmla="*/ 645 w 2717"/>
                      <a:gd name="connsiteY0" fmla="*/ 60001 h 59696"/>
                      <a:gd name="connsiteX1" fmla="*/ 645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645" y="60001"/>
                        </a:moveTo>
                        <a:lnTo>
                          <a:pt x="645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03" name="Figura a mano libera: forma 402">
                  <a:extLst>
                    <a:ext uri="{FF2B5EF4-FFF2-40B4-BE49-F238E27FC236}">
                      <a16:creationId xmlns:a16="http://schemas.microsoft.com/office/drawing/2014/main" id="{6BB928E0-5E2C-4972-AC99-49DFB71FF411}"/>
                    </a:ext>
                  </a:extLst>
                </p:cNvPr>
                <p:cNvSpPr/>
                <p:nvPr/>
              </p:nvSpPr>
              <p:spPr>
                <a:xfrm>
                  <a:off x="8114491" y="2616465"/>
                  <a:ext cx="58120" cy="2717"/>
                </a:xfrm>
                <a:custGeom>
                  <a:avLst/>
                  <a:gdLst>
                    <a:gd name="connsiteX0" fmla="*/ 59129 w 58120"/>
                    <a:gd name="connsiteY0" fmla="*/ 690 h 2717"/>
                    <a:gd name="connsiteX1" fmla="*/ 1008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129" y="690"/>
                      </a:moveTo>
                      <a:lnTo>
                        <a:pt x="1008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4" name="Elemento grafico 94">
                <a:extLst>
                  <a:ext uri="{FF2B5EF4-FFF2-40B4-BE49-F238E27FC236}">
                    <a16:creationId xmlns:a16="http://schemas.microsoft.com/office/drawing/2014/main" id="{0F71DB85-4B25-466E-A5B3-37C6B4895E23}"/>
                  </a:ext>
                </a:extLst>
              </p:cNvPr>
              <p:cNvGrpSpPr/>
              <p:nvPr/>
            </p:nvGrpSpPr>
            <p:grpSpPr>
              <a:xfrm>
                <a:off x="8200005" y="2616465"/>
                <a:ext cx="58123" cy="160822"/>
                <a:chOff x="8200005" y="2616465"/>
                <a:chExt cx="58123" cy="160822"/>
              </a:xfrm>
              <a:noFill/>
            </p:grpSpPr>
            <p:grpSp>
              <p:nvGrpSpPr>
                <p:cNvPr id="405" name="Elemento grafico 94">
                  <a:extLst>
                    <a:ext uri="{FF2B5EF4-FFF2-40B4-BE49-F238E27FC236}">
                      <a16:creationId xmlns:a16="http://schemas.microsoft.com/office/drawing/2014/main" id="{F9AC4A0C-DC6A-4F28-9B68-F898D061967C}"/>
                    </a:ext>
                  </a:extLst>
                </p:cNvPr>
                <p:cNvGrpSpPr/>
                <p:nvPr/>
              </p:nvGrpSpPr>
              <p:grpSpPr>
                <a:xfrm>
                  <a:off x="8200005" y="2717591"/>
                  <a:ext cx="58118" cy="59696"/>
                  <a:chOff x="8200005" y="2717591"/>
                  <a:chExt cx="58118" cy="59696"/>
                </a:xfrm>
                <a:noFill/>
              </p:grpSpPr>
              <p:sp>
                <p:nvSpPr>
                  <p:cNvPr id="406" name="Figura a mano libera: forma 405">
                    <a:extLst>
                      <a:ext uri="{FF2B5EF4-FFF2-40B4-BE49-F238E27FC236}">
                        <a16:creationId xmlns:a16="http://schemas.microsoft.com/office/drawing/2014/main" id="{43AE22C5-9760-40C9-8CC5-28F2A5F8C6CF}"/>
                      </a:ext>
                    </a:extLst>
                  </p:cNvPr>
                  <p:cNvSpPr/>
                  <p:nvPr/>
                </p:nvSpPr>
                <p:spPr>
                  <a:xfrm>
                    <a:off x="8200005" y="2747440"/>
                    <a:ext cx="58118" cy="2717"/>
                  </a:xfrm>
                  <a:custGeom>
                    <a:avLst/>
                    <a:gdLst>
                      <a:gd name="connsiteX0" fmla="*/ 58795 w 58118"/>
                      <a:gd name="connsiteY0" fmla="*/ 305 h 2717"/>
                      <a:gd name="connsiteX1" fmla="*/ 677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795" y="305"/>
                        </a:moveTo>
                        <a:lnTo>
                          <a:pt x="677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7" name="Figura a mano libera: forma 406">
                    <a:extLst>
                      <a:ext uri="{FF2B5EF4-FFF2-40B4-BE49-F238E27FC236}">
                        <a16:creationId xmlns:a16="http://schemas.microsoft.com/office/drawing/2014/main" id="{53367A0A-EFF8-43A0-9B4C-BAFFFB1C02D4}"/>
                      </a:ext>
                    </a:extLst>
                  </p:cNvPr>
                  <p:cNvSpPr/>
                  <p:nvPr/>
                </p:nvSpPr>
                <p:spPr>
                  <a:xfrm>
                    <a:off x="8229064" y="2717591"/>
                    <a:ext cx="2717" cy="59696"/>
                  </a:xfrm>
                  <a:custGeom>
                    <a:avLst/>
                    <a:gdLst>
                      <a:gd name="connsiteX0" fmla="*/ 677 w 2717"/>
                      <a:gd name="connsiteY0" fmla="*/ 60001 h 59696"/>
                      <a:gd name="connsiteX1" fmla="*/ 677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677" y="60001"/>
                        </a:moveTo>
                        <a:lnTo>
                          <a:pt x="677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08" name="Figura a mano libera: forma 407">
                  <a:extLst>
                    <a:ext uri="{FF2B5EF4-FFF2-40B4-BE49-F238E27FC236}">
                      <a16:creationId xmlns:a16="http://schemas.microsoft.com/office/drawing/2014/main" id="{B091998A-64A7-4767-B40F-8756335F7D6D}"/>
                    </a:ext>
                  </a:extLst>
                </p:cNvPr>
                <p:cNvSpPr/>
                <p:nvPr/>
              </p:nvSpPr>
              <p:spPr>
                <a:xfrm>
                  <a:off x="8200008" y="2616465"/>
                  <a:ext cx="58120" cy="2717"/>
                </a:xfrm>
                <a:custGeom>
                  <a:avLst/>
                  <a:gdLst>
                    <a:gd name="connsiteX0" fmla="*/ 59160 w 58120"/>
                    <a:gd name="connsiteY0" fmla="*/ 690 h 2717"/>
                    <a:gd name="connsiteX1" fmla="*/ 1040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160" y="690"/>
                      </a:moveTo>
                      <a:lnTo>
                        <a:pt x="1040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9" name="Elemento grafico 94">
                <a:extLst>
                  <a:ext uri="{FF2B5EF4-FFF2-40B4-BE49-F238E27FC236}">
                    <a16:creationId xmlns:a16="http://schemas.microsoft.com/office/drawing/2014/main" id="{1F3ED2FF-462B-4E75-A8E7-14CE2402352F}"/>
                  </a:ext>
                </a:extLst>
              </p:cNvPr>
              <p:cNvGrpSpPr/>
              <p:nvPr/>
            </p:nvGrpSpPr>
            <p:grpSpPr>
              <a:xfrm>
                <a:off x="8285757" y="2616465"/>
                <a:ext cx="58123" cy="160822"/>
                <a:chOff x="8285757" y="2616465"/>
                <a:chExt cx="58123" cy="160822"/>
              </a:xfrm>
              <a:noFill/>
            </p:grpSpPr>
            <p:grpSp>
              <p:nvGrpSpPr>
                <p:cNvPr id="410" name="Elemento grafico 94">
                  <a:extLst>
                    <a:ext uri="{FF2B5EF4-FFF2-40B4-BE49-F238E27FC236}">
                      <a16:creationId xmlns:a16="http://schemas.microsoft.com/office/drawing/2014/main" id="{E6BB7228-E2D4-43E7-8EFC-69717C83CF46}"/>
                    </a:ext>
                  </a:extLst>
                </p:cNvPr>
                <p:cNvGrpSpPr/>
                <p:nvPr/>
              </p:nvGrpSpPr>
              <p:grpSpPr>
                <a:xfrm>
                  <a:off x="8285757" y="2717591"/>
                  <a:ext cx="58118" cy="59696"/>
                  <a:chOff x="8285757" y="2717591"/>
                  <a:chExt cx="58118" cy="59696"/>
                </a:xfrm>
                <a:noFill/>
              </p:grpSpPr>
              <p:sp>
                <p:nvSpPr>
                  <p:cNvPr id="411" name="Figura a mano libera: forma 410">
                    <a:extLst>
                      <a:ext uri="{FF2B5EF4-FFF2-40B4-BE49-F238E27FC236}">
                        <a16:creationId xmlns:a16="http://schemas.microsoft.com/office/drawing/2014/main" id="{187EEBD8-01C1-4058-970B-63FC90AA0FC2}"/>
                      </a:ext>
                    </a:extLst>
                  </p:cNvPr>
                  <p:cNvSpPr/>
                  <p:nvPr/>
                </p:nvSpPr>
                <p:spPr>
                  <a:xfrm>
                    <a:off x="8285757" y="2747440"/>
                    <a:ext cx="58118" cy="2717"/>
                  </a:xfrm>
                  <a:custGeom>
                    <a:avLst/>
                    <a:gdLst>
                      <a:gd name="connsiteX0" fmla="*/ 58826 w 58118"/>
                      <a:gd name="connsiteY0" fmla="*/ 305 h 2717"/>
                      <a:gd name="connsiteX1" fmla="*/ 708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826" y="305"/>
                        </a:moveTo>
                        <a:lnTo>
                          <a:pt x="708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2" name="Figura a mano libera: forma 411">
                    <a:extLst>
                      <a:ext uri="{FF2B5EF4-FFF2-40B4-BE49-F238E27FC236}">
                        <a16:creationId xmlns:a16="http://schemas.microsoft.com/office/drawing/2014/main" id="{D3731270-B75D-4817-930C-449305E2D00F}"/>
                      </a:ext>
                    </a:extLst>
                  </p:cNvPr>
                  <p:cNvSpPr/>
                  <p:nvPr/>
                </p:nvSpPr>
                <p:spPr>
                  <a:xfrm>
                    <a:off x="8314816" y="2717591"/>
                    <a:ext cx="2717" cy="59696"/>
                  </a:xfrm>
                  <a:custGeom>
                    <a:avLst/>
                    <a:gdLst>
                      <a:gd name="connsiteX0" fmla="*/ 708 w 2717"/>
                      <a:gd name="connsiteY0" fmla="*/ 60001 h 59696"/>
                      <a:gd name="connsiteX1" fmla="*/ 708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708" y="60001"/>
                        </a:moveTo>
                        <a:lnTo>
                          <a:pt x="708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3" name="Figura a mano libera: forma 412">
                  <a:extLst>
                    <a:ext uri="{FF2B5EF4-FFF2-40B4-BE49-F238E27FC236}">
                      <a16:creationId xmlns:a16="http://schemas.microsoft.com/office/drawing/2014/main" id="{2B6515BF-73F5-476F-BC0B-93B48E64334C}"/>
                    </a:ext>
                  </a:extLst>
                </p:cNvPr>
                <p:cNvSpPr/>
                <p:nvPr/>
              </p:nvSpPr>
              <p:spPr>
                <a:xfrm>
                  <a:off x="8285759" y="2616465"/>
                  <a:ext cx="58120" cy="2717"/>
                </a:xfrm>
                <a:custGeom>
                  <a:avLst/>
                  <a:gdLst>
                    <a:gd name="connsiteX0" fmla="*/ 59192 w 58120"/>
                    <a:gd name="connsiteY0" fmla="*/ 690 h 2717"/>
                    <a:gd name="connsiteX1" fmla="*/ 1071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192" y="690"/>
                      </a:moveTo>
                      <a:lnTo>
                        <a:pt x="1071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4" name="Elemento grafico 94">
                <a:extLst>
                  <a:ext uri="{FF2B5EF4-FFF2-40B4-BE49-F238E27FC236}">
                    <a16:creationId xmlns:a16="http://schemas.microsoft.com/office/drawing/2014/main" id="{8EEA4A00-C390-416E-B208-791DAF327CEB}"/>
                  </a:ext>
                </a:extLst>
              </p:cNvPr>
              <p:cNvGrpSpPr/>
              <p:nvPr/>
            </p:nvGrpSpPr>
            <p:grpSpPr>
              <a:xfrm>
                <a:off x="8371508" y="2616465"/>
                <a:ext cx="58123" cy="160822"/>
                <a:chOff x="8371508" y="2616465"/>
                <a:chExt cx="58123" cy="160822"/>
              </a:xfrm>
              <a:noFill/>
            </p:grpSpPr>
            <p:grpSp>
              <p:nvGrpSpPr>
                <p:cNvPr id="415" name="Elemento grafico 94">
                  <a:extLst>
                    <a:ext uri="{FF2B5EF4-FFF2-40B4-BE49-F238E27FC236}">
                      <a16:creationId xmlns:a16="http://schemas.microsoft.com/office/drawing/2014/main" id="{9FB91A9E-BBE8-4294-B956-2E824FAADD3D}"/>
                    </a:ext>
                  </a:extLst>
                </p:cNvPr>
                <p:cNvGrpSpPr/>
                <p:nvPr/>
              </p:nvGrpSpPr>
              <p:grpSpPr>
                <a:xfrm>
                  <a:off x="8371508" y="2717591"/>
                  <a:ext cx="58118" cy="59696"/>
                  <a:chOff x="8371508" y="2717591"/>
                  <a:chExt cx="58118" cy="59696"/>
                </a:xfrm>
                <a:noFill/>
              </p:grpSpPr>
              <p:sp>
                <p:nvSpPr>
                  <p:cNvPr id="416" name="Figura a mano libera: forma 415">
                    <a:extLst>
                      <a:ext uri="{FF2B5EF4-FFF2-40B4-BE49-F238E27FC236}">
                        <a16:creationId xmlns:a16="http://schemas.microsoft.com/office/drawing/2014/main" id="{3CBF5916-D759-45C6-9C0B-D45725D2C8D8}"/>
                      </a:ext>
                    </a:extLst>
                  </p:cNvPr>
                  <p:cNvSpPr/>
                  <p:nvPr/>
                </p:nvSpPr>
                <p:spPr>
                  <a:xfrm>
                    <a:off x="8371508" y="2747440"/>
                    <a:ext cx="58118" cy="2717"/>
                  </a:xfrm>
                  <a:custGeom>
                    <a:avLst/>
                    <a:gdLst>
                      <a:gd name="connsiteX0" fmla="*/ 58858 w 58118"/>
                      <a:gd name="connsiteY0" fmla="*/ 305 h 2717"/>
                      <a:gd name="connsiteX1" fmla="*/ 740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858" y="305"/>
                        </a:moveTo>
                        <a:lnTo>
                          <a:pt x="740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7" name="Figura a mano libera: forma 416">
                    <a:extLst>
                      <a:ext uri="{FF2B5EF4-FFF2-40B4-BE49-F238E27FC236}">
                        <a16:creationId xmlns:a16="http://schemas.microsoft.com/office/drawing/2014/main" id="{5AE3F84F-258E-47FB-8261-90BBEF044A9A}"/>
                      </a:ext>
                    </a:extLst>
                  </p:cNvPr>
                  <p:cNvSpPr/>
                  <p:nvPr/>
                </p:nvSpPr>
                <p:spPr>
                  <a:xfrm>
                    <a:off x="8400567" y="2717591"/>
                    <a:ext cx="2717" cy="59696"/>
                  </a:xfrm>
                  <a:custGeom>
                    <a:avLst/>
                    <a:gdLst>
                      <a:gd name="connsiteX0" fmla="*/ 740 w 2717"/>
                      <a:gd name="connsiteY0" fmla="*/ 60001 h 59696"/>
                      <a:gd name="connsiteX1" fmla="*/ 740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740" y="60001"/>
                        </a:moveTo>
                        <a:lnTo>
                          <a:pt x="740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8" name="Figura a mano libera: forma 417">
                  <a:extLst>
                    <a:ext uri="{FF2B5EF4-FFF2-40B4-BE49-F238E27FC236}">
                      <a16:creationId xmlns:a16="http://schemas.microsoft.com/office/drawing/2014/main" id="{4BFB2948-A56E-4409-B802-518A426E552D}"/>
                    </a:ext>
                  </a:extLst>
                </p:cNvPr>
                <p:cNvSpPr/>
                <p:nvPr/>
              </p:nvSpPr>
              <p:spPr>
                <a:xfrm>
                  <a:off x="8371511" y="2616465"/>
                  <a:ext cx="58120" cy="2717"/>
                </a:xfrm>
                <a:custGeom>
                  <a:avLst/>
                  <a:gdLst>
                    <a:gd name="connsiteX0" fmla="*/ 59224 w 58120"/>
                    <a:gd name="connsiteY0" fmla="*/ 690 h 2717"/>
                    <a:gd name="connsiteX1" fmla="*/ 1103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224" y="690"/>
                      </a:moveTo>
                      <a:lnTo>
                        <a:pt x="1103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9" name="Elemento grafico 94">
                <a:extLst>
                  <a:ext uri="{FF2B5EF4-FFF2-40B4-BE49-F238E27FC236}">
                    <a16:creationId xmlns:a16="http://schemas.microsoft.com/office/drawing/2014/main" id="{156F375D-E151-4517-8875-B15D206CAA68}"/>
                  </a:ext>
                </a:extLst>
              </p:cNvPr>
              <p:cNvGrpSpPr/>
              <p:nvPr/>
            </p:nvGrpSpPr>
            <p:grpSpPr>
              <a:xfrm>
                <a:off x="8463603" y="2616465"/>
                <a:ext cx="58123" cy="160822"/>
                <a:chOff x="8463603" y="2616465"/>
                <a:chExt cx="58123" cy="160822"/>
              </a:xfrm>
              <a:noFill/>
            </p:grpSpPr>
            <p:grpSp>
              <p:nvGrpSpPr>
                <p:cNvPr id="420" name="Elemento grafico 94">
                  <a:extLst>
                    <a:ext uri="{FF2B5EF4-FFF2-40B4-BE49-F238E27FC236}">
                      <a16:creationId xmlns:a16="http://schemas.microsoft.com/office/drawing/2014/main" id="{A2BFAD30-021C-4F9B-B3C8-E283B01E8F0E}"/>
                    </a:ext>
                  </a:extLst>
                </p:cNvPr>
                <p:cNvGrpSpPr/>
                <p:nvPr/>
              </p:nvGrpSpPr>
              <p:grpSpPr>
                <a:xfrm>
                  <a:off x="8463603" y="2717591"/>
                  <a:ext cx="58118" cy="59696"/>
                  <a:chOff x="8463603" y="2717591"/>
                  <a:chExt cx="58118" cy="59696"/>
                </a:xfrm>
                <a:noFill/>
              </p:grpSpPr>
              <p:sp>
                <p:nvSpPr>
                  <p:cNvPr id="421" name="Figura a mano libera: forma 420">
                    <a:extLst>
                      <a:ext uri="{FF2B5EF4-FFF2-40B4-BE49-F238E27FC236}">
                        <a16:creationId xmlns:a16="http://schemas.microsoft.com/office/drawing/2014/main" id="{A1155C3A-BA91-4EA0-89DC-C817FF67B527}"/>
                      </a:ext>
                    </a:extLst>
                  </p:cNvPr>
                  <p:cNvSpPr/>
                  <p:nvPr/>
                </p:nvSpPr>
                <p:spPr>
                  <a:xfrm>
                    <a:off x="8463603" y="2747440"/>
                    <a:ext cx="58118" cy="2717"/>
                  </a:xfrm>
                  <a:custGeom>
                    <a:avLst/>
                    <a:gdLst>
                      <a:gd name="connsiteX0" fmla="*/ 58892 w 58118"/>
                      <a:gd name="connsiteY0" fmla="*/ 305 h 2717"/>
                      <a:gd name="connsiteX1" fmla="*/ 774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892" y="305"/>
                        </a:moveTo>
                        <a:lnTo>
                          <a:pt x="774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2" name="Figura a mano libera: forma 421">
                    <a:extLst>
                      <a:ext uri="{FF2B5EF4-FFF2-40B4-BE49-F238E27FC236}">
                        <a16:creationId xmlns:a16="http://schemas.microsoft.com/office/drawing/2014/main" id="{A37E87AC-FFA2-4FCA-BC4E-E6F32BC50316}"/>
                      </a:ext>
                    </a:extLst>
                  </p:cNvPr>
                  <p:cNvSpPr/>
                  <p:nvPr/>
                </p:nvSpPr>
                <p:spPr>
                  <a:xfrm>
                    <a:off x="8492662" y="2717591"/>
                    <a:ext cx="2717" cy="59696"/>
                  </a:xfrm>
                  <a:custGeom>
                    <a:avLst/>
                    <a:gdLst>
                      <a:gd name="connsiteX0" fmla="*/ 774 w 2717"/>
                      <a:gd name="connsiteY0" fmla="*/ 60001 h 59696"/>
                      <a:gd name="connsiteX1" fmla="*/ 774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774" y="60001"/>
                        </a:moveTo>
                        <a:lnTo>
                          <a:pt x="774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3" name="Figura a mano libera: forma 422">
                  <a:extLst>
                    <a:ext uri="{FF2B5EF4-FFF2-40B4-BE49-F238E27FC236}">
                      <a16:creationId xmlns:a16="http://schemas.microsoft.com/office/drawing/2014/main" id="{74D3705C-BBE4-4049-BB1A-42A822A02A0A}"/>
                    </a:ext>
                  </a:extLst>
                </p:cNvPr>
                <p:cNvSpPr/>
                <p:nvPr/>
              </p:nvSpPr>
              <p:spPr>
                <a:xfrm>
                  <a:off x="8463606" y="2616465"/>
                  <a:ext cx="58120" cy="2717"/>
                </a:xfrm>
                <a:custGeom>
                  <a:avLst/>
                  <a:gdLst>
                    <a:gd name="connsiteX0" fmla="*/ 59257 w 58120"/>
                    <a:gd name="connsiteY0" fmla="*/ 690 h 2717"/>
                    <a:gd name="connsiteX1" fmla="*/ 1137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257" y="690"/>
                      </a:moveTo>
                      <a:lnTo>
                        <a:pt x="1137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4" name="Elemento grafico 94">
                <a:extLst>
                  <a:ext uri="{FF2B5EF4-FFF2-40B4-BE49-F238E27FC236}">
                    <a16:creationId xmlns:a16="http://schemas.microsoft.com/office/drawing/2014/main" id="{DDE29B73-90AD-4B64-8983-215FE5CDE4C2}"/>
                  </a:ext>
                </a:extLst>
              </p:cNvPr>
              <p:cNvGrpSpPr/>
              <p:nvPr/>
            </p:nvGrpSpPr>
            <p:grpSpPr>
              <a:xfrm>
                <a:off x="8549355" y="2616465"/>
                <a:ext cx="58123" cy="160822"/>
                <a:chOff x="8549355" y="2616465"/>
                <a:chExt cx="58123" cy="160822"/>
              </a:xfrm>
              <a:noFill/>
            </p:grpSpPr>
            <p:grpSp>
              <p:nvGrpSpPr>
                <p:cNvPr id="425" name="Elemento grafico 94">
                  <a:extLst>
                    <a:ext uri="{FF2B5EF4-FFF2-40B4-BE49-F238E27FC236}">
                      <a16:creationId xmlns:a16="http://schemas.microsoft.com/office/drawing/2014/main" id="{0CC6F077-8406-4619-AD8E-886B5B6E034E}"/>
                    </a:ext>
                  </a:extLst>
                </p:cNvPr>
                <p:cNvGrpSpPr/>
                <p:nvPr/>
              </p:nvGrpSpPr>
              <p:grpSpPr>
                <a:xfrm>
                  <a:off x="8549355" y="2717591"/>
                  <a:ext cx="58118" cy="59696"/>
                  <a:chOff x="8549355" y="2717591"/>
                  <a:chExt cx="58118" cy="59696"/>
                </a:xfrm>
                <a:noFill/>
              </p:grpSpPr>
              <p:sp>
                <p:nvSpPr>
                  <p:cNvPr id="426" name="Figura a mano libera: forma 425">
                    <a:extLst>
                      <a:ext uri="{FF2B5EF4-FFF2-40B4-BE49-F238E27FC236}">
                        <a16:creationId xmlns:a16="http://schemas.microsoft.com/office/drawing/2014/main" id="{978DF4F6-83BA-498C-8537-BEA4548243C9}"/>
                      </a:ext>
                    </a:extLst>
                  </p:cNvPr>
                  <p:cNvSpPr/>
                  <p:nvPr/>
                </p:nvSpPr>
                <p:spPr>
                  <a:xfrm>
                    <a:off x="8549355" y="2747440"/>
                    <a:ext cx="58118" cy="2717"/>
                  </a:xfrm>
                  <a:custGeom>
                    <a:avLst/>
                    <a:gdLst>
                      <a:gd name="connsiteX0" fmla="*/ 58923 w 58118"/>
                      <a:gd name="connsiteY0" fmla="*/ 305 h 2717"/>
                      <a:gd name="connsiteX1" fmla="*/ 805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923" y="305"/>
                        </a:moveTo>
                        <a:lnTo>
                          <a:pt x="805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7" name="Figura a mano libera: forma 426">
                    <a:extLst>
                      <a:ext uri="{FF2B5EF4-FFF2-40B4-BE49-F238E27FC236}">
                        <a16:creationId xmlns:a16="http://schemas.microsoft.com/office/drawing/2014/main" id="{B105C2C1-26CA-449E-A92C-BA27072AD5BA}"/>
                      </a:ext>
                    </a:extLst>
                  </p:cNvPr>
                  <p:cNvSpPr/>
                  <p:nvPr/>
                </p:nvSpPr>
                <p:spPr>
                  <a:xfrm>
                    <a:off x="8578414" y="2717591"/>
                    <a:ext cx="2717" cy="59696"/>
                  </a:xfrm>
                  <a:custGeom>
                    <a:avLst/>
                    <a:gdLst>
                      <a:gd name="connsiteX0" fmla="*/ 805 w 2717"/>
                      <a:gd name="connsiteY0" fmla="*/ 60001 h 59696"/>
                      <a:gd name="connsiteX1" fmla="*/ 805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805" y="60001"/>
                        </a:moveTo>
                        <a:lnTo>
                          <a:pt x="805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8" name="Figura a mano libera: forma 427">
                  <a:extLst>
                    <a:ext uri="{FF2B5EF4-FFF2-40B4-BE49-F238E27FC236}">
                      <a16:creationId xmlns:a16="http://schemas.microsoft.com/office/drawing/2014/main" id="{5F1621D7-66D0-4895-B60B-7DC290C2249A}"/>
                    </a:ext>
                  </a:extLst>
                </p:cNvPr>
                <p:cNvSpPr/>
                <p:nvPr/>
              </p:nvSpPr>
              <p:spPr>
                <a:xfrm>
                  <a:off x="8549358" y="2616465"/>
                  <a:ext cx="58120" cy="2717"/>
                </a:xfrm>
                <a:custGeom>
                  <a:avLst/>
                  <a:gdLst>
                    <a:gd name="connsiteX0" fmla="*/ 59289 w 58120"/>
                    <a:gd name="connsiteY0" fmla="*/ 690 h 2717"/>
                    <a:gd name="connsiteX1" fmla="*/ 1168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289" y="690"/>
                      </a:moveTo>
                      <a:lnTo>
                        <a:pt x="1168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9" name="Elemento grafico 94">
                <a:extLst>
                  <a:ext uri="{FF2B5EF4-FFF2-40B4-BE49-F238E27FC236}">
                    <a16:creationId xmlns:a16="http://schemas.microsoft.com/office/drawing/2014/main" id="{D76737B4-995F-4336-B373-791C369981D9}"/>
                  </a:ext>
                </a:extLst>
              </p:cNvPr>
              <p:cNvGrpSpPr/>
              <p:nvPr/>
            </p:nvGrpSpPr>
            <p:grpSpPr>
              <a:xfrm>
                <a:off x="8635107" y="2616465"/>
                <a:ext cx="58123" cy="160822"/>
                <a:chOff x="8635107" y="2616465"/>
                <a:chExt cx="58123" cy="160822"/>
              </a:xfrm>
              <a:noFill/>
            </p:grpSpPr>
            <p:grpSp>
              <p:nvGrpSpPr>
                <p:cNvPr id="430" name="Elemento grafico 94">
                  <a:extLst>
                    <a:ext uri="{FF2B5EF4-FFF2-40B4-BE49-F238E27FC236}">
                      <a16:creationId xmlns:a16="http://schemas.microsoft.com/office/drawing/2014/main" id="{A0273828-C4FB-4BF8-906E-3F6140E95990}"/>
                    </a:ext>
                  </a:extLst>
                </p:cNvPr>
                <p:cNvGrpSpPr/>
                <p:nvPr/>
              </p:nvGrpSpPr>
              <p:grpSpPr>
                <a:xfrm>
                  <a:off x="8635107" y="2717591"/>
                  <a:ext cx="58118" cy="59696"/>
                  <a:chOff x="8635107" y="2717591"/>
                  <a:chExt cx="58118" cy="59696"/>
                </a:xfrm>
                <a:noFill/>
              </p:grpSpPr>
              <p:sp>
                <p:nvSpPr>
                  <p:cNvPr id="431" name="Figura a mano libera: forma 430">
                    <a:extLst>
                      <a:ext uri="{FF2B5EF4-FFF2-40B4-BE49-F238E27FC236}">
                        <a16:creationId xmlns:a16="http://schemas.microsoft.com/office/drawing/2014/main" id="{201F16F1-DCDF-44C5-931E-C3BD938ED92C}"/>
                      </a:ext>
                    </a:extLst>
                  </p:cNvPr>
                  <p:cNvSpPr/>
                  <p:nvPr/>
                </p:nvSpPr>
                <p:spPr>
                  <a:xfrm>
                    <a:off x="8635107" y="2747440"/>
                    <a:ext cx="58118" cy="2717"/>
                  </a:xfrm>
                  <a:custGeom>
                    <a:avLst/>
                    <a:gdLst>
                      <a:gd name="connsiteX0" fmla="*/ 58955 w 58118"/>
                      <a:gd name="connsiteY0" fmla="*/ 305 h 2717"/>
                      <a:gd name="connsiteX1" fmla="*/ 837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955" y="305"/>
                        </a:moveTo>
                        <a:lnTo>
                          <a:pt x="837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32" name="Figura a mano libera: forma 431">
                    <a:extLst>
                      <a:ext uri="{FF2B5EF4-FFF2-40B4-BE49-F238E27FC236}">
                        <a16:creationId xmlns:a16="http://schemas.microsoft.com/office/drawing/2014/main" id="{EDD61BFA-2731-434F-BC9F-AF088EB470D2}"/>
                      </a:ext>
                    </a:extLst>
                  </p:cNvPr>
                  <p:cNvSpPr/>
                  <p:nvPr/>
                </p:nvSpPr>
                <p:spPr>
                  <a:xfrm>
                    <a:off x="8664166" y="2717591"/>
                    <a:ext cx="2717" cy="59696"/>
                  </a:xfrm>
                  <a:custGeom>
                    <a:avLst/>
                    <a:gdLst>
                      <a:gd name="connsiteX0" fmla="*/ 837 w 2717"/>
                      <a:gd name="connsiteY0" fmla="*/ 60001 h 59696"/>
                      <a:gd name="connsiteX1" fmla="*/ 837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837" y="60001"/>
                        </a:moveTo>
                        <a:lnTo>
                          <a:pt x="837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33" name="Figura a mano libera: forma 432">
                  <a:extLst>
                    <a:ext uri="{FF2B5EF4-FFF2-40B4-BE49-F238E27FC236}">
                      <a16:creationId xmlns:a16="http://schemas.microsoft.com/office/drawing/2014/main" id="{982DE76B-D099-4FF1-B418-C4B04DF1C1B5}"/>
                    </a:ext>
                  </a:extLst>
                </p:cNvPr>
                <p:cNvSpPr/>
                <p:nvPr/>
              </p:nvSpPr>
              <p:spPr>
                <a:xfrm>
                  <a:off x="8635109" y="2616465"/>
                  <a:ext cx="58120" cy="2717"/>
                </a:xfrm>
                <a:custGeom>
                  <a:avLst/>
                  <a:gdLst>
                    <a:gd name="connsiteX0" fmla="*/ 59321 w 58120"/>
                    <a:gd name="connsiteY0" fmla="*/ 690 h 2717"/>
                    <a:gd name="connsiteX1" fmla="*/ 1200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321" y="690"/>
                      </a:moveTo>
                      <a:lnTo>
                        <a:pt x="1200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4" name="Elemento grafico 94">
                <a:extLst>
                  <a:ext uri="{FF2B5EF4-FFF2-40B4-BE49-F238E27FC236}">
                    <a16:creationId xmlns:a16="http://schemas.microsoft.com/office/drawing/2014/main" id="{FAFD1DB7-591C-46E1-8AFB-FD2A2CB362D8}"/>
                  </a:ext>
                </a:extLst>
              </p:cNvPr>
              <p:cNvGrpSpPr/>
              <p:nvPr/>
            </p:nvGrpSpPr>
            <p:grpSpPr>
              <a:xfrm>
                <a:off x="8720623" y="2616465"/>
                <a:ext cx="58123" cy="160822"/>
                <a:chOff x="8720623" y="2616465"/>
                <a:chExt cx="58123" cy="160822"/>
              </a:xfrm>
              <a:noFill/>
            </p:grpSpPr>
            <p:grpSp>
              <p:nvGrpSpPr>
                <p:cNvPr id="435" name="Elemento grafico 94">
                  <a:extLst>
                    <a:ext uri="{FF2B5EF4-FFF2-40B4-BE49-F238E27FC236}">
                      <a16:creationId xmlns:a16="http://schemas.microsoft.com/office/drawing/2014/main" id="{A47D5109-6C61-48A2-BEB1-BA2FBB37D33F}"/>
                    </a:ext>
                  </a:extLst>
                </p:cNvPr>
                <p:cNvGrpSpPr/>
                <p:nvPr/>
              </p:nvGrpSpPr>
              <p:grpSpPr>
                <a:xfrm>
                  <a:off x="8720623" y="2717591"/>
                  <a:ext cx="58118" cy="59696"/>
                  <a:chOff x="8720623" y="2717591"/>
                  <a:chExt cx="58118" cy="59696"/>
                </a:xfrm>
                <a:noFill/>
              </p:grpSpPr>
              <p:sp>
                <p:nvSpPr>
                  <p:cNvPr id="436" name="Figura a mano libera: forma 435">
                    <a:extLst>
                      <a:ext uri="{FF2B5EF4-FFF2-40B4-BE49-F238E27FC236}">
                        <a16:creationId xmlns:a16="http://schemas.microsoft.com/office/drawing/2014/main" id="{4B67414D-2DF8-4BEE-AEBB-F118913A0CE5}"/>
                      </a:ext>
                    </a:extLst>
                  </p:cNvPr>
                  <p:cNvSpPr/>
                  <p:nvPr/>
                </p:nvSpPr>
                <p:spPr>
                  <a:xfrm>
                    <a:off x="8720623" y="2747440"/>
                    <a:ext cx="58118" cy="2717"/>
                  </a:xfrm>
                  <a:custGeom>
                    <a:avLst/>
                    <a:gdLst>
                      <a:gd name="connsiteX0" fmla="*/ 58987 w 58118"/>
                      <a:gd name="connsiteY0" fmla="*/ 305 h 2717"/>
                      <a:gd name="connsiteX1" fmla="*/ 868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8987" y="305"/>
                        </a:moveTo>
                        <a:lnTo>
                          <a:pt x="868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37" name="Figura a mano libera: forma 436">
                    <a:extLst>
                      <a:ext uri="{FF2B5EF4-FFF2-40B4-BE49-F238E27FC236}">
                        <a16:creationId xmlns:a16="http://schemas.microsoft.com/office/drawing/2014/main" id="{97103529-C5D0-4E64-A3E8-E6211CE3452A}"/>
                      </a:ext>
                    </a:extLst>
                  </p:cNvPr>
                  <p:cNvSpPr/>
                  <p:nvPr/>
                </p:nvSpPr>
                <p:spPr>
                  <a:xfrm>
                    <a:off x="8749682" y="2717591"/>
                    <a:ext cx="2717" cy="59696"/>
                  </a:xfrm>
                  <a:custGeom>
                    <a:avLst/>
                    <a:gdLst>
                      <a:gd name="connsiteX0" fmla="*/ 868 w 2717"/>
                      <a:gd name="connsiteY0" fmla="*/ 60001 h 59696"/>
                      <a:gd name="connsiteX1" fmla="*/ 868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868" y="60001"/>
                        </a:moveTo>
                        <a:lnTo>
                          <a:pt x="868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38" name="Figura a mano libera: forma 437">
                  <a:extLst>
                    <a:ext uri="{FF2B5EF4-FFF2-40B4-BE49-F238E27FC236}">
                      <a16:creationId xmlns:a16="http://schemas.microsoft.com/office/drawing/2014/main" id="{954FBDCF-65A0-4465-8A48-9FF4B25C9154}"/>
                    </a:ext>
                  </a:extLst>
                </p:cNvPr>
                <p:cNvSpPr/>
                <p:nvPr/>
              </p:nvSpPr>
              <p:spPr>
                <a:xfrm>
                  <a:off x="8720626" y="2616465"/>
                  <a:ext cx="58120" cy="2717"/>
                </a:xfrm>
                <a:custGeom>
                  <a:avLst/>
                  <a:gdLst>
                    <a:gd name="connsiteX0" fmla="*/ 59352 w 58120"/>
                    <a:gd name="connsiteY0" fmla="*/ 690 h 2717"/>
                    <a:gd name="connsiteX1" fmla="*/ 1231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352" y="690"/>
                      </a:moveTo>
                      <a:lnTo>
                        <a:pt x="1231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9" name="Elemento grafico 94">
                <a:extLst>
                  <a:ext uri="{FF2B5EF4-FFF2-40B4-BE49-F238E27FC236}">
                    <a16:creationId xmlns:a16="http://schemas.microsoft.com/office/drawing/2014/main" id="{942EF0B2-D675-43CC-AE01-8DF5E3A8C080}"/>
                  </a:ext>
                </a:extLst>
              </p:cNvPr>
              <p:cNvGrpSpPr/>
              <p:nvPr/>
            </p:nvGrpSpPr>
            <p:grpSpPr>
              <a:xfrm>
                <a:off x="8806375" y="2616465"/>
                <a:ext cx="58123" cy="160822"/>
                <a:chOff x="8806375" y="2616465"/>
                <a:chExt cx="58123" cy="160822"/>
              </a:xfrm>
              <a:noFill/>
            </p:grpSpPr>
            <p:grpSp>
              <p:nvGrpSpPr>
                <p:cNvPr id="440" name="Elemento grafico 94">
                  <a:extLst>
                    <a:ext uri="{FF2B5EF4-FFF2-40B4-BE49-F238E27FC236}">
                      <a16:creationId xmlns:a16="http://schemas.microsoft.com/office/drawing/2014/main" id="{EEB07D92-2CCC-4277-94FD-63B98D7C9AC9}"/>
                    </a:ext>
                  </a:extLst>
                </p:cNvPr>
                <p:cNvGrpSpPr/>
                <p:nvPr/>
              </p:nvGrpSpPr>
              <p:grpSpPr>
                <a:xfrm>
                  <a:off x="8806375" y="2717591"/>
                  <a:ext cx="58118" cy="59696"/>
                  <a:chOff x="8806375" y="2717591"/>
                  <a:chExt cx="58118" cy="59696"/>
                </a:xfrm>
                <a:noFill/>
              </p:grpSpPr>
              <p:sp>
                <p:nvSpPr>
                  <p:cNvPr id="441" name="Figura a mano libera: forma 440">
                    <a:extLst>
                      <a:ext uri="{FF2B5EF4-FFF2-40B4-BE49-F238E27FC236}">
                        <a16:creationId xmlns:a16="http://schemas.microsoft.com/office/drawing/2014/main" id="{11FE0088-F85B-436E-A14C-E4A706219EA9}"/>
                      </a:ext>
                    </a:extLst>
                  </p:cNvPr>
                  <p:cNvSpPr/>
                  <p:nvPr/>
                </p:nvSpPr>
                <p:spPr>
                  <a:xfrm>
                    <a:off x="8806375" y="2747440"/>
                    <a:ext cx="58118" cy="2717"/>
                  </a:xfrm>
                  <a:custGeom>
                    <a:avLst/>
                    <a:gdLst>
                      <a:gd name="connsiteX0" fmla="*/ 59018 w 58118"/>
                      <a:gd name="connsiteY0" fmla="*/ 305 h 2717"/>
                      <a:gd name="connsiteX1" fmla="*/ 900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9018" y="305"/>
                        </a:moveTo>
                        <a:lnTo>
                          <a:pt x="900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42" name="Figura a mano libera: forma 441">
                    <a:extLst>
                      <a:ext uri="{FF2B5EF4-FFF2-40B4-BE49-F238E27FC236}">
                        <a16:creationId xmlns:a16="http://schemas.microsoft.com/office/drawing/2014/main" id="{92707C28-6FAC-4E3A-BCAA-25BAE62BE682}"/>
                      </a:ext>
                    </a:extLst>
                  </p:cNvPr>
                  <p:cNvSpPr/>
                  <p:nvPr/>
                </p:nvSpPr>
                <p:spPr>
                  <a:xfrm>
                    <a:off x="8835434" y="2717591"/>
                    <a:ext cx="2717" cy="59696"/>
                  </a:xfrm>
                  <a:custGeom>
                    <a:avLst/>
                    <a:gdLst>
                      <a:gd name="connsiteX0" fmla="*/ 900 w 2717"/>
                      <a:gd name="connsiteY0" fmla="*/ 60001 h 59696"/>
                      <a:gd name="connsiteX1" fmla="*/ 900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900" y="60001"/>
                        </a:moveTo>
                        <a:lnTo>
                          <a:pt x="900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43" name="Figura a mano libera: forma 442">
                  <a:extLst>
                    <a:ext uri="{FF2B5EF4-FFF2-40B4-BE49-F238E27FC236}">
                      <a16:creationId xmlns:a16="http://schemas.microsoft.com/office/drawing/2014/main" id="{37D4FB0A-89B1-4A70-8EA5-6CBBD3D811F8}"/>
                    </a:ext>
                  </a:extLst>
                </p:cNvPr>
                <p:cNvSpPr/>
                <p:nvPr/>
              </p:nvSpPr>
              <p:spPr>
                <a:xfrm>
                  <a:off x="8806378" y="2616465"/>
                  <a:ext cx="58120" cy="2717"/>
                </a:xfrm>
                <a:custGeom>
                  <a:avLst/>
                  <a:gdLst>
                    <a:gd name="connsiteX0" fmla="*/ 59384 w 58120"/>
                    <a:gd name="connsiteY0" fmla="*/ 690 h 2717"/>
                    <a:gd name="connsiteX1" fmla="*/ 1263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384" y="690"/>
                      </a:moveTo>
                      <a:lnTo>
                        <a:pt x="1263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4" name="Elemento grafico 94">
                <a:extLst>
                  <a:ext uri="{FF2B5EF4-FFF2-40B4-BE49-F238E27FC236}">
                    <a16:creationId xmlns:a16="http://schemas.microsoft.com/office/drawing/2014/main" id="{EAC97608-A732-446C-8CF8-376406B72844}"/>
                  </a:ext>
                </a:extLst>
              </p:cNvPr>
              <p:cNvGrpSpPr/>
              <p:nvPr/>
            </p:nvGrpSpPr>
            <p:grpSpPr>
              <a:xfrm>
                <a:off x="8892127" y="2616465"/>
                <a:ext cx="58123" cy="160822"/>
                <a:chOff x="8892127" y="2616465"/>
                <a:chExt cx="58123" cy="160822"/>
              </a:xfrm>
              <a:noFill/>
            </p:grpSpPr>
            <p:grpSp>
              <p:nvGrpSpPr>
                <p:cNvPr id="445" name="Elemento grafico 94">
                  <a:extLst>
                    <a:ext uri="{FF2B5EF4-FFF2-40B4-BE49-F238E27FC236}">
                      <a16:creationId xmlns:a16="http://schemas.microsoft.com/office/drawing/2014/main" id="{334F7883-CC46-4D8A-993D-81AB1A50E14E}"/>
                    </a:ext>
                  </a:extLst>
                </p:cNvPr>
                <p:cNvGrpSpPr/>
                <p:nvPr/>
              </p:nvGrpSpPr>
              <p:grpSpPr>
                <a:xfrm>
                  <a:off x="8892127" y="2717591"/>
                  <a:ext cx="58118" cy="59696"/>
                  <a:chOff x="8892127" y="2717591"/>
                  <a:chExt cx="58118" cy="59696"/>
                </a:xfrm>
                <a:noFill/>
              </p:grpSpPr>
              <p:sp>
                <p:nvSpPr>
                  <p:cNvPr id="446" name="Figura a mano libera: forma 445">
                    <a:extLst>
                      <a:ext uri="{FF2B5EF4-FFF2-40B4-BE49-F238E27FC236}">
                        <a16:creationId xmlns:a16="http://schemas.microsoft.com/office/drawing/2014/main" id="{2B5779B0-7FA2-42E7-9B0D-47A320CAD5E3}"/>
                      </a:ext>
                    </a:extLst>
                  </p:cNvPr>
                  <p:cNvSpPr/>
                  <p:nvPr/>
                </p:nvSpPr>
                <p:spPr>
                  <a:xfrm>
                    <a:off x="8892127" y="2747440"/>
                    <a:ext cx="58118" cy="2717"/>
                  </a:xfrm>
                  <a:custGeom>
                    <a:avLst/>
                    <a:gdLst>
                      <a:gd name="connsiteX0" fmla="*/ 59050 w 58118"/>
                      <a:gd name="connsiteY0" fmla="*/ 305 h 2717"/>
                      <a:gd name="connsiteX1" fmla="*/ 932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9050" y="305"/>
                        </a:moveTo>
                        <a:lnTo>
                          <a:pt x="932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47" name="Figura a mano libera: forma 446">
                    <a:extLst>
                      <a:ext uri="{FF2B5EF4-FFF2-40B4-BE49-F238E27FC236}">
                        <a16:creationId xmlns:a16="http://schemas.microsoft.com/office/drawing/2014/main" id="{2E63C452-5515-4DA1-B292-028FE2B24B33}"/>
                      </a:ext>
                    </a:extLst>
                  </p:cNvPr>
                  <p:cNvSpPr/>
                  <p:nvPr/>
                </p:nvSpPr>
                <p:spPr>
                  <a:xfrm>
                    <a:off x="8921186" y="2717591"/>
                    <a:ext cx="2717" cy="59696"/>
                  </a:xfrm>
                  <a:custGeom>
                    <a:avLst/>
                    <a:gdLst>
                      <a:gd name="connsiteX0" fmla="*/ 932 w 2717"/>
                      <a:gd name="connsiteY0" fmla="*/ 60001 h 59696"/>
                      <a:gd name="connsiteX1" fmla="*/ 932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932" y="60001"/>
                        </a:moveTo>
                        <a:lnTo>
                          <a:pt x="932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48" name="Figura a mano libera: forma 447">
                  <a:extLst>
                    <a:ext uri="{FF2B5EF4-FFF2-40B4-BE49-F238E27FC236}">
                      <a16:creationId xmlns:a16="http://schemas.microsoft.com/office/drawing/2014/main" id="{5363BCAC-394F-4C51-9375-FB50223807B1}"/>
                    </a:ext>
                  </a:extLst>
                </p:cNvPr>
                <p:cNvSpPr/>
                <p:nvPr/>
              </p:nvSpPr>
              <p:spPr>
                <a:xfrm>
                  <a:off x="8892129" y="2616465"/>
                  <a:ext cx="58120" cy="2717"/>
                </a:xfrm>
                <a:custGeom>
                  <a:avLst/>
                  <a:gdLst>
                    <a:gd name="connsiteX0" fmla="*/ 59415 w 58120"/>
                    <a:gd name="connsiteY0" fmla="*/ 690 h 2717"/>
                    <a:gd name="connsiteX1" fmla="*/ 1294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415" y="690"/>
                      </a:moveTo>
                      <a:lnTo>
                        <a:pt x="1294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9" name="Elemento grafico 94">
                <a:extLst>
                  <a:ext uri="{FF2B5EF4-FFF2-40B4-BE49-F238E27FC236}">
                    <a16:creationId xmlns:a16="http://schemas.microsoft.com/office/drawing/2014/main" id="{3DBE4618-CA29-4685-AB6F-971181D80575}"/>
                  </a:ext>
                </a:extLst>
              </p:cNvPr>
              <p:cNvGrpSpPr/>
              <p:nvPr/>
            </p:nvGrpSpPr>
            <p:grpSpPr>
              <a:xfrm>
                <a:off x="8977879" y="2616465"/>
                <a:ext cx="58123" cy="160822"/>
                <a:chOff x="8977879" y="2616465"/>
                <a:chExt cx="58123" cy="160822"/>
              </a:xfrm>
              <a:noFill/>
            </p:grpSpPr>
            <p:grpSp>
              <p:nvGrpSpPr>
                <p:cNvPr id="450" name="Elemento grafico 94">
                  <a:extLst>
                    <a:ext uri="{FF2B5EF4-FFF2-40B4-BE49-F238E27FC236}">
                      <a16:creationId xmlns:a16="http://schemas.microsoft.com/office/drawing/2014/main" id="{295BE8C7-2968-46B4-B184-6F5577B0E8BE}"/>
                    </a:ext>
                  </a:extLst>
                </p:cNvPr>
                <p:cNvGrpSpPr/>
                <p:nvPr/>
              </p:nvGrpSpPr>
              <p:grpSpPr>
                <a:xfrm>
                  <a:off x="8977879" y="2717591"/>
                  <a:ext cx="58118" cy="59696"/>
                  <a:chOff x="8977879" y="2717591"/>
                  <a:chExt cx="58118" cy="59696"/>
                </a:xfrm>
                <a:noFill/>
              </p:grpSpPr>
              <p:sp>
                <p:nvSpPr>
                  <p:cNvPr id="451" name="Figura a mano libera: forma 450">
                    <a:extLst>
                      <a:ext uri="{FF2B5EF4-FFF2-40B4-BE49-F238E27FC236}">
                        <a16:creationId xmlns:a16="http://schemas.microsoft.com/office/drawing/2014/main" id="{BE573F59-6D77-4802-98D0-27E9EF75DFF2}"/>
                      </a:ext>
                    </a:extLst>
                  </p:cNvPr>
                  <p:cNvSpPr/>
                  <p:nvPr/>
                </p:nvSpPr>
                <p:spPr>
                  <a:xfrm>
                    <a:off x="8977879" y="2747440"/>
                    <a:ext cx="58118" cy="2717"/>
                  </a:xfrm>
                  <a:custGeom>
                    <a:avLst/>
                    <a:gdLst>
                      <a:gd name="connsiteX0" fmla="*/ 59081 w 58118"/>
                      <a:gd name="connsiteY0" fmla="*/ 305 h 2717"/>
                      <a:gd name="connsiteX1" fmla="*/ 963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9081" y="305"/>
                        </a:moveTo>
                        <a:lnTo>
                          <a:pt x="963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2" name="Figura a mano libera: forma 451">
                    <a:extLst>
                      <a:ext uri="{FF2B5EF4-FFF2-40B4-BE49-F238E27FC236}">
                        <a16:creationId xmlns:a16="http://schemas.microsoft.com/office/drawing/2014/main" id="{C70DA2AF-2710-4B37-83B3-0A877E456D09}"/>
                      </a:ext>
                    </a:extLst>
                  </p:cNvPr>
                  <p:cNvSpPr/>
                  <p:nvPr/>
                </p:nvSpPr>
                <p:spPr>
                  <a:xfrm>
                    <a:off x="9006938" y="2717591"/>
                    <a:ext cx="2717" cy="59696"/>
                  </a:xfrm>
                  <a:custGeom>
                    <a:avLst/>
                    <a:gdLst>
                      <a:gd name="connsiteX0" fmla="*/ 963 w 2717"/>
                      <a:gd name="connsiteY0" fmla="*/ 60001 h 59696"/>
                      <a:gd name="connsiteX1" fmla="*/ 963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963" y="60001"/>
                        </a:moveTo>
                        <a:lnTo>
                          <a:pt x="963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53" name="Figura a mano libera: forma 452">
                  <a:extLst>
                    <a:ext uri="{FF2B5EF4-FFF2-40B4-BE49-F238E27FC236}">
                      <a16:creationId xmlns:a16="http://schemas.microsoft.com/office/drawing/2014/main" id="{5FAC1E7F-D276-41FE-8E73-FFA017E1D1C1}"/>
                    </a:ext>
                  </a:extLst>
                </p:cNvPr>
                <p:cNvSpPr/>
                <p:nvPr/>
              </p:nvSpPr>
              <p:spPr>
                <a:xfrm>
                  <a:off x="8977881" y="2616465"/>
                  <a:ext cx="58120" cy="2717"/>
                </a:xfrm>
                <a:custGeom>
                  <a:avLst/>
                  <a:gdLst>
                    <a:gd name="connsiteX0" fmla="*/ 59447 w 58120"/>
                    <a:gd name="connsiteY0" fmla="*/ 690 h 2717"/>
                    <a:gd name="connsiteX1" fmla="*/ 1326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447" y="690"/>
                      </a:moveTo>
                      <a:lnTo>
                        <a:pt x="1326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4" name="Elemento grafico 94">
                <a:extLst>
                  <a:ext uri="{FF2B5EF4-FFF2-40B4-BE49-F238E27FC236}">
                    <a16:creationId xmlns:a16="http://schemas.microsoft.com/office/drawing/2014/main" id="{93190279-99C4-415F-92FF-802517AA5F15}"/>
                  </a:ext>
                </a:extLst>
              </p:cNvPr>
              <p:cNvGrpSpPr/>
              <p:nvPr/>
            </p:nvGrpSpPr>
            <p:grpSpPr>
              <a:xfrm>
                <a:off x="9063630" y="2616465"/>
                <a:ext cx="58123" cy="160822"/>
                <a:chOff x="9063630" y="2616465"/>
                <a:chExt cx="58123" cy="160822"/>
              </a:xfrm>
              <a:noFill/>
            </p:grpSpPr>
            <p:grpSp>
              <p:nvGrpSpPr>
                <p:cNvPr id="455" name="Elemento grafico 94">
                  <a:extLst>
                    <a:ext uri="{FF2B5EF4-FFF2-40B4-BE49-F238E27FC236}">
                      <a16:creationId xmlns:a16="http://schemas.microsoft.com/office/drawing/2014/main" id="{2776C068-D598-47C4-87F4-4F8B3466D2B0}"/>
                    </a:ext>
                  </a:extLst>
                </p:cNvPr>
                <p:cNvGrpSpPr/>
                <p:nvPr/>
              </p:nvGrpSpPr>
              <p:grpSpPr>
                <a:xfrm>
                  <a:off x="9063630" y="2717591"/>
                  <a:ext cx="58118" cy="59696"/>
                  <a:chOff x="9063630" y="2717591"/>
                  <a:chExt cx="58118" cy="59696"/>
                </a:xfrm>
                <a:noFill/>
              </p:grpSpPr>
              <p:sp>
                <p:nvSpPr>
                  <p:cNvPr id="456" name="Figura a mano libera: forma 455">
                    <a:extLst>
                      <a:ext uri="{FF2B5EF4-FFF2-40B4-BE49-F238E27FC236}">
                        <a16:creationId xmlns:a16="http://schemas.microsoft.com/office/drawing/2014/main" id="{5704CB71-BA20-44E4-B59A-1E0B783E0E03}"/>
                      </a:ext>
                    </a:extLst>
                  </p:cNvPr>
                  <p:cNvSpPr/>
                  <p:nvPr/>
                </p:nvSpPr>
                <p:spPr>
                  <a:xfrm>
                    <a:off x="9063630" y="2747440"/>
                    <a:ext cx="58118" cy="2717"/>
                  </a:xfrm>
                  <a:custGeom>
                    <a:avLst/>
                    <a:gdLst>
                      <a:gd name="connsiteX0" fmla="*/ 59113 w 58118"/>
                      <a:gd name="connsiteY0" fmla="*/ 305 h 2717"/>
                      <a:gd name="connsiteX1" fmla="*/ 995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9113" y="305"/>
                        </a:moveTo>
                        <a:lnTo>
                          <a:pt x="995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7" name="Figura a mano libera: forma 456">
                    <a:extLst>
                      <a:ext uri="{FF2B5EF4-FFF2-40B4-BE49-F238E27FC236}">
                        <a16:creationId xmlns:a16="http://schemas.microsoft.com/office/drawing/2014/main" id="{CD293C64-92DE-49A6-AD55-9E503E59CCB8}"/>
                      </a:ext>
                    </a:extLst>
                  </p:cNvPr>
                  <p:cNvSpPr/>
                  <p:nvPr/>
                </p:nvSpPr>
                <p:spPr>
                  <a:xfrm>
                    <a:off x="9092689" y="2717591"/>
                    <a:ext cx="2717" cy="59696"/>
                  </a:xfrm>
                  <a:custGeom>
                    <a:avLst/>
                    <a:gdLst>
                      <a:gd name="connsiteX0" fmla="*/ 995 w 2717"/>
                      <a:gd name="connsiteY0" fmla="*/ 60001 h 59696"/>
                      <a:gd name="connsiteX1" fmla="*/ 995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995" y="60001"/>
                        </a:moveTo>
                        <a:lnTo>
                          <a:pt x="995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58" name="Figura a mano libera: forma 457">
                  <a:extLst>
                    <a:ext uri="{FF2B5EF4-FFF2-40B4-BE49-F238E27FC236}">
                      <a16:creationId xmlns:a16="http://schemas.microsoft.com/office/drawing/2014/main" id="{7B66978F-D3E8-4AF0-9F5F-FD3D954B3D25}"/>
                    </a:ext>
                  </a:extLst>
                </p:cNvPr>
                <p:cNvSpPr/>
                <p:nvPr/>
              </p:nvSpPr>
              <p:spPr>
                <a:xfrm>
                  <a:off x="9063633" y="2616465"/>
                  <a:ext cx="58120" cy="2717"/>
                </a:xfrm>
                <a:custGeom>
                  <a:avLst/>
                  <a:gdLst>
                    <a:gd name="connsiteX0" fmla="*/ 59478 w 58120"/>
                    <a:gd name="connsiteY0" fmla="*/ 690 h 2717"/>
                    <a:gd name="connsiteX1" fmla="*/ 1357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478" y="690"/>
                      </a:moveTo>
                      <a:lnTo>
                        <a:pt x="1357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9" name="Elemento grafico 94">
                <a:extLst>
                  <a:ext uri="{FF2B5EF4-FFF2-40B4-BE49-F238E27FC236}">
                    <a16:creationId xmlns:a16="http://schemas.microsoft.com/office/drawing/2014/main" id="{B005B12D-F566-45B3-AF08-EFAF1C31234A}"/>
                  </a:ext>
                </a:extLst>
              </p:cNvPr>
              <p:cNvGrpSpPr/>
              <p:nvPr/>
            </p:nvGrpSpPr>
            <p:grpSpPr>
              <a:xfrm>
                <a:off x="9149147" y="2616465"/>
                <a:ext cx="58123" cy="160822"/>
                <a:chOff x="9149147" y="2616465"/>
                <a:chExt cx="58123" cy="160822"/>
              </a:xfrm>
              <a:noFill/>
            </p:grpSpPr>
            <p:grpSp>
              <p:nvGrpSpPr>
                <p:cNvPr id="460" name="Elemento grafico 94">
                  <a:extLst>
                    <a:ext uri="{FF2B5EF4-FFF2-40B4-BE49-F238E27FC236}">
                      <a16:creationId xmlns:a16="http://schemas.microsoft.com/office/drawing/2014/main" id="{EC9E839A-F92B-4DC3-A799-42311E6B07B5}"/>
                    </a:ext>
                  </a:extLst>
                </p:cNvPr>
                <p:cNvGrpSpPr/>
                <p:nvPr/>
              </p:nvGrpSpPr>
              <p:grpSpPr>
                <a:xfrm>
                  <a:off x="9149147" y="2717591"/>
                  <a:ext cx="58118" cy="59696"/>
                  <a:chOff x="9149147" y="2717591"/>
                  <a:chExt cx="58118" cy="59696"/>
                </a:xfrm>
                <a:noFill/>
              </p:grpSpPr>
              <p:sp>
                <p:nvSpPr>
                  <p:cNvPr id="461" name="Figura a mano libera: forma 460">
                    <a:extLst>
                      <a:ext uri="{FF2B5EF4-FFF2-40B4-BE49-F238E27FC236}">
                        <a16:creationId xmlns:a16="http://schemas.microsoft.com/office/drawing/2014/main" id="{3E3EE94B-35FE-4739-88F8-F999F687D83D}"/>
                      </a:ext>
                    </a:extLst>
                  </p:cNvPr>
                  <p:cNvSpPr/>
                  <p:nvPr/>
                </p:nvSpPr>
                <p:spPr>
                  <a:xfrm>
                    <a:off x="9149147" y="2747440"/>
                    <a:ext cx="58118" cy="2717"/>
                  </a:xfrm>
                  <a:custGeom>
                    <a:avLst/>
                    <a:gdLst>
                      <a:gd name="connsiteX0" fmla="*/ 59144 w 58118"/>
                      <a:gd name="connsiteY0" fmla="*/ 305 h 2717"/>
                      <a:gd name="connsiteX1" fmla="*/ 1026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9144" y="305"/>
                        </a:moveTo>
                        <a:lnTo>
                          <a:pt x="1026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2" name="Figura a mano libera: forma 461">
                    <a:extLst>
                      <a:ext uri="{FF2B5EF4-FFF2-40B4-BE49-F238E27FC236}">
                        <a16:creationId xmlns:a16="http://schemas.microsoft.com/office/drawing/2014/main" id="{E12071CB-0478-41C7-84E1-970CA444B390}"/>
                      </a:ext>
                    </a:extLst>
                  </p:cNvPr>
                  <p:cNvSpPr/>
                  <p:nvPr/>
                </p:nvSpPr>
                <p:spPr>
                  <a:xfrm>
                    <a:off x="9178206" y="2717591"/>
                    <a:ext cx="2717" cy="59696"/>
                  </a:xfrm>
                  <a:custGeom>
                    <a:avLst/>
                    <a:gdLst>
                      <a:gd name="connsiteX0" fmla="*/ 1026 w 2717"/>
                      <a:gd name="connsiteY0" fmla="*/ 60001 h 59696"/>
                      <a:gd name="connsiteX1" fmla="*/ 1026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026" y="60001"/>
                        </a:moveTo>
                        <a:lnTo>
                          <a:pt x="1026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63" name="Figura a mano libera: forma 462">
                  <a:extLst>
                    <a:ext uri="{FF2B5EF4-FFF2-40B4-BE49-F238E27FC236}">
                      <a16:creationId xmlns:a16="http://schemas.microsoft.com/office/drawing/2014/main" id="{A03CCA9F-9097-4390-BECC-398E0B852F18}"/>
                    </a:ext>
                  </a:extLst>
                </p:cNvPr>
                <p:cNvSpPr/>
                <p:nvPr/>
              </p:nvSpPr>
              <p:spPr>
                <a:xfrm>
                  <a:off x="9149150" y="2616465"/>
                  <a:ext cx="58120" cy="2717"/>
                </a:xfrm>
                <a:custGeom>
                  <a:avLst/>
                  <a:gdLst>
                    <a:gd name="connsiteX0" fmla="*/ 59510 w 58120"/>
                    <a:gd name="connsiteY0" fmla="*/ 690 h 2717"/>
                    <a:gd name="connsiteX1" fmla="*/ 1389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510" y="690"/>
                      </a:moveTo>
                      <a:lnTo>
                        <a:pt x="1389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4" name="Elemento grafico 94">
                <a:extLst>
                  <a:ext uri="{FF2B5EF4-FFF2-40B4-BE49-F238E27FC236}">
                    <a16:creationId xmlns:a16="http://schemas.microsoft.com/office/drawing/2014/main" id="{A2C35923-E95B-4CD9-8123-D1DDFCBC162B}"/>
                  </a:ext>
                </a:extLst>
              </p:cNvPr>
              <p:cNvGrpSpPr/>
              <p:nvPr/>
            </p:nvGrpSpPr>
            <p:grpSpPr>
              <a:xfrm>
                <a:off x="9234899" y="2616465"/>
                <a:ext cx="58123" cy="160822"/>
                <a:chOff x="9234899" y="2616465"/>
                <a:chExt cx="58123" cy="160822"/>
              </a:xfrm>
              <a:noFill/>
            </p:grpSpPr>
            <p:grpSp>
              <p:nvGrpSpPr>
                <p:cNvPr id="465" name="Elemento grafico 94">
                  <a:extLst>
                    <a:ext uri="{FF2B5EF4-FFF2-40B4-BE49-F238E27FC236}">
                      <a16:creationId xmlns:a16="http://schemas.microsoft.com/office/drawing/2014/main" id="{8EF67CFF-16B7-4C01-89DF-767F368B4EAB}"/>
                    </a:ext>
                  </a:extLst>
                </p:cNvPr>
                <p:cNvGrpSpPr/>
                <p:nvPr/>
              </p:nvGrpSpPr>
              <p:grpSpPr>
                <a:xfrm>
                  <a:off x="9234899" y="2717591"/>
                  <a:ext cx="58118" cy="59696"/>
                  <a:chOff x="9234899" y="2717591"/>
                  <a:chExt cx="58118" cy="59696"/>
                </a:xfrm>
                <a:noFill/>
              </p:grpSpPr>
              <p:sp>
                <p:nvSpPr>
                  <p:cNvPr id="466" name="Figura a mano libera: forma 465">
                    <a:extLst>
                      <a:ext uri="{FF2B5EF4-FFF2-40B4-BE49-F238E27FC236}">
                        <a16:creationId xmlns:a16="http://schemas.microsoft.com/office/drawing/2014/main" id="{AAD70AAD-9F6E-426F-B72D-28E633E449B7}"/>
                      </a:ext>
                    </a:extLst>
                  </p:cNvPr>
                  <p:cNvSpPr/>
                  <p:nvPr/>
                </p:nvSpPr>
                <p:spPr>
                  <a:xfrm>
                    <a:off x="9234899" y="2747440"/>
                    <a:ext cx="58118" cy="2717"/>
                  </a:xfrm>
                  <a:custGeom>
                    <a:avLst/>
                    <a:gdLst>
                      <a:gd name="connsiteX0" fmla="*/ 59176 w 58118"/>
                      <a:gd name="connsiteY0" fmla="*/ 305 h 2717"/>
                      <a:gd name="connsiteX1" fmla="*/ 1058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9176" y="305"/>
                        </a:moveTo>
                        <a:lnTo>
                          <a:pt x="1058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7" name="Figura a mano libera: forma 466">
                    <a:extLst>
                      <a:ext uri="{FF2B5EF4-FFF2-40B4-BE49-F238E27FC236}">
                        <a16:creationId xmlns:a16="http://schemas.microsoft.com/office/drawing/2014/main" id="{A041815E-73BD-47B7-89F0-BB5B80D06997}"/>
                      </a:ext>
                    </a:extLst>
                  </p:cNvPr>
                  <p:cNvSpPr/>
                  <p:nvPr/>
                </p:nvSpPr>
                <p:spPr>
                  <a:xfrm>
                    <a:off x="9263958" y="2717591"/>
                    <a:ext cx="2717" cy="59696"/>
                  </a:xfrm>
                  <a:custGeom>
                    <a:avLst/>
                    <a:gdLst>
                      <a:gd name="connsiteX0" fmla="*/ 1058 w 2717"/>
                      <a:gd name="connsiteY0" fmla="*/ 60001 h 59696"/>
                      <a:gd name="connsiteX1" fmla="*/ 1058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058" y="60001"/>
                        </a:moveTo>
                        <a:lnTo>
                          <a:pt x="1058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68" name="Figura a mano libera: forma 467">
                  <a:extLst>
                    <a:ext uri="{FF2B5EF4-FFF2-40B4-BE49-F238E27FC236}">
                      <a16:creationId xmlns:a16="http://schemas.microsoft.com/office/drawing/2014/main" id="{024B9E13-847F-4A84-AF16-790339240E4F}"/>
                    </a:ext>
                  </a:extLst>
                </p:cNvPr>
                <p:cNvSpPr/>
                <p:nvPr/>
              </p:nvSpPr>
              <p:spPr>
                <a:xfrm>
                  <a:off x="9234901" y="2616465"/>
                  <a:ext cx="58120" cy="2717"/>
                </a:xfrm>
                <a:custGeom>
                  <a:avLst/>
                  <a:gdLst>
                    <a:gd name="connsiteX0" fmla="*/ 59541 w 58120"/>
                    <a:gd name="connsiteY0" fmla="*/ 690 h 2717"/>
                    <a:gd name="connsiteX1" fmla="*/ 1420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541" y="690"/>
                      </a:moveTo>
                      <a:lnTo>
                        <a:pt x="1420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9" name="Elemento grafico 94">
                <a:extLst>
                  <a:ext uri="{FF2B5EF4-FFF2-40B4-BE49-F238E27FC236}">
                    <a16:creationId xmlns:a16="http://schemas.microsoft.com/office/drawing/2014/main" id="{7011F708-B016-4C04-BE0E-B83F0F984E04}"/>
                  </a:ext>
                </a:extLst>
              </p:cNvPr>
              <p:cNvGrpSpPr/>
              <p:nvPr/>
            </p:nvGrpSpPr>
            <p:grpSpPr>
              <a:xfrm>
                <a:off x="9320650" y="2616465"/>
                <a:ext cx="58123" cy="160822"/>
                <a:chOff x="9320650" y="2616465"/>
                <a:chExt cx="58123" cy="160822"/>
              </a:xfrm>
              <a:noFill/>
            </p:grpSpPr>
            <p:grpSp>
              <p:nvGrpSpPr>
                <p:cNvPr id="470" name="Elemento grafico 94">
                  <a:extLst>
                    <a:ext uri="{FF2B5EF4-FFF2-40B4-BE49-F238E27FC236}">
                      <a16:creationId xmlns:a16="http://schemas.microsoft.com/office/drawing/2014/main" id="{961029F4-A420-4053-A643-263391309011}"/>
                    </a:ext>
                  </a:extLst>
                </p:cNvPr>
                <p:cNvGrpSpPr/>
                <p:nvPr/>
              </p:nvGrpSpPr>
              <p:grpSpPr>
                <a:xfrm>
                  <a:off x="9320650" y="2717591"/>
                  <a:ext cx="58118" cy="59696"/>
                  <a:chOff x="9320650" y="2717591"/>
                  <a:chExt cx="58118" cy="59696"/>
                </a:xfrm>
                <a:noFill/>
              </p:grpSpPr>
              <p:sp>
                <p:nvSpPr>
                  <p:cNvPr id="471" name="Figura a mano libera: forma 470">
                    <a:extLst>
                      <a:ext uri="{FF2B5EF4-FFF2-40B4-BE49-F238E27FC236}">
                        <a16:creationId xmlns:a16="http://schemas.microsoft.com/office/drawing/2014/main" id="{3AFFA7D4-8DE4-480C-BA9E-5005AC74A3EE}"/>
                      </a:ext>
                    </a:extLst>
                  </p:cNvPr>
                  <p:cNvSpPr/>
                  <p:nvPr/>
                </p:nvSpPr>
                <p:spPr>
                  <a:xfrm>
                    <a:off x="9320650" y="2747440"/>
                    <a:ext cx="58118" cy="2717"/>
                  </a:xfrm>
                  <a:custGeom>
                    <a:avLst/>
                    <a:gdLst>
                      <a:gd name="connsiteX0" fmla="*/ 59207 w 58118"/>
                      <a:gd name="connsiteY0" fmla="*/ 305 h 2717"/>
                      <a:gd name="connsiteX1" fmla="*/ 1089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9207" y="305"/>
                        </a:moveTo>
                        <a:lnTo>
                          <a:pt x="1089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2" name="Figura a mano libera: forma 471">
                    <a:extLst>
                      <a:ext uri="{FF2B5EF4-FFF2-40B4-BE49-F238E27FC236}">
                        <a16:creationId xmlns:a16="http://schemas.microsoft.com/office/drawing/2014/main" id="{DA097F73-2983-49BA-9671-0CC89377E6CC}"/>
                      </a:ext>
                    </a:extLst>
                  </p:cNvPr>
                  <p:cNvSpPr/>
                  <p:nvPr/>
                </p:nvSpPr>
                <p:spPr>
                  <a:xfrm>
                    <a:off x="9349709" y="2717591"/>
                    <a:ext cx="2717" cy="59696"/>
                  </a:xfrm>
                  <a:custGeom>
                    <a:avLst/>
                    <a:gdLst>
                      <a:gd name="connsiteX0" fmla="*/ 1089 w 2717"/>
                      <a:gd name="connsiteY0" fmla="*/ 60001 h 59696"/>
                      <a:gd name="connsiteX1" fmla="*/ 1089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089" y="60001"/>
                        </a:moveTo>
                        <a:lnTo>
                          <a:pt x="1089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73" name="Figura a mano libera: forma 472">
                  <a:extLst>
                    <a:ext uri="{FF2B5EF4-FFF2-40B4-BE49-F238E27FC236}">
                      <a16:creationId xmlns:a16="http://schemas.microsoft.com/office/drawing/2014/main" id="{6E149810-E083-4398-AA71-3E47BE08FB5D}"/>
                    </a:ext>
                  </a:extLst>
                </p:cNvPr>
                <p:cNvSpPr/>
                <p:nvPr/>
              </p:nvSpPr>
              <p:spPr>
                <a:xfrm>
                  <a:off x="9320653" y="2616465"/>
                  <a:ext cx="58120" cy="2717"/>
                </a:xfrm>
                <a:custGeom>
                  <a:avLst/>
                  <a:gdLst>
                    <a:gd name="connsiteX0" fmla="*/ 59573 w 58120"/>
                    <a:gd name="connsiteY0" fmla="*/ 690 h 2717"/>
                    <a:gd name="connsiteX1" fmla="*/ 1452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573" y="690"/>
                      </a:moveTo>
                      <a:lnTo>
                        <a:pt x="1452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4" name="Elemento grafico 94">
                <a:extLst>
                  <a:ext uri="{FF2B5EF4-FFF2-40B4-BE49-F238E27FC236}">
                    <a16:creationId xmlns:a16="http://schemas.microsoft.com/office/drawing/2014/main" id="{39436F4E-FDB7-483E-A93F-8307E8B5B49E}"/>
                  </a:ext>
                </a:extLst>
              </p:cNvPr>
              <p:cNvGrpSpPr/>
              <p:nvPr/>
            </p:nvGrpSpPr>
            <p:grpSpPr>
              <a:xfrm>
                <a:off x="9406402" y="2616465"/>
                <a:ext cx="58123" cy="160822"/>
                <a:chOff x="9406402" y="2616465"/>
                <a:chExt cx="58123" cy="160822"/>
              </a:xfrm>
              <a:noFill/>
            </p:grpSpPr>
            <p:grpSp>
              <p:nvGrpSpPr>
                <p:cNvPr id="475" name="Elemento grafico 94">
                  <a:extLst>
                    <a:ext uri="{FF2B5EF4-FFF2-40B4-BE49-F238E27FC236}">
                      <a16:creationId xmlns:a16="http://schemas.microsoft.com/office/drawing/2014/main" id="{8C018F63-9D3A-42E8-AB20-CD2B8AA94DA5}"/>
                    </a:ext>
                  </a:extLst>
                </p:cNvPr>
                <p:cNvGrpSpPr/>
                <p:nvPr/>
              </p:nvGrpSpPr>
              <p:grpSpPr>
                <a:xfrm>
                  <a:off x="9406402" y="2717591"/>
                  <a:ext cx="58118" cy="59696"/>
                  <a:chOff x="9406402" y="2717591"/>
                  <a:chExt cx="58118" cy="59696"/>
                </a:xfrm>
                <a:noFill/>
              </p:grpSpPr>
              <p:sp>
                <p:nvSpPr>
                  <p:cNvPr id="476" name="Figura a mano libera: forma 475">
                    <a:extLst>
                      <a:ext uri="{FF2B5EF4-FFF2-40B4-BE49-F238E27FC236}">
                        <a16:creationId xmlns:a16="http://schemas.microsoft.com/office/drawing/2014/main" id="{AC71CA9B-84CD-4BF5-8828-AB34ABEAB0C5}"/>
                      </a:ext>
                    </a:extLst>
                  </p:cNvPr>
                  <p:cNvSpPr/>
                  <p:nvPr/>
                </p:nvSpPr>
                <p:spPr>
                  <a:xfrm>
                    <a:off x="9406402" y="2747440"/>
                    <a:ext cx="58118" cy="2717"/>
                  </a:xfrm>
                  <a:custGeom>
                    <a:avLst/>
                    <a:gdLst>
                      <a:gd name="connsiteX0" fmla="*/ 59239 w 58118"/>
                      <a:gd name="connsiteY0" fmla="*/ 305 h 2717"/>
                      <a:gd name="connsiteX1" fmla="*/ 1121 w 58118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18" h="2717">
                        <a:moveTo>
                          <a:pt x="59239" y="305"/>
                        </a:moveTo>
                        <a:lnTo>
                          <a:pt x="1121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7" name="Figura a mano libera: forma 476">
                    <a:extLst>
                      <a:ext uri="{FF2B5EF4-FFF2-40B4-BE49-F238E27FC236}">
                        <a16:creationId xmlns:a16="http://schemas.microsoft.com/office/drawing/2014/main" id="{4DAB7AE1-2F8F-4C6C-B8E3-44FDD0F8CDE4}"/>
                      </a:ext>
                    </a:extLst>
                  </p:cNvPr>
                  <p:cNvSpPr/>
                  <p:nvPr/>
                </p:nvSpPr>
                <p:spPr>
                  <a:xfrm>
                    <a:off x="9435461" y="2717591"/>
                    <a:ext cx="2717" cy="59696"/>
                  </a:xfrm>
                  <a:custGeom>
                    <a:avLst/>
                    <a:gdLst>
                      <a:gd name="connsiteX0" fmla="*/ 1121 w 2717"/>
                      <a:gd name="connsiteY0" fmla="*/ 60001 h 59696"/>
                      <a:gd name="connsiteX1" fmla="*/ 1121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121" y="60001"/>
                        </a:moveTo>
                        <a:lnTo>
                          <a:pt x="1121" y="305"/>
                        </a:lnTo>
                      </a:path>
                    </a:pathLst>
                  </a:custGeom>
                  <a:noFill/>
                  <a:ln w="15390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78" name="Figura a mano libera: forma 477">
                  <a:extLst>
                    <a:ext uri="{FF2B5EF4-FFF2-40B4-BE49-F238E27FC236}">
                      <a16:creationId xmlns:a16="http://schemas.microsoft.com/office/drawing/2014/main" id="{A9EB2123-E2C1-4170-983F-931231E39FB9}"/>
                    </a:ext>
                  </a:extLst>
                </p:cNvPr>
                <p:cNvSpPr/>
                <p:nvPr/>
              </p:nvSpPr>
              <p:spPr>
                <a:xfrm>
                  <a:off x="9406405" y="2616465"/>
                  <a:ext cx="58120" cy="2717"/>
                </a:xfrm>
                <a:custGeom>
                  <a:avLst/>
                  <a:gdLst>
                    <a:gd name="connsiteX0" fmla="*/ 59604 w 58120"/>
                    <a:gd name="connsiteY0" fmla="*/ 690 h 2717"/>
                    <a:gd name="connsiteX1" fmla="*/ 1483 w 58120"/>
                    <a:gd name="connsiteY1" fmla="*/ 690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20" h="2717">
                      <a:moveTo>
                        <a:pt x="59604" y="690"/>
                      </a:moveTo>
                      <a:lnTo>
                        <a:pt x="1483" y="690"/>
                      </a:lnTo>
                    </a:path>
                  </a:pathLst>
                </a:custGeom>
                <a:noFill/>
                <a:ln w="15390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9" name="Elemento grafico 94">
                <a:extLst>
                  <a:ext uri="{FF2B5EF4-FFF2-40B4-BE49-F238E27FC236}">
                    <a16:creationId xmlns:a16="http://schemas.microsoft.com/office/drawing/2014/main" id="{C0196D78-5D87-4CE5-82E8-E2501A74FB82}"/>
                  </a:ext>
                </a:extLst>
              </p:cNvPr>
              <p:cNvGrpSpPr/>
              <p:nvPr/>
            </p:nvGrpSpPr>
            <p:grpSpPr>
              <a:xfrm>
                <a:off x="9487957" y="2616626"/>
                <a:ext cx="61520" cy="160826"/>
                <a:chOff x="9487957" y="2616626"/>
                <a:chExt cx="61520" cy="160826"/>
              </a:xfrm>
              <a:noFill/>
            </p:grpSpPr>
            <p:grpSp>
              <p:nvGrpSpPr>
                <p:cNvPr id="480" name="Elemento grafico 94">
                  <a:extLst>
                    <a:ext uri="{FF2B5EF4-FFF2-40B4-BE49-F238E27FC236}">
                      <a16:creationId xmlns:a16="http://schemas.microsoft.com/office/drawing/2014/main" id="{8C200690-12D0-4ED9-91FD-7BD7F8F90595}"/>
                    </a:ext>
                  </a:extLst>
                </p:cNvPr>
                <p:cNvGrpSpPr/>
                <p:nvPr/>
              </p:nvGrpSpPr>
              <p:grpSpPr>
                <a:xfrm>
                  <a:off x="9487957" y="2717756"/>
                  <a:ext cx="58912" cy="59696"/>
                  <a:chOff x="9487957" y="2717756"/>
                  <a:chExt cx="58912" cy="59696"/>
                </a:xfrm>
                <a:noFill/>
              </p:grpSpPr>
              <p:sp>
                <p:nvSpPr>
                  <p:cNvPr id="481" name="Figura a mano libera: forma 480">
                    <a:extLst>
                      <a:ext uri="{FF2B5EF4-FFF2-40B4-BE49-F238E27FC236}">
                        <a16:creationId xmlns:a16="http://schemas.microsoft.com/office/drawing/2014/main" id="{D2E6A7C2-AE28-493A-908B-D14A6C2871E8}"/>
                      </a:ext>
                    </a:extLst>
                  </p:cNvPr>
                  <p:cNvSpPr/>
                  <p:nvPr/>
                </p:nvSpPr>
                <p:spPr>
                  <a:xfrm>
                    <a:off x="9487957" y="2747605"/>
                    <a:ext cx="58912" cy="2717"/>
                  </a:xfrm>
                  <a:custGeom>
                    <a:avLst/>
                    <a:gdLst>
                      <a:gd name="connsiteX0" fmla="*/ 60064 w 58912"/>
                      <a:gd name="connsiteY0" fmla="*/ 305 h 2717"/>
                      <a:gd name="connsiteX1" fmla="*/ 1151 w 58912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912" h="2717">
                        <a:moveTo>
                          <a:pt x="60064" y="305"/>
                        </a:moveTo>
                        <a:lnTo>
                          <a:pt x="1151" y="305"/>
                        </a:lnTo>
                      </a:path>
                    </a:pathLst>
                  </a:custGeom>
                  <a:noFill/>
                  <a:ln w="15395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2" name="Figura a mano libera: forma 481">
                    <a:extLst>
                      <a:ext uri="{FF2B5EF4-FFF2-40B4-BE49-F238E27FC236}">
                        <a16:creationId xmlns:a16="http://schemas.microsoft.com/office/drawing/2014/main" id="{CA1069FA-788A-497D-82F2-7305E4547A84}"/>
                      </a:ext>
                    </a:extLst>
                  </p:cNvPr>
                  <p:cNvSpPr/>
                  <p:nvPr/>
                </p:nvSpPr>
                <p:spPr>
                  <a:xfrm>
                    <a:off x="9517413" y="2717756"/>
                    <a:ext cx="2717" cy="59696"/>
                  </a:xfrm>
                  <a:custGeom>
                    <a:avLst/>
                    <a:gdLst>
                      <a:gd name="connsiteX0" fmla="*/ 1151 w 2717"/>
                      <a:gd name="connsiteY0" fmla="*/ 60001 h 59696"/>
                      <a:gd name="connsiteX1" fmla="*/ 1151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151" y="60001"/>
                        </a:moveTo>
                        <a:lnTo>
                          <a:pt x="1151" y="305"/>
                        </a:lnTo>
                      </a:path>
                    </a:pathLst>
                  </a:custGeom>
                  <a:noFill/>
                  <a:ln w="15395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" name="Figura a mano libera: forma 482">
                  <a:extLst>
                    <a:ext uri="{FF2B5EF4-FFF2-40B4-BE49-F238E27FC236}">
                      <a16:creationId xmlns:a16="http://schemas.microsoft.com/office/drawing/2014/main" id="{AD4D1CFA-850B-4D5A-B554-D4985B5763B3}"/>
                    </a:ext>
                  </a:extLst>
                </p:cNvPr>
                <p:cNvSpPr/>
                <p:nvPr/>
              </p:nvSpPr>
              <p:spPr>
                <a:xfrm>
                  <a:off x="9491360" y="2616626"/>
                  <a:ext cx="58117" cy="2717"/>
                </a:xfrm>
                <a:custGeom>
                  <a:avLst/>
                  <a:gdLst>
                    <a:gd name="connsiteX0" fmla="*/ 59365 w 58117"/>
                    <a:gd name="connsiteY0" fmla="*/ 691 h 2717"/>
                    <a:gd name="connsiteX1" fmla="*/ 1247 w 58117"/>
                    <a:gd name="connsiteY1" fmla="*/ 691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17" h="2717">
                      <a:moveTo>
                        <a:pt x="59365" y="691"/>
                      </a:moveTo>
                      <a:lnTo>
                        <a:pt x="1247" y="691"/>
                      </a:lnTo>
                    </a:path>
                  </a:pathLst>
                </a:custGeom>
                <a:noFill/>
                <a:ln w="15391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4" name="Elemento grafico 94">
                <a:extLst>
                  <a:ext uri="{FF2B5EF4-FFF2-40B4-BE49-F238E27FC236}">
                    <a16:creationId xmlns:a16="http://schemas.microsoft.com/office/drawing/2014/main" id="{6D84258B-C896-453D-957F-CD902EB04556}"/>
                  </a:ext>
                </a:extLst>
              </p:cNvPr>
              <p:cNvGrpSpPr/>
              <p:nvPr/>
            </p:nvGrpSpPr>
            <p:grpSpPr>
              <a:xfrm>
                <a:off x="9574835" y="2616626"/>
                <a:ext cx="60345" cy="160826"/>
                <a:chOff x="9574835" y="2616626"/>
                <a:chExt cx="60345" cy="160826"/>
              </a:xfrm>
              <a:noFill/>
            </p:grpSpPr>
            <p:grpSp>
              <p:nvGrpSpPr>
                <p:cNvPr id="485" name="Elemento grafico 94">
                  <a:extLst>
                    <a:ext uri="{FF2B5EF4-FFF2-40B4-BE49-F238E27FC236}">
                      <a16:creationId xmlns:a16="http://schemas.microsoft.com/office/drawing/2014/main" id="{C16902D3-FB04-4EC1-B318-1C7D0F4BCC84}"/>
                    </a:ext>
                  </a:extLst>
                </p:cNvPr>
                <p:cNvGrpSpPr/>
                <p:nvPr/>
              </p:nvGrpSpPr>
              <p:grpSpPr>
                <a:xfrm>
                  <a:off x="9574835" y="2717756"/>
                  <a:ext cx="58912" cy="59696"/>
                  <a:chOff x="9574835" y="2717756"/>
                  <a:chExt cx="58912" cy="59696"/>
                </a:xfrm>
                <a:noFill/>
              </p:grpSpPr>
              <p:sp>
                <p:nvSpPr>
                  <p:cNvPr id="486" name="Figura a mano libera: forma 485">
                    <a:extLst>
                      <a:ext uri="{FF2B5EF4-FFF2-40B4-BE49-F238E27FC236}">
                        <a16:creationId xmlns:a16="http://schemas.microsoft.com/office/drawing/2014/main" id="{275BBC24-9E2D-46C1-9461-AD6C3F166785}"/>
                      </a:ext>
                    </a:extLst>
                  </p:cNvPr>
                  <p:cNvSpPr/>
                  <p:nvPr/>
                </p:nvSpPr>
                <p:spPr>
                  <a:xfrm>
                    <a:off x="9574835" y="2747605"/>
                    <a:ext cx="58912" cy="2717"/>
                  </a:xfrm>
                  <a:custGeom>
                    <a:avLst/>
                    <a:gdLst>
                      <a:gd name="connsiteX0" fmla="*/ 60096 w 58912"/>
                      <a:gd name="connsiteY0" fmla="*/ 305 h 2717"/>
                      <a:gd name="connsiteX1" fmla="*/ 1183 w 58912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912" h="2717">
                        <a:moveTo>
                          <a:pt x="60096" y="305"/>
                        </a:moveTo>
                        <a:lnTo>
                          <a:pt x="1183" y="305"/>
                        </a:lnTo>
                      </a:path>
                    </a:pathLst>
                  </a:custGeom>
                  <a:noFill/>
                  <a:ln w="15395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7" name="Figura a mano libera: forma 486">
                    <a:extLst>
                      <a:ext uri="{FF2B5EF4-FFF2-40B4-BE49-F238E27FC236}">
                        <a16:creationId xmlns:a16="http://schemas.microsoft.com/office/drawing/2014/main" id="{B8348046-098F-4C13-8636-95DD889407DF}"/>
                      </a:ext>
                    </a:extLst>
                  </p:cNvPr>
                  <p:cNvSpPr/>
                  <p:nvPr/>
                </p:nvSpPr>
                <p:spPr>
                  <a:xfrm>
                    <a:off x="9604291" y="2717756"/>
                    <a:ext cx="2717" cy="59696"/>
                  </a:xfrm>
                  <a:custGeom>
                    <a:avLst/>
                    <a:gdLst>
                      <a:gd name="connsiteX0" fmla="*/ 1183 w 2717"/>
                      <a:gd name="connsiteY0" fmla="*/ 60001 h 59696"/>
                      <a:gd name="connsiteX1" fmla="*/ 1183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183" y="60001"/>
                        </a:moveTo>
                        <a:lnTo>
                          <a:pt x="1183" y="305"/>
                        </a:lnTo>
                      </a:path>
                    </a:pathLst>
                  </a:custGeom>
                  <a:noFill/>
                  <a:ln w="15395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8" name="Figura a mano libera: forma 487">
                  <a:extLst>
                    <a:ext uri="{FF2B5EF4-FFF2-40B4-BE49-F238E27FC236}">
                      <a16:creationId xmlns:a16="http://schemas.microsoft.com/office/drawing/2014/main" id="{E2375999-FA4C-47D0-B5E0-8A89F2118D80}"/>
                    </a:ext>
                  </a:extLst>
                </p:cNvPr>
                <p:cNvSpPr/>
                <p:nvPr/>
              </p:nvSpPr>
              <p:spPr>
                <a:xfrm>
                  <a:off x="9577062" y="2616626"/>
                  <a:ext cx="58117" cy="2717"/>
                </a:xfrm>
                <a:custGeom>
                  <a:avLst/>
                  <a:gdLst>
                    <a:gd name="connsiteX0" fmla="*/ 59389 w 58117"/>
                    <a:gd name="connsiteY0" fmla="*/ 691 h 2717"/>
                    <a:gd name="connsiteX1" fmla="*/ 1271 w 58117"/>
                    <a:gd name="connsiteY1" fmla="*/ 691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17" h="2717">
                      <a:moveTo>
                        <a:pt x="59389" y="691"/>
                      </a:moveTo>
                      <a:lnTo>
                        <a:pt x="1271" y="691"/>
                      </a:lnTo>
                    </a:path>
                  </a:pathLst>
                </a:custGeom>
                <a:noFill/>
                <a:ln w="15391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9" name="Elemento grafico 94">
                <a:extLst>
                  <a:ext uri="{FF2B5EF4-FFF2-40B4-BE49-F238E27FC236}">
                    <a16:creationId xmlns:a16="http://schemas.microsoft.com/office/drawing/2014/main" id="{063FBB28-0D13-46BA-B0FC-D191C7C5F04C}"/>
                  </a:ext>
                </a:extLst>
              </p:cNvPr>
              <p:cNvGrpSpPr/>
              <p:nvPr/>
            </p:nvGrpSpPr>
            <p:grpSpPr>
              <a:xfrm>
                <a:off x="9661709" y="2616626"/>
                <a:ext cx="59174" cy="160826"/>
                <a:chOff x="9661709" y="2616626"/>
                <a:chExt cx="59174" cy="160826"/>
              </a:xfrm>
              <a:noFill/>
            </p:grpSpPr>
            <p:grpSp>
              <p:nvGrpSpPr>
                <p:cNvPr id="490" name="Elemento grafico 94">
                  <a:extLst>
                    <a:ext uri="{FF2B5EF4-FFF2-40B4-BE49-F238E27FC236}">
                      <a16:creationId xmlns:a16="http://schemas.microsoft.com/office/drawing/2014/main" id="{48B28B48-B417-4ED0-9FD4-270A62B6EEAF}"/>
                    </a:ext>
                  </a:extLst>
                </p:cNvPr>
                <p:cNvGrpSpPr/>
                <p:nvPr/>
              </p:nvGrpSpPr>
              <p:grpSpPr>
                <a:xfrm>
                  <a:off x="9661709" y="2717756"/>
                  <a:ext cx="58912" cy="59696"/>
                  <a:chOff x="9661709" y="2717756"/>
                  <a:chExt cx="58912" cy="59696"/>
                </a:xfrm>
                <a:noFill/>
              </p:grpSpPr>
              <p:sp>
                <p:nvSpPr>
                  <p:cNvPr id="491" name="Figura a mano libera: forma 490">
                    <a:extLst>
                      <a:ext uri="{FF2B5EF4-FFF2-40B4-BE49-F238E27FC236}">
                        <a16:creationId xmlns:a16="http://schemas.microsoft.com/office/drawing/2014/main" id="{5DDA2B13-4C43-4E91-B1D9-3AEDCE098A6F}"/>
                      </a:ext>
                    </a:extLst>
                  </p:cNvPr>
                  <p:cNvSpPr/>
                  <p:nvPr/>
                </p:nvSpPr>
                <p:spPr>
                  <a:xfrm>
                    <a:off x="9661709" y="2747605"/>
                    <a:ext cx="58912" cy="2717"/>
                  </a:xfrm>
                  <a:custGeom>
                    <a:avLst/>
                    <a:gdLst>
                      <a:gd name="connsiteX0" fmla="*/ 60128 w 58912"/>
                      <a:gd name="connsiteY0" fmla="*/ 305 h 2717"/>
                      <a:gd name="connsiteX1" fmla="*/ 1215 w 58912"/>
                      <a:gd name="connsiteY1" fmla="*/ 305 h 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912" h="2717">
                        <a:moveTo>
                          <a:pt x="60128" y="305"/>
                        </a:moveTo>
                        <a:lnTo>
                          <a:pt x="1215" y="305"/>
                        </a:lnTo>
                      </a:path>
                    </a:pathLst>
                  </a:custGeom>
                  <a:noFill/>
                  <a:ln w="15395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2" name="Figura a mano libera: forma 491">
                    <a:extLst>
                      <a:ext uri="{FF2B5EF4-FFF2-40B4-BE49-F238E27FC236}">
                        <a16:creationId xmlns:a16="http://schemas.microsoft.com/office/drawing/2014/main" id="{2A46069F-9998-4CE0-B44D-56882AC458D3}"/>
                      </a:ext>
                    </a:extLst>
                  </p:cNvPr>
                  <p:cNvSpPr/>
                  <p:nvPr/>
                </p:nvSpPr>
                <p:spPr>
                  <a:xfrm>
                    <a:off x="9691165" y="2717756"/>
                    <a:ext cx="2717" cy="59696"/>
                  </a:xfrm>
                  <a:custGeom>
                    <a:avLst/>
                    <a:gdLst>
                      <a:gd name="connsiteX0" fmla="*/ 1215 w 2717"/>
                      <a:gd name="connsiteY0" fmla="*/ 60001 h 59696"/>
                      <a:gd name="connsiteX1" fmla="*/ 1215 w 2717"/>
                      <a:gd name="connsiteY1" fmla="*/ 305 h 59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17" h="59696">
                        <a:moveTo>
                          <a:pt x="1215" y="60001"/>
                        </a:moveTo>
                        <a:lnTo>
                          <a:pt x="1215" y="305"/>
                        </a:lnTo>
                      </a:path>
                    </a:pathLst>
                  </a:custGeom>
                  <a:noFill/>
                  <a:ln w="15395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93" name="Figura a mano libera: forma 492">
                  <a:extLst>
                    <a:ext uri="{FF2B5EF4-FFF2-40B4-BE49-F238E27FC236}">
                      <a16:creationId xmlns:a16="http://schemas.microsoft.com/office/drawing/2014/main" id="{258B54CD-1B9E-4CD7-8ADA-55F504BF33AB}"/>
                    </a:ext>
                  </a:extLst>
                </p:cNvPr>
                <p:cNvSpPr/>
                <p:nvPr/>
              </p:nvSpPr>
              <p:spPr>
                <a:xfrm>
                  <a:off x="9662765" y="2616626"/>
                  <a:ext cx="58118" cy="2717"/>
                </a:xfrm>
                <a:custGeom>
                  <a:avLst/>
                  <a:gdLst>
                    <a:gd name="connsiteX0" fmla="*/ 59414 w 58118"/>
                    <a:gd name="connsiteY0" fmla="*/ 691 h 2717"/>
                    <a:gd name="connsiteX1" fmla="*/ 1296 w 58118"/>
                    <a:gd name="connsiteY1" fmla="*/ 691 h 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18" h="2717">
                      <a:moveTo>
                        <a:pt x="59414" y="691"/>
                      </a:moveTo>
                      <a:lnTo>
                        <a:pt x="1296" y="691"/>
                      </a:lnTo>
                    </a:path>
                  </a:pathLst>
                </a:custGeom>
                <a:noFill/>
                <a:ln w="15391" cap="flat">
                  <a:solidFill>
                    <a:srgbClr val="0000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95" name="Freccia in giù 494">
            <a:extLst>
              <a:ext uri="{FF2B5EF4-FFF2-40B4-BE49-F238E27FC236}">
                <a16:creationId xmlns:a16="http://schemas.microsoft.com/office/drawing/2014/main" id="{126A09A1-8B1B-4C50-BE72-695BBF3116C5}"/>
              </a:ext>
            </a:extLst>
          </p:cNvPr>
          <p:cNvSpPr/>
          <p:nvPr/>
        </p:nvSpPr>
        <p:spPr>
          <a:xfrm rot="18978499">
            <a:off x="6652514" y="1488214"/>
            <a:ext cx="266700" cy="291614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6" name="Freccia in giù 495">
            <a:extLst>
              <a:ext uri="{FF2B5EF4-FFF2-40B4-BE49-F238E27FC236}">
                <a16:creationId xmlns:a16="http://schemas.microsoft.com/office/drawing/2014/main" id="{92019EE9-44FC-4FBA-9CD5-574F7463A57D}"/>
              </a:ext>
            </a:extLst>
          </p:cNvPr>
          <p:cNvSpPr/>
          <p:nvPr/>
        </p:nvSpPr>
        <p:spPr>
          <a:xfrm rot="12346938">
            <a:off x="6660104" y="1822770"/>
            <a:ext cx="266700" cy="291614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7" name="Freccia in giù 496">
            <a:extLst>
              <a:ext uri="{FF2B5EF4-FFF2-40B4-BE49-F238E27FC236}">
                <a16:creationId xmlns:a16="http://schemas.microsoft.com/office/drawing/2014/main" id="{BD1C6698-DBDC-441A-B43C-4B335D5F5610}"/>
              </a:ext>
            </a:extLst>
          </p:cNvPr>
          <p:cNvSpPr/>
          <p:nvPr/>
        </p:nvSpPr>
        <p:spPr>
          <a:xfrm rot="16200000">
            <a:off x="6880476" y="934373"/>
            <a:ext cx="266700" cy="291614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8" name="CasellaDiTesto 497">
            <a:extLst>
              <a:ext uri="{FF2B5EF4-FFF2-40B4-BE49-F238E27FC236}">
                <a16:creationId xmlns:a16="http://schemas.microsoft.com/office/drawing/2014/main" id="{B960E693-9C09-43AF-987A-A68FE72E140B}"/>
              </a:ext>
            </a:extLst>
          </p:cNvPr>
          <p:cNvSpPr txBox="1"/>
          <p:nvPr/>
        </p:nvSpPr>
        <p:spPr>
          <a:xfrm>
            <a:off x="6140275" y="2309417"/>
            <a:ext cx="4645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Depolarization proceeds along the fiber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towards the inner fibrils</a:t>
            </a:r>
          </a:p>
        </p:txBody>
      </p:sp>
      <p:grpSp>
        <p:nvGrpSpPr>
          <p:cNvPr id="522" name="Gruppo 521">
            <a:extLst>
              <a:ext uri="{FF2B5EF4-FFF2-40B4-BE49-F238E27FC236}">
                <a16:creationId xmlns:a16="http://schemas.microsoft.com/office/drawing/2014/main" id="{E60450E3-6342-43BD-907C-B13EB2FF70D9}"/>
              </a:ext>
            </a:extLst>
          </p:cNvPr>
          <p:cNvGrpSpPr/>
          <p:nvPr/>
        </p:nvGrpSpPr>
        <p:grpSpPr>
          <a:xfrm>
            <a:off x="5978832" y="3308671"/>
            <a:ext cx="3158085" cy="589203"/>
            <a:chOff x="6231039" y="3880866"/>
            <a:chExt cx="4359362" cy="813325"/>
          </a:xfrm>
        </p:grpSpPr>
        <p:sp>
          <p:nvSpPr>
            <p:cNvPr id="504" name="Figura a mano libera: forma 503">
              <a:extLst>
                <a:ext uri="{FF2B5EF4-FFF2-40B4-BE49-F238E27FC236}">
                  <a16:creationId xmlns:a16="http://schemas.microsoft.com/office/drawing/2014/main" id="{15CDD018-28DE-4FB5-B281-E3FADEEE3E35}"/>
                </a:ext>
              </a:extLst>
            </p:cNvPr>
            <p:cNvSpPr/>
            <p:nvPr/>
          </p:nvSpPr>
          <p:spPr>
            <a:xfrm>
              <a:off x="6231039" y="3880866"/>
              <a:ext cx="1047467" cy="80100"/>
            </a:xfrm>
            <a:custGeom>
              <a:avLst/>
              <a:gdLst>
                <a:gd name="connsiteX0" fmla="*/ 0 w 1047467"/>
                <a:gd name="connsiteY0" fmla="*/ 0 h 80100"/>
                <a:gd name="connsiteX1" fmla="*/ 1047467 w 1047467"/>
                <a:gd name="connsiteY1" fmla="*/ 0 h 80100"/>
                <a:gd name="connsiteX2" fmla="*/ 1047467 w 1047467"/>
                <a:gd name="connsiteY2" fmla="*/ 80100 h 80100"/>
                <a:gd name="connsiteX3" fmla="*/ 0 w 1047467"/>
                <a:gd name="connsiteY3" fmla="*/ 80100 h 8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467" h="80100">
                  <a:moveTo>
                    <a:pt x="0" y="0"/>
                  </a:moveTo>
                  <a:lnTo>
                    <a:pt x="1047467" y="0"/>
                  </a:lnTo>
                  <a:lnTo>
                    <a:pt x="1047467" y="80100"/>
                  </a:lnTo>
                  <a:lnTo>
                    <a:pt x="0" y="80100"/>
                  </a:lnTo>
                  <a:close/>
                </a:path>
              </a:pathLst>
            </a:custGeom>
            <a:solidFill>
              <a:srgbClr val="FF00FF"/>
            </a:solidFill>
            <a:ln w="1813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Figura a mano libera: forma 504">
              <a:extLst>
                <a:ext uri="{FF2B5EF4-FFF2-40B4-BE49-F238E27FC236}">
                  <a16:creationId xmlns:a16="http://schemas.microsoft.com/office/drawing/2014/main" id="{4C7601B4-94BD-411D-B91C-D4AA49E484BA}"/>
                </a:ext>
              </a:extLst>
            </p:cNvPr>
            <p:cNvSpPr/>
            <p:nvPr/>
          </p:nvSpPr>
          <p:spPr>
            <a:xfrm>
              <a:off x="6231039" y="4127328"/>
              <a:ext cx="1047467" cy="80100"/>
            </a:xfrm>
            <a:custGeom>
              <a:avLst/>
              <a:gdLst>
                <a:gd name="connsiteX0" fmla="*/ 0 w 1047467"/>
                <a:gd name="connsiteY0" fmla="*/ 0 h 80100"/>
                <a:gd name="connsiteX1" fmla="*/ 1047467 w 1047467"/>
                <a:gd name="connsiteY1" fmla="*/ 0 h 80100"/>
                <a:gd name="connsiteX2" fmla="*/ 1047467 w 1047467"/>
                <a:gd name="connsiteY2" fmla="*/ 80100 h 80100"/>
                <a:gd name="connsiteX3" fmla="*/ 0 w 1047467"/>
                <a:gd name="connsiteY3" fmla="*/ 80100 h 8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467" h="80100">
                  <a:moveTo>
                    <a:pt x="0" y="0"/>
                  </a:moveTo>
                  <a:lnTo>
                    <a:pt x="1047467" y="0"/>
                  </a:lnTo>
                  <a:lnTo>
                    <a:pt x="1047467" y="80100"/>
                  </a:lnTo>
                  <a:lnTo>
                    <a:pt x="0" y="80100"/>
                  </a:lnTo>
                  <a:close/>
                </a:path>
              </a:pathLst>
            </a:custGeom>
            <a:solidFill>
              <a:srgbClr val="FF00FF"/>
            </a:solidFill>
            <a:ln w="1813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6" name="Figura a mano libera: forma 505">
              <a:extLst>
                <a:ext uri="{FF2B5EF4-FFF2-40B4-BE49-F238E27FC236}">
                  <a16:creationId xmlns:a16="http://schemas.microsoft.com/office/drawing/2014/main" id="{5BBB23D8-9096-4DA9-9878-B420D6D2781D}"/>
                </a:ext>
              </a:extLst>
            </p:cNvPr>
            <p:cNvSpPr/>
            <p:nvPr/>
          </p:nvSpPr>
          <p:spPr>
            <a:xfrm>
              <a:off x="6231039" y="4367629"/>
              <a:ext cx="1047467" cy="80100"/>
            </a:xfrm>
            <a:custGeom>
              <a:avLst/>
              <a:gdLst>
                <a:gd name="connsiteX0" fmla="*/ 0 w 1047467"/>
                <a:gd name="connsiteY0" fmla="*/ 0 h 80100"/>
                <a:gd name="connsiteX1" fmla="*/ 1047467 w 1047467"/>
                <a:gd name="connsiteY1" fmla="*/ 0 h 80100"/>
                <a:gd name="connsiteX2" fmla="*/ 1047467 w 1047467"/>
                <a:gd name="connsiteY2" fmla="*/ 80100 h 80100"/>
                <a:gd name="connsiteX3" fmla="*/ 0 w 1047467"/>
                <a:gd name="connsiteY3" fmla="*/ 80100 h 8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467" h="80100">
                  <a:moveTo>
                    <a:pt x="0" y="0"/>
                  </a:moveTo>
                  <a:lnTo>
                    <a:pt x="1047467" y="0"/>
                  </a:lnTo>
                  <a:lnTo>
                    <a:pt x="1047467" y="80100"/>
                  </a:lnTo>
                  <a:lnTo>
                    <a:pt x="0" y="80100"/>
                  </a:lnTo>
                  <a:close/>
                </a:path>
              </a:pathLst>
            </a:custGeom>
            <a:solidFill>
              <a:srgbClr val="FF00FF"/>
            </a:solidFill>
            <a:ln w="1813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7" name="Figura a mano libera: forma 506">
              <a:extLst>
                <a:ext uri="{FF2B5EF4-FFF2-40B4-BE49-F238E27FC236}">
                  <a16:creationId xmlns:a16="http://schemas.microsoft.com/office/drawing/2014/main" id="{241230A5-10E6-4295-BA6D-B08B35A06CD4}"/>
                </a:ext>
              </a:extLst>
            </p:cNvPr>
            <p:cNvSpPr/>
            <p:nvPr/>
          </p:nvSpPr>
          <p:spPr>
            <a:xfrm>
              <a:off x="6231039" y="4607928"/>
              <a:ext cx="1047467" cy="80100"/>
            </a:xfrm>
            <a:custGeom>
              <a:avLst/>
              <a:gdLst>
                <a:gd name="connsiteX0" fmla="*/ 0 w 1047467"/>
                <a:gd name="connsiteY0" fmla="*/ 0 h 80100"/>
                <a:gd name="connsiteX1" fmla="*/ 1047467 w 1047467"/>
                <a:gd name="connsiteY1" fmla="*/ 0 h 80100"/>
                <a:gd name="connsiteX2" fmla="*/ 1047467 w 1047467"/>
                <a:gd name="connsiteY2" fmla="*/ 80100 h 80100"/>
                <a:gd name="connsiteX3" fmla="*/ 0 w 1047467"/>
                <a:gd name="connsiteY3" fmla="*/ 80100 h 8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467" h="80100">
                  <a:moveTo>
                    <a:pt x="0" y="0"/>
                  </a:moveTo>
                  <a:lnTo>
                    <a:pt x="1047467" y="0"/>
                  </a:lnTo>
                  <a:lnTo>
                    <a:pt x="1047467" y="80100"/>
                  </a:lnTo>
                  <a:lnTo>
                    <a:pt x="0" y="80100"/>
                  </a:lnTo>
                  <a:close/>
                </a:path>
              </a:pathLst>
            </a:custGeom>
            <a:solidFill>
              <a:srgbClr val="FF00FF"/>
            </a:solidFill>
            <a:ln w="1813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8" name="Figura a mano libera: forma 507">
              <a:extLst>
                <a:ext uri="{FF2B5EF4-FFF2-40B4-BE49-F238E27FC236}">
                  <a16:creationId xmlns:a16="http://schemas.microsoft.com/office/drawing/2014/main" id="{11CF6DD2-87F3-4BE0-A708-5F7010F045A1}"/>
                </a:ext>
              </a:extLst>
            </p:cNvPr>
            <p:cNvSpPr/>
            <p:nvPr/>
          </p:nvSpPr>
          <p:spPr>
            <a:xfrm>
              <a:off x="6803341" y="4004096"/>
              <a:ext cx="1435644" cy="80100"/>
            </a:xfrm>
            <a:custGeom>
              <a:avLst/>
              <a:gdLst>
                <a:gd name="connsiteX0" fmla="*/ 0 w 1435644"/>
                <a:gd name="connsiteY0" fmla="*/ 0 h 80100"/>
                <a:gd name="connsiteX1" fmla="*/ 1435645 w 1435644"/>
                <a:gd name="connsiteY1" fmla="*/ 0 h 80100"/>
                <a:gd name="connsiteX2" fmla="*/ 1435645 w 1435644"/>
                <a:gd name="connsiteY2" fmla="*/ 80100 h 80100"/>
                <a:gd name="connsiteX3" fmla="*/ 0 w 1435644"/>
                <a:gd name="connsiteY3" fmla="*/ 80100 h 8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644" h="80100">
                  <a:moveTo>
                    <a:pt x="0" y="0"/>
                  </a:moveTo>
                  <a:lnTo>
                    <a:pt x="1435645" y="0"/>
                  </a:lnTo>
                  <a:lnTo>
                    <a:pt x="1435645" y="80100"/>
                  </a:lnTo>
                  <a:lnTo>
                    <a:pt x="0" y="80100"/>
                  </a:lnTo>
                  <a:close/>
                </a:path>
              </a:pathLst>
            </a:custGeom>
            <a:solidFill>
              <a:srgbClr val="AA0000"/>
            </a:solidFill>
            <a:ln w="1813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9" name="Figura a mano libera: forma 508">
              <a:extLst>
                <a:ext uri="{FF2B5EF4-FFF2-40B4-BE49-F238E27FC236}">
                  <a16:creationId xmlns:a16="http://schemas.microsoft.com/office/drawing/2014/main" id="{AD2D48DD-38A4-4021-A1BA-BE92732AEC62}"/>
                </a:ext>
              </a:extLst>
            </p:cNvPr>
            <p:cNvSpPr/>
            <p:nvPr/>
          </p:nvSpPr>
          <p:spPr>
            <a:xfrm>
              <a:off x="6803341" y="4244398"/>
              <a:ext cx="1435644" cy="80100"/>
            </a:xfrm>
            <a:custGeom>
              <a:avLst/>
              <a:gdLst>
                <a:gd name="connsiteX0" fmla="*/ 0 w 1435644"/>
                <a:gd name="connsiteY0" fmla="*/ 0 h 80100"/>
                <a:gd name="connsiteX1" fmla="*/ 1435645 w 1435644"/>
                <a:gd name="connsiteY1" fmla="*/ 0 h 80100"/>
                <a:gd name="connsiteX2" fmla="*/ 1435645 w 1435644"/>
                <a:gd name="connsiteY2" fmla="*/ 80100 h 80100"/>
                <a:gd name="connsiteX3" fmla="*/ 0 w 1435644"/>
                <a:gd name="connsiteY3" fmla="*/ 80100 h 8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644" h="80100">
                  <a:moveTo>
                    <a:pt x="0" y="0"/>
                  </a:moveTo>
                  <a:lnTo>
                    <a:pt x="1435645" y="0"/>
                  </a:lnTo>
                  <a:lnTo>
                    <a:pt x="1435645" y="80100"/>
                  </a:lnTo>
                  <a:lnTo>
                    <a:pt x="0" y="80100"/>
                  </a:lnTo>
                  <a:close/>
                </a:path>
              </a:pathLst>
            </a:custGeom>
            <a:solidFill>
              <a:srgbClr val="AA0000"/>
            </a:solidFill>
            <a:ln w="1813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0" name="Figura a mano libera: forma 509">
              <a:extLst>
                <a:ext uri="{FF2B5EF4-FFF2-40B4-BE49-F238E27FC236}">
                  <a16:creationId xmlns:a16="http://schemas.microsoft.com/office/drawing/2014/main" id="{499E9410-BCDC-494E-9CBF-B97BE2FB1B84}"/>
                </a:ext>
              </a:extLst>
            </p:cNvPr>
            <p:cNvSpPr/>
            <p:nvPr/>
          </p:nvSpPr>
          <p:spPr>
            <a:xfrm>
              <a:off x="6803341" y="4490860"/>
              <a:ext cx="1435644" cy="80100"/>
            </a:xfrm>
            <a:custGeom>
              <a:avLst/>
              <a:gdLst>
                <a:gd name="connsiteX0" fmla="*/ 0 w 1435644"/>
                <a:gd name="connsiteY0" fmla="*/ 0 h 80100"/>
                <a:gd name="connsiteX1" fmla="*/ 1435645 w 1435644"/>
                <a:gd name="connsiteY1" fmla="*/ 0 h 80100"/>
                <a:gd name="connsiteX2" fmla="*/ 1435645 w 1435644"/>
                <a:gd name="connsiteY2" fmla="*/ 80100 h 80100"/>
                <a:gd name="connsiteX3" fmla="*/ 0 w 1435644"/>
                <a:gd name="connsiteY3" fmla="*/ 80100 h 8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644" h="80100">
                  <a:moveTo>
                    <a:pt x="0" y="0"/>
                  </a:moveTo>
                  <a:lnTo>
                    <a:pt x="1435645" y="0"/>
                  </a:lnTo>
                  <a:lnTo>
                    <a:pt x="1435645" y="80100"/>
                  </a:lnTo>
                  <a:lnTo>
                    <a:pt x="0" y="80100"/>
                  </a:lnTo>
                  <a:close/>
                </a:path>
              </a:pathLst>
            </a:custGeom>
            <a:solidFill>
              <a:srgbClr val="AA0000"/>
            </a:solidFill>
            <a:ln w="1813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1" name="Figura a mano libera: forma 510">
              <a:extLst>
                <a:ext uri="{FF2B5EF4-FFF2-40B4-BE49-F238E27FC236}">
                  <a16:creationId xmlns:a16="http://schemas.microsoft.com/office/drawing/2014/main" id="{5E87A6B4-8C85-4FA8-AA72-69F82C887817}"/>
                </a:ext>
              </a:extLst>
            </p:cNvPr>
            <p:cNvSpPr/>
            <p:nvPr/>
          </p:nvSpPr>
          <p:spPr>
            <a:xfrm>
              <a:off x="7860825" y="3887028"/>
              <a:ext cx="1047467" cy="80100"/>
            </a:xfrm>
            <a:custGeom>
              <a:avLst/>
              <a:gdLst>
                <a:gd name="connsiteX0" fmla="*/ 0 w 1047467"/>
                <a:gd name="connsiteY0" fmla="*/ 0 h 80100"/>
                <a:gd name="connsiteX1" fmla="*/ 1047467 w 1047467"/>
                <a:gd name="connsiteY1" fmla="*/ 0 h 80100"/>
                <a:gd name="connsiteX2" fmla="*/ 1047467 w 1047467"/>
                <a:gd name="connsiteY2" fmla="*/ 80100 h 80100"/>
                <a:gd name="connsiteX3" fmla="*/ 0 w 1047467"/>
                <a:gd name="connsiteY3" fmla="*/ 80100 h 8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467" h="80100">
                  <a:moveTo>
                    <a:pt x="0" y="0"/>
                  </a:moveTo>
                  <a:lnTo>
                    <a:pt x="1047467" y="0"/>
                  </a:lnTo>
                  <a:lnTo>
                    <a:pt x="1047467" y="80100"/>
                  </a:lnTo>
                  <a:lnTo>
                    <a:pt x="0" y="80100"/>
                  </a:lnTo>
                  <a:close/>
                </a:path>
              </a:pathLst>
            </a:custGeom>
            <a:solidFill>
              <a:srgbClr val="FF00FF"/>
            </a:solidFill>
            <a:ln w="1813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2" name="Figura a mano libera: forma 511">
              <a:extLst>
                <a:ext uri="{FF2B5EF4-FFF2-40B4-BE49-F238E27FC236}">
                  <a16:creationId xmlns:a16="http://schemas.microsoft.com/office/drawing/2014/main" id="{36F9CC3A-EF56-4BD7-BEB6-2E32E15948CF}"/>
                </a:ext>
              </a:extLst>
            </p:cNvPr>
            <p:cNvSpPr/>
            <p:nvPr/>
          </p:nvSpPr>
          <p:spPr>
            <a:xfrm>
              <a:off x="7860825" y="4133490"/>
              <a:ext cx="1047467" cy="80100"/>
            </a:xfrm>
            <a:custGeom>
              <a:avLst/>
              <a:gdLst>
                <a:gd name="connsiteX0" fmla="*/ 0 w 1047467"/>
                <a:gd name="connsiteY0" fmla="*/ 0 h 80100"/>
                <a:gd name="connsiteX1" fmla="*/ 1047467 w 1047467"/>
                <a:gd name="connsiteY1" fmla="*/ 0 h 80100"/>
                <a:gd name="connsiteX2" fmla="*/ 1047467 w 1047467"/>
                <a:gd name="connsiteY2" fmla="*/ 80100 h 80100"/>
                <a:gd name="connsiteX3" fmla="*/ 0 w 1047467"/>
                <a:gd name="connsiteY3" fmla="*/ 80100 h 8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467" h="80100">
                  <a:moveTo>
                    <a:pt x="0" y="0"/>
                  </a:moveTo>
                  <a:lnTo>
                    <a:pt x="1047467" y="0"/>
                  </a:lnTo>
                  <a:lnTo>
                    <a:pt x="1047467" y="80100"/>
                  </a:lnTo>
                  <a:lnTo>
                    <a:pt x="0" y="80100"/>
                  </a:lnTo>
                  <a:close/>
                </a:path>
              </a:pathLst>
            </a:custGeom>
            <a:solidFill>
              <a:srgbClr val="FF00FF"/>
            </a:solidFill>
            <a:ln w="1813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" name="Figura a mano libera: forma 512">
              <a:extLst>
                <a:ext uri="{FF2B5EF4-FFF2-40B4-BE49-F238E27FC236}">
                  <a16:creationId xmlns:a16="http://schemas.microsoft.com/office/drawing/2014/main" id="{D5ADF757-BA01-40F1-8EF0-490822B0D59E}"/>
                </a:ext>
              </a:extLst>
            </p:cNvPr>
            <p:cNvSpPr/>
            <p:nvPr/>
          </p:nvSpPr>
          <p:spPr>
            <a:xfrm>
              <a:off x="7860825" y="4373791"/>
              <a:ext cx="1047467" cy="80100"/>
            </a:xfrm>
            <a:custGeom>
              <a:avLst/>
              <a:gdLst>
                <a:gd name="connsiteX0" fmla="*/ 0 w 1047467"/>
                <a:gd name="connsiteY0" fmla="*/ 0 h 80100"/>
                <a:gd name="connsiteX1" fmla="*/ 1047467 w 1047467"/>
                <a:gd name="connsiteY1" fmla="*/ 0 h 80100"/>
                <a:gd name="connsiteX2" fmla="*/ 1047467 w 1047467"/>
                <a:gd name="connsiteY2" fmla="*/ 80100 h 80100"/>
                <a:gd name="connsiteX3" fmla="*/ 0 w 1047467"/>
                <a:gd name="connsiteY3" fmla="*/ 80100 h 8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467" h="80100">
                  <a:moveTo>
                    <a:pt x="0" y="0"/>
                  </a:moveTo>
                  <a:lnTo>
                    <a:pt x="1047467" y="0"/>
                  </a:lnTo>
                  <a:lnTo>
                    <a:pt x="1047467" y="80100"/>
                  </a:lnTo>
                  <a:lnTo>
                    <a:pt x="0" y="80100"/>
                  </a:lnTo>
                  <a:close/>
                </a:path>
              </a:pathLst>
            </a:custGeom>
            <a:solidFill>
              <a:srgbClr val="FF00FF"/>
            </a:solidFill>
            <a:ln w="1813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4" name="Figura a mano libera: forma 513">
              <a:extLst>
                <a:ext uri="{FF2B5EF4-FFF2-40B4-BE49-F238E27FC236}">
                  <a16:creationId xmlns:a16="http://schemas.microsoft.com/office/drawing/2014/main" id="{50E5AB84-3F05-48B1-8A5E-8636D47891E0}"/>
                </a:ext>
              </a:extLst>
            </p:cNvPr>
            <p:cNvSpPr/>
            <p:nvPr/>
          </p:nvSpPr>
          <p:spPr>
            <a:xfrm>
              <a:off x="7860825" y="4614091"/>
              <a:ext cx="1047467" cy="80100"/>
            </a:xfrm>
            <a:custGeom>
              <a:avLst/>
              <a:gdLst>
                <a:gd name="connsiteX0" fmla="*/ 0 w 1047467"/>
                <a:gd name="connsiteY0" fmla="*/ 0 h 80100"/>
                <a:gd name="connsiteX1" fmla="*/ 1047467 w 1047467"/>
                <a:gd name="connsiteY1" fmla="*/ 0 h 80100"/>
                <a:gd name="connsiteX2" fmla="*/ 1047467 w 1047467"/>
                <a:gd name="connsiteY2" fmla="*/ 80100 h 80100"/>
                <a:gd name="connsiteX3" fmla="*/ 0 w 1047467"/>
                <a:gd name="connsiteY3" fmla="*/ 80100 h 8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467" h="80100">
                  <a:moveTo>
                    <a:pt x="0" y="0"/>
                  </a:moveTo>
                  <a:lnTo>
                    <a:pt x="1047467" y="0"/>
                  </a:lnTo>
                  <a:lnTo>
                    <a:pt x="1047467" y="80100"/>
                  </a:lnTo>
                  <a:lnTo>
                    <a:pt x="0" y="80100"/>
                  </a:lnTo>
                  <a:close/>
                </a:path>
              </a:pathLst>
            </a:custGeom>
            <a:solidFill>
              <a:srgbClr val="FF00FF"/>
            </a:solidFill>
            <a:ln w="1813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5" name="Figura a mano libera: forma 514">
              <a:extLst>
                <a:ext uri="{FF2B5EF4-FFF2-40B4-BE49-F238E27FC236}">
                  <a16:creationId xmlns:a16="http://schemas.microsoft.com/office/drawing/2014/main" id="{0B040F7A-0EC7-40C2-94EC-E1A958081A52}"/>
                </a:ext>
              </a:extLst>
            </p:cNvPr>
            <p:cNvSpPr/>
            <p:nvPr/>
          </p:nvSpPr>
          <p:spPr>
            <a:xfrm>
              <a:off x="8571713" y="3997934"/>
              <a:ext cx="1435644" cy="80100"/>
            </a:xfrm>
            <a:custGeom>
              <a:avLst/>
              <a:gdLst>
                <a:gd name="connsiteX0" fmla="*/ 0 w 1435644"/>
                <a:gd name="connsiteY0" fmla="*/ 0 h 80100"/>
                <a:gd name="connsiteX1" fmla="*/ 1435645 w 1435644"/>
                <a:gd name="connsiteY1" fmla="*/ 0 h 80100"/>
                <a:gd name="connsiteX2" fmla="*/ 1435645 w 1435644"/>
                <a:gd name="connsiteY2" fmla="*/ 80100 h 80100"/>
                <a:gd name="connsiteX3" fmla="*/ 0 w 1435644"/>
                <a:gd name="connsiteY3" fmla="*/ 80100 h 8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644" h="80100">
                  <a:moveTo>
                    <a:pt x="0" y="0"/>
                  </a:moveTo>
                  <a:lnTo>
                    <a:pt x="1435645" y="0"/>
                  </a:lnTo>
                  <a:lnTo>
                    <a:pt x="1435645" y="80100"/>
                  </a:lnTo>
                  <a:lnTo>
                    <a:pt x="0" y="80100"/>
                  </a:lnTo>
                  <a:close/>
                </a:path>
              </a:pathLst>
            </a:custGeom>
            <a:solidFill>
              <a:srgbClr val="AA0000"/>
            </a:solidFill>
            <a:ln w="1813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6" name="Figura a mano libera: forma 515">
              <a:extLst>
                <a:ext uri="{FF2B5EF4-FFF2-40B4-BE49-F238E27FC236}">
                  <a16:creationId xmlns:a16="http://schemas.microsoft.com/office/drawing/2014/main" id="{5395A067-84C2-475A-9138-23E83197AAF2}"/>
                </a:ext>
              </a:extLst>
            </p:cNvPr>
            <p:cNvSpPr/>
            <p:nvPr/>
          </p:nvSpPr>
          <p:spPr>
            <a:xfrm>
              <a:off x="8571713" y="4238235"/>
              <a:ext cx="1435644" cy="80100"/>
            </a:xfrm>
            <a:custGeom>
              <a:avLst/>
              <a:gdLst>
                <a:gd name="connsiteX0" fmla="*/ 0 w 1435644"/>
                <a:gd name="connsiteY0" fmla="*/ 0 h 80100"/>
                <a:gd name="connsiteX1" fmla="*/ 1435645 w 1435644"/>
                <a:gd name="connsiteY1" fmla="*/ 0 h 80100"/>
                <a:gd name="connsiteX2" fmla="*/ 1435645 w 1435644"/>
                <a:gd name="connsiteY2" fmla="*/ 80100 h 80100"/>
                <a:gd name="connsiteX3" fmla="*/ 0 w 1435644"/>
                <a:gd name="connsiteY3" fmla="*/ 80100 h 8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644" h="80100">
                  <a:moveTo>
                    <a:pt x="0" y="0"/>
                  </a:moveTo>
                  <a:lnTo>
                    <a:pt x="1435645" y="0"/>
                  </a:lnTo>
                  <a:lnTo>
                    <a:pt x="1435645" y="80100"/>
                  </a:lnTo>
                  <a:lnTo>
                    <a:pt x="0" y="80100"/>
                  </a:lnTo>
                  <a:close/>
                </a:path>
              </a:pathLst>
            </a:custGeom>
            <a:solidFill>
              <a:srgbClr val="AA0000"/>
            </a:solidFill>
            <a:ln w="1813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7" name="Figura a mano libera: forma 516">
              <a:extLst>
                <a:ext uri="{FF2B5EF4-FFF2-40B4-BE49-F238E27FC236}">
                  <a16:creationId xmlns:a16="http://schemas.microsoft.com/office/drawing/2014/main" id="{7C6CA4CC-B1E4-464A-B177-07301CFAE3DE}"/>
                </a:ext>
              </a:extLst>
            </p:cNvPr>
            <p:cNvSpPr/>
            <p:nvPr/>
          </p:nvSpPr>
          <p:spPr>
            <a:xfrm>
              <a:off x="8571713" y="4484697"/>
              <a:ext cx="1435644" cy="80100"/>
            </a:xfrm>
            <a:custGeom>
              <a:avLst/>
              <a:gdLst>
                <a:gd name="connsiteX0" fmla="*/ 0 w 1435644"/>
                <a:gd name="connsiteY0" fmla="*/ 0 h 80100"/>
                <a:gd name="connsiteX1" fmla="*/ 1435645 w 1435644"/>
                <a:gd name="connsiteY1" fmla="*/ 0 h 80100"/>
                <a:gd name="connsiteX2" fmla="*/ 1435645 w 1435644"/>
                <a:gd name="connsiteY2" fmla="*/ 80100 h 80100"/>
                <a:gd name="connsiteX3" fmla="*/ 0 w 1435644"/>
                <a:gd name="connsiteY3" fmla="*/ 80100 h 8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644" h="80100">
                  <a:moveTo>
                    <a:pt x="0" y="0"/>
                  </a:moveTo>
                  <a:lnTo>
                    <a:pt x="1435645" y="0"/>
                  </a:lnTo>
                  <a:lnTo>
                    <a:pt x="1435645" y="80100"/>
                  </a:lnTo>
                  <a:lnTo>
                    <a:pt x="0" y="80100"/>
                  </a:lnTo>
                  <a:close/>
                </a:path>
              </a:pathLst>
            </a:custGeom>
            <a:solidFill>
              <a:srgbClr val="AA0000"/>
            </a:solidFill>
            <a:ln w="1813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8" name="Figura a mano libera: forma 517">
              <a:extLst>
                <a:ext uri="{FF2B5EF4-FFF2-40B4-BE49-F238E27FC236}">
                  <a16:creationId xmlns:a16="http://schemas.microsoft.com/office/drawing/2014/main" id="{E6D7EB8F-9456-4846-BCDD-E2D6E61FB486}"/>
                </a:ext>
              </a:extLst>
            </p:cNvPr>
            <p:cNvSpPr/>
            <p:nvPr/>
          </p:nvSpPr>
          <p:spPr>
            <a:xfrm>
              <a:off x="9542934" y="3887028"/>
              <a:ext cx="1047467" cy="80100"/>
            </a:xfrm>
            <a:custGeom>
              <a:avLst/>
              <a:gdLst>
                <a:gd name="connsiteX0" fmla="*/ 0 w 1047467"/>
                <a:gd name="connsiteY0" fmla="*/ 0 h 80100"/>
                <a:gd name="connsiteX1" fmla="*/ 1047467 w 1047467"/>
                <a:gd name="connsiteY1" fmla="*/ 0 h 80100"/>
                <a:gd name="connsiteX2" fmla="*/ 1047467 w 1047467"/>
                <a:gd name="connsiteY2" fmla="*/ 80100 h 80100"/>
                <a:gd name="connsiteX3" fmla="*/ 0 w 1047467"/>
                <a:gd name="connsiteY3" fmla="*/ 80100 h 8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467" h="80100">
                  <a:moveTo>
                    <a:pt x="0" y="0"/>
                  </a:moveTo>
                  <a:lnTo>
                    <a:pt x="1047467" y="0"/>
                  </a:lnTo>
                  <a:lnTo>
                    <a:pt x="1047467" y="80100"/>
                  </a:lnTo>
                  <a:lnTo>
                    <a:pt x="0" y="80100"/>
                  </a:lnTo>
                  <a:close/>
                </a:path>
              </a:pathLst>
            </a:custGeom>
            <a:solidFill>
              <a:srgbClr val="FF00FF"/>
            </a:solidFill>
            <a:ln w="1813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9" name="Figura a mano libera: forma 518">
              <a:extLst>
                <a:ext uri="{FF2B5EF4-FFF2-40B4-BE49-F238E27FC236}">
                  <a16:creationId xmlns:a16="http://schemas.microsoft.com/office/drawing/2014/main" id="{A1899FCE-8DC2-4939-B1C5-39FA130959AF}"/>
                </a:ext>
              </a:extLst>
            </p:cNvPr>
            <p:cNvSpPr/>
            <p:nvPr/>
          </p:nvSpPr>
          <p:spPr>
            <a:xfrm>
              <a:off x="9542934" y="4133490"/>
              <a:ext cx="1047467" cy="80100"/>
            </a:xfrm>
            <a:custGeom>
              <a:avLst/>
              <a:gdLst>
                <a:gd name="connsiteX0" fmla="*/ 0 w 1047467"/>
                <a:gd name="connsiteY0" fmla="*/ 0 h 80100"/>
                <a:gd name="connsiteX1" fmla="*/ 1047467 w 1047467"/>
                <a:gd name="connsiteY1" fmla="*/ 0 h 80100"/>
                <a:gd name="connsiteX2" fmla="*/ 1047467 w 1047467"/>
                <a:gd name="connsiteY2" fmla="*/ 80100 h 80100"/>
                <a:gd name="connsiteX3" fmla="*/ 0 w 1047467"/>
                <a:gd name="connsiteY3" fmla="*/ 80100 h 8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467" h="80100">
                  <a:moveTo>
                    <a:pt x="0" y="0"/>
                  </a:moveTo>
                  <a:lnTo>
                    <a:pt x="1047467" y="0"/>
                  </a:lnTo>
                  <a:lnTo>
                    <a:pt x="1047467" y="80100"/>
                  </a:lnTo>
                  <a:lnTo>
                    <a:pt x="0" y="80100"/>
                  </a:lnTo>
                  <a:close/>
                </a:path>
              </a:pathLst>
            </a:custGeom>
            <a:solidFill>
              <a:srgbClr val="FF00FF"/>
            </a:solidFill>
            <a:ln w="1813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0" name="Figura a mano libera: forma 519">
              <a:extLst>
                <a:ext uri="{FF2B5EF4-FFF2-40B4-BE49-F238E27FC236}">
                  <a16:creationId xmlns:a16="http://schemas.microsoft.com/office/drawing/2014/main" id="{0531156F-F5D9-4DA5-AE5E-CE43F0A27003}"/>
                </a:ext>
              </a:extLst>
            </p:cNvPr>
            <p:cNvSpPr/>
            <p:nvPr/>
          </p:nvSpPr>
          <p:spPr>
            <a:xfrm>
              <a:off x="9542934" y="4373791"/>
              <a:ext cx="1047467" cy="80100"/>
            </a:xfrm>
            <a:custGeom>
              <a:avLst/>
              <a:gdLst>
                <a:gd name="connsiteX0" fmla="*/ 0 w 1047467"/>
                <a:gd name="connsiteY0" fmla="*/ 0 h 80100"/>
                <a:gd name="connsiteX1" fmla="*/ 1047467 w 1047467"/>
                <a:gd name="connsiteY1" fmla="*/ 0 h 80100"/>
                <a:gd name="connsiteX2" fmla="*/ 1047467 w 1047467"/>
                <a:gd name="connsiteY2" fmla="*/ 80100 h 80100"/>
                <a:gd name="connsiteX3" fmla="*/ 0 w 1047467"/>
                <a:gd name="connsiteY3" fmla="*/ 80100 h 8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467" h="80100">
                  <a:moveTo>
                    <a:pt x="0" y="0"/>
                  </a:moveTo>
                  <a:lnTo>
                    <a:pt x="1047467" y="0"/>
                  </a:lnTo>
                  <a:lnTo>
                    <a:pt x="1047467" y="80100"/>
                  </a:lnTo>
                  <a:lnTo>
                    <a:pt x="0" y="80100"/>
                  </a:lnTo>
                  <a:close/>
                </a:path>
              </a:pathLst>
            </a:custGeom>
            <a:solidFill>
              <a:srgbClr val="FF00FF"/>
            </a:solidFill>
            <a:ln w="1813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1" name="Figura a mano libera: forma 520">
              <a:extLst>
                <a:ext uri="{FF2B5EF4-FFF2-40B4-BE49-F238E27FC236}">
                  <a16:creationId xmlns:a16="http://schemas.microsoft.com/office/drawing/2014/main" id="{8A166E65-806E-423A-BFB8-4EA8C8ADBF45}"/>
                </a:ext>
              </a:extLst>
            </p:cNvPr>
            <p:cNvSpPr/>
            <p:nvPr/>
          </p:nvSpPr>
          <p:spPr>
            <a:xfrm>
              <a:off x="9542934" y="4614091"/>
              <a:ext cx="1047467" cy="80100"/>
            </a:xfrm>
            <a:custGeom>
              <a:avLst/>
              <a:gdLst>
                <a:gd name="connsiteX0" fmla="*/ 0 w 1047467"/>
                <a:gd name="connsiteY0" fmla="*/ 0 h 80100"/>
                <a:gd name="connsiteX1" fmla="*/ 1047467 w 1047467"/>
                <a:gd name="connsiteY1" fmla="*/ 0 h 80100"/>
                <a:gd name="connsiteX2" fmla="*/ 1047467 w 1047467"/>
                <a:gd name="connsiteY2" fmla="*/ 80100 h 80100"/>
                <a:gd name="connsiteX3" fmla="*/ 0 w 1047467"/>
                <a:gd name="connsiteY3" fmla="*/ 80100 h 8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467" h="80100">
                  <a:moveTo>
                    <a:pt x="0" y="0"/>
                  </a:moveTo>
                  <a:lnTo>
                    <a:pt x="1047467" y="0"/>
                  </a:lnTo>
                  <a:lnTo>
                    <a:pt x="1047467" y="80100"/>
                  </a:lnTo>
                  <a:lnTo>
                    <a:pt x="0" y="80100"/>
                  </a:lnTo>
                  <a:close/>
                </a:path>
              </a:pathLst>
            </a:custGeom>
            <a:solidFill>
              <a:srgbClr val="FF00FF"/>
            </a:solidFill>
            <a:ln w="1813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4" name="Gruppo 543">
            <a:extLst>
              <a:ext uri="{FF2B5EF4-FFF2-40B4-BE49-F238E27FC236}">
                <a16:creationId xmlns:a16="http://schemas.microsoft.com/office/drawing/2014/main" id="{F2EC3C76-C590-4AF8-9083-33A16C05C44F}"/>
              </a:ext>
            </a:extLst>
          </p:cNvPr>
          <p:cNvGrpSpPr/>
          <p:nvPr/>
        </p:nvGrpSpPr>
        <p:grpSpPr>
          <a:xfrm>
            <a:off x="6019158" y="4092805"/>
            <a:ext cx="2381433" cy="554187"/>
            <a:chOff x="6238454" y="4702548"/>
            <a:chExt cx="3054305" cy="710772"/>
          </a:xfrm>
        </p:grpSpPr>
        <p:sp>
          <p:nvSpPr>
            <p:cNvPr id="526" name="Figura a mano libera: forma 525">
              <a:extLst>
                <a:ext uri="{FF2B5EF4-FFF2-40B4-BE49-F238E27FC236}">
                  <a16:creationId xmlns:a16="http://schemas.microsoft.com/office/drawing/2014/main" id="{05E3F758-AF20-4345-B41C-72A2617910AF}"/>
                </a:ext>
              </a:extLst>
            </p:cNvPr>
            <p:cNvSpPr/>
            <p:nvPr/>
          </p:nvSpPr>
          <p:spPr>
            <a:xfrm>
              <a:off x="6238454" y="4702548"/>
              <a:ext cx="915390" cy="70000"/>
            </a:xfrm>
            <a:custGeom>
              <a:avLst/>
              <a:gdLst>
                <a:gd name="connsiteX0" fmla="*/ 0 w 915390"/>
                <a:gd name="connsiteY0" fmla="*/ 0 h 70000"/>
                <a:gd name="connsiteX1" fmla="*/ 915391 w 915390"/>
                <a:gd name="connsiteY1" fmla="*/ 0 h 70000"/>
                <a:gd name="connsiteX2" fmla="*/ 915391 w 915390"/>
                <a:gd name="connsiteY2" fmla="*/ 70000 h 70000"/>
                <a:gd name="connsiteX3" fmla="*/ 0 w 915390"/>
                <a:gd name="connsiteY3" fmla="*/ 70000 h 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390" h="70000">
                  <a:moveTo>
                    <a:pt x="0" y="0"/>
                  </a:moveTo>
                  <a:lnTo>
                    <a:pt x="915391" y="0"/>
                  </a:lnTo>
                  <a:lnTo>
                    <a:pt x="915391" y="70000"/>
                  </a:lnTo>
                  <a:lnTo>
                    <a:pt x="0" y="70000"/>
                  </a:lnTo>
                  <a:close/>
                </a:path>
              </a:pathLst>
            </a:custGeom>
            <a:solidFill>
              <a:srgbClr val="FF00FF"/>
            </a:solidFill>
            <a:ln w="158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7" name="Figura a mano libera: forma 526">
              <a:extLst>
                <a:ext uri="{FF2B5EF4-FFF2-40B4-BE49-F238E27FC236}">
                  <a16:creationId xmlns:a16="http://schemas.microsoft.com/office/drawing/2014/main" id="{13241633-BA3B-46FA-ACFB-53468994100C}"/>
                </a:ext>
              </a:extLst>
            </p:cNvPr>
            <p:cNvSpPr/>
            <p:nvPr/>
          </p:nvSpPr>
          <p:spPr>
            <a:xfrm>
              <a:off x="6238454" y="4917933"/>
              <a:ext cx="915390" cy="70000"/>
            </a:xfrm>
            <a:custGeom>
              <a:avLst/>
              <a:gdLst>
                <a:gd name="connsiteX0" fmla="*/ 0 w 915390"/>
                <a:gd name="connsiteY0" fmla="*/ 0 h 70000"/>
                <a:gd name="connsiteX1" fmla="*/ 915391 w 915390"/>
                <a:gd name="connsiteY1" fmla="*/ 0 h 70000"/>
                <a:gd name="connsiteX2" fmla="*/ 915391 w 915390"/>
                <a:gd name="connsiteY2" fmla="*/ 70000 h 70000"/>
                <a:gd name="connsiteX3" fmla="*/ 0 w 915390"/>
                <a:gd name="connsiteY3" fmla="*/ 70000 h 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390" h="70000">
                  <a:moveTo>
                    <a:pt x="0" y="0"/>
                  </a:moveTo>
                  <a:lnTo>
                    <a:pt x="915391" y="0"/>
                  </a:lnTo>
                  <a:lnTo>
                    <a:pt x="915391" y="70000"/>
                  </a:lnTo>
                  <a:lnTo>
                    <a:pt x="0" y="70000"/>
                  </a:lnTo>
                  <a:close/>
                </a:path>
              </a:pathLst>
            </a:custGeom>
            <a:solidFill>
              <a:srgbClr val="FF00FF"/>
            </a:solidFill>
            <a:ln w="158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8" name="Figura a mano libera: forma 527">
              <a:extLst>
                <a:ext uri="{FF2B5EF4-FFF2-40B4-BE49-F238E27FC236}">
                  <a16:creationId xmlns:a16="http://schemas.microsoft.com/office/drawing/2014/main" id="{21B2C19A-9DDA-4867-B30D-09AEAA521598}"/>
                </a:ext>
              </a:extLst>
            </p:cNvPr>
            <p:cNvSpPr/>
            <p:nvPr/>
          </p:nvSpPr>
          <p:spPr>
            <a:xfrm>
              <a:off x="6238454" y="5127934"/>
              <a:ext cx="915390" cy="70000"/>
            </a:xfrm>
            <a:custGeom>
              <a:avLst/>
              <a:gdLst>
                <a:gd name="connsiteX0" fmla="*/ 0 w 915390"/>
                <a:gd name="connsiteY0" fmla="*/ 0 h 70000"/>
                <a:gd name="connsiteX1" fmla="*/ 915391 w 915390"/>
                <a:gd name="connsiteY1" fmla="*/ 0 h 70000"/>
                <a:gd name="connsiteX2" fmla="*/ 915391 w 915390"/>
                <a:gd name="connsiteY2" fmla="*/ 70000 h 70000"/>
                <a:gd name="connsiteX3" fmla="*/ 0 w 915390"/>
                <a:gd name="connsiteY3" fmla="*/ 70000 h 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390" h="70000">
                  <a:moveTo>
                    <a:pt x="0" y="0"/>
                  </a:moveTo>
                  <a:lnTo>
                    <a:pt x="915391" y="0"/>
                  </a:lnTo>
                  <a:lnTo>
                    <a:pt x="915391" y="70000"/>
                  </a:lnTo>
                  <a:lnTo>
                    <a:pt x="0" y="70000"/>
                  </a:lnTo>
                  <a:close/>
                </a:path>
              </a:pathLst>
            </a:custGeom>
            <a:solidFill>
              <a:srgbClr val="FF00FF"/>
            </a:solidFill>
            <a:ln w="158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Figura a mano libera: forma 528">
              <a:extLst>
                <a:ext uri="{FF2B5EF4-FFF2-40B4-BE49-F238E27FC236}">
                  <a16:creationId xmlns:a16="http://schemas.microsoft.com/office/drawing/2014/main" id="{D9E7D302-0E5C-42C6-B14E-0B04FB128E04}"/>
                </a:ext>
              </a:extLst>
            </p:cNvPr>
            <p:cNvSpPr/>
            <p:nvPr/>
          </p:nvSpPr>
          <p:spPr>
            <a:xfrm>
              <a:off x="6238454" y="5337934"/>
              <a:ext cx="915390" cy="70000"/>
            </a:xfrm>
            <a:custGeom>
              <a:avLst/>
              <a:gdLst>
                <a:gd name="connsiteX0" fmla="*/ 0 w 915390"/>
                <a:gd name="connsiteY0" fmla="*/ 0 h 70000"/>
                <a:gd name="connsiteX1" fmla="*/ 915391 w 915390"/>
                <a:gd name="connsiteY1" fmla="*/ 0 h 70000"/>
                <a:gd name="connsiteX2" fmla="*/ 915391 w 915390"/>
                <a:gd name="connsiteY2" fmla="*/ 70000 h 70000"/>
                <a:gd name="connsiteX3" fmla="*/ 0 w 915390"/>
                <a:gd name="connsiteY3" fmla="*/ 70000 h 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390" h="70000">
                  <a:moveTo>
                    <a:pt x="0" y="0"/>
                  </a:moveTo>
                  <a:lnTo>
                    <a:pt x="915391" y="0"/>
                  </a:lnTo>
                  <a:lnTo>
                    <a:pt x="915391" y="70000"/>
                  </a:lnTo>
                  <a:lnTo>
                    <a:pt x="0" y="70000"/>
                  </a:lnTo>
                  <a:close/>
                </a:path>
              </a:pathLst>
            </a:custGeom>
            <a:solidFill>
              <a:srgbClr val="FF00FF"/>
            </a:solidFill>
            <a:ln w="158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Figura a mano libera: forma 529">
              <a:extLst>
                <a:ext uri="{FF2B5EF4-FFF2-40B4-BE49-F238E27FC236}">
                  <a16:creationId xmlns:a16="http://schemas.microsoft.com/office/drawing/2014/main" id="{AB276B90-08F1-4096-BE0B-162B542A98AE}"/>
                </a:ext>
              </a:extLst>
            </p:cNvPr>
            <p:cNvSpPr/>
            <p:nvPr/>
          </p:nvSpPr>
          <p:spPr>
            <a:xfrm>
              <a:off x="6481207" y="4810240"/>
              <a:ext cx="1254622" cy="70000"/>
            </a:xfrm>
            <a:custGeom>
              <a:avLst/>
              <a:gdLst>
                <a:gd name="connsiteX0" fmla="*/ 0 w 1254622"/>
                <a:gd name="connsiteY0" fmla="*/ 0 h 70000"/>
                <a:gd name="connsiteX1" fmla="*/ 1254623 w 1254622"/>
                <a:gd name="connsiteY1" fmla="*/ 0 h 70000"/>
                <a:gd name="connsiteX2" fmla="*/ 1254623 w 1254622"/>
                <a:gd name="connsiteY2" fmla="*/ 70000 h 70000"/>
                <a:gd name="connsiteX3" fmla="*/ 0 w 1254622"/>
                <a:gd name="connsiteY3" fmla="*/ 70000 h 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4622" h="70000">
                  <a:moveTo>
                    <a:pt x="0" y="0"/>
                  </a:moveTo>
                  <a:lnTo>
                    <a:pt x="1254623" y="0"/>
                  </a:lnTo>
                  <a:lnTo>
                    <a:pt x="1254623" y="70000"/>
                  </a:lnTo>
                  <a:lnTo>
                    <a:pt x="0" y="70000"/>
                  </a:lnTo>
                  <a:close/>
                </a:path>
              </a:pathLst>
            </a:custGeom>
            <a:solidFill>
              <a:srgbClr val="AA0000"/>
            </a:solidFill>
            <a:ln w="158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1" name="Figura a mano libera: forma 530">
              <a:extLst>
                <a:ext uri="{FF2B5EF4-FFF2-40B4-BE49-F238E27FC236}">
                  <a16:creationId xmlns:a16="http://schemas.microsoft.com/office/drawing/2014/main" id="{BFA0CEB4-7D80-45A5-8BFC-2AAA7A523063}"/>
                </a:ext>
              </a:extLst>
            </p:cNvPr>
            <p:cNvSpPr/>
            <p:nvPr/>
          </p:nvSpPr>
          <p:spPr>
            <a:xfrm>
              <a:off x="6481207" y="5020242"/>
              <a:ext cx="1254622" cy="70000"/>
            </a:xfrm>
            <a:custGeom>
              <a:avLst/>
              <a:gdLst>
                <a:gd name="connsiteX0" fmla="*/ 0 w 1254622"/>
                <a:gd name="connsiteY0" fmla="*/ 0 h 70000"/>
                <a:gd name="connsiteX1" fmla="*/ 1254623 w 1254622"/>
                <a:gd name="connsiteY1" fmla="*/ 0 h 70000"/>
                <a:gd name="connsiteX2" fmla="*/ 1254623 w 1254622"/>
                <a:gd name="connsiteY2" fmla="*/ 70000 h 70000"/>
                <a:gd name="connsiteX3" fmla="*/ 0 w 1254622"/>
                <a:gd name="connsiteY3" fmla="*/ 70000 h 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4622" h="70000">
                  <a:moveTo>
                    <a:pt x="0" y="0"/>
                  </a:moveTo>
                  <a:lnTo>
                    <a:pt x="1254623" y="0"/>
                  </a:lnTo>
                  <a:lnTo>
                    <a:pt x="1254623" y="70000"/>
                  </a:lnTo>
                  <a:lnTo>
                    <a:pt x="0" y="70000"/>
                  </a:lnTo>
                  <a:close/>
                </a:path>
              </a:pathLst>
            </a:custGeom>
            <a:solidFill>
              <a:srgbClr val="AA0000"/>
            </a:solidFill>
            <a:ln w="158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2" name="Figura a mano libera: forma 531">
              <a:extLst>
                <a:ext uri="{FF2B5EF4-FFF2-40B4-BE49-F238E27FC236}">
                  <a16:creationId xmlns:a16="http://schemas.microsoft.com/office/drawing/2014/main" id="{56B1C406-F145-4D38-BAB3-3341ADB3CDC8}"/>
                </a:ext>
              </a:extLst>
            </p:cNvPr>
            <p:cNvSpPr/>
            <p:nvPr/>
          </p:nvSpPr>
          <p:spPr>
            <a:xfrm>
              <a:off x="6481207" y="5235627"/>
              <a:ext cx="1254622" cy="70000"/>
            </a:xfrm>
            <a:custGeom>
              <a:avLst/>
              <a:gdLst>
                <a:gd name="connsiteX0" fmla="*/ 0 w 1254622"/>
                <a:gd name="connsiteY0" fmla="*/ 0 h 70000"/>
                <a:gd name="connsiteX1" fmla="*/ 1254623 w 1254622"/>
                <a:gd name="connsiteY1" fmla="*/ 0 h 70000"/>
                <a:gd name="connsiteX2" fmla="*/ 1254623 w 1254622"/>
                <a:gd name="connsiteY2" fmla="*/ 70000 h 70000"/>
                <a:gd name="connsiteX3" fmla="*/ 0 w 1254622"/>
                <a:gd name="connsiteY3" fmla="*/ 70000 h 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4622" h="70000">
                  <a:moveTo>
                    <a:pt x="0" y="0"/>
                  </a:moveTo>
                  <a:lnTo>
                    <a:pt x="1254623" y="0"/>
                  </a:lnTo>
                  <a:lnTo>
                    <a:pt x="1254623" y="70000"/>
                  </a:lnTo>
                  <a:lnTo>
                    <a:pt x="0" y="70000"/>
                  </a:lnTo>
                  <a:close/>
                </a:path>
              </a:pathLst>
            </a:custGeom>
            <a:solidFill>
              <a:srgbClr val="AA0000"/>
            </a:solidFill>
            <a:ln w="158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3" name="Figura a mano libera: forma 532">
              <a:extLst>
                <a:ext uri="{FF2B5EF4-FFF2-40B4-BE49-F238E27FC236}">
                  <a16:creationId xmlns:a16="http://schemas.microsoft.com/office/drawing/2014/main" id="{EC3246EE-9462-4835-9A88-3366F7C5BDA7}"/>
                </a:ext>
              </a:extLst>
            </p:cNvPr>
            <p:cNvSpPr/>
            <p:nvPr/>
          </p:nvSpPr>
          <p:spPr>
            <a:xfrm>
              <a:off x="7304633" y="4707933"/>
              <a:ext cx="915390" cy="70000"/>
            </a:xfrm>
            <a:custGeom>
              <a:avLst/>
              <a:gdLst>
                <a:gd name="connsiteX0" fmla="*/ 0 w 915390"/>
                <a:gd name="connsiteY0" fmla="*/ 0 h 70000"/>
                <a:gd name="connsiteX1" fmla="*/ 915391 w 915390"/>
                <a:gd name="connsiteY1" fmla="*/ 0 h 70000"/>
                <a:gd name="connsiteX2" fmla="*/ 915391 w 915390"/>
                <a:gd name="connsiteY2" fmla="*/ 70000 h 70000"/>
                <a:gd name="connsiteX3" fmla="*/ 0 w 915390"/>
                <a:gd name="connsiteY3" fmla="*/ 70000 h 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390" h="70000">
                  <a:moveTo>
                    <a:pt x="0" y="0"/>
                  </a:moveTo>
                  <a:lnTo>
                    <a:pt x="915391" y="0"/>
                  </a:lnTo>
                  <a:lnTo>
                    <a:pt x="915391" y="70000"/>
                  </a:lnTo>
                  <a:lnTo>
                    <a:pt x="0" y="70000"/>
                  </a:lnTo>
                  <a:close/>
                </a:path>
              </a:pathLst>
            </a:custGeom>
            <a:solidFill>
              <a:srgbClr val="FF00FF"/>
            </a:solidFill>
            <a:ln w="158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4" name="Figura a mano libera: forma 533">
              <a:extLst>
                <a:ext uri="{FF2B5EF4-FFF2-40B4-BE49-F238E27FC236}">
                  <a16:creationId xmlns:a16="http://schemas.microsoft.com/office/drawing/2014/main" id="{46DE5CDC-9218-48E2-AAE8-183BB3E23830}"/>
                </a:ext>
              </a:extLst>
            </p:cNvPr>
            <p:cNvSpPr/>
            <p:nvPr/>
          </p:nvSpPr>
          <p:spPr>
            <a:xfrm>
              <a:off x="7304633" y="4923318"/>
              <a:ext cx="915390" cy="70000"/>
            </a:xfrm>
            <a:custGeom>
              <a:avLst/>
              <a:gdLst>
                <a:gd name="connsiteX0" fmla="*/ 0 w 915390"/>
                <a:gd name="connsiteY0" fmla="*/ 0 h 70000"/>
                <a:gd name="connsiteX1" fmla="*/ 915391 w 915390"/>
                <a:gd name="connsiteY1" fmla="*/ 0 h 70000"/>
                <a:gd name="connsiteX2" fmla="*/ 915391 w 915390"/>
                <a:gd name="connsiteY2" fmla="*/ 70000 h 70000"/>
                <a:gd name="connsiteX3" fmla="*/ 0 w 915390"/>
                <a:gd name="connsiteY3" fmla="*/ 70000 h 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390" h="70000">
                  <a:moveTo>
                    <a:pt x="0" y="0"/>
                  </a:moveTo>
                  <a:lnTo>
                    <a:pt x="915391" y="0"/>
                  </a:lnTo>
                  <a:lnTo>
                    <a:pt x="915391" y="70000"/>
                  </a:lnTo>
                  <a:lnTo>
                    <a:pt x="0" y="70000"/>
                  </a:lnTo>
                  <a:close/>
                </a:path>
              </a:pathLst>
            </a:custGeom>
            <a:solidFill>
              <a:srgbClr val="FF00FF"/>
            </a:solidFill>
            <a:ln w="158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5" name="Figura a mano libera: forma 534">
              <a:extLst>
                <a:ext uri="{FF2B5EF4-FFF2-40B4-BE49-F238E27FC236}">
                  <a16:creationId xmlns:a16="http://schemas.microsoft.com/office/drawing/2014/main" id="{C587B93F-3056-434E-882B-C1BD8E1B0458}"/>
                </a:ext>
              </a:extLst>
            </p:cNvPr>
            <p:cNvSpPr/>
            <p:nvPr/>
          </p:nvSpPr>
          <p:spPr>
            <a:xfrm>
              <a:off x="7304633" y="5133320"/>
              <a:ext cx="915390" cy="70000"/>
            </a:xfrm>
            <a:custGeom>
              <a:avLst/>
              <a:gdLst>
                <a:gd name="connsiteX0" fmla="*/ 0 w 915390"/>
                <a:gd name="connsiteY0" fmla="*/ 0 h 70000"/>
                <a:gd name="connsiteX1" fmla="*/ 915391 w 915390"/>
                <a:gd name="connsiteY1" fmla="*/ 0 h 70000"/>
                <a:gd name="connsiteX2" fmla="*/ 915391 w 915390"/>
                <a:gd name="connsiteY2" fmla="*/ 70000 h 70000"/>
                <a:gd name="connsiteX3" fmla="*/ 0 w 915390"/>
                <a:gd name="connsiteY3" fmla="*/ 70000 h 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390" h="70000">
                  <a:moveTo>
                    <a:pt x="0" y="0"/>
                  </a:moveTo>
                  <a:lnTo>
                    <a:pt x="915391" y="0"/>
                  </a:lnTo>
                  <a:lnTo>
                    <a:pt x="915391" y="70000"/>
                  </a:lnTo>
                  <a:lnTo>
                    <a:pt x="0" y="70000"/>
                  </a:lnTo>
                  <a:close/>
                </a:path>
              </a:pathLst>
            </a:custGeom>
            <a:solidFill>
              <a:srgbClr val="FF00FF"/>
            </a:solidFill>
            <a:ln w="158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6" name="Figura a mano libera: forma 535">
              <a:extLst>
                <a:ext uri="{FF2B5EF4-FFF2-40B4-BE49-F238E27FC236}">
                  <a16:creationId xmlns:a16="http://schemas.microsoft.com/office/drawing/2014/main" id="{19B54388-CC4E-4679-A2FC-AAC2F4473872}"/>
                </a:ext>
              </a:extLst>
            </p:cNvPr>
            <p:cNvSpPr/>
            <p:nvPr/>
          </p:nvSpPr>
          <p:spPr>
            <a:xfrm>
              <a:off x="7304633" y="5343320"/>
              <a:ext cx="915390" cy="70000"/>
            </a:xfrm>
            <a:custGeom>
              <a:avLst/>
              <a:gdLst>
                <a:gd name="connsiteX0" fmla="*/ 0 w 915390"/>
                <a:gd name="connsiteY0" fmla="*/ 0 h 70000"/>
                <a:gd name="connsiteX1" fmla="*/ 915391 w 915390"/>
                <a:gd name="connsiteY1" fmla="*/ 0 h 70000"/>
                <a:gd name="connsiteX2" fmla="*/ 915391 w 915390"/>
                <a:gd name="connsiteY2" fmla="*/ 70000 h 70000"/>
                <a:gd name="connsiteX3" fmla="*/ 0 w 915390"/>
                <a:gd name="connsiteY3" fmla="*/ 70000 h 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390" h="70000">
                  <a:moveTo>
                    <a:pt x="0" y="0"/>
                  </a:moveTo>
                  <a:lnTo>
                    <a:pt x="915391" y="0"/>
                  </a:lnTo>
                  <a:lnTo>
                    <a:pt x="915391" y="70000"/>
                  </a:lnTo>
                  <a:lnTo>
                    <a:pt x="0" y="70000"/>
                  </a:lnTo>
                  <a:close/>
                </a:path>
              </a:pathLst>
            </a:custGeom>
            <a:solidFill>
              <a:srgbClr val="FF00FF"/>
            </a:solidFill>
            <a:ln w="158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7" name="Figura a mano libera: forma 536">
              <a:extLst>
                <a:ext uri="{FF2B5EF4-FFF2-40B4-BE49-F238E27FC236}">
                  <a16:creationId xmlns:a16="http://schemas.microsoft.com/office/drawing/2014/main" id="{AB300A8C-D136-43E8-B916-A05B7D16EB96}"/>
                </a:ext>
              </a:extLst>
            </p:cNvPr>
            <p:cNvSpPr/>
            <p:nvPr/>
          </p:nvSpPr>
          <p:spPr>
            <a:xfrm>
              <a:off x="7847548" y="4804855"/>
              <a:ext cx="1254622" cy="70000"/>
            </a:xfrm>
            <a:custGeom>
              <a:avLst/>
              <a:gdLst>
                <a:gd name="connsiteX0" fmla="*/ 0 w 1254622"/>
                <a:gd name="connsiteY0" fmla="*/ 0 h 70000"/>
                <a:gd name="connsiteX1" fmla="*/ 1254623 w 1254622"/>
                <a:gd name="connsiteY1" fmla="*/ 0 h 70000"/>
                <a:gd name="connsiteX2" fmla="*/ 1254623 w 1254622"/>
                <a:gd name="connsiteY2" fmla="*/ 70000 h 70000"/>
                <a:gd name="connsiteX3" fmla="*/ 0 w 1254622"/>
                <a:gd name="connsiteY3" fmla="*/ 70000 h 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4622" h="70000">
                  <a:moveTo>
                    <a:pt x="0" y="0"/>
                  </a:moveTo>
                  <a:lnTo>
                    <a:pt x="1254623" y="0"/>
                  </a:lnTo>
                  <a:lnTo>
                    <a:pt x="1254623" y="70000"/>
                  </a:lnTo>
                  <a:lnTo>
                    <a:pt x="0" y="70000"/>
                  </a:lnTo>
                  <a:close/>
                </a:path>
              </a:pathLst>
            </a:custGeom>
            <a:solidFill>
              <a:srgbClr val="AA0000"/>
            </a:solidFill>
            <a:ln w="158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8" name="Figura a mano libera: forma 537">
              <a:extLst>
                <a:ext uri="{FF2B5EF4-FFF2-40B4-BE49-F238E27FC236}">
                  <a16:creationId xmlns:a16="http://schemas.microsoft.com/office/drawing/2014/main" id="{32ADAC71-D439-48EF-A4B4-101F6D301F10}"/>
                </a:ext>
              </a:extLst>
            </p:cNvPr>
            <p:cNvSpPr/>
            <p:nvPr/>
          </p:nvSpPr>
          <p:spPr>
            <a:xfrm>
              <a:off x="7847548" y="5014856"/>
              <a:ext cx="1254622" cy="70000"/>
            </a:xfrm>
            <a:custGeom>
              <a:avLst/>
              <a:gdLst>
                <a:gd name="connsiteX0" fmla="*/ 0 w 1254622"/>
                <a:gd name="connsiteY0" fmla="*/ 0 h 70000"/>
                <a:gd name="connsiteX1" fmla="*/ 1254623 w 1254622"/>
                <a:gd name="connsiteY1" fmla="*/ 0 h 70000"/>
                <a:gd name="connsiteX2" fmla="*/ 1254623 w 1254622"/>
                <a:gd name="connsiteY2" fmla="*/ 70000 h 70000"/>
                <a:gd name="connsiteX3" fmla="*/ 0 w 1254622"/>
                <a:gd name="connsiteY3" fmla="*/ 70000 h 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4622" h="70000">
                  <a:moveTo>
                    <a:pt x="0" y="0"/>
                  </a:moveTo>
                  <a:lnTo>
                    <a:pt x="1254623" y="0"/>
                  </a:lnTo>
                  <a:lnTo>
                    <a:pt x="1254623" y="70000"/>
                  </a:lnTo>
                  <a:lnTo>
                    <a:pt x="0" y="70000"/>
                  </a:lnTo>
                  <a:close/>
                </a:path>
              </a:pathLst>
            </a:custGeom>
            <a:solidFill>
              <a:srgbClr val="AA0000"/>
            </a:solidFill>
            <a:ln w="158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9" name="Figura a mano libera: forma 538">
              <a:extLst>
                <a:ext uri="{FF2B5EF4-FFF2-40B4-BE49-F238E27FC236}">
                  <a16:creationId xmlns:a16="http://schemas.microsoft.com/office/drawing/2014/main" id="{B1FF5D93-A3F2-4384-A1F1-6FD2FD3DB91C}"/>
                </a:ext>
              </a:extLst>
            </p:cNvPr>
            <p:cNvSpPr/>
            <p:nvPr/>
          </p:nvSpPr>
          <p:spPr>
            <a:xfrm>
              <a:off x="7847548" y="5230242"/>
              <a:ext cx="1254622" cy="70000"/>
            </a:xfrm>
            <a:custGeom>
              <a:avLst/>
              <a:gdLst>
                <a:gd name="connsiteX0" fmla="*/ 0 w 1254622"/>
                <a:gd name="connsiteY0" fmla="*/ 0 h 70000"/>
                <a:gd name="connsiteX1" fmla="*/ 1254623 w 1254622"/>
                <a:gd name="connsiteY1" fmla="*/ 0 h 70000"/>
                <a:gd name="connsiteX2" fmla="*/ 1254623 w 1254622"/>
                <a:gd name="connsiteY2" fmla="*/ 70000 h 70000"/>
                <a:gd name="connsiteX3" fmla="*/ 0 w 1254622"/>
                <a:gd name="connsiteY3" fmla="*/ 70000 h 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4622" h="70000">
                  <a:moveTo>
                    <a:pt x="0" y="0"/>
                  </a:moveTo>
                  <a:lnTo>
                    <a:pt x="1254623" y="0"/>
                  </a:lnTo>
                  <a:lnTo>
                    <a:pt x="1254623" y="70000"/>
                  </a:lnTo>
                  <a:lnTo>
                    <a:pt x="0" y="70000"/>
                  </a:lnTo>
                  <a:close/>
                </a:path>
              </a:pathLst>
            </a:custGeom>
            <a:solidFill>
              <a:srgbClr val="AA0000"/>
            </a:solidFill>
            <a:ln w="158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0" name="Figura a mano libera: forma 539">
              <a:extLst>
                <a:ext uri="{FF2B5EF4-FFF2-40B4-BE49-F238E27FC236}">
                  <a16:creationId xmlns:a16="http://schemas.microsoft.com/office/drawing/2014/main" id="{65514900-4DF9-4DDE-9D96-E37CD9320C95}"/>
                </a:ext>
              </a:extLst>
            </p:cNvPr>
            <p:cNvSpPr/>
            <p:nvPr/>
          </p:nvSpPr>
          <p:spPr>
            <a:xfrm>
              <a:off x="8377369" y="4707933"/>
              <a:ext cx="915390" cy="70000"/>
            </a:xfrm>
            <a:custGeom>
              <a:avLst/>
              <a:gdLst>
                <a:gd name="connsiteX0" fmla="*/ 0 w 915390"/>
                <a:gd name="connsiteY0" fmla="*/ 0 h 70000"/>
                <a:gd name="connsiteX1" fmla="*/ 915391 w 915390"/>
                <a:gd name="connsiteY1" fmla="*/ 0 h 70000"/>
                <a:gd name="connsiteX2" fmla="*/ 915391 w 915390"/>
                <a:gd name="connsiteY2" fmla="*/ 70000 h 70000"/>
                <a:gd name="connsiteX3" fmla="*/ 0 w 915390"/>
                <a:gd name="connsiteY3" fmla="*/ 70000 h 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390" h="70000">
                  <a:moveTo>
                    <a:pt x="0" y="0"/>
                  </a:moveTo>
                  <a:lnTo>
                    <a:pt x="915391" y="0"/>
                  </a:lnTo>
                  <a:lnTo>
                    <a:pt x="915391" y="70000"/>
                  </a:lnTo>
                  <a:lnTo>
                    <a:pt x="0" y="70000"/>
                  </a:lnTo>
                  <a:close/>
                </a:path>
              </a:pathLst>
            </a:custGeom>
            <a:solidFill>
              <a:srgbClr val="FF00FF"/>
            </a:solidFill>
            <a:ln w="158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1" name="Figura a mano libera: forma 540">
              <a:extLst>
                <a:ext uri="{FF2B5EF4-FFF2-40B4-BE49-F238E27FC236}">
                  <a16:creationId xmlns:a16="http://schemas.microsoft.com/office/drawing/2014/main" id="{33106ADD-33BF-4B23-A08B-3959CFB88A40}"/>
                </a:ext>
              </a:extLst>
            </p:cNvPr>
            <p:cNvSpPr/>
            <p:nvPr/>
          </p:nvSpPr>
          <p:spPr>
            <a:xfrm>
              <a:off x="8377369" y="4923318"/>
              <a:ext cx="915390" cy="70000"/>
            </a:xfrm>
            <a:custGeom>
              <a:avLst/>
              <a:gdLst>
                <a:gd name="connsiteX0" fmla="*/ 0 w 915390"/>
                <a:gd name="connsiteY0" fmla="*/ 0 h 70000"/>
                <a:gd name="connsiteX1" fmla="*/ 915391 w 915390"/>
                <a:gd name="connsiteY1" fmla="*/ 0 h 70000"/>
                <a:gd name="connsiteX2" fmla="*/ 915391 w 915390"/>
                <a:gd name="connsiteY2" fmla="*/ 70000 h 70000"/>
                <a:gd name="connsiteX3" fmla="*/ 0 w 915390"/>
                <a:gd name="connsiteY3" fmla="*/ 70000 h 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390" h="70000">
                  <a:moveTo>
                    <a:pt x="0" y="0"/>
                  </a:moveTo>
                  <a:lnTo>
                    <a:pt x="915391" y="0"/>
                  </a:lnTo>
                  <a:lnTo>
                    <a:pt x="915391" y="70000"/>
                  </a:lnTo>
                  <a:lnTo>
                    <a:pt x="0" y="70000"/>
                  </a:lnTo>
                  <a:close/>
                </a:path>
              </a:pathLst>
            </a:custGeom>
            <a:solidFill>
              <a:srgbClr val="FF00FF"/>
            </a:solidFill>
            <a:ln w="158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2" name="Figura a mano libera: forma 541">
              <a:extLst>
                <a:ext uri="{FF2B5EF4-FFF2-40B4-BE49-F238E27FC236}">
                  <a16:creationId xmlns:a16="http://schemas.microsoft.com/office/drawing/2014/main" id="{29611095-047E-413E-BEF4-2B6E59F78EE4}"/>
                </a:ext>
              </a:extLst>
            </p:cNvPr>
            <p:cNvSpPr/>
            <p:nvPr/>
          </p:nvSpPr>
          <p:spPr>
            <a:xfrm>
              <a:off x="8377369" y="5133320"/>
              <a:ext cx="915390" cy="70000"/>
            </a:xfrm>
            <a:custGeom>
              <a:avLst/>
              <a:gdLst>
                <a:gd name="connsiteX0" fmla="*/ 0 w 915390"/>
                <a:gd name="connsiteY0" fmla="*/ 0 h 70000"/>
                <a:gd name="connsiteX1" fmla="*/ 915391 w 915390"/>
                <a:gd name="connsiteY1" fmla="*/ 0 h 70000"/>
                <a:gd name="connsiteX2" fmla="*/ 915391 w 915390"/>
                <a:gd name="connsiteY2" fmla="*/ 70000 h 70000"/>
                <a:gd name="connsiteX3" fmla="*/ 0 w 915390"/>
                <a:gd name="connsiteY3" fmla="*/ 70000 h 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390" h="70000">
                  <a:moveTo>
                    <a:pt x="0" y="0"/>
                  </a:moveTo>
                  <a:lnTo>
                    <a:pt x="915391" y="0"/>
                  </a:lnTo>
                  <a:lnTo>
                    <a:pt x="915391" y="70000"/>
                  </a:lnTo>
                  <a:lnTo>
                    <a:pt x="0" y="70000"/>
                  </a:lnTo>
                  <a:close/>
                </a:path>
              </a:pathLst>
            </a:custGeom>
            <a:solidFill>
              <a:srgbClr val="FF00FF"/>
            </a:solidFill>
            <a:ln w="158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3" name="Figura a mano libera: forma 542">
              <a:extLst>
                <a:ext uri="{FF2B5EF4-FFF2-40B4-BE49-F238E27FC236}">
                  <a16:creationId xmlns:a16="http://schemas.microsoft.com/office/drawing/2014/main" id="{52AA0D6E-25BF-4D0B-A3CC-C9AFF9DA6F1B}"/>
                </a:ext>
              </a:extLst>
            </p:cNvPr>
            <p:cNvSpPr/>
            <p:nvPr/>
          </p:nvSpPr>
          <p:spPr>
            <a:xfrm>
              <a:off x="8377369" y="5343320"/>
              <a:ext cx="915390" cy="70000"/>
            </a:xfrm>
            <a:custGeom>
              <a:avLst/>
              <a:gdLst>
                <a:gd name="connsiteX0" fmla="*/ 0 w 915390"/>
                <a:gd name="connsiteY0" fmla="*/ 0 h 70000"/>
                <a:gd name="connsiteX1" fmla="*/ 915391 w 915390"/>
                <a:gd name="connsiteY1" fmla="*/ 0 h 70000"/>
                <a:gd name="connsiteX2" fmla="*/ 915391 w 915390"/>
                <a:gd name="connsiteY2" fmla="*/ 70000 h 70000"/>
                <a:gd name="connsiteX3" fmla="*/ 0 w 915390"/>
                <a:gd name="connsiteY3" fmla="*/ 70000 h 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390" h="70000">
                  <a:moveTo>
                    <a:pt x="0" y="0"/>
                  </a:moveTo>
                  <a:lnTo>
                    <a:pt x="915391" y="0"/>
                  </a:lnTo>
                  <a:lnTo>
                    <a:pt x="915391" y="70000"/>
                  </a:lnTo>
                  <a:lnTo>
                    <a:pt x="0" y="70000"/>
                  </a:lnTo>
                  <a:close/>
                </a:path>
              </a:pathLst>
            </a:custGeom>
            <a:solidFill>
              <a:srgbClr val="FF00FF"/>
            </a:solidFill>
            <a:ln w="158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5" name="CasellaDiTesto 544">
            <a:extLst>
              <a:ext uri="{FF2B5EF4-FFF2-40B4-BE49-F238E27FC236}">
                <a16:creationId xmlns:a16="http://schemas.microsoft.com/office/drawing/2014/main" id="{9D448236-1F33-4DF9-BF9D-3A38F53D6B52}"/>
              </a:ext>
            </a:extLst>
          </p:cNvPr>
          <p:cNvSpPr txBox="1"/>
          <p:nvPr/>
        </p:nvSpPr>
        <p:spPr>
          <a:xfrm>
            <a:off x="4982787" y="4858742"/>
            <a:ext cx="66373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Depolarization triggers a chemical reaction chain that causes the fibrils to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This mechanism consumes ATP, which should be replaced by energy-consuming reactions </a:t>
            </a:r>
          </a:p>
        </p:txBody>
      </p:sp>
      <p:sp>
        <p:nvSpPr>
          <p:cNvPr id="546" name="CasellaDiTesto 545">
            <a:extLst>
              <a:ext uri="{FF2B5EF4-FFF2-40B4-BE49-F238E27FC236}">
                <a16:creationId xmlns:a16="http://schemas.microsoft.com/office/drawing/2014/main" id="{FA5E1866-49C0-41ED-984D-8F4E8A9AB009}"/>
              </a:ext>
            </a:extLst>
          </p:cNvPr>
          <p:cNvSpPr txBox="1"/>
          <p:nvPr/>
        </p:nvSpPr>
        <p:spPr>
          <a:xfrm>
            <a:off x="9665164" y="3135374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myosin</a:t>
            </a:r>
          </a:p>
        </p:txBody>
      </p:sp>
      <p:sp>
        <p:nvSpPr>
          <p:cNvPr id="547" name="CasellaDiTesto 546">
            <a:extLst>
              <a:ext uri="{FF2B5EF4-FFF2-40B4-BE49-F238E27FC236}">
                <a16:creationId xmlns:a16="http://schemas.microsoft.com/office/drawing/2014/main" id="{C0C2F0E8-447D-4103-B73C-8AFB6F38F06D}"/>
              </a:ext>
            </a:extLst>
          </p:cNvPr>
          <p:cNvSpPr txBox="1"/>
          <p:nvPr/>
        </p:nvSpPr>
        <p:spPr>
          <a:xfrm>
            <a:off x="9665164" y="3509019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actin</a:t>
            </a:r>
          </a:p>
        </p:txBody>
      </p:sp>
      <p:sp>
        <p:nvSpPr>
          <p:cNvPr id="548" name="CasellaDiTesto 547">
            <a:extLst>
              <a:ext uri="{FF2B5EF4-FFF2-40B4-BE49-F238E27FC236}">
                <a16:creationId xmlns:a16="http://schemas.microsoft.com/office/drawing/2014/main" id="{118E446E-1478-4D4B-97F9-E96044DEE19F}"/>
              </a:ext>
            </a:extLst>
          </p:cNvPr>
          <p:cNvSpPr txBox="1"/>
          <p:nvPr/>
        </p:nvSpPr>
        <p:spPr>
          <a:xfrm>
            <a:off x="8571860" y="3982368"/>
            <a:ext cx="2854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myosin and actin slide one over the other </a:t>
            </a:r>
          </a:p>
        </p:txBody>
      </p:sp>
      <p:cxnSp>
        <p:nvCxnSpPr>
          <p:cNvPr id="549" name="Connettore 2 548">
            <a:extLst>
              <a:ext uri="{FF2B5EF4-FFF2-40B4-BE49-F238E27FC236}">
                <a16:creationId xmlns:a16="http://schemas.microsoft.com/office/drawing/2014/main" id="{5AF1FB67-7065-46B6-AA74-996C3DC17CC4}"/>
              </a:ext>
            </a:extLst>
          </p:cNvPr>
          <p:cNvCxnSpPr>
            <a:cxnSpLocks/>
            <a:stCxn id="546" idx="1"/>
            <a:endCxn id="518" idx="1"/>
          </p:cNvCxnSpPr>
          <p:nvPr/>
        </p:nvCxnSpPr>
        <p:spPr>
          <a:xfrm flipH="1" flipV="1">
            <a:off x="9136917" y="3313135"/>
            <a:ext cx="528247" cy="5307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" name="Connettore 2 550">
            <a:extLst>
              <a:ext uri="{FF2B5EF4-FFF2-40B4-BE49-F238E27FC236}">
                <a16:creationId xmlns:a16="http://schemas.microsoft.com/office/drawing/2014/main" id="{8CF25AA5-2550-46F5-A865-DB5F589E2A18}"/>
              </a:ext>
            </a:extLst>
          </p:cNvPr>
          <p:cNvCxnSpPr>
            <a:cxnSpLocks/>
            <a:endCxn id="515" idx="2"/>
          </p:cNvCxnSpPr>
          <p:nvPr/>
        </p:nvCxnSpPr>
        <p:spPr>
          <a:xfrm flipH="1" flipV="1">
            <a:off x="8714539" y="3451506"/>
            <a:ext cx="1079770" cy="27252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5" name="Freccia in giù 554">
            <a:extLst>
              <a:ext uri="{FF2B5EF4-FFF2-40B4-BE49-F238E27FC236}">
                <a16:creationId xmlns:a16="http://schemas.microsoft.com/office/drawing/2014/main" id="{E5A2224C-355B-4DD6-945D-025D41D43BEE}"/>
              </a:ext>
            </a:extLst>
          </p:cNvPr>
          <p:cNvSpPr/>
          <p:nvPr/>
        </p:nvSpPr>
        <p:spPr>
          <a:xfrm rot="16200000">
            <a:off x="5953098" y="4231045"/>
            <a:ext cx="266700" cy="29161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6" name="Freccia in giù 555">
            <a:extLst>
              <a:ext uri="{FF2B5EF4-FFF2-40B4-BE49-F238E27FC236}">
                <a16:creationId xmlns:a16="http://schemas.microsoft.com/office/drawing/2014/main" id="{D623AABF-D361-4D09-BF5A-90E7B90A4342}"/>
              </a:ext>
            </a:extLst>
          </p:cNvPr>
          <p:cNvSpPr/>
          <p:nvPr/>
        </p:nvSpPr>
        <p:spPr>
          <a:xfrm rot="5400000">
            <a:off x="8211287" y="4221992"/>
            <a:ext cx="266700" cy="29161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7" name="Connettore 2 556">
            <a:extLst>
              <a:ext uri="{FF2B5EF4-FFF2-40B4-BE49-F238E27FC236}">
                <a16:creationId xmlns:a16="http://schemas.microsoft.com/office/drawing/2014/main" id="{F9DAACCD-E78C-4166-8C95-4DA6AB48C419}"/>
              </a:ext>
            </a:extLst>
          </p:cNvPr>
          <p:cNvCxnSpPr>
            <a:cxnSpLocks/>
          </p:cNvCxnSpPr>
          <p:nvPr/>
        </p:nvCxnSpPr>
        <p:spPr>
          <a:xfrm flipH="1">
            <a:off x="754762" y="1385625"/>
            <a:ext cx="273609" cy="32825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1" name="CasellaDiTesto 560">
            <a:extLst>
              <a:ext uri="{FF2B5EF4-FFF2-40B4-BE49-F238E27FC236}">
                <a16:creationId xmlns:a16="http://schemas.microsoft.com/office/drawing/2014/main" id="{50172FD7-2C7C-4862-9A1B-4C6D36FE2541}"/>
              </a:ext>
            </a:extLst>
          </p:cNvPr>
          <p:cNvSpPr txBox="1"/>
          <p:nvPr/>
        </p:nvSpPr>
        <p:spPr>
          <a:xfrm>
            <a:off x="264466" y="5261218"/>
            <a:ext cx="3990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Muscle cell (fiber). Can be several cm long a 100-200 </a:t>
            </a:r>
            <a:r>
              <a:rPr lang="en-US" sz="20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 wide.</a:t>
            </a:r>
          </a:p>
        </p:txBody>
      </p:sp>
    </p:spTree>
    <p:extLst>
      <p:ext uri="{BB962C8B-B14F-4D97-AF65-F5344CB8AC3E}">
        <p14:creationId xmlns:p14="http://schemas.microsoft.com/office/powerpoint/2010/main" val="2806211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25D95E-047B-41F2-97E0-4BB9D408C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88" y="190208"/>
            <a:ext cx="10515600" cy="662397"/>
          </a:xfrm>
        </p:spPr>
        <p:txBody>
          <a:bodyPr/>
          <a:lstStyle/>
          <a:p>
            <a:r>
              <a:rPr lang="en-US" dirty="0"/>
              <a:t>Muscle motor units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8312DCB-299A-45EE-8912-D02252D12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71D945F-A8D2-4E97-A680-72BC3990C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E749775A-8FA9-40C9-866E-13B5DF42D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509" y="1424606"/>
            <a:ext cx="4267200" cy="647700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C02AD488-EC00-44A3-9174-8B05A7419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4512" y="3167770"/>
            <a:ext cx="1916881" cy="2094736"/>
          </a:xfrm>
          <a:prstGeom prst="rect">
            <a:avLst/>
          </a:prstGeom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26F87D98-72E2-45AA-9063-F61D36F5DF69}"/>
              </a:ext>
            </a:extLst>
          </p:cNvPr>
          <p:cNvCxnSpPr>
            <a:cxnSpLocks/>
          </p:cNvCxnSpPr>
          <p:nvPr/>
        </p:nvCxnSpPr>
        <p:spPr>
          <a:xfrm>
            <a:off x="2639847" y="831649"/>
            <a:ext cx="0" cy="2190104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D9283EF-7A91-4B57-9C79-673C3D07E7CC}"/>
              </a:ext>
            </a:extLst>
          </p:cNvPr>
          <p:cNvSpPr txBox="1"/>
          <p:nvPr/>
        </p:nvSpPr>
        <p:spPr>
          <a:xfrm>
            <a:off x="3017840" y="1019343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muscle</a:t>
            </a:r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608462AD-467D-4F7B-9BC8-771F4ABB92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976836">
            <a:off x="3454620" y="2469008"/>
            <a:ext cx="3862511" cy="1451966"/>
          </a:xfrm>
          <a:prstGeom prst="rect">
            <a:avLst/>
          </a:prstGeom>
        </p:spPr>
      </p:pic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27E30FBA-86FA-4171-A07F-2944A4D2CC93}"/>
              </a:ext>
            </a:extLst>
          </p:cNvPr>
          <p:cNvCxnSpPr>
            <a:cxnSpLocks/>
          </p:cNvCxnSpPr>
          <p:nvPr/>
        </p:nvCxnSpPr>
        <p:spPr>
          <a:xfrm flipH="1">
            <a:off x="6458766" y="1801844"/>
            <a:ext cx="505811" cy="404369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EF4801C-4209-4ABD-829D-90A59997504D}"/>
              </a:ext>
            </a:extLst>
          </p:cNvPr>
          <p:cNvSpPr txBox="1"/>
          <p:nvPr/>
        </p:nvSpPr>
        <p:spPr>
          <a:xfrm>
            <a:off x="1022725" y="5427541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Muscle cross-section</a:t>
            </a:r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0B3AD5F1-886B-4032-8D16-9DF923117BBF}"/>
              </a:ext>
            </a:extLst>
          </p:cNvPr>
          <p:cNvSpPr/>
          <p:nvPr/>
        </p:nvSpPr>
        <p:spPr>
          <a:xfrm rot="5206308">
            <a:off x="2455632" y="2697693"/>
            <a:ext cx="368430" cy="4236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8D3F1F9A-5CEE-41D9-8291-B2AC1E543E37}"/>
              </a:ext>
            </a:extLst>
          </p:cNvPr>
          <p:cNvCxnSpPr>
            <a:cxnSpLocks/>
          </p:cNvCxnSpPr>
          <p:nvPr/>
        </p:nvCxnSpPr>
        <p:spPr>
          <a:xfrm flipV="1">
            <a:off x="5113177" y="3894841"/>
            <a:ext cx="926572" cy="479844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02BBBC76-EBA0-4070-883A-C81833D23016}"/>
              </a:ext>
            </a:extLst>
          </p:cNvPr>
          <p:cNvCxnSpPr>
            <a:cxnSpLocks/>
          </p:cNvCxnSpPr>
          <p:nvPr/>
        </p:nvCxnSpPr>
        <p:spPr>
          <a:xfrm>
            <a:off x="3248856" y="4441095"/>
            <a:ext cx="1436016" cy="39514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B24621F-53CD-4408-AC40-9B243950D0B5}"/>
              </a:ext>
            </a:extLst>
          </p:cNvPr>
          <p:cNvSpPr txBox="1"/>
          <p:nvPr/>
        </p:nvSpPr>
        <p:spPr>
          <a:xfrm>
            <a:off x="4394160" y="5242874"/>
            <a:ext cx="4995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Motor unit: Bundle of fibers connected to a single motor neuron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5504FDD-4069-4CE3-BC9D-6C54BE2DA765}"/>
              </a:ext>
            </a:extLst>
          </p:cNvPr>
          <p:cNvSpPr txBox="1"/>
          <p:nvPr/>
        </p:nvSpPr>
        <p:spPr>
          <a:xfrm>
            <a:off x="6154251" y="2181126"/>
            <a:ext cx="1864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From the motor neuron</a:t>
            </a:r>
          </a:p>
        </p:txBody>
      </p: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DDA15BB6-5ED6-4F69-9679-82591679063F}"/>
              </a:ext>
            </a:extLst>
          </p:cNvPr>
          <p:cNvGrpSpPr/>
          <p:nvPr/>
        </p:nvGrpSpPr>
        <p:grpSpPr>
          <a:xfrm>
            <a:off x="6201325" y="3724956"/>
            <a:ext cx="1393408" cy="1009404"/>
            <a:chOff x="8142931" y="3231997"/>
            <a:chExt cx="2555115" cy="2018737"/>
          </a:xfrm>
        </p:grpSpPr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7BE9B8BC-7880-48F0-821D-6C56D0105559}"/>
                </a:ext>
              </a:extLst>
            </p:cNvPr>
            <p:cNvSpPr/>
            <p:nvPr/>
          </p:nvSpPr>
          <p:spPr>
            <a:xfrm>
              <a:off x="9820124" y="4200887"/>
              <a:ext cx="692157" cy="965585"/>
            </a:xfrm>
            <a:custGeom>
              <a:avLst/>
              <a:gdLst>
                <a:gd name="connsiteX0" fmla="*/ 692158 w 692157"/>
                <a:gd name="connsiteY0" fmla="*/ 482793 h 965585"/>
                <a:gd name="connsiteX1" fmla="*/ 346079 w 692157"/>
                <a:gd name="connsiteY1" fmla="*/ 965585 h 965585"/>
                <a:gd name="connsiteX2" fmla="*/ 0 w 692157"/>
                <a:gd name="connsiteY2" fmla="*/ 482793 h 965585"/>
                <a:gd name="connsiteX3" fmla="*/ 346079 w 692157"/>
                <a:gd name="connsiteY3" fmla="*/ 0 h 965585"/>
                <a:gd name="connsiteX4" fmla="*/ 692158 w 692157"/>
                <a:gd name="connsiteY4" fmla="*/ 482793 h 96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157" h="965585">
                  <a:moveTo>
                    <a:pt x="692158" y="482793"/>
                  </a:moveTo>
                  <a:cubicBezTo>
                    <a:pt x="692158" y="749432"/>
                    <a:pt x="537213" y="965585"/>
                    <a:pt x="346079" y="965585"/>
                  </a:cubicBezTo>
                  <a:cubicBezTo>
                    <a:pt x="154945" y="965585"/>
                    <a:pt x="0" y="749432"/>
                    <a:pt x="0" y="482793"/>
                  </a:cubicBezTo>
                  <a:cubicBezTo>
                    <a:pt x="0" y="216154"/>
                    <a:pt x="154945" y="0"/>
                    <a:pt x="346079" y="0"/>
                  </a:cubicBezTo>
                  <a:cubicBezTo>
                    <a:pt x="537213" y="0"/>
                    <a:pt x="692158" y="216154"/>
                    <a:pt x="692158" y="482793"/>
                  </a:cubicBezTo>
                  <a:close/>
                </a:path>
              </a:pathLst>
            </a:custGeom>
            <a:solidFill>
              <a:srgbClr val="800080"/>
            </a:solidFill>
            <a:ln w="308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Elemento grafico 27">
              <a:extLst>
                <a:ext uri="{FF2B5EF4-FFF2-40B4-BE49-F238E27FC236}">
                  <a16:creationId xmlns:a16="http://schemas.microsoft.com/office/drawing/2014/main" id="{1807A987-0672-4457-B181-F42B853E6BAA}"/>
                </a:ext>
              </a:extLst>
            </p:cNvPr>
            <p:cNvGrpSpPr/>
            <p:nvPr/>
          </p:nvGrpSpPr>
          <p:grpSpPr>
            <a:xfrm>
              <a:off x="9048145" y="3829378"/>
              <a:ext cx="1649901" cy="1102008"/>
              <a:chOff x="9048145" y="3829378"/>
              <a:chExt cx="1649901" cy="1102008"/>
            </a:xfrm>
          </p:grpSpPr>
          <p:sp>
            <p:nvSpPr>
              <p:cNvPr id="32" name="Figura a mano libera: forma 31">
                <a:extLst>
                  <a:ext uri="{FF2B5EF4-FFF2-40B4-BE49-F238E27FC236}">
                    <a16:creationId xmlns:a16="http://schemas.microsoft.com/office/drawing/2014/main" id="{BB262A2F-C3F8-429C-80DC-A33DD7507A2C}"/>
                  </a:ext>
                </a:extLst>
              </p:cNvPr>
              <p:cNvSpPr/>
              <p:nvPr/>
            </p:nvSpPr>
            <p:spPr>
              <a:xfrm>
                <a:off x="9048145" y="3829378"/>
                <a:ext cx="1602862" cy="1099217"/>
              </a:xfrm>
              <a:custGeom>
                <a:avLst/>
                <a:gdLst>
                  <a:gd name="connsiteX0" fmla="*/ 89972 w 1602862"/>
                  <a:gd name="connsiteY0" fmla="*/ 1974 h 1099217"/>
                  <a:gd name="connsiteX1" fmla="*/ 3255 w 1602862"/>
                  <a:gd name="connsiteY1" fmla="*/ 126954 h 1099217"/>
                  <a:gd name="connsiteX2" fmla="*/ 46888 w 1602862"/>
                  <a:gd name="connsiteY2" fmla="*/ 235379 h 1099217"/>
                  <a:gd name="connsiteX3" fmla="*/ 46723 w 1602862"/>
                  <a:gd name="connsiteY3" fmla="*/ 235818 h 1099217"/>
                  <a:gd name="connsiteX4" fmla="*/ 49135 w 1602862"/>
                  <a:gd name="connsiteY4" fmla="*/ 237133 h 1099217"/>
                  <a:gd name="connsiteX5" fmla="*/ 49958 w 1602862"/>
                  <a:gd name="connsiteY5" fmla="*/ 237846 h 1099217"/>
                  <a:gd name="connsiteX6" fmla="*/ 50013 w 1602862"/>
                  <a:gd name="connsiteY6" fmla="*/ 237682 h 1099217"/>
                  <a:gd name="connsiteX7" fmla="*/ 1545382 w 1602862"/>
                  <a:gd name="connsiteY7" fmla="*/ 1101192 h 1099217"/>
                  <a:gd name="connsiteX8" fmla="*/ 1606118 w 1602862"/>
                  <a:gd name="connsiteY8" fmla="*/ 868719 h 1099217"/>
                  <a:gd name="connsiteX9" fmla="*/ 111296 w 1602862"/>
                  <a:gd name="connsiteY9" fmla="*/ 5866 h 1099217"/>
                  <a:gd name="connsiteX10" fmla="*/ 111296 w 1602862"/>
                  <a:gd name="connsiteY10" fmla="*/ 5866 h 1099217"/>
                  <a:gd name="connsiteX11" fmla="*/ 111241 w 1602862"/>
                  <a:gd name="connsiteY11" fmla="*/ 5866 h 1099217"/>
                  <a:gd name="connsiteX12" fmla="*/ 107787 w 1602862"/>
                  <a:gd name="connsiteY12" fmla="*/ 3838 h 1099217"/>
                  <a:gd name="connsiteX13" fmla="*/ 107623 w 1602862"/>
                  <a:gd name="connsiteY13" fmla="*/ 4605 h 1099217"/>
                  <a:gd name="connsiteX14" fmla="*/ 89972 w 1602862"/>
                  <a:gd name="connsiteY14" fmla="*/ 2029 h 1099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2862" h="1099217">
                    <a:moveTo>
                      <a:pt x="89972" y="1974"/>
                    </a:moveTo>
                    <a:cubicBezTo>
                      <a:pt x="42063" y="1974"/>
                      <a:pt x="3255" y="57941"/>
                      <a:pt x="3255" y="126954"/>
                    </a:cubicBezTo>
                    <a:cubicBezTo>
                      <a:pt x="3255" y="171738"/>
                      <a:pt x="19864" y="213124"/>
                      <a:pt x="46888" y="235379"/>
                    </a:cubicBezTo>
                    <a:lnTo>
                      <a:pt x="46723" y="235818"/>
                    </a:lnTo>
                    <a:lnTo>
                      <a:pt x="49135" y="237133"/>
                    </a:lnTo>
                    <a:cubicBezTo>
                      <a:pt x="49409" y="237353"/>
                      <a:pt x="49683" y="237627"/>
                      <a:pt x="49958" y="237846"/>
                    </a:cubicBezTo>
                    <a:lnTo>
                      <a:pt x="50013" y="237682"/>
                    </a:lnTo>
                    <a:lnTo>
                      <a:pt x="1545382" y="1101192"/>
                    </a:lnTo>
                    <a:lnTo>
                      <a:pt x="1606118" y="868719"/>
                    </a:lnTo>
                    <a:lnTo>
                      <a:pt x="111296" y="5866"/>
                    </a:lnTo>
                    <a:lnTo>
                      <a:pt x="111296" y="5866"/>
                    </a:lnTo>
                    <a:cubicBezTo>
                      <a:pt x="111296" y="5866"/>
                      <a:pt x="111241" y="5866"/>
                      <a:pt x="111241" y="5866"/>
                    </a:cubicBezTo>
                    <a:lnTo>
                      <a:pt x="107787" y="3838"/>
                    </a:lnTo>
                    <a:lnTo>
                      <a:pt x="107623" y="4605"/>
                    </a:lnTo>
                    <a:cubicBezTo>
                      <a:pt x="101813" y="2907"/>
                      <a:pt x="95893" y="2029"/>
                      <a:pt x="89972" y="2029"/>
                    </a:cubicBezTo>
                    <a:close/>
                  </a:path>
                </a:pathLst>
              </a:custGeom>
              <a:solidFill>
                <a:srgbClr val="FF8080"/>
              </a:solidFill>
              <a:ln w="3084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igura a mano libera: forma 32">
                <a:extLst>
                  <a:ext uri="{FF2B5EF4-FFF2-40B4-BE49-F238E27FC236}">
                    <a16:creationId xmlns:a16="http://schemas.microsoft.com/office/drawing/2014/main" id="{7F2E0970-07F8-4457-9837-00889F649343}"/>
                  </a:ext>
                </a:extLst>
              </p:cNvPr>
              <p:cNvSpPr/>
              <p:nvPr/>
            </p:nvSpPr>
            <p:spPr>
              <a:xfrm>
                <a:off x="10524596" y="4682642"/>
                <a:ext cx="173450" cy="248744"/>
              </a:xfrm>
              <a:custGeom>
                <a:avLst/>
                <a:gdLst>
                  <a:gd name="connsiteX0" fmla="*/ 177092 w 173450"/>
                  <a:gd name="connsiteY0" fmla="*/ 126563 h 248744"/>
                  <a:gd name="connsiteX1" fmla="*/ 90366 w 173450"/>
                  <a:gd name="connsiteY1" fmla="*/ 250936 h 248744"/>
                  <a:gd name="connsiteX2" fmla="*/ 3641 w 173450"/>
                  <a:gd name="connsiteY2" fmla="*/ 126563 h 248744"/>
                  <a:gd name="connsiteX3" fmla="*/ 90366 w 173450"/>
                  <a:gd name="connsiteY3" fmla="*/ 2191 h 248744"/>
                  <a:gd name="connsiteX4" fmla="*/ 177092 w 173450"/>
                  <a:gd name="connsiteY4" fmla="*/ 126563 h 248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450" h="248744">
                    <a:moveTo>
                      <a:pt x="177092" y="126563"/>
                    </a:moveTo>
                    <a:cubicBezTo>
                      <a:pt x="177092" y="195252"/>
                      <a:pt x="138263" y="250936"/>
                      <a:pt x="90366" y="250936"/>
                    </a:cubicBezTo>
                    <a:cubicBezTo>
                      <a:pt x="42469" y="250936"/>
                      <a:pt x="3641" y="195252"/>
                      <a:pt x="3641" y="126563"/>
                    </a:cubicBezTo>
                    <a:cubicBezTo>
                      <a:pt x="3641" y="57875"/>
                      <a:pt x="42470" y="2191"/>
                      <a:pt x="90366" y="2191"/>
                    </a:cubicBezTo>
                    <a:cubicBezTo>
                      <a:pt x="138264" y="2191"/>
                      <a:pt x="177092" y="57875"/>
                      <a:pt x="177092" y="126563"/>
                    </a:cubicBezTo>
                    <a:close/>
                  </a:path>
                </a:pathLst>
              </a:custGeom>
              <a:solidFill>
                <a:srgbClr val="FF0000"/>
              </a:solidFill>
              <a:ln w="3084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4" name="Elemento grafico 27">
              <a:extLst>
                <a:ext uri="{FF2B5EF4-FFF2-40B4-BE49-F238E27FC236}">
                  <a16:creationId xmlns:a16="http://schemas.microsoft.com/office/drawing/2014/main" id="{EEC55CB6-224D-4120-AA75-B06717DD1E74}"/>
                </a:ext>
              </a:extLst>
            </p:cNvPr>
            <p:cNvGrpSpPr/>
            <p:nvPr/>
          </p:nvGrpSpPr>
          <p:grpSpPr>
            <a:xfrm>
              <a:off x="8983736" y="4057486"/>
              <a:ext cx="1649901" cy="1102008"/>
              <a:chOff x="8983736" y="4057486"/>
              <a:chExt cx="1649901" cy="1102008"/>
            </a:xfrm>
          </p:grpSpPr>
          <p:sp>
            <p:nvSpPr>
              <p:cNvPr id="35" name="Figura a mano libera: forma 34">
                <a:extLst>
                  <a:ext uri="{FF2B5EF4-FFF2-40B4-BE49-F238E27FC236}">
                    <a16:creationId xmlns:a16="http://schemas.microsoft.com/office/drawing/2014/main" id="{18BAE185-74EA-4916-B057-F99A27BFBF12}"/>
                  </a:ext>
                </a:extLst>
              </p:cNvPr>
              <p:cNvSpPr/>
              <p:nvPr/>
            </p:nvSpPr>
            <p:spPr>
              <a:xfrm>
                <a:off x="8983736" y="4057486"/>
                <a:ext cx="1602862" cy="1099217"/>
              </a:xfrm>
              <a:custGeom>
                <a:avLst/>
                <a:gdLst>
                  <a:gd name="connsiteX0" fmla="*/ 89928 w 1602862"/>
                  <a:gd name="connsiteY0" fmla="*/ 2132 h 1099217"/>
                  <a:gd name="connsiteX1" fmla="*/ 3210 w 1602862"/>
                  <a:gd name="connsiteY1" fmla="*/ 127112 h 1099217"/>
                  <a:gd name="connsiteX2" fmla="*/ 46843 w 1602862"/>
                  <a:gd name="connsiteY2" fmla="*/ 235536 h 1099217"/>
                  <a:gd name="connsiteX3" fmla="*/ 46679 w 1602862"/>
                  <a:gd name="connsiteY3" fmla="*/ 235975 h 1099217"/>
                  <a:gd name="connsiteX4" fmla="*/ 49090 w 1602862"/>
                  <a:gd name="connsiteY4" fmla="*/ 237291 h 1099217"/>
                  <a:gd name="connsiteX5" fmla="*/ 49913 w 1602862"/>
                  <a:gd name="connsiteY5" fmla="*/ 238003 h 1099217"/>
                  <a:gd name="connsiteX6" fmla="*/ 49968 w 1602862"/>
                  <a:gd name="connsiteY6" fmla="*/ 237839 h 1099217"/>
                  <a:gd name="connsiteX7" fmla="*/ 1545338 w 1602862"/>
                  <a:gd name="connsiteY7" fmla="*/ 1101349 h 1099217"/>
                  <a:gd name="connsiteX8" fmla="*/ 1606073 w 1602862"/>
                  <a:gd name="connsiteY8" fmla="*/ 868876 h 1099217"/>
                  <a:gd name="connsiteX9" fmla="*/ 111252 w 1602862"/>
                  <a:gd name="connsiteY9" fmla="*/ 6023 h 1099217"/>
                  <a:gd name="connsiteX10" fmla="*/ 111252 w 1602862"/>
                  <a:gd name="connsiteY10" fmla="*/ 6023 h 1099217"/>
                  <a:gd name="connsiteX11" fmla="*/ 111197 w 1602862"/>
                  <a:gd name="connsiteY11" fmla="*/ 6023 h 1099217"/>
                  <a:gd name="connsiteX12" fmla="*/ 107743 w 1602862"/>
                  <a:gd name="connsiteY12" fmla="*/ 3995 h 1099217"/>
                  <a:gd name="connsiteX13" fmla="*/ 107578 w 1602862"/>
                  <a:gd name="connsiteY13" fmla="*/ 4763 h 1099217"/>
                  <a:gd name="connsiteX14" fmla="*/ 89928 w 1602862"/>
                  <a:gd name="connsiteY14" fmla="*/ 2187 h 1099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2862" h="1099217">
                    <a:moveTo>
                      <a:pt x="89928" y="2132"/>
                    </a:moveTo>
                    <a:cubicBezTo>
                      <a:pt x="42019" y="2132"/>
                      <a:pt x="3210" y="58098"/>
                      <a:pt x="3210" y="127112"/>
                    </a:cubicBezTo>
                    <a:cubicBezTo>
                      <a:pt x="3210" y="171895"/>
                      <a:pt x="19820" y="213282"/>
                      <a:pt x="46843" y="235536"/>
                    </a:cubicBezTo>
                    <a:lnTo>
                      <a:pt x="46679" y="235975"/>
                    </a:lnTo>
                    <a:lnTo>
                      <a:pt x="49090" y="237291"/>
                    </a:lnTo>
                    <a:cubicBezTo>
                      <a:pt x="49365" y="237510"/>
                      <a:pt x="49639" y="237784"/>
                      <a:pt x="49913" y="238003"/>
                    </a:cubicBezTo>
                    <a:lnTo>
                      <a:pt x="49968" y="237839"/>
                    </a:lnTo>
                    <a:lnTo>
                      <a:pt x="1545338" y="1101349"/>
                    </a:lnTo>
                    <a:lnTo>
                      <a:pt x="1606073" y="868876"/>
                    </a:lnTo>
                    <a:lnTo>
                      <a:pt x="111252" y="6023"/>
                    </a:lnTo>
                    <a:lnTo>
                      <a:pt x="111252" y="6023"/>
                    </a:lnTo>
                    <a:cubicBezTo>
                      <a:pt x="111252" y="6023"/>
                      <a:pt x="111197" y="6023"/>
                      <a:pt x="111197" y="6023"/>
                    </a:cubicBezTo>
                    <a:lnTo>
                      <a:pt x="107743" y="3995"/>
                    </a:lnTo>
                    <a:lnTo>
                      <a:pt x="107578" y="4763"/>
                    </a:lnTo>
                    <a:cubicBezTo>
                      <a:pt x="101769" y="3064"/>
                      <a:pt x="95848" y="2187"/>
                      <a:pt x="89928" y="2187"/>
                    </a:cubicBezTo>
                    <a:close/>
                  </a:path>
                </a:pathLst>
              </a:custGeom>
              <a:solidFill>
                <a:srgbClr val="FF8080"/>
              </a:solidFill>
              <a:ln w="3084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igura a mano libera: forma 35">
                <a:extLst>
                  <a:ext uri="{FF2B5EF4-FFF2-40B4-BE49-F238E27FC236}">
                    <a16:creationId xmlns:a16="http://schemas.microsoft.com/office/drawing/2014/main" id="{3591EE41-3EB6-4C23-B6B4-DD2998863C12}"/>
                  </a:ext>
                </a:extLst>
              </p:cNvPr>
              <p:cNvSpPr/>
              <p:nvPr/>
            </p:nvSpPr>
            <p:spPr>
              <a:xfrm>
                <a:off x="10460187" y="4910750"/>
                <a:ext cx="173450" cy="248744"/>
              </a:xfrm>
              <a:custGeom>
                <a:avLst/>
                <a:gdLst>
                  <a:gd name="connsiteX0" fmla="*/ 177047 w 173450"/>
                  <a:gd name="connsiteY0" fmla="*/ 126721 h 248744"/>
                  <a:gd name="connsiteX1" fmla="*/ 90322 w 173450"/>
                  <a:gd name="connsiteY1" fmla="*/ 251093 h 248744"/>
                  <a:gd name="connsiteX2" fmla="*/ 3597 w 173450"/>
                  <a:gd name="connsiteY2" fmla="*/ 126721 h 248744"/>
                  <a:gd name="connsiteX3" fmla="*/ 90322 w 173450"/>
                  <a:gd name="connsiteY3" fmla="*/ 2348 h 248744"/>
                  <a:gd name="connsiteX4" fmla="*/ 177047 w 173450"/>
                  <a:gd name="connsiteY4" fmla="*/ 126721 h 248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450" h="248744">
                    <a:moveTo>
                      <a:pt x="177047" y="126721"/>
                    </a:moveTo>
                    <a:cubicBezTo>
                      <a:pt x="177047" y="195410"/>
                      <a:pt x="138219" y="251093"/>
                      <a:pt x="90322" y="251093"/>
                    </a:cubicBezTo>
                    <a:cubicBezTo>
                      <a:pt x="42425" y="251093"/>
                      <a:pt x="3597" y="195410"/>
                      <a:pt x="3597" y="126721"/>
                    </a:cubicBezTo>
                    <a:cubicBezTo>
                      <a:pt x="3597" y="58032"/>
                      <a:pt x="42425" y="2348"/>
                      <a:pt x="90322" y="2348"/>
                    </a:cubicBezTo>
                    <a:cubicBezTo>
                      <a:pt x="138220" y="2348"/>
                      <a:pt x="177047" y="58032"/>
                      <a:pt x="177047" y="126721"/>
                    </a:cubicBezTo>
                    <a:close/>
                  </a:path>
                </a:pathLst>
              </a:custGeom>
              <a:solidFill>
                <a:srgbClr val="FF0000"/>
              </a:solidFill>
              <a:ln w="3084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7" name="Elemento grafico 27">
              <a:extLst>
                <a:ext uri="{FF2B5EF4-FFF2-40B4-BE49-F238E27FC236}">
                  <a16:creationId xmlns:a16="http://schemas.microsoft.com/office/drawing/2014/main" id="{E8C5952B-DF1D-4DF3-8E96-8BE5988BF12A}"/>
                </a:ext>
              </a:extLst>
            </p:cNvPr>
            <p:cNvGrpSpPr/>
            <p:nvPr/>
          </p:nvGrpSpPr>
          <p:grpSpPr>
            <a:xfrm>
              <a:off x="8793192" y="4148726"/>
              <a:ext cx="1649901" cy="1102008"/>
              <a:chOff x="8793192" y="4148726"/>
              <a:chExt cx="1649901" cy="1102008"/>
            </a:xfrm>
          </p:grpSpPr>
          <p:sp>
            <p:nvSpPr>
              <p:cNvPr id="38" name="Figura a mano libera: forma 37">
                <a:extLst>
                  <a:ext uri="{FF2B5EF4-FFF2-40B4-BE49-F238E27FC236}">
                    <a16:creationId xmlns:a16="http://schemas.microsoft.com/office/drawing/2014/main" id="{5C52F377-B14A-45EC-83AD-FD2642CEC359}"/>
                  </a:ext>
                </a:extLst>
              </p:cNvPr>
              <p:cNvSpPr/>
              <p:nvPr/>
            </p:nvSpPr>
            <p:spPr>
              <a:xfrm>
                <a:off x="8793192" y="4148726"/>
                <a:ext cx="1602862" cy="1099217"/>
              </a:xfrm>
              <a:custGeom>
                <a:avLst/>
                <a:gdLst>
                  <a:gd name="connsiteX0" fmla="*/ 89796 w 1602862"/>
                  <a:gd name="connsiteY0" fmla="*/ 2195 h 1099217"/>
                  <a:gd name="connsiteX1" fmla="*/ 3079 w 1602862"/>
                  <a:gd name="connsiteY1" fmla="*/ 127174 h 1099217"/>
                  <a:gd name="connsiteX2" fmla="*/ 46712 w 1602862"/>
                  <a:gd name="connsiteY2" fmla="*/ 235599 h 1099217"/>
                  <a:gd name="connsiteX3" fmla="*/ 46547 w 1602862"/>
                  <a:gd name="connsiteY3" fmla="*/ 236038 h 1099217"/>
                  <a:gd name="connsiteX4" fmla="*/ 48959 w 1602862"/>
                  <a:gd name="connsiteY4" fmla="*/ 237354 h 1099217"/>
                  <a:gd name="connsiteX5" fmla="*/ 49782 w 1602862"/>
                  <a:gd name="connsiteY5" fmla="*/ 238066 h 1099217"/>
                  <a:gd name="connsiteX6" fmla="*/ 49837 w 1602862"/>
                  <a:gd name="connsiteY6" fmla="*/ 237902 h 1099217"/>
                  <a:gd name="connsiteX7" fmla="*/ 1545206 w 1602862"/>
                  <a:gd name="connsiteY7" fmla="*/ 1101412 h 1099217"/>
                  <a:gd name="connsiteX8" fmla="*/ 1605942 w 1602862"/>
                  <a:gd name="connsiteY8" fmla="*/ 868939 h 1099217"/>
                  <a:gd name="connsiteX9" fmla="*/ 111120 w 1602862"/>
                  <a:gd name="connsiteY9" fmla="*/ 6086 h 1099217"/>
                  <a:gd name="connsiteX10" fmla="*/ 111120 w 1602862"/>
                  <a:gd name="connsiteY10" fmla="*/ 6086 h 1099217"/>
                  <a:gd name="connsiteX11" fmla="*/ 111065 w 1602862"/>
                  <a:gd name="connsiteY11" fmla="*/ 6086 h 1099217"/>
                  <a:gd name="connsiteX12" fmla="*/ 107611 w 1602862"/>
                  <a:gd name="connsiteY12" fmla="*/ 4058 h 1099217"/>
                  <a:gd name="connsiteX13" fmla="*/ 107447 w 1602862"/>
                  <a:gd name="connsiteY13" fmla="*/ 4826 h 1099217"/>
                  <a:gd name="connsiteX14" fmla="*/ 89796 w 1602862"/>
                  <a:gd name="connsiteY14" fmla="*/ 2249 h 1099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2862" h="1099217">
                    <a:moveTo>
                      <a:pt x="89796" y="2195"/>
                    </a:moveTo>
                    <a:cubicBezTo>
                      <a:pt x="41888" y="2195"/>
                      <a:pt x="3079" y="58161"/>
                      <a:pt x="3079" y="127174"/>
                    </a:cubicBezTo>
                    <a:cubicBezTo>
                      <a:pt x="3079" y="171958"/>
                      <a:pt x="19688" y="213344"/>
                      <a:pt x="46712" y="235599"/>
                    </a:cubicBezTo>
                    <a:lnTo>
                      <a:pt x="46547" y="236038"/>
                    </a:lnTo>
                    <a:lnTo>
                      <a:pt x="48959" y="237354"/>
                    </a:lnTo>
                    <a:cubicBezTo>
                      <a:pt x="49233" y="237573"/>
                      <a:pt x="49508" y="237847"/>
                      <a:pt x="49782" y="238066"/>
                    </a:cubicBezTo>
                    <a:lnTo>
                      <a:pt x="49837" y="237902"/>
                    </a:lnTo>
                    <a:lnTo>
                      <a:pt x="1545206" y="1101412"/>
                    </a:lnTo>
                    <a:lnTo>
                      <a:pt x="1605942" y="868939"/>
                    </a:lnTo>
                    <a:lnTo>
                      <a:pt x="111120" y="6086"/>
                    </a:lnTo>
                    <a:lnTo>
                      <a:pt x="111120" y="6086"/>
                    </a:lnTo>
                    <a:cubicBezTo>
                      <a:pt x="111120" y="6086"/>
                      <a:pt x="111065" y="6086"/>
                      <a:pt x="111065" y="6086"/>
                    </a:cubicBezTo>
                    <a:lnTo>
                      <a:pt x="107611" y="4058"/>
                    </a:lnTo>
                    <a:lnTo>
                      <a:pt x="107447" y="4826"/>
                    </a:lnTo>
                    <a:cubicBezTo>
                      <a:pt x="101637" y="3127"/>
                      <a:pt x="95717" y="2249"/>
                      <a:pt x="89796" y="2249"/>
                    </a:cubicBezTo>
                    <a:close/>
                  </a:path>
                </a:pathLst>
              </a:custGeom>
              <a:solidFill>
                <a:srgbClr val="FF8080"/>
              </a:solidFill>
              <a:ln w="3084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igura a mano libera: forma 38">
                <a:extLst>
                  <a:ext uri="{FF2B5EF4-FFF2-40B4-BE49-F238E27FC236}">
                    <a16:creationId xmlns:a16="http://schemas.microsoft.com/office/drawing/2014/main" id="{433A3449-ED60-40AB-A9A1-7A76D003BCE8}"/>
                  </a:ext>
                </a:extLst>
              </p:cNvPr>
              <p:cNvSpPr/>
              <p:nvPr/>
            </p:nvSpPr>
            <p:spPr>
              <a:xfrm>
                <a:off x="10269643" y="5001990"/>
                <a:ext cx="173450" cy="248744"/>
              </a:xfrm>
              <a:custGeom>
                <a:avLst/>
                <a:gdLst>
                  <a:gd name="connsiteX0" fmla="*/ 176916 w 173450"/>
                  <a:gd name="connsiteY0" fmla="*/ 126784 h 248744"/>
                  <a:gd name="connsiteX1" fmla="*/ 90191 w 173450"/>
                  <a:gd name="connsiteY1" fmla="*/ 251156 h 248744"/>
                  <a:gd name="connsiteX2" fmla="*/ 3465 w 173450"/>
                  <a:gd name="connsiteY2" fmla="*/ 126784 h 248744"/>
                  <a:gd name="connsiteX3" fmla="*/ 90191 w 173450"/>
                  <a:gd name="connsiteY3" fmla="*/ 2411 h 248744"/>
                  <a:gd name="connsiteX4" fmla="*/ 176916 w 173450"/>
                  <a:gd name="connsiteY4" fmla="*/ 126784 h 248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450" h="248744">
                    <a:moveTo>
                      <a:pt x="176916" y="126784"/>
                    </a:moveTo>
                    <a:cubicBezTo>
                      <a:pt x="176916" y="195472"/>
                      <a:pt x="138087" y="251156"/>
                      <a:pt x="90191" y="251156"/>
                    </a:cubicBezTo>
                    <a:cubicBezTo>
                      <a:pt x="42293" y="251156"/>
                      <a:pt x="3465" y="195472"/>
                      <a:pt x="3465" y="126784"/>
                    </a:cubicBezTo>
                    <a:cubicBezTo>
                      <a:pt x="3465" y="58095"/>
                      <a:pt x="42294" y="2411"/>
                      <a:pt x="90191" y="2411"/>
                    </a:cubicBezTo>
                    <a:cubicBezTo>
                      <a:pt x="138088" y="2411"/>
                      <a:pt x="176916" y="58095"/>
                      <a:pt x="176916" y="126784"/>
                    </a:cubicBezTo>
                    <a:close/>
                  </a:path>
                </a:pathLst>
              </a:custGeom>
              <a:solidFill>
                <a:srgbClr val="FF0000"/>
              </a:solidFill>
              <a:ln w="3084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0" name="Elemento grafico 27">
              <a:extLst>
                <a:ext uri="{FF2B5EF4-FFF2-40B4-BE49-F238E27FC236}">
                  <a16:creationId xmlns:a16="http://schemas.microsoft.com/office/drawing/2014/main" id="{77E01045-8F98-451C-9077-59DCA8839ADE}"/>
                </a:ext>
              </a:extLst>
            </p:cNvPr>
            <p:cNvGrpSpPr/>
            <p:nvPr/>
          </p:nvGrpSpPr>
          <p:grpSpPr>
            <a:xfrm>
              <a:off x="8964940" y="3571756"/>
              <a:ext cx="1649901" cy="1102008"/>
              <a:chOff x="8964940" y="3571756"/>
              <a:chExt cx="1649901" cy="1102008"/>
            </a:xfrm>
          </p:grpSpPr>
          <p:sp>
            <p:nvSpPr>
              <p:cNvPr id="41" name="Figura a mano libera: forma 40">
                <a:extLst>
                  <a:ext uri="{FF2B5EF4-FFF2-40B4-BE49-F238E27FC236}">
                    <a16:creationId xmlns:a16="http://schemas.microsoft.com/office/drawing/2014/main" id="{2B229019-EA0C-4766-8714-2C2F5EB08A2E}"/>
                  </a:ext>
                </a:extLst>
              </p:cNvPr>
              <p:cNvSpPr/>
              <p:nvPr/>
            </p:nvSpPr>
            <p:spPr>
              <a:xfrm>
                <a:off x="8964940" y="3571756"/>
                <a:ext cx="1602862" cy="1099217"/>
              </a:xfrm>
              <a:custGeom>
                <a:avLst/>
                <a:gdLst>
                  <a:gd name="connsiteX0" fmla="*/ 89915 w 1602862"/>
                  <a:gd name="connsiteY0" fmla="*/ 1797 h 1099217"/>
                  <a:gd name="connsiteX1" fmla="*/ 3197 w 1602862"/>
                  <a:gd name="connsiteY1" fmla="*/ 126777 h 1099217"/>
                  <a:gd name="connsiteX2" fmla="*/ 46830 w 1602862"/>
                  <a:gd name="connsiteY2" fmla="*/ 235201 h 1099217"/>
                  <a:gd name="connsiteX3" fmla="*/ 46666 w 1602862"/>
                  <a:gd name="connsiteY3" fmla="*/ 235640 h 1099217"/>
                  <a:gd name="connsiteX4" fmla="*/ 49077 w 1602862"/>
                  <a:gd name="connsiteY4" fmla="*/ 236956 h 1099217"/>
                  <a:gd name="connsiteX5" fmla="*/ 49900 w 1602862"/>
                  <a:gd name="connsiteY5" fmla="*/ 237668 h 1099217"/>
                  <a:gd name="connsiteX6" fmla="*/ 49955 w 1602862"/>
                  <a:gd name="connsiteY6" fmla="*/ 237504 h 1099217"/>
                  <a:gd name="connsiteX7" fmla="*/ 1545325 w 1602862"/>
                  <a:gd name="connsiteY7" fmla="*/ 1101014 h 1099217"/>
                  <a:gd name="connsiteX8" fmla="*/ 1606060 w 1602862"/>
                  <a:gd name="connsiteY8" fmla="*/ 868541 h 1099217"/>
                  <a:gd name="connsiteX9" fmla="*/ 111239 w 1602862"/>
                  <a:gd name="connsiteY9" fmla="*/ 5688 h 1099217"/>
                  <a:gd name="connsiteX10" fmla="*/ 111239 w 1602862"/>
                  <a:gd name="connsiteY10" fmla="*/ 5688 h 1099217"/>
                  <a:gd name="connsiteX11" fmla="*/ 111184 w 1602862"/>
                  <a:gd name="connsiteY11" fmla="*/ 5688 h 1099217"/>
                  <a:gd name="connsiteX12" fmla="*/ 107730 w 1602862"/>
                  <a:gd name="connsiteY12" fmla="*/ 3660 h 1099217"/>
                  <a:gd name="connsiteX13" fmla="*/ 107565 w 1602862"/>
                  <a:gd name="connsiteY13" fmla="*/ 4428 h 1099217"/>
                  <a:gd name="connsiteX14" fmla="*/ 89915 w 1602862"/>
                  <a:gd name="connsiteY14" fmla="*/ 1852 h 1099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2862" h="1099217">
                    <a:moveTo>
                      <a:pt x="89915" y="1797"/>
                    </a:moveTo>
                    <a:cubicBezTo>
                      <a:pt x="42006" y="1797"/>
                      <a:pt x="3197" y="57763"/>
                      <a:pt x="3197" y="126777"/>
                    </a:cubicBezTo>
                    <a:cubicBezTo>
                      <a:pt x="3197" y="171561"/>
                      <a:pt x="19807" y="212947"/>
                      <a:pt x="46830" y="235201"/>
                    </a:cubicBezTo>
                    <a:lnTo>
                      <a:pt x="46666" y="235640"/>
                    </a:lnTo>
                    <a:lnTo>
                      <a:pt x="49077" y="236956"/>
                    </a:lnTo>
                    <a:cubicBezTo>
                      <a:pt x="49352" y="237175"/>
                      <a:pt x="49626" y="237449"/>
                      <a:pt x="49900" y="237668"/>
                    </a:cubicBezTo>
                    <a:lnTo>
                      <a:pt x="49955" y="237504"/>
                    </a:lnTo>
                    <a:lnTo>
                      <a:pt x="1545325" y="1101014"/>
                    </a:lnTo>
                    <a:lnTo>
                      <a:pt x="1606060" y="868541"/>
                    </a:lnTo>
                    <a:lnTo>
                      <a:pt x="111239" y="5688"/>
                    </a:lnTo>
                    <a:lnTo>
                      <a:pt x="111239" y="5688"/>
                    </a:lnTo>
                    <a:cubicBezTo>
                      <a:pt x="111239" y="5688"/>
                      <a:pt x="111184" y="5688"/>
                      <a:pt x="111184" y="5688"/>
                    </a:cubicBezTo>
                    <a:lnTo>
                      <a:pt x="107730" y="3660"/>
                    </a:lnTo>
                    <a:lnTo>
                      <a:pt x="107565" y="4428"/>
                    </a:lnTo>
                    <a:cubicBezTo>
                      <a:pt x="101756" y="2729"/>
                      <a:pt x="95835" y="1852"/>
                      <a:pt x="89915" y="1852"/>
                    </a:cubicBezTo>
                    <a:close/>
                  </a:path>
                </a:pathLst>
              </a:custGeom>
              <a:solidFill>
                <a:srgbClr val="FF8080"/>
              </a:solidFill>
              <a:ln w="3084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igura a mano libera: forma 41">
                <a:extLst>
                  <a:ext uri="{FF2B5EF4-FFF2-40B4-BE49-F238E27FC236}">
                    <a16:creationId xmlns:a16="http://schemas.microsoft.com/office/drawing/2014/main" id="{312E37EC-4F72-4D2D-B65A-75342B1A45A8}"/>
                  </a:ext>
                </a:extLst>
              </p:cNvPr>
              <p:cNvSpPr/>
              <p:nvPr/>
            </p:nvSpPr>
            <p:spPr>
              <a:xfrm>
                <a:off x="10441391" y="4425021"/>
                <a:ext cx="173450" cy="248744"/>
              </a:xfrm>
              <a:custGeom>
                <a:avLst/>
                <a:gdLst>
                  <a:gd name="connsiteX0" fmla="*/ 177034 w 173450"/>
                  <a:gd name="connsiteY0" fmla="*/ 126386 h 248744"/>
                  <a:gd name="connsiteX1" fmla="*/ 90309 w 173450"/>
                  <a:gd name="connsiteY1" fmla="*/ 250758 h 248744"/>
                  <a:gd name="connsiteX2" fmla="*/ 3584 w 173450"/>
                  <a:gd name="connsiteY2" fmla="*/ 126386 h 248744"/>
                  <a:gd name="connsiteX3" fmla="*/ 90309 w 173450"/>
                  <a:gd name="connsiteY3" fmla="*/ 2014 h 248744"/>
                  <a:gd name="connsiteX4" fmla="*/ 177034 w 173450"/>
                  <a:gd name="connsiteY4" fmla="*/ 126386 h 248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450" h="248744">
                    <a:moveTo>
                      <a:pt x="177034" y="126386"/>
                    </a:moveTo>
                    <a:cubicBezTo>
                      <a:pt x="177034" y="195075"/>
                      <a:pt x="138206" y="250758"/>
                      <a:pt x="90309" y="250758"/>
                    </a:cubicBezTo>
                    <a:cubicBezTo>
                      <a:pt x="42412" y="250758"/>
                      <a:pt x="3584" y="195075"/>
                      <a:pt x="3584" y="126386"/>
                    </a:cubicBezTo>
                    <a:cubicBezTo>
                      <a:pt x="3584" y="57697"/>
                      <a:pt x="42412" y="2014"/>
                      <a:pt x="90309" y="2014"/>
                    </a:cubicBezTo>
                    <a:cubicBezTo>
                      <a:pt x="138207" y="2014"/>
                      <a:pt x="177034" y="57697"/>
                      <a:pt x="177034" y="126386"/>
                    </a:cubicBezTo>
                    <a:close/>
                  </a:path>
                </a:pathLst>
              </a:custGeom>
              <a:solidFill>
                <a:srgbClr val="FF0000"/>
              </a:solidFill>
              <a:ln w="3084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3" name="Elemento grafico 27">
              <a:extLst>
                <a:ext uri="{FF2B5EF4-FFF2-40B4-BE49-F238E27FC236}">
                  <a16:creationId xmlns:a16="http://schemas.microsoft.com/office/drawing/2014/main" id="{4523D817-5185-47F4-A2D9-EFDC2BF3F147}"/>
                </a:ext>
              </a:extLst>
            </p:cNvPr>
            <p:cNvGrpSpPr/>
            <p:nvPr/>
          </p:nvGrpSpPr>
          <p:grpSpPr>
            <a:xfrm>
              <a:off x="8760995" y="3518080"/>
              <a:ext cx="1649901" cy="1102008"/>
              <a:chOff x="8760995" y="3518080"/>
              <a:chExt cx="1649901" cy="1102008"/>
            </a:xfrm>
          </p:grpSpPr>
          <p:sp>
            <p:nvSpPr>
              <p:cNvPr id="44" name="Figura a mano libera: forma 43">
                <a:extLst>
                  <a:ext uri="{FF2B5EF4-FFF2-40B4-BE49-F238E27FC236}">
                    <a16:creationId xmlns:a16="http://schemas.microsoft.com/office/drawing/2014/main" id="{1AE9482C-1E5D-40FD-B55A-B6D091B8EAE6}"/>
                  </a:ext>
                </a:extLst>
              </p:cNvPr>
              <p:cNvSpPr/>
              <p:nvPr/>
            </p:nvSpPr>
            <p:spPr>
              <a:xfrm>
                <a:off x="8760995" y="3518080"/>
                <a:ext cx="1602862" cy="1099217"/>
              </a:xfrm>
              <a:custGeom>
                <a:avLst/>
                <a:gdLst>
                  <a:gd name="connsiteX0" fmla="*/ 89774 w 1602862"/>
                  <a:gd name="connsiteY0" fmla="*/ 1760 h 1099217"/>
                  <a:gd name="connsiteX1" fmla="*/ 3057 w 1602862"/>
                  <a:gd name="connsiteY1" fmla="*/ 126740 h 1099217"/>
                  <a:gd name="connsiteX2" fmla="*/ 46690 w 1602862"/>
                  <a:gd name="connsiteY2" fmla="*/ 235164 h 1099217"/>
                  <a:gd name="connsiteX3" fmla="*/ 46525 w 1602862"/>
                  <a:gd name="connsiteY3" fmla="*/ 235603 h 1099217"/>
                  <a:gd name="connsiteX4" fmla="*/ 48937 w 1602862"/>
                  <a:gd name="connsiteY4" fmla="*/ 236919 h 1099217"/>
                  <a:gd name="connsiteX5" fmla="*/ 49760 w 1602862"/>
                  <a:gd name="connsiteY5" fmla="*/ 237631 h 1099217"/>
                  <a:gd name="connsiteX6" fmla="*/ 49815 w 1602862"/>
                  <a:gd name="connsiteY6" fmla="*/ 237467 h 1099217"/>
                  <a:gd name="connsiteX7" fmla="*/ 1545184 w 1602862"/>
                  <a:gd name="connsiteY7" fmla="*/ 1100977 h 1099217"/>
                  <a:gd name="connsiteX8" fmla="*/ 1605920 w 1602862"/>
                  <a:gd name="connsiteY8" fmla="*/ 868504 h 1099217"/>
                  <a:gd name="connsiteX9" fmla="*/ 111098 w 1602862"/>
                  <a:gd name="connsiteY9" fmla="*/ 5651 h 1099217"/>
                  <a:gd name="connsiteX10" fmla="*/ 111098 w 1602862"/>
                  <a:gd name="connsiteY10" fmla="*/ 5651 h 1099217"/>
                  <a:gd name="connsiteX11" fmla="*/ 111043 w 1602862"/>
                  <a:gd name="connsiteY11" fmla="*/ 5651 h 1099217"/>
                  <a:gd name="connsiteX12" fmla="*/ 107589 w 1602862"/>
                  <a:gd name="connsiteY12" fmla="*/ 3623 h 1099217"/>
                  <a:gd name="connsiteX13" fmla="*/ 107425 w 1602862"/>
                  <a:gd name="connsiteY13" fmla="*/ 4391 h 1099217"/>
                  <a:gd name="connsiteX14" fmla="*/ 89774 w 1602862"/>
                  <a:gd name="connsiteY14" fmla="*/ 1815 h 1099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2862" h="1099217">
                    <a:moveTo>
                      <a:pt x="89774" y="1760"/>
                    </a:moveTo>
                    <a:cubicBezTo>
                      <a:pt x="41865" y="1760"/>
                      <a:pt x="3057" y="57726"/>
                      <a:pt x="3057" y="126740"/>
                    </a:cubicBezTo>
                    <a:cubicBezTo>
                      <a:pt x="3057" y="171524"/>
                      <a:pt x="19666" y="212910"/>
                      <a:pt x="46690" y="235164"/>
                    </a:cubicBezTo>
                    <a:lnTo>
                      <a:pt x="46525" y="235603"/>
                    </a:lnTo>
                    <a:lnTo>
                      <a:pt x="48937" y="236919"/>
                    </a:lnTo>
                    <a:cubicBezTo>
                      <a:pt x="49211" y="237138"/>
                      <a:pt x="49485" y="237412"/>
                      <a:pt x="49760" y="237631"/>
                    </a:cubicBezTo>
                    <a:lnTo>
                      <a:pt x="49815" y="237467"/>
                    </a:lnTo>
                    <a:lnTo>
                      <a:pt x="1545184" y="1100977"/>
                    </a:lnTo>
                    <a:lnTo>
                      <a:pt x="1605920" y="868504"/>
                    </a:lnTo>
                    <a:lnTo>
                      <a:pt x="111098" y="5651"/>
                    </a:lnTo>
                    <a:lnTo>
                      <a:pt x="111098" y="5651"/>
                    </a:lnTo>
                    <a:cubicBezTo>
                      <a:pt x="111098" y="5651"/>
                      <a:pt x="111043" y="5651"/>
                      <a:pt x="111043" y="5651"/>
                    </a:cubicBezTo>
                    <a:lnTo>
                      <a:pt x="107589" y="3623"/>
                    </a:lnTo>
                    <a:lnTo>
                      <a:pt x="107425" y="4391"/>
                    </a:lnTo>
                    <a:cubicBezTo>
                      <a:pt x="101615" y="2692"/>
                      <a:pt x="95695" y="1815"/>
                      <a:pt x="89774" y="1815"/>
                    </a:cubicBezTo>
                    <a:close/>
                  </a:path>
                </a:pathLst>
              </a:custGeom>
              <a:solidFill>
                <a:srgbClr val="FF8080"/>
              </a:solidFill>
              <a:ln w="3084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igura a mano libera: forma 44">
                <a:extLst>
                  <a:ext uri="{FF2B5EF4-FFF2-40B4-BE49-F238E27FC236}">
                    <a16:creationId xmlns:a16="http://schemas.microsoft.com/office/drawing/2014/main" id="{FEC96AD0-5FC7-4FB8-96B6-36F229C49EAE}"/>
                  </a:ext>
                </a:extLst>
              </p:cNvPr>
              <p:cNvSpPr/>
              <p:nvPr/>
            </p:nvSpPr>
            <p:spPr>
              <a:xfrm>
                <a:off x="10237445" y="4371344"/>
                <a:ext cx="173450" cy="248744"/>
              </a:xfrm>
              <a:custGeom>
                <a:avLst/>
                <a:gdLst>
                  <a:gd name="connsiteX0" fmla="*/ 176894 w 173450"/>
                  <a:gd name="connsiteY0" fmla="*/ 126349 h 248744"/>
                  <a:gd name="connsiteX1" fmla="*/ 90169 w 173450"/>
                  <a:gd name="connsiteY1" fmla="*/ 250721 h 248744"/>
                  <a:gd name="connsiteX2" fmla="*/ 3443 w 173450"/>
                  <a:gd name="connsiteY2" fmla="*/ 126349 h 248744"/>
                  <a:gd name="connsiteX3" fmla="*/ 90169 w 173450"/>
                  <a:gd name="connsiteY3" fmla="*/ 1977 h 248744"/>
                  <a:gd name="connsiteX4" fmla="*/ 176894 w 173450"/>
                  <a:gd name="connsiteY4" fmla="*/ 126349 h 248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450" h="248744">
                    <a:moveTo>
                      <a:pt x="176894" y="126349"/>
                    </a:moveTo>
                    <a:cubicBezTo>
                      <a:pt x="176894" y="195038"/>
                      <a:pt x="138065" y="250721"/>
                      <a:pt x="90169" y="250721"/>
                    </a:cubicBezTo>
                    <a:cubicBezTo>
                      <a:pt x="42271" y="250721"/>
                      <a:pt x="3443" y="195038"/>
                      <a:pt x="3443" y="126349"/>
                    </a:cubicBezTo>
                    <a:cubicBezTo>
                      <a:pt x="3443" y="57660"/>
                      <a:pt x="42272" y="1977"/>
                      <a:pt x="90169" y="1977"/>
                    </a:cubicBezTo>
                    <a:cubicBezTo>
                      <a:pt x="138066" y="1977"/>
                      <a:pt x="176894" y="57660"/>
                      <a:pt x="176894" y="126349"/>
                    </a:cubicBezTo>
                    <a:close/>
                  </a:path>
                </a:pathLst>
              </a:custGeom>
              <a:solidFill>
                <a:srgbClr val="FF0000"/>
              </a:solidFill>
              <a:ln w="3084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6" name="Elemento grafico 27">
              <a:extLst>
                <a:ext uri="{FF2B5EF4-FFF2-40B4-BE49-F238E27FC236}">
                  <a16:creationId xmlns:a16="http://schemas.microsoft.com/office/drawing/2014/main" id="{BC7685C4-10D7-421F-9551-D0CEBF1A5631}"/>
                </a:ext>
              </a:extLst>
            </p:cNvPr>
            <p:cNvGrpSpPr/>
            <p:nvPr/>
          </p:nvGrpSpPr>
          <p:grpSpPr>
            <a:xfrm>
              <a:off x="8632176" y="3982344"/>
              <a:ext cx="1649901" cy="1102008"/>
              <a:chOff x="8632176" y="3982344"/>
              <a:chExt cx="1649901" cy="1102008"/>
            </a:xfrm>
          </p:grpSpPr>
          <p:sp>
            <p:nvSpPr>
              <p:cNvPr id="47" name="Figura a mano libera: forma 46">
                <a:extLst>
                  <a:ext uri="{FF2B5EF4-FFF2-40B4-BE49-F238E27FC236}">
                    <a16:creationId xmlns:a16="http://schemas.microsoft.com/office/drawing/2014/main" id="{6033CF77-4A8E-4E36-98A1-076A46BCD367}"/>
                  </a:ext>
                </a:extLst>
              </p:cNvPr>
              <p:cNvSpPr/>
              <p:nvPr/>
            </p:nvSpPr>
            <p:spPr>
              <a:xfrm>
                <a:off x="8632176" y="3982344"/>
                <a:ext cx="1602862" cy="1099217"/>
              </a:xfrm>
              <a:custGeom>
                <a:avLst/>
                <a:gdLst>
                  <a:gd name="connsiteX0" fmla="*/ 89685 w 1602862"/>
                  <a:gd name="connsiteY0" fmla="*/ 2080 h 1099217"/>
                  <a:gd name="connsiteX1" fmla="*/ 2968 w 1602862"/>
                  <a:gd name="connsiteY1" fmla="*/ 127060 h 1099217"/>
                  <a:gd name="connsiteX2" fmla="*/ 46601 w 1602862"/>
                  <a:gd name="connsiteY2" fmla="*/ 235484 h 1099217"/>
                  <a:gd name="connsiteX3" fmla="*/ 46436 w 1602862"/>
                  <a:gd name="connsiteY3" fmla="*/ 235923 h 1099217"/>
                  <a:gd name="connsiteX4" fmla="*/ 48848 w 1602862"/>
                  <a:gd name="connsiteY4" fmla="*/ 237239 h 1099217"/>
                  <a:gd name="connsiteX5" fmla="*/ 49671 w 1602862"/>
                  <a:gd name="connsiteY5" fmla="*/ 237952 h 1099217"/>
                  <a:gd name="connsiteX6" fmla="*/ 49726 w 1602862"/>
                  <a:gd name="connsiteY6" fmla="*/ 237787 h 1099217"/>
                  <a:gd name="connsiteX7" fmla="*/ 1545095 w 1602862"/>
                  <a:gd name="connsiteY7" fmla="*/ 1101297 h 1099217"/>
                  <a:gd name="connsiteX8" fmla="*/ 1605831 w 1602862"/>
                  <a:gd name="connsiteY8" fmla="*/ 868824 h 1099217"/>
                  <a:gd name="connsiteX9" fmla="*/ 111009 w 1602862"/>
                  <a:gd name="connsiteY9" fmla="*/ 5972 h 1099217"/>
                  <a:gd name="connsiteX10" fmla="*/ 111009 w 1602862"/>
                  <a:gd name="connsiteY10" fmla="*/ 5972 h 1099217"/>
                  <a:gd name="connsiteX11" fmla="*/ 110954 w 1602862"/>
                  <a:gd name="connsiteY11" fmla="*/ 5972 h 1099217"/>
                  <a:gd name="connsiteX12" fmla="*/ 107500 w 1602862"/>
                  <a:gd name="connsiteY12" fmla="*/ 3943 h 1099217"/>
                  <a:gd name="connsiteX13" fmla="*/ 107336 w 1602862"/>
                  <a:gd name="connsiteY13" fmla="*/ 4711 h 1099217"/>
                  <a:gd name="connsiteX14" fmla="*/ 89685 w 1602862"/>
                  <a:gd name="connsiteY14" fmla="*/ 2135 h 1099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2862" h="1099217">
                    <a:moveTo>
                      <a:pt x="89685" y="2080"/>
                    </a:moveTo>
                    <a:cubicBezTo>
                      <a:pt x="41776" y="2080"/>
                      <a:pt x="2968" y="58046"/>
                      <a:pt x="2968" y="127060"/>
                    </a:cubicBezTo>
                    <a:cubicBezTo>
                      <a:pt x="2968" y="171844"/>
                      <a:pt x="19577" y="213230"/>
                      <a:pt x="46601" y="235484"/>
                    </a:cubicBezTo>
                    <a:lnTo>
                      <a:pt x="46436" y="235923"/>
                    </a:lnTo>
                    <a:lnTo>
                      <a:pt x="48848" y="237239"/>
                    </a:lnTo>
                    <a:cubicBezTo>
                      <a:pt x="49122" y="237458"/>
                      <a:pt x="49397" y="237732"/>
                      <a:pt x="49671" y="237952"/>
                    </a:cubicBezTo>
                    <a:lnTo>
                      <a:pt x="49726" y="237787"/>
                    </a:lnTo>
                    <a:lnTo>
                      <a:pt x="1545095" y="1101297"/>
                    </a:lnTo>
                    <a:lnTo>
                      <a:pt x="1605831" y="868824"/>
                    </a:lnTo>
                    <a:lnTo>
                      <a:pt x="111009" y="5972"/>
                    </a:lnTo>
                    <a:lnTo>
                      <a:pt x="111009" y="5972"/>
                    </a:lnTo>
                    <a:cubicBezTo>
                      <a:pt x="111009" y="5972"/>
                      <a:pt x="110954" y="5972"/>
                      <a:pt x="110954" y="5972"/>
                    </a:cubicBezTo>
                    <a:lnTo>
                      <a:pt x="107500" y="3943"/>
                    </a:lnTo>
                    <a:lnTo>
                      <a:pt x="107336" y="4711"/>
                    </a:lnTo>
                    <a:cubicBezTo>
                      <a:pt x="101526" y="3012"/>
                      <a:pt x="95606" y="2135"/>
                      <a:pt x="89685" y="2135"/>
                    </a:cubicBezTo>
                    <a:close/>
                  </a:path>
                </a:pathLst>
              </a:custGeom>
              <a:solidFill>
                <a:srgbClr val="FF8080"/>
              </a:solidFill>
              <a:ln w="3084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igura a mano libera: forma 47">
                <a:extLst>
                  <a:ext uri="{FF2B5EF4-FFF2-40B4-BE49-F238E27FC236}">
                    <a16:creationId xmlns:a16="http://schemas.microsoft.com/office/drawing/2014/main" id="{514E9DFC-D614-4086-9764-1E217F2495F0}"/>
                  </a:ext>
                </a:extLst>
              </p:cNvPr>
              <p:cNvSpPr/>
              <p:nvPr/>
            </p:nvSpPr>
            <p:spPr>
              <a:xfrm>
                <a:off x="10108627" y="4835609"/>
                <a:ext cx="173450" cy="248744"/>
              </a:xfrm>
              <a:custGeom>
                <a:avLst/>
                <a:gdLst>
                  <a:gd name="connsiteX0" fmla="*/ 176805 w 173450"/>
                  <a:gd name="connsiteY0" fmla="*/ 126669 h 248744"/>
                  <a:gd name="connsiteX1" fmla="*/ 90080 w 173450"/>
                  <a:gd name="connsiteY1" fmla="*/ 251041 h 248744"/>
                  <a:gd name="connsiteX2" fmla="*/ 3354 w 173450"/>
                  <a:gd name="connsiteY2" fmla="*/ 126669 h 248744"/>
                  <a:gd name="connsiteX3" fmla="*/ 90080 w 173450"/>
                  <a:gd name="connsiteY3" fmla="*/ 2297 h 248744"/>
                  <a:gd name="connsiteX4" fmla="*/ 176805 w 173450"/>
                  <a:gd name="connsiteY4" fmla="*/ 126669 h 248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450" h="248744">
                    <a:moveTo>
                      <a:pt x="176805" y="126669"/>
                    </a:moveTo>
                    <a:cubicBezTo>
                      <a:pt x="176805" y="195358"/>
                      <a:pt x="137976" y="251041"/>
                      <a:pt x="90080" y="251041"/>
                    </a:cubicBezTo>
                    <a:cubicBezTo>
                      <a:pt x="42182" y="251041"/>
                      <a:pt x="3354" y="195358"/>
                      <a:pt x="3354" y="126669"/>
                    </a:cubicBezTo>
                    <a:cubicBezTo>
                      <a:pt x="3354" y="57980"/>
                      <a:pt x="42183" y="2297"/>
                      <a:pt x="90080" y="2297"/>
                    </a:cubicBezTo>
                    <a:cubicBezTo>
                      <a:pt x="137977" y="2297"/>
                      <a:pt x="176805" y="57980"/>
                      <a:pt x="176805" y="126669"/>
                    </a:cubicBezTo>
                    <a:close/>
                  </a:path>
                </a:pathLst>
              </a:custGeom>
              <a:solidFill>
                <a:srgbClr val="FF0000"/>
              </a:solidFill>
              <a:ln w="3084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9" name="Elemento grafico 27">
              <a:extLst>
                <a:ext uri="{FF2B5EF4-FFF2-40B4-BE49-F238E27FC236}">
                  <a16:creationId xmlns:a16="http://schemas.microsoft.com/office/drawing/2014/main" id="{D0C898E2-55E6-42F0-9CD4-2E42082CA31C}"/>
                </a:ext>
              </a:extLst>
            </p:cNvPr>
            <p:cNvGrpSpPr/>
            <p:nvPr/>
          </p:nvGrpSpPr>
          <p:grpSpPr>
            <a:xfrm>
              <a:off x="8841502" y="3832061"/>
              <a:ext cx="1649901" cy="1102008"/>
              <a:chOff x="8841502" y="3832061"/>
              <a:chExt cx="1649901" cy="1102008"/>
            </a:xfrm>
          </p:grpSpPr>
          <p:sp>
            <p:nvSpPr>
              <p:cNvPr id="50" name="Figura a mano libera: forma 49">
                <a:extLst>
                  <a:ext uri="{FF2B5EF4-FFF2-40B4-BE49-F238E27FC236}">
                    <a16:creationId xmlns:a16="http://schemas.microsoft.com/office/drawing/2014/main" id="{551A590B-3D10-470A-A711-A5E4368E213C}"/>
                  </a:ext>
                </a:extLst>
              </p:cNvPr>
              <p:cNvSpPr/>
              <p:nvPr/>
            </p:nvSpPr>
            <p:spPr>
              <a:xfrm>
                <a:off x="8841502" y="3832061"/>
                <a:ext cx="1602862" cy="1099217"/>
              </a:xfrm>
              <a:custGeom>
                <a:avLst/>
                <a:gdLst>
                  <a:gd name="connsiteX0" fmla="*/ 89830 w 1602862"/>
                  <a:gd name="connsiteY0" fmla="*/ 1976 h 1099217"/>
                  <a:gd name="connsiteX1" fmla="*/ 3112 w 1602862"/>
                  <a:gd name="connsiteY1" fmla="*/ 126956 h 1099217"/>
                  <a:gd name="connsiteX2" fmla="*/ 46745 w 1602862"/>
                  <a:gd name="connsiteY2" fmla="*/ 235381 h 1099217"/>
                  <a:gd name="connsiteX3" fmla="*/ 46581 w 1602862"/>
                  <a:gd name="connsiteY3" fmla="*/ 235820 h 1099217"/>
                  <a:gd name="connsiteX4" fmla="*/ 48992 w 1602862"/>
                  <a:gd name="connsiteY4" fmla="*/ 237135 h 1099217"/>
                  <a:gd name="connsiteX5" fmla="*/ 49815 w 1602862"/>
                  <a:gd name="connsiteY5" fmla="*/ 237848 h 1099217"/>
                  <a:gd name="connsiteX6" fmla="*/ 49870 w 1602862"/>
                  <a:gd name="connsiteY6" fmla="*/ 237683 h 1099217"/>
                  <a:gd name="connsiteX7" fmla="*/ 1545240 w 1602862"/>
                  <a:gd name="connsiteY7" fmla="*/ 1101194 h 1099217"/>
                  <a:gd name="connsiteX8" fmla="*/ 1605975 w 1602862"/>
                  <a:gd name="connsiteY8" fmla="*/ 868721 h 1099217"/>
                  <a:gd name="connsiteX9" fmla="*/ 111154 w 1602862"/>
                  <a:gd name="connsiteY9" fmla="*/ 5868 h 1099217"/>
                  <a:gd name="connsiteX10" fmla="*/ 111154 w 1602862"/>
                  <a:gd name="connsiteY10" fmla="*/ 5868 h 1099217"/>
                  <a:gd name="connsiteX11" fmla="*/ 111099 w 1602862"/>
                  <a:gd name="connsiteY11" fmla="*/ 5868 h 1099217"/>
                  <a:gd name="connsiteX12" fmla="*/ 107645 w 1602862"/>
                  <a:gd name="connsiteY12" fmla="*/ 3840 h 1099217"/>
                  <a:gd name="connsiteX13" fmla="*/ 107480 w 1602862"/>
                  <a:gd name="connsiteY13" fmla="*/ 4607 h 1099217"/>
                  <a:gd name="connsiteX14" fmla="*/ 89830 w 1602862"/>
                  <a:gd name="connsiteY14" fmla="*/ 2031 h 1099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2862" h="1099217">
                    <a:moveTo>
                      <a:pt x="89830" y="1976"/>
                    </a:moveTo>
                    <a:cubicBezTo>
                      <a:pt x="41921" y="1976"/>
                      <a:pt x="3112" y="57943"/>
                      <a:pt x="3112" y="126956"/>
                    </a:cubicBezTo>
                    <a:cubicBezTo>
                      <a:pt x="3112" y="171740"/>
                      <a:pt x="19722" y="213126"/>
                      <a:pt x="46745" y="235381"/>
                    </a:cubicBezTo>
                    <a:lnTo>
                      <a:pt x="46581" y="235820"/>
                    </a:lnTo>
                    <a:lnTo>
                      <a:pt x="48992" y="237135"/>
                    </a:lnTo>
                    <a:cubicBezTo>
                      <a:pt x="49267" y="237355"/>
                      <a:pt x="49541" y="237628"/>
                      <a:pt x="49815" y="237848"/>
                    </a:cubicBezTo>
                    <a:lnTo>
                      <a:pt x="49870" y="237683"/>
                    </a:lnTo>
                    <a:lnTo>
                      <a:pt x="1545240" y="1101194"/>
                    </a:lnTo>
                    <a:lnTo>
                      <a:pt x="1605975" y="868721"/>
                    </a:lnTo>
                    <a:lnTo>
                      <a:pt x="111154" y="5868"/>
                    </a:lnTo>
                    <a:lnTo>
                      <a:pt x="111154" y="5868"/>
                    </a:lnTo>
                    <a:cubicBezTo>
                      <a:pt x="111154" y="5868"/>
                      <a:pt x="111099" y="5868"/>
                      <a:pt x="111099" y="5868"/>
                    </a:cubicBezTo>
                    <a:lnTo>
                      <a:pt x="107645" y="3840"/>
                    </a:lnTo>
                    <a:lnTo>
                      <a:pt x="107480" y="4607"/>
                    </a:lnTo>
                    <a:cubicBezTo>
                      <a:pt x="101671" y="2908"/>
                      <a:pt x="95750" y="2031"/>
                      <a:pt x="89830" y="2031"/>
                    </a:cubicBezTo>
                    <a:close/>
                  </a:path>
                </a:pathLst>
              </a:custGeom>
              <a:solidFill>
                <a:srgbClr val="FF8080"/>
              </a:solidFill>
              <a:ln w="3084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igura a mano libera: forma 50">
                <a:extLst>
                  <a:ext uri="{FF2B5EF4-FFF2-40B4-BE49-F238E27FC236}">
                    <a16:creationId xmlns:a16="http://schemas.microsoft.com/office/drawing/2014/main" id="{DC3B9E2B-40CA-4B62-9C6F-1989515C8F7A}"/>
                  </a:ext>
                </a:extLst>
              </p:cNvPr>
              <p:cNvSpPr/>
              <p:nvPr/>
            </p:nvSpPr>
            <p:spPr>
              <a:xfrm>
                <a:off x="10317953" y="4685325"/>
                <a:ext cx="173450" cy="248744"/>
              </a:xfrm>
              <a:custGeom>
                <a:avLst/>
                <a:gdLst>
                  <a:gd name="connsiteX0" fmla="*/ 176949 w 173450"/>
                  <a:gd name="connsiteY0" fmla="*/ 126565 h 248744"/>
                  <a:gd name="connsiteX1" fmla="*/ 90224 w 173450"/>
                  <a:gd name="connsiteY1" fmla="*/ 250938 h 248744"/>
                  <a:gd name="connsiteX2" fmla="*/ 3499 w 173450"/>
                  <a:gd name="connsiteY2" fmla="*/ 126565 h 248744"/>
                  <a:gd name="connsiteX3" fmla="*/ 90224 w 173450"/>
                  <a:gd name="connsiteY3" fmla="*/ 2193 h 248744"/>
                  <a:gd name="connsiteX4" fmla="*/ 176949 w 173450"/>
                  <a:gd name="connsiteY4" fmla="*/ 126565 h 248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450" h="248744">
                    <a:moveTo>
                      <a:pt x="176949" y="126565"/>
                    </a:moveTo>
                    <a:cubicBezTo>
                      <a:pt x="176949" y="195254"/>
                      <a:pt x="138121" y="250938"/>
                      <a:pt x="90224" y="250938"/>
                    </a:cubicBezTo>
                    <a:cubicBezTo>
                      <a:pt x="42327" y="250938"/>
                      <a:pt x="3499" y="195254"/>
                      <a:pt x="3499" y="126565"/>
                    </a:cubicBezTo>
                    <a:cubicBezTo>
                      <a:pt x="3499" y="57877"/>
                      <a:pt x="42327" y="2193"/>
                      <a:pt x="90224" y="2193"/>
                    </a:cubicBezTo>
                    <a:cubicBezTo>
                      <a:pt x="138121" y="2193"/>
                      <a:pt x="176949" y="57877"/>
                      <a:pt x="176949" y="126565"/>
                    </a:cubicBezTo>
                    <a:close/>
                  </a:path>
                </a:pathLst>
              </a:custGeom>
              <a:solidFill>
                <a:srgbClr val="FF0000"/>
              </a:solidFill>
              <a:ln w="3084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2" name="Elemento grafico 27">
              <a:extLst>
                <a:ext uri="{FF2B5EF4-FFF2-40B4-BE49-F238E27FC236}">
                  <a16:creationId xmlns:a16="http://schemas.microsoft.com/office/drawing/2014/main" id="{10687035-CF02-412C-9A49-50E4F4E8D439}"/>
                </a:ext>
              </a:extLst>
            </p:cNvPr>
            <p:cNvGrpSpPr/>
            <p:nvPr/>
          </p:nvGrpSpPr>
          <p:grpSpPr>
            <a:xfrm>
              <a:off x="8615004" y="3708087"/>
              <a:ext cx="1649901" cy="1102008"/>
              <a:chOff x="8615004" y="3708087"/>
              <a:chExt cx="1649901" cy="1102008"/>
            </a:xfrm>
          </p:grpSpPr>
          <p:sp>
            <p:nvSpPr>
              <p:cNvPr id="53" name="Figura a mano libera: forma 52">
                <a:extLst>
                  <a:ext uri="{FF2B5EF4-FFF2-40B4-BE49-F238E27FC236}">
                    <a16:creationId xmlns:a16="http://schemas.microsoft.com/office/drawing/2014/main" id="{2A5FE6CE-CEF6-48FF-ABBA-2E73A1CA6985}"/>
                  </a:ext>
                </a:extLst>
              </p:cNvPr>
              <p:cNvSpPr/>
              <p:nvPr/>
            </p:nvSpPr>
            <p:spPr>
              <a:xfrm>
                <a:off x="8615004" y="3708087"/>
                <a:ext cx="1602862" cy="1099217"/>
              </a:xfrm>
              <a:custGeom>
                <a:avLst/>
                <a:gdLst>
                  <a:gd name="connsiteX0" fmla="*/ 89673 w 1602862"/>
                  <a:gd name="connsiteY0" fmla="*/ 1891 h 1099217"/>
                  <a:gd name="connsiteX1" fmla="*/ 2956 w 1602862"/>
                  <a:gd name="connsiteY1" fmla="*/ 126871 h 1099217"/>
                  <a:gd name="connsiteX2" fmla="*/ 46589 w 1602862"/>
                  <a:gd name="connsiteY2" fmla="*/ 235295 h 1099217"/>
                  <a:gd name="connsiteX3" fmla="*/ 46425 w 1602862"/>
                  <a:gd name="connsiteY3" fmla="*/ 235734 h 1099217"/>
                  <a:gd name="connsiteX4" fmla="*/ 48836 w 1602862"/>
                  <a:gd name="connsiteY4" fmla="*/ 237050 h 1099217"/>
                  <a:gd name="connsiteX5" fmla="*/ 49659 w 1602862"/>
                  <a:gd name="connsiteY5" fmla="*/ 237762 h 1099217"/>
                  <a:gd name="connsiteX6" fmla="*/ 49714 w 1602862"/>
                  <a:gd name="connsiteY6" fmla="*/ 237598 h 1099217"/>
                  <a:gd name="connsiteX7" fmla="*/ 1545084 w 1602862"/>
                  <a:gd name="connsiteY7" fmla="*/ 1101108 h 1099217"/>
                  <a:gd name="connsiteX8" fmla="*/ 1605819 w 1602862"/>
                  <a:gd name="connsiteY8" fmla="*/ 868635 h 1099217"/>
                  <a:gd name="connsiteX9" fmla="*/ 110997 w 1602862"/>
                  <a:gd name="connsiteY9" fmla="*/ 5782 h 1099217"/>
                  <a:gd name="connsiteX10" fmla="*/ 110997 w 1602862"/>
                  <a:gd name="connsiteY10" fmla="*/ 5782 h 1099217"/>
                  <a:gd name="connsiteX11" fmla="*/ 110943 w 1602862"/>
                  <a:gd name="connsiteY11" fmla="*/ 5782 h 1099217"/>
                  <a:gd name="connsiteX12" fmla="*/ 107489 w 1602862"/>
                  <a:gd name="connsiteY12" fmla="*/ 3754 h 1099217"/>
                  <a:gd name="connsiteX13" fmla="*/ 107324 w 1602862"/>
                  <a:gd name="connsiteY13" fmla="*/ 4522 h 1099217"/>
                  <a:gd name="connsiteX14" fmla="*/ 89673 w 1602862"/>
                  <a:gd name="connsiteY14" fmla="*/ 1946 h 1099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2862" h="1099217">
                    <a:moveTo>
                      <a:pt x="89673" y="1891"/>
                    </a:moveTo>
                    <a:cubicBezTo>
                      <a:pt x="41765" y="1891"/>
                      <a:pt x="2956" y="57857"/>
                      <a:pt x="2956" y="126871"/>
                    </a:cubicBezTo>
                    <a:cubicBezTo>
                      <a:pt x="2956" y="171655"/>
                      <a:pt x="19565" y="213041"/>
                      <a:pt x="46589" y="235295"/>
                    </a:cubicBezTo>
                    <a:lnTo>
                      <a:pt x="46425" y="235734"/>
                    </a:lnTo>
                    <a:lnTo>
                      <a:pt x="48836" y="237050"/>
                    </a:lnTo>
                    <a:cubicBezTo>
                      <a:pt x="49110" y="237269"/>
                      <a:pt x="49385" y="237543"/>
                      <a:pt x="49659" y="237762"/>
                    </a:cubicBezTo>
                    <a:lnTo>
                      <a:pt x="49714" y="237598"/>
                    </a:lnTo>
                    <a:lnTo>
                      <a:pt x="1545084" y="1101108"/>
                    </a:lnTo>
                    <a:lnTo>
                      <a:pt x="1605819" y="868635"/>
                    </a:lnTo>
                    <a:lnTo>
                      <a:pt x="110997" y="5782"/>
                    </a:lnTo>
                    <a:lnTo>
                      <a:pt x="110997" y="5782"/>
                    </a:lnTo>
                    <a:cubicBezTo>
                      <a:pt x="110997" y="5782"/>
                      <a:pt x="110943" y="5782"/>
                      <a:pt x="110943" y="5782"/>
                    </a:cubicBezTo>
                    <a:lnTo>
                      <a:pt x="107489" y="3754"/>
                    </a:lnTo>
                    <a:lnTo>
                      <a:pt x="107324" y="4522"/>
                    </a:lnTo>
                    <a:cubicBezTo>
                      <a:pt x="101514" y="2823"/>
                      <a:pt x="95594" y="1946"/>
                      <a:pt x="89673" y="1946"/>
                    </a:cubicBezTo>
                    <a:close/>
                  </a:path>
                </a:pathLst>
              </a:custGeom>
              <a:solidFill>
                <a:srgbClr val="FF8080"/>
              </a:solidFill>
              <a:ln w="3084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igura a mano libera: forma 53">
                <a:extLst>
                  <a:ext uri="{FF2B5EF4-FFF2-40B4-BE49-F238E27FC236}">
                    <a16:creationId xmlns:a16="http://schemas.microsoft.com/office/drawing/2014/main" id="{970BB709-817A-48BC-B480-97E1AE3C0DF2}"/>
                  </a:ext>
                </a:extLst>
              </p:cNvPr>
              <p:cNvSpPr/>
              <p:nvPr/>
            </p:nvSpPr>
            <p:spPr>
              <a:xfrm>
                <a:off x="10091455" y="4561351"/>
                <a:ext cx="173450" cy="248744"/>
              </a:xfrm>
              <a:custGeom>
                <a:avLst/>
                <a:gdLst>
                  <a:gd name="connsiteX0" fmla="*/ 176793 w 173450"/>
                  <a:gd name="connsiteY0" fmla="*/ 126480 h 248744"/>
                  <a:gd name="connsiteX1" fmla="*/ 90068 w 173450"/>
                  <a:gd name="connsiteY1" fmla="*/ 250852 h 248744"/>
                  <a:gd name="connsiteX2" fmla="*/ 3342 w 173450"/>
                  <a:gd name="connsiteY2" fmla="*/ 126480 h 248744"/>
                  <a:gd name="connsiteX3" fmla="*/ 90068 w 173450"/>
                  <a:gd name="connsiteY3" fmla="*/ 2108 h 248744"/>
                  <a:gd name="connsiteX4" fmla="*/ 176793 w 173450"/>
                  <a:gd name="connsiteY4" fmla="*/ 126480 h 248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450" h="248744">
                    <a:moveTo>
                      <a:pt x="176793" y="126480"/>
                    </a:moveTo>
                    <a:cubicBezTo>
                      <a:pt x="176793" y="195169"/>
                      <a:pt x="137965" y="250852"/>
                      <a:pt x="90068" y="250852"/>
                    </a:cubicBezTo>
                    <a:cubicBezTo>
                      <a:pt x="42170" y="250852"/>
                      <a:pt x="3342" y="195169"/>
                      <a:pt x="3342" y="126480"/>
                    </a:cubicBezTo>
                    <a:cubicBezTo>
                      <a:pt x="3342" y="57791"/>
                      <a:pt x="42171" y="2108"/>
                      <a:pt x="90068" y="2108"/>
                    </a:cubicBezTo>
                    <a:cubicBezTo>
                      <a:pt x="137965" y="2108"/>
                      <a:pt x="176793" y="57791"/>
                      <a:pt x="176793" y="12648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084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5" name="Figura a mano libera: forma 54">
              <a:extLst>
                <a:ext uri="{FF2B5EF4-FFF2-40B4-BE49-F238E27FC236}">
                  <a16:creationId xmlns:a16="http://schemas.microsoft.com/office/drawing/2014/main" id="{96E33B82-08D2-40E2-B86E-B7B4E61424B9}"/>
                </a:ext>
              </a:extLst>
            </p:cNvPr>
            <p:cNvSpPr/>
            <p:nvPr/>
          </p:nvSpPr>
          <p:spPr>
            <a:xfrm>
              <a:off x="8142931" y="3231997"/>
              <a:ext cx="2188523" cy="1915831"/>
            </a:xfrm>
            <a:custGeom>
              <a:avLst/>
              <a:gdLst>
                <a:gd name="connsiteX0" fmla="*/ 346079 w 2188523"/>
                <a:gd name="connsiteY0" fmla="*/ 2 h 1915831"/>
                <a:gd name="connsiteX1" fmla="*/ 0 w 2188523"/>
                <a:gd name="connsiteY1" fmla="*/ 482794 h 1915831"/>
                <a:gd name="connsiteX2" fmla="*/ 186889 w 2188523"/>
                <a:gd name="connsiteY2" fmla="*/ 911478 h 1915831"/>
                <a:gd name="connsiteX3" fmla="*/ 186345 w 2188523"/>
                <a:gd name="connsiteY3" fmla="*/ 913307 h 1915831"/>
                <a:gd name="connsiteX4" fmla="*/ 1923200 w 2188523"/>
                <a:gd name="connsiteY4" fmla="*/ 1915832 h 1915831"/>
                <a:gd name="connsiteX5" fmla="*/ 1925535 w 2188523"/>
                <a:gd name="connsiteY5" fmla="*/ 1915397 h 1915831"/>
                <a:gd name="connsiteX6" fmla="*/ 1685665 w 2188523"/>
                <a:gd name="connsiteY6" fmla="*/ 1455904 h 1915831"/>
                <a:gd name="connsiteX7" fmla="*/ 2031757 w 2188523"/>
                <a:gd name="connsiteY7" fmla="*/ 973111 h 1915831"/>
                <a:gd name="connsiteX8" fmla="*/ 2188523 w 2188523"/>
                <a:gd name="connsiteY8" fmla="*/ 1025487 h 1915831"/>
                <a:gd name="connsiteX9" fmla="*/ 2187653 w 2188523"/>
                <a:gd name="connsiteY9" fmla="*/ 1022883 h 1915831"/>
                <a:gd name="connsiteX10" fmla="*/ 450841 w 2188523"/>
                <a:gd name="connsiteY10" fmla="*/ 20138 h 1915831"/>
                <a:gd name="connsiteX11" fmla="*/ 450181 w 2188523"/>
                <a:gd name="connsiteY11" fmla="*/ 22364 h 1915831"/>
                <a:gd name="connsiteX12" fmla="*/ 346077 w 2188523"/>
                <a:gd name="connsiteY12" fmla="*/ 0 h 191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88523" h="1915831">
                  <a:moveTo>
                    <a:pt x="346079" y="2"/>
                  </a:moveTo>
                  <a:cubicBezTo>
                    <a:pt x="154946" y="2"/>
                    <a:pt x="0" y="216156"/>
                    <a:pt x="0" y="482794"/>
                  </a:cubicBezTo>
                  <a:cubicBezTo>
                    <a:pt x="1" y="663173"/>
                    <a:pt x="72080" y="828506"/>
                    <a:pt x="186889" y="911478"/>
                  </a:cubicBezTo>
                  <a:lnTo>
                    <a:pt x="186345" y="913307"/>
                  </a:lnTo>
                  <a:lnTo>
                    <a:pt x="1923200" y="1915832"/>
                  </a:lnTo>
                  <a:lnTo>
                    <a:pt x="1925535" y="1915397"/>
                  </a:lnTo>
                  <a:cubicBezTo>
                    <a:pt x="1782576" y="1851075"/>
                    <a:pt x="1685665" y="1665447"/>
                    <a:pt x="1685665" y="1455904"/>
                  </a:cubicBezTo>
                  <a:cubicBezTo>
                    <a:pt x="1685665" y="1189265"/>
                    <a:pt x="1840618" y="973111"/>
                    <a:pt x="2031757" y="973111"/>
                  </a:cubicBezTo>
                  <a:cubicBezTo>
                    <a:pt x="2086231" y="973110"/>
                    <a:pt x="2139952" y="991056"/>
                    <a:pt x="2188523" y="1025487"/>
                  </a:cubicBezTo>
                  <a:lnTo>
                    <a:pt x="2187653" y="1022883"/>
                  </a:lnTo>
                  <a:lnTo>
                    <a:pt x="450841" y="20138"/>
                  </a:lnTo>
                  <a:lnTo>
                    <a:pt x="450181" y="22364"/>
                  </a:lnTo>
                  <a:cubicBezTo>
                    <a:pt x="416501" y="7543"/>
                    <a:pt x="381393" y="1"/>
                    <a:pt x="346077" y="0"/>
                  </a:cubicBezTo>
                  <a:close/>
                </a:path>
              </a:pathLst>
            </a:custGeom>
            <a:solidFill>
              <a:srgbClr val="DE87CD"/>
            </a:solidFill>
            <a:ln w="308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CE15B24D-3A59-47FC-A741-EEBE709E5F44}"/>
              </a:ext>
            </a:extLst>
          </p:cNvPr>
          <p:cNvCxnSpPr>
            <a:cxnSpLocks/>
          </p:cNvCxnSpPr>
          <p:nvPr/>
        </p:nvCxnSpPr>
        <p:spPr>
          <a:xfrm flipV="1">
            <a:off x="5150152" y="4419026"/>
            <a:ext cx="989230" cy="11831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igura a mano libera: forma 59">
            <a:extLst>
              <a:ext uri="{FF2B5EF4-FFF2-40B4-BE49-F238E27FC236}">
                <a16:creationId xmlns:a16="http://schemas.microsoft.com/office/drawing/2014/main" id="{46611ADF-E0D4-40D0-8E69-BDCEE63CBA70}"/>
              </a:ext>
            </a:extLst>
          </p:cNvPr>
          <p:cNvSpPr/>
          <p:nvPr/>
        </p:nvSpPr>
        <p:spPr>
          <a:xfrm>
            <a:off x="6031607" y="3473289"/>
            <a:ext cx="1782679" cy="1433294"/>
          </a:xfrm>
          <a:custGeom>
            <a:avLst/>
            <a:gdLst>
              <a:gd name="connsiteX0" fmla="*/ 0 w 1782679"/>
              <a:gd name="connsiteY0" fmla="*/ 412912 h 1433294"/>
              <a:gd name="connsiteX1" fmla="*/ 83820 w 1782679"/>
              <a:gd name="connsiteY1" fmla="*/ 245272 h 1433294"/>
              <a:gd name="connsiteX2" fmla="*/ 480060 w 1782679"/>
              <a:gd name="connsiteY2" fmla="*/ 9052 h 1433294"/>
              <a:gd name="connsiteX3" fmla="*/ 868680 w 1782679"/>
              <a:gd name="connsiteY3" fmla="*/ 85252 h 1433294"/>
              <a:gd name="connsiteX4" fmla="*/ 1432560 w 1782679"/>
              <a:gd name="connsiteY4" fmla="*/ 420532 h 1433294"/>
              <a:gd name="connsiteX5" fmla="*/ 1775460 w 1782679"/>
              <a:gd name="connsiteY5" fmla="*/ 832012 h 1433294"/>
              <a:gd name="connsiteX6" fmla="*/ 1600200 w 1782679"/>
              <a:gd name="connsiteY6" fmla="*/ 1365412 h 1433294"/>
              <a:gd name="connsiteX7" fmla="*/ 868680 w 1782679"/>
              <a:gd name="connsiteY7" fmla="*/ 1411132 h 1433294"/>
              <a:gd name="connsiteX8" fmla="*/ 464820 w 1782679"/>
              <a:gd name="connsiteY8" fmla="*/ 1228252 h 1433294"/>
              <a:gd name="connsiteX9" fmla="*/ 99060 w 1782679"/>
              <a:gd name="connsiteY9" fmla="*/ 976792 h 143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2679" h="1433294">
                <a:moveTo>
                  <a:pt x="0" y="412912"/>
                </a:moveTo>
                <a:cubicBezTo>
                  <a:pt x="1905" y="362747"/>
                  <a:pt x="3810" y="312582"/>
                  <a:pt x="83820" y="245272"/>
                </a:cubicBezTo>
                <a:cubicBezTo>
                  <a:pt x="163830" y="177962"/>
                  <a:pt x="349250" y="35722"/>
                  <a:pt x="480060" y="9052"/>
                </a:cubicBezTo>
                <a:cubicBezTo>
                  <a:pt x="610870" y="-17618"/>
                  <a:pt x="709930" y="16672"/>
                  <a:pt x="868680" y="85252"/>
                </a:cubicBezTo>
                <a:cubicBezTo>
                  <a:pt x="1027430" y="153832"/>
                  <a:pt x="1281430" y="296072"/>
                  <a:pt x="1432560" y="420532"/>
                </a:cubicBezTo>
                <a:cubicBezTo>
                  <a:pt x="1583690" y="544992"/>
                  <a:pt x="1747520" y="674532"/>
                  <a:pt x="1775460" y="832012"/>
                </a:cubicBezTo>
                <a:cubicBezTo>
                  <a:pt x="1803400" y="989492"/>
                  <a:pt x="1751330" y="1268892"/>
                  <a:pt x="1600200" y="1365412"/>
                </a:cubicBezTo>
                <a:cubicBezTo>
                  <a:pt x="1449070" y="1461932"/>
                  <a:pt x="1057910" y="1433992"/>
                  <a:pt x="868680" y="1411132"/>
                </a:cubicBezTo>
                <a:cubicBezTo>
                  <a:pt x="679450" y="1388272"/>
                  <a:pt x="593090" y="1300642"/>
                  <a:pt x="464820" y="1228252"/>
                </a:cubicBezTo>
                <a:cubicBezTo>
                  <a:pt x="336550" y="1155862"/>
                  <a:pt x="217805" y="1066327"/>
                  <a:pt x="99060" y="9767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B9037B5E-D13B-4DA7-8D5B-858810E8BB14}"/>
              </a:ext>
            </a:extLst>
          </p:cNvPr>
          <p:cNvSpPr txBox="1"/>
          <p:nvPr/>
        </p:nvSpPr>
        <p:spPr>
          <a:xfrm>
            <a:off x="5536398" y="3024611"/>
            <a:ext cx="2965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fibers = muscle cells</a:t>
            </a:r>
          </a:p>
        </p:txBody>
      </p: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9D36E079-DE2B-4264-A296-680895B56718}"/>
              </a:ext>
            </a:extLst>
          </p:cNvPr>
          <p:cNvCxnSpPr>
            <a:cxnSpLocks/>
          </p:cNvCxnSpPr>
          <p:nvPr/>
        </p:nvCxnSpPr>
        <p:spPr>
          <a:xfrm flipV="1">
            <a:off x="3174262" y="3890752"/>
            <a:ext cx="1355270" cy="1331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226DBFA1-5248-45BF-ADD7-19463CCD3F82}"/>
              </a:ext>
            </a:extLst>
          </p:cNvPr>
          <p:cNvSpPr txBox="1"/>
          <p:nvPr/>
        </p:nvSpPr>
        <p:spPr>
          <a:xfrm>
            <a:off x="8624077" y="1246501"/>
            <a:ext cx="32631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fibers forming a single motor unit contract all together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Different  motor units can contract independently form each other.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higher the number of motor units that are activated, the greater the strength produced by the muscle</a:t>
            </a:r>
          </a:p>
        </p:txBody>
      </p:sp>
    </p:spTree>
    <p:extLst>
      <p:ext uri="{BB962C8B-B14F-4D97-AF65-F5344CB8AC3E}">
        <p14:creationId xmlns:p14="http://schemas.microsoft.com/office/powerpoint/2010/main" val="3220458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43D4630-A75A-4225-9681-7378D95CB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500DC0C-FB78-4FEC-A458-1315DC785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A1E3B389-5B3D-43CA-8B22-0204D852F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74" y="63267"/>
            <a:ext cx="10515600" cy="662397"/>
          </a:xfrm>
        </p:spPr>
        <p:txBody>
          <a:bodyPr/>
          <a:lstStyle/>
          <a:p>
            <a:r>
              <a:rPr lang="en-US" dirty="0"/>
              <a:t>Muscle stimulation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F80183A5-52CB-4369-BA85-9C21239AD3F2}"/>
              </a:ext>
            </a:extLst>
          </p:cNvPr>
          <p:cNvSpPr txBox="1"/>
          <p:nvPr/>
        </p:nvSpPr>
        <p:spPr>
          <a:xfrm>
            <a:off x="472513" y="4801054"/>
            <a:ext cx="22236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Single contraction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"twitch"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B72B5F37-9FB8-4CF8-9344-E4812634329A}"/>
              </a:ext>
            </a:extLst>
          </p:cNvPr>
          <p:cNvSpPr txBox="1"/>
          <p:nvPr/>
        </p:nvSpPr>
        <p:spPr>
          <a:xfrm>
            <a:off x="3105685" y="4844965"/>
            <a:ext cx="20377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Effect of two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action potentials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(summation) 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3D94B335-D70C-4C45-A96F-A53D55CC637E}"/>
              </a:ext>
            </a:extLst>
          </p:cNvPr>
          <p:cNvSpPr txBox="1"/>
          <p:nvPr/>
        </p:nvSpPr>
        <p:spPr>
          <a:xfrm>
            <a:off x="5811574" y="4537048"/>
            <a:ext cx="3684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Effect of a train of many action potentials occurring at high frequency: constant maximum tension or "complete tetanus".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6248AC2E-F72B-48D4-976A-ED9A939E2589}"/>
              </a:ext>
            </a:extLst>
          </p:cNvPr>
          <p:cNvSpPr txBox="1"/>
          <p:nvPr/>
        </p:nvSpPr>
        <p:spPr>
          <a:xfrm>
            <a:off x="6174855" y="1848336"/>
            <a:ext cx="4335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strength of muscle contractions depends on the frequency of arriving action potentials and the number of  motor neuros that are firing. </a:t>
            </a:r>
          </a:p>
        </p:txBody>
      </p: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60898E67-5798-482E-8816-16534E04E9D0}"/>
              </a:ext>
            </a:extLst>
          </p:cNvPr>
          <p:cNvCxnSpPr>
            <a:cxnSpLocks/>
          </p:cNvCxnSpPr>
          <p:nvPr/>
        </p:nvCxnSpPr>
        <p:spPr>
          <a:xfrm flipH="1" flipV="1">
            <a:off x="1928468" y="3924504"/>
            <a:ext cx="180773" cy="892579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368DB3F2-FA63-4DB7-81B2-FD25B351FEB9}"/>
              </a:ext>
            </a:extLst>
          </p:cNvPr>
          <p:cNvCxnSpPr>
            <a:cxnSpLocks/>
          </p:cNvCxnSpPr>
          <p:nvPr/>
        </p:nvCxnSpPr>
        <p:spPr>
          <a:xfrm flipH="1" flipV="1">
            <a:off x="3285123" y="3924504"/>
            <a:ext cx="72397" cy="90325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41F70FCA-C1C6-470F-B0CA-60007D62B7DD}"/>
              </a:ext>
            </a:extLst>
          </p:cNvPr>
          <p:cNvCxnSpPr>
            <a:cxnSpLocks/>
          </p:cNvCxnSpPr>
          <p:nvPr/>
        </p:nvCxnSpPr>
        <p:spPr>
          <a:xfrm flipH="1" flipV="1">
            <a:off x="4902912" y="3362594"/>
            <a:ext cx="908662" cy="1342757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uppo 68">
            <a:extLst>
              <a:ext uri="{FF2B5EF4-FFF2-40B4-BE49-F238E27FC236}">
                <a16:creationId xmlns:a16="http://schemas.microsoft.com/office/drawing/2014/main" id="{894FC4E7-4BB8-42B8-9748-DF78A01B94DD}"/>
              </a:ext>
            </a:extLst>
          </p:cNvPr>
          <p:cNvGrpSpPr/>
          <p:nvPr/>
        </p:nvGrpSpPr>
        <p:grpSpPr>
          <a:xfrm>
            <a:off x="225331" y="869676"/>
            <a:ext cx="5419878" cy="3811548"/>
            <a:chOff x="377730" y="725500"/>
            <a:chExt cx="6213471" cy="4369645"/>
          </a:xfrm>
        </p:grpSpPr>
        <p:sp>
          <p:nvSpPr>
            <p:cNvPr id="45" name="Figura a mano libera: forma 44">
              <a:extLst>
                <a:ext uri="{FF2B5EF4-FFF2-40B4-BE49-F238E27FC236}">
                  <a16:creationId xmlns:a16="http://schemas.microsoft.com/office/drawing/2014/main" id="{EC129465-2747-4E71-9C7D-A6A5EBF9A5CD}"/>
                </a:ext>
              </a:extLst>
            </p:cNvPr>
            <p:cNvSpPr/>
            <p:nvPr/>
          </p:nvSpPr>
          <p:spPr>
            <a:xfrm>
              <a:off x="1814680" y="805273"/>
              <a:ext cx="9525" cy="4289872"/>
            </a:xfrm>
            <a:custGeom>
              <a:avLst/>
              <a:gdLst>
                <a:gd name="connsiteX0" fmla="*/ 0 w 9525"/>
                <a:gd name="connsiteY0" fmla="*/ 0 h 4289872"/>
                <a:gd name="connsiteX1" fmla="*/ 0 w 9525"/>
                <a:gd name="connsiteY1" fmla="*/ 4289872 h 428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89872">
                  <a:moveTo>
                    <a:pt x="0" y="0"/>
                  </a:moveTo>
                  <a:lnTo>
                    <a:pt x="0" y="4289872"/>
                  </a:lnTo>
                </a:path>
              </a:pathLst>
            </a:custGeom>
            <a:solidFill>
              <a:srgbClr val="FFFF00"/>
            </a:solidFill>
            <a:ln w="1903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igura a mano libera: forma 45">
              <a:extLst>
                <a:ext uri="{FF2B5EF4-FFF2-40B4-BE49-F238E27FC236}">
                  <a16:creationId xmlns:a16="http://schemas.microsoft.com/office/drawing/2014/main" id="{83C605A9-7BCD-4BE9-B569-6850F7CDA0D9}"/>
                </a:ext>
              </a:extLst>
            </p:cNvPr>
            <p:cNvSpPr/>
            <p:nvPr/>
          </p:nvSpPr>
          <p:spPr>
            <a:xfrm>
              <a:off x="1246367" y="4581824"/>
              <a:ext cx="4995685" cy="9525"/>
            </a:xfrm>
            <a:custGeom>
              <a:avLst/>
              <a:gdLst>
                <a:gd name="connsiteX0" fmla="*/ 4995686 w 4995685"/>
                <a:gd name="connsiteY0" fmla="*/ 0 h 9525"/>
                <a:gd name="connsiteX1" fmla="*/ 0 w 499568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95685" h="9525">
                  <a:moveTo>
                    <a:pt x="4995686" y="0"/>
                  </a:move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903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igura a mano libera: forma 46">
              <a:extLst>
                <a:ext uri="{FF2B5EF4-FFF2-40B4-BE49-F238E27FC236}">
                  <a16:creationId xmlns:a16="http://schemas.microsoft.com/office/drawing/2014/main" id="{D3AC536D-08E0-4C23-9D02-F190D99D7D6E}"/>
                </a:ext>
              </a:extLst>
            </p:cNvPr>
            <p:cNvSpPr/>
            <p:nvPr/>
          </p:nvSpPr>
          <p:spPr>
            <a:xfrm rot="5400000">
              <a:off x="6171748" y="4522001"/>
              <a:ext cx="149298" cy="119658"/>
            </a:xfrm>
            <a:custGeom>
              <a:avLst/>
              <a:gdLst>
                <a:gd name="connsiteX0" fmla="*/ 149774 w 149298"/>
                <a:gd name="connsiteY0" fmla="*/ 119872 h 119658"/>
                <a:gd name="connsiteX1" fmla="*/ 476 w 149298"/>
                <a:gd name="connsiteY1" fmla="*/ 119872 h 119658"/>
                <a:gd name="connsiteX2" fmla="*/ 75125 w 149298"/>
                <a:gd name="connsiteY2" fmla="*/ 214 h 11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298" h="119658">
                  <a:moveTo>
                    <a:pt x="149774" y="119872"/>
                  </a:moveTo>
                  <a:lnTo>
                    <a:pt x="476" y="119872"/>
                  </a:lnTo>
                  <a:lnTo>
                    <a:pt x="75125" y="214"/>
                  </a:lnTo>
                  <a:close/>
                </a:path>
              </a:pathLst>
            </a:custGeom>
            <a:solidFill>
              <a:srgbClr val="2B1100"/>
            </a:solidFill>
            <a:ln w="190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igura a mano libera: forma 47">
              <a:extLst>
                <a:ext uri="{FF2B5EF4-FFF2-40B4-BE49-F238E27FC236}">
                  <a16:creationId xmlns:a16="http://schemas.microsoft.com/office/drawing/2014/main" id="{295EB824-5BD0-4179-A0BB-8CF2F56C4AE2}"/>
                </a:ext>
              </a:extLst>
            </p:cNvPr>
            <p:cNvSpPr/>
            <p:nvPr/>
          </p:nvSpPr>
          <p:spPr>
            <a:xfrm>
              <a:off x="1740035" y="725500"/>
              <a:ext cx="149298" cy="119658"/>
            </a:xfrm>
            <a:custGeom>
              <a:avLst/>
              <a:gdLst>
                <a:gd name="connsiteX0" fmla="*/ 149309 w 149298"/>
                <a:gd name="connsiteY0" fmla="*/ 119474 h 119658"/>
                <a:gd name="connsiteX1" fmla="*/ 11 w 149298"/>
                <a:gd name="connsiteY1" fmla="*/ 119474 h 119658"/>
                <a:gd name="connsiteX2" fmla="*/ 74660 w 149298"/>
                <a:gd name="connsiteY2" fmla="*/ -185 h 11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298" h="119658">
                  <a:moveTo>
                    <a:pt x="149309" y="119474"/>
                  </a:moveTo>
                  <a:lnTo>
                    <a:pt x="11" y="119474"/>
                  </a:lnTo>
                  <a:lnTo>
                    <a:pt x="74660" y="-185"/>
                  </a:lnTo>
                  <a:close/>
                </a:path>
              </a:pathLst>
            </a:custGeom>
            <a:solidFill>
              <a:srgbClr val="2B1100"/>
            </a:solidFill>
            <a:ln w="190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igura a mano libera: forma 48">
              <a:extLst>
                <a:ext uri="{FF2B5EF4-FFF2-40B4-BE49-F238E27FC236}">
                  <a16:creationId xmlns:a16="http://schemas.microsoft.com/office/drawing/2014/main" id="{6023242D-24BD-4BB6-83E3-D24DBEF62F93}"/>
                </a:ext>
              </a:extLst>
            </p:cNvPr>
            <p:cNvSpPr/>
            <p:nvPr/>
          </p:nvSpPr>
          <p:spPr>
            <a:xfrm>
              <a:off x="2052243" y="1685461"/>
              <a:ext cx="180251" cy="571882"/>
            </a:xfrm>
            <a:custGeom>
              <a:avLst/>
              <a:gdLst>
                <a:gd name="connsiteX0" fmla="*/ 0 w 180251"/>
                <a:gd name="connsiteY0" fmla="*/ 571882 h 571882"/>
                <a:gd name="connsiteX1" fmla="*/ 66599 w 180251"/>
                <a:gd name="connsiteY1" fmla="*/ 571882 h 571882"/>
                <a:gd name="connsiteX2" fmla="*/ 66599 w 180251"/>
                <a:gd name="connsiteY2" fmla="*/ 558919 h 571882"/>
                <a:gd name="connsiteX3" fmla="*/ 70380 w 180251"/>
                <a:gd name="connsiteY3" fmla="*/ 430 h 571882"/>
                <a:gd name="connsiteX4" fmla="*/ 88744 w 180251"/>
                <a:gd name="connsiteY4" fmla="*/ 117102 h 571882"/>
                <a:gd name="connsiteX5" fmla="*/ 107918 w 180251"/>
                <a:gd name="connsiteY5" fmla="*/ 334243 h 571882"/>
                <a:gd name="connsiteX6" fmla="*/ 124396 w 180251"/>
                <a:gd name="connsiteY6" fmla="*/ 491415 h 571882"/>
                <a:gd name="connsiteX7" fmla="*/ 146856 w 180251"/>
                <a:gd name="connsiteY7" fmla="*/ 558928 h 571882"/>
                <a:gd name="connsiteX8" fmla="*/ 180251 w 180251"/>
                <a:gd name="connsiteY8" fmla="*/ 571882 h 57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251" h="571882">
                  <a:moveTo>
                    <a:pt x="0" y="571882"/>
                  </a:moveTo>
                  <a:cubicBezTo>
                    <a:pt x="0" y="571882"/>
                    <a:pt x="66599" y="571882"/>
                    <a:pt x="66599" y="571882"/>
                  </a:cubicBezTo>
                  <a:cubicBezTo>
                    <a:pt x="66599" y="571882"/>
                    <a:pt x="66599" y="558919"/>
                    <a:pt x="66599" y="558919"/>
                  </a:cubicBezTo>
                  <a:cubicBezTo>
                    <a:pt x="66599" y="558919"/>
                    <a:pt x="66599" y="-17944"/>
                    <a:pt x="70380" y="430"/>
                  </a:cubicBezTo>
                  <a:cubicBezTo>
                    <a:pt x="74162" y="18804"/>
                    <a:pt x="81725" y="55532"/>
                    <a:pt x="88744" y="117102"/>
                  </a:cubicBezTo>
                  <a:cubicBezTo>
                    <a:pt x="95764" y="178681"/>
                    <a:pt x="102251" y="265101"/>
                    <a:pt x="107918" y="334243"/>
                  </a:cubicBezTo>
                  <a:cubicBezTo>
                    <a:pt x="113595" y="403375"/>
                    <a:pt x="118453" y="455230"/>
                    <a:pt x="124396" y="491415"/>
                  </a:cubicBezTo>
                  <a:cubicBezTo>
                    <a:pt x="130340" y="527610"/>
                    <a:pt x="137360" y="548136"/>
                    <a:pt x="146856" y="558928"/>
                  </a:cubicBezTo>
                  <a:cubicBezTo>
                    <a:pt x="156343" y="569730"/>
                    <a:pt x="168297" y="570806"/>
                    <a:pt x="180251" y="571882"/>
                  </a:cubicBezTo>
                </a:path>
              </a:pathLst>
            </a:custGeom>
            <a:noFill/>
            <a:ln w="1903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igura a mano libera: forma 49">
              <a:extLst>
                <a:ext uri="{FF2B5EF4-FFF2-40B4-BE49-F238E27FC236}">
                  <a16:creationId xmlns:a16="http://schemas.microsoft.com/office/drawing/2014/main" id="{359F90BA-FF8C-4263-9AE5-A6E99FAFDA57}"/>
                </a:ext>
              </a:extLst>
            </p:cNvPr>
            <p:cNvSpPr/>
            <p:nvPr/>
          </p:nvSpPr>
          <p:spPr>
            <a:xfrm>
              <a:off x="2232494" y="2257343"/>
              <a:ext cx="24060" cy="9525"/>
            </a:xfrm>
            <a:custGeom>
              <a:avLst/>
              <a:gdLst>
                <a:gd name="connsiteX0" fmla="*/ 24060 w 24060"/>
                <a:gd name="connsiteY0" fmla="*/ 0 h 9525"/>
                <a:gd name="connsiteX1" fmla="*/ 0 w 2406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060" h="9525">
                  <a:moveTo>
                    <a:pt x="24060" y="0"/>
                  </a:moveTo>
                  <a:cubicBezTo>
                    <a:pt x="24060" y="0"/>
                    <a:pt x="0" y="0"/>
                    <a:pt x="0" y="0"/>
                  </a:cubicBezTo>
                </a:path>
              </a:pathLst>
            </a:custGeom>
            <a:noFill/>
            <a:ln w="1903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igura a mano libera: forma 50">
              <a:extLst>
                <a:ext uri="{FF2B5EF4-FFF2-40B4-BE49-F238E27FC236}">
                  <a16:creationId xmlns:a16="http://schemas.microsoft.com/office/drawing/2014/main" id="{3162AB21-1793-430A-BEF1-F1373358B9C5}"/>
                </a:ext>
              </a:extLst>
            </p:cNvPr>
            <p:cNvSpPr/>
            <p:nvPr/>
          </p:nvSpPr>
          <p:spPr>
            <a:xfrm>
              <a:off x="1308640" y="2257343"/>
              <a:ext cx="743603" cy="9525"/>
            </a:xfrm>
            <a:custGeom>
              <a:avLst/>
              <a:gdLst>
                <a:gd name="connsiteX0" fmla="*/ 743603 w 743603"/>
                <a:gd name="connsiteY0" fmla="*/ 0 h 9525"/>
                <a:gd name="connsiteX1" fmla="*/ 0 w 7436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3603" h="9525">
                  <a:moveTo>
                    <a:pt x="743603" y="0"/>
                  </a:moveTo>
                  <a:cubicBezTo>
                    <a:pt x="495744" y="0"/>
                    <a:pt x="247875" y="0"/>
                    <a:pt x="0" y="0"/>
                  </a:cubicBezTo>
                </a:path>
              </a:pathLst>
            </a:custGeom>
            <a:noFill/>
            <a:ln w="1903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igura a mano libera: forma 51">
              <a:extLst>
                <a:ext uri="{FF2B5EF4-FFF2-40B4-BE49-F238E27FC236}">
                  <a16:creationId xmlns:a16="http://schemas.microsoft.com/office/drawing/2014/main" id="{522FAAFB-6A06-4860-A1FB-508D1E836F07}"/>
                </a:ext>
              </a:extLst>
            </p:cNvPr>
            <p:cNvSpPr/>
            <p:nvPr/>
          </p:nvSpPr>
          <p:spPr>
            <a:xfrm>
              <a:off x="2256554" y="2257343"/>
              <a:ext cx="879900" cy="9525"/>
            </a:xfrm>
            <a:custGeom>
              <a:avLst/>
              <a:gdLst>
                <a:gd name="connsiteX0" fmla="*/ 0 w 879900"/>
                <a:gd name="connsiteY0" fmla="*/ 0 h 9525"/>
                <a:gd name="connsiteX1" fmla="*/ 879900 w 87990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900" h="9525">
                  <a:moveTo>
                    <a:pt x="0" y="0"/>
                  </a:moveTo>
                  <a:lnTo>
                    <a:pt x="879900" y="0"/>
                  </a:lnTo>
                </a:path>
              </a:pathLst>
            </a:custGeom>
            <a:noFill/>
            <a:ln w="1903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igura a mano libera: forma 52">
              <a:extLst>
                <a:ext uri="{FF2B5EF4-FFF2-40B4-BE49-F238E27FC236}">
                  <a16:creationId xmlns:a16="http://schemas.microsoft.com/office/drawing/2014/main" id="{F9ED6534-C268-412E-8A78-F126D26B9433}"/>
                </a:ext>
              </a:extLst>
            </p:cNvPr>
            <p:cNvSpPr/>
            <p:nvPr/>
          </p:nvSpPr>
          <p:spPr>
            <a:xfrm>
              <a:off x="3136455" y="1685451"/>
              <a:ext cx="204311" cy="571891"/>
            </a:xfrm>
            <a:custGeom>
              <a:avLst/>
              <a:gdLst>
                <a:gd name="connsiteX0" fmla="*/ 204311 w 204311"/>
                <a:gd name="connsiteY0" fmla="*/ 571882 h 571891"/>
                <a:gd name="connsiteX1" fmla="*/ 174279 w 204311"/>
                <a:gd name="connsiteY1" fmla="*/ 571349 h 571891"/>
                <a:gd name="connsiteX2" fmla="*/ 146856 w 204311"/>
                <a:gd name="connsiteY2" fmla="*/ 558928 h 571891"/>
                <a:gd name="connsiteX3" fmla="*/ 124397 w 204311"/>
                <a:gd name="connsiteY3" fmla="*/ 491415 h 571891"/>
                <a:gd name="connsiteX4" fmla="*/ 107918 w 204311"/>
                <a:gd name="connsiteY4" fmla="*/ 334243 h 571891"/>
                <a:gd name="connsiteX5" fmla="*/ 88745 w 204311"/>
                <a:gd name="connsiteY5" fmla="*/ 117111 h 571891"/>
                <a:gd name="connsiteX6" fmla="*/ 70380 w 204311"/>
                <a:gd name="connsiteY6" fmla="*/ 430 h 571891"/>
                <a:gd name="connsiteX7" fmla="*/ 66599 w 204311"/>
                <a:gd name="connsiteY7" fmla="*/ 558928 h 571891"/>
                <a:gd name="connsiteX8" fmla="*/ 66599 w 204311"/>
                <a:gd name="connsiteY8" fmla="*/ 571892 h 571891"/>
                <a:gd name="connsiteX9" fmla="*/ 0 w 204311"/>
                <a:gd name="connsiteY9" fmla="*/ 571892 h 57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311" h="571891">
                  <a:moveTo>
                    <a:pt x="204311" y="571882"/>
                  </a:moveTo>
                  <a:cubicBezTo>
                    <a:pt x="204311" y="571882"/>
                    <a:pt x="180251" y="571892"/>
                    <a:pt x="174279" y="571349"/>
                  </a:cubicBezTo>
                  <a:cubicBezTo>
                    <a:pt x="168307" y="570806"/>
                    <a:pt x="156343" y="569730"/>
                    <a:pt x="146856" y="558928"/>
                  </a:cubicBezTo>
                  <a:cubicBezTo>
                    <a:pt x="137360" y="548136"/>
                    <a:pt x="130340" y="527610"/>
                    <a:pt x="124397" y="491415"/>
                  </a:cubicBezTo>
                  <a:cubicBezTo>
                    <a:pt x="118453" y="455229"/>
                    <a:pt x="113595" y="403375"/>
                    <a:pt x="107918" y="334243"/>
                  </a:cubicBezTo>
                  <a:cubicBezTo>
                    <a:pt x="102251" y="265101"/>
                    <a:pt x="95765" y="178681"/>
                    <a:pt x="88745" y="117111"/>
                  </a:cubicBezTo>
                  <a:cubicBezTo>
                    <a:pt x="81725" y="55532"/>
                    <a:pt x="74162" y="18804"/>
                    <a:pt x="70380" y="430"/>
                  </a:cubicBezTo>
                  <a:cubicBezTo>
                    <a:pt x="66599" y="-17944"/>
                    <a:pt x="66599" y="558928"/>
                    <a:pt x="66599" y="558928"/>
                  </a:cubicBezTo>
                  <a:cubicBezTo>
                    <a:pt x="66599" y="558928"/>
                    <a:pt x="66599" y="571892"/>
                    <a:pt x="66599" y="571892"/>
                  </a:cubicBezTo>
                  <a:cubicBezTo>
                    <a:pt x="66599" y="571892"/>
                    <a:pt x="0" y="571892"/>
                    <a:pt x="0" y="571892"/>
                  </a:cubicBezTo>
                </a:path>
              </a:pathLst>
            </a:custGeom>
            <a:noFill/>
            <a:ln w="1903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igura a mano libera: forma 53">
              <a:extLst>
                <a:ext uri="{FF2B5EF4-FFF2-40B4-BE49-F238E27FC236}">
                  <a16:creationId xmlns:a16="http://schemas.microsoft.com/office/drawing/2014/main" id="{E596EFD5-5968-4858-91D0-910502EE003F}"/>
                </a:ext>
              </a:extLst>
            </p:cNvPr>
            <p:cNvSpPr/>
            <p:nvPr/>
          </p:nvSpPr>
          <p:spPr>
            <a:xfrm>
              <a:off x="3460314" y="1685451"/>
              <a:ext cx="204301" cy="571891"/>
            </a:xfrm>
            <a:custGeom>
              <a:avLst/>
              <a:gdLst>
                <a:gd name="connsiteX0" fmla="*/ 204302 w 204301"/>
                <a:gd name="connsiteY0" fmla="*/ 571882 h 571891"/>
                <a:gd name="connsiteX1" fmla="*/ 174270 w 204301"/>
                <a:gd name="connsiteY1" fmla="*/ 571349 h 571891"/>
                <a:gd name="connsiteX2" fmla="*/ 146847 w 204301"/>
                <a:gd name="connsiteY2" fmla="*/ 558928 h 571891"/>
                <a:gd name="connsiteX3" fmla="*/ 124387 w 204301"/>
                <a:gd name="connsiteY3" fmla="*/ 491415 h 571891"/>
                <a:gd name="connsiteX4" fmla="*/ 107909 w 204301"/>
                <a:gd name="connsiteY4" fmla="*/ 334243 h 571891"/>
                <a:gd name="connsiteX5" fmla="*/ 88745 w 204301"/>
                <a:gd name="connsiteY5" fmla="*/ 117111 h 571891"/>
                <a:gd name="connsiteX6" fmla="*/ 70371 w 204301"/>
                <a:gd name="connsiteY6" fmla="*/ 430 h 571891"/>
                <a:gd name="connsiteX7" fmla="*/ 66589 w 204301"/>
                <a:gd name="connsiteY7" fmla="*/ 558928 h 571891"/>
                <a:gd name="connsiteX8" fmla="*/ 66589 w 204301"/>
                <a:gd name="connsiteY8" fmla="*/ 571892 h 571891"/>
                <a:gd name="connsiteX9" fmla="*/ 0 w 204301"/>
                <a:gd name="connsiteY9" fmla="*/ 571892 h 57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301" h="571891">
                  <a:moveTo>
                    <a:pt x="204302" y="571882"/>
                  </a:moveTo>
                  <a:cubicBezTo>
                    <a:pt x="204302" y="571882"/>
                    <a:pt x="180242" y="571892"/>
                    <a:pt x="174270" y="571349"/>
                  </a:cubicBezTo>
                  <a:cubicBezTo>
                    <a:pt x="168297" y="570806"/>
                    <a:pt x="156343" y="569730"/>
                    <a:pt x="146847" y="558928"/>
                  </a:cubicBezTo>
                  <a:cubicBezTo>
                    <a:pt x="137351" y="548136"/>
                    <a:pt x="130331" y="527610"/>
                    <a:pt x="124387" y="491415"/>
                  </a:cubicBezTo>
                  <a:cubicBezTo>
                    <a:pt x="118443" y="455229"/>
                    <a:pt x="113586" y="403375"/>
                    <a:pt x="107909" y="334243"/>
                  </a:cubicBezTo>
                  <a:cubicBezTo>
                    <a:pt x="102241" y="265101"/>
                    <a:pt x="95765" y="178681"/>
                    <a:pt x="88745" y="117111"/>
                  </a:cubicBezTo>
                  <a:cubicBezTo>
                    <a:pt x="81715" y="55532"/>
                    <a:pt x="74152" y="18804"/>
                    <a:pt x="70371" y="430"/>
                  </a:cubicBezTo>
                  <a:cubicBezTo>
                    <a:pt x="66589" y="-17944"/>
                    <a:pt x="66589" y="558928"/>
                    <a:pt x="66589" y="558928"/>
                  </a:cubicBezTo>
                  <a:cubicBezTo>
                    <a:pt x="66589" y="558928"/>
                    <a:pt x="66589" y="571892"/>
                    <a:pt x="66589" y="571892"/>
                  </a:cubicBezTo>
                  <a:cubicBezTo>
                    <a:pt x="66589" y="571892"/>
                    <a:pt x="0" y="571892"/>
                    <a:pt x="0" y="571892"/>
                  </a:cubicBezTo>
                </a:path>
              </a:pathLst>
            </a:custGeom>
            <a:noFill/>
            <a:ln w="1903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igura a mano libera: forma 54">
              <a:extLst>
                <a:ext uri="{FF2B5EF4-FFF2-40B4-BE49-F238E27FC236}">
                  <a16:creationId xmlns:a16="http://schemas.microsoft.com/office/drawing/2014/main" id="{BAC4A388-2923-4648-908A-B6570598455F}"/>
                </a:ext>
              </a:extLst>
            </p:cNvPr>
            <p:cNvSpPr/>
            <p:nvPr/>
          </p:nvSpPr>
          <p:spPr>
            <a:xfrm>
              <a:off x="3340766" y="2257333"/>
              <a:ext cx="186137" cy="9"/>
            </a:xfrm>
            <a:custGeom>
              <a:avLst/>
              <a:gdLst>
                <a:gd name="connsiteX0" fmla="*/ 0 w 186137"/>
                <a:gd name="connsiteY0" fmla="*/ 0 h 9"/>
                <a:gd name="connsiteX1" fmla="*/ 186137 w 186137"/>
                <a:gd name="connsiteY1" fmla="*/ 9 h 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137" h="9">
                  <a:moveTo>
                    <a:pt x="0" y="0"/>
                  </a:moveTo>
                  <a:lnTo>
                    <a:pt x="186137" y="9"/>
                  </a:lnTo>
                </a:path>
              </a:pathLst>
            </a:custGeom>
            <a:noFill/>
            <a:ln w="1903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igura a mano libera: forma 55">
              <a:extLst>
                <a:ext uri="{FF2B5EF4-FFF2-40B4-BE49-F238E27FC236}">
                  <a16:creationId xmlns:a16="http://schemas.microsoft.com/office/drawing/2014/main" id="{B8A0BC37-334C-4B6E-93DD-C5B1E7740B34}"/>
                </a:ext>
              </a:extLst>
            </p:cNvPr>
            <p:cNvSpPr/>
            <p:nvPr/>
          </p:nvSpPr>
          <p:spPr>
            <a:xfrm>
              <a:off x="4991096" y="1685451"/>
              <a:ext cx="204311" cy="571891"/>
            </a:xfrm>
            <a:custGeom>
              <a:avLst/>
              <a:gdLst>
                <a:gd name="connsiteX0" fmla="*/ 204311 w 204311"/>
                <a:gd name="connsiteY0" fmla="*/ 571882 h 571891"/>
                <a:gd name="connsiteX1" fmla="*/ 174279 w 204311"/>
                <a:gd name="connsiteY1" fmla="*/ 571349 h 571891"/>
                <a:gd name="connsiteX2" fmla="*/ 146856 w 204311"/>
                <a:gd name="connsiteY2" fmla="*/ 558928 h 571891"/>
                <a:gd name="connsiteX3" fmla="*/ 124396 w 204311"/>
                <a:gd name="connsiteY3" fmla="*/ 491415 h 571891"/>
                <a:gd name="connsiteX4" fmla="*/ 107918 w 204311"/>
                <a:gd name="connsiteY4" fmla="*/ 334243 h 571891"/>
                <a:gd name="connsiteX5" fmla="*/ 88745 w 204311"/>
                <a:gd name="connsiteY5" fmla="*/ 117111 h 571891"/>
                <a:gd name="connsiteX6" fmla="*/ 70380 w 204311"/>
                <a:gd name="connsiteY6" fmla="*/ 430 h 571891"/>
                <a:gd name="connsiteX7" fmla="*/ 66599 w 204311"/>
                <a:gd name="connsiteY7" fmla="*/ 558928 h 571891"/>
                <a:gd name="connsiteX8" fmla="*/ 66599 w 204311"/>
                <a:gd name="connsiteY8" fmla="*/ 571892 h 571891"/>
                <a:gd name="connsiteX9" fmla="*/ 0 w 204311"/>
                <a:gd name="connsiteY9" fmla="*/ 571892 h 57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311" h="571891">
                  <a:moveTo>
                    <a:pt x="204311" y="571882"/>
                  </a:moveTo>
                  <a:cubicBezTo>
                    <a:pt x="204311" y="571882"/>
                    <a:pt x="180251" y="571892"/>
                    <a:pt x="174279" y="571349"/>
                  </a:cubicBezTo>
                  <a:cubicBezTo>
                    <a:pt x="168297" y="570806"/>
                    <a:pt x="156343" y="569730"/>
                    <a:pt x="146856" y="558928"/>
                  </a:cubicBezTo>
                  <a:cubicBezTo>
                    <a:pt x="137360" y="548136"/>
                    <a:pt x="130340" y="527610"/>
                    <a:pt x="124396" y="491415"/>
                  </a:cubicBezTo>
                  <a:cubicBezTo>
                    <a:pt x="118453" y="455229"/>
                    <a:pt x="113595" y="403375"/>
                    <a:pt x="107918" y="334243"/>
                  </a:cubicBezTo>
                  <a:cubicBezTo>
                    <a:pt x="102251" y="265101"/>
                    <a:pt x="95765" y="178681"/>
                    <a:pt x="88745" y="117111"/>
                  </a:cubicBezTo>
                  <a:cubicBezTo>
                    <a:pt x="81724" y="55532"/>
                    <a:pt x="74162" y="18804"/>
                    <a:pt x="70380" y="430"/>
                  </a:cubicBezTo>
                  <a:cubicBezTo>
                    <a:pt x="66599" y="-17944"/>
                    <a:pt x="66599" y="558928"/>
                    <a:pt x="66599" y="558928"/>
                  </a:cubicBezTo>
                  <a:cubicBezTo>
                    <a:pt x="66599" y="558928"/>
                    <a:pt x="66599" y="571892"/>
                    <a:pt x="66599" y="571892"/>
                  </a:cubicBezTo>
                  <a:cubicBezTo>
                    <a:pt x="66599" y="571892"/>
                    <a:pt x="0" y="571892"/>
                    <a:pt x="0" y="571892"/>
                  </a:cubicBezTo>
                </a:path>
              </a:pathLst>
            </a:custGeom>
            <a:noFill/>
            <a:ln w="1903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igura a mano libera: forma 56">
              <a:extLst>
                <a:ext uri="{FF2B5EF4-FFF2-40B4-BE49-F238E27FC236}">
                  <a16:creationId xmlns:a16="http://schemas.microsoft.com/office/drawing/2014/main" id="{C8918CD0-8C26-4DDA-8A0C-46FCBEE61413}"/>
                </a:ext>
              </a:extLst>
            </p:cNvPr>
            <p:cNvSpPr/>
            <p:nvPr/>
          </p:nvSpPr>
          <p:spPr>
            <a:xfrm>
              <a:off x="5201923" y="1685451"/>
              <a:ext cx="204311" cy="571891"/>
            </a:xfrm>
            <a:custGeom>
              <a:avLst/>
              <a:gdLst>
                <a:gd name="connsiteX0" fmla="*/ 204311 w 204311"/>
                <a:gd name="connsiteY0" fmla="*/ 571882 h 571891"/>
                <a:gd name="connsiteX1" fmla="*/ 174279 w 204311"/>
                <a:gd name="connsiteY1" fmla="*/ 571349 h 571891"/>
                <a:gd name="connsiteX2" fmla="*/ 146856 w 204311"/>
                <a:gd name="connsiteY2" fmla="*/ 558928 h 571891"/>
                <a:gd name="connsiteX3" fmla="*/ 124396 w 204311"/>
                <a:gd name="connsiteY3" fmla="*/ 491415 h 571891"/>
                <a:gd name="connsiteX4" fmla="*/ 107918 w 204311"/>
                <a:gd name="connsiteY4" fmla="*/ 334243 h 571891"/>
                <a:gd name="connsiteX5" fmla="*/ 88744 w 204311"/>
                <a:gd name="connsiteY5" fmla="*/ 117111 h 571891"/>
                <a:gd name="connsiteX6" fmla="*/ 70380 w 204311"/>
                <a:gd name="connsiteY6" fmla="*/ 430 h 571891"/>
                <a:gd name="connsiteX7" fmla="*/ 66599 w 204311"/>
                <a:gd name="connsiteY7" fmla="*/ 558928 h 571891"/>
                <a:gd name="connsiteX8" fmla="*/ 66599 w 204311"/>
                <a:gd name="connsiteY8" fmla="*/ 571892 h 571891"/>
                <a:gd name="connsiteX9" fmla="*/ 0 w 204311"/>
                <a:gd name="connsiteY9" fmla="*/ 571892 h 57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311" h="571891">
                  <a:moveTo>
                    <a:pt x="204311" y="571882"/>
                  </a:moveTo>
                  <a:cubicBezTo>
                    <a:pt x="204311" y="571882"/>
                    <a:pt x="180251" y="571892"/>
                    <a:pt x="174279" y="571349"/>
                  </a:cubicBezTo>
                  <a:cubicBezTo>
                    <a:pt x="168297" y="570806"/>
                    <a:pt x="156343" y="569730"/>
                    <a:pt x="146856" y="558928"/>
                  </a:cubicBezTo>
                  <a:cubicBezTo>
                    <a:pt x="137360" y="548136"/>
                    <a:pt x="130340" y="527610"/>
                    <a:pt x="124396" y="491415"/>
                  </a:cubicBezTo>
                  <a:cubicBezTo>
                    <a:pt x="118453" y="455229"/>
                    <a:pt x="113595" y="403375"/>
                    <a:pt x="107918" y="334243"/>
                  </a:cubicBezTo>
                  <a:cubicBezTo>
                    <a:pt x="102251" y="265101"/>
                    <a:pt x="95764" y="178681"/>
                    <a:pt x="88744" y="117111"/>
                  </a:cubicBezTo>
                  <a:cubicBezTo>
                    <a:pt x="81724" y="55532"/>
                    <a:pt x="74162" y="18804"/>
                    <a:pt x="70380" y="430"/>
                  </a:cubicBezTo>
                  <a:cubicBezTo>
                    <a:pt x="66599" y="-17944"/>
                    <a:pt x="66599" y="558928"/>
                    <a:pt x="66599" y="558928"/>
                  </a:cubicBezTo>
                  <a:cubicBezTo>
                    <a:pt x="66599" y="558928"/>
                    <a:pt x="66599" y="571892"/>
                    <a:pt x="66599" y="571892"/>
                  </a:cubicBezTo>
                  <a:cubicBezTo>
                    <a:pt x="66599" y="571892"/>
                    <a:pt x="0" y="571892"/>
                    <a:pt x="0" y="571892"/>
                  </a:cubicBezTo>
                </a:path>
              </a:pathLst>
            </a:custGeom>
            <a:noFill/>
            <a:ln w="1903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igura a mano libera: forma 57">
              <a:extLst>
                <a:ext uri="{FF2B5EF4-FFF2-40B4-BE49-F238E27FC236}">
                  <a16:creationId xmlns:a16="http://schemas.microsoft.com/office/drawing/2014/main" id="{910BF105-E6A8-4FD5-8082-01FD42296C55}"/>
                </a:ext>
              </a:extLst>
            </p:cNvPr>
            <p:cNvSpPr/>
            <p:nvPr/>
          </p:nvSpPr>
          <p:spPr>
            <a:xfrm>
              <a:off x="5421921" y="1685451"/>
              <a:ext cx="204311" cy="571891"/>
            </a:xfrm>
            <a:custGeom>
              <a:avLst/>
              <a:gdLst>
                <a:gd name="connsiteX0" fmla="*/ 204311 w 204311"/>
                <a:gd name="connsiteY0" fmla="*/ 571882 h 571891"/>
                <a:gd name="connsiteX1" fmla="*/ 174270 w 204311"/>
                <a:gd name="connsiteY1" fmla="*/ 571349 h 571891"/>
                <a:gd name="connsiteX2" fmla="*/ 146847 w 204311"/>
                <a:gd name="connsiteY2" fmla="*/ 558928 h 571891"/>
                <a:gd name="connsiteX3" fmla="*/ 124387 w 204311"/>
                <a:gd name="connsiteY3" fmla="*/ 491415 h 571891"/>
                <a:gd name="connsiteX4" fmla="*/ 107918 w 204311"/>
                <a:gd name="connsiteY4" fmla="*/ 334243 h 571891"/>
                <a:gd name="connsiteX5" fmla="*/ 88745 w 204311"/>
                <a:gd name="connsiteY5" fmla="*/ 117111 h 571891"/>
                <a:gd name="connsiteX6" fmla="*/ 70381 w 204311"/>
                <a:gd name="connsiteY6" fmla="*/ 430 h 571891"/>
                <a:gd name="connsiteX7" fmla="*/ 66599 w 204311"/>
                <a:gd name="connsiteY7" fmla="*/ 558928 h 571891"/>
                <a:gd name="connsiteX8" fmla="*/ 66599 w 204311"/>
                <a:gd name="connsiteY8" fmla="*/ 571892 h 571891"/>
                <a:gd name="connsiteX9" fmla="*/ 0 w 204311"/>
                <a:gd name="connsiteY9" fmla="*/ 571892 h 57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311" h="571891">
                  <a:moveTo>
                    <a:pt x="204311" y="571882"/>
                  </a:moveTo>
                  <a:cubicBezTo>
                    <a:pt x="204311" y="571882"/>
                    <a:pt x="180242" y="571892"/>
                    <a:pt x="174270" y="571349"/>
                  </a:cubicBezTo>
                  <a:cubicBezTo>
                    <a:pt x="168297" y="570806"/>
                    <a:pt x="156343" y="569730"/>
                    <a:pt x="146847" y="558928"/>
                  </a:cubicBezTo>
                  <a:cubicBezTo>
                    <a:pt x="137351" y="548136"/>
                    <a:pt x="130331" y="527610"/>
                    <a:pt x="124387" y="491415"/>
                  </a:cubicBezTo>
                  <a:cubicBezTo>
                    <a:pt x="118443" y="455229"/>
                    <a:pt x="113586" y="403375"/>
                    <a:pt x="107918" y="334243"/>
                  </a:cubicBezTo>
                  <a:cubicBezTo>
                    <a:pt x="102241" y="265101"/>
                    <a:pt x="95765" y="178681"/>
                    <a:pt x="88745" y="117111"/>
                  </a:cubicBezTo>
                  <a:cubicBezTo>
                    <a:pt x="81725" y="55532"/>
                    <a:pt x="74162" y="18804"/>
                    <a:pt x="70381" y="430"/>
                  </a:cubicBezTo>
                  <a:cubicBezTo>
                    <a:pt x="66599" y="-17944"/>
                    <a:pt x="66599" y="558928"/>
                    <a:pt x="66599" y="558928"/>
                  </a:cubicBezTo>
                  <a:cubicBezTo>
                    <a:pt x="66599" y="558928"/>
                    <a:pt x="66599" y="571892"/>
                    <a:pt x="66599" y="571892"/>
                  </a:cubicBezTo>
                  <a:cubicBezTo>
                    <a:pt x="66599" y="571892"/>
                    <a:pt x="0" y="571892"/>
                    <a:pt x="0" y="571892"/>
                  </a:cubicBezTo>
                </a:path>
              </a:pathLst>
            </a:custGeom>
            <a:noFill/>
            <a:ln w="1903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igura a mano libera: forma 58">
              <a:extLst>
                <a:ext uri="{FF2B5EF4-FFF2-40B4-BE49-F238E27FC236}">
                  <a16:creationId xmlns:a16="http://schemas.microsoft.com/office/drawing/2014/main" id="{0D8C9711-F4FF-463D-9203-6158185C44BE}"/>
                </a:ext>
              </a:extLst>
            </p:cNvPr>
            <p:cNvSpPr/>
            <p:nvPr/>
          </p:nvSpPr>
          <p:spPr>
            <a:xfrm>
              <a:off x="5641911" y="1685451"/>
              <a:ext cx="204311" cy="571891"/>
            </a:xfrm>
            <a:custGeom>
              <a:avLst/>
              <a:gdLst>
                <a:gd name="connsiteX0" fmla="*/ 204311 w 204311"/>
                <a:gd name="connsiteY0" fmla="*/ 571882 h 571891"/>
                <a:gd name="connsiteX1" fmla="*/ 174279 w 204311"/>
                <a:gd name="connsiteY1" fmla="*/ 571349 h 571891"/>
                <a:gd name="connsiteX2" fmla="*/ 146847 w 204311"/>
                <a:gd name="connsiteY2" fmla="*/ 558928 h 571891"/>
                <a:gd name="connsiteX3" fmla="*/ 124396 w 204311"/>
                <a:gd name="connsiteY3" fmla="*/ 491415 h 571891"/>
                <a:gd name="connsiteX4" fmla="*/ 107918 w 204311"/>
                <a:gd name="connsiteY4" fmla="*/ 334243 h 571891"/>
                <a:gd name="connsiteX5" fmla="*/ 88745 w 204311"/>
                <a:gd name="connsiteY5" fmla="*/ 117111 h 571891"/>
                <a:gd name="connsiteX6" fmla="*/ 70380 w 204311"/>
                <a:gd name="connsiteY6" fmla="*/ 430 h 571891"/>
                <a:gd name="connsiteX7" fmla="*/ 66599 w 204311"/>
                <a:gd name="connsiteY7" fmla="*/ 558928 h 571891"/>
                <a:gd name="connsiteX8" fmla="*/ 66599 w 204311"/>
                <a:gd name="connsiteY8" fmla="*/ 571892 h 571891"/>
                <a:gd name="connsiteX9" fmla="*/ 0 w 204311"/>
                <a:gd name="connsiteY9" fmla="*/ 571892 h 57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311" h="571891">
                  <a:moveTo>
                    <a:pt x="204311" y="571882"/>
                  </a:moveTo>
                  <a:cubicBezTo>
                    <a:pt x="204311" y="571882"/>
                    <a:pt x="180251" y="571892"/>
                    <a:pt x="174279" y="571349"/>
                  </a:cubicBezTo>
                  <a:cubicBezTo>
                    <a:pt x="168307" y="570806"/>
                    <a:pt x="156343" y="569730"/>
                    <a:pt x="146847" y="558928"/>
                  </a:cubicBezTo>
                  <a:cubicBezTo>
                    <a:pt x="137360" y="548136"/>
                    <a:pt x="130340" y="527610"/>
                    <a:pt x="124396" y="491415"/>
                  </a:cubicBezTo>
                  <a:cubicBezTo>
                    <a:pt x="118453" y="455229"/>
                    <a:pt x="113595" y="403375"/>
                    <a:pt x="107918" y="334243"/>
                  </a:cubicBezTo>
                  <a:cubicBezTo>
                    <a:pt x="102251" y="265101"/>
                    <a:pt x="95765" y="178681"/>
                    <a:pt x="88745" y="117111"/>
                  </a:cubicBezTo>
                  <a:cubicBezTo>
                    <a:pt x="81725" y="55532"/>
                    <a:pt x="74162" y="18804"/>
                    <a:pt x="70380" y="430"/>
                  </a:cubicBezTo>
                  <a:cubicBezTo>
                    <a:pt x="66599" y="-17944"/>
                    <a:pt x="66599" y="558928"/>
                    <a:pt x="66599" y="558928"/>
                  </a:cubicBezTo>
                  <a:cubicBezTo>
                    <a:pt x="66599" y="558928"/>
                    <a:pt x="66599" y="571892"/>
                    <a:pt x="66599" y="571892"/>
                  </a:cubicBezTo>
                  <a:cubicBezTo>
                    <a:pt x="66599" y="571892"/>
                    <a:pt x="0" y="571892"/>
                    <a:pt x="0" y="571892"/>
                  </a:cubicBezTo>
                </a:path>
              </a:pathLst>
            </a:custGeom>
            <a:noFill/>
            <a:ln w="1903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igura a mano libera: forma 59">
              <a:extLst>
                <a:ext uri="{FF2B5EF4-FFF2-40B4-BE49-F238E27FC236}">
                  <a16:creationId xmlns:a16="http://schemas.microsoft.com/office/drawing/2014/main" id="{398B4E6E-2255-46E8-952F-E4FCC1D9E24E}"/>
                </a:ext>
              </a:extLst>
            </p:cNvPr>
            <p:cNvSpPr/>
            <p:nvPr/>
          </p:nvSpPr>
          <p:spPr>
            <a:xfrm>
              <a:off x="5834401" y="1685451"/>
              <a:ext cx="204311" cy="571891"/>
            </a:xfrm>
            <a:custGeom>
              <a:avLst/>
              <a:gdLst>
                <a:gd name="connsiteX0" fmla="*/ 204311 w 204311"/>
                <a:gd name="connsiteY0" fmla="*/ 571882 h 571891"/>
                <a:gd name="connsiteX1" fmla="*/ 174279 w 204311"/>
                <a:gd name="connsiteY1" fmla="*/ 571349 h 571891"/>
                <a:gd name="connsiteX2" fmla="*/ 146857 w 204311"/>
                <a:gd name="connsiteY2" fmla="*/ 558928 h 571891"/>
                <a:gd name="connsiteX3" fmla="*/ 124396 w 204311"/>
                <a:gd name="connsiteY3" fmla="*/ 491415 h 571891"/>
                <a:gd name="connsiteX4" fmla="*/ 107918 w 204311"/>
                <a:gd name="connsiteY4" fmla="*/ 334243 h 571891"/>
                <a:gd name="connsiteX5" fmla="*/ 88745 w 204311"/>
                <a:gd name="connsiteY5" fmla="*/ 117111 h 571891"/>
                <a:gd name="connsiteX6" fmla="*/ 70390 w 204311"/>
                <a:gd name="connsiteY6" fmla="*/ 430 h 571891"/>
                <a:gd name="connsiteX7" fmla="*/ 66609 w 204311"/>
                <a:gd name="connsiteY7" fmla="*/ 558928 h 571891"/>
                <a:gd name="connsiteX8" fmla="*/ 66609 w 204311"/>
                <a:gd name="connsiteY8" fmla="*/ 571892 h 571891"/>
                <a:gd name="connsiteX9" fmla="*/ 0 w 204311"/>
                <a:gd name="connsiteY9" fmla="*/ 571892 h 57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311" h="571891">
                  <a:moveTo>
                    <a:pt x="204311" y="571882"/>
                  </a:moveTo>
                  <a:cubicBezTo>
                    <a:pt x="204311" y="571882"/>
                    <a:pt x="180251" y="571892"/>
                    <a:pt x="174279" y="571349"/>
                  </a:cubicBezTo>
                  <a:cubicBezTo>
                    <a:pt x="168307" y="570806"/>
                    <a:pt x="156343" y="569730"/>
                    <a:pt x="146857" y="558928"/>
                  </a:cubicBezTo>
                  <a:cubicBezTo>
                    <a:pt x="137360" y="548136"/>
                    <a:pt x="130340" y="527610"/>
                    <a:pt x="124396" y="491415"/>
                  </a:cubicBezTo>
                  <a:cubicBezTo>
                    <a:pt x="118453" y="455229"/>
                    <a:pt x="113595" y="403375"/>
                    <a:pt x="107918" y="334243"/>
                  </a:cubicBezTo>
                  <a:cubicBezTo>
                    <a:pt x="102251" y="265101"/>
                    <a:pt x="95774" y="178681"/>
                    <a:pt x="88745" y="117111"/>
                  </a:cubicBezTo>
                  <a:cubicBezTo>
                    <a:pt x="81725" y="55532"/>
                    <a:pt x="74172" y="18804"/>
                    <a:pt x="70390" y="430"/>
                  </a:cubicBezTo>
                  <a:cubicBezTo>
                    <a:pt x="66609" y="-17944"/>
                    <a:pt x="66609" y="558928"/>
                    <a:pt x="66609" y="558928"/>
                  </a:cubicBezTo>
                  <a:cubicBezTo>
                    <a:pt x="66609" y="558928"/>
                    <a:pt x="66609" y="571892"/>
                    <a:pt x="66609" y="571892"/>
                  </a:cubicBezTo>
                  <a:cubicBezTo>
                    <a:pt x="66609" y="571892"/>
                    <a:pt x="0" y="571892"/>
                    <a:pt x="0" y="571892"/>
                  </a:cubicBezTo>
                </a:path>
              </a:pathLst>
            </a:custGeom>
            <a:noFill/>
            <a:ln w="1903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igura a mano libera: forma 60">
              <a:extLst>
                <a:ext uri="{FF2B5EF4-FFF2-40B4-BE49-F238E27FC236}">
                  <a16:creationId xmlns:a16="http://schemas.microsoft.com/office/drawing/2014/main" id="{D4830EF6-95D0-4C20-BBA3-899EC4C09636}"/>
                </a:ext>
              </a:extLst>
            </p:cNvPr>
            <p:cNvSpPr/>
            <p:nvPr/>
          </p:nvSpPr>
          <p:spPr>
            <a:xfrm>
              <a:off x="3664616" y="2257333"/>
              <a:ext cx="1346273" cy="9525"/>
            </a:xfrm>
            <a:custGeom>
              <a:avLst/>
              <a:gdLst>
                <a:gd name="connsiteX0" fmla="*/ 0 w 1346273"/>
                <a:gd name="connsiteY0" fmla="*/ 0 h 9525"/>
                <a:gd name="connsiteX1" fmla="*/ 1346273 w 134627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46273" h="9525">
                  <a:moveTo>
                    <a:pt x="0" y="0"/>
                  </a:moveTo>
                  <a:lnTo>
                    <a:pt x="1346273" y="0"/>
                  </a:lnTo>
                </a:path>
              </a:pathLst>
            </a:custGeom>
            <a:noFill/>
            <a:ln w="1903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igura a mano libera: forma 61">
              <a:extLst>
                <a:ext uri="{FF2B5EF4-FFF2-40B4-BE49-F238E27FC236}">
                  <a16:creationId xmlns:a16="http://schemas.microsoft.com/office/drawing/2014/main" id="{110229B2-B733-4519-9DA6-E6D0DBEF977D}"/>
                </a:ext>
              </a:extLst>
            </p:cNvPr>
            <p:cNvSpPr/>
            <p:nvPr/>
          </p:nvSpPr>
          <p:spPr>
            <a:xfrm>
              <a:off x="1308640" y="2521010"/>
              <a:ext cx="4754380" cy="1712951"/>
            </a:xfrm>
            <a:custGeom>
              <a:avLst/>
              <a:gdLst>
                <a:gd name="connsiteX0" fmla="*/ 0 w 4754380"/>
                <a:gd name="connsiteY0" fmla="*/ 1712952 h 1712951"/>
                <a:gd name="connsiteX1" fmla="*/ 371814 w 4754380"/>
                <a:gd name="connsiteY1" fmla="*/ 1712952 h 1712951"/>
                <a:gd name="connsiteX2" fmla="*/ 692749 w 4754380"/>
                <a:gd name="connsiteY2" fmla="*/ 1712952 h 1712951"/>
                <a:gd name="connsiteX3" fmla="*/ 806964 w 4754380"/>
                <a:gd name="connsiteY3" fmla="*/ 1684729 h 1712951"/>
                <a:gd name="connsiteX4" fmla="*/ 853560 w 4754380"/>
                <a:gd name="connsiteY4" fmla="*/ 1530214 h 1712951"/>
                <a:gd name="connsiteX5" fmla="*/ 882887 w 4754380"/>
                <a:gd name="connsiteY5" fmla="*/ 1285536 h 1712951"/>
                <a:gd name="connsiteX6" fmla="*/ 910129 w 4754380"/>
                <a:gd name="connsiteY6" fmla="*/ 1028609 h 1712951"/>
                <a:gd name="connsiteX7" fmla="*/ 928493 w 4754380"/>
                <a:gd name="connsiteY7" fmla="*/ 927063 h 1712951"/>
                <a:gd name="connsiteX8" fmla="*/ 967927 w 4754380"/>
                <a:gd name="connsiteY8" fmla="*/ 932464 h 1712951"/>
                <a:gd name="connsiteX9" fmla="*/ 1030582 w 4754380"/>
                <a:gd name="connsiteY9" fmla="*/ 1077767 h 1712951"/>
                <a:gd name="connsiteX10" fmla="*/ 1086751 w 4754380"/>
                <a:gd name="connsiteY10" fmla="*/ 1361336 h 1712951"/>
                <a:gd name="connsiteX11" fmla="*/ 1141310 w 4754380"/>
                <a:gd name="connsiteY11" fmla="*/ 1563885 h 1712951"/>
                <a:gd name="connsiteX12" fmla="*/ 1200184 w 4754380"/>
                <a:gd name="connsiteY12" fmla="*/ 1689187 h 1712951"/>
                <a:gd name="connsiteX13" fmla="*/ 1337382 w 4754380"/>
                <a:gd name="connsiteY13" fmla="*/ 1712942 h 1712951"/>
                <a:gd name="connsiteX14" fmla="*/ 1570183 w 4754380"/>
                <a:gd name="connsiteY14" fmla="*/ 1712942 h 1712951"/>
                <a:gd name="connsiteX15" fmla="*/ 1751425 w 4754380"/>
                <a:gd name="connsiteY15" fmla="*/ 1712942 h 1712951"/>
                <a:gd name="connsiteX16" fmla="*/ 1871497 w 4754380"/>
                <a:gd name="connsiteY16" fmla="*/ 1681081 h 1712951"/>
                <a:gd name="connsiteX17" fmla="*/ 1899167 w 4754380"/>
                <a:gd name="connsiteY17" fmla="*/ 1517327 h 1712951"/>
                <a:gd name="connsiteX18" fmla="*/ 1916569 w 4754380"/>
                <a:gd name="connsiteY18" fmla="*/ 1307473 h 1712951"/>
                <a:gd name="connsiteX19" fmla="*/ 1926189 w 4754380"/>
                <a:gd name="connsiteY19" fmla="*/ 1104676 h 1712951"/>
                <a:gd name="connsiteX20" fmla="*/ 1969481 w 4754380"/>
                <a:gd name="connsiteY20" fmla="*/ 927596 h 1712951"/>
                <a:gd name="connsiteX21" fmla="*/ 2048138 w 4754380"/>
                <a:gd name="connsiteY21" fmla="*/ 895840 h 1712951"/>
                <a:gd name="connsiteX22" fmla="*/ 2107222 w 4754380"/>
                <a:gd name="connsiteY22" fmla="*/ 1002148 h 1712951"/>
                <a:gd name="connsiteX23" fmla="*/ 2156914 w 4754380"/>
                <a:gd name="connsiteY23" fmla="*/ 1154996 h 1712951"/>
                <a:gd name="connsiteX24" fmla="*/ 2227132 w 4754380"/>
                <a:gd name="connsiteY24" fmla="*/ 1149596 h 1712951"/>
                <a:gd name="connsiteX25" fmla="*/ 2270337 w 4754380"/>
                <a:gd name="connsiteY25" fmla="*/ 977298 h 1712951"/>
                <a:gd name="connsiteX26" fmla="*/ 2311923 w 4754380"/>
                <a:gd name="connsiteY26" fmla="*/ 740716 h 1712951"/>
                <a:gd name="connsiteX27" fmla="*/ 2358558 w 4754380"/>
                <a:gd name="connsiteY27" fmla="*/ 617272 h 1712951"/>
                <a:gd name="connsiteX28" fmla="*/ 2411860 w 4754380"/>
                <a:gd name="connsiteY28" fmla="*/ 593259 h 1712951"/>
                <a:gd name="connsiteX29" fmla="*/ 2493956 w 4754380"/>
                <a:gd name="connsiteY29" fmla="*/ 706693 h 1712951"/>
                <a:gd name="connsiteX30" fmla="*/ 2580919 w 4754380"/>
                <a:gd name="connsiteY30" fmla="*/ 995671 h 1712951"/>
                <a:gd name="connsiteX31" fmla="*/ 2636011 w 4754380"/>
                <a:gd name="connsiteY31" fmla="*/ 1279774 h 1712951"/>
                <a:gd name="connsiteX32" fmla="*/ 2688408 w 4754380"/>
                <a:gd name="connsiteY32" fmla="*/ 1483409 h 1712951"/>
                <a:gd name="connsiteX33" fmla="*/ 2761199 w 4754380"/>
                <a:gd name="connsiteY33" fmla="*/ 1615520 h 1712951"/>
                <a:gd name="connsiteX34" fmla="*/ 2905112 w 4754380"/>
                <a:gd name="connsiteY34" fmla="*/ 1697826 h 1712951"/>
                <a:gd name="connsiteX35" fmla="*/ 3105270 w 4754380"/>
                <a:gd name="connsiteY35" fmla="*/ 1712942 h 1712951"/>
                <a:gd name="connsiteX36" fmla="*/ 3322631 w 4754380"/>
                <a:gd name="connsiteY36" fmla="*/ 1712942 h 1712951"/>
                <a:gd name="connsiteX37" fmla="*/ 3557917 w 4754380"/>
                <a:gd name="connsiteY37" fmla="*/ 1712942 h 1712951"/>
                <a:gd name="connsiteX38" fmla="*/ 3738159 w 4754380"/>
                <a:gd name="connsiteY38" fmla="*/ 1712942 h 1712951"/>
                <a:gd name="connsiteX39" fmla="*/ 3814311 w 4754380"/>
                <a:gd name="connsiteY39" fmla="*/ 1699445 h 1712951"/>
                <a:gd name="connsiteX40" fmla="*/ 3829094 w 4754380"/>
                <a:gd name="connsiteY40" fmla="*/ 1583135 h 1712951"/>
                <a:gd name="connsiteX41" fmla="*/ 3850220 w 4754380"/>
                <a:gd name="connsiteY41" fmla="*/ 1242864 h 1712951"/>
                <a:gd name="connsiteX42" fmla="*/ 3891883 w 4754380"/>
                <a:gd name="connsiteY42" fmla="*/ 851806 h 1712951"/>
                <a:gd name="connsiteX43" fmla="*/ 3953357 w 4754380"/>
                <a:gd name="connsiteY43" fmla="*/ 697501 h 1712951"/>
                <a:gd name="connsiteX44" fmla="*/ 3990638 w 4754380"/>
                <a:gd name="connsiteY44" fmla="*/ 641332 h 1712951"/>
                <a:gd name="connsiteX45" fmla="*/ 4011698 w 4754380"/>
                <a:gd name="connsiteY45" fmla="*/ 514945 h 1712951"/>
                <a:gd name="connsiteX46" fmla="*/ 4034377 w 4754380"/>
                <a:gd name="connsiteY46" fmla="*/ 364240 h 1712951"/>
                <a:gd name="connsiteX47" fmla="*/ 4079211 w 4754380"/>
                <a:gd name="connsiteY47" fmla="*/ 200039 h 1712951"/>
                <a:gd name="connsiteX48" fmla="*/ 4133227 w 4754380"/>
                <a:gd name="connsiteY48" fmla="*/ 89311 h 1712951"/>
                <a:gd name="connsiteX49" fmla="*/ 4242336 w 4754380"/>
                <a:gd name="connsiteY49" fmla="*/ 24979 h 1712951"/>
                <a:gd name="connsiteX50" fmla="*/ 4454620 w 4754380"/>
                <a:gd name="connsiteY50" fmla="*/ 728 h 1712951"/>
                <a:gd name="connsiteX51" fmla="*/ 4651225 w 4754380"/>
                <a:gd name="connsiteY51" fmla="*/ 2881 h 1712951"/>
                <a:gd name="connsiteX52" fmla="*/ 4754381 w 4754380"/>
                <a:gd name="connsiteY52" fmla="*/ 1804 h 1712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754380" h="1712951">
                  <a:moveTo>
                    <a:pt x="0" y="1712952"/>
                  </a:moveTo>
                  <a:cubicBezTo>
                    <a:pt x="123945" y="1712952"/>
                    <a:pt x="247875" y="1712952"/>
                    <a:pt x="371814" y="1712952"/>
                  </a:cubicBezTo>
                  <a:cubicBezTo>
                    <a:pt x="495753" y="1712952"/>
                    <a:pt x="619683" y="1712952"/>
                    <a:pt x="692749" y="1712952"/>
                  </a:cubicBezTo>
                  <a:cubicBezTo>
                    <a:pt x="765816" y="1712952"/>
                    <a:pt x="788019" y="1712952"/>
                    <a:pt x="806964" y="1684729"/>
                  </a:cubicBezTo>
                  <a:cubicBezTo>
                    <a:pt x="825918" y="1656516"/>
                    <a:pt x="841682" y="1599890"/>
                    <a:pt x="853560" y="1530214"/>
                  </a:cubicBezTo>
                  <a:cubicBezTo>
                    <a:pt x="865447" y="1460539"/>
                    <a:pt x="873477" y="1377719"/>
                    <a:pt x="882887" y="1285536"/>
                  </a:cubicBezTo>
                  <a:cubicBezTo>
                    <a:pt x="892298" y="1193353"/>
                    <a:pt x="903099" y="1091807"/>
                    <a:pt x="910129" y="1028609"/>
                  </a:cubicBezTo>
                  <a:cubicBezTo>
                    <a:pt x="917149" y="965420"/>
                    <a:pt x="920387" y="940569"/>
                    <a:pt x="928493" y="927063"/>
                  </a:cubicBezTo>
                  <a:cubicBezTo>
                    <a:pt x="936608" y="913556"/>
                    <a:pt x="949562" y="911394"/>
                    <a:pt x="967927" y="932464"/>
                  </a:cubicBezTo>
                  <a:cubicBezTo>
                    <a:pt x="986291" y="953533"/>
                    <a:pt x="1010056" y="997824"/>
                    <a:pt x="1030582" y="1077767"/>
                  </a:cubicBezTo>
                  <a:cubicBezTo>
                    <a:pt x="1051109" y="1157711"/>
                    <a:pt x="1068387" y="1273297"/>
                    <a:pt x="1086751" y="1361336"/>
                  </a:cubicBezTo>
                  <a:cubicBezTo>
                    <a:pt x="1105125" y="1449385"/>
                    <a:pt x="1124565" y="1509879"/>
                    <a:pt x="1141310" y="1563885"/>
                  </a:cubicBezTo>
                  <a:cubicBezTo>
                    <a:pt x="1158055" y="1617902"/>
                    <a:pt x="1172095" y="1665432"/>
                    <a:pt x="1200184" y="1689187"/>
                  </a:cubicBezTo>
                  <a:cubicBezTo>
                    <a:pt x="1228274" y="1712942"/>
                    <a:pt x="1270412" y="1712942"/>
                    <a:pt x="1337382" y="1712942"/>
                  </a:cubicBezTo>
                  <a:cubicBezTo>
                    <a:pt x="1404362" y="1712942"/>
                    <a:pt x="1496183" y="1712942"/>
                    <a:pt x="1570183" y="1712942"/>
                  </a:cubicBezTo>
                  <a:cubicBezTo>
                    <a:pt x="1644183" y="1712942"/>
                    <a:pt x="1700352" y="1712942"/>
                    <a:pt x="1751425" y="1712942"/>
                  </a:cubicBezTo>
                  <a:cubicBezTo>
                    <a:pt x="1802498" y="1712942"/>
                    <a:pt x="1848456" y="1712942"/>
                    <a:pt x="1871497" y="1681081"/>
                  </a:cubicBezTo>
                  <a:cubicBezTo>
                    <a:pt x="1894538" y="1649220"/>
                    <a:pt x="1894652" y="1585479"/>
                    <a:pt x="1899167" y="1517327"/>
                  </a:cubicBezTo>
                  <a:cubicBezTo>
                    <a:pt x="1903672" y="1449176"/>
                    <a:pt x="1912578" y="1376614"/>
                    <a:pt x="1916569" y="1307473"/>
                  </a:cubicBezTo>
                  <a:cubicBezTo>
                    <a:pt x="1920560" y="1238340"/>
                    <a:pt x="1919636" y="1172637"/>
                    <a:pt x="1926189" y="1104676"/>
                  </a:cubicBezTo>
                  <a:cubicBezTo>
                    <a:pt x="1932752" y="1036705"/>
                    <a:pt x="1946792" y="966497"/>
                    <a:pt x="1969481" y="927596"/>
                  </a:cubicBezTo>
                  <a:cubicBezTo>
                    <a:pt x="1992179" y="888706"/>
                    <a:pt x="2023506" y="881143"/>
                    <a:pt x="2048138" y="895840"/>
                  </a:cubicBezTo>
                  <a:cubicBezTo>
                    <a:pt x="2072770" y="910528"/>
                    <a:pt x="2091553" y="949218"/>
                    <a:pt x="2107222" y="1002148"/>
                  </a:cubicBezTo>
                  <a:cubicBezTo>
                    <a:pt x="2122881" y="1055079"/>
                    <a:pt x="2135844" y="1123135"/>
                    <a:pt x="2156914" y="1154996"/>
                  </a:cubicBezTo>
                  <a:cubicBezTo>
                    <a:pt x="2177983" y="1186857"/>
                    <a:pt x="2207148" y="1182542"/>
                    <a:pt x="2227132" y="1149596"/>
                  </a:cubicBezTo>
                  <a:cubicBezTo>
                    <a:pt x="2247115" y="1116648"/>
                    <a:pt x="2257917" y="1055079"/>
                    <a:pt x="2270337" y="977298"/>
                  </a:cubicBezTo>
                  <a:cubicBezTo>
                    <a:pt x="2282758" y="899517"/>
                    <a:pt x="2296807" y="805533"/>
                    <a:pt x="2311923" y="740716"/>
                  </a:cubicBezTo>
                  <a:cubicBezTo>
                    <a:pt x="2327049" y="675898"/>
                    <a:pt x="2343251" y="640246"/>
                    <a:pt x="2358558" y="617272"/>
                  </a:cubicBezTo>
                  <a:cubicBezTo>
                    <a:pt x="2373874" y="594307"/>
                    <a:pt x="2389705" y="582991"/>
                    <a:pt x="2411860" y="593259"/>
                  </a:cubicBezTo>
                  <a:cubicBezTo>
                    <a:pt x="2434005" y="603527"/>
                    <a:pt x="2463171" y="634855"/>
                    <a:pt x="2493956" y="706693"/>
                  </a:cubicBezTo>
                  <a:cubicBezTo>
                    <a:pt x="2524740" y="778530"/>
                    <a:pt x="2557154" y="890878"/>
                    <a:pt x="2580919" y="995671"/>
                  </a:cubicBezTo>
                  <a:cubicBezTo>
                    <a:pt x="2604684" y="1100456"/>
                    <a:pt x="2619809" y="1197678"/>
                    <a:pt x="2636011" y="1279774"/>
                  </a:cubicBezTo>
                  <a:cubicBezTo>
                    <a:pt x="2652214" y="1361879"/>
                    <a:pt x="2669501" y="1428859"/>
                    <a:pt x="2688408" y="1483409"/>
                  </a:cubicBezTo>
                  <a:cubicBezTo>
                    <a:pt x="2707316" y="1537958"/>
                    <a:pt x="2727833" y="1580097"/>
                    <a:pt x="2761199" y="1615520"/>
                  </a:cubicBezTo>
                  <a:cubicBezTo>
                    <a:pt x="2794555" y="1650953"/>
                    <a:pt x="2845590" y="1682710"/>
                    <a:pt x="2905112" y="1697826"/>
                  </a:cubicBezTo>
                  <a:cubicBezTo>
                    <a:pt x="2964633" y="1712942"/>
                    <a:pt x="3035052" y="1712942"/>
                    <a:pt x="3105270" y="1712942"/>
                  </a:cubicBezTo>
                  <a:cubicBezTo>
                    <a:pt x="3175488" y="1712942"/>
                    <a:pt x="3245497" y="1712942"/>
                    <a:pt x="3322631" y="1712942"/>
                  </a:cubicBezTo>
                  <a:cubicBezTo>
                    <a:pt x="3399773" y="1712942"/>
                    <a:pt x="3484032" y="1712942"/>
                    <a:pt x="3557917" y="1712942"/>
                  </a:cubicBezTo>
                  <a:cubicBezTo>
                    <a:pt x="3631803" y="1712942"/>
                    <a:pt x="3695306" y="1712942"/>
                    <a:pt x="3738159" y="1712942"/>
                  </a:cubicBezTo>
                  <a:cubicBezTo>
                    <a:pt x="3781012" y="1712942"/>
                    <a:pt x="3803215" y="1712942"/>
                    <a:pt x="3814311" y="1699445"/>
                  </a:cubicBezTo>
                  <a:cubicBezTo>
                    <a:pt x="3825408" y="1685948"/>
                    <a:pt x="3825408" y="1658935"/>
                    <a:pt x="3829094" y="1583135"/>
                  </a:cubicBezTo>
                  <a:cubicBezTo>
                    <a:pt x="3832780" y="1507335"/>
                    <a:pt x="3840143" y="1382758"/>
                    <a:pt x="3850220" y="1242864"/>
                  </a:cubicBezTo>
                  <a:cubicBezTo>
                    <a:pt x="3860288" y="1102971"/>
                    <a:pt x="3873071" y="947770"/>
                    <a:pt x="3891883" y="851806"/>
                  </a:cubicBezTo>
                  <a:cubicBezTo>
                    <a:pt x="3910685" y="755832"/>
                    <a:pt x="3935536" y="719103"/>
                    <a:pt x="3953357" y="697501"/>
                  </a:cubicBezTo>
                  <a:cubicBezTo>
                    <a:pt x="3971188" y="675889"/>
                    <a:pt x="3981989" y="669412"/>
                    <a:pt x="3990638" y="641332"/>
                  </a:cubicBezTo>
                  <a:cubicBezTo>
                    <a:pt x="3999277" y="613243"/>
                    <a:pt x="4005754" y="563551"/>
                    <a:pt x="4011698" y="514945"/>
                  </a:cubicBezTo>
                  <a:cubicBezTo>
                    <a:pt x="4017641" y="466329"/>
                    <a:pt x="4023042" y="418799"/>
                    <a:pt x="4034377" y="364240"/>
                  </a:cubicBezTo>
                  <a:cubicBezTo>
                    <a:pt x="4045721" y="309691"/>
                    <a:pt x="4063009" y="248111"/>
                    <a:pt x="4079211" y="200039"/>
                  </a:cubicBezTo>
                  <a:cubicBezTo>
                    <a:pt x="4095413" y="151966"/>
                    <a:pt x="4110539" y="117400"/>
                    <a:pt x="4133227" y="89311"/>
                  </a:cubicBezTo>
                  <a:cubicBezTo>
                    <a:pt x="4155916" y="61221"/>
                    <a:pt x="4186167" y="39609"/>
                    <a:pt x="4242336" y="24979"/>
                  </a:cubicBezTo>
                  <a:cubicBezTo>
                    <a:pt x="4298505" y="10348"/>
                    <a:pt x="4378458" y="2881"/>
                    <a:pt x="4454620" y="728"/>
                  </a:cubicBezTo>
                  <a:cubicBezTo>
                    <a:pt x="4530772" y="-1434"/>
                    <a:pt x="4602076" y="1804"/>
                    <a:pt x="4651225" y="2881"/>
                  </a:cubicBezTo>
                  <a:cubicBezTo>
                    <a:pt x="4700384" y="3967"/>
                    <a:pt x="4727387" y="2881"/>
                    <a:pt x="4754381" y="1804"/>
                  </a:cubicBezTo>
                </a:path>
              </a:pathLst>
            </a:custGeom>
            <a:noFill/>
            <a:ln w="19037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CasellaDiTesto 62">
              <a:extLst>
                <a:ext uri="{FF2B5EF4-FFF2-40B4-BE49-F238E27FC236}">
                  <a16:creationId xmlns:a16="http://schemas.microsoft.com/office/drawing/2014/main" id="{879EF8C6-C8A9-4A42-A00F-FAE7943177DD}"/>
                </a:ext>
              </a:extLst>
            </p:cNvPr>
            <p:cNvSpPr txBox="1"/>
            <p:nvPr/>
          </p:nvSpPr>
          <p:spPr>
            <a:xfrm>
              <a:off x="5703413" y="4658323"/>
              <a:ext cx="530544" cy="3255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78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time</a:t>
              </a:r>
            </a:p>
          </p:txBody>
        </p:sp>
        <p:sp>
          <p:nvSpPr>
            <p:cNvPr id="64" name="CasellaDiTesto 63">
              <a:extLst>
                <a:ext uri="{FF2B5EF4-FFF2-40B4-BE49-F238E27FC236}">
                  <a16:creationId xmlns:a16="http://schemas.microsoft.com/office/drawing/2014/main" id="{6B860ED4-C83A-40FC-87C6-42903051DF4E}"/>
                </a:ext>
              </a:extLst>
            </p:cNvPr>
            <p:cNvSpPr txBox="1"/>
            <p:nvPr/>
          </p:nvSpPr>
          <p:spPr>
            <a:xfrm>
              <a:off x="377730" y="3870015"/>
              <a:ext cx="1395250" cy="3255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78" spc="0" baseline="0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tension (force)</a:t>
              </a:r>
            </a:p>
          </p:txBody>
        </p:sp>
        <p:sp>
          <p:nvSpPr>
            <p:cNvPr id="65" name="CasellaDiTesto 64">
              <a:extLst>
                <a:ext uri="{FF2B5EF4-FFF2-40B4-BE49-F238E27FC236}">
                  <a16:creationId xmlns:a16="http://schemas.microsoft.com/office/drawing/2014/main" id="{D68B8DA9-643B-4375-9654-0E239EBFEDAA}"/>
                </a:ext>
              </a:extLst>
            </p:cNvPr>
            <p:cNvSpPr txBox="1"/>
            <p:nvPr/>
          </p:nvSpPr>
          <p:spPr>
            <a:xfrm>
              <a:off x="588554" y="1615067"/>
              <a:ext cx="985183" cy="3255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78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electrical </a:t>
              </a:r>
            </a:p>
          </p:txBody>
        </p:sp>
        <p:sp>
          <p:nvSpPr>
            <p:cNvPr id="66" name="CasellaDiTesto 65">
              <a:extLst>
                <a:ext uri="{FF2B5EF4-FFF2-40B4-BE49-F238E27FC236}">
                  <a16:creationId xmlns:a16="http://schemas.microsoft.com/office/drawing/2014/main" id="{0055D058-96A4-408D-85D9-427B3285BCFF}"/>
                </a:ext>
              </a:extLst>
            </p:cNvPr>
            <p:cNvSpPr txBox="1"/>
            <p:nvPr/>
          </p:nvSpPr>
          <p:spPr>
            <a:xfrm>
              <a:off x="588554" y="1886466"/>
              <a:ext cx="851466" cy="3255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78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stimulus</a:t>
              </a:r>
            </a:p>
          </p:txBody>
        </p:sp>
        <p:sp>
          <p:nvSpPr>
            <p:cNvPr id="67" name="Figura a mano libera: forma 66">
              <a:extLst>
                <a:ext uri="{FF2B5EF4-FFF2-40B4-BE49-F238E27FC236}">
                  <a16:creationId xmlns:a16="http://schemas.microsoft.com/office/drawing/2014/main" id="{CFFB15CC-F628-4B33-8393-D7F04F6D76D3}"/>
                </a:ext>
              </a:extLst>
            </p:cNvPr>
            <p:cNvSpPr/>
            <p:nvPr/>
          </p:nvSpPr>
          <p:spPr>
            <a:xfrm>
              <a:off x="6038713" y="2257333"/>
              <a:ext cx="552488" cy="9525"/>
            </a:xfrm>
            <a:custGeom>
              <a:avLst/>
              <a:gdLst>
                <a:gd name="connsiteX0" fmla="*/ 0 w 552488"/>
                <a:gd name="connsiteY0" fmla="*/ 0 h 9525"/>
                <a:gd name="connsiteX1" fmla="*/ 552488 w 55248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88" h="9525">
                  <a:moveTo>
                    <a:pt x="0" y="0"/>
                  </a:moveTo>
                  <a:cubicBezTo>
                    <a:pt x="184175" y="0"/>
                    <a:pt x="368341" y="0"/>
                    <a:pt x="552488" y="0"/>
                  </a:cubicBezTo>
                </a:path>
              </a:pathLst>
            </a:custGeom>
            <a:noFill/>
            <a:ln w="19044" cap="rnd">
              <a:solidFill>
                <a:srgbClr val="800080"/>
              </a:solidFill>
              <a:custDash>
                <a:ds d="449861" sp="449861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igura a mano libera: forma 67">
              <a:extLst>
                <a:ext uri="{FF2B5EF4-FFF2-40B4-BE49-F238E27FC236}">
                  <a16:creationId xmlns:a16="http://schemas.microsoft.com/office/drawing/2014/main" id="{E724FE89-886C-44A0-AC0F-5143A7006737}"/>
                </a:ext>
              </a:extLst>
            </p:cNvPr>
            <p:cNvSpPr/>
            <p:nvPr/>
          </p:nvSpPr>
          <p:spPr>
            <a:xfrm>
              <a:off x="6063021" y="2522814"/>
              <a:ext cx="301923" cy="1179118"/>
            </a:xfrm>
            <a:custGeom>
              <a:avLst/>
              <a:gdLst>
                <a:gd name="connsiteX0" fmla="*/ 0 w 301923"/>
                <a:gd name="connsiteY0" fmla="*/ 0 h 1179118"/>
                <a:gd name="connsiteX1" fmla="*/ 101327 w 301923"/>
                <a:gd name="connsiteY1" fmla="*/ 104747 h 1179118"/>
                <a:gd name="connsiteX2" fmla="*/ 208207 w 301923"/>
                <a:gd name="connsiteY2" fmla="*/ 495919 h 1179118"/>
                <a:gd name="connsiteX3" fmla="*/ 301923 w 301923"/>
                <a:gd name="connsiteY3" fmla="*/ 1179119 h 117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923" h="1179118">
                  <a:moveTo>
                    <a:pt x="0" y="0"/>
                  </a:moveTo>
                  <a:cubicBezTo>
                    <a:pt x="32994" y="15945"/>
                    <a:pt x="65980" y="31890"/>
                    <a:pt x="101327" y="104747"/>
                  </a:cubicBezTo>
                  <a:cubicBezTo>
                    <a:pt x="136674" y="177603"/>
                    <a:pt x="174384" y="307372"/>
                    <a:pt x="208207" y="495919"/>
                  </a:cubicBezTo>
                  <a:cubicBezTo>
                    <a:pt x="242031" y="684467"/>
                    <a:pt x="271977" y="931793"/>
                    <a:pt x="301923" y="1179119"/>
                  </a:cubicBezTo>
                </a:path>
              </a:pathLst>
            </a:custGeom>
            <a:noFill/>
            <a:ln w="19044" cap="rnd">
              <a:solidFill>
                <a:srgbClr val="FF0000"/>
              </a:solidFill>
              <a:custDash>
                <a:ds d="449861" sp="449861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0018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Elemento grafico 43">
            <a:extLst>
              <a:ext uri="{FF2B5EF4-FFF2-40B4-BE49-F238E27FC236}">
                <a16:creationId xmlns:a16="http://schemas.microsoft.com/office/drawing/2014/main" id="{5F7FC7A0-81EE-49F7-9EF9-2654F0524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24622" y="2389863"/>
            <a:ext cx="3403953" cy="361711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5FE35B8-9DAD-47A2-8F83-8CEE5D39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3881"/>
            <a:ext cx="10515600" cy="662397"/>
          </a:xfrm>
        </p:spPr>
        <p:txBody>
          <a:bodyPr/>
          <a:lstStyle/>
          <a:p>
            <a:r>
              <a:rPr lang="en-US" dirty="0"/>
              <a:t>Cardiac muscle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2D55DCC-8519-4D09-9FA2-D181913CF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BCEA68A-CE28-4EE6-B642-A07F0DCA7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871FCB55-03C0-44A6-BF86-751DFD4BD3F8}"/>
              </a:ext>
            </a:extLst>
          </p:cNvPr>
          <p:cNvGrpSpPr/>
          <p:nvPr/>
        </p:nvGrpSpPr>
        <p:grpSpPr>
          <a:xfrm>
            <a:off x="974912" y="1981200"/>
            <a:ext cx="3738602" cy="1055094"/>
            <a:chOff x="3772540" y="2834301"/>
            <a:chExt cx="4644892" cy="1191541"/>
          </a:xfrm>
        </p:grpSpPr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F88A5C7F-A437-4CB1-B6E8-687DA45CE6FB}"/>
                </a:ext>
              </a:extLst>
            </p:cNvPr>
            <p:cNvSpPr/>
            <p:nvPr/>
          </p:nvSpPr>
          <p:spPr>
            <a:xfrm>
              <a:off x="3772540" y="3342660"/>
              <a:ext cx="1576165" cy="660523"/>
            </a:xfrm>
            <a:custGeom>
              <a:avLst/>
              <a:gdLst>
                <a:gd name="connsiteX0" fmla="*/ 44820 w 1576165"/>
                <a:gd name="connsiteY0" fmla="*/ 8723 h 660523"/>
                <a:gd name="connsiteX1" fmla="*/ 278517 w 1576165"/>
                <a:gd name="connsiteY1" fmla="*/ 36796 h 660523"/>
                <a:gd name="connsiteX2" fmla="*/ 660446 w 1576165"/>
                <a:gd name="connsiteY2" fmla="*/ 61315 h 660523"/>
                <a:gd name="connsiteX3" fmla="*/ 1032184 w 1576165"/>
                <a:gd name="connsiteY3" fmla="*/ 64452 h 660523"/>
                <a:gd name="connsiteX4" fmla="*/ 1305161 w 1576165"/>
                <a:gd name="connsiteY4" fmla="*/ 41910 h 660523"/>
                <a:gd name="connsiteX5" fmla="*/ 1505091 w 1576165"/>
                <a:gd name="connsiteY5" fmla="*/ 931 h 660523"/>
                <a:gd name="connsiteX6" fmla="*/ 1546601 w 1576165"/>
                <a:gd name="connsiteY6" fmla="*/ 51134 h 660523"/>
                <a:gd name="connsiteX7" fmla="*/ 1510577 w 1576165"/>
                <a:gd name="connsiteY7" fmla="*/ 215036 h 660523"/>
                <a:gd name="connsiteX8" fmla="*/ 1317591 w 1576165"/>
                <a:gd name="connsiteY8" fmla="*/ 293252 h 660523"/>
                <a:gd name="connsiteX9" fmla="*/ 1243153 w 1576165"/>
                <a:gd name="connsiteY9" fmla="*/ 329534 h 660523"/>
                <a:gd name="connsiteX10" fmla="*/ 1368636 w 1576165"/>
                <a:gd name="connsiteY10" fmla="*/ 378944 h 660523"/>
                <a:gd name="connsiteX11" fmla="*/ 1512149 w 1576165"/>
                <a:gd name="connsiteY11" fmla="*/ 396979 h 660523"/>
                <a:gd name="connsiteX12" fmla="*/ 1571747 w 1576165"/>
                <a:gd name="connsiteY12" fmla="*/ 415806 h 660523"/>
                <a:gd name="connsiteX13" fmla="*/ 1574099 w 1576165"/>
                <a:gd name="connsiteY13" fmla="*/ 481693 h 660523"/>
                <a:gd name="connsiteX14" fmla="*/ 1569632 w 1576165"/>
                <a:gd name="connsiteY14" fmla="*/ 539014 h 660523"/>
                <a:gd name="connsiteX15" fmla="*/ 1558412 w 1576165"/>
                <a:gd name="connsiteY15" fmla="*/ 596193 h 660523"/>
                <a:gd name="connsiteX16" fmla="*/ 1547439 w 1576165"/>
                <a:gd name="connsiteY16" fmla="*/ 647952 h 660523"/>
                <a:gd name="connsiteX17" fmla="*/ 1469801 w 1576165"/>
                <a:gd name="connsiteY17" fmla="*/ 658924 h 660523"/>
                <a:gd name="connsiteX18" fmla="*/ 1338832 w 1576165"/>
                <a:gd name="connsiteY18" fmla="*/ 630692 h 660523"/>
                <a:gd name="connsiteX19" fmla="*/ 1144331 w 1576165"/>
                <a:gd name="connsiteY19" fmla="*/ 596183 h 660523"/>
                <a:gd name="connsiteX20" fmla="*/ 803179 w 1576165"/>
                <a:gd name="connsiteY20" fmla="*/ 591478 h 660523"/>
                <a:gd name="connsiteX21" fmla="*/ 516923 w 1576165"/>
                <a:gd name="connsiteY21" fmla="*/ 579715 h 660523"/>
                <a:gd name="connsiteX22" fmla="*/ 244000 w 1576165"/>
                <a:gd name="connsiteY22" fmla="*/ 617357 h 660523"/>
                <a:gd name="connsiteX23" fmla="*/ 47934 w 1576165"/>
                <a:gd name="connsiteY23" fmla="*/ 620501 h 660523"/>
                <a:gd name="connsiteX24" fmla="*/ 1657 w 1576165"/>
                <a:gd name="connsiteY24" fmla="*/ 578153 h 660523"/>
                <a:gd name="connsiteX25" fmla="*/ 7145 w 1576165"/>
                <a:gd name="connsiteY25" fmla="*/ 515411 h 660523"/>
                <a:gd name="connsiteX26" fmla="*/ 18912 w 1576165"/>
                <a:gd name="connsiteY26" fmla="*/ 455804 h 660523"/>
                <a:gd name="connsiteX27" fmla="*/ 98124 w 1576165"/>
                <a:gd name="connsiteY27" fmla="*/ 414230 h 660523"/>
                <a:gd name="connsiteX28" fmla="*/ 247135 w 1576165"/>
                <a:gd name="connsiteY28" fmla="*/ 360118 h 660523"/>
                <a:gd name="connsiteX29" fmla="*/ 343600 w 1576165"/>
                <a:gd name="connsiteY29" fmla="*/ 334243 h 660523"/>
                <a:gd name="connsiteX30" fmla="*/ 333405 w 1576165"/>
                <a:gd name="connsiteY30" fmla="*/ 311501 h 660523"/>
                <a:gd name="connsiteX31" fmla="*/ 240080 w 1576165"/>
                <a:gd name="connsiteY31" fmla="*/ 294243 h 660523"/>
                <a:gd name="connsiteX32" fmla="*/ 128717 w 1576165"/>
                <a:gd name="connsiteY32" fmla="*/ 262873 h 660523"/>
                <a:gd name="connsiteX33" fmla="*/ 36169 w 1576165"/>
                <a:gd name="connsiteY33" fmla="*/ 227585 h 660523"/>
                <a:gd name="connsiteX34" fmla="*/ 9500 w 1576165"/>
                <a:gd name="connsiteY34" fmla="*/ 169554 h 660523"/>
                <a:gd name="connsiteX35" fmla="*/ 94 w 1576165"/>
                <a:gd name="connsiteY35" fmla="*/ 89349 h 660523"/>
                <a:gd name="connsiteX36" fmla="*/ 44820 w 1576165"/>
                <a:gd name="connsiteY36" fmla="*/ 8723 h 660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76165" h="660523">
                  <a:moveTo>
                    <a:pt x="44820" y="8723"/>
                  </a:moveTo>
                  <a:cubicBezTo>
                    <a:pt x="87176" y="94"/>
                    <a:pt x="168727" y="22472"/>
                    <a:pt x="278517" y="36796"/>
                  </a:cubicBezTo>
                  <a:cubicBezTo>
                    <a:pt x="388307" y="51121"/>
                    <a:pt x="526335" y="57394"/>
                    <a:pt x="660446" y="61315"/>
                  </a:cubicBezTo>
                  <a:cubicBezTo>
                    <a:pt x="794557" y="65237"/>
                    <a:pt x="924740" y="66805"/>
                    <a:pt x="1032184" y="64452"/>
                  </a:cubicBezTo>
                  <a:cubicBezTo>
                    <a:pt x="1139626" y="62098"/>
                    <a:pt x="1224332" y="55824"/>
                    <a:pt x="1305161" y="41910"/>
                  </a:cubicBezTo>
                  <a:cubicBezTo>
                    <a:pt x="1386000" y="27996"/>
                    <a:pt x="1465876" y="5630"/>
                    <a:pt x="1505091" y="931"/>
                  </a:cubicBezTo>
                  <a:cubicBezTo>
                    <a:pt x="1544296" y="-3769"/>
                    <a:pt x="1544296" y="8779"/>
                    <a:pt x="1546601" y="51134"/>
                  </a:cubicBezTo>
                  <a:cubicBezTo>
                    <a:pt x="1548906" y="93488"/>
                    <a:pt x="1553706" y="168770"/>
                    <a:pt x="1510577" y="215036"/>
                  </a:cubicBezTo>
                  <a:cubicBezTo>
                    <a:pt x="1467448" y="261301"/>
                    <a:pt x="1376475" y="280122"/>
                    <a:pt x="1317591" y="293252"/>
                  </a:cubicBezTo>
                  <a:cubicBezTo>
                    <a:pt x="1258717" y="306382"/>
                    <a:pt x="1229028" y="314629"/>
                    <a:pt x="1243153" y="329534"/>
                  </a:cubicBezTo>
                  <a:cubicBezTo>
                    <a:pt x="1257269" y="344438"/>
                    <a:pt x="1313734" y="366397"/>
                    <a:pt x="1368636" y="378944"/>
                  </a:cubicBezTo>
                  <a:cubicBezTo>
                    <a:pt x="1423528" y="391490"/>
                    <a:pt x="1476859" y="394627"/>
                    <a:pt x="1512149" y="396979"/>
                  </a:cubicBezTo>
                  <a:cubicBezTo>
                    <a:pt x="1547439" y="399333"/>
                    <a:pt x="1564698" y="400901"/>
                    <a:pt x="1571747" y="415806"/>
                  </a:cubicBezTo>
                  <a:cubicBezTo>
                    <a:pt x="1578805" y="430711"/>
                    <a:pt x="1575671" y="458947"/>
                    <a:pt x="1574099" y="481693"/>
                  </a:cubicBezTo>
                  <a:cubicBezTo>
                    <a:pt x="1572528" y="504429"/>
                    <a:pt x="1572528" y="521688"/>
                    <a:pt x="1569632" y="539014"/>
                  </a:cubicBezTo>
                  <a:cubicBezTo>
                    <a:pt x="1566727" y="556350"/>
                    <a:pt x="1559983" y="576581"/>
                    <a:pt x="1558412" y="596193"/>
                  </a:cubicBezTo>
                  <a:cubicBezTo>
                    <a:pt x="1556850" y="615795"/>
                    <a:pt x="1559983" y="636188"/>
                    <a:pt x="1547439" y="647952"/>
                  </a:cubicBezTo>
                  <a:cubicBezTo>
                    <a:pt x="1534894" y="659706"/>
                    <a:pt x="1506662" y="662839"/>
                    <a:pt x="1469801" y="658924"/>
                  </a:cubicBezTo>
                  <a:cubicBezTo>
                    <a:pt x="1432939" y="655000"/>
                    <a:pt x="1387457" y="644027"/>
                    <a:pt x="1338832" y="630692"/>
                  </a:cubicBezTo>
                  <a:cubicBezTo>
                    <a:pt x="1290207" y="617357"/>
                    <a:pt x="1238448" y="601679"/>
                    <a:pt x="1144331" y="596183"/>
                  </a:cubicBezTo>
                  <a:cubicBezTo>
                    <a:pt x="1050215" y="590687"/>
                    <a:pt x="913760" y="595393"/>
                    <a:pt x="803179" y="591478"/>
                  </a:cubicBezTo>
                  <a:cubicBezTo>
                    <a:pt x="692599" y="587554"/>
                    <a:pt x="607901" y="575009"/>
                    <a:pt x="516923" y="579715"/>
                  </a:cubicBezTo>
                  <a:cubicBezTo>
                    <a:pt x="425946" y="584420"/>
                    <a:pt x="328700" y="606375"/>
                    <a:pt x="244000" y="617357"/>
                  </a:cubicBezTo>
                  <a:cubicBezTo>
                    <a:pt x="159301" y="628340"/>
                    <a:pt x="87150" y="628340"/>
                    <a:pt x="47934" y="620501"/>
                  </a:cubicBezTo>
                  <a:cubicBezTo>
                    <a:pt x="8718" y="612662"/>
                    <a:pt x="2445" y="596974"/>
                    <a:pt x="1657" y="578153"/>
                  </a:cubicBezTo>
                  <a:cubicBezTo>
                    <a:pt x="870" y="559331"/>
                    <a:pt x="5575" y="537366"/>
                    <a:pt x="7145" y="515411"/>
                  </a:cubicBezTo>
                  <a:cubicBezTo>
                    <a:pt x="8714" y="493456"/>
                    <a:pt x="7146" y="471492"/>
                    <a:pt x="18912" y="455804"/>
                  </a:cubicBezTo>
                  <a:cubicBezTo>
                    <a:pt x="30679" y="440107"/>
                    <a:pt x="55774" y="430700"/>
                    <a:pt x="98124" y="414230"/>
                  </a:cubicBezTo>
                  <a:cubicBezTo>
                    <a:pt x="140474" y="397760"/>
                    <a:pt x="200077" y="374234"/>
                    <a:pt x="247135" y="360118"/>
                  </a:cubicBezTo>
                  <a:cubicBezTo>
                    <a:pt x="294195" y="346001"/>
                    <a:pt x="328701" y="341295"/>
                    <a:pt x="343600" y="334243"/>
                  </a:cubicBezTo>
                  <a:cubicBezTo>
                    <a:pt x="358500" y="327191"/>
                    <a:pt x="353793" y="317780"/>
                    <a:pt x="333405" y="311501"/>
                  </a:cubicBezTo>
                  <a:cubicBezTo>
                    <a:pt x="313018" y="305221"/>
                    <a:pt x="276942" y="302085"/>
                    <a:pt x="240080" y="294243"/>
                  </a:cubicBezTo>
                  <a:cubicBezTo>
                    <a:pt x="203219" y="286401"/>
                    <a:pt x="165578" y="273853"/>
                    <a:pt x="128717" y="262873"/>
                  </a:cubicBezTo>
                  <a:cubicBezTo>
                    <a:pt x="91856" y="251894"/>
                    <a:pt x="55781" y="242482"/>
                    <a:pt x="36169" y="227585"/>
                  </a:cubicBezTo>
                  <a:cubicBezTo>
                    <a:pt x="16557" y="212688"/>
                    <a:pt x="13421" y="192298"/>
                    <a:pt x="9500" y="169554"/>
                  </a:cubicBezTo>
                  <a:cubicBezTo>
                    <a:pt x="5579" y="146811"/>
                    <a:pt x="874" y="121714"/>
                    <a:pt x="94" y="89349"/>
                  </a:cubicBezTo>
                  <a:cubicBezTo>
                    <a:pt x="-685" y="56983"/>
                    <a:pt x="2463" y="17353"/>
                    <a:pt x="44820" y="8723"/>
                  </a:cubicBezTo>
                  <a:close/>
                </a:path>
              </a:pathLst>
            </a:custGeom>
            <a:solidFill>
              <a:srgbClr val="FFAAAA"/>
            </a:solidFill>
            <a:ln w="2030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BEC1AEE3-FAF9-40E5-9F2B-86C14E3B46CB}"/>
                </a:ext>
              </a:extLst>
            </p:cNvPr>
            <p:cNvSpPr/>
            <p:nvPr/>
          </p:nvSpPr>
          <p:spPr>
            <a:xfrm>
              <a:off x="5339652" y="3717121"/>
              <a:ext cx="1558409" cy="308721"/>
            </a:xfrm>
            <a:custGeom>
              <a:avLst/>
              <a:gdLst>
                <a:gd name="connsiteX0" fmla="*/ 83188 w 1558409"/>
                <a:gd name="connsiteY0" fmla="*/ 30352 h 308721"/>
                <a:gd name="connsiteX1" fmla="*/ 422287 w 1558409"/>
                <a:gd name="connsiteY1" fmla="*/ 24068 h 308721"/>
                <a:gd name="connsiteX2" fmla="*/ 738584 w 1558409"/>
                <a:gd name="connsiteY2" fmla="*/ 7800 h 308721"/>
                <a:gd name="connsiteX3" fmla="*/ 878335 w 1558409"/>
                <a:gd name="connsiteY3" fmla="*/ 1147 h 308721"/>
                <a:gd name="connsiteX4" fmla="*/ 1087056 w 1558409"/>
                <a:gd name="connsiteY4" fmla="*/ 24720 h 308721"/>
                <a:gd name="connsiteX5" fmla="*/ 1365195 w 1558409"/>
                <a:gd name="connsiteY5" fmla="*/ 36711 h 308721"/>
                <a:gd name="connsiteX6" fmla="*/ 1549504 w 1558409"/>
                <a:gd name="connsiteY6" fmla="*/ 36051 h 308721"/>
                <a:gd name="connsiteX7" fmla="*/ 1528673 w 1558409"/>
                <a:gd name="connsiteY7" fmla="*/ 154409 h 308721"/>
                <a:gd name="connsiteX8" fmla="*/ 1426222 w 1558409"/>
                <a:gd name="connsiteY8" fmla="*/ 250735 h 308721"/>
                <a:gd name="connsiteX9" fmla="*/ 1071321 w 1558409"/>
                <a:gd name="connsiteY9" fmla="*/ 283701 h 308721"/>
                <a:gd name="connsiteX10" fmla="*/ 738584 w 1558409"/>
                <a:gd name="connsiteY10" fmla="*/ 308371 h 308721"/>
                <a:gd name="connsiteX11" fmla="*/ 397808 w 1558409"/>
                <a:gd name="connsiteY11" fmla="*/ 297475 h 308721"/>
                <a:gd name="connsiteX12" fmla="*/ 91008 w 1558409"/>
                <a:gd name="connsiteY12" fmla="*/ 288692 h 308721"/>
                <a:gd name="connsiteX13" fmla="*/ 1254 w 1558409"/>
                <a:gd name="connsiteY13" fmla="*/ 229685 h 308721"/>
                <a:gd name="connsiteX14" fmla="*/ 9055 w 1558409"/>
                <a:gd name="connsiteY14" fmla="*/ 69789 h 308721"/>
                <a:gd name="connsiteX15" fmla="*/ 83188 w 1558409"/>
                <a:gd name="connsiteY15" fmla="*/ 30352 h 30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58409" h="308721">
                  <a:moveTo>
                    <a:pt x="83188" y="30352"/>
                  </a:moveTo>
                  <a:cubicBezTo>
                    <a:pt x="153263" y="29613"/>
                    <a:pt x="293423" y="28134"/>
                    <a:pt x="422287" y="24068"/>
                  </a:cubicBezTo>
                  <a:cubicBezTo>
                    <a:pt x="551151" y="20001"/>
                    <a:pt x="668708" y="13347"/>
                    <a:pt x="738584" y="7800"/>
                  </a:cubicBezTo>
                  <a:cubicBezTo>
                    <a:pt x="808459" y="2255"/>
                    <a:pt x="830643" y="-2182"/>
                    <a:pt x="878335" y="1147"/>
                  </a:cubicBezTo>
                  <a:cubicBezTo>
                    <a:pt x="926026" y="4476"/>
                    <a:pt x="999226" y="15567"/>
                    <a:pt x="1087056" y="24720"/>
                  </a:cubicBezTo>
                  <a:cubicBezTo>
                    <a:pt x="1174876" y="33874"/>
                    <a:pt x="1277318" y="41089"/>
                    <a:pt x="1365195" y="36711"/>
                  </a:cubicBezTo>
                  <a:cubicBezTo>
                    <a:pt x="1453083" y="32334"/>
                    <a:pt x="1526415" y="16365"/>
                    <a:pt x="1549504" y="36051"/>
                  </a:cubicBezTo>
                  <a:cubicBezTo>
                    <a:pt x="1572583" y="55738"/>
                    <a:pt x="1545437" y="111070"/>
                    <a:pt x="1528673" y="154409"/>
                  </a:cubicBezTo>
                  <a:cubicBezTo>
                    <a:pt x="1511909" y="197738"/>
                    <a:pt x="1504965" y="231876"/>
                    <a:pt x="1426222" y="250735"/>
                  </a:cubicBezTo>
                  <a:cubicBezTo>
                    <a:pt x="1347479" y="269585"/>
                    <a:pt x="1196651" y="274557"/>
                    <a:pt x="1071321" y="283701"/>
                  </a:cubicBezTo>
                  <a:cubicBezTo>
                    <a:pt x="945991" y="292845"/>
                    <a:pt x="846169" y="306152"/>
                    <a:pt x="738584" y="308371"/>
                  </a:cubicBezTo>
                  <a:cubicBezTo>
                    <a:pt x="630999" y="310590"/>
                    <a:pt x="515651" y="301713"/>
                    <a:pt x="397808" y="297475"/>
                  </a:cubicBezTo>
                  <a:cubicBezTo>
                    <a:pt x="279955" y="293236"/>
                    <a:pt x="159597" y="293626"/>
                    <a:pt x="91008" y="288692"/>
                  </a:cubicBezTo>
                  <a:cubicBezTo>
                    <a:pt x="22428" y="283768"/>
                    <a:pt x="5616" y="273500"/>
                    <a:pt x="1254" y="229685"/>
                  </a:cubicBezTo>
                  <a:cubicBezTo>
                    <a:pt x="-3109" y="185861"/>
                    <a:pt x="4997" y="108479"/>
                    <a:pt x="9055" y="69789"/>
                  </a:cubicBezTo>
                  <a:cubicBezTo>
                    <a:pt x="13103" y="31092"/>
                    <a:pt x="13103" y="31091"/>
                    <a:pt x="83188" y="30352"/>
                  </a:cubicBezTo>
                  <a:close/>
                </a:path>
              </a:pathLst>
            </a:custGeom>
            <a:solidFill>
              <a:srgbClr val="FFAAAA"/>
            </a:solidFill>
            <a:ln w="2030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A5571772-9572-4271-AD03-C9CDDECEBC29}"/>
                </a:ext>
              </a:extLst>
            </p:cNvPr>
            <p:cNvSpPr/>
            <p:nvPr/>
          </p:nvSpPr>
          <p:spPr>
            <a:xfrm>
              <a:off x="4341811" y="3585986"/>
              <a:ext cx="437618" cy="174105"/>
            </a:xfrm>
            <a:custGeom>
              <a:avLst/>
              <a:gdLst>
                <a:gd name="connsiteX0" fmla="*/ 437618 w 437618"/>
                <a:gd name="connsiteY0" fmla="*/ 87053 h 174105"/>
                <a:gd name="connsiteX1" fmla="*/ 218809 w 437618"/>
                <a:gd name="connsiteY1" fmla="*/ 174106 h 174105"/>
                <a:gd name="connsiteX2" fmla="*/ 0 w 437618"/>
                <a:gd name="connsiteY2" fmla="*/ 87053 h 174105"/>
                <a:gd name="connsiteX3" fmla="*/ 218809 w 437618"/>
                <a:gd name="connsiteY3" fmla="*/ 0 h 174105"/>
                <a:gd name="connsiteX4" fmla="*/ 437618 w 437618"/>
                <a:gd name="connsiteY4" fmla="*/ 87053 h 17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18" h="174105">
                  <a:moveTo>
                    <a:pt x="437618" y="87053"/>
                  </a:moveTo>
                  <a:cubicBezTo>
                    <a:pt x="437618" y="135131"/>
                    <a:pt x="339654" y="174106"/>
                    <a:pt x="218809" y="174106"/>
                  </a:cubicBezTo>
                  <a:cubicBezTo>
                    <a:pt x="97964" y="174106"/>
                    <a:pt x="0" y="135131"/>
                    <a:pt x="0" y="87053"/>
                  </a:cubicBezTo>
                  <a:cubicBezTo>
                    <a:pt x="0" y="38975"/>
                    <a:pt x="97964" y="0"/>
                    <a:pt x="218809" y="0"/>
                  </a:cubicBezTo>
                  <a:cubicBezTo>
                    <a:pt x="339654" y="0"/>
                    <a:pt x="437618" y="38975"/>
                    <a:pt x="437618" y="87053"/>
                  </a:cubicBezTo>
                  <a:close/>
                </a:path>
              </a:pathLst>
            </a:custGeom>
            <a:solidFill>
              <a:srgbClr val="800000"/>
            </a:solidFill>
            <a:ln w="20307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EC807DA4-B0AA-4AF9-B37B-1D276369A3B3}"/>
                </a:ext>
              </a:extLst>
            </p:cNvPr>
            <p:cNvSpPr/>
            <p:nvPr/>
          </p:nvSpPr>
          <p:spPr>
            <a:xfrm>
              <a:off x="5872828" y="3780248"/>
              <a:ext cx="437618" cy="174105"/>
            </a:xfrm>
            <a:custGeom>
              <a:avLst/>
              <a:gdLst>
                <a:gd name="connsiteX0" fmla="*/ 437619 w 437618"/>
                <a:gd name="connsiteY0" fmla="*/ 87053 h 174105"/>
                <a:gd name="connsiteX1" fmla="*/ 218809 w 437618"/>
                <a:gd name="connsiteY1" fmla="*/ 174106 h 174105"/>
                <a:gd name="connsiteX2" fmla="*/ 0 w 437618"/>
                <a:gd name="connsiteY2" fmla="*/ 87053 h 174105"/>
                <a:gd name="connsiteX3" fmla="*/ 218809 w 437618"/>
                <a:gd name="connsiteY3" fmla="*/ 0 h 174105"/>
                <a:gd name="connsiteX4" fmla="*/ 437619 w 437618"/>
                <a:gd name="connsiteY4" fmla="*/ 87053 h 17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18" h="174105">
                  <a:moveTo>
                    <a:pt x="437619" y="87053"/>
                  </a:moveTo>
                  <a:cubicBezTo>
                    <a:pt x="437619" y="135131"/>
                    <a:pt x="339654" y="174106"/>
                    <a:pt x="218809" y="174106"/>
                  </a:cubicBezTo>
                  <a:cubicBezTo>
                    <a:pt x="97964" y="174106"/>
                    <a:pt x="0" y="135131"/>
                    <a:pt x="0" y="87053"/>
                  </a:cubicBezTo>
                  <a:cubicBezTo>
                    <a:pt x="0" y="38975"/>
                    <a:pt x="97964" y="0"/>
                    <a:pt x="218809" y="0"/>
                  </a:cubicBezTo>
                  <a:cubicBezTo>
                    <a:pt x="339654" y="0"/>
                    <a:pt x="437619" y="38975"/>
                    <a:pt x="437619" y="87053"/>
                  </a:cubicBezTo>
                  <a:close/>
                </a:path>
              </a:pathLst>
            </a:custGeom>
            <a:solidFill>
              <a:srgbClr val="800000"/>
            </a:solidFill>
            <a:ln w="20307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583523D-3995-4ECB-924F-00ED77F26CB9}"/>
                </a:ext>
              </a:extLst>
            </p:cNvPr>
            <p:cNvSpPr/>
            <p:nvPr/>
          </p:nvSpPr>
          <p:spPr>
            <a:xfrm>
              <a:off x="5306442" y="2871097"/>
              <a:ext cx="1581714" cy="667810"/>
            </a:xfrm>
            <a:custGeom>
              <a:avLst/>
              <a:gdLst>
                <a:gd name="connsiteX0" fmla="*/ 37064 w 1581714"/>
                <a:gd name="connsiteY0" fmla="*/ 12129 h 667810"/>
                <a:gd name="connsiteX1" fmla="*/ 280742 w 1581714"/>
                <a:gd name="connsiteY1" fmla="*/ 43112 h 667810"/>
                <a:gd name="connsiteX2" fmla="*/ 665999 w 1581714"/>
                <a:gd name="connsiteY2" fmla="*/ 68602 h 667810"/>
                <a:gd name="connsiteX3" fmla="*/ 1037731 w 1581714"/>
                <a:gd name="connsiteY3" fmla="*/ 71739 h 667810"/>
                <a:gd name="connsiteX4" fmla="*/ 1310718 w 1581714"/>
                <a:gd name="connsiteY4" fmla="*/ 49197 h 667810"/>
                <a:gd name="connsiteX5" fmla="*/ 1510638 w 1581714"/>
                <a:gd name="connsiteY5" fmla="*/ 1938 h 667810"/>
                <a:gd name="connsiteX6" fmla="*/ 1552148 w 1581714"/>
                <a:gd name="connsiteY6" fmla="*/ 64689 h 667810"/>
                <a:gd name="connsiteX7" fmla="*/ 1516125 w 1581714"/>
                <a:gd name="connsiteY7" fmla="*/ 222321 h 667810"/>
                <a:gd name="connsiteX8" fmla="*/ 1323148 w 1581714"/>
                <a:gd name="connsiteY8" fmla="*/ 300539 h 667810"/>
                <a:gd name="connsiteX9" fmla="*/ 1248701 w 1581714"/>
                <a:gd name="connsiteY9" fmla="*/ 336820 h 667810"/>
                <a:gd name="connsiteX10" fmla="*/ 1374183 w 1581714"/>
                <a:gd name="connsiteY10" fmla="*/ 386229 h 667810"/>
                <a:gd name="connsiteX11" fmla="*/ 1517706 w 1581714"/>
                <a:gd name="connsiteY11" fmla="*/ 404266 h 667810"/>
                <a:gd name="connsiteX12" fmla="*/ 1577304 w 1581714"/>
                <a:gd name="connsiteY12" fmla="*/ 423093 h 667810"/>
                <a:gd name="connsiteX13" fmla="*/ 1579647 w 1581714"/>
                <a:gd name="connsiteY13" fmla="*/ 480343 h 667810"/>
                <a:gd name="connsiteX14" fmla="*/ 1575180 w 1581714"/>
                <a:gd name="connsiteY14" fmla="*/ 554925 h 667810"/>
                <a:gd name="connsiteX15" fmla="*/ 1563969 w 1581714"/>
                <a:gd name="connsiteY15" fmla="*/ 603476 h 667810"/>
                <a:gd name="connsiteX16" fmla="*/ 1552986 w 1581714"/>
                <a:gd name="connsiteY16" fmla="*/ 655234 h 667810"/>
                <a:gd name="connsiteX17" fmla="*/ 1475358 w 1581714"/>
                <a:gd name="connsiteY17" fmla="*/ 666209 h 667810"/>
                <a:gd name="connsiteX18" fmla="*/ 1344379 w 1581714"/>
                <a:gd name="connsiteY18" fmla="*/ 637978 h 667810"/>
                <a:gd name="connsiteX19" fmla="*/ 1149879 w 1581714"/>
                <a:gd name="connsiteY19" fmla="*/ 603469 h 667810"/>
                <a:gd name="connsiteX20" fmla="*/ 808731 w 1581714"/>
                <a:gd name="connsiteY20" fmla="*/ 598763 h 667810"/>
                <a:gd name="connsiteX21" fmla="*/ 522477 w 1581714"/>
                <a:gd name="connsiteY21" fmla="*/ 586998 h 667810"/>
                <a:gd name="connsiteX22" fmla="*/ 249547 w 1581714"/>
                <a:gd name="connsiteY22" fmla="*/ 624642 h 667810"/>
                <a:gd name="connsiteX23" fmla="*/ 53485 w 1581714"/>
                <a:gd name="connsiteY23" fmla="*/ 627785 h 667810"/>
                <a:gd name="connsiteX24" fmla="*/ 7212 w 1581714"/>
                <a:gd name="connsiteY24" fmla="*/ 585439 h 667810"/>
                <a:gd name="connsiteX25" fmla="*/ 12699 w 1581714"/>
                <a:gd name="connsiteY25" fmla="*/ 522698 h 667810"/>
                <a:gd name="connsiteX26" fmla="*/ 24462 w 1581714"/>
                <a:gd name="connsiteY26" fmla="*/ 463089 h 667810"/>
                <a:gd name="connsiteX27" fmla="*/ 103672 w 1581714"/>
                <a:gd name="connsiteY27" fmla="*/ 421517 h 667810"/>
                <a:gd name="connsiteX28" fmla="*/ 252691 w 1581714"/>
                <a:gd name="connsiteY28" fmla="*/ 367403 h 667810"/>
                <a:gd name="connsiteX29" fmla="*/ 349150 w 1581714"/>
                <a:gd name="connsiteY29" fmla="*/ 341530 h 667810"/>
                <a:gd name="connsiteX30" fmla="*/ 338958 w 1581714"/>
                <a:gd name="connsiteY30" fmla="*/ 318788 h 667810"/>
                <a:gd name="connsiteX31" fmla="*/ 245633 w 1581714"/>
                <a:gd name="connsiteY31" fmla="*/ 301529 h 667810"/>
                <a:gd name="connsiteX32" fmla="*/ 131361 w 1581714"/>
                <a:gd name="connsiteY32" fmla="*/ 277090 h 667810"/>
                <a:gd name="connsiteX33" fmla="*/ 30072 w 1581714"/>
                <a:gd name="connsiteY33" fmla="*/ 262596 h 667810"/>
                <a:gd name="connsiteX34" fmla="*/ 12137 w 1581714"/>
                <a:gd name="connsiteY34" fmla="*/ 183772 h 667810"/>
                <a:gd name="connsiteX35" fmla="*/ 2316 w 1581714"/>
                <a:gd name="connsiteY35" fmla="*/ 95666 h 667810"/>
                <a:gd name="connsiteX36" fmla="*/ 37064 w 1581714"/>
                <a:gd name="connsiteY36" fmla="*/ 12129 h 6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81714" h="667810">
                  <a:moveTo>
                    <a:pt x="37064" y="12129"/>
                  </a:moveTo>
                  <a:cubicBezTo>
                    <a:pt x="79421" y="3499"/>
                    <a:pt x="167623" y="27817"/>
                    <a:pt x="280742" y="43112"/>
                  </a:cubicBezTo>
                  <a:cubicBezTo>
                    <a:pt x="393861" y="58407"/>
                    <a:pt x="531887" y="64681"/>
                    <a:pt x="665999" y="68602"/>
                  </a:cubicBezTo>
                  <a:cubicBezTo>
                    <a:pt x="800111" y="72524"/>
                    <a:pt x="930289" y="74091"/>
                    <a:pt x="1037731" y="71739"/>
                  </a:cubicBezTo>
                  <a:cubicBezTo>
                    <a:pt x="1145173" y="69385"/>
                    <a:pt x="1229879" y="63111"/>
                    <a:pt x="1310718" y="49197"/>
                  </a:cubicBezTo>
                  <a:cubicBezTo>
                    <a:pt x="1391547" y="35283"/>
                    <a:pt x="1471434" y="12917"/>
                    <a:pt x="1510638" y="1938"/>
                  </a:cubicBezTo>
                  <a:cubicBezTo>
                    <a:pt x="1549843" y="-9040"/>
                    <a:pt x="1549843" y="28604"/>
                    <a:pt x="1552148" y="64689"/>
                  </a:cubicBezTo>
                  <a:cubicBezTo>
                    <a:pt x="1554453" y="100775"/>
                    <a:pt x="1559263" y="176056"/>
                    <a:pt x="1516125" y="222321"/>
                  </a:cubicBezTo>
                  <a:cubicBezTo>
                    <a:pt x="1472996" y="268587"/>
                    <a:pt x="1382022" y="287409"/>
                    <a:pt x="1323148" y="300539"/>
                  </a:cubicBezTo>
                  <a:cubicBezTo>
                    <a:pt x="1264274" y="313669"/>
                    <a:pt x="1234585" y="321916"/>
                    <a:pt x="1248701" y="336820"/>
                  </a:cubicBezTo>
                  <a:cubicBezTo>
                    <a:pt x="1262826" y="351724"/>
                    <a:pt x="1319290" y="373683"/>
                    <a:pt x="1374183" y="386229"/>
                  </a:cubicBezTo>
                  <a:cubicBezTo>
                    <a:pt x="1429085" y="398777"/>
                    <a:pt x="1482416" y="401913"/>
                    <a:pt x="1517706" y="404266"/>
                  </a:cubicBezTo>
                  <a:cubicBezTo>
                    <a:pt x="1552996" y="406619"/>
                    <a:pt x="1570246" y="408187"/>
                    <a:pt x="1577304" y="423093"/>
                  </a:cubicBezTo>
                  <a:cubicBezTo>
                    <a:pt x="1584352" y="437998"/>
                    <a:pt x="1581219" y="466231"/>
                    <a:pt x="1579647" y="480343"/>
                  </a:cubicBezTo>
                  <a:cubicBezTo>
                    <a:pt x="1578085" y="494455"/>
                    <a:pt x="1578085" y="546217"/>
                    <a:pt x="1575180" y="554925"/>
                  </a:cubicBezTo>
                  <a:cubicBezTo>
                    <a:pt x="1572274" y="563633"/>
                    <a:pt x="1565531" y="583867"/>
                    <a:pt x="1563969" y="603476"/>
                  </a:cubicBezTo>
                  <a:cubicBezTo>
                    <a:pt x="1562397" y="623084"/>
                    <a:pt x="1565540" y="643476"/>
                    <a:pt x="1552986" y="655234"/>
                  </a:cubicBezTo>
                  <a:cubicBezTo>
                    <a:pt x="1540442" y="666992"/>
                    <a:pt x="1512210" y="670129"/>
                    <a:pt x="1475358" y="666209"/>
                  </a:cubicBezTo>
                  <a:cubicBezTo>
                    <a:pt x="1438496" y="662290"/>
                    <a:pt x="1393005" y="651310"/>
                    <a:pt x="1344379" y="637978"/>
                  </a:cubicBezTo>
                  <a:cubicBezTo>
                    <a:pt x="1295754" y="624646"/>
                    <a:pt x="1243995" y="608961"/>
                    <a:pt x="1149879" y="603469"/>
                  </a:cubicBezTo>
                  <a:cubicBezTo>
                    <a:pt x="1055772" y="597978"/>
                    <a:pt x="919307" y="602683"/>
                    <a:pt x="808731" y="598763"/>
                  </a:cubicBezTo>
                  <a:cubicBezTo>
                    <a:pt x="698146" y="594842"/>
                    <a:pt x="613450" y="582295"/>
                    <a:pt x="522477" y="586998"/>
                  </a:cubicBezTo>
                  <a:cubicBezTo>
                    <a:pt x="431494" y="591703"/>
                    <a:pt x="334253" y="613662"/>
                    <a:pt x="249547" y="624642"/>
                  </a:cubicBezTo>
                  <a:cubicBezTo>
                    <a:pt x="164851" y="635623"/>
                    <a:pt x="92699" y="635623"/>
                    <a:pt x="53485" y="627785"/>
                  </a:cubicBezTo>
                  <a:cubicBezTo>
                    <a:pt x="14270" y="619948"/>
                    <a:pt x="7993" y="604263"/>
                    <a:pt x="7212" y="585439"/>
                  </a:cubicBezTo>
                  <a:cubicBezTo>
                    <a:pt x="6422" y="566615"/>
                    <a:pt x="11127" y="544655"/>
                    <a:pt x="12699" y="522698"/>
                  </a:cubicBezTo>
                  <a:cubicBezTo>
                    <a:pt x="14270" y="500740"/>
                    <a:pt x="12699" y="478780"/>
                    <a:pt x="24462" y="463089"/>
                  </a:cubicBezTo>
                  <a:cubicBezTo>
                    <a:pt x="36235" y="447398"/>
                    <a:pt x="61324" y="437986"/>
                    <a:pt x="103672" y="421517"/>
                  </a:cubicBezTo>
                  <a:cubicBezTo>
                    <a:pt x="146030" y="405047"/>
                    <a:pt x="205628" y="381520"/>
                    <a:pt x="252691" y="367403"/>
                  </a:cubicBezTo>
                  <a:cubicBezTo>
                    <a:pt x="299744" y="353287"/>
                    <a:pt x="334253" y="348582"/>
                    <a:pt x="349150" y="341530"/>
                  </a:cubicBezTo>
                  <a:cubicBezTo>
                    <a:pt x="364047" y="334477"/>
                    <a:pt x="359342" y="325067"/>
                    <a:pt x="338958" y="318788"/>
                  </a:cubicBezTo>
                  <a:cubicBezTo>
                    <a:pt x="318565" y="312508"/>
                    <a:pt x="282494" y="309371"/>
                    <a:pt x="245633" y="301529"/>
                  </a:cubicBezTo>
                  <a:cubicBezTo>
                    <a:pt x="208771" y="293687"/>
                    <a:pt x="171128" y="281140"/>
                    <a:pt x="131361" y="277090"/>
                  </a:cubicBezTo>
                  <a:cubicBezTo>
                    <a:pt x="91585" y="273040"/>
                    <a:pt x="49684" y="277492"/>
                    <a:pt x="30072" y="262596"/>
                  </a:cubicBezTo>
                  <a:cubicBezTo>
                    <a:pt x="10460" y="247699"/>
                    <a:pt x="13146" y="213446"/>
                    <a:pt x="12137" y="183772"/>
                  </a:cubicBezTo>
                  <a:cubicBezTo>
                    <a:pt x="11127" y="154097"/>
                    <a:pt x="6422" y="129000"/>
                    <a:pt x="2316" y="95666"/>
                  </a:cubicBezTo>
                  <a:cubicBezTo>
                    <a:pt x="-1789" y="62330"/>
                    <a:pt x="-5294" y="20760"/>
                    <a:pt x="37064" y="12129"/>
                  </a:cubicBezTo>
                  <a:close/>
                </a:path>
              </a:pathLst>
            </a:custGeom>
            <a:solidFill>
              <a:srgbClr val="FFAAAA"/>
            </a:solidFill>
            <a:ln w="2030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7D01EE5B-AC1C-48F3-809B-393AD66596CC}"/>
                </a:ext>
              </a:extLst>
            </p:cNvPr>
            <p:cNvSpPr/>
            <p:nvPr/>
          </p:nvSpPr>
          <p:spPr>
            <a:xfrm>
              <a:off x="5881267" y="3121708"/>
              <a:ext cx="437618" cy="174105"/>
            </a:xfrm>
            <a:custGeom>
              <a:avLst/>
              <a:gdLst>
                <a:gd name="connsiteX0" fmla="*/ 437618 w 437618"/>
                <a:gd name="connsiteY0" fmla="*/ 87053 h 174105"/>
                <a:gd name="connsiteX1" fmla="*/ 218809 w 437618"/>
                <a:gd name="connsiteY1" fmla="*/ 174106 h 174105"/>
                <a:gd name="connsiteX2" fmla="*/ 0 w 437618"/>
                <a:gd name="connsiteY2" fmla="*/ 87053 h 174105"/>
                <a:gd name="connsiteX3" fmla="*/ 218809 w 437618"/>
                <a:gd name="connsiteY3" fmla="*/ 0 h 174105"/>
                <a:gd name="connsiteX4" fmla="*/ 437618 w 437618"/>
                <a:gd name="connsiteY4" fmla="*/ 87053 h 17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18" h="174105">
                  <a:moveTo>
                    <a:pt x="437618" y="87053"/>
                  </a:moveTo>
                  <a:cubicBezTo>
                    <a:pt x="437618" y="135131"/>
                    <a:pt x="339654" y="174106"/>
                    <a:pt x="218809" y="174106"/>
                  </a:cubicBezTo>
                  <a:cubicBezTo>
                    <a:pt x="97964" y="174106"/>
                    <a:pt x="0" y="135131"/>
                    <a:pt x="0" y="87053"/>
                  </a:cubicBezTo>
                  <a:cubicBezTo>
                    <a:pt x="0" y="38975"/>
                    <a:pt x="97964" y="0"/>
                    <a:pt x="218809" y="0"/>
                  </a:cubicBezTo>
                  <a:cubicBezTo>
                    <a:pt x="339654" y="0"/>
                    <a:pt x="437618" y="38975"/>
                    <a:pt x="437618" y="87053"/>
                  </a:cubicBezTo>
                  <a:close/>
                </a:path>
              </a:pathLst>
            </a:custGeom>
            <a:solidFill>
              <a:srgbClr val="800000"/>
            </a:solidFill>
            <a:ln w="20307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513EF4BB-55AF-4441-AF6F-29EC53AE0A2B}"/>
                </a:ext>
              </a:extLst>
            </p:cNvPr>
            <p:cNvSpPr/>
            <p:nvPr/>
          </p:nvSpPr>
          <p:spPr>
            <a:xfrm>
              <a:off x="3818312" y="2879597"/>
              <a:ext cx="1511590" cy="317101"/>
            </a:xfrm>
            <a:custGeom>
              <a:avLst/>
              <a:gdLst>
                <a:gd name="connsiteX0" fmla="*/ 83184 w 1511590"/>
                <a:gd name="connsiteY0" fmla="*/ 38731 h 317101"/>
                <a:gd name="connsiteX1" fmla="*/ 422286 w 1511590"/>
                <a:gd name="connsiteY1" fmla="*/ 32447 h 317101"/>
                <a:gd name="connsiteX2" fmla="*/ 738583 w 1511590"/>
                <a:gd name="connsiteY2" fmla="*/ 16180 h 317101"/>
                <a:gd name="connsiteX3" fmla="*/ 878334 w 1511590"/>
                <a:gd name="connsiteY3" fmla="*/ 9527 h 317101"/>
                <a:gd name="connsiteX4" fmla="*/ 1097521 w 1511590"/>
                <a:gd name="connsiteY4" fmla="*/ 21727 h 317101"/>
                <a:gd name="connsiteX5" fmla="*/ 1387967 w 1511590"/>
                <a:gd name="connsiteY5" fmla="*/ 656 h 317101"/>
                <a:gd name="connsiteX6" fmla="*/ 1483493 w 1511590"/>
                <a:gd name="connsiteY6" fmla="*/ 37263 h 317101"/>
                <a:gd name="connsiteX7" fmla="*/ 1510744 w 1511590"/>
                <a:gd name="connsiteY7" fmla="*/ 166751 h 317101"/>
                <a:gd name="connsiteX8" fmla="*/ 1431220 w 1511590"/>
                <a:gd name="connsiteY8" fmla="*/ 271281 h 317101"/>
                <a:gd name="connsiteX9" fmla="*/ 1072565 w 1511590"/>
                <a:gd name="connsiteY9" fmla="*/ 295123 h 317101"/>
                <a:gd name="connsiteX10" fmla="*/ 738584 w 1511590"/>
                <a:gd name="connsiteY10" fmla="*/ 316751 h 317101"/>
                <a:gd name="connsiteX11" fmla="*/ 397803 w 1511590"/>
                <a:gd name="connsiteY11" fmla="*/ 305857 h 317101"/>
                <a:gd name="connsiteX12" fmla="*/ 91008 w 1511590"/>
                <a:gd name="connsiteY12" fmla="*/ 297075 h 317101"/>
                <a:gd name="connsiteX13" fmla="*/ 1252 w 1511590"/>
                <a:gd name="connsiteY13" fmla="*/ 238061 h 317101"/>
                <a:gd name="connsiteX14" fmla="*/ 9050 w 1511590"/>
                <a:gd name="connsiteY14" fmla="*/ 78166 h 317101"/>
                <a:gd name="connsiteX15" fmla="*/ 83184 w 1511590"/>
                <a:gd name="connsiteY15" fmla="*/ 38731 h 317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11590" h="317101">
                  <a:moveTo>
                    <a:pt x="83184" y="38731"/>
                  </a:moveTo>
                  <a:cubicBezTo>
                    <a:pt x="153265" y="37992"/>
                    <a:pt x="293424" y="36514"/>
                    <a:pt x="422286" y="32447"/>
                  </a:cubicBezTo>
                  <a:cubicBezTo>
                    <a:pt x="551148" y="28381"/>
                    <a:pt x="668709" y="21726"/>
                    <a:pt x="738583" y="16180"/>
                  </a:cubicBezTo>
                  <a:cubicBezTo>
                    <a:pt x="808456" y="10634"/>
                    <a:pt x="830639" y="6197"/>
                    <a:pt x="878334" y="9527"/>
                  </a:cubicBezTo>
                  <a:cubicBezTo>
                    <a:pt x="926023" y="12856"/>
                    <a:pt x="999223" y="23946"/>
                    <a:pt x="1097521" y="21727"/>
                  </a:cubicBezTo>
                  <a:cubicBezTo>
                    <a:pt x="1195819" y="19507"/>
                    <a:pt x="1319206" y="3980"/>
                    <a:pt x="1387967" y="656"/>
                  </a:cubicBezTo>
                  <a:cubicBezTo>
                    <a:pt x="1456737" y="-2668"/>
                    <a:pt x="1470882" y="6205"/>
                    <a:pt x="1483493" y="37263"/>
                  </a:cubicBezTo>
                  <a:cubicBezTo>
                    <a:pt x="1496104" y="68321"/>
                    <a:pt x="1507191" y="121558"/>
                    <a:pt x="1510744" y="166751"/>
                  </a:cubicBezTo>
                  <a:cubicBezTo>
                    <a:pt x="1514297" y="211943"/>
                    <a:pt x="1509963" y="252429"/>
                    <a:pt x="1431220" y="271281"/>
                  </a:cubicBezTo>
                  <a:cubicBezTo>
                    <a:pt x="1352477" y="290132"/>
                    <a:pt x="1199143" y="289023"/>
                    <a:pt x="1072565" y="295123"/>
                  </a:cubicBezTo>
                  <a:cubicBezTo>
                    <a:pt x="945988" y="301223"/>
                    <a:pt x="846167" y="314532"/>
                    <a:pt x="738584" y="316751"/>
                  </a:cubicBezTo>
                  <a:cubicBezTo>
                    <a:pt x="631001" y="318970"/>
                    <a:pt x="515653" y="310097"/>
                    <a:pt x="397803" y="305857"/>
                  </a:cubicBezTo>
                  <a:cubicBezTo>
                    <a:pt x="279953" y="301616"/>
                    <a:pt x="159594" y="302009"/>
                    <a:pt x="91008" y="297075"/>
                  </a:cubicBezTo>
                  <a:cubicBezTo>
                    <a:pt x="22422" y="292143"/>
                    <a:pt x="5612" y="281883"/>
                    <a:pt x="1252" y="238061"/>
                  </a:cubicBezTo>
                  <a:cubicBezTo>
                    <a:pt x="-3107" y="194239"/>
                    <a:pt x="4997" y="116861"/>
                    <a:pt x="9050" y="78166"/>
                  </a:cubicBezTo>
                  <a:cubicBezTo>
                    <a:pt x="13103" y="39472"/>
                    <a:pt x="13103" y="39470"/>
                    <a:pt x="83184" y="38731"/>
                  </a:cubicBezTo>
                  <a:close/>
                </a:path>
              </a:pathLst>
            </a:custGeom>
            <a:solidFill>
              <a:srgbClr val="FFAAAA"/>
            </a:solidFill>
            <a:ln w="2030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igura a mano libera: forma 14">
              <a:extLst>
                <a:ext uri="{FF2B5EF4-FFF2-40B4-BE49-F238E27FC236}">
                  <a16:creationId xmlns:a16="http://schemas.microsoft.com/office/drawing/2014/main" id="{9996B0D3-E200-40AE-991C-958A8268256D}"/>
                </a:ext>
              </a:extLst>
            </p:cNvPr>
            <p:cNvSpPr/>
            <p:nvPr/>
          </p:nvSpPr>
          <p:spPr>
            <a:xfrm>
              <a:off x="4351487" y="2951101"/>
              <a:ext cx="437618" cy="174105"/>
            </a:xfrm>
            <a:custGeom>
              <a:avLst/>
              <a:gdLst>
                <a:gd name="connsiteX0" fmla="*/ 437618 w 437618"/>
                <a:gd name="connsiteY0" fmla="*/ 87053 h 174105"/>
                <a:gd name="connsiteX1" fmla="*/ 218809 w 437618"/>
                <a:gd name="connsiteY1" fmla="*/ 174106 h 174105"/>
                <a:gd name="connsiteX2" fmla="*/ 0 w 437618"/>
                <a:gd name="connsiteY2" fmla="*/ 87053 h 174105"/>
                <a:gd name="connsiteX3" fmla="*/ 218809 w 437618"/>
                <a:gd name="connsiteY3" fmla="*/ 0 h 174105"/>
                <a:gd name="connsiteX4" fmla="*/ 437618 w 437618"/>
                <a:gd name="connsiteY4" fmla="*/ 87053 h 17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18" h="174105">
                  <a:moveTo>
                    <a:pt x="437618" y="87053"/>
                  </a:moveTo>
                  <a:cubicBezTo>
                    <a:pt x="437618" y="135131"/>
                    <a:pt x="339654" y="174106"/>
                    <a:pt x="218809" y="174106"/>
                  </a:cubicBezTo>
                  <a:cubicBezTo>
                    <a:pt x="97964" y="174106"/>
                    <a:pt x="0" y="135131"/>
                    <a:pt x="0" y="87053"/>
                  </a:cubicBezTo>
                  <a:cubicBezTo>
                    <a:pt x="0" y="38975"/>
                    <a:pt x="97964" y="0"/>
                    <a:pt x="218809" y="0"/>
                  </a:cubicBezTo>
                  <a:cubicBezTo>
                    <a:pt x="339654" y="0"/>
                    <a:pt x="437618" y="38975"/>
                    <a:pt x="437618" y="87053"/>
                  </a:cubicBezTo>
                  <a:close/>
                </a:path>
              </a:pathLst>
            </a:custGeom>
            <a:solidFill>
              <a:srgbClr val="800000"/>
            </a:solidFill>
            <a:ln w="20307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8A45B8F2-E639-4F22-9F79-785F6D96C593}"/>
                </a:ext>
              </a:extLst>
            </p:cNvPr>
            <p:cNvSpPr/>
            <p:nvPr/>
          </p:nvSpPr>
          <p:spPr>
            <a:xfrm>
              <a:off x="6733897" y="2834301"/>
              <a:ext cx="1503977" cy="317103"/>
            </a:xfrm>
            <a:custGeom>
              <a:avLst/>
              <a:gdLst>
                <a:gd name="connsiteX0" fmla="*/ 83183 w 1503977"/>
                <a:gd name="connsiteY0" fmla="*/ 38734 h 317103"/>
                <a:gd name="connsiteX1" fmla="*/ 422283 w 1503977"/>
                <a:gd name="connsiteY1" fmla="*/ 32450 h 317103"/>
                <a:gd name="connsiteX2" fmla="*/ 738579 w 1503977"/>
                <a:gd name="connsiteY2" fmla="*/ 16183 h 317103"/>
                <a:gd name="connsiteX3" fmla="*/ 878330 w 1503977"/>
                <a:gd name="connsiteY3" fmla="*/ 9529 h 317103"/>
                <a:gd name="connsiteX4" fmla="*/ 1083518 w 1503977"/>
                <a:gd name="connsiteY4" fmla="*/ 21729 h 317103"/>
                <a:gd name="connsiteX5" fmla="*/ 1331958 w 1503977"/>
                <a:gd name="connsiteY5" fmla="*/ 657 h 317103"/>
                <a:gd name="connsiteX6" fmla="*/ 1469490 w 1503977"/>
                <a:gd name="connsiteY6" fmla="*/ 37264 h 317103"/>
                <a:gd name="connsiteX7" fmla="*/ 1503180 w 1503977"/>
                <a:gd name="connsiteY7" fmla="*/ 168343 h 317103"/>
                <a:gd name="connsiteX8" fmla="*/ 1399614 w 1503977"/>
                <a:gd name="connsiteY8" fmla="*/ 277936 h 317103"/>
                <a:gd name="connsiteX9" fmla="*/ 1064668 w 1503977"/>
                <a:gd name="connsiteY9" fmla="*/ 296789 h 317103"/>
                <a:gd name="connsiteX10" fmla="*/ 738589 w 1503977"/>
                <a:gd name="connsiteY10" fmla="*/ 316753 h 317103"/>
                <a:gd name="connsiteX11" fmla="*/ 397803 w 1503977"/>
                <a:gd name="connsiteY11" fmla="*/ 305858 h 317103"/>
                <a:gd name="connsiteX12" fmla="*/ 91013 w 1503977"/>
                <a:gd name="connsiteY12" fmla="*/ 297078 h 317103"/>
                <a:gd name="connsiteX13" fmla="*/ 1249 w 1503977"/>
                <a:gd name="connsiteY13" fmla="*/ 238063 h 317103"/>
                <a:gd name="connsiteX14" fmla="*/ 9050 w 1503977"/>
                <a:gd name="connsiteY14" fmla="*/ 78168 h 317103"/>
                <a:gd name="connsiteX15" fmla="*/ 83183 w 1503977"/>
                <a:gd name="connsiteY15" fmla="*/ 38734 h 31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03977" h="317103">
                  <a:moveTo>
                    <a:pt x="83183" y="38734"/>
                  </a:moveTo>
                  <a:cubicBezTo>
                    <a:pt x="153268" y="37995"/>
                    <a:pt x="293428" y="36517"/>
                    <a:pt x="422283" y="32450"/>
                  </a:cubicBezTo>
                  <a:cubicBezTo>
                    <a:pt x="551146" y="28383"/>
                    <a:pt x="668713" y="21729"/>
                    <a:pt x="738579" y="16183"/>
                  </a:cubicBezTo>
                  <a:cubicBezTo>
                    <a:pt x="808455" y="10637"/>
                    <a:pt x="830638" y="6200"/>
                    <a:pt x="878330" y="9529"/>
                  </a:cubicBezTo>
                  <a:cubicBezTo>
                    <a:pt x="926031" y="12858"/>
                    <a:pt x="999231" y="23949"/>
                    <a:pt x="1083518" y="21729"/>
                  </a:cubicBezTo>
                  <a:cubicBezTo>
                    <a:pt x="1167814" y="19509"/>
                    <a:pt x="1263197" y="3982"/>
                    <a:pt x="1331958" y="657"/>
                  </a:cubicBezTo>
                  <a:cubicBezTo>
                    <a:pt x="1400729" y="-2669"/>
                    <a:pt x="1442877" y="6204"/>
                    <a:pt x="1469490" y="37264"/>
                  </a:cubicBezTo>
                  <a:cubicBezTo>
                    <a:pt x="1496102" y="68323"/>
                    <a:pt x="1507190" y="121560"/>
                    <a:pt x="1503180" y="168343"/>
                  </a:cubicBezTo>
                  <a:cubicBezTo>
                    <a:pt x="1499170" y="215126"/>
                    <a:pt x="1478348" y="259082"/>
                    <a:pt x="1399614" y="277936"/>
                  </a:cubicBezTo>
                  <a:cubicBezTo>
                    <a:pt x="1320871" y="296790"/>
                    <a:pt x="1183340" y="292353"/>
                    <a:pt x="1064668" y="296789"/>
                  </a:cubicBezTo>
                  <a:cubicBezTo>
                    <a:pt x="945986" y="301224"/>
                    <a:pt x="846164" y="314534"/>
                    <a:pt x="738589" y="316753"/>
                  </a:cubicBezTo>
                  <a:cubicBezTo>
                    <a:pt x="631004" y="318971"/>
                    <a:pt x="515656" y="310099"/>
                    <a:pt x="397803" y="305858"/>
                  </a:cubicBezTo>
                  <a:cubicBezTo>
                    <a:pt x="279951" y="301618"/>
                    <a:pt x="159593" y="302010"/>
                    <a:pt x="91013" y="297078"/>
                  </a:cubicBezTo>
                  <a:cubicBezTo>
                    <a:pt x="22423" y="292146"/>
                    <a:pt x="5611" y="281885"/>
                    <a:pt x="1249" y="238063"/>
                  </a:cubicBezTo>
                  <a:cubicBezTo>
                    <a:pt x="-3104" y="194242"/>
                    <a:pt x="5002" y="116862"/>
                    <a:pt x="9050" y="78168"/>
                  </a:cubicBezTo>
                  <a:cubicBezTo>
                    <a:pt x="13107" y="39474"/>
                    <a:pt x="13107" y="39473"/>
                    <a:pt x="83183" y="38734"/>
                  </a:cubicBezTo>
                  <a:close/>
                </a:path>
              </a:pathLst>
            </a:custGeom>
            <a:solidFill>
              <a:srgbClr val="FFAAAA"/>
            </a:solidFill>
            <a:ln w="2030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3244CFE4-B629-47F5-B115-C26838895D4D}"/>
                </a:ext>
              </a:extLst>
            </p:cNvPr>
            <p:cNvSpPr/>
            <p:nvPr/>
          </p:nvSpPr>
          <p:spPr>
            <a:xfrm>
              <a:off x="7267078" y="2905807"/>
              <a:ext cx="437618" cy="174105"/>
            </a:xfrm>
            <a:custGeom>
              <a:avLst/>
              <a:gdLst>
                <a:gd name="connsiteX0" fmla="*/ 437618 w 437618"/>
                <a:gd name="connsiteY0" fmla="*/ 87053 h 174105"/>
                <a:gd name="connsiteX1" fmla="*/ 218809 w 437618"/>
                <a:gd name="connsiteY1" fmla="*/ 174106 h 174105"/>
                <a:gd name="connsiteX2" fmla="*/ 0 w 437618"/>
                <a:gd name="connsiteY2" fmla="*/ 87053 h 174105"/>
                <a:gd name="connsiteX3" fmla="*/ 218809 w 437618"/>
                <a:gd name="connsiteY3" fmla="*/ 0 h 174105"/>
                <a:gd name="connsiteX4" fmla="*/ 437618 w 437618"/>
                <a:gd name="connsiteY4" fmla="*/ 87053 h 17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18" h="174105">
                  <a:moveTo>
                    <a:pt x="437618" y="87053"/>
                  </a:moveTo>
                  <a:cubicBezTo>
                    <a:pt x="437618" y="135131"/>
                    <a:pt x="339654" y="174106"/>
                    <a:pt x="218809" y="174106"/>
                  </a:cubicBezTo>
                  <a:cubicBezTo>
                    <a:pt x="97964" y="174106"/>
                    <a:pt x="0" y="135131"/>
                    <a:pt x="0" y="87053"/>
                  </a:cubicBezTo>
                  <a:cubicBezTo>
                    <a:pt x="0" y="38975"/>
                    <a:pt x="97964" y="0"/>
                    <a:pt x="218809" y="0"/>
                  </a:cubicBezTo>
                  <a:cubicBezTo>
                    <a:pt x="339654" y="0"/>
                    <a:pt x="437618" y="38975"/>
                    <a:pt x="437618" y="87053"/>
                  </a:cubicBezTo>
                  <a:close/>
                </a:path>
              </a:pathLst>
            </a:custGeom>
            <a:solidFill>
              <a:srgbClr val="800000"/>
            </a:solidFill>
            <a:ln w="20307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igura a mano libera: forma 17">
              <a:extLst>
                <a:ext uri="{FF2B5EF4-FFF2-40B4-BE49-F238E27FC236}">
                  <a16:creationId xmlns:a16="http://schemas.microsoft.com/office/drawing/2014/main" id="{245B17E8-BC2A-47A0-8EED-F7AF1DB08075}"/>
                </a:ext>
              </a:extLst>
            </p:cNvPr>
            <p:cNvSpPr/>
            <p:nvPr/>
          </p:nvSpPr>
          <p:spPr>
            <a:xfrm>
              <a:off x="6842835" y="3296001"/>
              <a:ext cx="1574597" cy="667809"/>
            </a:xfrm>
            <a:custGeom>
              <a:avLst/>
              <a:gdLst>
                <a:gd name="connsiteX0" fmla="*/ 61104 w 1574597"/>
                <a:gd name="connsiteY0" fmla="*/ 17710 h 667809"/>
                <a:gd name="connsiteX1" fmla="*/ 281408 w 1574597"/>
                <a:gd name="connsiteY1" fmla="*/ 44508 h 667809"/>
                <a:gd name="connsiteX2" fmla="*/ 658874 w 1574597"/>
                <a:gd name="connsiteY2" fmla="*/ 68602 h 667809"/>
                <a:gd name="connsiteX3" fmla="*/ 1030616 w 1574597"/>
                <a:gd name="connsiteY3" fmla="*/ 71739 h 667809"/>
                <a:gd name="connsiteX4" fmla="*/ 1303593 w 1574597"/>
                <a:gd name="connsiteY4" fmla="*/ 49197 h 667809"/>
                <a:gd name="connsiteX5" fmla="*/ 1503522 w 1574597"/>
                <a:gd name="connsiteY5" fmla="*/ 1938 h 667809"/>
                <a:gd name="connsiteX6" fmla="*/ 1545032 w 1574597"/>
                <a:gd name="connsiteY6" fmla="*/ 64690 h 667809"/>
                <a:gd name="connsiteX7" fmla="*/ 1509009 w 1574597"/>
                <a:gd name="connsiteY7" fmla="*/ 222322 h 667809"/>
                <a:gd name="connsiteX8" fmla="*/ 1316023 w 1574597"/>
                <a:gd name="connsiteY8" fmla="*/ 300539 h 667809"/>
                <a:gd name="connsiteX9" fmla="*/ 1241585 w 1574597"/>
                <a:gd name="connsiteY9" fmla="*/ 336820 h 667809"/>
                <a:gd name="connsiteX10" fmla="*/ 1367067 w 1574597"/>
                <a:gd name="connsiteY10" fmla="*/ 386230 h 667809"/>
                <a:gd name="connsiteX11" fmla="*/ 1510580 w 1574597"/>
                <a:gd name="connsiteY11" fmla="*/ 404266 h 667809"/>
                <a:gd name="connsiteX12" fmla="*/ 1570179 w 1574597"/>
                <a:gd name="connsiteY12" fmla="*/ 423093 h 667809"/>
                <a:gd name="connsiteX13" fmla="*/ 1572531 w 1574597"/>
                <a:gd name="connsiteY13" fmla="*/ 480343 h 667809"/>
                <a:gd name="connsiteX14" fmla="*/ 1568064 w 1574597"/>
                <a:gd name="connsiteY14" fmla="*/ 554927 h 667809"/>
                <a:gd name="connsiteX15" fmla="*/ 1556843 w 1574597"/>
                <a:gd name="connsiteY15" fmla="*/ 603476 h 667809"/>
                <a:gd name="connsiteX16" fmla="*/ 1545871 w 1574597"/>
                <a:gd name="connsiteY16" fmla="*/ 655234 h 667809"/>
                <a:gd name="connsiteX17" fmla="*/ 1468232 w 1574597"/>
                <a:gd name="connsiteY17" fmla="*/ 666207 h 667809"/>
                <a:gd name="connsiteX18" fmla="*/ 1337264 w 1574597"/>
                <a:gd name="connsiteY18" fmla="*/ 637975 h 667809"/>
                <a:gd name="connsiteX19" fmla="*/ 1142763 w 1574597"/>
                <a:gd name="connsiteY19" fmla="*/ 603466 h 667809"/>
                <a:gd name="connsiteX20" fmla="*/ 801606 w 1574597"/>
                <a:gd name="connsiteY20" fmla="*/ 598761 h 667809"/>
                <a:gd name="connsiteX21" fmla="*/ 515351 w 1574597"/>
                <a:gd name="connsiteY21" fmla="*/ 586997 h 667809"/>
                <a:gd name="connsiteX22" fmla="*/ 242431 w 1574597"/>
                <a:gd name="connsiteY22" fmla="*/ 624640 h 667809"/>
                <a:gd name="connsiteX23" fmla="*/ 46369 w 1574597"/>
                <a:gd name="connsiteY23" fmla="*/ 627783 h 667809"/>
                <a:gd name="connsiteX24" fmla="*/ 87 w 1574597"/>
                <a:gd name="connsiteY24" fmla="*/ 585435 h 667809"/>
                <a:gd name="connsiteX25" fmla="*/ 5573 w 1574597"/>
                <a:gd name="connsiteY25" fmla="*/ 522694 h 667809"/>
                <a:gd name="connsiteX26" fmla="*/ 17346 w 1574597"/>
                <a:gd name="connsiteY26" fmla="*/ 463089 h 667809"/>
                <a:gd name="connsiteX27" fmla="*/ 96556 w 1574597"/>
                <a:gd name="connsiteY27" fmla="*/ 421517 h 667809"/>
                <a:gd name="connsiteX28" fmla="*/ 245565 w 1574597"/>
                <a:gd name="connsiteY28" fmla="*/ 367404 h 667809"/>
                <a:gd name="connsiteX29" fmla="*/ 342034 w 1574597"/>
                <a:gd name="connsiteY29" fmla="*/ 341529 h 667809"/>
                <a:gd name="connsiteX30" fmla="*/ 331833 w 1574597"/>
                <a:gd name="connsiteY30" fmla="*/ 318788 h 667809"/>
                <a:gd name="connsiteX31" fmla="*/ 238517 w 1574597"/>
                <a:gd name="connsiteY31" fmla="*/ 301529 h 667809"/>
                <a:gd name="connsiteX32" fmla="*/ 124236 w 1574597"/>
                <a:gd name="connsiteY32" fmla="*/ 277090 h 667809"/>
                <a:gd name="connsiteX33" fmla="*/ 22956 w 1574597"/>
                <a:gd name="connsiteY33" fmla="*/ 262596 h 667809"/>
                <a:gd name="connsiteX34" fmla="*/ 5021 w 1574597"/>
                <a:gd name="connsiteY34" fmla="*/ 183772 h 667809"/>
                <a:gd name="connsiteX35" fmla="*/ 2992 w 1574597"/>
                <a:gd name="connsiteY35" fmla="*/ 97059 h 667809"/>
                <a:gd name="connsiteX36" fmla="*/ 61104 w 1574597"/>
                <a:gd name="connsiteY36" fmla="*/ 17710 h 66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74597" h="667809">
                  <a:moveTo>
                    <a:pt x="61104" y="17710"/>
                  </a:moveTo>
                  <a:cubicBezTo>
                    <a:pt x="103462" y="9081"/>
                    <a:pt x="176080" y="30609"/>
                    <a:pt x="281408" y="44508"/>
                  </a:cubicBezTo>
                  <a:cubicBezTo>
                    <a:pt x="386735" y="58407"/>
                    <a:pt x="524772" y="64681"/>
                    <a:pt x="658874" y="68602"/>
                  </a:cubicBezTo>
                  <a:cubicBezTo>
                    <a:pt x="792986" y="72523"/>
                    <a:pt x="923174" y="74092"/>
                    <a:pt x="1030616" y="71739"/>
                  </a:cubicBezTo>
                  <a:cubicBezTo>
                    <a:pt x="1138058" y="69385"/>
                    <a:pt x="1222764" y="63111"/>
                    <a:pt x="1303593" y="49197"/>
                  </a:cubicBezTo>
                  <a:cubicBezTo>
                    <a:pt x="1384431" y="35283"/>
                    <a:pt x="1464308" y="12917"/>
                    <a:pt x="1503522" y="1938"/>
                  </a:cubicBezTo>
                  <a:cubicBezTo>
                    <a:pt x="1542727" y="-9040"/>
                    <a:pt x="1542727" y="28605"/>
                    <a:pt x="1545032" y="64690"/>
                  </a:cubicBezTo>
                  <a:cubicBezTo>
                    <a:pt x="1547337" y="100775"/>
                    <a:pt x="1552138" y="176056"/>
                    <a:pt x="1509009" y="222322"/>
                  </a:cubicBezTo>
                  <a:cubicBezTo>
                    <a:pt x="1465880" y="268588"/>
                    <a:pt x="1374906" y="287409"/>
                    <a:pt x="1316023" y="300539"/>
                  </a:cubicBezTo>
                  <a:cubicBezTo>
                    <a:pt x="1257149" y="313669"/>
                    <a:pt x="1227459" y="321917"/>
                    <a:pt x="1241585" y="336820"/>
                  </a:cubicBezTo>
                  <a:cubicBezTo>
                    <a:pt x="1255701" y="351724"/>
                    <a:pt x="1312165" y="373684"/>
                    <a:pt x="1367067" y="386230"/>
                  </a:cubicBezTo>
                  <a:cubicBezTo>
                    <a:pt x="1421960" y="398777"/>
                    <a:pt x="1475290" y="401913"/>
                    <a:pt x="1510580" y="404266"/>
                  </a:cubicBezTo>
                  <a:cubicBezTo>
                    <a:pt x="1545871" y="406620"/>
                    <a:pt x="1563130" y="408187"/>
                    <a:pt x="1570179" y="423093"/>
                  </a:cubicBezTo>
                  <a:cubicBezTo>
                    <a:pt x="1577237" y="437998"/>
                    <a:pt x="1574103" y="466231"/>
                    <a:pt x="1572531" y="480343"/>
                  </a:cubicBezTo>
                  <a:cubicBezTo>
                    <a:pt x="1570960" y="494452"/>
                    <a:pt x="1570960" y="546221"/>
                    <a:pt x="1568064" y="554927"/>
                  </a:cubicBezTo>
                  <a:cubicBezTo>
                    <a:pt x="1565159" y="563633"/>
                    <a:pt x="1558415" y="583864"/>
                    <a:pt x="1556843" y="603476"/>
                  </a:cubicBezTo>
                  <a:cubicBezTo>
                    <a:pt x="1555281" y="623088"/>
                    <a:pt x="1558415" y="643481"/>
                    <a:pt x="1545871" y="655234"/>
                  </a:cubicBezTo>
                  <a:cubicBezTo>
                    <a:pt x="1533326" y="666988"/>
                    <a:pt x="1505094" y="670132"/>
                    <a:pt x="1468232" y="666207"/>
                  </a:cubicBezTo>
                  <a:cubicBezTo>
                    <a:pt x="1431371" y="662292"/>
                    <a:pt x="1385889" y="651310"/>
                    <a:pt x="1337264" y="637975"/>
                  </a:cubicBezTo>
                  <a:cubicBezTo>
                    <a:pt x="1288638" y="624650"/>
                    <a:pt x="1236880" y="608962"/>
                    <a:pt x="1142763" y="603466"/>
                  </a:cubicBezTo>
                  <a:cubicBezTo>
                    <a:pt x="1048647" y="597980"/>
                    <a:pt x="912191" y="602685"/>
                    <a:pt x="801606" y="598761"/>
                  </a:cubicBezTo>
                  <a:cubicBezTo>
                    <a:pt x="691030" y="594846"/>
                    <a:pt x="606334" y="582292"/>
                    <a:pt x="515351" y="586997"/>
                  </a:cubicBezTo>
                  <a:cubicBezTo>
                    <a:pt x="424378" y="591703"/>
                    <a:pt x="327128" y="613658"/>
                    <a:pt x="242431" y="624640"/>
                  </a:cubicBezTo>
                  <a:cubicBezTo>
                    <a:pt x="157735" y="635622"/>
                    <a:pt x="85583" y="635622"/>
                    <a:pt x="46369" y="627783"/>
                  </a:cubicBezTo>
                  <a:cubicBezTo>
                    <a:pt x="7154" y="619944"/>
                    <a:pt x="877" y="604266"/>
                    <a:pt x="87" y="585435"/>
                  </a:cubicBezTo>
                  <a:cubicBezTo>
                    <a:pt x="-694" y="566614"/>
                    <a:pt x="4011" y="544659"/>
                    <a:pt x="5573" y="522694"/>
                  </a:cubicBezTo>
                  <a:cubicBezTo>
                    <a:pt x="7145" y="500739"/>
                    <a:pt x="5573" y="478780"/>
                    <a:pt x="17346" y="463089"/>
                  </a:cubicBezTo>
                  <a:cubicBezTo>
                    <a:pt x="29109" y="447398"/>
                    <a:pt x="54208" y="437986"/>
                    <a:pt x="96556" y="421517"/>
                  </a:cubicBezTo>
                  <a:cubicBezTo>
                    <a:pt x="138904" y="405047"/>
                    <a:pt x="198512" y="381520"/>
                    <a:pt x="245565" y="367404"/>
                  </a:cubicBezTo>
                  <a:cubicBezTo>
                    <a:pt x="292628" y="353287"/>
                    <a:pt x="327137" y="348582"/>
                    <a:pt x="342034" y="341529"/>
                  </a:cubicBezTo>
                  <a:cubicBezTo>
                    <a:pt x="356932" y="334477"/>
                    <a:pt x="352226" y="325067"/>
                    <a:pt x="331833" y="318788"/>
                  </a:cubicBezTo>
                  <a:cubicBezTo>
                    <a:pt x="311449" y="312508"/>
                    <a:pt x="275378" y="309371"/>
                    <a:pt x="238517" y="301529"/>
                  </a:cubicBezTo>
                  <a:cubicBezTo>
                    <a:pt x="201655" y="293687"/>
                    <a:pt x="164012" y="281140"/>
                    <a:pt x="124236" y="277090"/>
                  </a:cubicBezTo>
                  <a:cubicBezTo>
                    <a:pt x="84459" y="273040"/>
                    <a:pt x="42569" y="277493"/>
                    <a:pt x="22956" y="262596"/>
                  </a:cubicBezTo>
                  <a:cubicBezTo>
                    <a:pt x="3344" y="247699"/>
                    <a:pt x="6030" y="213446"/>
                    <a:pt x="5021" y="183772"/>
                  </a:cubicBezTo>
                  <a:cubicBezTo>
                    <a:pt x="4011" y="154098"/>
                    <a:pt x="-694" y="129000"/>
                    <a:pt x="2992" y="97059"/>
                  </a:cubicBezTo>
                  <a:cubicBezTo>
                    <a:pt x="6669" y="65118"/>
                    <a:pt x="18746" y="26339"/>
                    <a:pt x="61104" y="17710"/>
                  </a:cubicBezTo>
                  <a:close/>
                </a:path>
              </a:pathLst>
            </a:custGeom>
            <a:solidFill>
              <a:srgbClr val="FFAAAA"/>
            </a:solidFill>
            <a:ln w="2030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55933F86-047D-4158-B06C-D65B915A4986}"/>
                </a:ext>
              </a:extLst>
            </p:cNvPr>
            <p:cNvSpPr/>
            <p:nvPr/>
          </p:nvSpPr>
          <p:spPr>
            <a:xfrm>
              <a:off x="7411315" y="3542987"/>
              <a:ext cx="437618" cy="174105"/>
            </a:xfrm>
            <a:custGeom>
              <a:avLst/>
              <a:gdLst>
                <a:gd name="connsiteX0" fmla="*/ 437618 w 437618"/>
                <a:gd name="connsiteY0" fmla="*/ 87053 h 174105"/>
                <a:gd name="connsiteX1" fmla="*/ 218809 w 437618"/>
                <a:gd name="connsiteY1" fmla="*/ 174106 h 174105"/>
                <a:gd name="connsiteX2" fmla="*/ 0 w 437618"/>
                <a:gd name="connsiteY2" fmla="*/ 87053 h 174105"/>
                <a:gd name="connsiteX3" fmla="*/ 218809 w 437618"/>
                <a:gd name="connsiteY3" fmla="*/ 0 h 174105"/>
                <a:gd name="connsiteX4" fmla="*/ 437618 w 437618"/>
                <a:gd name="connsiteY4" fmla="*/ 87053 h 17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18" h="174105">
                  <a:moveTo>
                    <a:pt x="437618" y="87053"/>
                  </a:moveTo>
                  <a:cubicBezTo>
                    <a:pt x="437618" y="135131"/>
                    <a:pt x="339654" y="174106"/>
                    <a:pt x="218809" y="174106"/>
                  </a:cubicBezTo>
                  <a:cubicBezTo>
                    <a:pt x="97964" y="174106"/>
                    <a:pt x="0" y="135131"/>
                    <a:pt x="0" y="87053"/>
                  </a:cubicBezTo>
                  <a:cubicBezTo>
                    <a:pt x="0" y="38975"/>
                    <a:pt x="97964" y="0"/>
                    <a:pt x="218809" y="0"/>
                  </a:cubicBezTo>
                  <a:cubicBezTo>
                    <a:pt x="339654" y="0"/>
                    <a:pt x="437618" y="38975"/>
                    <a:pt x="437618" y="87053"/>
                  </a:cubicBezTo>
                  <a:close/>
                </a:path>
              </a:pathLst>
            </a:custGeom>
            <a:solidFill>
              <a:srgbClr val="800000"/>
            </a:solidFill>
            <a:ln w="20307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6E514B6-25EA-47FD-8187-0205089A7CEF}"/>
              </a:ext>
            </a:extLst>
          </p:cNvPr>
          <p:cNvSpPr txBox="1"/>
          <p:nvPr/>
        </p:nvSpPr>
        <p:spPr>
          <a:xfrm>
            <a:off x="707572" y="3202959"/>
            <a:ext cx="4942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Cells (striated: formed by myofibril)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E1A7A42-45D2-4791-A703-4410D5385BF6}"/>
              </a:ext>
            </a:extLst>
          </p:cNvPr>
          <p:cNvSpPr txBox="1"/>
          <p:nvPr/>
        </p:nvSpPr>
        <p:spPr>
          <a:xfrm>
            <a:off x="707572" y="3761927"/>
            <a:ext cx="50802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Short cells, highly interconnected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Action potential is easily transmitted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a cell to another at high speed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D60AFFF-C812-4F5E-BFF9-264D0107FD9F}"/>
              </a:ext>
            </a:extLst>
          </p:cNvPr>
          <p:cNvSpPr txBox="1"/>
          <p:nvPr/>
        </p:nvSpPr>
        <p:spPr>
          <a:xfrm>
            <a:off x="7087805" y="2485642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351859F4-63B4-451D-8DB1-D74051B0CC6B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7615514" y="2685697"/>
            <a:ext cx="821052" cy="5352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696E20C-F2B5-45AE-A343-6EAA0AC3CACB}"/>
              </a:ext>
            </a:extLst>
          </p:cNvPr>
          <p:cNvSpPr txBox="1"/>
          <p:nvPr/>
        </p:nvSpPr>
        <p:spPr>
          <a:xfrm>
            <a:off x="8198631" y="3216447"/>
            <a:ext cx="925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Atrium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ECC6F200-88FD-4793-907E-EFE968A0B9AD}"/>
              </a:ext>
            </a:extLst>
          </p:cNvPr>
          <p:cNvSpPr txBox="1"/>
          <p:nvPr/>
        </p:nvSpPr>
        <p:spPr>
          <a:xfrm>
            <a:off x="9968769" y="2645848"/>
            <a:ext cx="925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Left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Atrium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5B5D72D5-E805-4FEB-A533-FF21AF21ED95}"/>
              </a:ext>
            </a:extLst>
          </p:cNvPr>
          <p:cNvSpPr txBox="1"/>
          <p:nvPr/>
        </p:nvSpPr>
        <p:spPr>
          <a:xfrm>
            <a:off x="10860478" y="5214760"/>
            <a:ext cx="1169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Left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Ventricle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53853D5B-9D5A-4B51-BB3F-D9F9701C0D93}"/>
              </a:ext>
            </a:extLst>
          </p:cNvPr>
          <p:cNvSpPr txBox="1"/>
          <p:nvPr/>
        </p:nvSpPr>
        <p:spPr>
          <a:xfrm>
            <a:off x="7003570" y="5091641"/>
            <a:ext cx="1169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Right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Ventricle</a:t>
            </a:r>
          </a:p>
        </p:txBody>
      </p: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3B430F71-5CDB-4D33-9D86-D2CE3AB801A2}"/>
              </a:ext>
            </a:extLst>
          </p:cNvPr>
          <p:cNvCxnSpPr>
            <a:cxnSpLocks/>
          </p:cNvCxnSpPr>
          <p:nvPr/>
        </p:nvCxnSpPr>
        <p:spPr>
          <a:xfrm flipV="1">
            <a:off x="7855881" y="4462810"/>
            <a:ext cx="1551996" cy="88921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1B13C632-225F-4E67-B805-AB9240538555}"/>
              </a:ext>
            </a:extLst>
          </p:cNvPr>
          <p:cNvCxnSpPr>
            <a:cxnSpLocks/>
          </p:cNvCxnSpPr>
          <p:nvPr/>
        </p:nvCxnSpPr>
        <p:spPr>
          <a:xfrm flipH="1" flipV="1">
            <a:off x="10388339" y="4664344"/>
            <a:ext cx="785263" cy="550416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E900942C-B136-42A5-A67A-BC7425267825}"/>
              </a:ext>
            </a:extLst>
          </p:cNvPr>
          <p:cNvCxnSpPr/>
          <p:nvPr/>
        </p:nvCxnSpPr>
        <p:spPr>
          <a:xfrm>
            <a:off x="4942114" y="2605119"/>
            <a:ext cx="3352800" cy="20592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E593A059-E8FF-4C30-BA67-9DA137AC6BBC}"/>
              </a:ext>
            </a:extLst>
          </p:cNvPr>
          <p:cNvSpPr txBox="1"/>
          <p:nvPr/>
        </p:nvSpPr>
        <p:spPr>
          <a:xfrm rot="1988484">
            <a:off x="5327330" y="2899395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myocardium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67A9E3F3-B4F9-4AE1-B047-F4B37D43405B}"/>
              </a:ext>
            </a:extLst>
          </p:cNvPr>
          <p:cNvSpPr txBox="1"/>
          <p:nvPr/>
        </p:nvSpPr>
        <p:spPr>
          <a:xfrm>
            <a:off x="5352665" y="685043"/>
            <a:ext cx="6379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Myocardium contraction is initiated by an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action potential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generated by specialized cardiac cells forming the sinoatrial (SA) node</a:t>
            </a:r>
          </a:p>
        </p:txBody>
      </p:sp>
    </p:spTree>
    <p:extLst>
      <p:ext uri="{BB962C8B-B14F-4D97-AF65-F5344CB8AC3E}">
        <p14:creationId xmlns:p14="http://schemas.microsoft.com/office/powerpoint/2010/main" val="3660292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Elemento grafico 35">
            <a:extLst>
              <a:ext uri="{FF2B5EF4-FFF2-40B4-BE49-F238E27FC236}">
                <a16:creationId xmlns:a16="http://schemas.microsoft.com/office/drawing/2014/main" id="{ED0C2970-E3A6-4427-8EC5-0A245A151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7105" y="1575023"/>
            <a:ext cx="3241093" cy="344405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B9796B1-21FF-43D5-8C37-57B110DED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768"/>
            <a:ext cx="10515600" cy="662397"/>
          </a:xfrm>
        </p:spPr>
        <p:txBody>
          <a:bodyPr/>
          <a:lstStyle/>
          <a:p>
            <a:r>
              <a:rPr lang="en-US" dirty="0"/>
              <a:t>Electrical events during a cardiac cycle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C8AF6DD-35A1-49D2-9038-DB6A4C123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B8140C8-721B-48F0-93CC-A7ACB294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111D0070-7623-4B9B-A7EB-74A1F483E8BB}"/>
              </a:ext>
            </a:extLst>
          </p:cNvPr>
          <p:cNvSpPr/>
          <p:nvPr/>
        </p:nvSpPr>
        <p:spPr>
          <a:xfrm>
            <a:off x="6881747" y="1740640"/>
            <a:ext cx="445513" cy="377095"/>
          </a:xfrm>
          <a:custGeom>
            <a:avLst/>
            <a:gdLst>
              <a:gd name="connsiteX0" fmla="*/ 398071 w 445513"/>
              <a:gd name="connsiteY0" fmla="*/ 65404 h 377095"/>
              <a:gd name="connsiteX1" fmla="*/ 270200 w 445513"/>
              <a:gd name="connsiteY1" fmla="*/ 253952 h 377095"/>
              <a:gd name="connsiteX2" fmla="*/ 47443 w 445513"/>
              <a:gd name="connsiteY2" fmla="*/ 311691 h 377095"/>
              <a:gd name="connsiteX3" fmla="*/ 175314 w 445513"/>
              <a:gd name="connsiteY3" fmla="*/ 123143 h 377095"/>
              <a:gd name="connsiteX4" fmla="*/ 398071 w 445513"/>
              <a:gd name="connsiteY4" fmla="*/ 65404 h 37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13" h="377095">
                <a:moveTo>
                  <a:pt x="398071" y="65404"/>
                </a:moveTo>
                <a:cubicBezTo>
                  <a:pt x="424273" y="101526"/>
                  <a:pt x="367023" y="185942"/>
                  <a:pt x="270200" y="253952"/>
                </a:cubicBezTo>
                <a:cubicBezTo>
                  <a:pt x="173377" y="321962"/>
                  <a:pt x="73645" y="347813"/>
                  <a:pt x="47443" y="311691"/>
                </a:cubicBezTo>
                <a:cubicBezTo>
                  <a:pt x="21241" y="275569"/>
                  <a:pt x="78491" y="191153"/>
                  <a:pt x="175314" y="123143"/>
                </a:cubicBezTo>
                <a:cubicBezTo>
                  <a:pt x="272137" y="55133"/>
                  <a:pt x="371869" y="29283"/>
                  <a:pt x="398071" y="65404"/>
                </a:cubicBezTo>
                <a:close/>
              </a:path>
            </a:pathLst>
          </a:custGeom>
          <a:solidFill>
            <a:srgbClr val="FFFF00"/>
          </a:solidFill>
          <a:ln w="13539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4D273A1C-7F7D-4739-A719-D587270CC065}"/>
              </a:ext>
            </a:extLst>
          </p:cNvPr>
          <p:cNvSpPr/>
          <p:nvPr/>
        </p:nvSpPr>
        <p:spPr>
          <a:xfrm>
            <a:off x="7787521" y="2435983"/>
            <a:ext cx="451954" cy="257595"/>
          </a:xfrm>
          <a:custGeom>
            <a:avLst/>
            <a:gdLst>
              <a:gd name="connsiteX0" fmla="*/ 434315 w 451954"/>
              <a:gd name="connsiteY0" fmla="*/ 178744 h 257595"/>
              <a:gd name="connsiteX1" fmla="*/ 208338 w 451954"/>
              <a:gd name="connsiteY1" fmla="*/ 207648 h 257595"/>
              <a:gd name="connsiteX2" fmla="*/ 17640 w 451954"/>
              <a:gd name="connsiteY2" fmla="*/ 78851 h 257595"/>
              <a:gd name="connsiteX3" fmla="*/ 243617 w 451954"/>
              <a:gd name="connsiteY3" fmla="*/ 49947 h 257595"/>
              <a:gd name="connsiteX4" fmla="*/ 434315 w 451954"/>
              <a:gd name="connsiteY4" fmla="*/ 178744 h 25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954" h="257595">
                <a:moveTo>
                  <a:pt x="434315" y="178744"/>
                </a:moveTo>
                <a:cubicBezTo>
                  <a:pt x="424573" y="222293"/>
                  <a:pt x="323399" y="235233"/>
                  <a:pt x="208338" y="207648"/>
                </a:cubicBezTo>
                <a:cubicBezTo>
                  <a:pt x="93276" y="180064"/>
                  <a:pt x="7898" y="122399"/>
                  <a:pt x="17640" y="78851"/>
                </a:cubicBezTo>
                <a:cubicBezTo>
                  <a:pt x="27382" y="35303"/>
                  <a:pt x="128555" y="22362"/>
                  <a:pt x="243617" y="49947"/>
                </a:cubicBezTo>
                <a:cubicBezTo>
                  <a:pt x="358679" y="77532"/>
                  <a:pt x="444057" y="135196"/>
                  <a:pt x="434315" y="178744"/>
                </a:cubicBezTo>
                <a:close/>
              </a:path>
            </a:pathLst>
          </a:custGeom>
          <a:solidFill>
            <a:srgbClr val="FFFF00"/>
          </a:solidFill>
          <a:ln w="13539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F98488F7-3422-447D-92A3-5F72F3A08FE0}"/>
              </a:ext>
            </a:extLst>
          </p:cNvPr>
          <p:cNvGrpSpPr/>
          <p:nvPr/>
        </p:nvGrpSpPr>
        <p:grpSpPr>
          <a:xfrm>
            <a:off x="6550690" y="1664491"/>
            <a:ext cx="3151478" cy="1632561"/>
            <a:chOff x="2783054" y="1969291"/>
            <a:chExt cx="3151478" cy="1632561"/>
          </a:xfrm>
        </p:grpSpPr>
        <p:sp>
          <p:nvSpPr>
            <p:cNvPr id="15" name="Figura a mano libera: forma 14">
              <a:extLst>
                <a:ext uri="{FF2B5EF4-FFF2-40B4-BE49-F238E27FC236}">
                  <a16:creationId xmlns:a16="http://schemas.microsoft.com/office/drawing/2014/main" id="{54D6FB1B-4F7A-4CD8-AF88-E6E9BE8797F1}"/>
                </a:ext>
              </a:extLst>
            </p:cNvPr>
            <p:cNvSpPr/>
            <p:nvPr/>
          </p:nvSpPr>
          <p:spPr>
            <a:xfrm>
              <a:off x="2827288" y="2275029"/>
              <a:ext cx="377591" cy="1326823"/>
            </a:xfrm>
            <a:custGeom>
              <a:avLst/>
              <a:gdLst>
                <a:gd name="connsiteX0" fmla="*/ 377591 w 377591"/>
                <a:gd name="connsiteY0" fmla="*/ 0 h 1326823"/>
                <a:gd name="connsiteX1" fmla="*/ 249536 w 377591"/>
                <a:gd name="connsiteY1" fmla="*/ 74631 h 1326823"/>
                <a:gd name="connsiteX2" fmla="*/ 155076 w 377591"/>
                <a:gd name="connsiteY2" fmla="*/ 182310 h 1326823"/>
                <a:gd name="connsiteX3" fmla="*/ 47399 w 377591"/>
                <a:gd name="connsiteY3" fmla="*/ 395465 h 1326823"/>
                <a:gd name="connsiteX4" fmla="*/ 33 w 377591"/>
                <a:gd name="connsiteY4" fmla="*/ 736670 h 1326823"/>
                <a:gd name="connsiteX5" fmla="*/ 33908 w 377591"/>
                <a:gd name="connsiteY5" fmla="*/ 1074299 h 1326823"/>
                <a:gd name="connsiteX6" fmla="*/ 96147 w 377591"/>
                <a:gd name="connsiteY6" fmla="*/ 1252199 h 1326823"/>
                <a:gd name="connsiteX7" fmla="*/ 134699 w 377591"/>
                <a:gd name="connsiteY7" fmla="*/ 1326824 h 13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7591" h="1326823">
                  <a:moveTo>
                    <a:pt x="377591" y="0"/>
                  </a:moveTo>
                  <a:cubicBezTo>
                    <a:pt x="331328" y="23683"/>
                    <a:pt x="285063" y="47366"/>
                    <a:pt x="249536" y="74631"/>
                  </a:cubicBezTo>
                  <a:cubicBezTo>
                    <a:pt x="214009" y="101896"/>
                    <a:pt x="189224" y="132739"/>
                    <a:pt x="155076" y="182310"/>
                  </a:cubicBezTo>
                  <a:cubicBezTo>
                    <a:pt x="120927" y="231881"/>
                    <a:pt x="77416" y="300175"/>
                    <a:pt x="47399" y="395465"/>
                  </a:cubicBezTo>
                  <a:cubicBezTo>
                    <a:pt x="17381" y="490749"/>
                    <a:pt x="859" y="613022"/>
                    <a:pt x="33" y="736670"/>
                  </a:cubicBezTo>
                  <a:cubicBezTo>
                    <a:pt x="-792" y="860324"/>
                    <a:pt x="14078" y="985352"/>
                    <a:pt x="33908" y="1074299"/>
                  </a:cubicBezTo>
                  <a:cubicBezTo>
                    <a:pt x="53738" y="1163252"/>
                    <a:pt x="78522" y="1216124"/>
                    <a:pt x="96147" y="1252199"/>
                  </a:cubicBezTo>
                  <a:cubicBezTo>
                    <a:pt x="113773" y="1288274"/>
                    <a:pt x="124238" y="1307552"/>
                    <a:pt x="134699" y="1326824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7B958BDD-F430-427B-8104-180B5133FD92}"/>
                </a:ext>
              </a:extLst>
            </p:cNvPr>
            <p:cNvSpPr/>
            <p:nvPr/>
          </p:nvSpPr>
          <p:spPr>
            <a:xfrm>
              <a:off x="2783054" y="2843877"/>
              <a:ext cx="49071" cy="137867"/>
            </a:xfrm>
            <a:custGeom>
              <a:avLst/>
              <a:gdLst>
                <a:gd name="connsiteX0" fmla="*/ 49072 w 49071"/>
                <a:gd name="connsiteY0" fmla="*/ 0 h 137867"/>
                <a:gd name="connsiteX1" fmla="*/ 12851 w 49071"/>
                <a:gd name="connsiteY1" fmla="*/ 79060 h 137867"/>
                <a:gd name="connsiteX2" fmla="*/ 0 w 49071"/>
                <a:gd name="connsiteY2" fmla="*/ 137868 h 13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071" h="137867">
                  <a:moveTo>
                    <a:pt x="49072" y="0"/>
                  </a:moveTo>
                  <a:cubicBezTo>
                    <a:pt x="35050" y="28046"/>
                    <a:pt x="21030" y="56085"/>
                    <a:pt x="12851" y="79060"/>
                  </a:cubicBezTo>
                  <a:cubicBezTo>
                    <a:pt x="4673" y="102041"/>
                    <a:pt x="2336" y="119957"/>
                    <a:pt x="0" y="137868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6C5AB9BA-67AA-49F8-A278-60E154E79A4F}"/>
                </a:ext>
              </a:extLst>
            </p:cNvPr>
            <p:cNvSpPr/>
            <p:nvPr/>
          </p:nvSpPr>
          <p:spPr>
            <a:xfrm>
              <a:off x="2827452" y="3107931"/>
              <a:ext cx="56082" cy="98140"/>
            </a:xfrm>
            <a:custGeom>
              <a:avLst/>
              <a:gdLst>
                <a:gd name="connsiteX0" fmla="*/ 0 w 56082"/>
                <a:gd name="connsiteY0" fmla="*/ 0 h 98140"/>
                <a:gd name="connsiteX1" fmla="*/ 56083 w 56082"/>
                <a:gd name="connsiteY1" fmla="*/ 98141 h 9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082" h="98140">
                  <a:moveTo>
                    <a:pt x="0" y="0"/>
                  </a:moveTo>
                  <a:cubicBezTo>
                    <a:pt x="18699" y="32722"/>
                    <a:pt x="37393" y="65431"/>
                    <a:pt x="56083" y="98141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8" name="Figura a mano libera: forma 17">
              <a:extLst>
                <a:ext uri="{FF2B5EF4-FFF2-40B4-BE49-F238E27FC236}">
                  <a16:creationId xmlns:a16="http://schemas.microsoft.com/office/drawing/2014/main" id="{D2ECB857-DD3D-4EDD-8862-F489E02A7198}"/>
                </a:ext>
              </a:extLst>
            </p:cNvPr>
            <p:cNvSpPr/>
            <p:nvPr/>
          </p:nvSpPr>
          <p:spPr>
            <a:xfrm>
              <a:off x="2885872" y="3425728"/>
              <a:ext cx="84122" cy="79447"/>
            </a:xfrm>
            <a:custGeom>
              <a:avLst/>
              <a:gdLst>
                <a:gd name="connsiteX0" fmla="*/ 0 w 84122"/>
                <a:gd name="connsiteY0" fmla="*/ 0 h 79447"/>
                <a:gd name="connsiteX1" fmla="*/ 84123 w 84122"/>
                <a:gd name="connsiteY1" fmla="*/ 79448 h 7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122" h="79447">
                  <a:moveTo>
                    <a:pt x="0" y="0"/>
                  </a:moveTo>
                  <a:cubicBezTo>
                    <a:pt x="28047" y="26487"/>
                    <a:pt x="56088" y="52974"/>
                    <a:pt x="84123" y="79448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7BDF2D56-FD34-4323-8613-DD8DBA247D99}"/>
                </a:ext>
              </a:extLst>
            </p:cNvPr>
            <p:cNvSpPr/>
            <p:nvPr/>
          </p:nvSpPr>
          <p:spPr>
            <a:xfrm>
              <a:off x="3465387" y="1969291"/>
              <a:ext cx="1074901" cy="444622"/>
            </a:xfrm>
            <a:custGeom>
              <a:avLst/>
              <a:gdLst>
                <a:gd name="connsiteX0" fmla="*/ 0 w 1074901"/>
                <a:gd name="connsiteY0" fmla="*/ 159539 h 444622"/>
                <a:gd name="connsiteX1" fmla="*/ 33886 w 1074901"/>
                <a:gd name="connsiteY1" fmla="*/ 133055 h 444622"/>
                <a:gd name="connsiteX2" fmla="*/ 189282 w 1074901"/>
                <a:gd name="connsiteY2" fmla="*/ 42701 h 444622"/>
                <a:gd name="connsiteX3" fmla="*/ 466965 w 1074901"/>
                <a:gd name="connsiteY3" fmla="*/ 251 h 444622"/>
                <a:gd name="connsiteX4" fmla="*/ 757117 w 1074901"/>
                <a:gd name="connsiteY4" fmla="*/ 29852 h 444622"/>
                <a:gd name="connsiteX5" fmla="*/ 931982 w 1074901"/>
                <a:gd name="connsiteY5" fmla="*/ 133452 h 444622"/>
                <a:gd name="connsiteX6" fmla="*/ 1035181 w 1074901"/>
                <a:gd name="connsiteY6" fmla="*/ 291184 h 444622"/>
                <a:gd name="connsiteX7" fmla="*/ 1074902 w 1074901"/>
                <a:gd name="connsiteY7" fmla="*/ 444623 h 44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4901" h="444622">
                  <a:moveTo>
                    <a:pt x="0" y="159539"/>
                  </a:moveTo>
                  <a:cubicBezTo>
                    <a:pt x="3118" y="157202"/>
                    <a:pt x="6229" y="154865"/>
                    <a:pt x="33886" y="133055"/>
                  </a:cubicBezTo>
                  <a:cubicBezTo>
                    <a:pt x="61537" y="111245"/>
                    <a:pt x="113722" y="69963"/>
                    <a:pt x="189282" y="42701"/>
                  </a:cubicBezTo>
                  <a:cubicBezTo>
                    <a:pt x="264836" y="15438"/>
                    <a:pt x="363759" y="2197"/>
                    <a:pt x="466965" y="251"/>
                  </a:cubicBezTo>
                  <a:cubicBezTo>
                    <a:pt x="570176" y="-1696"/>
                    <a:pt x="677663" y="7651"/>
                    <a:pt x="757117" y="29852"/>
                  </a:cubicBezTo>
                  <a:cubicBezTo>
                    <a:pt x="836565" y="52054"/>
                    <a:pt x="887973" y="87105"/>
                    <a:pt x="931982" y="133452"/>
                  </a:cubicBezTo>
                  <a:cubicBezTo>
                    <a:pt x="975985" y="179800"/>
                    <a:pt x="1012594" y="237438"/>
                    <a:pt x="1035181" y="291184"/>
                  </a:cubicBezTo>
                  <a:cubicBezTo>
                    <a:pt x="1057767" y="344930"/>
                    <a:pt x="1066338" y="394779"/>
                    <a:pt x="1074902" y="444623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B6627431-1F43-4A19-9658-BC95BDCC04CC}"/>
                </a:ext>
              </a:extLst>
            </p:cNvPr>
            <p:cNvSpPr/>
            <p:nvPr/>
          </p:nvSpPr>
          <p:spPr>
            <a:xfrm>
              <a:off x="4395416" y="2089104"/>
              <a:ext cx="880955" cy="41751"/>
            </a:xfrm>
            <a:custGeom>
              <a:avLst/>
              <a:gdLst>
                <a:gd name="connsiteX0" fmla="*/ 0 w 880955"/>
                <a:gd name="connsiteY0" fmla="*/ 4674 h 41751"/>
                <a:gd name="connsiteX1" fmla="*/ 250426 w 880955"/>
                <a:gd name="connsiteY1" fmla="*/ 40310 h 41751"/>
                <a:gd name="connsiteX2" fmla="*/ 523438 w 880955"/>
                <a:gd name="connsiteY2" fmla="*/ 29599 h 41751"/>
                <a:gd name="connsiteX3" fmla="*/ 880955 w 880955"/>
                <a:gd name="connsiteY3" fmla="*/ 0 h 4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0955" h="41751">
                  <a:moveTo>
                    <a:pt x="0" y="4674"/>
                  </a:moveTo>
                  <a:cubicBezTo>
                    <a:pt x="83348" y="20254"/>
                    <a:pt x="166696" y="35833"/>
                    <a:pt x="250426" y="40310"/>
                  </a:cubicBezTo>
                  <a:cubicBezTo>
                    <a:pt x="334161" y="44788"/>
                    <a:pt x="418279" y="38168"/>
                    <a:pt x="523438" y="29599"/>
                  </a:cubicBezTo>
                  <a:cubicBezTo>
                    <a:pt x="628589" y="21030"/>
                    <a:pt x="754776" y="10515"/>
                    <a:pt x="880955" y="0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1C9705EE-62BB-4FE4-8406-CBE3576421A1}"/>
                </a:ext>
              </a:extLst>
            </p:cNvPr>
            <p:cNvSpPr/>
            <p:nvPr/>
          </p:nvSpPr>
          <p:spPr>
            <a:xfrm>
              <a:off x="5095977" y="2105407"/>
              <a:ext cx="815422" cy="610795"/>
            </a:xfrm>
            <a:custGeom>
              <a:avLst/>
              <a:gdLst>
                <a:gd name="connsiteX0" fmla="*/ 0 w 815422"/>
                <a:gd name="connsiteY0" fmla="*/ 0 h 610795"/>
                <a:gd name="connsiteX1" fmla="*/ 309405 w 815422"/>
                <a:gd name="connsiteY1" fmla="*/ 49098 h 610795"/>
                <a:gd name="connsiteX2" fmla="*/ 506443 w 815422"/>
                <a:gd name="connsiteY2" fmla="*/ 86458 h 610795"/>
                <a:gd name="connsiteX3" fmla="*/ 652951 w 815422"/>
                <a:gd name="connsiteY3" fmla="*/ 189458 h 610795"/>
                <a:gd name="connsiteX4" fmla="*/ 764752 w 815422"/>
                <a:gd name="connsiteY4" fmla="*/ 375071 h 610795"/>
                <a:gd name="connsiteX5" fmla="*/ 815422 w 815422"/>
                <a:gd name="connsiteY5" fmla="*/ 610795 h 6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5422" h="610795">
                  <a:moveTo>
                    <a:pt x="0" y="0"/>
                  </a:moveTo>
                  <a:cubicBezTo>
                    <a:pt x="112093" y="18539"/>
                    <a:pt x="224174" y="37076"/>
                    <a:pt x="309405" y="49098"/>
                  </a:cubicBezTo>
                  <a:cubicBezTo>
                    <a:pt x="394636" y="61121"/>
                    <a:pt x="453018" y="66628"/>
                    <a:pt x="506443" y="86458"/>
                  </a:cubicBezTo>
                  <a:cubicBezTo>
                    <a:pt x="559869" y="106289"/>
                    <a:pt x="608338" y="140437"/>
                    <a:pt x="652951" y="189458"/>
                  </a:cubicBezTo>
                  <a:cubicBezTo>
                    <a:pt x="697565" y="238479"/>
                    <a:pt x="738316" y="302368"/>
                    <a:pt x="764752" y="375071"/>
                  </a:cubicBezTo>
                  <a:cubicBezTo>
                    <a:pt x="791188" y="447777"/>
                    <a:pt x="803308" y="529286"/>
                    <a:pt x="815422" y="610795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8CA9D3CE-29D7-4796-B1E3-13696DD1EB18}"/>
                </a:ext>
              </a:extLst>
            </p:cNvPr>
            <p:cNvSpPr/>
            <p:nvPr/>
          </p:nvSpPr>
          <p:spPr>
            <a:xfrm>
              <a:off x="5788891" y="2343142"/>
              <a:ext cx="95837" cy="82616"/>
            </a:xfrm>
            <a:custGeom>
              <a:avLst/>
              <a:gdLst>
                <a:gd name="connsiteX0" fmla="*/ 0 w 95837"/>
                <a:gd name="connsiteY0" fmla="*/ 0 h 82616"/>
                <a:gd name="connsiteX1" fmla="*/ 95837 w 95837"/>
                <a:gd name="connsiteY1" fmla="*/ 82616 h 8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837" h="82616">
                  <a:moveTo>
                    <a:pt x="0" y="0"/>
                  </a:moveTo>
                  <a:cubicBezTo>
                    <a:pt x="31952" y="27544"/>
                    <a:pt x="63898" y="55083"/>
                    <a:pt x="95837" y="82616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D63A63B6-4DF8-4922-B58F-FA32D52EFBEC}"/>
                </a:ext>
              </a:extLst>
            </p:cNvPr>
            <p:cNvSpPr/>
            <p:nvPr/>
          </p:nvSpPr>
          <p:spPr>
            <a:xfrm>
              <a:off x="5888265" y="2712900"/>
              <a:ext cx="23133" cy="310633"/>
            </a:xfrm>
            <a:custGeom>
              <a:avLst/>
              <a:gdLst>
                <a:gd name="connsiteX0" fmla="*/ 23134 w 23133"/>
                <a:gd name="connsiteY0" fmla="*/ 0 h 310633"/>
                <a:gd name="connsiteX1" fmla="*/ 0 w 23133"/>
                <a:gd name="connsiteY1" fmla="*/ 310633 h 31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133" h="310633">
                  <a:moveTo>
                    <a:pt x="23134" y="0"/>
                  </a:moveTo>
                  <a:cubicBezTo>
                    <a:pt x="15423" y="103549"/>
                    <a:pt x="7711" y="207097"/>
                    <a:pt x="0" y="310633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B9DE6E68-1A37-41F7-882C-2BF9E97DEC53}"/>
                </a:ext>
              </a:extLst>
            </p:cNvPr>
            <p:cNvSpPr/>
            <p:nvPr/>
          </p:nvSpPr>
          <p:spPr>
            <a:xfrm>
              <a:off x="5911399" y="2732725"/>
              <a:ext cx="23133" cy="201587"/>
            </a:xfrm>
            <a:custGeom>
              <a:avLst/>
              <a:gdLst>
                <a:gd name="connsiteX0" fmla="*/ 0 w 23133"/>
                <a:gd name="connsiteY0" fmla="*/ 0 h 201587"/>
                <a:gd name="connsiteX1" fmla="*/ 23134 w 23133"/>
                <a:gd name="connsiteY1" fmla="*/ 201587 h 201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133" h="201587">
                  <a:moveTo>
                    <a:pt x="0" y="0"/>
                  </a:moveTo>
                  <a:cubicBezTo>
                    <a:pt x="7711" y="67200"/>
                    <a:pt x="15423" y="134400"/>
                    <a:pt x="23134" y="201587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0677DB80-5BC9-4E10-95DA-9F73F1F37EDB}"/>
                </a:ext>
              </a:extLst>
            </p:cNvPr>
            <p:cNvSpPr/>
            <p:nvPr/>
          </p:nvSpPr>
          <p:spPr>
            <a:xfrm>
              <a:off x="3474733" y="2152197"/>
              <a:ext cx="836558" cy="698691"/>
            </a:xfrm>
            <a:custGeom>
              <a:avLst/>
              <a:gdLst>
                <a:gd name="connsiteX0" fmla="*/ 0 w 836558"/>
                <a:gd name="connsiteY0" fmla="*/ 0 h 698691"/>
                <a:gd name="connsiteX1" fmla="*/ 249261 w 836558"/>
                <a:gd name="connsiteY1" fmla="*/ 42843 h 698691"/>
                <a:gd name="connsiteX2" fmla="*/ 588481 w 836558"/>
                <a:gd name="connsiteY2" fmla="*/ 215377 h 698691"/>
                <a:gd name="connsiteX3" fmla="*/ 782815 w 836558"/>
                <a:gd name="connsiteY3" fmla="*/ 466189 h 698691"/>
                <a:gd name="connsiteX4" fmla="*/ 836558 w 836558"/>
                <a:gd name="connsiteY4" fmla="*/ 698691 h 69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558" h="698691">
                  <a:moveTo>
                    <a:pt x="0" y="0"/>
                  </a:moveTo>
                  <a:cubicBezTo>
                    <a:pt x="72449" y="4674"/>
                    <a:pt x="144885" y="9348"/>
                    <a:pt x="249261" y="42843"/>
                  </a:cubicBezTo>
                  <a:cubicBezTo>
                    <a:pt x="353637" y="76339"/>
                    <a:pt x="489946" y="138651"/>
                    <a:pt x="588481" y="215377"/>
                  </a:cubicBezTo>
                  <a:cubicBezTo>
                    <a:pt x="687009" y="292103"/>
                    <a:pt x="747764" y="383235"/>
                    <a:pt x="782815" y="466189"/>
                  </a:cubicBezTo>
                  <a:cubicBezTo>
                    <a:pt x="817865" y="549142"/>
                    <a:pt x="827212" y="623920"/>
                    <a:pt x="836558" y="698691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8EB02785-E6BE-486E-AEFF-F83EB6746265}"/>
              </a:ext>
            </a:extLst>
          </p:cNvPr>
          <p:cNvGrpSpPr/>
          <p:nvPr/>
        </p:nvGrpSpPr>
        <p:grpSpPr>
          <a:xfrm>
            <a:off x="7015704" y="2592821"/>
            <a:ext cx="2514341" cy="2286226"/>
            <a:chOff x="3248068" y="2897621"/>
            <a:chExt cx="2514341" cy="2286226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8CF90272-F85E-4CE0-91F3-4081BA4DD89C}"/>
                </a:ext>
              </a:extLst>
            </p:cNvPr>
            <p:cNvSpPr/>
            <p:nvPr/>
          </p:nvSpPr>
          <p:spPr>
            <a:xfrm>
              <a:off x="3248068" y="2897621"/>
              <a:ext cx="1649268" cy="2268113"/>
            </a:xfrm>
            <a:custGeom>
              <a:avLst/>
              <a:gdLst>
                <a:gd name="connsiteX0" fmla="*/ 1112291 w 1649268"/>
                <a:gd name="connsiteY0" fmla="*/ 0 h 2268113"/>
                <a:gd name="connsiteX1" fmla="*/ 1277428 w 1649268"/>
                <a:gd name="connsiteY1" fmla="*/ 135539 h 2268113"/>
                <a:gd name="connsiteX2" fmla="*/ 1412960 w 1649268"/>
                <a:gd name="connsiteY2" fmla="*/ 478264 h 2268113"/>
                <a:gd name="connsiteX3" fmla="*/ 1521224 w 1649268"/>
                <a:gd name="connsiteY3" fmla="*/ 911342 h 2268113"/>
                <a:gd name="connsiteX4" fmla="*/ 1534464 w 1649268"/>
                <a:gd name="connsiteY4" fmla="*/ 1219793 h 2268113"/>
                <a:gd name="connsiteX5" fmla="*/ 1560951 w 1649268"/>
                <a:gd name="connsiteY5" fmla="*/ 1537590 h 2268113"/>
                <a:gd name="connsiteX6" fmla="*/ 1634946 w 1649268"/>
                <a:gd name="connsiteY6" fmla="*/ 1944188 h 2268113"/>
                <a:gd name="connsiteX7" fmla="*/ 1616253 w 1649268"/>
                <a:gd name="connsiteY7" fmla="*/ 2220693 h 2268113"/>
                <a:gd name="connsiteX8" fmla="*/ 1377134 w 1649268"/>
                <a:gd name="connsiteY8" fmla="*/ 2253409 h 2268113"/>
                <a:gd name="connsiteX9" fmla="*/ 1023503 w 1649268"/>
                <a:gd name="connsiteY9" fmla="*/ 2101524 h 2268113"/>
                <a:gd name="connsiteX10" fmla="*/ 649621 w 1649268"/>
                <a:gd name="connsiteY10" fmla="*/ 1863175 h 2268113"/>
                <a:gd name="connsiteX11" fmla="*/ 332606 w 1649268"/>
                <a:gd name="connsiteY11" fmla="*/ 1575752 h 2268113"/>
                <a:gd name="connsiteX12" fmla="*/ 88802 w 1649268"/>
                <a:gd name="connsiteY12" fmla="*/ 1328063 h 2268113"/>
                <a:gd name="connsiteX13" fmla="*/ 0 w 1649268"/>
                <a:gd name="connsiteY13" fmla="*/ 1201087 h 226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49268" h="2268113">
                  <a:moveTo>
                    <a:pt x="1112291" y="0"/>
                  </a:moveTo>
                  <a:cubicBezTo>
                    <a:pt x="1169941" y="29604"/>
                    <a:pt x="1227578" y="59202"/>
                    <a:pt x="1277428" y="135539"/>
                  </a:cubicBezTo>
                  <a:cubicBezTo>
                    <a:pt x="1327278" y="211875"/>
                    <a:pt x="1369340" y="334944"/>
                    <a:pt x="1412960" y="478264"/>
                  </a:cubicBezTo>
                  <a:cubicBezTo>
                    <a:pt x="1456581" y="621584"/>
                    <a:pt x="1501755" y="785156"/>
                    <a:pt x="1521224" y="911342"/>
                  </a:cubicBezTo>
                  <a:cubicBezTo>
                    <a:pt x="1540699" y="1037522"/>
                    <a:pt x="1534464" y="1126322"/>
                    <a:pt x="1534464" y="1219793"/>
                  </a:cubicBezTo>
                  <a:cubicBezTo>
                    <a:pt x="1534470" y="1313264"/>
                    <a:pt x="1540699" y="1411404"/>
                    <a:pt x="1560951" y="1537590"/>
                  </a:cubicBezTo>
                  <a:cubicBezTo>
                    <a:pt x="1581202" y="1663776"/>
                    <a:pt x="1615477" y="1818002"/>
                    <a:pt x="1634946" y="1944188"/>
                  </a:cubicBezTo>
                  <a:cubicBezTo>
                    <a:pt x="1654421" y="2070367"/>
                    <a:pt x="1659091" y="2168515"/>
                    <a:pt x="1616253" y="2220693"/>
                  </a:cubicBezTo>
                  <a:cubicBezTo>
                    <a:pt x="1573415" y="2272878"/>
                    <a:pt x="1483062" y="2279113"/>
                    <a:pt x="1377134" y="2253409"/>
                  </a:cubicBezTo>
                  <a:cubicBezTo>
                    <a:pt x="1271199" y="2227704"/>
                    <a:pt x="1149689" y="2170067"/>
                    <a:pt x="1023503" y="2101524"/>
                  </a:cubicBezTo>
                  <a:cubicBezTo>
                    <a:pt x="897317" y="2032976"/>
                    <a:pt x="766461" y="1953528"/>
                    <a:pt x="649621" y="1863175"/>
                  </a:cubicBezTo>
                  <a:cubicBezTo>
                    <a:pt x="532781" y="1772822"/>
                    <a:pt x="429971" y="1671564"/>
                    <a:pt x="332606" y="1575752"/>
                  </a:cubicBezTo>
                  <a:cubicBezTo>
                    <a:pt x="235236" y="1479947"/>
                    <a:pt x="143330" y="1389594"/>
                    <a:pt x="88802" y="1328063"/>
                  </a:cubicBezTo>
                  <a:cubicBezTo>
                    <a:pt x="34276" y="1266525"/>
                    <a:pt x="17140" y="1233809"/>
                    <a:pt x="0" y="1201087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92E6CAA8-B0DA-463D-A1F9-E4BC50BB607B}"/>
                </a:ext>
              </a:extLst>
            </p:cNvPr>
            <p:cNvSpPr/>
            <p:nvPr/>
          </p:nvSpPr>
          <p:spPr>
            <a:xfrm>
              <a:off x="4780979" y="3720156"/>
              <a:ext cx="981430" cy="1463691"/>
            </a:xfrm>
            <a:custGeom>
              <a:avLst/>
              <a:gdLst>
                <a:gd name="connsiteX0" fmla="*/ 0 w 981430"/>
                <a:gd name="connsiteY0" fmla="*/ 112164 h 1463691"/>
                <a:gd name="connsiteX1" fmla="*/ 73995 w 981430"/>
                <a:gd name="connsiteY1" fmla="*/ 453336 h 1463691"/>
                <a:gd name="connsiteX2" fmla="*/ 145655 w 981430"/>
                <a:gd name="connsiteY2" fmla="*/ 823324 h 1463691"/>
                <a:gd name="connsiteX3" fmla="*/ 225885 w 981430"/>
                <a:gd name="connsiteY3" fmla="*/ 1297682 h 1463691"/>
                <a:gd name="connsiteX4" fmla="*/ 342725 w 981430"/>
                <a:gd name="connsiteY4" fmla="*/ 1462812 h 1463691"/>
                <a:gd name="connsiteX5" fmla="*/ 511750 w 981430"/>
                <a:gd name="connsiteY5" fmla="*/ 1373230 h 1463691"/>
                <a:gd name="connsiteX6" fmla="*/ 683109 w 981430"/>
                <a:gd name="connsiteY6" fmla="*/ 1086596 h 1463691"/>
                <a:gd name="connsiteX7" fmla="*/ 790596 w 981430"/>
                <a:gd name="connsiteY7" fmla="*/ 741535 h 1463691"/>
                <a:gd name="connsiteX8" fmla="*/ 895754 w 981430"/>
                <a:gd name="connsiteY8" fmla="*/ 283529 h 1463691"/>
                <a:gd name="connsiteX9" fmla="*/ 981431 w 981430"/>
                <a:gd name="connsiteY9" fmla="*/ 0 h 1463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1430" h="1463691">
                  <a:moveTo>
                    <a:pt x="0" y="112164"/>
                  </a:moveTo>
                  <a:cubicBezTo>
                    <a:pt x="24922" y="227451"/>
                    <a:pt x="49850" y="342732"/>
                    <a:pt x="73995" y="453336"/>
                  </a:cubicBezTo>
                  <a:cubicBezTo>
                    <a:pt x="98140" y="563947"/>
                    <a:pt x="121510" y="669875"/>
                    <a:pt x="145655" y="823324"/>
                  </a:cubicBezTo>
                  <a:cubicBezTo>
                    <a:pt x="169801" y="976773"/>
                    <a:pt x="194729" y="1177731"/>
                    <a:pt x="225885" y="1297682"/>
                  </a:cubicBezTo>
                  <a:cubicBezTo>
                    <a:pt x="257049" y="1417639"/>
                    <a:pt x="294434" y="1456584"/>
                    <a:pt x="342725" y="1462812"/>
                  </a:cubicBezTo>
                  <a:cubicBezTo>
                    <a:pt x="391016" y="1469035"/>
                    <a:pt x="450212" y="1442555"/>
                    <a:pt x="511750" y="1373230"/>
                  </a:cubicBezTo>
                  <a:cubicBezTo>
                    <a:pt x="573281" y="1303911"/>
                    <a:pt x="637153" y="1191748"/>
                    <a:pt x="683109" y="1086596"/>
                  </a:cubicBezTo>
                  <a:cubicBezTo>
                    <a:pt x="729065" y="981437"/>
                    <a:pt x="757104" y="883297"/>
                    <a:pt x="790596" y="741535"/>
                  </a:cubicBezTo>
                  <a:cubicBezTo>
                    <a:pt x="824094" y="599768"/>
                    <a:pt x="863039" y="414392"/>
                    <a:pt x="895754" y="283529"/>
                  </a:cubicBezTo>
                  <a:cubicBezTo>
                    <a:pt x="928464" y="152673"/>
                    <a:pt x="954951" y="76337"/>
                    <a:pt x="981431" y="0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4D7D3AD2-061B-478D-966E-5BD9CD2A14D4}"/>
                </a:ext>
              </a:extLst>
            </p:cNvPr>
            <p:cNvSpPr/>
            <p:nvPr/>
          </p:nvSpPr>
          <p:spPr>
            <a:xfrm>
              <a:off x="5603515" y="4117407"/>
              <a:ext cx="116833" cy="200957"/>
            </a:xfrm>
            <a:custGeom>
              <a:avLst/>
              <a:gdLst>
                <a:gd name="connsiteX0" fmla="*/ 0 w 116833"/>
                <a:gd name="connsiteY0" fmla="*/ 200957 h 200957"/>
                <a:gd name="connsiteX1" fmla="*/ 116833 w 116833"/>
                <a:gd name="connsiteY1" fmla="*/ 0 h 20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833" h="200957">
                  <a:moveTo>
                    <a:pt x="0" y="200957"/>
                  </a:moveTo>
                  <a:cubicBezTo>
                    <a:pt x="38944" y="133974"/>
                    <a:pt x="77889" y="66984"/>
                    <a:pt x="116833" y="0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1933719-B2EC-4AAC-84E3-92ED345D451F}"/>
                </a:ext>
              </a:extLst>
            </p:cNvPr>
            <p:cNvSpPr/>
            <p:nvPr/>
          </p:nvSpPr>
          <p:spPr>
            <a:xfrm>
              <a:off x="5453959" y="4547368"/>
              <a:ext cx="28045" cy="280411"/>
            </a:xfrm>
            <a:custGeom>
              <a:avLst/>
              <a:gdLst>
                <a:gd name="connsiteX0" fmla="*/ 0 w 28045"/>
                <a:gd name="connsiteY0" fmla="*/ 280412 h 280411"/>
                <a:gd name="connsiteX1" fmla="*/ 28046 w 28045"/>
                <a:gd name="connsiteY1" fmla="*/ 0 h 28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045" h="280411">
                  <a:moveTo>
                    <a:pt x="0" y="280412"/>
                  </a:moveTo>
                  <a:cubicBezTo>
                    <a:pt x="9346" y="186947"/>
                    <a:pt x="18693" y="93477"/>
                    <a:pt x="28046" y="0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88BDD55D-A435-45A7-AF2D-2C63FA549530}"/>
                </a:ext>
              </a:extLst>
            </p:cNvPr>
            <p:cNvSpPr/>
            <p:nvPr/>
          </p:nvSpPr>
          <p:spPr>
            <a:xfrm>
              <a:off x="3528477" y="4337057"/>
              <a:ext cx="130862" cy="214980"/>
            </a:xfrm>
            <a:custGeom>
              <a:avLst/>
              <a:gdLst>
                <a:gd name="connsiteX0" fmla="*/ 130863 w 130862"/>
                <a:gd name="connsiteY0" fmla="*/ 214980 h 214980"/>
                <a:gd name="connsiteX1" fmla="*/ 77895 w 130862"/>
                <a:gd name="connsiteY1" fmla="*/ 148003 h 214980"/>
                <a:gd name="connsiteX2" fmla="*/ 0 w 130862"/>
                <a:gd name="connsiteY2" fmla="*/ 0 h 2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862" h="214980">
                  <a:moveTo>
                    <a:pt x="130863" y="214980"/>
                  </a:moveTo>
                  <a:cubicBezTo>
                    <a:pt x="115287" y="199411"/>
                    <a:pt x="99712" y="183830"/>
                    <a:pt x="77895" y="148003"/>
                  </a:cubicBezTo>
                  <a:cubicBezTo>
                    <a:pt x="56085" y="112170"/>
                    <a:pt x="28046" y="56091"/>
                    <a:pt x="0" y="0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E6172926-C158-4D51-8E6B-CA2AA4940F18}"/>
                </a:ext>
              </a:extLst>
            </p:cNvPr>
            <p:cNvSpPr/>
            <p:nvPr/>
          </p:nvSpPr>
          <p:spPr>
            <a:xfrm>
              <a:off x="3986483" y="4907227"/>
              <a:ext cx="229003" cy="79447"/>
            </a:xfrm>
            <a:custGeom>
              <a:avLst/>
              <a:gdLst>
                <a:gd name="connsiteX0" fmla="*/ 229003 w 229003"/>
                <a:gd name="connsiteY0" fmla="*/ 79448 h 79447"/>
                <a:gd name="connsiteX1" fmla="*/ 0 w 229003"/>
                <a:gd name="connsiteY1" fmla="*/ 0 h 7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9003" h="79447">
                  <a:moveTo>
                    <a:pt x="229003" y="79448"/>
                  </a:moveTo>
                  <a:cubicBezTo>
                    <a:pt x="152673" y="52967"/>
                    <a:pt x="76343" y="26487"/>
                    <a:pt x="0" y="0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CA69E2D4-327D-482F-AAEF-DEFC516A838B}"/>
              </a:ext>
            </a:extLst>
          </p:cNvPr>
          <p:cNvSpPr txBox="1"/>
          <p:nvPr/>
        </p:nvSpPr>
        <p:spPr>
          <a:xfrm>
            <a:off x="457571" y="1049221"/>
            <a:ext cx="51021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SA node is a muscle cell that has not a stable resting potential: it continuously goes through depolarization and repolarization, operating like an oscillator 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Elemento grafico 37">
            <a:extLst>
              <a:ext uri="{FF2B5EF4-FFF2-40B4-BE49-F238E27FC236}">
                <a16:creationId xmlns:a16="http://schemas.microsoft.com/office/drawing/2014/main" id="{12D57FED-FACF-433F-856B-68DEBD9271C7}"/>
              </a:ext>
            </a:extLst>
          </p:cNvPr>
          <p:cNvSpPr/>
          <p:nvPr/>
        </p:nvSpPr>
        <p:spPr>
          <a:xfrm>
            <a:off x="6178955" y="1092937"/>
            <a:ext cx="658112" cy="592868"/>
          </a:xfrm>
          <a:custGeom>
            <a:avLst/>
            <a:gdLst>
              <a:gd name="connsiteX0" fmla="*/ 0 w 1713842"/>
              <a:gd name="connsiteY0" fmla="*/ 1357819 h 1564056"/>
              <a:gd name="connsiteX1" fmla="*/ 394071 w 1713842"/>
              <a:gd name="connsiteY1" fmla="*/ 1359038 h 1564056"/>
              <a:gd name="connsiteX2" fmla="*/ 507763 w 1713842"/>
              <a:gd name="connsiteY2" fmla="*/ 1341131 h 1564056"/>
              <a:gd name="connsiteX3" fmla="*/ 570090 w 1713842"/>
              <a:gd name="connsiteY3" fmla="*/ 1203323 h 1564056"/>
              <a:gd name="connsiteX4" fmla="*/ 618929 w 1713842"/>
              <a:gd name="connsiteY4" fmla="*/ 757229 h 1564056"/>
              <a:gd name="connsiteX5" fmla="*/ 643459 w 1713842"/>
              <a:gd name="connsiteY5" fmla="*/ 179760 h 1564056"/>
              <a:gd name="connsiteX6" fmla="*/ 659331 w 1713842"/>
              <a:gd name="connsiteY6" fmla="*/ 5068 h 1564056"/>
              <a:gd name="connsiteX7" fmla="*/ 673203 w 1713842"/>
              <a:gd name="connsiteY7" fmla="*/ 26133 h 1564056"/>
              <a:gd name="connsiteX8" fmla="*/ 690667 w 1713842"/>
              <a:gd name="connsiteY8" fmla="*/ 179228 h 1564056"/>
              <a:gd name="connsiteX9" fmla="*/ 713785 w 1713842"/>
              <a:gd name="connsiteY9" fmla="*/ 503914 h 1564056"/>
              <a:gd name="connsiteX10" fmla="*/ 753857 w 1713842"/>
              <a:gd name="connsiteY10" fmla="*/ 870212 h 1564056"/>
              <a:gd name="connsiteX11" fmla="*/ 799068 w 1713842"/>
              <a:gd name="connsiteY11" fmla="*/ 1174862 h 1564056"/>
              <a:gd name="connsiteX12" fmla="*/ 883070 w 1713842"/>
              <a:gd name="connsiteY12" fmla="*/ 1388813 h 1564056"/>
              <a:gd name="connsiteX13" fmla="*/ 1015841 w 1713842"/>
              <a:gd name="connsiteY13" fmla="*/ 1538765 h 1564056"/>
              <a:gd name="connsiteX14" fmla="*/ 1125131 w 1713842"/>
              <a:gd name="connsiteY14" fmla="*/ 1550805 h 1564056"/>
              <a:gd name="connsiteX15" fmla="*/ 1274893 w 1713842"/>
              <a:gd name="connsiteY15" fmla="*/ 1445039 h 1564056"/>
              <a:gd name="connsiteX16" fmla="*/ 1379401 w 1713842"/>
              <a:gd name="connsiteY16" fmla="*/ 1334701 h 1564056"/>
              <a:gd name="connsiteX17" fmla="*/ 1526334 w 1713842"/>
              <a:gd name="connsiteY17" fmla="*/ 1298745 h 1564056"/>
              <a:gd name="connsiteX18" fmla="*/ 1713843 w 1713842"/>
              <a:gd name="connsiteY18" fmla="*/ 1302335 h 156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13842" h="1564056">
                <a:moveTo>
                  <a:pt x="0" y="1357819"/>
                </a:moveTo>
                <a:cubicBezTo>
                  <a:pt x="155225" y="1358647"/>
                  <a:pt x="310438" y="1359476"/>
                  <a:pt x="394071" y="1359038"/>
                </a:cubicBezTo>
                <a:cubicBezTo>
                  <a:pt x="477704" y="1358600"/>
                  <a:pt x="489755" y="1356885"/>
                  <a:pt x="507763" y="1341131"/>
                </a:cubicBezTo>
                <a:cubicBezTo>
                  <a:pt x="525771" y="1325386"/>
                  <a:pt x="549747" y="1295601"/>
                  <a:pt x="570090" y="1203323"/>
                </a:cubicBezTo>
                <a:cubicBezTo>
                  <a:pt x="590434" y="1111064"/>
                  <a:pt x="607144" y="956311"/>
                  <a:pt x="618929" y="757229"/>
                </a:cubicBezTo>
                <a:cubicBezTo>
                  <a:pt x="630713" y="558149"/>
                  <a:pt x="637571" y="314746"/>
                  <a:pt x="643459" y="179760"/>
                </a:cubicBezTo>
                <a:cubicBezTo>
                  <a:pt x="649347" y="44774"/>
                  <a:pt x="654703" y="15855"/>
                  <a:pt x="659331" y="5068"/>
                </a:cubicBezTo>
                <a:cubicBezTo>
                  <a:pt x="663959" y="-5719"/>
                  <a:pt x="668068" y="446"/>
                  <a:pt x="673203" y="26133"/>
                </a:cubicBezTo>
                <a:cubicBezTo>
                  <a:pt x="678337" y="51821"/>
                  <a:pt x="684503" y="97030"/>
                  <a:pt x="690667" y="179228"/>
                </a:cubicBezTo>
                <a:cubicBezTo>
                  <a:pt x="696831" y="261428"/>
                  <a:pt x="702996" y="380615"/>
                  <a:pt x="713785" y="503914"/>
                </a:cubicBezTo>
                <a:cubicBezTo>
                  <a:pt x="724574" y="627214"/>
                  <a:pt x="739987" y="754619"/>
                  <a:pt x="753857" y="870212"/>
                </a:cubicBezTo>
                <a:cubicBezTo>
                  <a:pt x="767728" y="985810"/>
                  <a:pt x="780058" y="1089576"/>
                  <a:pt x="799068" y="1174862"/>
                </a:cubicBezTo>
                <a:cubicBezTo>
                  <a:pt x="818078" y="1260140"/>
                  <a:pt x="843765" y="1326929"/>
                  <a:pt x="883070" y="1388813"/>
                </a:cubicBezTo>
                <a:cubicBezTo>
                  <a:pt x="922375" y="1450706"/>
                  <a:pt x="976313" y="1508790"/>
                  <a:pt x="1015841" y="1538765"/>
                </a:cubicBezTo>
                <a:cubicBezTo>
                  <a:pt x="1055370" y="1568750"/>
                  <a:pt x="1080992" y="1571169"/>
                  <a:pt x="1125131" y="1550805"/>
                </a:cubicBezTo>
                <a:cubicBezTo>
                  <a:pt x="1169280" y="1530440"/>
                  <a:pt x="1231954" y="1487282"/>
                  <a:pt x="1274893" y="1445039"/>
                </a:cubicBezTo>
                <a:cubicBezTo>
                  <a:pt x="1317822" y="1402786"/>
                  <a:pt x="1341892" y="1359886"/>
                  <a:pt x="1379401" y="1334701"/>
                </a:cubicBezTo>
                <a:cubicBezTo>
                  <a:pt x="1416910" y="1309527"/>
                  <a:pt x="1468288" y="1301307"/>
                  <a:pt x="1526334" y="1298745"/>
                </a:cubicBezTo>
                <a:cubicBezTo>
                  <a:pt x="1584389" y="1296173"/>
                  <a:pt x="1649120" y="1299259"/>
                  <a:pt x="1713843" y="1302335"/>
                </a:cubicBezTo>
              </a:path>
            </a:pathLst>
          </a:custGeom>
          <a:noFill/>
          <a:ln w="20307" cap="rnd">
            <a:solidFill>
              <a:srgbClr val="FF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D623A624-B886-40D4-9498-A1DC340B35B3}"/>
              </a:ext>
            </a:extLst>
          </p:cNvPr>
          <p:cNvSpPr txBox="1"/>
          <p:nvPr/>
        </p:nvSpPr>
        <p:spPr>
          <a:xfrm>
            <a:off x="452253" y="3080089"/>
            <a:ext cx="54364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action potential generated by the SA, rapidly spread across the atrii, through specialized conduction tissues (same type as the SA) causing contraction of the atrii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730B7B93-FDBA-4C30-832A-A92D6EF2D5A5}"/>
              </a:ext>
            </a:extLst>
          </p:cNvPr>
          <p:cNvSpPr txBox="1"/>
          <p:nvPr/>
        </p:nvSpPr>
        <p:spPr>
          <a:xfrm>
            <a:off x="432839" y="5057521"/>
            <a:ext cx="8938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stimulus is received by an intermediate node (AV) that introduces a delay of nearly 100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 then propagate it to the ventricles, causing their strong and fast contraction 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50BC61B8-DD05-43CB-9DA6-8F8AE1257F67}"/>
              </a:ext>
            </a:extLst>
          </p:cNvPr>
          <p:cNvSpPr txBox="1"/>
          <p:nvPr/>
        </p:nvSpPr>
        <p:spPr>
          <a:xfrm>
            <a:off x="9235617" y="907993"/>
            <a:ext cx="2956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Atrioventricular (AV) node </a:t>
            </a:r>
          </a:p>
        </p:txBody>
      </p: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ACF625C9-4106-451A-B412-D6846D7B27B9}"/>
              </a:ext>
            </a:extLst>
          </p:cNvPr>
          <p:cNvCxnSpPr>
            <a:cxnSpLocks/>
          </p:cNvCxnSpPr>
          <p:nvPr/>
        </p:nvCxnSpPr>
        <p:spPr>
          <a:xfrm flipH="1">
            <a:off x="8239475" y="1382486"/>
            <a:ext cx="2493839" cy="1156591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8F2C375D-A4CC-42E3-BABC-FF4C044A3347}"/>
              </a:ext>
            </a:extLst>
          </p:cNvPr>
          <p:cNvSpPr txBox="1"/>
          <p:nvPr/>
        </p:nvSpPr>
        <p:spPr>
          <a:xfrm>
            <a:off x="10003971" y="3415356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Network of conduction Tissue</a:t>
            </a:r>
          </a:p>
        </p:txBody>
      </p: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37E11738-2AB6-4C73-A2E4-051583A26590}"/>
              </a:ext>
            </a:extLst>
          </p:cNvPr>
          <p:cNvCxnSpPr>
            <a:cxnSpLocks/>
          </p:cNvCxnSpPr>
          <p:nvPr/>
        </p:nvCxnSpPr>
        <p:spPr>
          <a:xfrm flipH="1" flipV="1">
            <a:off x="9758198" y="2646035"/>
            <a:ext cx="948276" cy="81050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182E3CDB-71CE-4D33-B5E1-BFBCA5A6B38E}"/>
              </a:ext>
            </a:extLst>
          </p:cNvPr>
          <p:cNvCxnSpPr>
            <a:cxnSpLocks/>
          </p:cNvCxnSpPr>
          <p:nvPr/>
        </p:nvCxnSpPr>
        <p:spPr>
          <a:xfrm flipH="1">
            <a:off x="9410609" y="4095784"/>
            <a:ext cx="604023" cy="71259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74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EB8C29-F6EB-430F-A542-543298DC6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Neurostimulation of the heart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31A4D4F-34CC-491A-9BF4-F82A2A6FE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AC673A-F85A-4E55-82BF-AFF599E41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F1461097-6494-43E3-A47B-D9B7D06CD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7905" y="2119309"/>
            <a:ext cx="3241093" cy="3444058"/>
          </a:xfrm>
          <a:prstGeom prst="rect">
            <a:avLst/>
          </a:prstGeom>
        </p:spPr>
      </p:pic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8DCACCCE-9A10-4270-B5FB-2F373B7E444C}"/>
              </a:ext>
            </a:extLst>
          </p:cNvPr>
          <p:cNvSpPr/>
          <p:nvPr/>
        </p:nvSpPr>
        <p:spPr>
          <a:xfrm>
            <a:off x="1852547" y="2284926"/>
            <a:ext cx="445513" cy="377095"/>
          </a:xfrm>
          <a:custGeom>
            <a:avLst/>
            <a:gdLst>
              <a:gd name="connsiteX0" fmla="*/ 398071 w 445513"/>
              <a:gd name="connsiteY0" fmla="*/ 65404 h 377095"/>
              <a:gd name="connsiteX1" fmla="*/ 270200 w 445513"/>
              <a:gd name="connsiteY1" fmla="*/ 253952 h 377095"/>
              <a:gd name="connsiteX2" fmla="*/ 47443 w 445513"/>
              <a:gd name="connsiteY2" fmla="*/ 311691 h 377095"/>
              <a:gd name="connsiteX3" fmla="*/ 175314 w 445513"/>
              <a:gd name="connsiteY3" fmla="*/ 123143 h 377095"/>
              <a:gd name="connsiteX4" fmla="*/ 398071 w 445513"/>
              <a:gd name="connsiteY4" fmla="*/ 65404 h 37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13" h="377095">
                <a:moveTo>
                  <a:pt x="398071" y="65404"/>
                </a:moveTo>
                <a:cubicBezTo>
                  <a:pt x="424273" y="101526"/>
                  <a:pt x="367023" y="185942"/>
                  <a:pt x="270200" y="253952"/>
                </a:cubicBezTo>
                <a:cubicBezTo>
                  <a:pt x="173377" y="321962"/>
                  <a:pt x="73645" y="347813"/>
                  <a:pt x="47443" y="311691"/>
                </a:cubicBezTo>
                <a:cubicBezTo>
                  <a:pt x="21241" y="275569"/>
                  <a:pt x="78491" y="191153"/>
                  <a:pt x="175314" y="123143"/>
                </a:cubicBezTo>
                <a:cubicBezTo>
                  <a:pt x="272137" y="55133"/>
                  <a:pt x="371869" y="29283"/>
                  <a:pt x="398071" y="65404"/>
                </a:cubicBezTo>
                <a:close/>
              </a:path>
            </a:pathLst>
          </a:custGeom>
          <a:solidFill>
            <a:srgbClr val="FFFF00"/>
          </a:solidFill>
          <a:ln w="13539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60144D91-1F06-4DCB-BF15-A609E4D59B54}"/>
              </a:ext>
            </a:extLst>
          </p:cNvPr>
          <p:cNvSpPr/>
          <p:nvPr/>
        </p:nvSpPr>
        <p:spPr>
          <a:xfrm>
            <a:off x="2758321" y="2980269"/>
            <a:ext cx="451954" cy="257595"/>
          </a:xfrm>
          <a:custGeom>
            <a:avLst/>
            <a:gdLst>
              <a:gd name="connsiteX0" fmla="*/ 434315 w 451954"/>
              <a:gd name="connsiteY0" fmla="*/ 178744 h 257595"/>
              <a:gd name="connsiteX1" fmla="*/ 208338 w 451954"/>
              <a:gd name="connsiteY1" fmla="*/ 207648 h 257595"/>
              <a:gd name="connsiteX2" fmla="*/ 17640 w 451954"/>
              <a:gd name="connsiteY2" fmla="*/ 78851 h 257595"/>
              <a:gd name="connsiteX3" fmla="*/ 243617 w 451954"/>
              <a:gd name="connsiteY3" fmla="*/ 49947 h 257595"/>
              <a:gd name="connsiteX4" fmla="*/ 434315 w 451954"/>
              <a:gd name="connsiteY4" fmla="*/ 178744 h 25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954" h="257595">
                <a:moveTo>
                  <a:pt x="434315" y="178744"/>
                </a:moveTo>
                <a:cubicBezTo>
                  <a:pt x="424573" y="222293"/>
                  <a:pt x="323399" y="235233"/>
                  <a:pt x="208338" y="207648"/>
                </a:cubicBezTo>
                <a:cubicBezTo>
                  <a:pt x="93276" y="180064"/>
                  <a:pt x="7898" y="122399"/>
                  <a:pt x="17640" y="78851"/>
                </a:cubicBezTo>
                <a:cubicBezTo>
                  <a:pt x="27382" y="35303"/>
                  <a:pt x="128555" y="22362"/>
                  <a:pt x="243617" y="49947"/>
                </a:cubicBezTo>
                <a:cubicBezTo>
                  <a:pt x="358679" y="77532"/>
                  <a:pt x="444057" y="135196"/>
                  <a:pt x="434315" y="178744"/>
                </a:cubicBezTo>
                <a:close/>
              </a:path>
            </a:pathLst>
          </a:custGeom>
          <a:solidFill>
            <a:srgbClr val="FFFF00"/>
          </a:solidFill>
          <a:ln w="13539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F88D298-9D6A-48E2-BE2C-C057D211BF47}"/>
              </a:ext>
            </a:extLst>
          </p:cNvPr>
          <p:cNvGrpSpPr/>
          <p:nvPr/>
        </p:nvGrpSpPr>
        <p:grpSpPr>
          <a:xfrm>
            <a:off x="1521490" y="2208777"/>
            <a:ext cx="3151478" cy="1632561"/>
            <a:chOff x="2783054" y="1969291"/>
            <a:chExt cx="3151478" cy="1632561"/>
          </a:xfrm>
        </p:grpSpPr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54245F1E-77CA-4CF4-AED1-8C6485C9260C}"/>
                </a:ext>
              </a:extLst>
            </p:cNvPr>
            <p:cNvSpPr/>
            <p:nvPr/>
          </p:nvSpPr>
          <p:spPr>
            <a:xfrm>
              <a:off x="2827288" y="2275029"/>
              <a:ext cx="377591" cy="1326823"/>
            </a:xfrm>
            <a:custGeom>
              <a:avLst/>
              <a:gdLst>
                <a:gd name="connsiteX0" fmla="*/ 377591 w 377591"/>
                <a:gd name="connsiteY0" fmla="*/ 0 h 1326823"/>
                <a:gd name="connsiteX1" fmla="*/ 249536 w 377591"/>
                <a:gd name="connsiteY1" fmla="*/ 74631 h 1326823"/>
                <a:gd name="connsiteX2" fmla="*/ 155076 w 377591"/>
                <a:gd name="connsiteY2" fmla="*/ 182310 h 1326823"/>
                <a:gd name="connsiteX3" fmla="*/ 47399 w 377591"/>
                <a:gd name="connsiteY3" fmla="*/ 395465 h 1326823"/>
                <a:gd name="connsiteX4" fmla="*/ 33 w 377591"/>
                <a:gd name="connsiteY4" fmla="*/ 736670 h 1326823"/>
                <a:gd name="connsiteX5" fmla="*/ 33908 w 377591"/>
                <a:gd name="connsiteY5" fmla="*/ 1074299 h 1326823"/>
                <a:gd name="connsiteX6" fmla="*/ 96147 w 377591"/>
                <a:gd name="connsiteY6" fmla="*/ 1252199 h 1326823"/>
                <a:gd name="connsiteX7" fmla="*/ 134699 w 377591"/>
                <a:gd name="connsiteY7" fmla="*/ 1326824 h 13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7591" h="1326823">
                  <a:moveTo>
                    <a:pt x="377591" y="0"/>
                  </a:moveTo>
                  <a:cubicBezTo>
                    <a:pt x="331328" y="23683"/>
                    <a:pt x="285063" y="47366"/>
                    <a:pt x="249536" y="74631"/>
                  </a:cubicBezTo>
                  <a:cubicBezTo>
                    <a:pt x="214009" y="101896"/>
                    <a:pt x="189224" y="132739"/>
                    <a:pt x="155076" y="182310"/>
                  </a:cubicBezTo>
                  <a:cubicBezTo>
                    <a:pt x="120927" y="231881"/>
                    <a:pt x="77416" y="300175"/>
                    <a:pt x="47399" y="395465"/>
                  </a:cubicBezTo>
                  <a:cubicBezTo>
                    <a:pt x="17381" y="490749"/>
                    <a:pt x="859" y="613022"/>
                    <a:pt x="33" y="736670"/>
                  </a:cubicBezTo>
                  <a:cubicBezTo>
                    <a:pt x="-792" y="860324"/>
                    <a:pt x="14078" y="985352"/>
                    <a:pt x="33908" y="1074299"/>
                  </a:cubicBezTo>
                  <a:cubicBezTo>
                    <a:pt x="53738" y="1163252"/>
                    <a:pt x="78522" y="1216124"/>
                    <a:pt x="96147" y="1252199"/>
                  </a:cubicBezTo>
                  <a:cubicBezTo>
                    <a:pt x="113773" y="1288274"/>
                    <a:pt x="124238" y="1307552"/>
                    <a:pt x="134699" y="1326824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CD3739A4-819C-4FB1-8A05-8142750290E4}"/>
                </a:ext>
              </a:extLst>
            </p:cNvPr>
            <p:cNvSpPr/>
            <p:nvPr/>
          </p:nvSpPr>
          <p:spPr>
            <a:xfrm>
              <a:off x="2783054" y="2843877"/>
              <a:ext cx="49071" cy="137867"/>
            </a:xfrm>
            <a:custGeom>
              <a:avLst/>
              <a:gdLst>
                <a:gd name="connsiteX0" fmla="*/ 49072 w 49071"/>
                <a:gd name="connsiteY0" fmla="*/ 0 h 137867"/>
                <a:gd name="connsiteX1" fmla="*/ 12851 w 49071"/>
                <a:gd name="connsiteY1" fmla="*/ 79060 h 137867"/>
                <a:gd name="connsiteX2" fmla="*/ 0 w 49071"/>
                <a:gd name="connsiteY2" fmla="*/ 137868 h 13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071" h="137867">
                  <a:moveTo>
                    <a:pt x="49072" y="0"/>
                  </a:moveTo>
                  <a:cubicBezTo>
                    <a:pt x="35050" y="28046"/>
                    <a:pt x="21030" y="56085"/>
                    <a:pt x="12851" y="79060"/>
                  </a:cubicBezTo>
                  <a:cubicBezTo>
                    <a:pt x="4673" y="102041"/>
                    <a:pt x="2336" y="119957"/>
                    <a:pt x="0" y="137868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0FC5CCE2-BBF7-4A8F-90BD-46A0B0FDF27D}"/>
                </a:ext>
              </a:extLst>
            </p:cNvPr>
            <p:cNvSpPr/>
            <p:nvPr/>
          </p:nvSpPr>
          <p:spPr>
            <a:xfrm>
              <a:off x="2827452" y="3107931"/>
              <a:ext cx="56082" cy="98140"/>
            </a:xfrm>
            <a:custGeom>
              <a:avLst/>
              <a:gdLst>
                <a:gd name="connsiteX0" fmla="*/ 0 w 56082"/>
                <a:gd name="connsiteY0" fmla="*/ 0 h 98140"/>
                <a:gd name="connsiteX1" fmla="*/ 56083 w 56082"/>
                <a:gd name="connsiteY1" fmla="*/ 98141 h 9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082" h="98140">
                  <a:moveTo>
                    <a:pt x="0" y="0"/>
                  </a:moveTo>
                  <a:cubicBezTo>
                    <a:pt x="18699" y="32722"/>
                    <a:pt x="37393" y="65431"/>
                    <a:pt x="56083" y="98141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EDE449C1-AD66-4D15-9669-2597400B1A63}"/>
                </a:ext>
              </a:extLst>
            </p:cNvPr>
            <p:cNvSpPr/>
            <p:nvPr/>
          </p:nvSpPr>
          <p:spPr>
            <a:xfrm>
              <a:off x="2885872" y="3425728"/>
              <a:ext cx="84122" cy="79447"/>
            </a:xfrm>
            <a:custGeom>
              <a:avLst/>
              <a:gdLst>
                <a:gd name="connsiteX0" fmla="*/ 0 w 84122"/>
                <a:gd name="connsiteY0" fmla="*/ 0 h 79447"/>
                <a:gd name="connsiteX1" fmla="*/ 84123 w 84122"/>
                <a:gd name="connsiteY1" fmla="*/ 79448 h 7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122" h="79447">
                  <a:moveTo>
                    <a:pt x="0" y="0"/>
                  </a:moveTo>
                  <a:cubicBezTo>
                    <a:pt x="28047" y="26487"/>
                    <a:pt x="56088" y="52974"/>
                    <a:pt x="84123" y="79448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7AB92CC4-AD4B-4C79-AE7B-8DDE9D55533A}"/>
                </a:ext>
              </a:extLst>
            </p:cNvPr>
            <p:cNvSpPr/>
            <p:nvPr/>
          </p:nvSpPr>
          <p:spPr>
            <a:xfrm>
              <a:off x="3465387" y="1969291"/>
              <a:ext cx="1074901" cy="444622"/>
            </a:xfrm>
            <a:custGeom>
              <a:avLst/>
              <a:gdLst>
                <a:gd name="connsiteX0" fmla="*/ 0 w 1074901"/>
                <a:gd name="connsiteY0" fmla="*/ 159539 h 444622"/>
                <a:gd name="connsiteX1" fmla="*/ 33886 w 1074901"/>
                <a:gd name="connsiteY1" fmla="*/ 133055 h 444622"/>
                <a:gd name="connsiteX2" fmla="*/ 189282 w 1074901"/>
                <a:gd name="connsiteY2" fmla="*/ 42701 h 444622"/>
                <a:gd name="connsiteX3" fmla="*/ 466965 w 1074901"/>
                <a:gd name="connsiteY3" fmla="*/ 251 h 444622"/>
                <a:gd name="connsiteX4" fmla="*/ 757117 w 1074901"/>
                <a:gd name="connsiteY4" fmla="*/ 29852 h 444622"/>
                <a:gd name="connsiteX5" fmla="*/ 931982 w 1074901"/>
                <a:gd name="connsiteY5" fmla="*/ 133452 h 444622"/>
                <a:gd name="connsiteX6" fmla="*/ 1035181 w 1074901"/>
                <a:gd name="connsiteY6" fmla="*/ 291184 h 444622"/>
                <a:gd name="connsiteX7" fmla="*/ 1074902 w 1074901"/>
                <a:gd name="connsiteY7" fmla="*/ 444623 h 44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4901" h="444622">
                  <a:moveTo>
                    <a:pt x="0" y="159539"/>
                  </a:moveTo>
                  <a:cubicBezTo>
                    <a:pt x="3118" y="157202"/>
                    <a:pt x="6229" y="154865"/>
                    <a:pt x="33886" y="133055"/>
                  </a:cubicBezTo>
                  <a:cubicBezTo>
                    <a:pt x="61537" y="111245"/>
                    <a:pt x="113722" y="69963"/>
                    <a:pt x="189282" y="42701"/>
                  </a:cubicBezTo>
                  <a:cubicBezTo>
                    <a:pt x="264836" y="15438"/>
                    <a:pt x="363759" y="2197"/>
                    <a:pt x="466965" y="251"/>
                  </a:cubicBezTo>
                  <a:cubicBezTo>
                    <a:pt x="570176" y="-1696"/>
                    <a:pt x="677663" y="7651"/>
                    <a:pt x="757117" y="29852"/>
                  </a:cubicBezTo>
                  <a:cubicBezTo>
                    <a:pt x="836565" y="52054"/>
                    <a:pt x="887973" y="87105"/>
                    <a:pt x="931982" y="133452"/>
                  </a:cubicBezTo>
                  <a:cubicBezTo>
                    <a:pt x="975985" y="179800"/>
                    <a:pt x="1012594" y="237438"/>
                    <a:pt x="1035181" y="291184"/>
                  </a:cubicBezTo>
                  <a:cubicBezTo>
                    <a:pt x="1057767" y="344930"/>
                    <a:pt x="1066338" y="394779"/>
                    <a:pt x="1074902" y="444623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B3A6FE64-FCB7-4FDC-9FD8-A9E4854C3B38}"/>
                </a:ext>
              </a:extLst>
            </p:cNvPr>
            <p:cNvSpPr/>
            <p:nvPr/>
          </p:nvSpPr>
          <p:spPr>
            <a:xfrm>
              <a:off x="4395416" y="2089104"/>
              <a:ext cx="880955" cy="41751"/>
            </a:xfrm>
            <a:custGeom>
              <a:avLst/>
              <a:gdLst>
                <a:gd name="connsiteX0" fmla="*/ 0 w 880955"/>
                <a:gd name="connsiteY0" fmla="*/ 4674 h 41751"/>
                <a:gd name="connsiteX1" fmla="*/ 250426 w 880955"/>
                <a:gd name="connsiteY1" fmla="*/ 40310 h 41751"/>
                <a:gd name="connsiteX2" fmla="*/ 523438 w 880955"/>
                <a:gd name="connsiteY2" fmla="*/ 29599 h 41751"/>
                <a:gd name="connsiteX3" fmla="*/ 880955 w 880955"/>
                <a:gd name="connsiteY3" fmla="*/ 0 h 4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0955" h="41751">
                  <a:moveTo>
                    <a:pt x="0" y="4674"/>
                  </a:moveTo>
                  <a:cubicBezTo>
                    <a:pt x="83348" y="20254"/>
                    <a:pt x="166696" y="35833"/>
                    <a:pt x="250426" y="40310"/>
                  </a:cubicBezTo>
                  <a:cubicBezTo>
                    <a:pt x="334161" y="44788"/>
                    <a:pt x="418279" y="38168"/>
                    <a:pt x="523438" y="29599"/>
                  </a:cubicBezTo>
                  <a:cubicBezTo>
                    <a:pt x="628589" y="21030"/>
                    <a:pt x="754776" y="10515"/>
                    <a:pt x="880955" y="0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5" name="Figura a mano libera: forma 14">
              <a:extLst>
                <a:ext uri="{FF2B5EF4-FFF2-40B4-BE49-F238E27FC236}">
                  <a16:creationId xmlns:a16="http://schemas.microsoft.com/office/drawing/2014/main" id="{AA61D069-1BFC-4AFD-98C6-C482D974A572}"/>
                </a:ext>
              </a:extLst>
            </p:cNvPr>
            <p:cNvSpPr/>
            <p:nvPr/>
          </p:nvSpPr>
          <p:spPr>
            <a:xfrm>
              <a:off x="5095977" y="2105407"/>
              <a:ext cx="815422" cy="610795"/>
            </a:xfrm>
            <a:custGeom>
              <a:avLst/>
              <a:gdLst>
                <a:gd name="connsiteX0" fmla="*/ 0 w 815422"/>
                <a:gd name="connsiteY0" fmla="*/ 0 h 610795"/>
                <a:gd name="connsiteX1" fmla="*/ 309405 w 815422"/>
                <a:gd name="connsiteY1" fmla="*/ 49098 h 610795"/>
                <a:gd name="connsiteX2" fmla="*/ 506443 w 815422"/>
                <a:gd name="connsiteY2" fmla="*/ 86458 h 610795"/>
                <a:gd name="connsiteX3" fmla="*/ 652951 w 815422"/>
                <a:gd name="connsiteY3" fmla="*/ 189458 h 610795"/>
                <a:gd name="connsiteX4" fmla="*/ 764752 w 815422"/>
                <a:gd name="connsiteY4" fmla="*/ 375071 h 610795"/>
                <a:gd name="connsiteX5" fmla="*/ 815422 w 815422"/>
                <a:gd name="connsiteY5" fmla="*/ 610795 h 6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5422" h="610795">
                  <a:moveTo>
                    <a:pt x="0" y="0"/>
                  </a:moveTo>
                  <a:cubicBezTo>
                    <a:pt x="112093" y="18539"/>
                    <a:pt x="224174" y="37076"/>
                    <a:pt x="309405" y="49098"/>
                  </a:cubicBezTo>
                  <a:cubicBezTo>
                    <a:pt x="394636" y="61121"/>
                    <a:pt x="453018" y="66628"/>
                    <a:pt x="506443" y="86458"/>
                  </a:cubicBezTo>
                  <a:cubicBezTo>
                    <a:pt x="559869" y="106289"/>
                    <a:pt x="608338" y="140437"/>
                    <a:pt x="652951" y="189458"/>
                  </a:cubicBezTo>
                  <a:cubicBezTo>
                    <a:pt x="697565" y="238479"/>
                    <a:pt x="738316" y="302368"/>
                    <a:pt x="764752" y="375071"/>
                  </a:cubicBezTo>
                  <a:cubicBezTo>
                    <a:pt x="791188" y="447777"/>
                    <a:pt x="803308" y="529286"/>
                    <a:pt x="815422" y="610795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C92FE51B-FB34-4CCF-B5AC-E062C14A7F07}"/>
                </a:ext>
              </a:extLst>
            </p:cNvPr>
            <p:cNvSpPr/>
            <p:nvPr/>
          </p:nvSpPr>
          <p:spPr>
            <a:xfrm>
              <a:off x="5788891" y="2343142"/>
              <a:ext cx="95837" cy="82616"/>
            </a:xfrm>
            <a:custGeom>
              <a:avLst/>
              <a:gdLst>
                <a:gd name="connsiteX0" fmla="*/ 0 w 95837"/>
                <a:gd name="connsiteY0" fmla="*/ 0 h 82616"/>
                <a:gd name="connsiteX1" fmla="*/ 95837 w 95837"/>
                <a:gd name="connsiteY1" fmla="*/ 82616 h 8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837" h="82616">
                  <a:moveTo>
                    <a:pt x="0" y="0"/>
                  </a:moveTo>
                  <a:cubicBezTo>
                    <a:pt x="31952" y="27544"/>
                    <a:pt x="63898" y="55083"/>
                    <a:pt x="95837" y="82616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B72A412E-CE66-4F48-9939-1B391AB1EA95}"/>
                </a:ext>
              </a:extLst>
            </p:cNvPr>
            <p:cNvSpPr/>
            <p:nvPr/>
          </p:nvSpPr>
          <p:spPr>
            <a:xfrm>
              <a:off x="5888265" y="2712900"/>
              <a:ext cx="23133" cy="310633"/>
            </a:xfrm>
            <a:custGeom>
              <a:avLst/>
              <a:gdLst>
                <a:gd name="connsiteX0" fmla="*/ 23134 w 23133"/>
                <a:gd name="connsiteY0" fmla="*/ 0 h 310633"/>
                <a:gd name="connsiteX1" fmla="*/ 0 w 23133"/>
                <a:gd name="connsiteY1" fmla="*/ 310633 h 31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133" h="310633">
                  <a:moveTo>
                    <a:pt x="23134" y="0"/>
                  </a:moveTo>
                  <a:cubicBezTo>
                    <a:pt x="15423" y="103549"/>
                    <a:pt x="7711" y="207097"/>
                    <a:pt x="0" y="310633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8" name="Figura a mano libera: forma 17">
              <a:extLst>
                <a:ext uri="{FF2B5EF4-FFF2-40B4-BE49-F238E27FC236}">
                  <a16:creationId xmlns:a16="http://schemas.microsoft.com/office/drawing/2014/main" id="{25BAF59E-154D-4B5D-B98C-1CCD1FCE6C56}"/>
                </a:ext>
              </a:extLst>
            </p:cNvPr>
            <p:cNvSpPr/>
            <p:nvPr/>
          </p:nvSpPr>
          <p:spPr>
            <a:xfrm>
              <a:off x="5911399" y="2732725"/>
              <a:ext cx="23133" cy="201587"/>
            </a:xfrm>
            <a:custGeom>
              <a:avLst/>
              <a:gdLst>
                <a:gd name="connsiteX0" fmla="*/ 0 w 23133"/>
                <a:gd name="connsiteY0" fmla="*/ 0 h 201587"/>
                <a:gd name="connsiteX1" fmla="*/ 23134 w 23133"/>
                <a:gd name="connsiteY1" fmla="*/ 201587 h 201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133" h="201587">
                  <a:moveTo>
                    <a:pt x="0" y="0"/>
                  </a:moveTo>
                  <a:cubicBezTo>
                    <a:pt x="7711" y="67200"/>
                    <a:pt x="15423" y="134400"/>
                    <a:pt x="23134" y="201587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6E2C9385-D209-4ED1-ADF5-490364220693}"/>
                </a:ext>
              </a:extLst>
            </p:cNvPr>
            <p:cNvSpPr/>
            <p:nvPr/>
          </p:nvSpPr>
          <p:spPr>
            <a:xfrm>
              <a:off x="3474733" y="2152197"/>
              <a:ext cx="836558" cy="698691"/>
            </a:xfrm>
            <a:custGeom>
              <a:avLst/>
              <a:gdLst>
                <a:gd name="connsiteX0" fmla="*/ 0 w 836558"/>
                <a:gd name="connsiteY0" fmla="*/ 0 h 698691"/>
                <a:gd name="connsiteX1" fmla="*/ 249261 w 836558"/>
                <a:gd name="connsiteY1" fmla="*/ 42843 h 698691"/>
                <a:gd name="connsiteX2" fmla="*/ 588481 w 836558"/>
                <a:gd name="connsiteY2" fmla="*/ 215377 h 698691"/>
                <a:gd name="connsiteX3" fmla="*/ 782815 w 836558"/>
                <a:gd name="connsiteY3" fmla="*/ 466189 h 698691"/>
                <a:gd name="connsiteX4" fmla="*/ 836558 w 836558"/>
                <a:gd name="connsiteY4" fmla="*/ 698691 h 69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558" h="698691">
                  <a:moveTo>
                    <a:pt x="0" y="0"/>
                  </a:moveTo>
                  <a:cubicBezTo>
                    <a:pt x="72449" y="4674"/>
                    <a:pt x="144885" y="9348"/>
                    <a:pt x="249261" y="42843"/>
                  </a:cubicBezTo>
                  <a:cubicBezTo>
                    <a:pt x="353637" y="76339"/>
                    <a:pt x="489946" y="138651"/>
                    <a:pt x="588481" y="215377"/>
                  </a:cubicBezTo>
                  <a:cubicBezTo>
                    <a:pt x="687009" y="292103"/>
                    <a:pt x="747764" y="383235"/>
                    <a:pt x="782815" y="466189"/>
                  </a:cubicBezTo>
                  <a:cubicBezTo>
                    <a:pt x="817865" y="549142"/>
                    <a:pt x="827212" y="623920"/>
                    <a:pt x="836558" y="698691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E4A05BA6-4395-441A-9C74-FE78387DA911}"/>
              </a:ext>
            </a:extLst>
          </p:cNvPr>
          <p:cNvGrpSpPr/>
          <p:nvPr/>
        </p:nvGrpSpPr>
        <p:grpSpPr>
          <a:xfrm>
            <a:off x="1986504" y="3137107"/>
            <a:ext cx="2514341" cy="2286226"/>
            <a:chOff x="3248068" y="2897621"/>
            <a:chExt cx="2514341" cy="2286226"/>
          </a:xfrm>
        </p:grpSpPr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1995CA26-85E3-4156-82B9-5C4790049BBA}"/>
                </a:ext>
              </a:extLst>
            </p:cNvPr>
            <p:cNvSpPr/>
            <p:nvPr/>
          </p:nvSpPr>
          <p:spPr>
            <a:xfrm>
              <a:off x="3248068" y="2897621"/>
              <a:ext cx="1649268" cy="2268113"/>
            </a:xfrm>
            <a:custGeom>
              <a:avLst/>
              <a:gdLst>
                <a:gd name="connsiteX0" fmla="*/ 1112291 w 1649268"/>
                <a:gd name="connsiteY0" fmla="*/ 0 h 2268113"/>
                <a:gd name="connsiteX1" fmla="*/ 1277428 w 1649268"/>
                <a:gd name="connsiteY1" fmla="*/ 135539 h 2268113"/>
                <a:gd name="connsiteX2" fmla="*/ 1412960 w 1649268"/>
                <a:gd name="connsiteY2" fmla="*/ 478264 h 2268113"/>
                <a:gd name="connsiteX3" fmla="*/ 1521224 w 1649268"/>
                <a:gd name="connsiteY3" fmla="*/ 911342 h 2268113"/>
                <a:gd name="connsiteX4" fmla="*/ 1534464 w 1649268"/>
                <a:gd name="connsiteY4" fmla="*/ 1219793 h 2268113"/>
                <a:gd name="connsiteX5" fmla="*/ 1560951 w 1649268"/>
                <a:gd name="connsiteY5" fmla="*/ 1537590 h 2268113"/>
                <a:gd name="connsiteX6" fmla="*/ 1634946 w 1649268"/>
                <a:gd name="connsiteY6" fmla="*/ 1944188 h 2268113"/>
                <a:gd name="connsiteX7" fmla="*/ 1616253 w 1649268"/>
                <a:gd name="connsiteY7" fmla="*/ 2220693 h 2268113"/>
                <a:gd name="connsiteX8" fmla="*/ 1377134 w 1649268"/>
                <a:gd name="connsiteY8" fmla="*/ 2253409 h 2268113"/>
                <a:gd name="connsiteX9" fmla="*/ 1023503 w 1649268"/>
                <a:gd name="connsiteY9" fmla="*/ 2101524 h 2268113"/>
                <a:gd name="connsiteX10" fmla="*/ 649621 w 1649268"/>
                <a:gd name="connsiteY10" fmla="*/ 1863175 h 2268113"/>
                <a:gd name="connsiteX11" fmla="*/ 332606 w 1649268"/>
                <a:gd name="connsiteY11" fmla="*/ 1575752 h 2268113"/>
                <a:gd name="connsiteX12" fmla="*/ 88802 w 1649268"/>
                <a:gd name="connsiteY12" fmla="*/ 1328063 h 2268113"/>
                <a:gd name="connsiteX13" fmla="*/ 0 w 1649268"/>
                <a:gd name="connsiteY13" fmla="*/ 1201087 h 226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49268" h="2268113">
                  <a:moveTo>
                    <a:pt x="1112291" y="0"/>
                  </a:moveTo>
                  <a:cubicBezTo>
                    <a:pt x="1169941" y="29604"/>
                    <a:pt x="1227578" y="59202"/>
                    <a:pt x="1277428" y="135539"/>
                  </a:cubicBezTo>
                  <a:cubicBezTo>
                    <a:pt x="1327278" y="211875"/>
                    <a:pt x="1369340" y="334944"/>
                    <a:pt x="1412960" y="478264"/>
                  </a:cubicBezTo>
                  <a:cubicBezTo>
                    <a:pt x="1456581" y="621584"/>
                    <a:pt x="1501755" y="785156"/>
                    <a:pt x="1521224" y="911342"/>
                  </a:cubicBezTo>
                  <a:cubicBezTo>
                    <a:pt x="1540699" y="1037522"/>
                    <a:pt x="1534464" y="1126322"/>
                    <a:pt x="1534464" y="1219793"/>
                  </a:cubicBezTo>
                  <a:cubicBezTo>
                    <a:pt x="1534470" y="1313264"/>
                    <a:pt x="1540699" y="1411404"/>
                    <a:pt x="1560951" y="1537590"/>
                  </a:cubicBezTo>
                  <a:cubicBezTo>
                    <a:pt x="1581202" y="1663776"/>
                    <a:pt x="1615477" y="1818002"/>
                    <a:pt x="1634946" y="1944188"/>
                  </a:cubicBezTo>
                  <a:cubicBezTo>
                    <a:pt x="1654421" y="2070367"/>
                    <a:pt x="1659091" y="2168515"/>
                    <a:pt x="1616253" y="2220693"/>
                  </a:cubicBezTo>
                  <a:cubicBezTo>
                    <a:pt x="1573415" y="2272878"/>
                    <a:pt x="1483062" y="2279113"/>
                    <a:pt x="1377134" y="2253409"/>
                  </a:cubicBezTo>
                  <a:cubicBezTo>
                    <a:pt x="1271199" y="2227704"/>
                    <a:pt x="1149689" y="2170067"/>
                    <a:pt x="1023503" y="2101524"/>
                  </a:cubicBezTo>
                  <a:cubicBezTo>
                    <a:pt x="897317" y="2032976"/>
                    <a:pt x="766461" y="1953528"/>
                    <a:pt x="649621" y="1863175"/>
                  </a:cubicBezTo>
                  <a:cubicBezTo>
                    <a:pt x="532781" y="1772822"/>
                    <a:pt x="429971" y="1671564"/>
                    <a:pt x="332606" y="1575752"/>
                  </a:cubicBezTo>
                  <a:cubicBezTo>
                    <a:pt x="235236" y="1479947"/>
                    <a:pt x="143330" y="1389594"/>
                    <a:pt x="88802" y="1328063"/>
                  </a:cubicBezTo>
                  <a:cubicBezTo>
                    <a:pt x="34276" y="1266525"/>
                    <a:pt x="17140" y="1233809"/>
                    <a:pt x="0" y="1201087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2990EDF3-2663-4F3B-9867-BCB961911483}"/>
                </a:ext>
              </a:extLst>
            </p:cNvPr>
            <p:cNvSpPr/>
            <p:nvPr/>
          </p:nvSpPr>
          <p:spPr>
            <a:xfrm>
              <a:off x="4780979" y="3720156"/>
              <a:ext cx="981430" cy="1463691"/>
            </a:xfrm>
            <a:custGeom>
              <a:avLst/>
              <a:gdLst>
                <a:gd name="connsiteX0" fmla="*/ 0 w 981430"/>
                <a:gd name="connsiteY0" fmla="*/ 112164 h 1463691"/>
                <a:gd name="connsiteX1" fmla="*/ 73995 w 981430"/>
                <a:gd name="connsiteY1" fmla="*/ 453336 h 1463691"/>
                <a:gd name="connsiteX2" fmla="*/ 145655 w 981430"/>
                <a:gd name="connsiteY2" fmla="*/ 823324 h 1463691"/>
                <a:gd name="connsiteX3" fmla="*/ 225885 w 981430"/>
                <a:gd name="connsiteY3" fmla="*/ 1297682 h 1463691"/>
                <a:gd name="connsiteX4" fmla="*/ 342725 w 981430"/>
                <a:gd name="connsiteY4" fmla="*/ 1462812 h 1463691"/>
                <a:gd name="connsiteX5" fmla="*/ 511750 w 981430"/>
                <a:gd name="connsiteY5" fmla="*/ 1373230 h 1463691"/>
                <a:gd name="connsiteX6" fmla="*/ 683109 w 981430"/>
                <a:gd name="connsiteY6" fmla="*/ 1086596 h 1463691"/>
                <a:gd name="connsiteX7" fmla="*/ 790596 w 981430"/>
                <a:gd name="connsiteY7" fmla="*/ 741535 h 1463691"/>
                <a:gd name="connsiteX8" fmla="*/ 895754 w 981430"/>
                <a:gd name="connsiteY8" fmla="*/ 283529 h 1463691"/>
                <a:gd name="connsiteX9" fmla="*/ 981431 w 981430"/>
                <a:gd name="connsiteY9" fmla="*/ 0 h 1463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1430" h="1463691">
                  <a:moveTo>
                    <a:pt x="0" y="112164"/>
                  </a:moveTo>
                  <a:cubicBezTo>
                    <a:pt x="24922" y="227451"/>
                    <a:pt x="49850" y="342732"/>
                    <a:pt x="73995" y="453336"/>
                  </a:cubicBezTo>
                  <a:cubicBezTo>
                    <a:pt x="98140" y="563947"/>
                    <a:pt x="121510" y="669875"/>
                    <a:pt x="145655" y="823324"/>
                  </a:cubicBezTo>
                  <a:cubicBezTo>
                    <a:pt x="169801" y="976773"/>
                    <a:pt x="194729" y="1177731"/>
                    <a:pt x="225885" y="1297682"/>
                  </a:cubicBezTo>
                  <a:cubicBezTo>
                    <a:pt x="257049" y="1417639"/>
                    <a:pt x="294434" y="1456584"/>
                    <a:pt x="342725" y="1462812"/>
                  </a:cubicBezTo>
                  <a:cubicBezTo>
                    <a:pt x="391016" y="1469035"/>
                    <a:pt x="450212" y="1442555"/>
                    <a:pt x="511750" y="1373230"/>
                  </a:cubicBezTo>
                  <a:cubicBezTo>
                    <a:pt x="573281" y="1303911"/>
                    <a:pt x="637153" y="1191748"/>
                    <a:pt x="683109" y="1086596"/>
                  </a:cubicBezTo>
                  <a:cubicBezTo>
                    <a:pt x="729065" y="981437"/>
                    <a:pt x="757104" y="883297"/>
                    <a:pt x="790596" y="741535"/>
                  </a:cubicBezTo>
                  <a:cubicBezTo>
                    <a:pt x="824094" y="599768"/>
                    <a:pt x="863039" y="414392"/>
                    <a:pt x="895754" y="283529"/>
                  </a:cubicBezTo>
                  <a:cubicBezTo>
                    <a:pt x="928464" y="152673"/>
                    <a:pt x="954951" y="76337"/>
                    <a:pt x="981431" y="0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6BFF5639-0D38-4F28-9128-0B7BE3B862E2}"/>
                </a:ext>
              </a:extLst>
            </p:cNvPr>
            <p:cNvSpPr/>
            <p:nvPr/>
          </p:nvSpPr>
          <p:spPr>
            <a:xfrm>
              <a:off x="5603515" y="4117407"/>
              <a:ext cx="116833" cy="200957"/>
            </a:xfrm>
            <a:custGeom>
              <a:avLst/>
              <a:gdLst>
                <a:gd name="connsiteX0" fmla="*/ 0 w 116833"/>
                <a:gd name="connsiteY0" fmla="*/ 200957 h 200957"/>
                <a:gd name="connsiteX1" fmla="*/ 116833 w 116833"/>
                <a:gd name="connsiteY1" fmla="*/ 0 h 20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833" h="200957">
                  <a:moveTo>
                    <a:pt x="0" y="200957"/>
                  </a:moveTo>
                  <a:cubicBezTo>
                    <a:pt x="38944" y="133974"/>
                    <a:pt x="77889" y="66984"/>
                    <a:pt x="116833" y="0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8F3C5314-8E91-42B2-84DE-A00E6C22CC9B}"/>
                </a:ext>
              </a:extLst>
            </p:cNvPr>
            <p:cNvSpPr/>
            <p:nvPr/>
          </p:nvSpPr>
          <p:spPr>
            <a:xfrm>
              <a:off x="5453959" y="4547368"/>
              <a:ext cx="28045" cy="280411"/>
            </a:xfrm>
            <a:custGeom>
              <a:avLst/>
              <a:gdLst>
                <a:gd name="connsiteX0" fmla="*/ 0 w 28045"/>
                <a:gd name="connsiteY0" fmla="*/ 280412 h 280411"/>
                <a:gd name="connsiteX1" fmla="*/ 28046 w 28045"/>
                <a:gd name="connsiteY1" fmla="*/ 0 h 28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045" h="280411">
                  <a:moveTo>
                    <a:pt x="0" y="280412"/>
                  </a:moveTo>
                  <a:cubicBezTo>
                    <a:pt x="9346" y="186947"/>
                    <a:pt x="18693" y="93477"/>
                    <a:pt x="28046" y="0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4D02C422-F620-41F6-9B96-FA07257396B1}"/>
                </a:ext>
              </a:extLst>
            </p:cNvPr>
            <p:cNvSpPr/>
            <p:nvPr/>
          </p:nvSpPr>
          <p:spPr>
            <a:xfrm>
              <a:off x="3528477" y="4337057"/>
              <a:ext cx="130862" cy="214980"/>
            </a:xfrm>
            <a:custGeom>
              <a:avLst/>
              <a:gdLst>
                <a:gd name="connsiteX0" fmla="*/ 130863 w 130862"/>
                <a:gd name="connsiteY0" fmla="*/ 214980 h 214980"/>
                <a:gd name="connsiteX1" fmla="*/ 77895 w 130862"/>
                <a:gd name="connsiteY1" fmla="*/ 148003 h 214980"/>
                <a:gd name="connsiteX2" fmla="*/ 0 w 130862"/>
                <a:gd name="connsiteY2" fmla="*/ 0 h 2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862" h="214980">
                  <a:moveTo>
                    <a:pt x="130863" y="214980"/>
                  </a:moveTo>
                  <a:cubicBezTo>
                    <a:pt x="115287" y="199411"/>
                    <a:pt x="99712" y="183830"/>
                    <a:pt x="77895" y="148003"/>
                  </a:cubicBezTo>
                  <a:cubicBezTo>
                    <a:pt x="56085" y="112170"/>
                    <a:pt x="28046" y="56091"/>
                    <a:pt x="0" y="0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B9A45C99-140A-407E-A730-07560A77D2E2}"/>
                </a:ext>
              </a:extLst>
            </p:cNvPr>
            <p:cNvSpPr/>
            <p:nvPr/>
          </p:nvSpPr>
          <p:spPr>
            <a:xfrm>
              <a:off x="3986483" y="4907227"/>
              <a:ext cx="229003" cy="79447"/>
            </a:xfrm>
            <a:custGeom>
              <a:avLst/>
              <a:gdLst>
                <a:gd name="connsiteX0" fmla="*/ 229003 w 229003"/>
                <a:gd name="connsiteY0" fmla="*/ 79448 h 79447"/>
                <a:gd name="connsiteX1" fmla="*/ 0 w 229003"/>
                <a:gd name="connsiteY1" fmla="*/ 0 h 7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9003" h="79447">
                  <a:moveTo>
                    <a:pt x="229003" y="79448"/>
                  </a:moveTo>
                  <a:cubicBezTo>
                    <a:pt x="152673" y="52967"/>
                    <a:pt x="76343" y="26487"/>
                    <a:pt x="0" y="0"/>
                  </a:cubicBezTo>
                </a:path>
              </a:pathLst>
            </a:custGeom>
            <a:noFill/>
            <a:ln w="23136" cap="rnd">
              <a:solidFill>
                <a:srgbClr val="FFFF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9" name="Elemento grafico 28">
            <a:extLst>
              <a:ext uri="{FF2B5EF4-FFF2-40B4-BE49-F238E27FC236}">
                <a16:creationId xmlns:a16="http://schemas.microsoft.com/office/drawing/2014/main" id="{D7DCACC5-E486-4761-9B1C-C3813DEF79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80274" y="1172491"/>
            <a:ext cx="2800996" cy="1046098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61B498D-C596-420C-91F1-7A2DADED2417}"/>
              </a:ext>
            </a:extLst>
          </p:cNvPr>
          <p:cNvSpPr txBox="1"/>
          <p:nvPr/>
        </p:nvSpPr>
        <p:spPr>
          <a:xfrm>
            <a:off x="5193759" y="2307653"/>
            <a:ext cx="67260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oscillation frequency of the SA node sets the heart beating rate (BR). The SA is perfectly autonomous and does not require stimulations from nerves.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However, the BR is affected by neurotransmitters released by nerves connected to the heart and by other molecules released in the blood stream by endocrine glands</a:t>
            </a:r>
          </a:p>
        </p:txBody>
      </p:sp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2F2C52FB-A0C6-4C34-B0F5-91F47D248B81}"/>
              </a:ext>
            </a:extLst>
          </p:cNvPr>
          <p:cNvSpPr/>
          <p:nvPr/>
        </p:nvSpPr>
        <p:spPr>
          <a:xfrm>
            <a:off x="1800110" y="1414138"/>
            <a:ext cx="3065804" cy="871862"/>
          </a:xfrm>
          <a:custGeom>
            <a:avLst/>
            <a:gdLst>
              <a:gd name="connsiteX0" fmla="*/ 83119 w 3065804"/>
              <a:gd name="connsiteY0" fmla="*/ 871862 h 871862"/>
              <a:gd name="connsiteX1" fmla="*/ 61347 w 3065804"/>
              <a:gd name="connsiteY1" fmla="*/ 284033 h 871862"/>
              <a:gd name="connsiteX2" fmla="*/ 768919 w 3065804"/>
              <a:gd name="connsiteY2" fmla="*/ 1005 h 871862"/>
              <a:gd name="connsiteX3" fmla="*/ 3065804 w 3065804"/>
              <a:gd name="connsiteY3" fmla="*/ 207833 h 87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5804" h="871862">
                <a:moveTo>
                  <a:pt x="83119" y="871862"/>
                </a:moveTo>
                <a:cubicBezTo>
                  <a:pt x="15083" y="650519"/>
                  <a:pt x="-52953" y="429176"/>
                  <a:pt x="61347" y="284033"/>
                </a:cubicBezTo>
                <a:cubicBezTo>
                  <a:pt x="175647" y="138890"/>
                  <a:pt x="268176" y="13705"/>
                  <a:pt x="768919" y="1005"/>
                </a:cubicBezTo>
                <a:cubicBezTo>
                  <a:pt x="1269662" y="-11695"/>
                  <a:pt x="2167733" y="98069"/>
                  <a:pt x="3065804" y="207833"/>
                </a:cubicBezTo>
              </a:path>
            </a:pathLst>
          </a:custGeom>
          <a:noFill/>
          <a:ln w="28575"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8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7CF34-901C-4EA3-BB12-62BF79819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18" y="-29017"/>
            <a:ext cx="10515600" cy="662397"/>
          </a:xfrm>
        </p:spPr>
        <p:txBody>
          <a:bodyPr/>
          <a:lstStyle/>
          <a:p>
            <a:r>
              <a:rPr lang="it-IT" dirty="0"/>
              <a:t>Sensory neurons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FB5EA5-4FB2-44F5-81B1-D1092401C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58A14-AD26-4401-AF3B-BA8500508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37B4EFB-D3F5-4E4A-8DB5-E06577DCF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00262">
            <a:off x="944881" y="1973180"/>
            <a:ext cx="2328588" cy="377791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FE41848-09CA-4F88-912A-33614068D6A3}"/>
              </a:ext>
            </a:extLst>
          </p:cNvPr>
          <p:cNvCxnSpPr>
            <a:cxnSpLocks/>
          </p:cNvCxnSpPr>
          <p:nvPr/>
        </p:nvCxnSpPr>
        <p:spPr>
          <a:xfrm>
            <a:off x="825165" y="1659953"/>
            <a:ext cx="361951" cy="4255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A3E97D0-F79A-46A7-B63D-034E4E023529}"/>
              </a:ext>
            </a:extLst>
          </p:cNvPr>
          <p:cNvCxnSpPr>
            <a:cxnSpLocks/>
          </p:cNvCxnSpPr>
          <p:nvPr/>
        </p:nvCxnSpPr>
        <p:spPr>
          <a:xfrm>
            <a:off x="1019585" y="1439821"/>
            <a:ext cx="378693" cy="491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7CB003-F2D7-4BF9-8BEB-F0C6F1381B4A}"/>
              </a:ext>
            </a:extLst>
          </p:cNvPr>
          <p:cNvCxnSpPr>
            <a:cxnSpLocks/>
          </p:cNvCxnSpPr>
          <p:nvPr/>
        </p:nvCxnSpPr>
        <p:spPr>
          <a:xfrm>
            <a:off x="1281117" y="1381445"/>
            <a:ext cx="328323" cy="3952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F34F0DB-9152-42E5-9E78-5C44F56FC932}"/>
              </a:ext>
            </a:extLst>
          </p:cNvPr>
          <p:cNvSpPr txBox="1"/>
          <p:nvPr/>
        </p:nvSpPr>
        <p:spPr>
          <a:xfrm>
            <a:off x="1998280" y="1731531"/>
            <a:ext cx="2377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Dendrite-like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sensitive structures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C00223-CCE3-4323-9ACC-DD781CC14261}"/>
              </a:ext>
            </a:extLst>
          </p:cNvPr>
          <p:cNvSpPr txBox="1"/>
          <p:nvPr/>
        </p:nvSpPr>
        <p:spPr>
          <a:xfrm>
            <a:off x="583258" y="531928"/>
            <a:ext cx="3643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Quantity to be sensed 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(light, temperature, molecules)</a:t>
            </a:r>
          </a:p>
        </p:txBody>
      </p:sp>
      <p:sp>
        <p:nvSpPr>
          <p:cNvPr id="16" name="Elemento grafico 37">
            <a:extLst>
              <a:ext uri="{FF2B5EF4-FFF2-40B4-BE49-F238E27FC236}">
                <a16:creationId xmlns:a16="http://schemas.microsoft.com/office/drawing/2014/main" id="{4E8B2859-EA85-4F24-8E33-DF2E9CE24ED4}"/>
              </a:ext>
            </a:extLst>
          </p:cNvPr>
          <p:cNvSpPr/>
          <p:nvPr/>
        </p:nvSpPr>
        <p:spPr>
          <a:xfrm>
            <a:off x="2597212" y="3642700"/>
            <a:ext cx="658112" cy="592868"/>
          </a:xfrm>
          <a:custGeom>
            <a:avLst/>
            <a:gdLst>
              <a:gd name="connsiteX0" fmla="*/ 0 w 1713842"/>
              <a:gd name="connsiteY0" fmla="*/ 1357819 h 1564056"/>
              <a:gd name="connsiteX1" fmla="*/ 394071 w 1713842"/>
              <a:gd name="connsiteY1" fmla="*/ 1359038 h 1564056"/>
              <a:gd name="connsiteX2" fmla="*/ 507763 w 1713842"/>
              <a:gd name="connsiteY2" fmla="*/ 1341131 h 1564056"/>
              <a:gd name="connsiteX3" fmla="*/ 570090 w 1713842"/>
              <a:gd name="connsiteY3" fmla="*/ 1203323 h 1564056"/>
              <a:gd name="connsiteX4" fmla="*/ 618929 w 1713842"/>
              <a:gd name="connsiteY4" fmla="*/ 757229 h 1564056"/>
              <a:gd name="connsiteX5" fmla="*/ 643459 w 1713842"/>
              <a:gd name="connsiteY5" fmla="*/ 179760 h 1564056"/>
              <a:gd name="connsiteX6" fmla="*/ 659331 w 1713842"/>
              <a:gd name="connsiteY6" fmla="*/ 5068 h 1564056"/>
              <a:gd name="connsiteX7" fmla="*/ 673203 w 1713842"/>
              <a:gd name="connsiteY7" fmla="*/ 26133 h 1564056"/>
              <a:gd name="connsiteX8" fmla="*/ 690667 w 1713842"/>
              <a:gd name="connsiteY8" fmla="*/ 179228 h 1564056"/>
              <a:gd name="connsiteX9" fmla="*/ 713785 w 1713842"/>
              <a:gd name="connsiteY9" fmla="*/ 503914 h 1564056"/>
              <a:gd name="connsiteX10" fmla="*/ 753857 w 1713842"/>
              <a:gd name="connsiteY10" fmla="*/ 870212 h 1564056"/>
              <a:gd name="connsiteX11" fmla="*/ 799068 w 1713842"/>
              <a:gd name="connsiteY11" fmla="*/ 1174862 h 1564056"/>
              <a:gd name="connsiteX12" fmla="*/ 883070 w 1713842"/>
              <a:gd name="connsiteY12" fmla="*/ 1388813 h 1564056"/>
              <a:gd name="connsiteX13" fmla="*/ 1015841 w 1713842"/>
              <a:gd name="connsiteY13" fmla="*/ 1538765 h 1564056"/>
              <a:gd name="connsiteX14" fmla="*/ 1125131 w 1713842"/>
              <a:gd name="connsiteY14" fmla="*/ 1550805 h 1564056"/>
              <a:gd name="connsiteX15" fmla="*/ 1274893 w 1713842"/>
              <a:gd name="connsiteY15" fmla="*/ 1445039 h 1564056"/>
              <a:gd name="connsiteX16" fmla="*/ 1379401 w 1713842"/>
              <a:gd name="connsiteY16" fmla="*/ 1334701 h 1564056"/>
              <a:gd name="connsiteX17" fmla="*/ 1526334 w 1713842"/>
              <a:gd name="connsiteY17" fmla="*/ 1298745 h 1564056"/>
              <a:gd name="connsiteX18" fmla="*/ 1713843 w 1713842"/>
              <a:gd name="connsiteY18" fmla="*/ 1302335 h 156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13842" h="1564056">
                <a:moveTo>
                  <a:pt x="0" y="1357819"/>
                </a:moveTo>
                <a:cubicBezTo>
                  <a:pt x="155225" y="1358647"/>
                  <a:pt x="310438" y="1359476"/>
                  <a:pt x="394071" y="1359038"/>
                </a:cubicBezTo>
                <a:cubicBezTo>
                  <a:pt x="477704" y="1358600"/>
                  <a:pt x="489755" y="1356885"/>
                  <a:pt x="507763" y="1341131"/>
                </a:cubicBezTo>
                <a:cubicBezTo>
                  <a:pt x="525771" y="1325386"/>
                  <a:pt x="549747" y="1295601"/>
                  <a:pt x="570090" y="1203323"/>
                </a:cubicBezTo>
                <a:cubicBezTo>
                  <a:pt x="590434" y="1111064"/>
                  <a:pt x="607144" y="956311"/>
                  <a:pt x="618929" y="757229"/>
                </a:cubicBezTo>
                <a:cubicBezTo>
                  <a:pt x="630713" y="558149"/>
                  <a:pt x="637571" y="314746"/>
                  <a:pt x="643459" y="179760"/>
                </a:cubicBezTo>
                <a:cubicBezTo>
                  <a:pt x="649347" y="44774"/>
                  <a:pt x="654703" y="15855"/>
                  <a:pt x="659331" y="5068"/>
                </a:cubicBezTo>
                <a:cubicBezTo>
                  <a:pt x="663959" y="-5719"/>
                  <a:pt x="668068" y="446"/>
                  <a:pt x="673203" y="26133"/>
                </a:cubicBezTo>
                <a:cubicBezTo>
                  <a:pt x="678337" y="51821"/>
                  <a:pt x="684503" y="97030"/>
                  <a:pt x="690667" y="179228"/>
                </a:cubicBezTo>
                <a:cubicBezTo>
                  <a:pt x="696831" y="261428"/>
                  <a:pt x="702996" y="380615"/>
                  <a:pt x="713785" y="503914"/>
                </a:cubicBezTo>
                <a:cubicBezTo>
                  <a:pt x="724574" y="627214"/>
                  <a:pt x="739987" y="754619"/>
                  <a:pt x="753857" y="870212"/>
                </a:cubicBezTo>
                <a:cubicBezTo>
                  <a:pt x="767728" y="985810"/>
                  <a:pt x="780058" y="1089576"/>
                  <a:pt x="799068" y="1174862"/>
                </a:cubicBezTo>
                <a:cubicBezTo>
                  <a:pt x="818078" y="1260140"/>
                  <a:pt x="843765" y="1326929"/>
                  <a:pt x="883070" y="1388813"/>
                </a:cubicBezTo>
                <a:cubicBezTo>
                  <a:pt x="922375" y="1450706"/>
                  <a:pt x="976313" y="1508790"/>
                  <a:pt x="1015841" y="1538765"/>
                </a:cubicBezTo>
                <a:cubicBezTo>
                  <a:pt x="1055370" y="1568750"/>
                  <a:pt x="1080992" y="1571169"/>
                  <a:pt x="1125131" y="1550805"/>
                </a:cubicBezTo>
                <a:cubicBezTo>
                  <a:pt x="1169280" y="1530440"/>
                  <a:pt x="1231954" y="1487282"/>
                  <a:pt x="1274893" y="1445039"/>
                </a:cubicBezTo>
                <a:cubicBezTo>
                  <a:pt x="1317822" y="1402786"/>
                  <a:pt x="1341892" y="1359886"/>
                  <a:pt x="1379401" y="1334701"/>
                </a:cubicBezTo>
                <a:cubicBezTo>
                  <a:pt x="1416910" y="1309527"/>
                  <a:pt x="1468288" y="1301307"/>
                  <a:pt x="1526334" y="1298745"/>
                </a:cubicBezTo>
                <a:cubicBezTo>
                  <a:pt x="1584389" y="1296173"/>
                  <a:pt x="1649120" y="1299259"/>
                  <a:pt x="1713843" y="1302335"/>
                </a:cubicBezTo>
              </a:path>
            </a:pathLst>
          </a:custGeom>
          <a:noFill/>
          <a:ln w="20307" cap="rnd">
            <a:solidFill>
              <a:srgbClr val="FF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5F1ABD-856E-43BD-8F8E-B65CA5859FE5}"/>
              </a:ext>
            </a:extLst>
          </p:cNvPr>
          <p:cNvSpPr txBox="1"/>
          <p:nvPr/>
        </p:nvSpPr>
        <p:spPr>
          <a:xfrm>
            <a:off x="2554119" y="4404010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axon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44E9EB-25A1-47F4-9897-606D2C22EB79}"/>
              </a:ext>
            </a:extLst>
          </p:cNvPr>
          <p:cNvSpPr txBox="1"/>
          <p:nvPr/>
        </p:nvSpPr>
        <p:spPr>
          <a:xfrm>
            <a:off x="1765893" y="3305029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soma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FA76866-3668-4769-A947-1D34ADD38113}"/>
              </a:ext>
            </a:extLst>
          </p:cNvPr>
          <p:cNvCxnSpPr>
            <a:cxnSpLocks/>
          </p:cNvCxnSpPr>
          <p:nvPr/>
        </p:nvCxnSpPr>
        <p:spPr>
          <a:xfrm>
            <a:off x="2463800" y="4015800"/>
            <a:ext cx="133412" cy="3656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82A5BE-E967-40B4-A2B2-5DBD644EE33F}"/>
              </a:ext>
            </a:extLst>
          </p:cNvPr>
          <p:cNvCxnSpPr/>
          <p:nvPr/>
        </p:nvCxnSpPr>
        <p:spPr>
          <a:xfrm>
            <a:off x="4810581" y="3305029"/>
            <a:ext cx="1925" cy="1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D09E354-72F7-46B0-AEE5-61B6C7823082}"/>
              </a:ext>
            </a:extLst>
          </p:cNvPr>
          <p:cNvSpPr txBox="1"/>
          <p:nvPr/>
        </p:nvSpPr>
        <p:spPr>
          <a:xfrm>
            <a:off x="5547645" y="786453"/>
            <a:ext cx="6266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Example: Olfactory Sensory Neurons (OSN) 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7F55241D-9CE9-4A9B-A030-8442F45500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7303" y="2183061"/>
            <a:ext cx="3538965" cy="2759349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434530A3-B04D-4B8F-ACC1-C6AA3C2AD77C}"/>
              </a:ext>
            </a:extLst>
          </p:cNvPr>
          <p:cNvGrpSpPr/>
          <p:nvPr/>
        </p:nvGrpSpPr>
        <p:grpSpPr>
          <a:xfrm>
            <a:off x="5936921" y="1680846"/>
            <a:ext cx="176859" cy="163866"/>
            <a:chOff x="5441950" y="1722084"/>
            <a:chExt cx="176859" cy="163866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00F40A3-6F8A-4D90-A267-15ED7E9360D6}"/>
                </a:ext>
              </a:extLst>
            </p:cNvPr>
            <p:cNvSpPr/>
            <p:nvPr/>
          </p:nvSpPr>
          <p:spPr>
            <a:xfrm>
              <a:off x="5441950" y="1776706"/>
              <a:ext cx="109244" cy="10924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CDD0422-0755-4C22-8A08-47D9EC5F1580}"/>
                </a:ext>
              </a:extLst>
            </p:cNvPr>
            <p:cNvSpPr/>
            <p:nvPr/>
          </p:nvSpPr>
          <p:spPr>
            <a:xfrm>
              <a:off x="5485106" y="1722084"/>
              <a:ext cx="109244" cy="10924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14B90A5-6543-4A7F-B2EA-2A0A9D376F62}"/>
                </a:ext>
              </a:extLst>
            </p:cNvPr>
            <p:cNvSpPr/>
            <p:nvPr/>
          </p:nvSpPr>
          <p:spPr>
            <a:xfrm>
              <a:off x="5509565" y="1776706"/>
              <a:ext cx="109244" cy="10924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Elemento grafico 33">
            <a:extLst>
              <a:ext uri="{FF2B5EF4-FFF2-40B4-BE49-F238E27FC236}">
                <a16:creationId xmlns:a16="http://schemas.microsoft.com/office/drawing/2014/main" id="{EEB376C3-08C3-4310-9B1E-1E5C7E1BD27D}"/>
              </a:ext>
            </a:extLst>
          </p:cNvPr>
          <p:cNvSpPr/>
          <p:nvPr/>
        </p:nvSpPr>
        <p:spPr>
          <a:xfrm>
            <a:off x="5936921" y="2095305"/>
            <a:ext cx="159078" cy="190740"/>
          </a:xfrm>
          <a:custGeom>
            <a:avLst/>
            <a:gdLst>
              <a:gd name="connsiteX0" fmla="*/ 755294 w 762892"/>
              <a:gd name="connsiteY0" fmla="*/ 0 h 960504"/>
              <a:gd name="connsiteX1" fmla="*/ 354980 w 762892"/>
              <a:gd name="connsiteY1" fmla="*/ 213516 h 960504"/>
              <a:gd name="connsiteX2" fmla="*/ 443 w 762892"/>
              <a:gd name="connsiteY2" fmla="*/ 58093 h 960504"/>
              <a:gd name="connsiteX3" fmla="*/ 0 w 762892"/>
              <a:gd name="connsiteY3" fmla="*/ 75778 h 960504"/>
              <a:gd name="connsiteX4" fmla="*/ 222524 w 762892"/>
              <a:gd name="connsiteY4" fmla="*/ 422529 h 960504"/>
              <a:gd name="connsiteX5" fmla="*/ 222524 w 762892"/>
              <a:gd name="connsiteY5" fmla="*/ 960504 h 960504"/>
              <a:gd name="connsiteX6" fmla="*/ 529783 w 762892"/>
              <a:gd name="connsiteY6" fmla="*/ 960504 h 960504"/>
              <a:gd name="connsiteX7" fmla="*/ 529783 w 762892"/>
              <a:gd name="connsiteY7" fmla="*/ 427185 h 960504"/>
              <a:gd name="connsiteX8" fmla="*/ 762893 w 762892"/>
              <a:gd name="connsiteY8" fmla="*/ 75778 h 960504"/>
              <a:gd name="connsiteX9" fmla="*/ 755284 w 762892"/>
              <a:gd name="connsiteY9" fmla="*/ 0 h 96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2892" h="960504">
                <a:moveTo>
                  <a:pt x="755294" y="0"/>
                </a:moveTo>
                <a:cubicBezTo>
                  <a:pt x="665776" y="133437"/>
                  <a:pt x="515663" y="213503"/>
                  <a:pt x="354980" y="213516"/>
                </a:cubicBezTo>
                <a:cubicBezTo>
                  <a:pt x="220278" y="213514"/>
                  <a:pt x="91719" y="157156"/>
                  <a:pt x="443" y="58093"/>
                </a:cubicBezTo>
                <a:cubicBezTo>
                  <a:pt x="159" y="63984"/>
                  <a:pt x="11" y="69880"/>
                  <a:pt x="0" y="75778"/>
                </a:cubicBezTo>
                <a:cubicBezTo>
                  <a:pt x="4" y="224927"/>
                  <a:pt x="86937" y="360391"/>
                  <a:pt x="222524" y="422529"/>
                </a:cubicBezTo>
                <a:lnTo>
                  <a:pt x="222524" y="960504"/>
                </a:lnTo>
                <a:lnTo>
                  <a:pt x="529783" y="960504"/>
                </a:lnTo>
                <a:lnTo>
                  <a:pt x="529783" y="427185"/>
                </a:lnTo>
                <a:cubicBezTo>
                  <a:pt x="671058" y="367554"/>
                  <a:pt x="762887" y="229122"/>
                  <a:pt x="762893" y="75778"/>
                </a:cubicBezTo>
                <a:cubicBezTo>
                  <a:pt x="762891" y="50328"/>
                  <a:pt x="760342" y="24942"/>
                  <a:pt x="755284" y="0"/>
                </a:cubicBezTo>
                <a:close/>
              </a:path>
            </a:pathLst>
          </a:custGeom>
          <a:solidFill>
            <a:srgbClr val="0000FF"/>
          </a:solidFill>
          <a:ln w="50229" cap="rnd">
            <a:noFill/>
            <a:custDash>
              <a:ds d="875055" sp="875055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83CA52-B36D-45D0-AE73-05C46D536562}"/>
              </a:ext>
            </a:extLst>
          </p:cNvPr>
          <p:cNvSpPr txBox="1"/>
          <p:nvPr/>
        </p:nvSpPr>
        <p:spPr>
          <a:xfrm>
            <a:off x="6145837" y="1511417"/>
            <a:ext cx="2207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Odorant molecule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CD9B68D-C55B-42D7-B317-EECEBBD0AB44}"/>
              </a:ext>
            </a:extLst>
          </p:cNvPr>
          <p:cNvSpPr txBox="1"/>
          <p:nvPr/>
        </p:nvSpPr>
        <p:spPr>
          <a:xfrm>
            <a:off x="4753166" y="1844712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Receptor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5A0C7EF-599D-4F2D-8EF5-6A36DFB812CC}"/>
              </a:ext>
            </a:extLst>
          </p:cNvPr>
          <p:cNvSpPr txBox="1"/>
          <p:nvPr/>
        </p:nvSpPr>
        <p:spPr>
          <a:xfrm>
            <a:off x="8993364" y="1422763"/>
            <a:ext cx="26118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Cilia with receptors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for different odorants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F291B94-6381-4A5B-8980-264F7A1BFC84}"/>
              </a:ext>
            </a:extLst>
          </p:cNvPr>
          <p:cNvSpPr txBox="1"/>
          <p:nvPr/>
        </p:nvSpPr>
        <p:spPr>
          <a:xfrm>
            <a:off x="8560483" y="4706112"/>
            <a:ext cx="3722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Glomeruli (each glomerolus is connected to OSNs of the same type)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FEA9CA9-8400-40C0-843B-6DBAD8543FC5}"/>
              </a:ext>
            </a:extLst>
          </p:cNvPr>
          <p:cNvSpPr txBox="1"/>
          <p:nvPr/>
        </p:nvSpPr>
        <p:spPr>
          <a:xfrm>
            <a:off x="9728462" y="2554435"/>
            <a:ext cx="19987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OSN: different colors represent different receptors </a:t>
            </a:r>
          </a:p>
        </p:txBody>
      </p:sp>
      <p:sp>
        <p:nvSpPr>
          <p:cNvPr id="46" name="Arrow: Left 45">
            <a:extLst>
              <a:ext uri="{FF2B5EF4-FFF2-40B4-BE49-F238E27FC236}">
                <a16:creationId xmlns:a16="http://schemas.microsoft.com/office/drawing/2014/main" id="{A469F936-5A9A-4961-87C5-EAFBEF4D6E98}"/>
              </a:ext>
            </a:extLst>
          </p:cNvPr>
          <p:cNvSpPr/>
          <p:nvPr/>
        </p:nvSpPr>
        <p:spPr>
          <a:xfrm>
            <a:off x="9204960" y="3360420"/>
            <a:ext cx="523502" cy="351761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A5CB990-79F2-4A9D-98AC-BAFB130818E6}"/>
              </a:ext>
            </a:extLst>
          </p:cNvPr>
          <p:cNvSpPr txBox="1"/>
          <p:nvPr/>
        </p:nvSpPr>
        <p:spPr>
          <a:xfrm>
            <a:off x="4865330" y="3880516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axons</a:t>
            </a:r>
          </a:p>
        </p:txBody>
      </p:sp>
      <p:sp>
        <p:nvSpPr>
          <p:cNvPr id="48" name="Elemento grafico 37">
            <a:extLst>
              <a:ext uri="{FF2B5EF4-FFF2-40B4-BE49-F238E27FC236}">
                <a16:creationId xmlns:a16="http://schemas.microsoft.com/office/drawing/2014/main" id="{4E7374A5-0FEA-4E90-B622-65A65C52EB7D}"/>
              </a:ext>
            </a:extLst>
          </p:cNvPr>
          <p:cNvSpPr/>
          <p:nvPr/>
        </p:nvSpPr>
        <p:spPr>
          <a:xfrm>
            <a:off x="5713966" y="3925574"/>
            <a:ext cx="352104" cy="309994"/>
          </a:xfrm>
          <a:custGeom>
            <a:avLst/>
            <a:gdLst>
              <a:gd name="connsiteX0" fmla="*/ 0 w 1713842"/>
              <a:gd name="connsiteY0" fmla="*/ 1357819 h 1564056"/>
              <a:gd name="connsiteX1" fmla="*/ 394071 w 1713842"/>
              <a:gd name="connsiteY1" fmla="*/ 1359038 h 1564056"/>
              <a:gd name="connsiteX2" fmla="*/ 507763 w 1713842"/>
              <a:gd name="connsiteY2" fmla="*/ 1341131 h 1564056"/>
              <a:gd name="connsiteX3" fmla="*/ 570090 w 1713842"/>
              <a:gd name="connsiteY3" fmla="*/ 1203323 h 1564056"/>
              <a:gd name="connsiteX4" fmla="*/ 618929 w 1713842"/>
              <a:gd name="connsiteY4" fmla="*/ 757229 h 1564056"/>
              <a:gd name="connsiteX5" fmla="*/ 643459 w 1713842"/>
              <a:gd name="connsiteY5" fmla="*/ 179760 h 1564056"/>
              <a:gd name="connsiteX6" fmla="*/ 659331 w 1713842"/>
              <a:gd name="connsiteY6" fmla="*/ 5068 h 1564056"/>
              <a:gd name="connsiteX7" fmla="*/ 673203 w 1713842"/>
              <a:gd name="connsiteY7" fmla="*/ 26133 h 1564056"/>
              <a:gd name="connsiteX8" fmla="*/ 690667 w 1713842"/>
              <a:gd name="connsiteY8" fmla="*/ 179228 h 1564056"/>
              <a:gd name="connsiteX9" fmla="*/ 713785 w 1713842"/>
              <a:gd name="connsiteY9" fmla="*/ 503914 h 1564056"/>
              <a:gd name="connsiteX10" fmla="*/ 753857 w 1713842"/>
              <a:gd name="connsiteY10" fmla="*/ 870212 h 1564056"/>
              <a:gd name="connsiteX11" fmla="*/ 799068 w 1713842"/>
              <a:gd name="connsiteY11" fmla="*/ 1174862 h 1564056"/>
              <a:gd name="connsiteX12" fmla="*/ 883070 w 1713842"/>
              <a:gd name="connsiteY12" fmla="*/ 1388813 h 1564056"/>
              <a:gd name="connsiteX13" fmla="*/ 1015841 w 1713842"/>
              <a:gd name="connsiteY13" fmla="*/ 1538765 h 1564056"/>
              <a:gd name="connsiteX14" fmla="*/ 1125131 w 1713842"/>
              <a:gd name="connsiteY14" fmla="*/ 1550805 h 1564056"/>
              <a:gd name="connsiteX15" fmla="*/ 1274893 w 1713842"/>
              <a:gd name="connsiteY15" fmla="*/ 1445039 h 1564056"/>
              <a:gd name="connsiteX16" fmla="*/ 1379401 w 1713842"/>
              <a:gd name="connsiteY16" fmla="*/ 1334701 h 1564056"/>
              <a:gd name="connsiteX17" fmla="*/ 1526334 w 1713842"/>
              <a:gd name="connsiteY17" fmla="*/ 1298745 h 1564056"/>
              <a:gd name="connsiteX18" fmla="*/ 1713843 w 1713842"/>
              <a:gd name="connsiteY18" fmla="*/ 1302335 h 156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13842" h="1564056">
                <a:moveTo>
                  <a:pt x="0" y="1357819"/>
                </a:moveTo>
                <a:cubicBezTo>
                  <a:pt x="155225" y="1358647"/>
                  <a:pt x="310438" y="1359476"/>
                  <a:pt x="394071" y="1359038"/>
                </a:cubicBezTo>
                <a:cubicBezTo>
                  <a:pt x="477704" y="1358600"/>
                  <a:pt x="489755" y="1356885"/>
                  <a:pt x="507763" y="1341131"/>
                </a:cubicBezTo>
                <a:cubicBezTo>
                  <a:pt x="525771" y="1325386"/>
                  <a:pt x="549747" y="1295601"/>
                  <a:pt x="570090" y="1203323"/>
                </a:cubicBezTo>
                <a:cubicBezTo>
                  <a:pt x="590434" y="1111064"/>
                  <a:pt x="607144" y="956311"/>
                  <a:pt x="618929" y="757229"/>
                </a:cubicBezTo>
                <a:cubicBezTo>
                  <a:pt x="630713" y="558149"/>
                  <a:pt x="637571" y="314746"/>
                  <a:pt x="643459" y="179760"/>
                </a:cubicBezTo>
                <a:cubicBezTo>
                  <a:pt x="649347" y="44774"/>
                  <a:pt x="654703" y="15855"/>
                  <a:pt x="659331" y="5068"/>
                </a:cubicBezTo>
                <a:cubicBezTo>
                  <a:pt x="663959" y="-5719"/>
                  <a:pt x="668068" y="446"/>
                  <a:pt x="673203" y="26133"/>
                </a:cubicBezTo>
                <a:cubicBezTo>
                  <a:pt x="678337" y="51821"/>
                  <a:pt x="684503" y="97030"/>
                  <a:pt x="690667" y="179228"/>
                </a:cubicBezTo>
                <a:cubicBezTo>
                  <a:pt x="696831" y="261428"/>
                  <a:pt x="702996" y="380615"/>
                  <a:pt x="713785" y="503914"/>
                </a:cubicBezTo>
                <a:cubicBezTo>
                  <a:pt x="724574" y="627214"/>
                  <a:pt x="739987" y="754619"/>
                  <a:pt x="753857" y="870212"/>
                </a:cubicBezTo>
                <a:cubicBezTo>
                  <a:pt x="767728" y="985810"/>
                  <a:pt x="780058" y="1089576"/>
                  <a:pt x="799068" y="1174862"/>
                </a:cubicBezTo>
                <a:cubicBezTo>
                  <a:pt x="818078" y="1260140"/>
                  <a:pt x="843765" y="1326929"/>
                  <a:pt x="883070" y="1388813"/>
                </a:cubicBezTo>
                <a:cubicBezTo>
                  <a:pt x="922375" y="1450706"/>
                  <a:pt x="976313" y="1508790"/>
                  <a:pt x="1015841" y="1538765"/>
                </a:cubicBezTo>
                <a:cubicBezTo>
                  <a:pt x="1055370" y="1568750"/>
                  <a:pt x="1080992" y="1571169"/>
                  <a:pt x="1125131" y="1550805"/>
                </a:cubicBezTo>
                <a:cubicBezTo>
                  <a:pt x="1169280" y="1530440"/>
                  <a:pt x="1231954" y="1487282"/>
                  <a:pt x="1274893" y="1445039"/>
                </a:cubicBezTo>
                <a:cubicBezTo>
                  <a:pt x="1317822" y="1402786"/>
                  <a:pt x="1341892" y="1359886"/>
                  <a:pt x="1379401" y="1334701"/>
                </a:cubicBezTo>
                <a:cubicBezTo>
                  <a:pt x="1416910" y="1309527"/>
                  <a:pt x="1468288" y="1301307"/>
                  <a:pt x="1526334" y="1298745"/>
                </a:cubicBezTo>
                <a:cubicBezTo>
                  <a:pt x="1584389" y="1296173"/>
                  <a:pt x="1649120" y="1299259"/>
                  <a:pt x="1713843" y="1302335"/>
                </a:cubicBezTo>
              </a:path>
            </a:pathLst>
          </a:custGeom>
          <a:noFill/>
          <a:ln w="20307" cap="rnd">
            <a:solidFill>
              <a:srgbClr val="FF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AD30AC9-9C29-4C3F-A5B0-0E0A756C03B9}"/>
              </a:ext>
            </a:extLst>
          </p:cNvPr>
          <p:cNvCxnSpPr>
            <a:cxnSpLocks/>
          </p:cNvCxnSpPr>
          <p:nvPr/>
        </p:nvCxnSpPr>
        <p:spPr>
          <a:xfrm>
            <a:off x="6270542" y="3939134"/>
            <a:ext cx="0" cy="3734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C09B0D1-E735-4789-9C0C-0E0C2C1046EC}"/>
              </a:ext>
            </a:extLst>
          </p:cNvPr>
          <p:cNvCxnSpPr/>
          <p:nvPr/>
        </p:nvCxnSpPr>
        <p:spPr>
          <a:xfrm>
            <a:off x="6781800" y="4942410"/>
            <a:ext cx="0" cy="604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7308013-C97F-4888-8ED9-CA55ACDF0F2E}"/>
              </a:ext>
            </a:extLst>
          </p:cNvPr>
          <p:cNvCxnSpPr/>
          <p:nvPr/>
        </p:nvCxnSpPr>
        <p:spPr>
          <a:xfrm>
            <a:off x="7322820" y="4942410"/>
            <a:ext cx="0" cy="604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FBC5DD1-E882-4EB5-9EA5-52EC8DADCE29}"/>
              </a:ext>
            </a:extLst>
          </p:cNvPr>
          <p:cNvCxnSpPr/>
          <p:nvPr/>
        </p:nvCxnSpPr>
        <p:spPr>
          <a:xfrm>
            <a:off x="7795260" y="4942410"/>
            <a:ext cx="0" cy="604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4797A9F-C950-42D2-B62A-A1B7F46382EC}"/>
              </a:ext>
            </a:extLst>
          </p:cNvPr>
          <p:cNvCxnSpPr/>
          <p:nvPr/>
        </p:nvCxnSpPr>
        <p:spPr>
          <a:xfrm>
            <a:off x="8338253" y="4942410"/>
            <a:ext cx="0" cy="604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41BE01D3-B2A1-4A91-84EA-2B97747B5A72}"/>
              </a:ext>
            </a:extLst>
          </p:cNvPr>
          <p:cNvSpPr txBox="1"/>
          <p:nvPr/>
        </p:nvSpPr>
        <p:spPr>
          <a:xfrm>
            <a:off x="3471319" y="4536726"/>
            <a:ext cx="3722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The frequency of firing is proportional to the odour intensity </a:t>
            </a:r>
          </a:p>
        </p:txBody>
      </p:sp>
    </p:spTree>
    <p:extLst>
      <p:ext uri="{BB962C8B-B14F-4D97-AF65-F5344CB8AC3E}">
        <p14:creationId xmlns:p14="http://schemas.microsoft.com/office/powerpoint/2010/main" val="69198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tangolo con angoli arrotondati 40">
            <a:extLst>
              <a:ext uri="{FF2B5EF4-FFF2-40B4-BE49-F238E27FC236}">
                <a16:creationId xmlns:a16="http://schemas.microsoft.com/office/drawing/2014/main" id="{FB213AFA-9A0E-44FF-893D-20D2BB338863}"/>
              </a:ext>
            </a:extLst>
          </p:cNvPr>
          <p:cNvSpPr/>
          <p:nvPr/>
        </p:nvSpPr>
        <p:spPr>
          <a:xfrm>
            <a:off x="6095999" y="3300314"/>
            <a:ext cx="3875315" cy="727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E034A2-97E7-40AC-BD64-391EFD36D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662397"/>
          </a:xfrm>
        </p:spPr>
        <p:txBody>
          <a:bodyPr/>
          <a:lstStyle/>
          <a:p>
            <a:r>
              <a:rPr lang="it-IT" dirty="0"/>
              <a:t>Natural photoreceptors: the retina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7D89BC-D7F5-4E20-A600-D19501B4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0BA0E-3F42-4196-BBD3-58F69956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1A32BCBC-C941-4BB9-839A-FD710F8E5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91840" y="1550682"/>
            <a:ext cx="3602804" cy="2729224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333A6B19-B6E3-4D72-86DB-4C52D7D8A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991060" y="1494035"/>
            <a:ext cx="2596686" cy="218840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BE16B9-35AF-454E-A653-1EDA1B4E9D48}"/>
              </a:ext>
            </a:extLst>
          </p:cNvPr>
          <p:cNvSpPr txBox="1"/>
          <p:nvPr/>
        </p:nvSpPr>
        <p:spPr>
          <a:xfrm>
            <a:off x="4416947" y="897169"/>
            <a:ext cx="2497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rods 150 millions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3BC4637-14BF-4B8D-9914-CA829A5D7DCC}"/>
              </a:ext>
            </a:extLst>
          </p:cNvPr>
          <p:cNvSpPr txBox="1"/>
          <p:nvPr/>
        </p:nvSpPr>
        <p:spPr>
          <a:xfrm>
            <a:off x="7723445" y="659017"/>
            <a:ext cx="2582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cones (7 millions)</a:t>
            </a:r>
          </a:p>
        </p:txBody>
      </p:sp>
      <p:cxnSp>
        <p:nvCxnSpPr>
          <p:cNvPr id="11" name="Straight Arrow Connector 9">
            <a:extLst>
              <a:ext uri="{FF2B5EF4-FFF2-40B4-BE49-F238E27FC236}">
                <a16:creationId xmlns:a16="http://schemas.microsoft.com/office/drawing/2014/main" id="{E94D44FF-4189-4889-883E-0AD2D52771F3}"/>
              </a:ext>
            </a:extLst>
          </p:cNvPr>
          <p:cNvCxnSpPr>
            <a:cxnSpLocks/>
          </p:cNvCxnSpPr>
          <p:nvPr/>
        </p:nvCxnSpPr>
        <p:spPr>
          <a:xfrm>
            <a:off x="8476181" y="1120682"/>
            <a:ext cx="584615" cy="430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9">
            <a:extLst>
              <a:ext uri="{FF2B5EF4-FFF2-40B4-BE49-F238E27FC236}">
                <a16:creationId xmlns:a16="http://schemas.microsoft.com/office/drawing/2014/main" id="{55C2452D-F4F0-4D69-80D8-0D3233A91849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8476184" y="1120682"/>
            <a:ext cx="538640" cy="430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9">
            <a:extLst>
              <a:ext uri="{FF2B5EF4-FFF2-40B4-BE49-F238E27FC236}">
                <a16:creationId xmlns:a16="http://schemas.microsoft.com/office/drawing/2014/main" id="{3DBFEE64-1A7B-4597-8207-0967A35B27C6}"/>
              </a:ext>
            </a:extLst>
          </p:cNvPr>
          <p:cNvCxnSpPr>
            <a:cxnSpLocks/>
          </p:cNvCxnSpPr>
          <p:nvPr/>
        </p:nvCxnSpPr>
        <p:spPr>
          <a:xfrm flipH="1">
            <a:off x="7400890" y="1149777"/>
            <a:ext cx="482885" cy="3983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ccia in su 18">
            <a:extLst>
              <a:ext uri="{FF2B5EF4-FFF2-40B4-BE49-F238E27FC236}">
                <a16:creationId xmlns:a16="http://schemas.microsoft.com/office/drawing/2014/main" id="{048F0E63-4A2F-4094-AFC8-956B665AB229}"/>
              </a:ext>
            </a:extLst>
          </p:cNvPr>
          <p:cNvSpPr/>
          <p:nvPr/>
        </p:nvSpPr>
        <p:spPr>
          <a:xfrm>
            <a:off x="7723445" y="4459126"/>
            <a:ext cx="592406" cy="767443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ccia in su 19">
            <a:extLst>
              <a:ext uri="{FF2B5EF4-FFF2-40B4-BE49-F238E27FC236}">
                <a16:creationId xmlns:a16="http://schemas.microsoft.com/office/drawing/2014/main" id="{B79141EC-13E9-46E6-90A8-6DB9D6B34500}"/>
              </a:ext>
            </a:extLst>
          </p:cNvPr>
          <p:cNvSpPr/>
          <p:nvPr/>
        </p:nvSpPr>
        <p:spPr>
          <a:xfrm rot="4376346">
            <a:off x="3126763" y="1940728"/>
            <a:ext cx="592406" cy="767443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56171DB-798F-4CD6-9C3E-2F7F44485956}"/>
              </a:ext>
            </a:extLst>
          </p:cNvPr>
          <p:cNvSpPr txBox="1"/>
          <p:nvPr/>
        </p:nvSpPr>
        <p:spPr>
          <a:xfrm>
            <a:off x="8351565" y="4652770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7FA4153-CDDA-4CA7-ADC9-84CF8CAE4FF6}"/>
              </a:ext>
            </a:extLst>
          </p:cNvPr>
          <p:cNvSpPr txBox="1"/>
          <p:nvPr/>
        </p:nvSpPr>
        <p:spPr>
          <a:xfrm>
            <a:off x="2969228" y="2508819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2F469077-DF64-4215-9957-11C3E7840DC1}"/>
              </a:ext>
            </a:extLst>
          </p:cNvPr>
          <p:cNvSpPr/>
          <p:nvPr/>
        </p:nvSpPr>
        <p:spPr>
          <a:xfrm>
            <a:off x="4101689" y="2524674"/>
            <a:ext cx="778929" cy="526718"/>
          </a:xfrm>
          <a:custGeom>
            <a:avLst/>
            <a:gdLst>
              <a:gd name="connsiteX0" fmla="*/ 46499 w 786917"/>
              <a:gd name="connsiteY0" fmla="*/ 0 h 527640"/>
              <a:gd name="connsiteX1" fmla="*/ 51579 w 786917"/>
              <a:gd name="connsiteY1" fmla="*/ 152400 h 527640"/>
              <a:gd name="connsiteX2" fmla="*/ 26179 w 786917"/>
              <a:gd name="connsiteY2" fmla="*/ 350520 h 527640"/>
              <a:gd name="connsiteX3" fmla="*/ 26179 w 786917"/>
              <a:gd name="connsiteY3" fmla="*/ 401320 h 527640"/>
              <a:gd name="connsiteX4" fmla="*/ 366539 w 786917"/>
              <a:gd name="connsiteY4" fmla="*/ 386080 h 527640"/>
              <a:gd name="connsiteX5" fmla="*/ 701819 w 786917"/>
              <a:gd name="connsiteY5" fmla="*/ 497840 h 527640"/>
              <a:gd name="connsiteX6" fmla="*/ 767859 w 786917"/>
              <a:gd name="connsiteY6" fmla="*/ 518160 h 527640"/>
              <a:gd name="connsiteX7" fmla="*/ 783099 w 786917"/>
              <a:gd name="connsiteY7" fmla="*/ 365760 h 527640"/>
              <a:gd name="connsiteX8" fmla="*/ 706899 w 786917"/>
              <a:gd name="connsiteY8" fmla="*/ 259080 h 527640"/>
              <a:gd name="connsiteX9" fmla="*/ 447819 w 786917"/>
              <a:gd name="connsiteY9" fmla="*/ 172720 h 527640"/>
              <a:gd name="connsiteX10" fmla="*/ 270019 w 786917"/>
              <a:gd name="connsiteY10" fmla="*/ 152400 h 527640"/>
              <a:gd name="connsiteX11" fmla="*/ 46499 w 786917"/>
              <a:gd name="connsiteY11" fmla="*/ 0 h 527640"/>
              <a:gd name="connsiteX0" fmla="*/ 45247 w 785665"/>
              <a:gd name="connsiteY0" fmla="*/ 0 h 527116"/>
              <a:gd name="connsiteX1" fmla="*/ 50327 w 785665"/>
              <a:gd name="connsiteY1" fmla="*/ 152400 h 527116"/>
              <a:gd name="connsiteX2" fmla="*/ 24927 w 785665"/>
              <a:gd name="connsiteY2" fmla="*/ 350520 h 527116"/>
              <a:gd name="connsiteX3" fmla="*/ 24927 w 785665"/>
              <a:gd name="connsiteY3" fmla="*/ 401320 h 527116"/>
              <a:gd name="connsiteX4" fmla="*/ 348353 w 785665"/>
              <a:gd name="connsiteY4" fmla="*/ 403014 h 527116"/>
              <a:gd name="connsiteX5" fmla="*/ 700567 w 785665"/>
              <a:gd name="connsiteY5" fmla="*/ 497840 h 527116"/>
              <a:gd name="connsiteX6" fmla="*/ 766607 w 785665"/>
              <a:gd name="connsiteY6" fmla="*/ 518160 h 527116"/>
              <a:gd name="connsiteX7" fmla="*/ 781847 w 785665"/>
              <a:gd name="connsiteY7" fmla="*/ 365760 h 527116"/>
              <a:gd name="connsiteX8" fmla="*/ 705647 w 785665"/>
              <a:gd name="connsiteY8" fmla="*/ 259080 h 527116"/>
              <a:gd name="connsiteX9" fmla="*/ 446567 w 785665"/>
              <a:gd name="connsiteY9" fmla="*/ 172720 h 527116"/>
              <a:gd name="connsiteX10" fmla="*/ 268767 w 785665"/>
              <a:gd name="connsiteY10" fmla="*/ 152400 h 527116"/>
              <a:gd name="connsiteX11" fmla="*/ 45247 w 785665"/>
              <a:gd name="connsiteY11" fmla="*/ 0 h 527116"/>
              <a:gd name="connsiteX0" fmla="*/ 44777 w 785195"/>
              <a:gd name="connsiteY0" fmla="*/ 0 h 526633"/>
              <a:gd name="connsiteX1" fmla="*/ 49857 w 785195"/>
              <a:gd name="connsiteY1" fmla="*/ 152400 h 526633"/>
              <a:gd name="connsiteX2" fmla="*/ 24457 w 785195"/>
              <a:gd name="connsiteY2" fmla="*/ 350520 h 526633"/>
              <a:gd name="connsiteX3" fmla="*/ 24457 w 785195"/>
              <a:gd name="connsiteY3" fmla="*/ 401320 h 526633"/>
              <a:gd name="connsiteX4" fmla="*/ 341533 w 785195"/>
              <a:gd name="connsiteY4" fmla="*/ 419948 h 526633"/>
              <a:gd name="connsiteX5" fmla="*/ 700097 w 785195"/>
              <a:gd name="connsiteY5" fmla="*/ 497840 h 526633"/>
              <a:gd name="connsiteX6" fmla="*/ 766137 w 785195"/>
              <a:gd name="connsiteY6" fmla="*/ 518160 h 526633"/>
              <a:gd name="connsiteX7" fmla="*/ 781377 w 785195"/>
              <a:gd name="connsiteY7" fmla="*/ 365760 h 526633"/>
              <a:gd name="connsiteX8" fmla="*/ 705177 w 785195"/>
              <a:gd name="connsiteY8" fmla="*/ 259080 h 526633"/>
              <a:gd name="connsiteX9" fmla="*/ 446097 w 785195"/>
              <a:gd name="connsiteY9" fmla="*/ 172720 h 526633"/>
              <a:gd name="connsiteX10" fmla="*/ 268297 w 785195"/>
              <a:gd name="connsiteY10" fmla="*/ 152400 h 526633"/>
              <a:gd name="connsiteX11" fmla="*/ 44777 w 785195"/>
              <a:gd name="connsiteY11" fmla="*/ 0 h 526633"/>
              <a:gd name="connsiteX0" fmla="*/ 38511 w 778929"/>
              <a:gd name="connsiteY0" fmla="*/ 0 h 526633"/>
              <a:gd name="connsiteX1" fmla="*/ 43591 w 778929"/>
              <a:gd name="connsiteY1" fmla="*/ 152400 h 526633"/>
              <a:gd name="connsiteX2" fmla="*/ 18191 w 778929"/>
              <a:gd name="connsiteY2" fmla="*/ 350520 h 526633"/>
              <a:gd name="connsiteX3" fmla="*/ 26657 w 778929"/>
              <a:gd name="connsiteY3" fmla="*/ 401320 h 526633"/>
              <a:gd name="connsiteX4" fmla="*/ 335267 w 778929"/>
              <a:gd name="connsiteY4" fmla="*/ 419948 h 526633"/>
              <a:gd name="connsiteX5" fmla="*/ 693831 w 778929"/>
              <a:gd name="connsiteY5" fmla="*/ 497840 h 526633"/>
              <a:gd name="connsiteX6" fmla="*/ 759871 w 778929"/>
              <a:gd name="connsiteY6" fmla="*/ 518160 h 526633"/>
              <a:gd name="connsiteX7" fmla="*/ 775111 w 778929"/>
              <a:gd name="connsiteY7" fmla="*/ 365760 h 526633"/>
              <a:gd name="connsiteX8" fmla="*/ 698911 w 778929"/>
              <a:gd name="connsiteY8" fmla="*/ 259080 h 526633"/>
              <a:gd name="connsiteX9" fmla="*/ 439831 w 778929"/>
              <a:gd name="connsiteY9" fmla="*/ 172720 h 526633"/>
              <a:gd name="connsiteX10" fmla="*/ 262031 w 778929"/>
              <a:gd name="connsiteY10" fmla="*/ 152400 h 526633"/>
              <a:gd name="connsiteX11" fmla="*/ 38511 w 778929"/>
              <a:gd name="connsiteY11" fmla="*/ 0 h 526633"/>
              <a:gd name="connsiteX0" fmla="*/ 38511 w 778929"/>
              <a:gd name="connsiteY0" fmla="*/ 85 h 526718"/>
              <a:gd name="connsiteX1" fmla="*/ 43591 w 778929"/>
              <a:gd name="connsiteY1" fmla="*/ 152485 h 526718"/>
              <a:gd name="connsiteX2" fmla="*/ 18191 w 778929"/>
              <a:gd name="connsiteY2" fmla="*/ 350605 h 526718"/>
              <a:gd name="connsiteX3" fmla="*/ 26657 w 778929"/>
              <a:gd name="connsiteY3" fmla="*/ 401405 h 526718"/>
              <a:gd name="connsiteX4" fmla="*/ 335267 w 778929"/>
              <a:gd name="connsiteY4" fmla="*/ 420033 h 526718"/>
              <a:gd name="connsiteX5" fmla="*/ 693831 w 778929"/>
              <a:gd name="connsiteY5" fmla="*/ 497925 h 526718"/>
              <a:gd name="connsiteX6" fmla="*/ 759871 w 778929"/>
              <a:gd name="connsiteY6" fmla="*/ 518245 h 526718"/>
              <a:gd name="connsiteX7" fmla="*/ 775111 w 778929"/>
              <a:gd name="connsiteY7" fmla="*/ 365845 h 526718"/>
              <a:gd name="connsiteX8" fmla="*/ 698911 w 778929"/>
              <a:gd name="connsiteY8" fmla="*/ 259165 h 526718"/>
              <a:gd name="connsiteX9" fmla="*/ 439831 w 778929"/>
              <a:gd name="connsiteY9" fmla="*/ 172805 h 526718"/>
              <a:gd name="connsiteX10" fmla="*/ 289547 w 778929"/>
              <a:gd name="connsiteY10" fmla="*/ 131318 h 526718"/>
              <a:gd name="connsiteX11" fmla="*/ 38511 w 778929"/>
              <a:gd name="connsiteY11" fmla="*/ 85 h 52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8929" h="526718">
                <a:moveTo>
                  <a:pt x="38511" y="85"/>
                </a:moveTo>
                <a:cubicBezTo>
                  <a:pt x="-2482" y="3613"/>
                  <a:pt x="46978" y="94065"/>
                  <a:pt x="43591" y="152485"/>
                </a:cubicBezTo>
                <a:cubicBezTo>
                  <a:pt x="40204" y="210905"/>
                  <a:pt x="21013" y="309118"/>
                  <a:pt x="18191" y="350605"/>
                </a:cubicBezTo>
                <a:cubicBezTo>
                  <a:pt x="15369" y="392092"/>
                  <a:pt x="-26189" y="389834"/>
                  <a:pt x="26657" y="401405"/>
                </a:cubicBezTo>
                <a:cubicBezTo>
                  <a:pt x="79503" y="412976"/>
                  <a:pt x="224071" y="403946"/>
                  <a:pt x="335267" y="420033"/>
                </a:cubicBezTo>
                <a:cubicBezTo>
                  <a:pt x="446463" y="436120"/>
                  <a:pt x="623064" y="481556"/>
                  <a:pt x="693831" y="497925"/>
                </a:cubicBezTo>
                <a:cubicBezTo>
                  <a:pt x="764598" y="514294"/>
                  <a:pt x="746324" y="540258"/>
                  <a:pt x="759871" y="518245"/>
                </a:cubicBezTo>
                <a:cubicBezTo>
                  <a:pt x="773418" y="496232"/>
                  <a:pt x="785271" y="409025"/>
                  <a:pt x="775111" y="365845"/>
                </a:cubicBezTo>
                <a:cubicBezTo>
                  <a:pt x="764951" y="322665"/>
                  <a:pt x="754791" y="291338"/>
                  <a:pt x="698911" y="259165"/>
                </a:cubicBezTo>
                <a:cubicBezTo>
                  <a:pt x="643031" y="226992"/>
                  <a:pt x="512644" y="190585"/>
                  <a:pt x="439831" y="172805"/>
                </a:cubicBezTo>
                <a:cubicBezTo>
                  <a:pt x="367018" y="155025"/>
                  <a:pt x="353047" y="159258"/>
                  <a:pt x="289547" y="131318"/>
                </a:cubicBezTo>
                <a:cubicBezTo>
                  <a:pt x="226047" y="103378"/>
                  <a:pt x="79504" y="-3443"/>
                  <a:pt x="38511" y="8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ccia in su 25">
            <a:extLst>
              <a:ext uri="{FF2B5EF4-FFF2-40B4-BE49-F238E27FC236}">
                <a16:creationId xmlns:a16="http://schemas.microsoft.com/office/drawing/2014/main" id="{20062FC0-33BC-4DD8-AB73-1FE8ACCB2B30}"/>
              </a:ext>
            </a:extLst>
          </p:cNvPr>
          <p:cNvSpPr/>
          <p:nvPr/>
        </p:nvSpPr>
        <p:spPr>
          <a:xfrm rot="4376346">
            <a:off x="1241120" y="2520845"/>
            <a:ext cx="592406" cy="767443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1314D244-6FDD-4C39-8B8D-0CAA32C934C0}"/>
              </a:ext>
            </a:extLst>
          </p:cNvPr>
          <p:cNvSpPr/>
          <p:nvPr/>
        </p:nvSpPr>
        <p:spPr>
          <a:xfrm>
            <a:off x="2396067" y="1606501"/>
            <a:ext cx="1746261" cy="1949897"/>
          </a:xfrm>
          <a:custGeom>
            <a:avLst/>
            <a:gdLst>
              <a:gd name="connsiteX0" fmla="*/ 0 w 1746261"/>
              <a:gd name="connsiteY0" fmla="*/ 425499 h 1949897"/>
              <a:gd name="connsiteX1" fmla="*/ 156633 w 1746261"/>
              <a:gd name="connsiteY1" fmla="*/ 230766 h 1949897"/>
              <a:gd name="connsiteX2" fmla="*/ 402166 w 1746261"/>
              <a:gd name="connsiteY2" fmla="*/ 52966 h 1949897"/>
              <a:gd name="connsiteX3" fmla="*/ 677333 w 1746261"/>
              <a:gd name="connsiteY3" fmla="*/ 2166 h 1949897"/>
              <a:gd name="connsiteX4" fmla="*/ 952500 w 1746261"/>
              <a:gd name="connsiteY4" fmla="*/ 23332 h 1949897"/>
              <a:gd name="connsiteX5" fmla="*/ 1236133 w 1746261"/>
              <a:gd name="connsiteY5" fmla="*/ 146099 h 1949897"/>
              <a:gd name="connsiteX6" fmla="*/ 1401233 w 1746261"/>
              <a:gd name="connsiteY6" fmla="*/ 273099 h 1949897"/>
              <a:gd name="connsiteX7" fmla="*/ 1519766 w 1746261"/>
              <a:gd name="connsiteY7" fmla="*/ 408566 h 1949897"/>
              <a:gd name="connsiteX8" fmla="*/ 1642533 w 1746261"/>
              <a:gd name="connsiteY8" fmla="*/ 620232 h 1949897"/>
              <a:gd name="connsiteX9" fmla="*/ 1727200 w 1746261"/>
              <a:gd name="connsiteY9" fmla="*/ 831899 h 1949897"/>
              <a:gd name="connsiteX10" fmla="*/ 1739900 w 1746261"/>
              <a:gd name="connsiteY10" fmla="*/ 937732 h 1949897"/>
              <a:gd name="connsiteX11" fmla="*/ 1744133 w 1746261"/>
              <a:gd name="connsiteY11" fmla="*/ 1179032 h 1949897"/>
              <a:gd name="connsiteX12" fmla="*/ 1706033 w 1746261"/>
              <a:gd name="connsiteY12" fmla="*/ 1322966 h 1949897"/>
              <a:gd name="connsiteX13" fmla="*/ 1625600 w 1746261"/>
              <a:gd name="connsiteY13" fmla="*/ 1458432 h 1949897"/>
              <a:gd name="connsiteX14" fmla="*/ 1511300 w 1746261"/>
              <a:gd name="connsiteY14" fmla="*/ 1661632 h 1949897"/>
              <a:gd name="connsiteX15" fmla="*/ 1274233 w 1746261"/>
              <a:gd name="connsiteY15" fmla="*/ 1847899 h 1949897"/>
              <a:gd name="connsiteX16" fmla="*/ 927100 w 1746261"/>
              <a:gd name="connsiteY16" fmla="*/ 1945266 h 1949897"/>
              <a:gd name="connsiteX17" fmla="*/ 630766 w 1746261"/>
              <a:gd name="connsiteY17" fmla="*/ 1924099 h 1949897"/>
              <a:gd name="connsiteX18" fmla="*/ 385233 w 1746261"/>
              <a:gd name="connsiteY18" fmla="*/ 1835199 h 1949897"/>
              <a:gd name="connsiteX19" fmla="*/ 118533 w 1746261"/>
              <a:gd name="connsiteY19" fmla="*/ 1670099 h 1949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46261" h="1949897">
                <a:moveTo>
                  <a:pt x="0" y="425499"/>
                </a:moveTo>
                <a:cubicBezTo>
                  <a:pt x="44802" y="359177"/>
                  <a:pt x="89605" y="292855"/>
                  <a:pt x="156633" y="230766"/>
                </a:cubicBezTo>
                <a:cubicBezTo>
                  <a:pt x="223661" y="168677"/>
                  <a:pt x="315383" y="91066"/>
                  <a:pt x="402166" y="52966"/>
                </a:cubicBezTo>
                <a:cubicBezTo>
                  <a:pt x="488949" y="14866"/>
                  <a:pt x="585611" y="7105"/>
                  <a:pt x="677333" y="2166"/>
                </a:cubicBezTo>
                <a:cubicBezTo>
                  <a:pt x="769055" y="-2773"/>
                  <a:pt x="859367" y="-657"/>
                  <a:pt x="952500" y="23332"/>
                </a:cubicBezTo>
                <a:cubicBezTo>
                  <a:pt x="1045633" y="47321"/>
                  <a:pt x="1161344" y="104471"/>
                  <a:pt x="1236133" y="146099"/>
                </a:cubicBezTo>
                <a:cubicBezTo>
                  <a:pt x="1310922" y="187727"/>
                  <a:pt x="1353961" y="229354"/>
                  <a:pt x="1401233" y="273099"/>
                </a:cubicBezTo>
                <a:cubicBezTo>
                  <a:pt x="1448505" y="316843"/>
                  <a:pt x="1479549" y="350711"/>
                  <a:pt x="1519766" y="408566"/>
                </a:cubicBezTo>
                <a:cubicBezTo>
                  <a:pt x="1559983" y="466421"/>
                  <a:pt x="1607961" y="549677"/>
                  <a:pt x="1642533" y="620232"/>
                </a:cubicBezTo>
                <a:cubicBezTo>
                  <a:pt x="1677105" y="690788"/>
                  <a:pt x="1710972" y="778982"/>
                  <a:pt x="1727200" y="831899"/>
                </a:cubicBezTo>
                <a:cubicBezTo>
                  <a:pt x="1743428" y="884816"/>
                  <a:pt x="1737078" y="879877"/>
                  <a:pt x="1739900" y="937732"/>
                </a:cubicBezTo>
                <a:cubicBezTo>
                  <a:pt x="1742722" y="995587"/>
                  <a:pt x="1749778" y="1114826"/>
                  <a:pt x="1744133" y="1179032"/>
                </a:cubicBezTo>
                <a:cubicBezTo>
                  <a:pt x="1738488" y="1243238"/>
                  <a:pt x="1725788" y="1276400"/>
                  <a:pt x="1706033" y="1322966"/>
                </a:cubicBezTo>
                <a:cubicBezTo>
                  <a:pt x="1686278" y="1369532"/>
                  <a:pt x="1658056" y="1401988"/>
                  <a:pt x="1625600" y="1458432"/>
                </a:cubicBezTo>
                <a:cubicBezTo>
                  <a:pt x="1593145" y="1514876"/>
                  <a:pt x="1569861" y="1596721"/>
                  <a:pt x="1511300" y="1661632"/>
                </a:cubicBezTo>
                <a:cubicBezTo>
                  <a:pt x="1452739" y="1726543"/>
                  <a:pt x="1371600" y="1800627"/>
                  <a:pt x="1274233" y="1847899"/>
                </a:cubicBezTo>
                <a:cubicBezTo>
                  <a:pt x="1176866" y="1895171"/>
                  <a:pt x="1034344" y="1932566"/>
                  <a:pt x="927100" y="1945266"/>
                </a:cubicBezTo>
                <a:cubicBezTo>
                  <a:pt x="819856" y="1957966"/>
                  <a:pt x="721077" y="1942444"/>
                  <a:pt x="630766" y="1924099"/>
                </a:cubicBezTo>
                <a:cubicBezTo>
                  <a:pt x="540455" y="1905754"/>
                  <a:pt x="470605" y="1877532"/>
                  <a:pt x="385233" y="1835199"/>
                </a:cubicBezTo>
                <a:cubicBezTo>
                  <a:pt x="299861" y="1792866"/>
                  <a:pt x="209197" y="1731482"/>
                  <a:pt x="118533" y="1670099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1DA0CAC-8607-4196-BF4B-7ABF35F0AC9A}"/>
              </a:ext>
            </a:extLst>
          </p:cNvPr>
          <p:cNvSpPr txBox="1"/>
          <p:nvPr/>
        </p:nvSpPr>
        <p:spPr>
          <a:xfrm>
            <a:off x="1470150" y="1352041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retina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A6C41C70-5609-405A-BD7F-A52CD85847F1}"/>
              </a:ext>
            </a:extLst>
          </p:cNvPr>
          <p:cNvSpPr/>
          <p:nvPr/>
        </p:nvSpPr>
        <p:spPr>
          <a:xfrm>
            <a:off x="3054350" y="1448712"/>
            <a:ext cx="266700" cy="25943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CB50CB9A-83DA-4BB6-ACC2-58E32E8ED278}"/>
              </a:ext>
            </a:extLst>
          </p:cNvPr>
          <p:cNvSpPr/>
          <p:nvPr/>
        </p:nvSpPr>
        <p:spPr>
          <a:xfrm>
            <a:off x="3384550" y="1403901"/>
            <a:ext cx="2520950" cy="1110699"/>
          </a:xfrm>
          <a:custGeom>
            <a:avLst/>
            <a:gdLst>
              <a:gd name="connsiteX0" fmla="*/ 0 w 2520950"/>
              <a:gd name="connsiteY0" fmla="*/ 62949 h 1110699"/>
              <a:gd name="connsiteX1" fmla="*/ 374650 w 2520950"/>
              <a:gd name="connsiteY1" fmla="*/ 31199 h 1110699"/>
              <a:gd name="connsiteX2" fmla="*/ 1206500 w 2520950"/>
              <a:gd name="connsiteY2" fmla="*/ 450299 h 1110699"/>
              <a:gd name="connsiteX3" fmla="*/ 1847850 w 2520950"/>
              <a:gd name="connsiteY3" fmla="*/ 977349 h 1110699"/>
              <a:gd name="connsiteX4" fmla="*/ 2520950 w 2520950"/>
              <a:gd name="connsiteY4" fmla="*/ 1110699 h 111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950" h="1110699">
                <a:moveTo>
                  <a:pt x="0" y="62949"/>
                </a:moveTo>
                <a:cubicBezTo>
                  <a:pt x="86783" y="14795"/>
                  <a:pt x="173567" y="-33359"/>
                  <a:pt x="374650" y="31199"/>
                </a:cubicBezTo>
                <a:cubicBezTo>
                  <a:pt x="575733" y="95757"/>
                  <a:pt x="960967" y="292607"/>
                  <a:pt x="1206500" y="450299"/>
                </a:cubicBezTo>
                <a:cubicBezTo>
                  <a:pt x="1452033" y="607991"/>
                  <a:pt x="1628775" y="867282"/>
                  <a:pt x="1847850" y="977349"/>
                </a:cubicBezTo>
                <a:cubicBezTo>
                  <a:pt x="2066925" y="1087416"/>
                  <a:pt x="2293937" y="1099057"/>
                  <a:pt x="2520950" y="1110699"/>
                </a:cubicBezTo>
              </a:path>
            </a:pathLst>
          </a:custGeom>
          <a:noFill/>
          <a:ln w="3175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9">
            <a:extLst>
              <a:ext uri="{FF2B5EF4-FFF2-40B4-BE49-F238E27FC236}">
                <a16:creationId xmlns:a16="http://schemas.microsoft.com/office/drawing/2014/main" id="{B5437033-4B4E-4F8C-B25C-9172488AB9E3}"/>
              </a:ext>
            </a:extLst>
          </p:cNvPr>
          <p:cNvCxnSpPr>
            <a:cxnSpLocks/>
          </p:cNvCxnSpPr>
          <p:nvPr/>
        </p:nvCxnSpPr>
        <p:spPr>
          <a:xfrm>
            <a:off x="5390441" y="1348945"/>
            <a:ext cx="841836" cy="3559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ccia in su 34">
            <a:extLst>
              <a:ext uri="{FF2B5EF4-FFF2-40B4-BE49-F238E27FC236}">
                <a16:creationId xmlns:a16="http://schemas.microsoft.com/office/drawing/2014/main" id="{E67E80CE-0C37-4F8D-94AE-623D26A86B43}"/>
              </a:ext>
            </a:extLst>
          </p:cNvPr>
          <p:cNvSpPr/>
          <p:nvPr/>
        </p:nvSpPr>
        <p:spPr>
          <a:xfrm rot="5400000">
            <a:off x="10029038" y="4014986"/>
            <a:ext cx="481390" cy="40689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D052149A-0959-4A25-81E9-D1013C7FA101}"/>
              </a:ext>
            </a:extLst>
          </p:cNvPr>
          <p:cNvSpPr txBox="1"/>
          <p:nvPr/>
        </p:nvSpPr>
        <p:spPr>
          <a:xfrm>
            <a:off x="9728462" y="4557728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optical nerve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FB68032A-6837-4F0A-BAF0-469D8996D9AF}"/>
              </a:ext>
            </a:extLst>
          </p:cNvPr>
          <p:cNvSpPr txBox="1"/>
          <p:nvPr/>
        </p:nvSpPr>
        <p:spPr>
          <a:xfrm>
            <a:off x="3312044" y="3669931"/>
            <a:ext cx="23599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optical nerve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(1 million fibers)</a:t>
            </a:r>
          </a:p>
        </p:txBody>
      </p:sp>
      <p:cxnSp>
        <p:nvCxnSpPr>
          <p:cNvPr id="38" name="Straight Arrow Connector 9">
            <a:extLst>
              <a:ext uri="{FF2B5EF4-FFF2-40B4-BE49-F238E27FC236}">
                <a16:creationId xmlns:a16="http://schemas.microsoft.com/office/drawing/2014/main" id="{B705D771-EA3B-4B29-B22E-46D4B058B605}"/>
              </a:ext>
            </a:extLst>
          </p:cNvPr>
          <p:cNvCxnSpPr>
            <a:cxnSpLocks/>
          </p:cNvCxnSpPr>
          <p:nvPr/>
        </p:nvCxnSpPr>
        <p:spPr>
          <a:xfrm flipV="1">
            <a:off x="4416947" y="2904566"/>
            <a:ext cx="228078" cy="7266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D2C9D339-968D-4F92-A6F1-27D70C31EB81}"/>
              </a:ext>
            </a:extLst>
          </p:cNvPr>
          <p:cNvSpPr txBox="1"/>
          <p:nvPr/>
        </p:nvSpPr>
        <p:spPr>
          <a:xfrm>
            <a:off x="1470150" y="4578291"/>
            <a:ext cx="3744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Interneurons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(simple feature extraction)</a:t>
            </a:r>
          </a:p>
        </p:txBody>
      </p:sp>
      <p:cxnSp>
        <p:nvCxnSpPr>
          <p:cNvPr id="42" name="Straight Arrow Connector 9">
            <a:extLst>
              <a:ext uri="{FF2B5EF4-FFF2-40B4-BE49-F238E27FC236}">
                <a16:creationId xmlns:a16="http://schemas.microsoft.com/office/drawing/2014/main" id="{0EAA8AAE-D6C8-4989-85C9-C5D6C5414F72}"/>
              </a:ext>
            </a:extLst>
          </p:cNvPr>
          <p:cNvCxnSpPr>
            <a:cxnSpLocks/>
          </p:cNvCxnSpPr>
          <p:nvPr/>
        </p:nvCxnSpPr>
        <p:spPr>
          <a:xfrm flipV="1">
            <a:off x="5438766" y="4027362"/>
            <a:ext cx="793511" cy="11741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626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FB43A1-3F95-4983-9B7F-3BFB1B8B9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717" y="20655"/>
            <a:ext cx="10515600" cy="662397"/>
          </a:xfrm>
        </p:spPr>
        <p:txBody>
          <a:bodyPr/>
          <a:lstStyle/>
          <a:p>
            <a:r>
              <a:rPr lang="en-US" dirty="0"/>
              <a:t>Electrically excitable cells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233A5D8-0168-45D1-8F11-5C8C26BB8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32C358B-29CB-4897-9DF9-DA59544C6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E96E7069-2786-4B11-BC88-9F396B5F1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1706" y="754971"/>
            <a:ext cx="3286125" cy="2914650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1E22D2B7-2CF9-46A5-B9B0-7A66EE604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8108" y="1518200"/>
            <a:ext cx="4506930" cy="2714519"/>
          </a:xfrm>
          <a:prstGeom prst="rect">
            <a:avLst/>
          </a:prstGeom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5DA1D0DF-48F1-4CCA-A05A-0F7EE9146C94}"/>
              </a:ext>
            </a:extLst>
          </p:cNvPr>
          <p:cNvCxnSpPr>
            <a:cxnSpLocks/>
          </p:cNvCxnSpPr>
          <p:nvPr/>
        </p:nvCxnSpPr>
        <p:spPr>
          <a:xfrm flipV="1">
            <a:off x="7067380" y="3778427"/>
            <a:ext cx="368622" cy="84664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33C72C3-DF56-4C37-B415-B6B0F36D2C5A}"/>
              </a:ext>
            </a:extLst>
          </p:cNvPr>
          <p:cNvSpPr txBox="1"/>
          <p:nvPr/>
        </p:nvSpPr>
        <p:spPr>
          <a:xfrm>
            <a:off x="8687799" y="369978"/>
            <a:ext cx="35042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potential gets positive, the ion-channel closes, and the ion pump allow the potential to recover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12CD47B0-A02B-4A2B-BA7E-4DEAB1E37515}"/>
              </a:ext>
            </a:extLst>
          </p:cNvPr>
          <p:cNvSpPr/>
          <p:nvPr/>
        </p:nvSpPr>
        <p:spPr>
          <a:xfrm>
            <a:off x="2155371" y="1199101"/>
            <a:ext cx="827315" cy="827315"/>
          </a:xfrm>
          <a:prstGeom prst="ellipse">
            <a:avLst/>
          </a:prstGeom>
          <a:solidFill>
            <a:schemeClr val="accent1">
              <a:lumMod val="20000"/>
              <a:lumOff val="80000"/>
              <a:alpha val="67000"/>
            </a:schemeClr>
          </a:solidFill>
          <a:ln w="28575">
            <a:solidFill>
              <a:schemeClr val="accent1">
                <a:shade val="50000"/>
                <a:alpha val="97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8B3F9FA-84B4-4B05-BE9B-4CB936D0E796}"/>
              </a:ext>
            </a:extLst>
          </p:cNvPr>
          <p:cNvSpPr txBox="1"/>
          <p:nvPr/>
        </p:nvSpPr>
        <p:spPr>
          <a:xfrm>
            <a:off x="358688" y="3950676"/>
            <a:ext cx="430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Electrically excitable cells are marked by ion channels that are controlled by local potential: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voltage-gated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ion channels).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0AB3252-E7BA-4FCF-A5C8-D9ACC941F370}"/>
              </a:ext>
            </a:extLst>
          </p:cNvPr>
          <p:cNvSpPr txBox="1"/>
          <p:nvPr/>
        </p:nvSpPr>
        <p:spPr>
          <a:xfrm>
            <a:off x="7826829" y="4340281"/>
            <a:ext cx="4365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the stimulus overcome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threshold, the ion-channel opens and let sodium (Na+) get into the cell increasing the membrane potential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80414C9-36FF-42BD-AD5B-AEDE7E0888F2}"/>
              </a:ext>
            </a:extLst>
          </p:cNvPr>
          <p:cNvSpPr txBox="1"/>
          <p:nvPr/>
        </p:nvSpPr>
        <p:spPr>
          <a:xfrm>
            <a:off x="5108842" y="4473837"/>
            <a:ext cx="2473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Arrival of an electrical stimulus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CCC1645E-874D-497F-AF0A-E6D7EE47DD7C}"/>
              </a:ext>
            </a:extLst>
          </p:cNvPr>
          <p:cNvCxnSpPr/>
          <p:nvPr/>
        </p:nvCxnSpPr>
        <p:spPr>
          <a:xfrm>
            <a:off x="7510063" y="1157572"/>
            <a:ext cx="0" cy="343577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6827E71-16C2-4C90-A656-64147F143B72}"/>
              </a:ext>
            </a:extLst>
          </p:cNvPr>
          <p:cNvSpPr txBox="1"/>
          <p:nvPr/>
        </p:nvSpPr>
        <p:spPr>
          <a:xfrm>
            <a:off x="6083265" y="222126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D0ACF8F-25D4-46C9-94A6-3A86E23E179E}"/>
              </a:ext>
            </a:extLst>
          </p:cNvPr>
          <p:cNvSpPr txBox="1"/>
          <p:nvPr/>
        </p:nvSpPr>
        <p:spPr>
          <a:xfrm>
            <a:off x="9052019" y="2535251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30259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/>
      <p:bldP spid="18" grpId="0"/>
      <p:bldP spid="9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DF6F3DE9-56B6-4652-A7B1-FBCF67D8CA86}"/>
              </a:ext>
            </a:extLst>
          </p:cNvPr>
          <p:cNvSpPr/>
          <p:nvPr/>
        </p:nvSpPr>
        <p:spPr>
          <a:xfrm>
            <a:off x="7552266" y="1381080"/>
            <a:ext cx="491067" cy="334477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59DA547C-BDAA-4D09-8563-25C573F2355F}"/>
              </a:ext>
            </a:extLst>
          </p:cNvPr>
          <p:cNvSpPr/>
          <p:nvPr/>
        </p:nvSpPr>
        <p:spPr>
          <a:xfrm>
            <a:off x="8051342" y="1381079"/>
            <a:ext cx="1085082" cy="33447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4DF633D-16BD-4B26-96F6-E109696D9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011"/>
            <a:ext cx="10515600" cy="662397"/>
          </a:xfrm>
        </p:spPr>
        <p:txBody>
          <a:bodyPr/>
          <a:lstStyle/>
          <a:p>
            <a:r>
              <a:rPr lang="en-US" dirty="0"/>
              <a:t>Phases of cell excitation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C17CA25-876E-438C-A54E-0ED24C775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751DE1D-3D9D-45C4-B649-EC414538E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B88F1BF-268E-4E83-B7E4-8E9075979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400" y="1213981"/>
            <a:ext cx="2804827" cy="2487760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6978A07F-C779-45B5-9272-567EB3BCA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8108" y="1518200"/>
            <a:ext cx="4506930" cy="2714519"/>
          </a:xfrm>
          <a:prstGeom prst="rect">
            <a:avLst/>
          </a:prstGeom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C3D62E59-543B-4749-84AA-9282F8659FD4}"/>
              </a:ext>
            </a:extLst>
          </p:cNvPr>
          <p:cNvCxnSpPr>
            <a:cxnSpLocks/>
          </p:cNvCxnSpPr>
          <p:nvPr/>
        </p:nvCxnSpPr>
        <p:spPr>
          <a:xfrm flipH="1">
            <a:off x="5173133" y="3667874"/>
            <a:ext cx="5300045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A95D071-3818-40F1-9653-C8C62F90BBED}"/>
              </a:ext>
            </a:extLst>
          </p:cNvPr>
          <p:cNvSpPr txBox="1"/>
          <p:nvPr/>
        </p:nvSpPr>
        <p:spPr>
          <a:xfrm>
            <a:off x="2448166" y="4375849"/>
            <a:ext cx="25955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resting potential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 -100 to -50 mV )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2734B667-4198-4364-9DFF-49A7C7B08F0C}"/>
              </a:ext>
            </a:extLst>
          </p:cNvPr>
          <p:cNvCxnSpPr>
            <a:cxnSpLocks/>
          </p:cNvCxnSpPr>
          <p:nvPr/>
        </p:nvCxnSpPr>
        <p:spPr>
          <a:xfrm>
            <a:off x="7552266" y="1348330"/>
            <a:ext cx="0" cy="341026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803C4989-0BDF-4EB2-A763-ED9C647FBA54}"/>
              </a:ext>
            </a:extLst>
          </p:cNvPr>
          <p:cNvCxnSpPr>
            <a:cxnSpLocks/>
          </p:cNvCxnSpPr>
          <p:nvPr/>
        </p:nvCxnSpPr>
        <p:spPr>
          <a:xfrm>
            <a:off x="8043333" y="1348330"/>
            <a:ext cx="0" cy="341026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562255E3-C8E1-4760-99FB-33A06744F6B1}"/>
              </a:ext>
            </a:extLst>
          </p:cNvPr>
          <p:cNvCxnSpPr>
            <a:cxnSpLocks/>
          </p:cNvCxnSpPr>
          <p:nvPr/>
        </p:nvCxnSpPr>
        <p:spPr>
          <a:xfrm flipV="1">
            <a:off x="4995256" y="3723926"/>
            <a:ext cx="368622" cy="84664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EA3565D5-5E24-41B0-AA5D-1387ECB5ED1C}"/>
              </a:ext>
            </a:extLst>
          </p:cNvPr>
          <p:cNvCxnSpPr>
            <a:cxnSpLocks/>
          </p:cNvCxnSpPr>
          <p:nvPr/>
        </p:nvCxnSpPr>
        <p:spPr>
          <a:xfrm>
            <a:off x="9145618" y="1381079"/>
            <a:ext cx="0" cy="341026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82361BE-7B6E-4747-9582-66D69B250671}"/>
              </a:ext>
            </a:extLst>
          </p:cNvPr>
          <p:cNvSpPr txBox="1"/>
          <p:nvPr/>
        </p:nvSpPr>
        <p:spPr>
          <a:xfrm>
            <a:off x="5141056" y="5369947"/>
            <a:ext cx="2156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Depolarization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4BE62C8F-D853-4B1A-BA55-B7767F6A85F8}"/>
              </a:ext>
            </a:extLst>
          </p:cNvPr>
          <p:cNvCxnSpPr>
            <a:cxnSpLocks/>
          </p:cNvCxnSpPr>
          <p:nvPr/>
        </p:nvCxnSpPr>
        <p:spPr>
          <a:xfrm flipV="1">
            <a:off x="6353301" y="4369839"/>
            <a:ext cx="1435181" cy="1023744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C430BFED-8924-424F-B66B-7FDD935B64CB}"/>
              </a:ext>
            </a:extLst>
          </p:cNvPr>
          <p:cNvCxnSpPr>
            <a:cxnSpLocks/>
          </p:cNvCxnSpPr>
          <p:nvPr/>
        </p:nvCxnSpPr>
        <p:spPr>
          <a:xfrm flipV="1">
            <a:off x="8593883" y="4460542"/>
            <a:ext cx="175049" cy="1016378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AD66D92-8154-448E-B348-19C2DE95A275}"/>
              </a:ext>
            </a:extLst>
          </p:cNvPr>
          <p:cNvSpPr txBox="1"/>
          <p:nvPr/>
        </p:nvSpPr>
        <p:spPr>
          <a:xfrm>
            <a:off x="7797799" y="5474081"/>
            <a:ext cx="2053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Ripolarization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B93011F8-EB40-4CC3-918A-2C0F9A9CA3F5}"/>
              </a:ext>
            </a:extLst>
          </p:cNvPr>
          <p:cNvGrpSpPr/>
          <p:nvPr/>
        </p:nvGrpSpPr>
        <p:grpSpPr>
          <a:xfrm>
            <a:off x="6855515" y="1751660"/>
            <a:ext cx="394636" cy="394636"/>
            <a:chOff x="4806215" y="1617044"/>
            <a:chExt cx="394636" cy="394636"/>
          </a:xfrm>
        </p:grpSpPr>
        <p:cxnSp>
          <p:nvCxnSpPr>
            <p:cNvPr id="27" name="Connettore diritto 26">
              <a:extLst>
                <a:ext uri="{FF2B5EF4-FFF2-40B4-BE49-F238E27FC236}">
                  <a16:creationId xmlns:a16="http://schemas.microsoft.com/office/drawing/2014/main" id="{1AB61C6F-69B8-427A-B78B-A16E8C630748}"/>
                </a:ext>
              </a:extLst>
            </p:cNvPr>
            <p:cNvCxnSpPr>
              <a:cxnSpLocks/>
            </p:cNvCxnSpPr>
            <p:nvPr/>
          </p:nvCxnSpPr>
          <p:spPr>
            <a:xfrm>
              <a:off x="5003533" y="1617044"/>
              <a:ext cx="0" cy="39463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diritto 27">
              <a:extLst>
                <a:ext uri="{FF2B5EF4-FFF2-40B4-BE49-F238E27FC236}">
                  <a16:creationId xmlns:a16="http://schemas.microsoft.com/office/drawing/2014/main" id="{5506726F-9EA4-4764-92AC-14945BA54F2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003533" y="1617044"/>
              <a:ext cx="0" cy="39463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92360D32-7530-491C-853E-CC0C2D483190}"/>
              </a:ext>
            </a:extLst>
          </p:cNvPr>
          <p:cNvCxnSpPr>
            <a:cxnSpLocks/>
          </p:cNvCxnSpPr>
          <p:nvPr/>
        </p:nvCxnSpPr>
        <p:spPr>
          <a:xfrm rot="16200000">
            <a:off x="7105232" y="2991667"/>
            <a:ext cx="0" cy="39463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9EEF1026-67C8-455B-8FA4-E54BAD5D588F}"/>
              </a:ext>
            </a:extLst>
          </p:cNvPr>
          <p:cNvSpPr txBox="1"/>
          <p:nvPr/>
        </p:nvSpPr>
        <p:spPr>
          <a:xfrm>
            <a:off x="9454642" y="24939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C8ED25B0-4119-4F06-BC6E-E309E7DD0AE6}"/>
              </a:ext>
            </a:extLst>
          </p:cNvPr>
          <p:cNvCxnSpPr/>
          <p:nvPr/>
        </p:nvCxnSpPr>
        <p:spPr>
          <a:xfrm>
            <a:off x="5197637" y="3367711"/>
            <a:ext cx="5275541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F2E563CC-05A7-4C1B-B694-065A00EEFBC8}"/>
              </a:ext>
            </a:extLst>
          </p:cNvPr>
          <p:cNvSpPr txBox="1"/>
          <p:nvPr/>
        </p:nvSpPr>
        <p:spPr>
          <a:xfrm>
            <a:off x="4386720" y="2903241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Threshold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7AFA3767-CBFF-4CBD-B638-ECDD561DF5A1}"/>
              </a:ext>
            </a:extLst>
          </p:cNvPr>
          <p:cNvSpPr txBox="1"/>
          <p:nvPr/>
        </p:nvSpPr>
        <p:spPr>
          <a:xfrm>
            <a:off x="9626600" y="4232720"/>
            <a:ext cx="2144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Time-scale: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few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21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0" grpId="0"/>
      <p:bldP spid="19" grpId="0"/>
      <p:bldP spid="24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BAD71C-59F6-40CC-B0C8-E4BF836FC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133" y="116640"/>
            <a:ext cx="10515600" cy="662397"/>
          </a:xfrm>
        </p:spPr>
        <p:txBody>
          <a:bodyPr/>
          <a:lstStyle/>
          <a:p>
            <a:r>
              <a:rPr lang="en-US" dirty="0"/>
              <a:t>Nerve cells (neurons)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F013CE9-C51A-44ED-A18D-3EC30185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7BF215-DDE1-48F1-A46E-563568AB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BE721B66-332F-4461-A0B8-665DD0FAF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97159" y="1592623"/>
            <a:ext cx="7031304" cy="429654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A9336E6-4543-45DF-8B77-F2CDA19E5191}"/>
              </a:ext>
            </a:extLst>
          </p:cNvPr>
          <p:cNvSpPr txBox="1"/>
          <p:nvPr/>
        </p:nvSpPr>
        <p:spPr>
          <a:xfrm>
            <a:off x="140025" y="3534600"/>
            <a:ext cx="223651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soma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(typical metabolic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cell functions)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889FDF6-89A2-45AE-AF54-FB56B5345B6A}"/>
              </a:ext>
            </a:extLst>
          </p:cNvPr>
          <p:cNvSpPr txBox="1"/>
          <p:nvPr/>
        </p:nvSpPr>
        <p:spPr>
          <a:xfrm>
            <a:off x="3255047" y="2038492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32F9B17-605C-4396-A525-38418B75BFE0}"/>
              </a:ext>
            </a:extLst>
          </p:cNvPr>
          <p:cNvSpPr txBox="1"/>
          <p:nvPr/>
        </p:nvSpPr>
        <p:spPr>
          <a:xfrm>
            <a:off x="303932" y="1798232"/>
            <a:ext cx="23358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dendrites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(carry input signals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 the neuron)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5FDF8FD-440D-46BC-A0B0-0A3855EE88CD}"/>
              </a:ext>
            </a:extLst>
          </p:cNvPr>
          <p:cNvSpPr txBox="1"/>
          <p:nvPr/>
        </p:nvSpPr>
        <p:spPr>
          <a:xfrm>
            <a:off x="5516148" y="3026769"/>
            <a:ext cx="25619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axon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(carry output signals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out of the neuron)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606C2D2-234F-44B3-9A0A-77D51EE34FCB}"/>
              </a:ext>
            </a:extLst>
          </p:cNvPr>
          <p:cNvSpPr txBox="1"/>
          <p:nvPr/>
        </p:nvSpPr>
        <p:spPr>
          <a:xfrm>
            <a:off x="8788092" y="3179188"/>
            <a:ext cx="332815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synaptic terminals 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(connect to other neuros or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muscle cells 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81FB4D26-F84F-4DFF-87FB-1E730707A0D5}"/>
              </a:ext>
            </a:extLst>
          </p:cNvPr>
          <p:cNvSpPr/>
          <p:nvPr/>
        </p:nvSpPr>
        <p:spPr>
          <a:xfrm>
            <a:off x="9621838" y="1684338"/>
            <a:ext cx="53975" cy="5397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CCD5329B-CEC5-4C33-B7C4-43F3FB984B1E}"/>
              </a:ext>
            </a:extLst>
          </p:cNvPr>
          <p:cNvSpPr/>
          <p:nvPr/>
        </p:nvSpPr>
        <p:spPr>
          <a:xfrm>
            <a:off x="9701474" y="2088367"/>
            <a:ext cx="53975" cy="5397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4AB10C65-B6FF-48EE-8532-69EFCE72B688}"/>
              </a:ext>
            </a:extLst>
          </p:cNvPr>
          <p:cNvSpPr/>
          <p:nvPr/>
        </p:nvSpPr>
        <p:spPr>
          <a:xfrm>
            <a:off x="9207494" y="1738313"/>
            <a:ext cx="53975" cy="5397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07551882-1E97-468C-93E6-716B49922EF0}"/>
              </a:ext>
            </a:extLst>
          </p:cNvPr>
          <p:cNvSpPr/>
          <p:nvPr/>
        </p:nvSpPr>
        <p:spPr>
          <a:xfrm>
            <a:off x="8928187" y="1580990"/>
            <a:ext cx="53975" cy="5397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20151721-3B14-4AEF-ACD5-8C09C1763907}"/>
              </a:ext>
            </a:extLst>
          </p:cNvPr>
          <p:cNvSpPr/>
          <p:nvPr/>
        </p:nvSpPr>
        <p:spPr>
          <a:xfrm>
            <a:off x="8718730" y="1559819"/>
            <a:ext cx="53975" cy="5397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B590FA54-3E39-410A-BDD2-47E7F6E36747}"/>
              </a:ext>
            </a:extLst>
          </p:cNvPr>
          <p:cNvSpPr/>
          <p:nvPr/>
        </p:nvSpPr>
        <p:spPr>
          <a:xfrm>
            <a:off x="8615106" y="1827001"/>
            <a:ext cx="53975" cy="5397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65FBBFAE-652F-4B9A-AA5F-B026230F82DE}"/>
              </a:ext>
            </a:extLst>
          </p:cNvPr>
          <p:cNvSpPr/>
          <p:nvPr/>
        </p:nvSpPr>
        <p:spPr>
          <a:xfrm>
            <a:off x="9533739" y="2354090"/>
            <a:ext cx="53975" cy="5397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242743E0-2F00-4EE7-B91C-1A4EB0BBCC8E}"/>
              </a:ext>
            </a:extLst>
          </p:cNvPr>
          <p:cNvSpPr/>
          <p:nvPr/>
        </p:nvSpPr>
        <p:spPr>
          <a:xfrm>
            <a:off x="9701474" y="2848462"/>
            <a:ext cx="53975" cy="5397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DFAD66B3-D8A4-4C3E-A366-407613B7885C}"/>
              </a:ext>
            </a:extLst>
          </p:cNvPr>
          <p:cNvSpPr/>
          <p:nvPr/>
        </p:nvSpPr>
        <p:spPr>
          <a:xfrm>
            <a:off x="9287126" y="2936434"/>
            <a:ext cx="53975" cy="5397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7025F778-C5C9-4B08-A25D-D93212D102C2}"/>
              </a:ext>
            </a:extLst>
          </p:cNvPr>
          <p:cNvCxnSpPr>
            <a:cxnSpLocks/>
          </p:cNvCxnSpPr>
          <p:nvPr/>
        </p:nvCxnSpPr>
        <p:spPr>
          <a:xfrm flipV="1">
            <a:off x="6015006" y="2174307"/>
            <a:ext cx="368622" cy="84664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4D68276B-5E25-4EE7-B89E-70D127FFFA6A}"/>
              </a:ext>
            </a:extLst>
          </p:cNvPr>
          <p:cNvCxnSpPr>
            <a:cxnSpLocks/>
          </p:cNvCxnSpPr>
          <p:nvPr/>
        </p:nvCxnSpPr>
        <p:spPr>
          <a:xfrm flipH="1" flipV="1">
            <a:off x="9787454" y="2174307"/>
            <a:ext cx="879734" cy="108045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D970FDFC-A340-4D89-AB19-F3E0532D5C6F}"/>
              </a:ext>
            </a:extLst>
          </p:cNvPr>
          <p:cNvCxnSpPr>
            <a:cxnSpLocks/>
          </p:cNvCxnSpPr>
          <p:nvPr/>
        </p:nvCxnSpPr>
        <p:spPr>
          <a:xfrm flipV="1">
            <a:off x="2221800" y="4103986"/>
            <a:ext cx="1651274" cy="25889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758CD0AA-9BCD-4623-A5C4-24F3046BD355}"/>
              </a:ext>
            </a:extLst>
          </p:cNvPr>
          <p:cNvCxnSpPr>
            <a:cxnSpLocks/>
          </p:cNvCxnSpPr>
          <p:nvPr/>
        </p:nvCxnSpPr>
        <p:spPr>
          <a:xfrm>
            <a:off x="3933060" y="2500158"/>
            <a:ext cx="86549" cy="1240739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C6C46270-94C5-4745-AA75-50BB672BED1D}"/>
              </a:ext>
            </a:extLst>
          </p:cNvPr>
          <p:cNvCxnSpPr>
            <a:cxnSpLocks/>
          </p:cNvCxnSpPr>
          <p:nvPr/>
        </p:nvCxnSpPr>
        <p:spPr>
          <a:xfrm>
            <a:off x="2276817" y="2788185"/>
            <a:ext cx="588078" cy="232767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igura a mano libera: forma 31">
            <a:extLst>
              <a:ext uri="{FF2B5EF4-FFF2-40B4-BE49-F238E27FC236}">
                <a16:creationId xmlns:a16="http://schemas.microsoft.com/office/drawing/2014/main" id="{EEB8F023-76CB-4629-95C6-42E4D385E2DA}"/>
              </a:ext>
            </a:extLst>
          </p:cNvPr>
          <p:cNvSpPr/>
          <p:nvPr/>
        </p:nvSpPr>
        <p:spPr>
          <a:xfrm>
            <a:off x="5350933" y="1809698"/>
            <a:ext cx="1524000" cy="713369"/>
          </a:xfrm>
          <a:custGeom>
            <a:avLst/>
            <a:gdLst>
              <a:gd name="connsiteX0" fmla="*/ 0 w 1524000"/>
              <a:gd name="connsiteY0" fmla="*/ 714255 h 714255"/>
              <a:gd name="connsiteX1" fmla="*/ 237067 w 1524000"/>
              <a:gd name="connsiteY1" fmla="*/ 426388 h 714255"/>
              <a:gd name="connsiteX2" fmla="*/ 499534 w 1524000"/>
              <a:gd name="connsiteY2" fmla="*/ 231655 h 714255"/>
              <a:gd name="connsiteX3" fmla="*/ 728134 w 1524000"/>
              <a:gd name="connsiteY3" fmla="*/ 36921 h 714255"/>
              <a:gd name="connsiteX4" fmla="*/ 1109134 w 1524000"/>
              <a:gd name="connsiteY4" fmla="*/ 3055 h 714255"/>
              <a:gd name="connsiteX5" fmla="*/ 1524000 w 1524000"/>
              <a:gd name="connsiteY5" fmla="*/ 79255 h 714255"/>
              <a:gd name="connsiteX0" fmla="*/ 0 w 1524000"/>
              <a:gd name="connsiteY0" fmla="*/ 713369 h 713369"/>
              <a:gd name="connsiteX1" fmla="*/ 237067 w 1524000"/>
              <a:gd name="connsiteY1" fmla="*/ 425502 h 713369"/>
              <a:gd name="connsiteX2" fmla="*/ 486834 w 1524000"/>
              <a:gd name="connsiteY2" fmla="*/ 188436 h 713369"/>
              <a:gd name="connsiteX3" fmla="*/ 728134 w 1524000"/>
              <a:gd name="connsiteY3" fmla="*/ 36035 h 713369"/>
              <a:gd name="connsiteX4" fmla="*/ 1109134 w 1524000"/>
              <a:gd name="connsiteY4" fmla="*/ 2169 h 713369"/>
              <a:gd name="connsiteX5" fmla="*/ 1524000 w 1524000"/>
              <a:gd name="connsiteY5" fmla="*/ 78369 h 71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4000" h="713369">
                <a:moveTo>
                  <a:pt x="0" y="713369"/>
                </a:moveTo>
                <a:cubicBezTo>
                  <a:pt x="76905" y="609652"/>
                  <a:pt x="155928" y="512991"/>
                  <a:pt x="237067" y="425502"/>
                </a:cubicBezTo>
                <a:cubicBezTo>
                  <a:pt x="318206" y="338013"/>
                  <a:pt x="404989" y="253347"/>
                  <a:pt x="486834" y="188436"/>
                </a:cubicBezTo>
                <a:cubicBezTo>
                  <a:pt x="568679" y="123525"/>
                  <a:pt x="624417" y="67079"/>
                  <a:pt x="728134" y="36035"/>
                </a:cubicBezTo>
                <a:cubicBezTo>
                  <a:pt x="831851" y="4991"/>
                  <a:pt x="976490" y="-4887"/>
                  <a:pt x="1109134" y="2169"/>
                </a:cubicBezTo>
                <a:cubicBezTo>
                  <a:pt x="1241778" y="9225"/>
                  <a:pt x="1382889" y="43797"/>
                  <a:pt x="1524000" y="78369"/>
                </a:cubicBezTo>
              </a:path>
            </a:pathLst>
          </a:custGeom>
          <a:noFill/>
          <a:ln w="2857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FC9746A2-D741-432D-8808-D14A792DCD4F}"/>
              </a:ext>
            </a:extLst>
          </p:cNvPr>
          <p:cNvSpPr txBox="1"/>
          <p:nvPr/>
        </p:nvSpPr>
        <p:spPr>
          <a:xfrm>
            <a:off x="5393712" y="1361790"/>
            <a:ext cx="1907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stimulus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1E69F7B2-31F7-491A-A254-20114EBCD289}"/>
              </a:ext>
            </a:extLst>
          </p:cNvPr>
          <p:cNvSpPr txBox="1"/>
          <p:nvPr/>
        </p:nvSpPr>
        <p:spPr>
          <a:xfrm>
            <a:off x="1846597" y="4718939"/>
            <a:ext cx="1539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stimuli</a:t>
            </a:r>
          </a:p>
        </p:txBody>
      </p:sp>
      <p:sp>
        <p:nvSpPr>
          <p:cNvPr id="36" name="Figura a mano libera: forma 35">
            <a:extLst>
              <a:ext uri="{FF2B5EF4-FFF2-40B4-BE49-F238E27FC236}">
                <a16:creationId xmlns:a16="http://schemas.microsoft.com/office/drawing/2014/main" id="{7CF00A02-C3BF-4254-964B-6F972483C5CE}"/>
              </a:ext>
            </a:extLst>
          </p:cNvPr>
          <p:cNvSpPr/>
          <p:nvPr/>
        </p:nvSpPr>
        <p:spPr>
          <a:xfrm>
            <a:off x="3064933" y="4724400"/>
            <a:ext cx="508000" cy="847168"/>
          </a:xfrm>
          <a:custGeom>
            <a:avLst/>
            <a:gdLst>
              <a:gd name="connsiteX0" fmla="*/ 0 w 508000"/>
              <a:gd name="connsiteY0" fmla="*/ 804333 h 847168"/>
              <a:gd name="connsiteX1" fmla="*/ 160867 w 508000"/>
              <a:gd name="connsiteY1" fmla="*/ 846667 h 847168"/>
              <a:gd name="connsiteX2" fmla="*/ 279400 w 508000"/>
              <a:gd name="connsiteY2" fmla="*/ 778933 h 847168"/>
              <a:gd name="connsiteX3" fmla="*/ 423334 w 508000"/>
              <a:gd name="connsiteY3" fmla="*/ 491067 h 847168"/>
              <a:gd name="connsiteX4" fmla="*/ 508000 w 508000"/>
              <a:gd name="connsiteY4" fmla="*/ 0 h 84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000" h="847168">
                <a:moveTo>
                  <a:pt x="0" y="804333"/>
                </a:moveTo>
                <a:cubicBezTo>
                  <a:pt x="57150" y="827616"/>
                  <a:pt x="114300" y="850900"/>
                  <a:pt x="160867" y="846667"/>
                </a:cubicBezTo>
                <a:cubicBezTo>
                  <a:pt x="207434" y="842434"/>
                  <a:pt x="235656" y="838199"/>
                  <a:pt x="279400" y="778933"/>
                </a:cubicBezTo>
                <a:cubicBezTo>
                  <a:pt x="323144" y="719667"/>
                  <a:pt x="385234" y="620889"/>
                  <a:pt x="423334" y="491067"/>
                </a:cubicBezTo>
                <a:cubicBezTo>
                  <a:pt x="461434" y="361245"/>
                  <a:pt x="484717" y="180622"/>
                  <a:pt x="508000" y="0"/>
                </a:cubicBezTo>
              </a:path>
            </a:pathLst>
          </a:custGeom>
          <a:noFill/>
          <a:ln>
            <a:solidFill>
              <a:srgbClr val="00B05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igura a mano libera: forma 36">
            <a:extLst>
              <a:ext uri="{FF2B5EF4-FFF2-40B4-BE49-F238E27FC236}">
                <a16:creationId xmlns:a16="http://schemas.microsoft.com/office/drawing/2014/main" id="{E3D99097-C7FB-445D-ACAF-EF359D2C4B63}"/>
              </a:ext>
            </a:extLst>
          </p:cNvPr>
          <p:cNvSpPr/>
          <p:nvPr/>
        </p:nvSpPr>
        <p:spPr>
          <a:xfrm>
            <a:off x="2650067" y="3376024"/>
            <a:ext cx="778933" cy="450909"/>
          </a:xfrm>
          <a:custGeom>
            <a:avLst/>
            <a:gdLst>
              <a:gd name="connsiteX0" fmla="*/ 0 w 778933"/>
              <a:gd name="connsiteY0" fmla="*/ 10643 h 450909"/>
              <a:gd name="connsiteX1" fmla="*/ 220133 w 778933"/>
              <a:gd name="connsiteY1" fmla="*/ 27576 h 450909"/>
              <a:gd name="connsiteX2" fmla="*/ 491066 w 778933"/>
              <a:gd name="connsiteY2" fmla="*/ 247709 h 450909"/>
              <a:gd name="connsiteX3" fmla="*/ 778933 w 778933"/>
              <a:gd name="connsiteY3" fmla="*/ 450909 h 45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933" h="450909">
                <a:moveTo>
                  <a:pt x="0" y="10643"/>
                </a:moveTo>
                <a:cubicBezTo>
                  <a:pt x="69144" y="-646"/>
                  <a:pt x="138289" y="-11935"/>
                  <a:pt x="220133" y="27576"/>
                </a:cubicBezTo>
                <a:cubicBezTo>
                  <a:pt x="301977" y="67087"/>
                  <a:pt x="397933" y="177154"/>
                  <a:pt x="491066" y="247709"/>
                </a:cubicBezTo>
                <a:cubicBezTo>
                  <a:pt x="584199" y="318264"/>
                  <a:pt x="681566" y="384586"/>
                  <a:pt x="778933" y="450909"/>
                </a:cubicBezTo>
              </a:path>
            </a:pathLst>
          </a:custGeom>
          <a:noFill/>
          <a:ln>
            <a:solidFill>
              <a:srgbClr val="00B05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igura a mano libera: forma 37">
            <a:extLst>
              <a:ext uri="{FF2B5EF4-FFF2-40B4-BE49-F238E27FC236}">
                <a16:creationId xmlns:a16="http://schemas.microsoft.com/office/drawing/2014/main" id="{44EA3239-BFEB-4934-ADB8-23EA8DF13974}"/>
              </a:ext>
            </a:extLst>
          </p:cNvPr>
          <p:cNvSpPr/>
          <p:nvPr/>
        </p:nvSpPr>
        <p:spPr>
          <a:xfrm>
            <a:off x="4021667" y="4538133"/>
            <a:ext cx="206654" cy="482600"/>
          </a:xfrm>
          <a:custGeom>
            <a:avLst/>
            <a:gdLst>
              <a:gd name="connsiteX0" fmla="*/ 0 w 206654"/>
              <a:gd name="connsiteY0" fmla="*/ 482600 h 482600"/>
              <a:gd name="connsiteX1" fmla="*/ 177800 w 206654"/>
              <a:gd name="connsiteY1" fmla="*/ 423334 h 482600"/>
              <a:gd name="connsiteX2" fmla="*/ 194733 w 206654"/>
              <a:gd name="connsiteY2" fmla="*/ 220134 h 482600"/>
              <a:gd name="connsiteX3" fmla="*/ 59266 w 206654"/>
              <a:gd name="connsiteY3" fmla="*/ 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654" h="482600">
                <a:moveTo>
                  <a:pt x="0" y="482600"/>
                </a:moveTo>
                <a:cubicBezTo>
                  <a:pt x="72672" y="474839"/>
                  <a:pt x="145345" y="467078"/>
                  <a:pt x="177800" y="423334"/>
                </a:cubicBezTo>
                <a:cubicBezTo>
                  <a:pt x="210255" y="379590"/>
                  <a:pt x="214489" y="290690"/>
                  <a:pt x="194733" y="220134"/>
                </a:cubicBezTo>
                <a:cubicBezTo>
                  <a:pt x="174977" y="149578"/>
                  <a:pt x="117121" y="74789"/>
                  <a:pt x="59266" y="0"/>
                </a:cubicBezTo>
              </a:path>
            </a:pathLst>
          </a:custGeom>
          <a:noFill/>
          <a:ln>
            <a:solidFill>
              <a:srgbClr val="00B05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igura a mano libera: forma 38">
            <a:extLst>
              <a:ext uri="{FF2B5EF4-FFF2-40B4-BE49-F238E27FC236}">
                <a16:creationId xmlns:a16="http://schemas.microsoft.com/office/drawing/2014/main" id="{A0FBDD32-1734-4139-9DB8-B5B32FFD95B4}"/>
              </a:ext>
            </a:extLst>
          </p:cNvPr>
          <p:cNvSpPr/>
          <p:nvPr/>
        </p:nvSpPr>
        <p:spPr>
          <a:xfrm>
            <a:off x="3463826" y="4868333"/>
            <a:ext cx="312949" cy="1016000"/>
          </a:xfrm>
          <a:custGeom>
            <a:avLst/>
            <a:gdLst>
              <a:gd name="connsiteX0" fmla="*/ 151441 w 312949"/>
              <a:gd name="connsiteY0" fmla="*/ 1016000 h 1016000"/>
              <a:gd name="connsiteX1" fmla="*/ 24441 w 312949"/>
              <a:gd name="connsiteY1" fmla="*/ 897467 h 1016000"/>
              <a:gd name="connsiteX2" fmla="*/ 24441 w 312949"/>
              <a:gd name="connsiteY2" fmla="*/ 702734 h 1016000"/>
              <a:gd name="connsiteX3" fmla="*/ 278441 w 312949"/>
              <a:gd name="connsiteY3" fmla="*/ 313267 h 1016000"/>
              <a:gd name="connsiteX4" fmla="*/ 303841 w 312949"/>
              <a:gd name="connsiteY4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949" h="1016000">
                <a:moveTo>
                  <a:pt x="151441" y="1016000"/>
                </a:moveTo>
                <a:cubicBezTo>
                  <a:pt x="98524" y="982839"/>
                  <a:pt x="45608" y="949678"/>
                  <a:pt x="24441" y="897467"/>
                </a:cubicBezTo>
                <a:cubicBezTo>
                  <a:pt x="3274" y="845256"/>
                  <a:pt x="-17892" y="800101"/>
                  <a:pt x="24441" y="702734"/>
                </a:cubicBezTo>
                <a:cubicBezTo>
                  <a:pt x="66774" y="605367"/>
                  <a:pt x="231874" y="430389"/>
                  <a:pt x="278441" y="313267"/>
                </a:cubicBezTo>
                <a:cubicBezTo>
                  <a:pt x="325008" y="196145"/>
                  <a:pt x="314424" y="98072"/>
                  <a:pt x="303841" y="0"/>
                </a:cubicBezTo>
              </a:path>
            </a:pathLst>
          </a:custGeom>
          <a:noFill/>
          <a:ln>
            <a:solidFill>
              <a:srgbClr val="00B05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E84FBC5A-3AF2-42E0-B818-EBB39DEA2E80}"/>
              </a:ext>
            </a:extLst>
          </p:cNvPr>
          <p:cNvSpPr txBox="1"/>
          <p:nvPr/>
        </p:nvSpPr>
        <p:spPr>
          <a:xfrm>
            <a:off x="5516148" y="4417377"/>
            <a:ext cx="5475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cable-like bundles of axons constitute nerves. Axons can be longer than 1 m </a:t>
            </a:r>
          </a:p>
        </p:txBody>
      </p:sp>
    </p:spTree>
    <p:extLst>
      <p:ext uri="{BB962C8B-B14F-4D97-AF65-F5344CB8AC3E}">
        <p14:creationId xmlns:p14="http://schemas.microsoft.com/office/powerpoint/2010/main" val="138709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32" grpId="0" animBg="1"/>
      <p:bldP spid="33" grpId="0"/>
      <p:bldP spid="34" grpId="0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7B7751FA-2BC2-4F7C-A167-869D2916E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4903" y="4888121"/>
            <a:ext cx="5410200" cy="10287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B3CCB7C-1F8B-4C77-9175-59614C3BB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001" y="80507"/>
            <a:ext cx="10515600" cy="662397"/>
          </a:xfrm>
        </p:spPr>
        <p:txBody>
          <a:bodyPr/>
          <a:lstStyle/>
          <a:p>
            <a:r>
              <a:rPr lang="en-US" dirty="0"/>
              <a:t>Propagation of a stimulus along the axon or dendrites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8ED6A3F-D439-4A3E-A59C-C46AB35F3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Sensor Systems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EF7EB8A-C737-4DB6-9F59-AB3C287F4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C52ADD4-9577-400D-AEAE-1F8D82F76477}"/>
              </a:ext>
            </a:extLst>
          </p:cNvPr>
          <p:cNvSpPr txBox="1"/>
          <p:nvPr/>
        </p:nvSpPr>
        <p:spPr>
          <a:xfrm>
            <a:off x="363893" y="1001091"/>
            <a:ext cx="3496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resting condition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&lt;0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uniform polarization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13DF6B7-B336-4057-9E43-3A619E057FA1}"/>
              </a:ext>
            </a:extLst>
          </p:cNvPr>
          <p:cNvSpPr txBox="1"/>
          <p:nvPr/>
        </p:nvSpPr>
        <p:spPr>
          <a:xfrm>
            <a:off x="3393809" y="2077566"/>
            <a:ext cx="1866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cell membrane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0AE6BD83-1820-4935-B102-AAAE74F4F6DC}"/>
              </a:ext>
            </a:extLst>
          </p:cNvPr>
          <p:cNvCxnSpPr>
            <a:cxnSpLocks/>
          </p:cNvCxnSpPr>
          <p:nvPr/>
        </p:nvCxnSpPr>
        <p:spPr>
          <a:xfrm flipV="1">
            <a:off x="4326917" y="1366520"/>
            <a:ext cx="1007083" cy="76886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7CBAC786-A12B-41D5-98CD-B4B6AB731DAB}"/>
              </a:ext>
            </a:extLst>
          </p:cNvPr>
          <p:cNvCxnSpPr>
            <a:cxnSpLocks/>
          </p:cNvCxnSpPr>
          <p:nvPr/>
        </p:nvCxnSpPr>
        <p:spPr>
          <a:xfrm flipV="1">
            <a:off x="4958080" y="2077566"/>
            <a:ext cx="483905" cy="12385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E0933A1-4F98-4901-9B44-1B574982C4E4}"/>
              </a:ext>
            </a:extLst>
          </p:cNvPr>
          <p:cNvSpPr txBox="1"/>
          <p:nvPr/>
        </p:nvSpPr>
        <p:spPr>
          <a:xfrm>
            <a:off x="1842987" y="2828222"/>
            <a:ext cx="28248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stimulus causes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local depolarization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9E7001C2-0DE8-4C8D-8890-3ACD52E493DC}"/>
              </a:ext>
            </a:extLst>
          </p:cNvPr>
          <p:cNvCxnSpPr>
            <a:cxnSpLocks/>
          </p:cNvCxnSpPr>
          <p:nvPr/>
        </p:nvCxnSpPr>
        <p:spPr>
          <a:xfrm flipV="1">
            <a:off x="4570986" y="2971976"/>
            <a:ext cx="629046" cy="12796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5958E02B-0DDD-4A5B-935D-4EF57E816734}"/>
              </a:ext>
            </a:extLst>
          </p:cNvPr>
          <p:cNvGrpSpPr/>
          <p:nvPr/>
        </p:nvGrpSpPr>
        <p:grpSpPr>
          <a:xfrm flipH="1">
            <a:off x="5854700" y="2374819"/>
            <a:ext cx="977900" cy="330281"/>
            <a:chOff x="5854700" y="2374819"/>
            <a:chExt cx="977900" cy="330281"/>
          </a:xfrm>
        </p:grpSpPr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645A474D-2F26-4A92-B649-4FE7C19A9074}"/>
                </a:ext>
              </a:extLst>
            </p:cNvPr>
            <p:cNvSpPr/>
            <p:nvPr/>
          </p:nvSpPr>
          <p:spPr>
            <a:xfrm>
              <a:off x="6130801" y="2586276"/>
              <a:ext cx="269999" cy="87074"/>
            </a:xfrm>
            <a:custGeom>
              <a:avLst/>
              <a:gdLst>
                <a:gd name="connsiteX0" fmla="*/ 3299 w 269999"/>
                <a:gd name="connsiteY0" fmla="*/ 87074 h 87074"/>
                <a:gd name="connsiteX1" fmla="*/ 28699 w 269999"/>
                <a:gd name="connsiteY1" fmla="*/ 17224 h 87074"/>
                <a:gd name="connsiteX2" fmla="*/ 212849 w 269999"/>
                <a:gd name="connsiteY2" fmla="*/ 4524 h 87074"/>
                <a:gd name="connsiteX3" fmla="*/ 269999 w 269999"/>
                <a:gd name="connsiteY3" fmla="*/ 80724 h 8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999" h="87074">
                  <a:moveTo>
                    <a:pt x="3299" y="87074"/>
                  </a:moveTo>
                  <a:cubicBezTo>
                    <a:pt x="-1464" y="59028"/>
                    <a:pt x="-6226" y="30982"/>
                    <a:pt x="28699" y="17224"/>
                  </a:cubicBezTo>
                  <a:cubicBezTo>
                    <a:pt x="63624" y="3466"/>
                    <a:pt x="172632" y="-6059"/>
                    <a:pt x="212849" y="4524"/>
                  </a:cubicBezTo>
                  <a:cubicBezTo>
                    <a:pt x="253066" y="15107"/>
                    <a:pt x="261532" y="47915"/>
                    <a:pt x="269999" y="8072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2AC28F1E-9C9A-4AA4-A4ED-C2AB661D8C61}"/>
                </a:ext>
              </a:extLst>
            </p:cNvPr>
            <p:cNvSpPr/>
            <p:nvPr/>
          </p:nvSpPr>
          <p:spPr>
            <a:xfrm>
              <a:off x="5989600" y="2493138"/>
              <a:ext cx="608050" cy="211962"/>
            </a:xfrm>
            <a:custGeom>
              <a:avLst/>
              <a:gdLst>
                <a:gd name="connsiteX0" fmla="*/ 4800 w 608050"/>
                <a:gd name="connsiteY0" fmla="*/ 211962 h 211962"/>
                <a:gd name="connsiteX1" fmla="*/ 30200 w 608050"/>
                <a:gd name="connsiteY1" fmla="*/ 91312 h 211962"/>
                <a:gd name="connsiteX2" fmla="*/ 233400 w 608050"/>
                <a:gd name="connsiteY2" fmla="*/ 15112 h 211962"/>
                <a:gd name="connsiteX3" fmla="*/ 468350 w 608050"/>
                <a:gd name="connsiteY3" fmla="*/ 15112 h 211962"/>
                <a:gd name="connsiteX4" fmla="*/ 608050 w 608050"/>
                <a:gd name="connsiteY4" fmla="*/ 173862 h 21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050" h="211962">
                  <a:moveTo>
                    <a:pt x="4800" y="211962"/>
                  </a:moveTo>
                  <a:cubicBezTo>
                    <a:pt x="-1550" y="168041"/>
                    <a:pt x="-7900" y="124120"/>
                    <a:pt x="30200" y="91312"/>
                  </a:cubicBezTo>
                  <a:cubicBezTo>
                    <a:pt x="68300" y="58504"/>
                    <a:pt x="160375" y="27812"/>
                    <a:pt x="233400" y="15112"/>
                  </a:cubicBezTo>
                  <a:cubicBezTo>
                    <a:pt x="306425" y="2412"/>
                    <a:pt x="405908" y="-11346"/>
                    <a:pt x="468350" y="15112"/>
                  </a:cubicBezTo>
                  <a:cubicBezTo>
                    <a:pt x="530792" y="41570"/>
                    <a:pt x="569421" y="107716"/>
                    <a:pt x="608050" y="17386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87A12ED-8F45-48C1-8824-8BE489C09E7F}"/>
                </a:ext>
              </a:extLst>
            </p:cNvPr>
            <p:cNvSpPr/>
            <p:nvPr/>
          </p:nvSpPr>
          <p:spPr>
            <a:xfrm>
              <a:off x="5854700" y="2374819"/>
              <a:ext cx="977900" cy="285831"/>
            </a:xfrm>
            <a:custGeom>
              <a:avLst/>
              <a:gdLst>
                <a:gd name="connsiteX0" fmla="*/ 0 w 977900"/>
                <a:gd name="connsiteY0" fmla="*/ 279481 h 285831"/>
                <a:gd name="connsiteX1" fmla="*/ 95250 w 977900"/>
                <a:gd name="connsiteY1" fmla="*/ 133431 h 285831"/>
                <a:gd name="connsiteX2" fmla="*/ 419100 w 977900"/>
                <a:gd name="connsiteY2" fmla="*/ 81 h 285831"/>
                <a:gd name="connsiteX3" fmla="*/ 863600 w 977900"/>
                <a:gd name="connsiteY3" fmla="*/ 152481 h 285831"/>
                <a:gd name="connsiteX4" fmla="*/ 977900 w 977900"/>
                <a:gd name="connsiteY4" fmla="*/ 285831 h 28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7900" h="285831">
                  <a:moveTo>
                    <a:pt x="0" y="279481"/>
                  </a:moveTo>
                  <a:cubicBezTo>
                    <a:pt x="12700" y="229739"/>
                    <a:pt x="25400" y="179998"/>
                    <a:pt x="95250" y="133431"/>
                  </a:cubicBezTo>
                  <a:cubicBezTo>
                    <a:pt x="165100" y="86864"/>
                    <a:pt x="291042" y="-3094"/>
                    <a:pt x="419100" y="81"/>
                  </a:cubicBezTo>
                  <a:cubicBezTo>
                    <a:pt x="547158" y="3256"/>
                    <a:pt x="770467" y="104856"/>
                    <a:pt x="863600" y="152481"/>
                  </a:cubicBezTo>
                  <a:cubicBezTo>
                    <a:pt x="956733" y="200106"/>
                    <a:pt x="967316" y="242968"/>
                    <a:pt x="977900" y="28583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34D47EC8-C1F6-4EE0-9713-2AD94283AA96}"/>
              </a:ext>
            </a:extLst>
          </p:cNvPr>
          <p:cNvGrpSpPr/>
          <p:nvPr/>
        </p:nvGrpSpPr>
        <p:grpSpPr>
          <a:xfrm flipH="1" flipV="1">
            <a:off x="5854700" y="3783464"/>
            <a:ext cx="977900" cy="330281"/>
            <a:chOff x="5607050" y="3889242"/>
            <a:chExt cx="977900" cy="330281"/>
          </a:xfrm>
        </p:grpSpPr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B7B98BC-B1A2-48BC-931F-6EC8E0423B31}"/>
                </a:ext>
              </a:extLst>
            </p:cNvPr>
            <p:cNvSpPr/>
            <p:nvPr/>
          </p:nvSpPr>
          <p:spPr>
            <a:xfrm>
              <a:off x="5883151" y="4100699"/>
              <a:ext cx="269999" cy="87074"/>
            </a:xfrm>
            <a:custGeom>
              <a:avLst/>
              <a:gdLst>
                <a:gd name="connsiteX0" fmla="*/ 3299 w 269999"/>
                <a:gd name="connsiteY0" fmla="*/ 87074 h 87074"/>
                <a:gd name="connsiteX1" fmla="*/ 28699 w 269999"/>
                <a:gd name="connsiteY1" fmla="*/ 17224 h 87074"/>
                <a:gd name="connsiteX2" fmla="*/ 212849 w 269999"/>
                <a:gd name="connsiteY2" fmla="*/ 4524 h 87074"/>
                <a:gd name="connsiteX3" fmla="*/ 269999 w 269999"/>
                <a:gd name="connsiteY3" fmla="*/ 80724 h 8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999" h="87074">
                  <a:moveTo>
                    <a:pt x="3299" y="87074"/>
                  </a:moveTo>
                  <a:cubicBezTo>
                    <a:pt x="-1464" y="59028"/>
                    <a:pt x="-6226" y="30982"/>
                    <a:pt x="28699" y="17224"/>
                  </a:cubicBezTo>
                  <a:cubicBezTo>
                    <a:pt x="63624" y="3466"/>
                    <a:pt x="172632" y="-6059"/>
                    <a:pt x="212849" y="4524"/>
                  </a:cubicBezTo>
                  <a:cubicBezTo>
                    <a:pt x="253066" y="15107"/>
                    <a:pt x="261532" y="47915"/>
                    <a:pt x="269999" y="8072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C5819BFF-8477-47F8-8580-2208108E7959}"/>
                </a:ext>
              </a:extLst>
            </p:cNvPr>
            <p:cNvSpPr/>
            <p:nvPr/>
          </p:nvSpPr>
          <p:spPr>
            <a:xfrm>
              <a:off x="5741950" y="4007561"/>
              <a:ext cx="608050" cy="211962"/>
            </a:xfrm>
            <a:custGeom>
              <a:avLst/>
              <a:gdLst>
                <a:gd name="connsiteX0" fmla="*/ 4800 w 608050"/>
                <a:gd name="connsiteY0" fmla="*/ 211962 h 211962"/>
                <a:gd name="connsiteX1" fmla="*/ 30200 w 608050"/>
                <a:gd name="connsiteY1" fmla="*/ 91312 h 211962"/>
                <a:gd name="connsiteX2" fmla="*/ 233400 w 608050"/>
                <a:gd name="connsiteY2" fmla="*/ 15112 h 211962"/>
                <a:gd name="connsiteX3" fmla="*/ 468350 w 608050"/>
                <a:gd name="connsiteY3" fmla="*/ 15112 h 211962"/>
                <a:gd name="connsiteX4" fmla="*/ 608050 w 608050"/>
                <a:gd name="connsiteY4" fmla="*/ 173862 h 21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050" h="211962">
                  <a:moveTo>
                    <a:pt x="4800" y="211962"/>
                  </a:moveTo>
                  <a:cubicBezTo>
                    <a:pt x="-1550" y="168041"/>
                    <a:pt x="-7900" y="124120"/>
                    <a:pt x="30200" y="91312"/>
                  </a:cubicBezTo>
                  <a:cubicBezTo>
                    <a:pt x="68300" y="58504"/>
                    <a:pt x="160375" y="27812"/>
                    <a:pt x="233400" y="15112"/>
                  </a:cubicBezTo>
                  <a:cubicBezTo>
                    <a:pt x="306425" y="2412"/>
                    <a:pt x="405908" y="-11346"/>
                    <a:pt x="468350" y="15112"/>
                  </a:cubicBezTo>
                  <a:cubicBezTo>
                    <a:pt x="530792" y="41570"/>
                    <a:pt x="569421" y="107716"/>
                    <a:pt x="608050" y="17386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21A61025-C890-4774-AC3C-212D4599383C}"/>
                </a:ext>
              </a:extLst>
            </p:cNvPr>
            <p:cNvSpPr/>
            <p:nvPr/>
          </p:nvSpPr>
          <p:spPr>
            <a:xfrm>
              <a:off x="5607050" y="3889242"/>
              <a:ext cx="977900" cy="285831"/>
            </a:xfrm>
            <a:custGeom>
              <a:avLst/>
              <a:gdLst>
                <a:gd name="connsiteX0" fmla="*/ 0 w 977900"/>
                <a:gd name="connsiteY0" fmla="*/ 279481 h 285831"/>
                <a:gd name="connsiteX1" fmla="*/ 95250 w 977900"/>
                <a:gd name="connsiteY1" fmla="*/ 133431 h 285831"/>
                <a:gd name="connsiteX2" fmla="*/ 419100 w 977900"/>
                <a:gd name="connsiteY2" fmla="*/ 81 h 285831"/>
                <a:gd name="connsiteX3" fmla="*/ 863600 w 977900"/>
                <a:gd name="connsiteY3" fmla="*/ 152481 h 285831"/>
                <a:gd name="connsiteX4" fmla="*/ 977900 w 977900"/>
                <a:gd name="connsiteY4" fmla="*/ 285831 h 28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7900" h="285831">
                  <a:moveTo>
                    <a:pt x="0" y="279481"/>
                  </a:moveTo>
                  <a:cubicBezTo>
                    <a:pt x="12700" y="229739"/>
                    <a:pt x="25400" y="179998"/>
                    <a:pt x="95250" y="133431"/>
                  </a:cubicBezTo>
                  <a:cubicBezTo>
                    <a:pt x="165100" y="86864"/>
                    <a:pt x="291042" y="-3094"/>
                    <a:pt x="419100" y="81"/>
                  </a:cubicBezTo>
                  <a:cubicBezTo>
                    <a:pt x="547158" y="3256"/>
                    <a:pt x="770467" y="104856"/>
                    <a:pt x="863600" y="152481"/>
                  </a:cubicBezTo>
                  <a:cubicBezTo>
                    <a:pt x="956733" y="200106"/>
                    <a:pt x="967316" y="242968"/>
                    <a:pt x="977900" y="28583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526D0AB4-7B5D-44BB-89F4-8E561703DE6D}"/>
              </a:ext>
            </a:extLst>
          </p:cNvPr>
          <p:cNvSpPr txBox="1"/>
          <p:nvPr/>
        </p:nvSpPr>
        <p:spPr>
          <a:xfrm>
            <a:off x="7011396" y="3742460"/>
            <a:ext cx="3097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electrical field lines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ion displacement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0E45A2A0-3BBB-4F73-B30C-ABEAFEFCE013}"/>
              </a:ext>
            </a:extLst>
          </p:cNvPr>
          <p:cNvSpPr txBox="1"/>
          <p:nvPr/>
        </p:nvSpPr>
        <p:spPr>
          <a:xfrm>
            <a:off x="1236897" y="4293474"/>
            <a:ext cx="4023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adjacent portion of fiber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depolarized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F6D45AFC-0BB7-411B-A6F7-4BA0D57DC6B8}"/>
              </a:ext>
            </a:extLst>
          </p:cNvPr>
          <p:cNvSpPr txBox="1"/>
          <p:nvPr/>
        </p:nvSpPr>
        <p:spPr>
          <a:xfrm>
            <a:off x="644670" y="5289608"/>
            <a:ext cx="4023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previously excited segment is repolarized</a:t>
            </a:r>
          </a:p>
        </p:txBody>
      </p: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80993F05-95FC-46BA-98FA-1B1FE4FD204A}"/>
              </a:ext>
            </a:extLst>
          </p:cNvPr>
          <p:cNvCxnSpPr>
            <a:cxnSpLocks/>
          </p:cNvCxnSpPr>
          <p:nvPr/>
        </p:nvCxnSpPr>
        <p:spPr>
          <a:xfrm>
            <a:off x="5144928" y="4440698"/>
            <a:ext cx="1364729" cy="37461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6642DC23-D58E-464E-BAC0-C3BD27057BB9}"/>
              </a:ext>
            </a:extLst>
          </p:cNvPr>
          <p:cNvCxnSpPr>
            <a:cxnSpLocks/>
          </p:cNvCxnSpPr>
          <p:nvPr/>
        </p:nvCxnSpPr>
        <p:spPr>
          <a:xfrm flipV="1">
            <a:off x="3895297" y="5200259"/>
            <a:ext cx="1919141" cy="42198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ccia a destra 43">
            <a:extLst>
              <a:ext uri="{FF2B5EF4-FFF2-40B4-BE49-F238E27FC236}">
                <a16:creationId xmlns:a16="http://schemas.microsoft.com/office/drawing/2014/main" id="{8D7A986D-B382-4BED-B894-34C493CD1708}"/>
              </a:ext>
            </a:extLst>
          </p:cNvPr>
          <p:cNvSpPr/>
          <p:nvPr/>
        </p:nvSpPr>
        <p:spPr>
          <a:xfrm>
            <a:off x="6988673" y="5267692"/>
            <a:ext cx="801783" cy="286779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E511D6A4-9FCA-4D71-8D8D-83F9CF5A9E5A}"/>
              </a:ext>
            </a:extLst>
          </p:cNvPr>
          <p:cNvSpPr txBox="1"/>
          <p:nvPr/>
        </p:nvSpPr>
        <p:spPr>
          <a:xfrm>
            <a:off x="7790456" y="5181864"/>
            <a:ext cx="3618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propagation of action potential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66EEFE66-A1C1-4409-99CA-7DCE07A22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24634" y="1153419"/>
            <a:ext cx="5410200" cy="990600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CBA4B092-A0F8-435C-87A9-6D8813A4FA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03288" y="2731397"/>
            <a:ext cx="54102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3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5" grpId="0"/>
      <p:bldP spid="38" grpId="0"/>
      <p:bldP spid="39" grpId="0"/>
      <p:bldP spid="44" grpId="0" animBg="1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e 19">
            <a:extLst>
              <a:ext uri="{FF2B5EF4-FFF2-40B4-BE49-F238E27FC236}">
                <a16:creationId xmlns:a16="http://schemas.microsoft.com/office/drawing/2014/main" id="{004F7823-57D8-46F2-A41E-4D7D3A349324}"/>
              </a:ext>
            </a:extLst>
          </p:cNvPr>
          <p:cNvSpPr/>
          <p:nvPr/>
        </p:nvSpPr>
        <p:spPr>
          <a:xfrm>
            <a:off x="3759200" y="2734494"/>
            <a:ext cx="330200" cy="330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2E00AFF-2723-4464-BF0B-75DBE99FC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606" y="87638"/>
            <a:ext cx="10515600" cy="662397"/>
          </a:xfrm>
        </p:spPr>
        <p:txBody>
          <a:bodyPr/>
          <a:lstStyle/>
          <a:p>
            <a:r>
              <a:rPr lang="en-US" dirty="0"/>
              <a:t>Propagation of stimuli between neurons (1)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EF030D5-701F-49D9-BC98-CA13C1A10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B007C72-D3CE-403D-B8CF-CE7F75AA1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EF6B90C6-7691-4691-82DE-D984C06DA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1026" y="1661246"/>
            <a:ext cx="1821242" cy="33909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A6E56C2-5FBE-47A6-B004-CD202CADB0BC}"/>
              </a:ext>
            </a:extLst>
          </p:cNvPr>
          <p:cNvSpPr txBox="1"/>
          <p:nvPr/>
        </p:nvSpPr>
        <p:spPr>
          <a:xfrm>
            <a:off x="5407173" y="3487813"/>
            <a:ext cx="13837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Synapse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(chemical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synapse)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2788B748-F3BC-494C-9512-084A5DB542DC}"/>
              </a:ext>
            </a:extLst>
          </p:cNvPr>
          <p:cNvSpPr/>
          <p:nvPr/>
        </p:nvSpPr>
        <p:spPr>
          <a:xfrm>
            <a:off x="7981308" y="3298957"/>
            <a:ext cx="106680" cy="1066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A8E06F75-F17F-419F-A4CE-C2102D4F9F97}"/>
              </a:ext>
            </a:extLst>
          </p:cNvPr>
          <p:cNvSpPr/>
          <p:nvPr/>
        </p:nvSpPr>
        <p:spPr>
          <a:xfrm>
            <a:off x="8460108" y="3245617"/>
            <a:ext cx="106680" cy="1066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95F2B5A2-DE5B-4F84-BB54-A29DDF2F1BC1}"/>
              </a:ext>
            </a:extLst>
          </p:cNvPr>
          <p:cNvSpPr/>
          <p:nvPr/>
        </p:nvSpPr>
        <p:spPr>
          <a:xfrm>
            <a:off x="7593302" y="3352343"/>
            <a:ext cx="106680" cy="1066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F4F5CF37-47CF-47EC-B149-C7A10174A5F2}"/>
              </a:ext>
            </a:extLst>
          </p:cNvPr>
          <p:cNvSpPr/>
          <p:nvPr/>
        </p:nvSpPr>
        <p:spPr>
          <a:xfrm>
            <a:off x="8296924" y="3405637"/>
            <a:ext cx="106680" cy="1066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2F4FC176-AAAA-4E96-8B50-81FF77ECE4EB}"/>
              </a:ext>
            </a:extLst>
          </p:cNvPr>
          <p:cNvGrpSpPr/>
          <p:nvPr/>
        </p:nvGrpSpPr>
        <p:grpSpPr>
          <a:xfrm>
            <a:off x="7801603" y="3362322"/>
            <a:ext cx="1146795" cy="307233"/>
            <a:chOff x="7781943" y="3587528"/>
            <a:chExt cx="1146795" cy="307233"/>
          </a:xfrm>
        </p:grpSpPr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CEC06A9C-4FED-4014-9AAD-6D1A405371F8}"/>
                </a:ext>
              </a:extLst>
            </p:cNvPr>
            <p:cNvSpPr/>
            <p:nvPr/>
          </p:nvSpPr>
          <p:spPr>
            <a:xfrm>
              <a:off x="8513448" y="3587528"/>
              <a:ext cx="106680" cy="1066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ACB9F6DD-6B1C-498C-ABD3-836E40CA6A50}"/>
                </a:ext>
              </a:extLst>
            </p:cNvPr>
            <p:cNvSpPr/>
            <p:nvPr/>
          </p:nvSpPr>
          <p:spPr>
            <a:xfrm>
              <a:off x="8098158" y="3681401"/>
              <a:ext cx="106680" cy="1066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F9A4F893-D867-4FFC-93B7-E7F68AFA65C8}"/>
                </a:ext>
              </a:extLst>
            </p:cNvPr>
            <p:cNvSpPr/>
            <p:nvPr/>
          </p:nvSpPr>
          <p:spPr>
            <a:xfrm>
              <a:off x="8406768" y="3788081"/>
              <a:ext cx="106680" cy="1066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586EAE6C-DC66-4232-923D-9C5C45A48035}"/>
                </a:ext>
              </a:extLst>
            </p:cNvPr>
            <p:cNvSpPr/>
            <p:nvPr/>
          </p:nvSpPr>
          <p:spPr>
            <a:xfrm>
              <a:off x="7781943" y="3611966"/>
              <a:ext cx="106680" cy="1066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FE41E454-1BF0-4149-B0CB-55D81F5F3E16}"/>
                </a:ext>
              </a:extLst>
            </p:cNvPr>
            <p:cNvSpPr/>
            <p:nvPr/>
          </p:nvSpPr>
          <p:spPr>
            <a:xfrm>
              <a:off x="8822058" y="3596137"/>
              <a:ext cx="106680" cy="1066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Freccia in giù 20">
            <a:extLst>
              <a:ext uri="{FF2B5EF4-FFF2-40B4-BE49-F238E27FC236}">
                <a16:creationId xmlns:a16="http://schemas.microsoft.com/office/drawing/2014/main" id="{401EFD98-AD65-46E4-AA6D-BC89D350CF55}"/>
              </a:ext>
            </a:extLst>
          </p:cNvPr>
          <p:cNvSpPr/>
          <p:nvPr/>
        </p:nvSpPr>
        <p:spPr>
          <a:xfrm>
            <a:off x="8151498" y="1581223"/>
            <a:ext cx="252106" cy="874533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07EAF6A-276F-4939-92AC-C478EE148E19}"/>
              </a:ext>
            </a:extLst>
          </p:cNvPr>
          <p:cNvSpPr txBox="1"/>
          <p:nvPr/>
        </p:nvSpPr>
        <p:spPr>
          <a:xfrm>
            <a:off x="8620128" y="1228660"/>
            <a:ext cx="22733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Propagation of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action potential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78B991C-9CC0-4FF5-AA3F-ED3AD24A63D0}"/>
              </a:ext>
            </a:extLst>
          </p:cNvPr>
          <p:cNvSpPr txBox="1"/>
          <p:nvPr/>
        </p:nvSpPr>
        <p:spPr>
          <a:xfrm>
            <a:off x="9281772" y="2288540"/>
            <a:ext cx="26853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Neurotransmitter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release (chemical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molecules)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B9648C9-CE0B-4005-BCE9-CC8D73ECA0C0}"/>
              </a:ext>
            </a:extLst>
          </p:cNvPr>
          <p:cNvSpPr txBox="1"/>
          <p:nvPr/>
        </p:nvSpPr>
        <p:spPr>
          <a:xfrm>
            <a:off x="5733408" y="1661246"/>
            <a:ext cx="206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Axon terminal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1FFACC2-6ADE-4FE0-B720-35970E8705BE}"/>
              </a:ext>
            </a:extLst>
          </p:cNvPr>
          <p:cNvSpPr txBox="1"/>
          <p:nvPr/>
        </p:nvSpPr>
        <p:spPr>
          <a:xfrm>
            <a:off x="7331026" y="4561140"/>
            <a:ext cx="2068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Dendrite or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neuron soma </a:t>
            </a:r>
          </a:p>
        </p:txBody>
      </p:sp>
      <p:sp>
        <p:nvSpPr>
          <p:cNvPr id="26" name="Parentesi graffa aperta 25">
            <a:extLst>
              <a:ext uri="{FF2B5EF4-FFF2-40B4-BE49-F238E27FC236}">
                <a16:creationId xmlns:a16="http://schemas.microsoft.com/office/drawing/2014/main" id="{6B732A69-DC54-4178-A335-001983B8F2EC}"/>
              </a:ext>
            </a:extLst>
          </p:cNvPr>
          <p:cNvSpPr/>
          <p:nvPr/>
        </p:nvSpPr>
        <p:spPr>
          <a:xfrm>
            <a:off x="6847833" y="2684232"/>
            <a:ext cx="401970" cy="1688986"/>
          </a:xfrm>
          <a:prstGeom prst="leftBrace">
            <a:avLst>
              <a:gd name="adj1" fmla="val 2729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emento grafico 33">
            <a:extLst>
              <a:ext uri="{FF2B5EF4-FFF2-40B4-BE49-F238E27FC236}">
                <a16:creationId xmlns:a16="http://schemas.microsoft.com/office/drawing/2014/main" id="{5F4679FB-260D-424F-96F9-B4FD2A3D82ED}"/>
              </a:ext>
            </a:extLst>
          </p:cNvPr>
          <p:cNvSpPr/>
          <p:nvPr/>
        </p:nvSpPr>
        <p:spPr>
          <a:xfrm>
            <a:off x="7719071" y="3670452"/>
            <a:ext cx="274320" cy="320763"/>
          </a:xfrm>
          <a:custGeom>
            <a:avLst/>
            <a:gdLst>
              <a:gd name="connsiteX0" fmla="*/ 755294 w 762892"/>
              <a:gd name="connsiteY0" fmla="*/ 0 h 960504"/>
              <a:gd name="connsiteX1" fmla="*/ 354980 w 762892"/>
              <a:gd name="connsiteY1" fmla="*/ 213516 h 960504"/>
              <a:gd name="connsiteX2" fmla="*/ 443 w 762892"/>
              <a:gd name="connsiteY2" fmla="*/ 58093 h 960504"/>
              <a:gd name="connsiteX3" fmla="*/ 0 w 762892"/>
              <a:gd name="connsiteY3" fmla="*/ 75778 h 960504"/>
              <a:gd name="connsiteX4" fmla="*/ 222524 w 762892"/>
              <a:gd name="connsiteY4" fmla="*/ 422529 h 960504"/>
              <a:gd name="connsiteX5" fmla="*/ 222524 w 762892"/>
              <a:gd name="connsiteY5" fmla="*/ 960504 h 960504"/>
              <a:gd name="connsiteX6" fmla="*/ 529783 w 762892"/>
              <a:gd name="connsiteY6" fmla="*/ 960504 h 960504"/>
              <a:gd name="connsiteX7" fmla="*/ 529783 w 762892"/>
              <a:gd name="connsiteY7" fmla="*/ 427185 h 960504"/>
              <a:gd name="connsiteX8" fmla="*/ 762893 w 762892"/>
              <a:gd name="connsiteY8" fmla="*/ 75778 h 960504"/>
              <a:gd name="connsiteX9" fmla="*/ 755284 w 762892"/>
              <a:gd name="connsiteY9" fmla="*/ 0 h 96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2892" h="960504">
                <a:moveTo>
                  <a:pt x="755294" y="0"/>
                </a:moveTo>
                <a:cubicBezTo>
                  <a:pt x="665776" y="133437"/>
                  <a:pt x="515663" y="213503"/>
                  <a:pt x="354980" y="213516"/>
                </a:cubicBezTo>
                <a:cubicBezTo>
                  <a:pt x="220278" y="213514"/>
                  <a:pt x="91719" y="157156"/>
                  <a:pt x="443" y="58093"/>
                </a:cubicBezTo>
                <a:cubicBezTo>
                  <a:pt x="159" y="63984"/>
                  <a:pt x="11" y="69880"/>
                  <a:pt x="0" y="75778"/>
                </a:cubicBezTo>
                <a:cubicBezTo>
                  <a:pt x="4" y="224927"/>
                  <a:pt x="86937" y="360391"/>
                  <a:pt x="222524" y="422529"/>
                </a:cubicBezTo>
                <a:lnTo>
                  <a:pt x="222524" y="960504"/>
                </a:lnTo>
                <a:lnTo>
                  <a:pt x="529783" y="960504"/>
                </a:lnTo>
                <a:lnTo>
                  <a:pt x="529783" y="427185"/>
                </a:lnTo>
                <a:cubicBezTo>
                  <a:pt x="671058" y="367554"/>
                  <a:pt x="762887" y="229122"/>
                  <a:pt x="762893" y="75778"/>
                </a:cubicBezTo>
                <a:cubicBezTo>
                  <a:pt x="762891" y="50328"/>
                  <a:pt x="760342" y="24942"/>
                  <a:pt x="755284" y="0"/>
                </a:cubicBezTo>
                <a:close/>
              </a:path>
            </a:pathLst>
          </a:custGeom>
          <a:solidFill>
            <a:srgbClr val="0000FF"/>
          </a:solidFill>
          <a:ln w="50229" cap="rnd">
            <a:noFill/>
            <a:custDash>
              <a:ds d="875055" sp="875055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Elemento grafico 33">
            <a:extLst>
              <a:ext uri="{FF2B5EF4-FFF2-40B4-BE49-F238E27FC236}">
                <a16:creationId xmlns:a16="http://schemas.microsoft.com/office/drawing/2014/main" id="{52BECB27-E7F8-4955-9DFA-B891165617FF}"/>
              </a:ext>
            </a:extLst>
          </p:cNvPr>
          <p:cNvSpPr/>
          <p:nvPr/>
        </p:nvSpPr>
        <p:spPr>
          <a:xfrm>
            <a:off x="8107288" y="3789619"/>
            <a:ext cx="274320" cy="342428"/>
          </a:xfrm>
          <a:custGeom>
            <a:avLst/>
            <a:gdLst>
              <a:gd name="connsiteX0" fmla="*/ 755294 w 762892"/>
              <a:gd name="connsiteY0" fmla="*/ 0 h 960504"/>
              <a:gd name="connsiteX1" fmla="*/ 354980 w 762892"/>
              <a:gd name="connsiteY1" fmla="*/ 213516 h 960504"/>
              <a:gd name="connsiteX2" fmla="*/ 443 w 762892"/>
              <a:gd name="connsiteY2" fmla="*/ 58093 h 960504"/>
              <a:gd name="connsiteX3" fmla="*/ 0 w 762892"/>
              <a:gd name="connsiteY3" fmla="*/ 75778 h 960504"/>
              <a:gd name="connsiteX4" fmla="*/ 222524 w 762892"/>
              <a:gd name="connsiteY4" fmla="*/ 422529 h 960504"/>
              <a:gd name="connsiteX5" fmla="*/ 222524 w 762892"/>
              <a:gd name="connsiteY5" fmla="*/ 960504 h 960504"/>
              <a:gd name="connsiteX6" fmla="*/ 529783 w 762892"/>
              <a:gd name="connsiteY6" fmla="*/ 960504 h 960504"/>
              <a:gd name="connsiteX7" fmla="*/ 529783 w 762892"/>
              <a:gd name="connsiteY7" fmla="*/ 427185 h 960504"/>
              <a:gd name="connsiteX8" fmla="*/ 762893 w 762892"/>
              <a:gd name="connsiteY8" fmla="*/ 75778 h 960504"/>
              <a:gd name="connsiteX9" fmla="*/ 755284 w 762892"/>
              <a:gd name="connsiteY9" fmla="*/ 0 h 96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2892" h="960504">
                <a:moveTo>
                  <a:pt x="755294" y="0"/>
                </a:moveTo>
                <a:cubicBezTo>
                  <a:pt x="665776" y="133437"/>
                  <a:pt x="515663" y="213503"/>
                  <a:pt x="354980" y="213516"/>
                </a:cubicBezTo>
                <a:cubicBezTo>
                  <a:pt x="220278" y="213514"/>
                  <a:pt x="91719" y="157156"/>
                  <a:pt x="443" y="58093"/>
                </a:cubicBezTo>
                <a:cubicBezTo>
                  <a:pt x="159" y="63984"/>
                  <a:pt x="11" y="69880"/>
                  <a:pt x="0" y="75778"/>
                </a:cubicBezTo>
                <a:cubicBezTo>
                  <a:pt x="4" y="224927"/>
                  <a:pt x="86937" y="360391"/>
                  <a:pt x="222524" y="422529"/>
                </a:cubicBezTo>
                <a:lnTo>
                  <a:pt x="222524" y="960504"/>
                </a:lnTo>
                <a:lnTo>
                  <a:pt x="529783" y="960504"/>
                </a:lnTo>
                <a:lnTo>
                  <a:pt x="529783" y="427185"/>
                </a:lnTo>
                <a:cubicBezTo>
                  <a:pt x="671058" y="367554"/>
                  <a:pt x="762887" y="229122"/>
                  <a:pt x="762893" y="75778"/>
                </a:cubicBezTo>
                <a:cubicBezTo>
                  <a:pt x="762891" y="50328"/>
                  <a:pt x="760342" y="24942"/>
                  <a:pt x="755284" y="0"/>
                </a:cubicBezTo>
                <a:close/>
              </a:path>
            </a:pathLst>
          </a:custGeom>
          <a:solidFill>
            <a:srgbClr val="0000FF"/>
          </a:solidFill>
          <a:ln w="50229" cap="rnd">
            <a:noFill/>
            <a:custDash>
              <a:ds d="875055" sp="875055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Elemento grafico 33">
            <a:extLst>
              <a:ext uri="{FF2B5EF4-FFF2-40B4-BE49-F238E27FC236}">
                <a16:creationId xmlns:a16="http://schemas.microsoft.com/office/drawing/2014/main" id="{AE3C320E-F671-4FE5-84E9-35820479CCFB}"/>
              </a:ext>
            </a:extLst>
          </p:cNvPr>
          <p:cNvSpPr/>
          <p:nvPr/>
        </p:nvSpPr>
        <p:spPr>
          <a:xfrm>
            <a:off x="8589690" y="3730516"/>
            <a:ext cx="274320" cy="320763"/>
          </a:xfrm>
          <a:custGeom>
            <a:avLst/>
            <a:gdLst>
              <a:gd name="connsiteX0" fmla="*/ 755294 w 762892"/>
              <a:gd name="connsiteY0" fmla="*/ 0 h 960504"/>
              <a:gd name="connsiteX1" fmla="*/ 354980 w 762892"/>
              <a:gd name="connsiteY1" fmla="*/ 213516 h 960504"/>
              <a:gd name="connsiteX2" fmla="*/ 443 w 762892"/>
              <a:gd name="connsiteY2" fmla="*/ 58093 h 960504"/>
              <a:gd name="connsiteX3" fmla="*/ 0 w 762892"/>
              <a:gd name="connsiteY3" fmla="*/ 75778 h 960504"/>
              <a:gd name="connsiteX4" fmla="*/ 222524 w 762892"/>
              <a:gd name="connsiteY4" fmla="*/ 422529 h 960504"/>
              <a:gd name="connsiteX5" fmla="*/ 222524 w 762892"/>
              <a:gd name="connsiteY5" fmla="*/ 960504 h 960504"/>
              <a:gd name="connsiteX6" fmla="*/ 529783 w 762892"/>
              <a:gd name="connsiteY6" fmla="*/ 960504 h 960504"/>
              <a:gd name="connsiteX7" fmla="*/ 529783 w 762892"/>
              <a:gd name="connsiteY7" fmla="*/ 427185 h 960504"/>
              <a:gd name="connsiteX8" fmla="*/ 762893 w 762892"/>
              <a:gd name="connsiteY8" fmla="*/ 75778 h 960504"/>
              <a:gd name="connsiteX9" fmla="*/ 755284 w 762892"/>
              <a:gd name="connsiteY9" fmla="*/ 0 h 96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2892" h="960504">
                <a:moveTo>
                  <a:pt x="755294" y="0"/>
                </a:moveTo>
                <a:cubicBezTo>
                  <a:pt x="665776" y="133437"/>
                  <a:pt x="515663" y="213503"/>
                  <a:pt x="354980" y="213516"/>
                </a:cubicBezTo>
                <a:cubicBezTo>
                  <a:pt x="220278" y="213514"/>
                  <a:pt x="91719" y="157156"/>
                  <a:pt x="443" y="58093"/>
                </a:cubicBezTo>
                <a:cubicBezTo>
                  <a:pt x="159" y="63984"/>
                  <a:pt x="11" y="69880"/>
                  <a:pt x="0" y="75778"/>
                </a:cubicBezTo>
                <a:cubicBezTo>
                  <a:pt x="4" y="224927"/>
                  <a:pt x="86937" y="360391"/>
                  <a:pt x="222524" y="422529"/>
                </a:cubicBezTo>
                <a:lnTo>
                  <a:pt x="222524" y="960504"/>
                </a:lnTo>
                <a:lnTo>
                  <a:pt x="529783" y="960504"/>
                </a:lnTo>
                <a:lnTo>
                  <a:pt x="529783" y="427185"/>
                </a:lnTo>
                <a:cubicBezTo>
                  <a:pt x="671058" y="367554"/>
                  <a:pt x="762887" y="229122"/>
                  <a:pt x="762893" y="75778"/>
                </a:cubicBezTo>
                <a:cubicBezTo>
                  <a:pt x="762891" y="50328"/>
                  <a:pt x="760342" y="24942"/>
                  <a:pt x="755284" y="0"/>
                </a:cubicBezTo>
                <a:close/>
              </a:path>
            </a:pathLst>
          </a:custGeom>
          <a:solidFill>
            <a:srgbClr val="0000FF"/>
          </a:solidFill>
          <a:ln w="50229" cap="rnd">
            <a:noFill/>
            <a:custDash>
              <a:ds d="875055" sp="875055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D952B240-AF03-4B2E-AA8A-E5506155826B}"/>
              </a:ext>
            </a:extLst>
          </p:cNvPr>
          <p:cNvSpPr txBox="1"/>
          <p:nvPr/>
        </p:nvSpPr>
        <p:spPr>
          <a:xfrm>
            <a:off x="9449560" y="4238272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Receptors</a:t>
            </a:r>
          </a:p>
        </p:txBody>
      </p: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009039C1-78E8-40A0-9729-9FA86489DF66}"/>
              </a:ext>
            </a:extLst>
          </p:cNvPr>
          <p:cNvCxnSpPr>
            <a:cxnSpLocks/>
            <a:stCxn id="38" idx="1"/>
            <a:endCxn id="37" idx="5"/>
          </p:cNvCxnSpPr>
          <p:nvPr/>
        </p:nvCxnSpPr>
        <p:spPr>
          <a:xfrm flipH="1" flipV="1">
            <a:off x="8669705" y="4051279"/>
            <a:ext cx="779855" cy="4178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7DD6CF87-07A1-4786-AA85-2F619FD169D1}"/>
              </a:ext>
            </a:extLst>
          </p:cNvPr>
          <p:cNvCxnSpPr>
            <a:cxnSpLocks/>
          </p:cNvCxnSpPr>
          <p:nvPr/>
        </p:nvCxnSpPr>
        <p:spPr>
          <a:xfrm flipH="1">
            <a:off x="8620128" y="2856978"/>
            <a:ext cx="639758" cy="4154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257E2948-47D6-4051-81ED-3BA9E537D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0703" y="1436284"/>
            <a:ext cx="4368155" cy="3401927"/>
          </a:xfrm>
          <a:prstGeom prst="rect">
            <a:avLst/>
          </a:prstGeom>
        </p:spPr>
      </p:pic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9E8180C6-1232-43C4-8D23-A79CA32E77E8}"/>
              </a:ext>
            </a:extLst>
          </p:cNvPr>
          <p:cNvSpPr/>
          <p:nvPr/>
        </p:nvSpPr>
        <p:spPr>
          <a:xfrm>
            <a:off x="4135967" y="2966511"/>
            <a:ext cx="1299633" cy="810525"/>
          </a:xfrm>
          <a:custGeom>
            <a:avLst/>
            <a:gdLst>
              <a:gd name="connsiteX0" fmla="*/ 0 w 1299633"/>
              <a:gd name="connsiteY0" fmla="*/ 22222 h 810525"/>
              <a:gd name="connsiteX1" fmla="*/ 211666 w 1299633"/>
              <a:gd name="connsiteY1" fmla="*/ 13756 h 810525"/>
              <a:gd name="connsiteX2" fmla="*/ 571500 w 1299633"/>
              <a:gd name="connsiteY2" fmla="*/ 183089 h 810525"/>
              <a:gd name="connsiteX3" fmla="*/ 804333 w 1299633"/>
              <a:gd name="connsiteY3" fmla="*/ 487889 h 810525"/>
              <a:gd name="connsiteX4" fmla="*/ 977900 w 1299633"/>
              <a:gd name="connsiteY4" fmla="*/ 703789 h 810525"/>
              <a:gd name="connsiteX5" fmla="*/ 1083733 w 1299633"/>
              <a:gd name="connsiteY5" fmla="*/ 801156 h 810525"/>
              <a:gd name="connsiteX6" fmla="*/ 1299633 w 1299633"/>
              <a:gd name="connsiteY6" fmla="*/ 801156 h 81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9633" h="810525">
                <a:moveTo>
                  <a:pt x="0" y="22222"/>
                </a:moveTo>
                <a:cubicBezTo>
                  <a:pt x="58208" y="4583"/>
                  <a:pt x="116416" y="-13055"/>
                  <a:pt x="211666" y="13756"/>
                </a:cubicBezTo>
                <a:cubicBezTo>
                  <a:pt x="306916" y="40567"/>
                  <a:pt x="472722" y="104067"/>
                  <a:pt x="571500" y="183089"/>
                </a:cubicBezTo>
                <a:cubicBezTo>
                  <a:pt x="670278" y="262111"/>
                  <a:pt x="736600" y="401106"/>
                  <a:pt x="804333" y="487889"/>
                </a:cubicBezTo>
                <a:cubicBezTo>
                  <a:pt x="872066" y="574672"/>
                  <a:pt x="931333" y="651578"/>
                  <a:pt x="977900" y="703789"/>
                </a:cubicBezTo>
                <a:cubicBezTo>
                  <a:pt x="1024467" y="756000"/>
                  <a:pt x="1030111" y="784928"/>
                  <a:pt x="1083733" y="801156"/>
                </a:cubicBezTo>
                <a:cubicBezTo>
                  <a:pt x="1137355" y="817384"/>
                  <a:pt x="1218494" y="809270"/>
                  <a:pt x="1299633" y="801156"/>
                </a:cubicBezTo>
              </a:path>
            </a:pathLst>
          </a:custGeom>
          <a:noFill/>
          <a:ln w="25400"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6D7139C-B033-44B6-BE76-C0D236F8D7A6}"/>
              </a:ext>
            </a:extLst>
          </p:cNvPr>
          <p:cNvSpPr txBox="1"/>
          <p:nvPr/>
        </p:nvSpPr>
        <p:spPr>
          <a:xfrm>
            <a:off x="277842" y="4644576"/>
            <a:ext cx="2068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neuron 1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(transmitting)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B1ED347-CA0A-452D-A9B5-A0F1B2598E66}"/>
              </a:ext>
            </a:extLst>
          </p:cNvPr>
          <p:cNvSpPr txBox="1"/>
          <p:nvPr/>
        </p:nvSpPr>
        <p:spPr>
          <a:xfrm>
            <a:off x="3376642" y="4838183"/>
            <a:ext cx="2068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neuron 2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(receiving)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41418C6-3D4E-49F6-89F7-40121634756F}"/>
              </a:ext>
            </a:extLst>
          </p:cNvPr>
          <p:cNvSpPr txBox="1"/>
          <p:nvPr/>
        </p:nvSpPr>
        <p:spPr>
          <a:xfrm>
            <a:off x="5751657" y="5574139"/>
            <a:ext cx="5349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Synapse "propagation time": 0.5-1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895F9D4D-9D58-48B8-A986-82428E5AA578}"/>
              </a:ext>
            </a:extLst>
          </p:cNvPr>
          <p:cNvSpPr txBox="1"/>
          <p:nvPr/>
        </p:nvSpPr>
        <p:spPr>
          <a:xfrm>
            <a:off x="9460309" y="3487813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gap (20 nm)</a:t>
            </a:r>
          </a:p>
        </p:txBody>
      </p: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A233075C-A02D-47B0-90C3-A5EA557F76C9}"/>
              </a:ext>
            </a:extLst>
          </p:cNvPr>
          <p:cNvCxnSpPr>
            <a:cxnSpLocks/>
          </p:cNvCxnSpPr>
          <p:nvPr/>
        </p:nvCxnSpPr>
        <p:spPr>
          <a:xfrm flipH="1" flipV="1">
            <a:off x="9042547" y="3718645"/>
            <a:ext cx="441169" cy="118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06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25000" de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-0.00169 0.0398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0A2CB363-B4B2-4395-B12D-4EBD5765C76F}"/>
              </a:ext>
            </a:extLst>
          </p:cNvPr>
          <p:cNvSpPr/>
          <p:nvPr/>
        </p:nvSpPr>
        <p:spPr>
          <a:xfrm>
            <a:off x="8510273" y="3473487"/>
            <a:ext cx="705132" cy="19443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2BB11CB-1022-4799-A3A8-0D7AC7991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840" y="239388"/>
            <a:ext cx="10515600" cy="662397"/>
          </a:xfrm>
        </p:spPr>
        <p:txBody>
          <a:bodyPr/>
          <a:lstStyle/>
          <a:p>
            <a:r>
              <a:rPr lang="en-US" dirty="0"/>
              <a:t>Propagation of stimuli between neurons (2)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ECB1E46-77B2-426F-81BD-0D2B4ED41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9656057-B912-40B5-A5AF-90951EC30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4806B4CE-BCD8-44FD-89FD-5B7603A83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239" y="1269674"/>
            <a:ext cx="1468817" cy="2734733"/>
          </a:xfrm>
          <a:prstGeom prst="rect">
            <a:avLst/>
          </a:prstGeom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38917698-B2BF-496C-9451-C510193E35BC}"/>
              </a:ext>
            </a:extLst>
          </p:cNvPr>
          <p:cNvGrpSpPr/>
          <p:nvPr/>
        </p:nvGrpSpPr>
        <p:grpSpPr>
          <a:xfrm>
            <a:off x="970107" y="2869007"/>
            <a:ext cx="840729" cy="365125"/>
            <a:chOff x="7719071" y="3670452"/>
            <a:chExt cx="1144939" cy="461595"/>
          </a:xfrm>
        </p:grpSpPr>
        <p:sp>
          <p:nvSpPr>
            <p:cNvPr id="6" name="Elemento grafico 33">
              <a:extLst>
                <a:ext uri="{FF2B5EF4-FFF2-40B4-BE49-F238E27FC236}">
                  <a16:creationId xmlns:a16="http://schemas.microsoft.com/office/drawing/2014/main" id="{CFFD503A-E7DE-4069-B112-6D351A590C35}"/>
                </a:ext>
              </a:extLst>
            </p:cNvPr>
            <p:cNvSpPr/>
            <p:nvPr/>
          </p:nvSpPr>
          <p:spPr>
            <a:xfrm>
              <a:off x="7719071" y="3670452"/>
              <a:ext cx="274320" cy="320763"/>
            </a:xfrm>
            <a:custGeom>
              <a:avLst/>
              <a:gdLst>
                <a:gd name="connsiteX0" fmla="*/ 755294 w 762892"/>
                <a:gd name="connsiteY0" fmla="*/ 0 h 960504"/>
                <a:gd name="connsiteX1" fmla="*/ 354980 w 762892"/>
                <a:gd name="connsiteY1" fmla="*/ 213516 h 960504"/>
                <a:gd name="connsiteX2" fmla="*/ 443 w 762892"/>
                <a:gd name="connsiteY2" fmla="*/ 58093 h 960504"/>
                <a:gd name="connsiteX3" fmla="*/ 0 w 762892"/>
                <a:gd name="connsiteY3" fmla="*/ 75778 h 960504"/>
                <a:gd name="connsiteX4" fmla="*/ 222524 w 762892"/>
                <a:gd name="connsiteY4" fmla="*/ 422529 h 960504"/>
                <a:gd name="connsiteX5" fmla="*/ 222524 w 762892"/>
                <a:gd name="connsiteY5" fmla="*/ 960504 h 960504"/>
                <a:gd name="connsiteX6" fmla="*/ 529783 w 762892"/>
                <a:gd name="connsiteY6" fmla="*/ 960504 h 960504"/>
                <a:gd name="connsiteX7" fmla="*/ 529783 w 762892"/>
                <a:gd name="connsiteY7" fmla="*/ 427185 h 960504"/>
                <a:gd name="connsiteX8" fmla="*/ 762893 w 762892"/>
                <a:gd name="connsiteY8" fmla="*/ 75778 h 960504"/>
                <a:gd name="connsiteX9" fmla="*/ 755284 w 762892"/>
                <a:gd name="connsiteY9" fmla="*/ 0 h 96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892" h="960504">
                  <a:moveTo>
                    <a:pt x="755294" y="0"/>
                  </a:moveTo>
                  <a:cubicBezTo>
                    <a:pt x="665776" y="133437"/>
                    <a:pt x="515663" y="213503"/>
                    <a:pt x="354980" y="213516"/>
                  </a:cubicBezTo>
                  <a:cubicBezTo>
                    <a:pt x="220278" y="213514"/>
                    <a:pt x="91719" y="157156"/>
                    <a:pt x="443" y="58093"/>
                  </a:cubicBezTo>
                  <a:cubicBezTo>
                    <a:pt x="159" y="63984"/>
                    <a:pt x="11" y="69880"/>
                    <a:pt x="0" y="75778"/>
                  </a:cubicBezTo>
                  <a:cubicBezTo>
                    <a:pt x="4" y="224927"/>
                    <a:pt x="86937" y="360391"/>
                    <a:pt x="222524" y="422529"/>
                  </a:cubicBezTo>
                  <a:lnTo>
                    <a:pt x="222524" y="960504"/>
                  </a:lnTo>
                  <a:lnTo>
                    <a:pt x="529783" y="960504"/>
                  </a:lnTo>
                  <a:lnTo>
                    <a:pt x="529783" y="427185"/>
                  </a:lnTo>
                  <a:cubicBezTo>
                    <a:pt x="671058" y="367554"/>
                    <a:pt x="762887" y="229122"/>
                    <a:pt x="762893" y="75778"/>
                  </a:cubicBezTo>
                  <a:cubicBezTo>
                    <a:pt x="762891" y="50328"/>
                    <a:pt x="760342" y="24942"/>
                    <a:pt x="755284" y="0"/>
                  </a:cubicBezTo>
                  <a:close/>
                </a:path>
              </a:pathLst>
            </a:custGeom>
            <a:solidFill>
              <a:srgbClr val="0000FF"/>
            </a:solidFill>
            <a:ln w="50229" cap="rnd">
              <a:noFill/>
              <a:custDash>
                <a:ds d="875055" sp="875055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Elemento grafico 33">
              <a:extLst>
                <a:ext uri="{FF2B5EF4-FFF2-40B4-BE49-F238E27FC236}">
                  <a16:creationId xmlns:a16="http://schemas.microsoft.com/office/drawing/2014/main" id="{41DB46C9-068F-4D68-823A-CEC5E72D5597}"/>
                </a:ext>
              </a:extLst>
            </p:cNvPr>
            <p:cNvSpPr/>
            <p:nvPr/>
          </p:nvSpPr>
          <p:spPr>
            <a:xfrm>
              <a:off x="8107288" y="3789619"/>
              <a:ext cx="274320" cy="342428"/>
            </a:xfrm>
            <a:custGeom>
              <a:avLst/>
              <a:gdLst>
                <a:gd name="connsiteX0" fmla="*/ 755294 w 762892"/>
                <a:gd name="connsiteY0" fmla="*/ 0 h 960504"/>
                <a:gd name="connsiteX1" fmla="*/ 354980 w 762892"/>
                <a:gd name="connsiteY1" fmla="*/ 213516 h 960504"/>
                <a:gd name="connsiteX2" fmla="*/ 443 w 762892"/>
                <a:gd name="connsiteY2" fmla="*/ 58093 h 960504"/>
                <a:gd name="connsiteX3" fmla="*/ 0 w 762892"/>
                <a:gd name="connsiteY3" fmla="*/ 75778 h 960504"/>
                <a:gd name="connsiteX4" fmla="*/ 222524 w 762892"/>
                <a:gd name="connsiteY4" fmla="*/ 422529 h 960504"/>
                <a:gd name="connsiteX5" fmla="*/ 222524 w 762892"/>
                <a:gd name="connsiteY5" fmla="*/ 960504 h 960504"/>
                <a:gd name="connsiteX6" fmla="*/ 529783 w 762892"/>
                <a:gd name="connsiteY6" fmla="*/ 960504 h 960504"/>
                <a:gd name="connsiteX7" fmla="*/ 529783 w 762892"/>
                <a:gd name="connsiteY7" fmla="*/ 427185 h 960504"/>
                <a:gd name="connsiteX8" fmla="*/ 762893 w 762892"/>
                <a:gd name="connsiteY8" fmla="*/ 75778 h 960504"/>
                <a:gd name="connsiteX9" fmla="*/ 755284 w 762892"/>
                <a:gd name="connsiteY9" fmla="*/ 0 h 96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892" h="960504">
                  <a:moveTo>
                    <a:pt x="755294" y="0"/>
                  </a:moveTo>
                  <a:cubicBezTo>
                    <a:pt x="665776" y="133437"/>
                    <a:pt x="515663" y="213503"/>
                    <a:pt x="354980" y="213516"/>
                  </a:cubicBezTo>
                  <a:cubicBezTo>
                    <a:pt x="220278" y="213514"/>
                    <a:pt x="91719" y="157156"/>
                    <a:pt x="443" y="58093"/>
                  </a:cubicBezTo>
                  <a:cubicBezTo>
                    <a:pt x="159" y="63984"/>
                    <a:pt x="11" y="69880"/>
                    <a:pt x="0" y="75778"/>
                  </a:cubicBezTo>
                  <a:cubicBezTo>
                    <a:pt x="4" y="224927"/>
                    <a:pt x="86937" y="360391"/>
                    <a:pt x="222524" y="422529"/>
                  </a:cubicBezTo>
                  <a:lnTo>
                    <a:pt x="222524" y="960504"/>
                  </a:lnTo>
                  <a:lnTo>
                    <a:pt x="529783" y="960504"/>
                  </a:lnTo>
                  <a:lnTo>
                    <a:pt x="529783" y="427185"/>
                  </a:lnTo>
                  <a:cubicBezTo>
                    <a:pt x="671058" y="367554"/>
                    <a:pt x="762887" y="229122"/>
                    <a:pt x="762893" y="75778"/>
                  </a:cubicBezTo>
                  <a:cubicBezTo>
                    <a:pt x="762891" y="50328"/>
                    <a:pt x="760342" y="24942"/>
                    <a:pt x="755284" y="0"/>
                  </a:cubicBezTo>
                  <a:close/>
                </a:path>
              </a:pathLst>
            </a:custGeom>
            <a:solidFill>
              <a:srgbClr val="0000FF"/>
            </a:solidFill>
            <a:ln w="50229" cap="rnd">
              <a:noFill/>
              <a:custDash>
                <a:ds d="875055" sp="875055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Elemento grafico 33">
              <a:extLst>
                <a:ext uri="{FF2B5EF4-FFF2-40B4-BE49-F238E27FC236}">
                  <a16:creationId xmlns:a16="http://schemas.microsoft.com/office/drawing/2014/main" id="{CF6FB5D5-EF34-4A71-9956-9994E200851D}"/>
                </a:ext>
              </a:extLst>
            </p:cNvPr>
            <p:cNvSpPr/>
            <p:nvPr/>
          </p:nvSpPr>
          <p:spPr>
            <a:xfrm>
              <a:off x="8589690" y="3730516"/>
              <a:ext cx="274320" cy="320763"/>
            </a:xfrm>
            <a:custGeom>
              <a:avLst/>
              <a:gdLst>
                <a:gd name="connsiteX0" fmla="*/ 755294 w 762892"/>
                <a:gd name="connsiteY0" fmla="*/ 0 h 960504"/>
                <a:gd name="connsiteX1" fmla="*/ 354980 w 762892"/>
                <a:gd name="connsiteY1" fmla="*/ 213516 h 960504"/>
                <a:gd name="connsiteX2" fmla="*/ 443 w 762892"/>
                <a:gd name="connsiteY2" fmla="*/ 58093 h 960504"/>
                <a:gd name="connsiteX3" fmla="*/ 0 w 762892"/>
                <a:gd name="connsiteY3" fmla="*/ 75778 h 960504"/>
                <a:gd name="connsiteX4" fmla="*/ 222524 w 762892"/>
                <a:gd name="connsiteY4" fmla="*/ 422529 h 960504"/>
                <a:gd name="connsiteX5" fmla="*/ 222524 w 762892"/>
                <a:gd name="connsiteY5" fmla="*/ 960504 h 960504"/>
                <a:gd name="connsiteX6" fmla="*/ 529783 w 762892"/>
                <a:gd name="connsiteY6" fmla="*/ 960504 h 960504"/>
                <a:gd name="connsiteX7" fmla="*/ 529783 w 762892"/>
                <a:gd name="connsiteY7" fmla="*/ 427185 h 960504"/>
                <a:gd name="connsiteX8" fmla="*/ 762893 w 762892"/>
                <a:gd name="connsiteY8" fmla="*/ 75778 h 960504"/>
                <a:gd name="connsiteX9" fmla="*/ 755284 w 762892"/>
                <a:gd name="connsiteY9" fmla="*/ 0 h 96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892" h="960504">
                  <a:moveTo>
                    <a:pt x="755294" y="0"/>
                  </a:moveTo>
                  <a:cubicBezTo>
                    <a:pt x="665776" y="133437"/>
                    <a:pt x="515663" y="213503"/>
                    <a:pt x="354980" y="213516"/>
                  </a:cubicBezTo>
                  <a:cubicBezTo>
                    <a:pt x="220278" y="213514"/>
                    <a:pt x="91719" y="157156"/>
                    <a:pt x="443" y="58093"/>
                  </a:cubicBezTo>
                  <a:cubicBezTo>
                    <a:pt x="159" y="63984"/>
                    <a:pt x="11" y="69880"/>
                    <a:pt x="0" y="75778"/>
                  </a:cubicBezTo>
                  <a:cubicBezTo>
                    <a:pt x="4" y="224927"/>
                    <a:pt x="86937" y="360391"/>
                    <a:pt x="222524" y="422529"/>
                  </a:cubicBezTo>
                  <a:lnTo>
                    <a:pt x="222524" y="960504"/>
                  </a:lnTo>
                  <a:lnTo>
                    <a:pt x="529783" y="960504"/>
                  </a:lnTo>
                  <a:lnTo>
                    <a:pt x="529783" y="427185"/>
                  </a:lnTo>
                  <a:cubicBezTo>
                    <a:pt x="671058" y="367554"/>
                    <a:pt x="762887" y="229122"/>
                    <a:pt x="762893" y="75778"/>
                  </a:cubicBezTo>
                  <a:cubicBezTo>
                    <a:pt x="762891" y="50328"/>
                    <a:pt x="760342" y="24942"/>
                    <a:pt x="755284" y="0"/>
                  </a:cubicBezTo>
                  <a:close/>
                </a:path>
              </a:pathLst>
            </a:custGeom>
            <a:solidFill>
              <a:srgbClr val="0000FF"/>
            </a:solidFill>
            <a:ln w="50229" cap="rnd">
              <a:noFill/>
              <a:custDash>
                <a:ds d="875055" sp="875055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Ovale 9">
            <a:extLst>
              <a:ext uri="{FF2B5EF4-FFF2-40B4-BE49-F238E27FC236}">
                <a16:creationId xmlns:a16="http://schemas.microsoft.com/office/drawing/2014/main" id="{FBE40EC8-433E-4575-95F4-903756E35107}"/>
              </a:ext>
            </a:extLst>
          </p:cNvPr>
          <p:cNvSpPr/>
          <p:nvPr/>
        </p:nvSpPr>
        <p:spPr>
          <a:xfrm>
            <a:off x="1654152" y="2856589"/>
            <a:ext cx="106680" cy="1066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FF4AA056-1E0E-4F09-837E-218829630588}"/>
              </a:ext>
            </a:extLst>
          </p:cNvPr>
          <p:cNvSpPr/>
          <p:nvPr/>
        </p:nvSpPr>
        <p:spPr>
          <a:xfrm>
            <a:off x="1296588" y="2909929"/>
            <a:ext cx="106680" cy="1066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15F003B3-75DB-40C9-B7B2-EF770BEE6EE1}"/>
              </a:ext>
            </a:extLst>
          </p:cNvPr>
          <p:cNvSpPr/>
          <p:nvPr/>
        </p:nvSpPr>
        <p:spPr>
          <a:xfrm>
            <a:off x="1011126" y="2828966"/>
            <a:ext cx="106680" cy="1066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16B985E-19A5-4C7E-B60C-B4E3E0B3D9AA}"/>
              </a:ext>
            </a:extLst>
          </p:cNvPr>
          <p:cNvSpPr txBox="1"/>
          <p:nvPr/>
        </p:nvSpPr>
        <p:spPr>
          <a:xfrm>
            <a:off x="2223387" y="1112397"/>
            <a:ext cx="40284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Receptors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Receptors are specialized ion channels that, once activated by the specific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neurotransmitter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let ions get into the receiving neuron: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AE488F1-F71C-426C-BCE0-2D7FFC60057C}"/>
              </a:ext>
            </a:extLst>
          </p:cNvPr>
          <p:cNvSpPr txBox="1"/>
          <p:nvPr/>
        </p:nvSpPr>
        <p:spPr>
          <a:xfrm>
            <a:off x="6438593" y="1481851"/>
            <a:ext cx="515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Positive ions (e.g. Na+): </a:t>
            </a:r>
            <a:r>
              <a:rPr lang="en-US" sz="2400" b="0" i="0" u="sng" dirty="0">
                <a:solidFill>
                  <a:srgbClr val="21242C"/>
                </a:solidFill>
                <a:effectLst/>
                <a:latin typeface="Lato" panose="020B0604020202020204" pitchFamily="34" charset="0"/>
              </a:rPr>
              <a:t>excitatory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242C"/>
                </a:solidFill>
                <a:latin typeface="Lato" panose="020B0604020202020204" pitchFamily="34" charset="0"/>
                <a:cs typeface="Arial" panose="020B0604020202020204" pitchFamily="34" charset="0"/>
              </a:rPr>
              <a:t>Negative ions (e.g. Cl-): </a:t>
            </a:r>
            <a:r>
              <a:rPr lang="en-US" sz="2400" u="sng" dirty="0">
                <a:solidFill>
                  <a:srgbClr val="21242C"/>
                </a:solidFill>
                <a:latin typeface="Lato" panose="020B0604020202020204" pitchFamily="34" charset="0"/>
                <a:cs typeface="Arial" panose="020B0604020202020204" pitchFamily="34" charset="0"/>
              </a:rPr>
              <a:t>inhibitory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22E7A6C1-29FD-4F14-B3FC-7655120994B2}"/>
              </a:ext>
            </a:extLst>
          </p:cNvPr>
          <p:cNvGrpSpPr/>
          <p:nvPr/>
        </p:nvGrpSpPr>
        <p:grpSpPr>
          <a:xfrm>
            <a:off x="5812969" y="3190232"/>
            <a:ext cx="4802464" cy="2718428"/>
            <a:chOff x="6787806" y="3284809"/>
            <a:chExt cx="4802464" cy="2718428"/>
          </a:xfrm>
        </p:grpSpPr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96719960-47F4-47A1-B18E-97D2107911F8}"/>
                </a:ext>
              </a:extLst>
            </p:cNvPr>
            <p:cNvSpPr/>
            <p:nvPr/>
          </p:nvSpPr>
          <p:spPr>
            <a:xfrm>
              <a:off x="7520540" y="3783980"/>
              <a:ext cx="9525" cy="2219257"/>
            </a:xfrm>
            <a:custGeom>
              <a:avLst/>
              <a:gdLst>
                <a:gd name="connsiteX0" fmla="*/ 0 w 9525"/>
                <a:gd name="connsiteY0" fmla="*/ 0 h 2219257"/>
                <a:gd name="connsiteX1" fmla="*/ 0 w 9525"/>
                <a:gd name="connsiteY1" fmla="*/ 2219257 h 2219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219257">
                  <a:moveTo>
                    <a:pt x="0" y="0"/>
                  </a:moveTo>
                  <a:lnTo>
                    <a:pt x="0" y="2219257"/>
                  </a:lnTo>
                </a:path>
              </a:pathLst>
            </a:custGeom>
            <a:solidFill>
              <a:srgbClr val="FF0000"/>
            </a:solidFill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0E8D48BA-7D12-4032-AA86-E62D8F29CD8F}"/>
                </a:ext>
              </a:extLst>
            </p:cNvPr>
            <p:cNvSpPr/>
            <p:nvPr/>
          </p:nvSpPr>
          <p:spPr>
            <a:xfrm>
              <a:off x="7451287" y="4173631"/>
              <a:ext cx="4098775" cy="9525"/>
            </a:xfrm>
            <a:custGeom>
              <a:avLst/>
              <a:gdLst>
                <a:gd name="connsiteX0" fmla="*/ 4098775 w 4098775"/>
                <a:gd name="connsiteY0" fmla="*/ 0 h 9525"/>
                <a:gd name="connsiteX1" fmla="*/ 0 w 409877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8775" h="9525">
                  <a:moveTo>
                    <a:pt x="4098775" y="0"/>
                  </a:move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F2094A41-172C-468F-BCBC-0D8BF05C0E02}"/>
                </a:ext>
              </a:extLst>
            </p:cNvPr>
            <p:cNvSpPr/>
            <p:nvPr/>
          </p:nvSpPr>
          <p:spPr>
            <a:xfrm rot="5400000">
              <a:off x="11455792" y="4113804"/>
              <a:ext cx="149298" cy="119658"/>
            </a:xfrm>
            <a:custGeom>
              <a:avLst/>
              <a:gdLst>
                <a:gd name="connsiteX0" fmla="*/ 149652 w 149298"/>
                <a:gd name="connsiteY0" fmla="*/ 119546 h 119658"/>
                <a:gd name="connsiteX1" fmla="*/ 353 w 149298"/>
                <a:gd name="connsiteY1" fmla="*/ 119546 h 119658"/>
                <a:gd name="connsiteX2" fmla="*/ 75002 w 149298"/>
                <a:gd name="connsiteY2" fmla="*/ -112 h 11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298" h="119658">
                  <a:moveTo>
                    <a:pt x="149652" y="119546"/>
                  </a:moveTo>
                  <a:lnTo>
                    <a:pt x="353" y="119546"/>
                  </a:lnTo>
                  <a:lnTo>
                    <a:pt x="75002" y="-112"/>
                  </a:lnTo>
                  <a:close/>
                </a:path>
              </a:pathLst>
            </a:custGeom>
            <a:solidFill>
              <a:srgbClr val="2B1100"/>
            </a:solidFill>
            <a:ln w="190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3109BEC0-355B-45F5-A2B8-90B9D524EBC9}"/>
                </a:ext>
              </a:extLst>
            </p:cNvPr>
            <p:cNvSpPr/>
            <p:nvPr/>
          </p:nvSpPr>
          <p:spPr>
            <a:xfrm rot="10800000" flipV="1">
              <a:off x="7445893" y="3673485"/>
              <a:ext cx="149298" cy="119658"/>
            </a:xfrm>
            <a:custGeom>
              <a:avLst/>
              <a:gdLst>
                <a:gd name="connsiteX0" fmla="*/ 149231 w 149298"/>
                <a:gd name="connsiteY0" fmla="*/ 119500 h 119658"/>
                <a:gd name="connsiteX1" fmla="*/ -68 w 149298"/>
                <a:gd name="connsiteY1" fmla="*/ 119500 h 119658"/>
                <a:gd name="connsiteX2" fmla="*/ 74581 w 149298"/>
                <a:gd name="connsiteY2" fmla="*/ -159 h 11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298" h="119658">
                  <a:moveTo>
                    <a:pt x="149231" y="119500"/>
                  </a:moveTo>
                  <a:lnTo>
                    <a:pt x="-68" y="119500"/>
                  </a:lnTo>
                  <a:lnTo>
                    <a:pt x="74581" y="-159"/>
                  </a:lnTo>
                  <a:close/>
                </a:path>
              </a:pathLst>
            </a:custGeom>
            <a:solidFill>
              <a:srgbClr val="2B1100"/>
            </a:solidFill>
            <a:ln w="190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3E103DC1-7613-402B-8C57-BDB49B556828}"/>
                </a:ext>
              </a:extLst>
            </p:cNvPr>
            <p:cNvSpPr/>
            <p:nvPr/>
          </p:nvSpPr>
          <p:spPr>
            <a:xfrm>
              <a:off x="7058982" y="5677911"/>
              <a:ext cx="4028459" cy="9525"/>
            </a:xfrm>
            <a:custGeom>
              <a:avLst/>
              <a:gdLst>
                <a:gd name="connsiteX0" fmla="*/ 0 w 4028459"/>
                <a:gd name="connsiteY0" fmla="*/ 0 h 9525"/>
                <a:gd name="connsiteX1" fmla="*/ 4028460 w 402845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8459" h="9525">
                  <a:moveTo>
                    <a:pt x="0" y="0"/>
                  </a:moveTo>
                  <a:cubicBezTo>
                    <a:pt x="1342829" y="0"/>
                    <a:pt x="2685644" y="0"/>
                    <a:pt x="4028460" y="0"/>
                  </a:cubicBezTo>
                </a:path>
              </a:pathLst>
            </a:custGeom>
            <a:noFill/>
            <a:ln w="19044" cap="rnd">
              <a:solidFill>
                <a:srgbClr val="000000"/>
              </a:solidFill>
              <a:custDash>
                <a:ds d="1199625" sp="1199625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F9EB6D11-CB92-4F22-B158-876722F44AE2}"/>
                </a:ext>
              </a:extLst>
            </p:cNvPr>
            <p:cNvSpPr txBox="1"/>
            <p:nvPr/>
          </p:nvSpPr>
          <p:spPr>
            <a:xfrm>
              <a:off x="6787806" y="3284809"/>
              <a:ext cx="649605" cy="64388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307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925" i="1" spc="0" baseline="-38462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</a:t>
              </a:r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9F412C8C-D12E-44B5-AA46-8970DB76AEC5}"/>
                </a:ext>
              </a:extLst>
            </p:cNvPr>
            <p:cNvSpPr/>
            <p:nvPr/>
          </p:nvSpPr>
          <p:spPr>
            <a:xfrm>
              <a:off x="7057594" y="5673453"/>
              <a:ext cx="597995" cy="6162"/>
            </a:xfrm>
            <a:custGeom>
              <a:avLst/>
              <a:gdLst>
                <a:gd name="connsiteX0" fmla="*/ 0 w 597995"/>
                <a:gd name="connsiteY0" fmla="*/ 6163 h 6162"/>
                <a:gd name="connsiteX1" fmla="*/ 597996 w 597995"/>
                <a:gd name="connsiteY1" fmla="*/ 0 h 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7995" h="6162">
                  <a:moveTo>
                    <a:pt x="0" y="6163"/>
                  </a:moveTo>
                  <a:cubicBezTo>
                    <a:pt x="199341" y="4105"/>
                    <a:pt x="398674" y="2048"/>
                    <a:pt x="597996" y="0"/>
                  </a:cubicBezTo>
                </a:path>
              </a:pathLst>
            </a:custGeom>
            <a:noFill/>
            <a:ln w="20307" cap="rnd">
              <a:solidFill>
                <a:srgbClr val="2CA02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4340FA13-A4D1-4BFC-8AC6-E1E3B4241E23}"/>
                </a:ext>
              </a:extLst>
            </p:cNvPr>
            <p:cNvSpPr/>
            <p:nvPr/>
          </p:nvSpPr>
          <p:spPr>
            <a:xfrm>
              <a:off x="7667919" y="5461769"/>
              <a:ext cx="579501" cy="217836"/>
            </a:xfrm>
            <a:custGeom>
              <a:avLst/>
              <a:gdLst>
                <a:gd name="connsiteX0" fmla="*/ 0 w 579501"/>
                <a:gd name="connsiteY0" fmla="*/ 217837 h 217836"/>
                <a:gd name="connsiteX1" fmla="*/ 86313 w 579501"/>
                <a:gd name="connsiteY1" fmla="*/ 205178 h 217836"/>
                <a:gd name="connsiteX2" fmla="*/ 117134 w 579501"/>
                <a:gd name="connsiteY2" fmla="*/ 153248 h 217836"/>
                <a:gd name="connsiteX3" fmla="*/ 125358 w 579501"/>
                <a:gd name="connsiteY3" fmla="*/ 88659 h 217836"/>
                <a:gd name="connsiteX4" fmla="*/ 198314 w 579501"/>
                <a:gd name="connsiteY4" fmla="*/ 68390 h 217836"/>
                <a:gd name="connsiteX5" fmla="*/ 316468 w 579501"/>
                <a:gd name="connsiteY5" fmla="*/ 61427 h 217836"/>
                <a:gd name="connsiteX6" fmla="*/ 358597 w 579501"/>
                <a:gd name="connsiteY6" fmla="*/ 27232 h 217836"/>
                <a:gd name="connsiteX7" fmla="*/ 411004 w 579501"/>
                <a:gd name="connsiteY7" fmla="*/ 2534 h 217836"/>
                <a:gd name="connsiteX8" fmla="*/ 579501 w 579501"/>
                <a:gd name="connsiteY8" fmla="*/ 1267 h 21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501" h="217836">
                  <a:moveTo>
                    <a:pt x="0" y="217837"/>
                  </a:moveTo>
                  <a:cubicBezTo>
                    <a:pt x="32889" y="216570"/>
                    <a:pt x="65768" y="215303"/>
                    <a:pt x="86313" y="205178"/>
                  </a:cubicBezTo>
                  <a:cubicBezTo>
                    <a:pt x="106858" y="195043"/>
                    <a:pt x="115077" y="176041"/>
                    <a:pt x="117134" y="153248"/>
                  </a:cubicBezTo>
                  <a:cubicBezTo>
                    <a:pt x="119189" y="130454"/>
                    <a:pt x="115079" y="103861"/>
                    <a:pt x="125358" y="88659"/>
                  </a:cubicBezTo>
                  <a:cubicBezTo>
                    <a:pt x="135637" y="73457"/>
                    <a:pt x="160296" y="69656"/>
                    <a:pt x="198314" y="68390"/>
                  </a:cubicBezTo>
                  <a:cubicBezTo>
                    <a:pt x="236334" y="67123"/>
                    <a:pt x="287703" y="68390"/>
                    <a:pt x="316468" y="61427"/>
                  </a:cubicBezTo>
                  <a:cubicBezTo>
                    <a:pt x="345234" y="54464"/>
                    <a:pt x="351396" y="39262"/>
                    <a:pt x="358597" y="27232"/>
                  </a:cubicBezTo>
                  <a:cubicBezTo>
                    <a:pt x="365789" y="15192"/>
                    <a:pt x="374009" y="6334"/>
                    <a:pt x="411004" y="2534"/>
                  </a:cubicBezTo>
                  <a:cubicBezTo>
                    <a:pt x="447999" y="-1267"/>
                    <a:pt x="513750" y="0"/>
                    <a:pt x="579501" y="1267"/>
                  </a:cubicBezTo>
                </a:path>
              </a:pathLst>
            </a:custGeom>
            <a:noFill/>
            <a:ln w="20307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13166DFF-605D-411F-B37A-D262810EA48F}"/>
                </a:ext>
              </a:extLst>
            </p:cNvPr>
            <p:cNvSpPr/>
            <p:nvPr/>
          </p:nvSpPr>
          <p:spPr>
            <a:xfrm>
              <a:off x="8253583" y="5467903"/>
              <a:ext cx="579501" cy="310304"/>
            </a:xfrm>
            <a:custGeom>
              <a:avLst/>
              <a:gdLst>
                <a:gd name="connsiteX0" fmla="*/ 0 w 579501"/>
                <a:gd name="connsiteY0" fmla="*/ 0 h 310304"/>
                <a:gd name="connsiteX1" fmla="*/ 86316 w 579501"/>
                <a:gd name="connsiteY1" fmla="*/ 18040 h 310304"/>
                <a:gd name="connsiteX2" fmla="*/ 117138 w 579501"/>
                <a:gd name="connsiteY2" fmla="*/ 92002 h 310304"/>
                <a:gd name="connsiteX3" fmla="*/ 125359 w 579501"/>
                <a:gd name="connsiteY3" fmla="*/ 184013 h 310304"/>
                <a:gd name="connsiteX4" fmla="*/ 198320 w 579501"/>
                <a:gd name="connsiteY4" fmla="*/ 212884 h 310304"/>
                <a:gd name="connsiteX5" fmla="*/ 316468 w 579501"/>
                <a:gd name="connsiteY5" fmla="*/ 222809 h 310304"/>
                <a:gd name="connsiteX6" fmla="*/ 358597 w 579501"/>
                <a:gd name="connsiteY6" fmla="*/ 271510 h 310304"/>
                <a:gd name="connsiteX7" fmla="*/ 411004 w 579501"/>
                <a:gd name="connsiteY7" fmla="*/ 306696 h 310304"/>
                <a:gd name="connsiteX8" fmla="*/ 579501 w 579501"/>
                <a:gd name="connsiteY8" fmla="*/ 308505 h 31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501" h="310304">
                  <a:moveTo>
                    <a:pt x="0" y="0"/>
                  </a:moveTo>
                  <a:cubicBezTo>
                    <a:pt x="32890" y="1800"/>
                    <a:pt x="65770" y="3610"/>
                    <a:pt x="86316" y="18040"/>
                  </a:cubicBezTo>
                  <a:cubicBezTo>
                    <a:pt x="106861" y="32471"/>
                    <a:pt x="115081" y="59531"/>
                    <a:pt x="117138" y="92002"/>
                  </a:cubicBezTo>
                  <a:cubicBezTo>
                    <a:pt x="119196" y="124473"/>
                    <a:pt x="115081" y="162363"/>
                    <a:pt x="125359" y="184013"/>
                  </a:cubicBezTo>
                  <a:cubicBezTo>
                    <a:pt x="135636" y="205673"/>
                    <a:pt x="160296" y="211084"/>
                    <a:pt x="198320" y="212884"/>
                  </a:cubicBezTo>
                  <a:cubicBezTo>
                    <a:pt x="236334" y="214684"/>
                    <a:pt x="287712" y="212884"/>
                    <a:pt x="316468" y="222809"/>
                  </a:cubicBezTo>
                  <a:cubicBezTo>
                    <a:pt x="345234" y="232724"/>
                    <a:pt x="351396" y="254375"/>
                    <a:pt x="358597" y="271510"/>
                  </a:cubicBezTo>
                  <a:cubicBezTo>
                    <a:pt x="365789" y="288655"/>
                    <a:pt x="374009" y="301285"/>
                    <a:pt x="411004" y="306696"/>
                  </a:cubicBezTo>
                  <a:cubicBezTo>
                    <a:pt x="447999" y="312106"/>
                    <a:pt x="513750" y="310305"/>
                    <a:pt x="579501" y="308505"/>
                  </a:cubicBezTo>
                </a:path>
              </a:pathLst>
            </a:custGeom>
            <a:noFill/>
            <a:ln w="20307" cap="rnd">
              <a:solidFill>
                <a:srgbClr val="0000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D47EDA6D-A7F2-46C2-991A-357896AD0086}"/>
                </a:ext>
              </a:extLst>
            </p:cNvPr>
            <p:cNvSpPr/>
            <p:nvPr/>
          </p:nvSpPr>
          <p:spPr>
            <a:xfrm>
              <a:off x="7077477" y="5301854"/>
              <a:ext cx="4028453" cy="9525"/>
            </a:xfrm>
            <a:custGeom>
              <a:avLst/>
              <a:gdLst>
                <a:gd name="connsiteX0" fmla="*/ 0 w 4028453"/>
                <a:gd name="connsiteY0" fmla="*/ 0 h 9525"/>
                <a:gd name="connsiteX1" fmla="*/ 4028453 w 402845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8453" h="9525">
                  <a:moveTo>
                    <a:pt x="0" y="0"/>
                  </a:moveTo>
                  <a:cubicBezTo>
                    <a:pt x="1342832" y="0"/>
                    <a:pt x="2685647" y="0"/>
                    <a:pt x="4028453" y="0"/>
                  </a:cubicBezTo>
                </a:path>
              </a:pathLst>
            </a:custGeom>
            <a:noFill/>
            <a:ln w="19044" cap="rnd">
              <a:solidFill>
                <a:srgbClr val="800080"/>
              </a:solidFill>
              <a:custDash>
                <a:ds d="449861" sp="449861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065D507D-1248-4853-8F38-0F376A0EA641}"/>
                </a:ext>
              </a:extLst>
            </p:cNvPr>
            <p:cNvSpPr/>
            <p:nvPr/>
          </p:nvSpPr>
          <p:spPr>
            <a:xfrm>
              <a:off x="8833084" y="5435282"/>
              <a:ext cx="579500" cy="341127"/>
            </a:xfrm>
            <a:custGeom>
              <a:avLst/>
              <a:gdLst>
                <a:gd name="connsiteX0" fmla="*/ 0 w 579500"/>
                <a:gd name="connsiteY0" fmla="*/ 341127 h 341127"/>
                <a:gd name="connsiteX1" fmla="*/ 86316 w 579500"/>
                <a:gd name="connsiteY1" fmla="*/ 321296 h 341127"/>
                <a:gd name="connsiteX2" fmla="*/ 117138 w 579500"/>
                <a:gd name="connsiteY2" fmla="*/ 239991 h 341127"/>
                <a:gd name="connsiteX3" fmla="*/ 125358 w 579500"/>
                <a:gd name="connsiteY3" fmla="*/ 138835 h 341127"/>
                <a:gd name="connsiteX4" fmla="*/ 198320 w 579500"/>
                <a:gd name="connsiteY4" fmla="*/ 107098 h 341127"/>
                <a:gd name="connsiteX5" fmla="*/ 316468 w 579500"/>
                <a:gd name="connsiteY5" fmla="*/ 96192 h 341127"/>
                <a:gd name="connsiteX6" fmla="*/ 358597 w 579500"/>
                <a:gd name="connsiteY6" fmla="*/ 42642 h 341127"/>
                <a:gd name="connsiteX7" fmla="*/ 411004 w 579500"/>
                <a:gd name="connsiteY7" fmla="*/ 3971 h 341127"/>
                <a:gd name="connsiteX8" fmla="*/ 579501 w 579500"/>
                <a:gd name="connsiteY8" fmla="*/ 1980 h 34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500" h="341127">
                  <a:moveTo>
                    <a:pt x="0" y="341127"/>
                  </a:moveTo>
                  <a:cubicBezTo>
                    <a:pt x="32890" y="339146"/>
                    <a:pt x="65770" y="337165"/>
                    <a:pt x="86316" y="321296"/>
                  </a:cubicBezTo>
                  <a:cubicBezTo>
                    <a:pt x="106861" y="305437"/>
                    <a:pt x="115081" y="275681"/>
                    <a:pt x="117138" y="239991"/>
                  </a:cubicBezTo>
                  <a:cubicBezTo>
                    <a:pt x="119196" y="204291"/>
                    <a:pt x="115081" y="162638"/>
                    <a:pt x="125358" y="138835"/>
                  </a:cubicBezTo>
                  <a:cubicBezTo>
                    <a:pt x="135636" y="115032"/>
                    <a:pt x="160296" y="109079"/>
                    <a:pt x="198320" y="107098"/>
                  </a:cubicBezTo>
                  <a:cubicBezTo>
                    <a:pt x="236334" y="105117"/>
                    <a:pt x="287712" y="107098"/>
                    <a:pt x="316468" y="96192"/>
                  </a:cubicBezTo>
                  <a:cubicBezTo>
                    <a:pt x="345234" y="85286"/>
                    <a:pt x="351396" y="61483"/>
                    <a:pt x="358597" y="42642"/>
                  </a:cubicBezTo>
                  <a:cubicBezTo>
                    <a:pt x="365789" y="23802"/>
                    <a:pt x="374009" y="9914"/>
                    <a:pt x="411004" y="3971"/>
                  </a:cubicBezTo>
                  <a:cubicBezTo>
                    <a:pt x="447999" y="-1982"/>
                    <a:pt x="513759" y="-1"/>
                    <a:pt x="579501" y="1980"/>
                  </a:cubicBezTo>
                </a:path>
              </a:pathLst>
            </a:custGeom>
            <a:noFill/>
            <a:ln w="20307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F78DBDC0-3729-4209-9147-BCD49662B764}"/>
                </a:ext>
              </a:extLst>
            </p:cNvPr>
            <p:cNvSpPr/>
            <p:nvPr/>
          </p:nvSpPr>
          <p:spPr>
            <a:xfrm>
              <a:off x="9412585" y="5199260"/>
              <a:ext cx="184947" cy="238001"/>
            </a:xfrm>
            <a:custGeom>
              <a:avLst/>
              <a:gdLst>
                <a:gd name="connsiteX0" fmla="*/ 0 w 184947"/>
                <a:gd name="connsiteY0" fmla="*/ 238001 h 238001"/>
                <a:gd name="connsiteX1" fmla="*/ 86316 w 184947"/>
                <a:gd name="connsiteY1" fmla="*/ 218170 h 238001"/>
                <a:gd name="connsiteX2" fmla="*/ 117138 w 184947"/>
                <a:gd name="connsiteY2" fmla="*/ 136865 h 238001"/>
                <a:gd name="connsiteX3" fmla="*/ 125359 w 184947"/>
                <a:gd name="connsiteY3" fmla="*/ 35709 h 238001"/>
                <a:gd name="connsiteX4" fmla="*/ 172622 w 184947"/>
                <a:gd name="connsiteY4" fmla="*/ 2981 h 238001"/>
                <a:gd name="connsiteX5" fmla="*/ 184947 w 184947"/>
                <a:gd name="connsiteY5" fmla="*/ 0 h 23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947" h="238001">
                  <a:moveTo>
                    <a:pt x="0" y="238001"/>
                  </a:moveTo>
                  <a:cubicBezTo>
                    <a:pt x="32890" y="236020"/>
                    <a:pt x="65770" y="234039"/>
                    <a:pt x="86316" y="218170"/>
                  </a:cubicBezTo>
                  <a:cubicBezTo>
                    <a:pt x="106861" y="202311"/>
                    <a:pt x="115081" y="172555"/>
                    <a:pt x="117138" y="136865"/>
                  </a:cubicBezTo>
                  <a:cubicBezTo>
                    <a:pt x="119196" y="101165"/>
                    <a:pt x="115081" y="59512"/>
                    <a:pt x="125359" y="35709"/>
                  </a:cubicBezTo>
                  <a:cubicBezTo>
                    <a:pt x="135636" y="11906"/>
                    <a:pt x="160296" y="5953"/>
                    <a:pt x="172622" y="2981"/>
                  </a:cubicBezTo>
                  <a:cubicBezTo>
                    <a:pt x="184947" y="0"/>
                    <a:pt x="184947" y="0"/>
                    <a:pt x="184947" y="0"/>
                  </a:cubicBezTo>
                </a:path>
              </a:pathLst>
            </a:custGeom>
            <a:noFill/>
            <a:ln w="20307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682CDFD6-E932-4AC0-B875-B727A0A184E4}"/>
                </a:ext>
              </a:extLst>
            </p:cNvPr>
            <p:cNvSpPr/>
            <p:nvPr/>
          </p:nvSpPr>
          <p:spPr>
            <a:xfrm>
              <a:off x="9597532" y="3838955"/>
              <a:ext cx="564089" cy="1566321"/>
            </a:xfrm>
            <a:custGeom>
              <a:avLst/>
              <a:gdLst>
                <a:gd name="connsiteX0" fmla="*/ 0 w 564089"/>
                <a:gd name="connsiteY0" fmla="*/ 1360305 h 1566321"/>
                <a:gd name="connsiteX1" fmla="*/ 42120 w 564089"/>
                <a:gd name="connsiteY1" fmla="*/ 1341131 h 1566321"/>
                <a:gd name="connsiteX2" fmla="*/ 104451 w 564089"/>
                <a:gd name="connsiteY2" fmla="*/ 1203324 h 1566321"/>
                <a:gd name="connsiteX3" fmla="*/ 153286 w 564089"/>
                <a:gd name="connsiteY3" fmla="*/ 757230 h 1566321"/>
                <a:gd name="connsiteX4" fmla="*/ 177813 w 564089"/>
                <a:gd name="connsiteY4" fmla="*/ 179760 h 1566321"/>
                <a:gd name="connsiteX5" fmla="*/ 193691 w 564089"/>
                <a:gd name="connsiteY5" fmla="*/ 5068 h 1566321"/>
                <a:gd name="connsiteX6" fmla="*/ 207559 w 564089"/>
                <a:gd name="connsiteY6" fmla="*/ 26134 h 1566321"/>
                <a:gd name="connsiteX7" fmla="*/ 225028 w 564089"/>
                <a:gd name="connsiteY7" fmla="*/ 179229 h 1566321"/>
                <a:gd name="connsiteX8" fmla="*/ 248145 w 564089"/>
                <a:gd name="connsiteY8" fmla="*/ 503914 h 1566321"/>
                <a:gd name="connsiteX9" fmla="*/ 288217 w 564089"/>
                <a:gd name="connsiteY9" fmla="*/ 870215 h 1566321"/>
                <a:gd name="connsiteX10" fmla="*/ 333422 w 564089"/>
                <a:gd name="connsiteY10" fmla="*/ 1174863 h 1566321"/>
                <a:gd name="connsiteX11" fmla="*/ 417423 w 564089"/>
                <a:gd name="connsiteY11" fmla="*/ 1388813 h 1566321"/>
                <a:gd name="connsiteX12" fmla="*/ 564089 w 564089"/>
                <a:gd name="connsiteY12" fmla="*/ 1566321 h 156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4089" h="1566321">
                  <a:moveTo>
                    <a:pt x="0" y="1360305"/>
                  </a:moveTo>
                  <a:cubicBezTo>
                    <a:pt x="12059" y="1358600"/>
                    <a:pt x="24108" y="1356886"/>
                    <a:pt x="42120" y="1341131"/>
                  </a:cubicBezTo>
                  <a:cubicBezTo>
                    <a:pt x="60131" y="1325386"/>
                    <a:pt x="84106" y="1295592"/>
                    <a:pt x="104451" y="1203324"/>
                  </a:cubicBezTo>
                  <a:cubicBezTo>
                    <a:pt x="124787" y="1111055"/>
                    <a:pt x="141503" y="956312"/>
                    <a:pt x="153286" y="757230"/>
                  </a:cubicBezTo>
                  <a:cubicBezTo>
                    <a:pt x="165068" y="558148"/>
                    <a:pt x="171926" y="314746"/>
                    <a:pt x="177813" y="179760"/>
                  </a:cubicBezTo>
                  <a:cubicBezTo>
                    <a:pt x="183709" y="44774"/>
                    <a:pt x="189062" y="15855"/>
                    <a:pt x="193691" y="5068"/>
                  </a:cubicBezTo>
                  <a:cubicBezTo>
                    <a:pt x="198320" y="-5719"/>
                    <a:pt x="202425" y="446"/>
                    <a:pt x="207559" y="26134"/>
                  </a:cubicBezTo>
                  <a:cubicBezTo>
                    <a:pt x="212693" y="51821"/>
                    <a:pt x="218856" y="97029"/>
                    <a:pt x="225028" y="179229"/>
                  </a:cubicBezTo>
                  <a:cubicBezTo>
                    <a:pt x="231191" y="261429"/>
                    <a:pt x="237353" y="380614"/>
                    <a:pt x="248145" y="503914"/>
                  </a:cubicBezTo>
                  <a:cubicBezTo>
                    <a:pt x="258928" y="627213"/>
                    <a:pt x="274339" y="754620"/>
                    <a:pt x="288217" y="870215"/>
                  </a:cubicBezTo>
                  <a:cubicBezTo>
                    <a:pt x="302085" y="985801"/>
                    <a:pt x="314411" y="1089576"/>
                    <a:pt x="333422" y="1174863"/>
                  </a:cubicBezTo>
                  <a:cubicBezTo>
                    <a:pt x="352434" y="1260140"/>
                    <a:pt x="378123" y="1326930"/>
                    <a:pt x="417423" y="1388813"/>
                  </a:cubicBezTo>
                  <a:cubicBezTo>
                    <a:pt x="456733" y="1450707"/>
                    <a:pt x="510673" y="1508790"/>
                    <a:pt x="564089" y="1566321"/>
                  </a:cubicBezTo>
                </a:path>
              </a:pathLst>
            </a:custGeom>
            <a:noFill/>
            <a:ln w="20307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8066A2B-93AB-4799-8711-EC34BD3646CB}"/>
              </a:ext>
            </a:extLst>
          </p:cNvPr>
          <p:cNvSpPr txBox="1"/>
          <p:nvPr/>
        </p:nvSpPr>
        <p:spPr>
          <a:xfrm>
            <a:off x="395474" y="4193513"/>
            <a:ext cx="48793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Neuron membrane potential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(soma end dendrites). The evolution of the potential is the result of the action of multiple synapses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A2E81561-5FA9-4D36-A39D-6FAF343F2619}"/>
              </a:ext>
            </a:extLst>
          </p:cNvPr>
          <p:cNvSpPr txBox="1"/>
          <p:nvPr/>
        </p:nvSpPr>
        <p:spPr>
          <a:xfrm>
            <a:off x="6629875" y="4562346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excitatory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4043CFDA-79B5-4AE8-84D2-6C6F8101EA9F}"/>
              </a:ext>
            </a:extLst>
          </p:cNvPr>
          <p:cNvSpPr txBox="1"/>
          <p:nvPr/>
        </p:nvSpPr>
        <p:spPr>
          <a:xfrm>
            <a:off x="6879472" y="5729348"/>
            <a:ext cx="141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inhibitory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B7302F21-7C83-4DD5-B5DE-A6419B7EB726}"/>
              </a:ext>
            </a:extLst>
          </p:cNvPr>
          <p:cNvSpPr txBox="1"/>
          <p:nvPr/>
        </p:nvSpPr>
        <p:spPr>
          <a:xfrm>
            <a:off x="4890663" y="4598099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threshold</a:t>
            </a:r>
          </a:p>
        </p:txBody>
      </p: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90369E3E-A605-47BB-96BA-D0724BA058B2}"/>
              </a:ext>
            </a:extLst>
          </p:cNvPr>
          <p:cNvCxnSpPr>
            <a:cxnSpLocks/>
            <a:endCxn id="27" idx="4"/>
          </p:cNvCxnSpPr>
          <p:nvPr/>
        </p:nvCxnSpPr>
        <p:spPr>
          <a:xfrm>
            <a:off x="6879472" y="5024011"/>
            <a:ext cx="11924" cy="4115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D1486C88-B9E7-47AE-921E-923A500E75EC}"/>
              </a:ext>
            </a:extLst>
          </p:cNvPr>
          <p:cNvCxnSpPr>
            <a:cxnSpLocks/>
          </p:cNvCxnSpPr>
          <p:nvPr/>
        </p:nvCxnSpPr>
        <p:spPr>
          <a:xfrm flipV="1">
            <a:off x="7188851" y="5564011"/>
            <a:ext cx="83732" cy="2611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CBBF89FB-4ED7-4308-9761-A15FE8010A35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5274815" y="5059764"/>
            <a:ext cx="827825" cy="1475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3492E68A-4B81-4073-8C6A-276DAB131547}"/>
              </a:ext>
            </a:extLst>
          </p:cNvPr>
          <p:cNvSpPr txBox="1"/>
          <p:nvPr/>
        </p:nvSpPr>
        <p:spPr>
          <a:xfrm>
            <a:off x="9363810" y="3303749"/>
            <a:ext cx="2589087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the threshold is overcome, a depolarization event is triggered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D07EA5D9-F018-4423-B3A2-A6EAEE0CF832}"/>
              </a:ext>
            </a:extLst>
          </p:cNvPr>
          <p:cNvSpPr txBox="1"/>
          <p:nvPr/>
        </p:nvSpPr>
        <p:spPr>
          <a:xfrm>
            <a:off x="7715095" y="3657830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9198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4" grpId="0"/>
      <p:bldP spid="34" grpId="0"/>
      <p:bldP spid="35" grpId="0"/>
      <p:bldP spid="36" grpId="0"/>
      <p:bldP spid="37" grpId="0"/>
      <p:bldP spid="44" grpId="0" animBg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30BE066-CA09-40AE-AFAD-707D88EA7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C43A463-E2E5-48D2-8188-F2D4A6D9B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48AD4F61-A8EF-436B-BD20-1DEDA5729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840" y="239388"/>
            <a:ext cx="10515600" cy="662397"/>
          </a:xfrm>
        </p:spPr>
        <p:txBody>
          <a:bodyPr/>
          <a:lstStyle/>
          <a:p>
            <a:r>
              <a:rPr lang="en-US" dirty="0"/>
              <a:t>Propagation of stimuli between neurons (3)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EB9B6D5E-7FB2-450E-B96D-C60B6704A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5917" y="1333540"/>
            <a:ext cx="7161088" cy="4375854"/>
          </a:xfrm>
          <a:prstGeom prst="rect">
            <a:avLst/>
          </a:prstGeom>
        </p:spPr>
      </p:pic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D593BBC1-CE88-489A-B708-3D6913456B5B}"/>
              </a:ext>
            </a:extLst>
          </p:cNvPr>
          <p:cNvSpPr/>
          <p:nvPr/>
        </p:nvSpPr>
        <p:spPr>
          <a:xfrm rot="19069738">
            <a:off x="2914651" y="3106270"/>
            <a:ext cx="717550" cy="32385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emento grafico 9">
            <a:extLst>
              <a:ext uri="{FF2B5EF4-FFF2-40B4-BE49-F238E27FC236}">
                <a16:creationId xmlns:a16="http://schemas.microsoft.com/office/drawing/2014/main" id="{BE9E2D4A-78F0-4914-B3E2-1429670910F3}"/>
              </a:ext>
            </a:extLst>
          </p:cNvPr>
          <p:cNvSpPr/>
          <p:nvPr/>
        </p:nvSpPr>
        <p:spPr>
          <a:xfrm>
            <a:off x="3663988" y="1159171"/>
            <a:ext cx="749224" cy="868138"/>
          </a:xfrm>
          <a:custGeom>
            <a:avLst/>
            <a:gdLst>
              <a:gd name="connsiteX0" fmla="*/ 0 w 1713842"/>
              <a:gd name="connsiteY0" fmla="*/ 1357819 h 1564056"/>
              <a:gd name="connsiteX1" fmla="*/ 394071 w 1713842"/>
              <a:gd name="connsiteY1" fmla="*/ 1359038 h 1564056"/>
              <a:gd name="connsiteX2" fmla="*/ 507763 w 1713842"/>
              <a:gd name="connsiteY2" fmla="*/ 1341131 h 1564056"/>
              <a:gd name="connsiteX3" fmla="*/ 570090 w 1713842"/>
              <a:gd name="connsiteY3" fmla="*/ 1203323 h 1564056"/>
              <a:gd name="connsiteX4" fmla="*/ 618929 w 1713842"/>
              <a:gd name="connsiteY4" fmla="*/ 757229 h 1564056"/>
              <a:gd name="connsiteX5" fmla="*/ 643459 w 1713842"/>
              <a:gd name="connsiteY5" fmla="*/ 179760 h 1564056"/>
              <a:gd name="connsiteX6" fmla="*/ 659331 w 1713842"/>
              <a:gd name="connsiteY6" fmla="*/ 5068 h 1564056"/>
              <a:gd name="connsiteX7" fmla="*/ 673203 w 1713842"/>
              <a:gd name="connsiteY7" fmla="*/ 26133 h 1564056"/>
              <a:gd name="connsiteX8" fmla="*/ 690667 w 1713842"/>
              <a:gd name="connsiteY8" fmla="*/ 179228 h 1564056"/>
              <a:gd name="connsiteX9" fmla="*/ 713785 w 1713842"/>
              <a:gd name="connsiteY9" fmla="*/ 503914 h 1564056"/>
              <a:gd name="connsiteX10" fmla="*/ 753857 w 1713842"/>
              <a:gd name="connsiteY10" fmla="*/ 870212 h 1564056"/>
              <a:gd name="connsiteX11" fmla="*/ 799068 w 1713842"/>
              <a:gd name="connsiteY11" fmla="*/ 1174862 h 1564056"/>
              <a:gd name="connsiteX12" fmla="*/ 883070 w 1713842"/>
              <a:gd name="connsiteY12" fmla="*/ 1388813 h 1564056"/>
              <a:gd name="connsiteX13" fmla="*/ 1015841 w 1713842"/>
              <a:gd name="connsiteY13" fmla="*/ 1538765 h 1564056"/>
              <a:gd name="connsiteX14" fmla="*/ 1125131 w 1713842"/>
              <a:gd name="connsiteY14" fmla="*/ 1550805 h 1564056"/>
              <a:gd name="connsiteX15" fmla="*/ 1274893 w 1713842"/>
              <a:gd name="connsiteY15" fmla="*/ 1445039 h 1564056"/>
              <a:gd name="connsiteX16" fmla="*/ 1379401 w 1713842"/>
              <a:gd name="connsiteY16" fmla="*/ 1334701 h 1564056"/>
              <a:gd name="connsiteX17" fmla="*/ 1526334 w 1713842"/>
              <a:gd name="connsiteY17" fmla="*/ 1298745 h 1564056"/>
              <a:gd name="connsiteX18" fmla="*/ 1713843 w 1713842"/>
              <a:gd name="connsiteY18" fmla="*/ 1302335 h 156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13842" h="1564056">
                <a:moveTo>
                  <a:pt x="0" y="1357819"/>
                </a:moveTo>
                <a:cubicBezTo>
                  <a:pt x="155225" y="1358647"/>
                  <a:pt x="310438" y="1359476"/>
                  <a:pt x="394071" y="1359038"/>
                </a:cubicBezTo>
                <a:cubicBezTo>
                  <a:pt x="477704" y="1358600"/>
                  <a:pt x="489755" y="1356885"/>
                  <a:pt x="507763" y="1341131"/>
                </a:cubicBezTo>
                <a:cubicBezTo>
                  <a:pt x="525771" y="1325386"/>
                  <a:pt x="549747" y="1295601"/>
                  <a:pt x="570090" y="1203323"/>
                </a:cubicBezTo>
                <a:cubicBezTo>
                  <a:pt x="590434" y="1111064"/>
                  <a:pt x="607144" y="956311"/>
                  <a:pt x="618929" y="757229"/>
                </a:cubicBezTo>
                <a:cubicBezTo>
                  <a:pt x="630713" y="558149"/>
                  <a:pt x="637571" y="314746"/>
                  <a:pt x="643459" y="179760"/>
                </a:cubicBezTo>
                <a:cubicBezTo>
                  <a:pt x="649347" y="44774"/>
                  <a:pt x="654703" y="15855"/>
                  <a:pt x="659331" y="5068"/>
                </a:cubicBezTo>
                <a:cubicBezTo>
                  <a:pt x="663959" y="-5719"/>
                  <a:pt x="668068" y="446"/>
                  <a:pt x="673203" y="26133"/>
                </a:cubicBezTo>
                <a:cubicBezTo>
                  <a:pt x="678337" y="51821"/>
                  <a:pt x="684503" y="97030"/>
                  <a:pt x="690667" y="179228"/>
                </a:cubicBezTo>
                <a:cubicBezTo>
                  <a:pt x="696831" y="261428"/>
                  <a:pt x="702996" y="380615"/>
                  <a:pt x="713785" y="503914"/>
                </a:cubicBezTo>
                <a:cubicBezTo>
                  <a:pt x="724574" y="627214"/>
                  <a:pt x="739987" y="754619"/>
                  <a:pt x="753857" y="870212"/>
                </a:cubicBezTo>
                <a:cubicBezTo>
                  <a:pt x="767728" y="985810"/>
                  <a:pt x="780058" y="1089576"/>
                  <a:pt x="799068" y="1174862"/>
                </a:cubicBezTo>
                <a:cubicBezTo>
                  <a:pt x="818078" y="1260140"/>
                  <a:pt x="843765" y="1326929"/>
                  <a:pt x="883070" y="1388813"/>
                </a:cubicBezTo>
                <a:cubicBezTo>
                  <a:pt x="922375" y="1450706"/>
                  <a:pt x="976313" y="1508790"/>
                  <a:pt x="1015841" y="1538765"/>
                </a:cubicBezTo>
                <a:cubicBezTo>
                  <a:pt x="1055370" y="1568750"/>
                  <a:pt x="1080992" y="1571169"/>
                  <a:pt x="1125131" y="1550805"/>
                </a:cubicBezTo>
                <a:cubicBezTo>
                  <a:pt x="1169280" y="1530440"/>
                  <a:pt x="1231954" y="1487282"/>
                  <a:pt x="1274893" y="1445039"/>
                </a:cubicBezTo>
                <a:cubicBezTo>
                  <a:pt x="1317822" y="1402786"/>
                  <a:pt x="1341892" y="1359886"/>
                  <a:pt x="1379401" y="1334701"/>
                </a:cubicBezTo>
                <a:cubicBezTo>
                  <a:pt x="1416910" y="1309527"/>
                  <a:pt x="1468288" y="1301307"/>
                  <a:pt x="1526334" y="1298745"/>
                </a:cubicBezTo>
                <a:cubicBezTo>
                  <a:pt x="1584389" y="1296173"/>
                  <a:pt x="1649120" y="1299259"/>
                  <a:pt x="1713843" y="1302335"/>
                </a:cubicBezTo>
              </a:path>
            </a:pathLst>
          </a:custGeom>
          <a:noFill/>
          <a:ln w="20307" cap="rnd">
            <a:solidFill>
              <a:srgbClr val="FF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Elemento grafico 9">
            <a:extLst>
              <a:ext uri="{FF2B5EF4-FFF2-40B4-BE49-F238E27FC236}">
                <a16:creationId xmlns:a16="http://schemas.microsoft.com/office/drawing/2014/main" id="{7499D3A3-3289-4556-8174-1F5868A71C62}"/>
              </a:ext>
            </a:extLst>
          </p:cNvPr>
          <p:cNvSpPr/>
          <p:nvPr/>
        </p:nvSpPr>
        <p:spPr>
          <a:xfrm>
            <a:off x="6364863" y="1389239"/>
            <a:ext cx="749224" cy="868138"/>
          </a:xfrm>
          <a:custGeom>
            <a:avLst/>
            <a:gdLst>
              <a:gd name="connsiteX0" fmla="*/ 0 w 1713842"/>
              <a:gd name="connsiteY0" fmla="*/ 1357819 h 1564056"/>
              <a:gd name="connsiteX1" fmla="*/ 394071 w 1713842"/>
              <a:gd name="connsiteY1" fmla="*/ 1359038 h 1564056"/>
              <a:gd name="connsiteX2" fmla="*/ 507763 w 1713842"/>
              <a:gd name="connsiteY2" fmla="*/ 1341131 h 1564056"/>
              <a:gd name="connsiteX3" fmla="*/ 570090 w 1713842"/>
              <a:gd name="connsiteY3" fmla="*/ 1203323 h 1564056"/>
              <a:gd name="connsiteX4" fmla="*/ 618929 w 1713842"/>
              <a:gd name="connsiteY4" fmla="*/ 757229 h 1564056"/>
              <a:gd name="connsiteX5" fmla="*/ 643459 w 1713842"/>
              <a:gd name="connsiteY5" fmla="*/ 179760 h 1564056"/>
              <a:gd name="connsiteX6" fmla="*/ 659331 w 1713842"/>
              <a:gd name="connsiteY6" fmla="*/ 5068 h 1564056"/>
              <a:gd name="connsiteX7" fmla="*/ 673203 w 1713842"/>
              <a:gd name="connsiteY7" fmla="*/ 26133 h 1564056"/>
              <a:gd name="connsiteX8" fmla="*/ 690667 w 1713842"/>
              <a:gd name="connsiteY8" fmla="*/ 179228 h 1564056"/>
              <a:gd name="connsiteX9" fmla="*/ 713785 w 1713842"/>
              <a:gd name="connsiteY9" fmla="*/ 503914 h 1564056"/>
              <a:gd name="connsiteX10" fmla="*/ 753857 w 1713842"/>
              <a:gd name="connsiteY10" fmla="*/ 870212 h 1564056"/>
              <a:gd name="connsiteX11" fmla="*/ 799068 w 1713842"/>
              <a:gd name="connsiteY11" fmla="*/ 1174862 h 1564056"/>
              <a:gd name="connsiteX12" fmla="*/ 883070 w 1713842"/>
              <a:gd name="connsiteY12" fmla="*/ 1388813 h 1564056"/>
              <a:gd name="connsiteX13" fmla="*/ 1015841 w 1713842"/>
              <a:gd name="connsiteY13" fmla="*/ 1538765 h 1564056"/>
              <a:gd name="connsiteX14" fmla="*/ 1125131 w 1713842"/>
              <a:gd name="connsiteY14" fmla="*/ 1550805 h 1564056"/>
              <a:gd name="connsiteX15" fmla="*/ 1274893 w 1713842"/>
              <a:gd name="connsiteY15" fmla="*/ 1445039 h 1564056"/>
              <a:gd name="connsiteX16" fmla="*/ 1379401 w 1713842"/>
              <a:gd name="connsiteY16" fmla="*/ 1334701 h 1564056"/>
              <a:gd name="connsiteX17" fmla="*/ 1526334 w 1713842"/>
              <a:gd name="connsiteY17" fmla="*/ 1298745 h 1564056"/>
              <a:gd name="connsiteX18" fmla="*/ 1713843 w 1713842"/>
              <a:gd name="connsiteY18" fmla="*/ 1302335 h 156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13842" h="1564056">
                <a:moveTo>
                  <a:pt x="0" y="1357819"/>
                </a:moveTo>
                <a:cubicBezTo>
                  <a:pt x="155225" y="1358647"/>
                  <a:pt x="310438" y="1359476"/>
                  <a:pt x="394071" y="1359038"/>
                </a:cubicBezTo>
                <a:cubicBezTo>
                  <a:pt x="477704" y="1358600"/>
                  <a:pt x="489755" y="1356885"/>
                  <a:pt x="507763" y="1341131"/>
                </a:cubicBezTo>
                <a:cubicBezTo>
                  <a:pt x="525771" y="1325386"/>
                  <a:pt x="549747" y="1295601"/>
                  <a:pt x="570090" y="1203323"/>
                </a:cubicBezTo>
                <a:cubicBezTo>
                  <a:pt x="590434" y="1111064"/>
                  <a:pt x="607144" y="956311"/>
                  <a:pt x="618929" y="757229"/>
                </a:cubicBezTo>
                <a:cubicBezTo>
                  <a:pt x="630713" y="558149"/>
                  <a:pt x="637571" y="314746"/>
                  <a:pt x="643459" y="179760"/>
                </a:cubicBezTo>
                <a:cubicBezTo>
                  <a:pt x="649347" y="44774"/>
                  <a:pt x="654703" y="15855"/>
                  <a:pt x="659331" y="5068"/>
                </a:cubicBezTo>
                <a:cubicBezTo>
                  <a:pt x="663959" y="-5719"/>
                  <a:pt x="668068" y="446"/>
                  <a:pt x="673203" y="26133"/>
                </a:cubicBezTo>
                <a:cubicBezTo>
                  <a:pt x="678337" y="51821"/>
                  <a:pt x="684503" y="97030"/>
                  <a:pt x="690667" y="179228"/>
                </a:cubicBezTo>
                <a:cubicBezTo>
                  <a:pt x="696831" y="261428"/>
                  <a:pt x="702996" y="380615"/>
                  <a:pt x="713785" y="503914"/>
                </a:cubicBezTo>
                <a:cubicBezTo>
                  <a:pt x="724574" y="627214"/>
                  <a:pt x="739987" y="754619"/>
                  <a:pt x="753857" y="870212"/>
                </a:cubicBezTo>
                <a:cubicBezTo>
                  <a:pt x="767728" y="985810"/>
                  <a:pt x="780058" y="1089576"/>
                  <a:pt x="799068" y="1174862"/>
                </a:cubicBezTo>
                <a:cubicBezTo>
                  <a:pt x="818078" y="1260140"/>
                  <a:pt x="843765" y="1326929"/>
                  <a:pt x="883070" y="1388813"/>
                </a:cubicBezTo>
                <a:cubicBezTo>
                  <a:pt x="922375" y="1450706"/>
                  <a:pt x="976313" y="1508790"/>
                  <a:pt x="1015841" y="1538765"/>
                </a:cubicBezTo>
                <a:cubicBezTo>
                  <a:pt x="1055370" y="1568750"/>
                  <a:pt x="1080992" y="1571169"/>
                  <a:pt x="1125131" y="1550805"/>
                </a:cubicBezTo>
                <a:cubicBezTo>
                  <a:pt x="1169280" y="1530440"/>
                  <a:pt x="1231954" y="1487282"/>
                  <a:pt x="1274893" y="1445039"/>
                </a:cubicBezTo>
                <a:cubicBezTo>
                  <a:pt x="1317822" y="1402786"/>
                  <a:pt x="1341892" y="1359886"/>
                  <a:pt x="1379401" y="1334701"/>
                </a:cubicBezTo>
                <a:cubicBezTo>
                  <a:pt x="1416910" y="1309527"/>
                  <a:pt x="1468288" y="1301307"/>
                  <a:pt x="1526334" y="1298745"/>
                </a:cubicBezTo>
                <a:cubicBezTo>
                  <a:pt x="1584389" y="1296173"/>
                  <a:pt x="1649120" y="1299259"/>
                  <a:pt x="1713843" y="1302335"/>
                </a:cubicBezTo>
              </a:path>
            </a:pathLst>
          </a:custGeom>
          <a:noFill/>
          <a:ln w="20307" cap="rnd">
            <a:solidFill>
              <a:srgbClr val="FF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92D4A2D-B43F-445D-BCEE-52FEC1D71D07}"/>
              </a:ext>
            </a:extLst>
          </p:cNvPr>
          <p:cNvSpPr txBox="1"/>
          <p:nvPr/>
        </p:nvSpPr>
        <p:spPr>
          <a:xfrm>
            <a:off x="4159512" y="2892211"/>
            <a:ext cx="63136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the threshold is overcome, depolarization (action potential) begins generally at the point the axon starts (AIS=Axon Initial Segment, or Axon Hillock)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D1782E4-FF0B-46C5-AC05-61AB66330FFE}"/>
              </a:ext>
            </a:extLst>
          </p:cNvPr>
          <p:cNvSpPr txBox="1"/>
          <p:nvPr/>
        </p:nvSpPr>
        <p:spPr>
          <a:xfrm>
            <a:off x="3928956" y="4571489"/>
            <a:ext cx="6649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action potentia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 travels along the axon up to 100 m/s and reaches all the synapses that are present at the end of the axon, stimulating other neuros or other electrically excitable cells.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53B647C6-01EC-419D-94EA-1F2E3542A4E6}"/>
              </a:ext>
            </a:extLst>
          </p:cNvPr>
          <p:cNvCxnSpPr>
            <a:cxnSpLocks/>
          </p:cNvCxnSpPr>
          <p:nvPr/>
        </p:nvCxnSpPr>
        <p:spPr>
          <a:xfrm flipV="1">
            <a:off x="2406431" y="5056463"/>
            <a:ext cx="154004" cy="391437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86BA238D-2E7B-44F2-ACE8-E066FE2FFD0F}"/>
              </a:ext>
            </a:extLst>
          </p:cNvPr>
          <p:cNvCxnSpPr>
            <a:cxnSpLocks/>
          </p:cNvCxnSpPr>
          <p:nvPr/>
        </p:nvCxnSpPr>
        <p:spPr>
          <a:xfrm flipV="1">
            <a:off x="8064249" y="1865884"/>
            <a:ext cx="273101" cy="1646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BAAEEDD6-38D7-4C63-8BA7-B5A5E94FC0DC}"/>
              </a:ext>
            </a:extLst>
          </p:cNvPr>
          <p:cNvCxnSpPr>
            <a:cxnSpLocks/>
          </p:cNvCxnSpPr>
          <p:nvPr/>
        </p:nvCxnSpPr>
        <p:spPr>
          <a:xfrm>
            <a:off x="7784607" y="2478990"/>
            <a:ext cx="470284" cy="647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550D38B6-A4A9-4535-BC7D-053451EBCA44}"/>
              </a:ext>
            </a:extLst>
          </p:cNvPr>
          <p:cNvCxnSpPr>
            <a:cxnSpLocks/>
          </p:cNvCxnSpPr>
          <p:nvPr/>
        </p:nvCxnSpPr>
        <p:spPr>
          <a:xfrm>
            <a:off x="1345917" y="3441425"/>
            <a:ext cx="492508" cy="235616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4D3C91BF-B90F-41D4-A51F-823B02A6B325}"/>
              </a:ext>
            </a:extLst>
          </p:cNvPr>
          <p:cNvCxnSpPr>
            <a:cxnSpLocks/>
          </p:cNvCxnSpPr>
          <p:nvPr/>
        </p:nvCxnSpPr>
        <p:spPr>
          <a:xfrm>
            <a:off x="2310726" y="2265119"/>
            <a:ext cx="153228" cy="642204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88CE833B-E9FA-47CB-8960-8EA44A590F97}"/>
              </a:ext>
            </a:extLst>
          </p:cNvPr>
          <p:cNvCxnSpPr>
            <a:cxnSpLocks/>
          </p:cNvCxnSpPr>
          <p:nvPr/>
        </p:nvCxnSpPr>
        <p:spPr>
          <a:xfrm flipH="1" flipV="1">
            <a:off x="2898814" y="4060822"/>
            <a:ext cx="219771" cy="510667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F29E08D-A2EB-4466-BBB8-0D00A2CC9EB9}"/>
              </a:ext>
            </a:extLst>
          </p:cNvPr>
          <p:cNvSpPr txBox="1"/>
          <p:nvPr/>
        </p:nvSpPr>
        <p:spPr>
          <a:xfrm>
            <a:off x="80427" y="1284043"/>
            <a:ext cx="34211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other neurons: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excitatory and inhibitory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signals</a:t>
            </a:r>
          </a:p>
        </p:txBody>
      </p: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E7BD041B-2127-4A40-8290-F5E899DED4AF}"/>
              </a:ext>
            </a:extLst>
          </p:cNvPr>
          <p:cNvCxnSpPr>
            <a:cxnSpLocks/>
          </p:cNvCxnSpPr>
          <p:nvPr/>
        </p:nvCxnSpPr>
        <p:spPr>
          <a:xfrm flipV="1">
            <a:off x="4493945" y="1650006"/>
            <a:ext cx="273101" cy="1646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F26A7F99-92DA-4D9D-9999-FDDA8127A36B}"/>
              </a:ext>
            </a:extLst>
          </p:cNvPr>
          <p:cNvCxnSpPr>
            <a:cxnSpLocks/>
          </p:cNvCxnSpPr>
          <p:nvPr/>
        </p:nvCxnSpPr>
        <p:spPr>
          <a:xfrm flipV="1">
            <a:off x="6980459" y="2244238"/>
            <a:ext cx="273101" cy="900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C3A3868A-C9FB-43B5-9DBE-6C3CD00D0B2E}"/>
              </a:ext>
            </a:extLst>
          </p:cNvPr>
          <p:cNvCxnSpPr>
            <a:cxnSpLocks/>
          </p:cNvCxnSpPr>
          <p:nvPr/>
        </p:nvCxnSpPr>
        <p:spPr>
          <a:xfrm flipV="1">
            <a:off x="7725502" y="1602642"/>
            <a:ext cx="39855" cy="3401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5554385-B078-44DD-A771-C5C2962942AF}"/>
              </a:ext>
            </a:extLst>
          </p:cNvPr>
          <p:cNvSpPr txBox="1"/>
          <p:nvPr/>
        </p:nvSpPr>
        <p:spPr>
          <a:xfrm>
            <a:off x="4038600" y="995107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action potential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E7D9B047-EF79-4AA4-B860-D1DE164944BC}"/>
              </a:ext>
            </a:extLst>
          </p:cNvPr>
          <p:cNvSpPr txBox="1"/>
          <p:nvPr/>
        </p:nvSpPr>
        <p:spPr>
          <a:xfrm>
            <a:off x="8800905" y="853812"/>
            <a:ext cx="33106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other neurons: action can be excitatory or inhibitory, depending on the type of synapse</a:t>
            </a:r>
          </a:p>
        </p:txBody>
      </p: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D06F06F8-2022-4900-8C2F-11BA1C00D987}"/>
              </a:ext>
            </a:extLst>
          </p:cNvPr>
          <p:cNvCxnSpPr>
            <a:cxnSpLocks/>
          </p:cNvCxnSpPr>
          <p:nvPr/>
        </p:nvCxnSpPr>
        <p:spPr>
          <a:xfrm flipH="1">
            <a:off x="3648038" y="3157086"/>
            <a:ext cx="511474" cy="111109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593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1D9F244-8C62-4AD2-8F25-1CC5F350C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9825" y="1114355"/>
            <a:ext cx="7161088" cy="437585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F601575-6F24-48F4-8C7B-F24A7BBA3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Neuron "firing"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E7E152F-3F36-4E2D-8596-0C5F6F8DE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96BD6D3-EC7F-4126-A4FD-73C5C7A28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78C2BC66-3E6D-4092-A934-E69C285A3263}"/>
              </a:ext>
            </a:extLst>
          </p:cNvPr>
          <p:cNvGrpSpPr/>
          <p:nvPr/>
        </p:nvGrpSpPr>
        <p:grpSpPr>
          <a:xfrm>
            <a:off x="4945499" y="3429000"/>
            <a:ext cx="4196223" cy="2374933"/>
            <a:chOff x="4539099" y="2559845"/>
            <a:chExt cx="5917890" cy="3498088"/>
          </a:xfrm>
        </p:grpSpPr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4E87CCCC-84D2-493B-BB4E-1C5A5589E471}"/>
                </a:ext>
              </a:extLst>
            </p:cNvPr>
            <p:cNvSpPr/>
            <p:nvPr/>
          </p:nvSpPr>
          <p:spPr>
            <a:xfrm>
              <a:off x="4576950" y="2854823"/>
              <a:ext cx="5622392" cy="2247726"/>
            </a:xfrm>
            <a:custGeom>
              <a:avLst/>
              <a:gdLst>
                <a:gd name="connsiteX0" fmla="*/ 0 w 5622392"/>
                <a:gd name="connsiteY0" fmla="*/ 2201899 h 2247726"/>
                <a:gd name="connsiteX1" fmla="*/ 82203 w 5622392"/>
                <a:gd name="connsiteY1" fmla="*/ 2016952 h 2247726"/>
                <a:gd name="connsiteX2" fmla="*/ 207557 w 5622392"/>
                <a:gd name="connsiteY2" fmla="*/ 1940924 h 2247726"/>
                <a:gd name="connsiteX3" fmla="*/ 384449 w 5622392"/>
                <a:gd name="connsiteY3" fmla="*/ 1794468 h 2247726"/>
                <a:gd name="connsiteX4" fmla="*/ 581566 w 5622392"/>
                <a:gd name="connsiteY4" fmla="*/ 1840235 h 2247726"/>
                <a:gd name="connsiteX5" fmla="*/ 758704 w 5622392"/>
                <a:gd name="connsiteY5" fmla="*/ 2044908 h 2247726"/>
                <a:gd name="connsiteX6" fmla="*/ 982280 w 5622392"/>
                <a:gd name="connsiteY6" fmla="*/ 2171077 h 2247726"/>
                <a:gd name="connsiteX7" fmla="*/ 1095303 w 5622392"/>
                <a:gd name="connsiteY7" fmla="*/ 2158742 h 2247726"/>
                <a:gd name="connsiteX8" fmla="*/ 1119954 w 5622392"/>
                <a:gd name="connsiteY8" fmla="*/ 2142311 h 2247726"/>
                <a:gd name="connsiteX9" fmla="*/ 1128174 w 5622392"/>
                <a:gd name="connsiteY9" fmla="*/ 1035 h 2247726"/>
                <a:gd name="connsiteX10" fmla="*/ 1161055 w 5622392"/>
                <a:gd name="connsiteY10" fmla="*/ 440807 h 2247726"/>
                <a:gd name="connsiteX11" fmla="*/ 1198050 w 5622392"/>
                <a:gd name="connsiteY11" fmla="*/ 1421021 h 2247726"/>
                <a:gd name="connsiteX12" fmla="*/ 1239150 w 5622392"/>
                <a:gd name="connsiteY12" fmla="*/ 1858723 h 2247726"/>
                <a:gd name="connsiteX13" fmla="*/ 1430260 w 5622392"/>
                <a:gd name="connsiteY13" fmla="*/ 1889546 h 2247726"/>
                <a:gd name="connsiteX14" fmla="*/ 1633704 w 5622392"/>
                <a:gd name="connsiteY14" fmla="*/ 1760092 h 2247726"/>
                <a:gd name="connsiteX15" fmla="*/ 1874144 w 5622392"/>
                <a:gd name="connsiteY15" fmla="*/ 1955316 h 2247726"/>
                <a:gd name="connsiteX16" fmla="*/ 2066549 w 5622392"/>
                <a:gd name="connsiteY16" fmla="*/ 2148140 h 2247726"/>
                <a:gd name="connsiteX17" fmla="*/ 2317923 w 5622392"/>
                <a:gd name="connsiteY17" fmla="*/ 2247534 h 2247726"/>
                <a:gd name="connsiteX18" fmla="*/ 2450035 w 5622392"/>
                <a:gd name="connsiteY18" fmla="*/ 2089390 h 2247726"/>
                <a:gd name="connsiteX19" fmla="*/ 2663242 w 5622392"/>
                <a:gd name="connsiteY19" fmla="*/ 1482667 h 2247726"/>
                <a:gd name="connsiteX20" fmla="*/ 2715125 w 5622392"/>
                <a:gd name="connsiteY20" fmla="*/ 315971 h 2247726"/>
                <a:gd name="connsiteX21" fmla="*/ 2731060 w 5622392"/>
                <a:gd name="connsiteY21" fmla="*/ 654525 h 2247726"/>
                <a:gd name="connsiteX22" fmla="*/ 2768046 w 5622392"/>
                <a:gd name="connsiteY22" fmla="*/ 1271012 h 2247726"/>
                <a:gd name="connsiteX23" fmla="*/ 2790649 w 5622392"/>
                <a:gd name="connsiteY23" fmla="*/ 1671728 h 2247726"/>
                <a:gd name="connsiteX24" fmla="*/ 2852304 w 5622392"/>
                <a:gd name="connsiteY24" fmla="*/ 1916264 h 2247726"/>
                <a:gd name="connsiteX25" fmla="*/ 3020811 w 5622392"/>
                <a:gd name="connsiteY25" fmla="*/ 1868991 h 2247726"/>
                <a:gd name="connsiteX26" fmla="*/ 3195480 w 5622392"/>
                <a:gd name="connsiteY26" fmla="*/ 1749814 h 2247726"/>
                <a:gd name="connsiteX27" fmla="*/ 3446188 w 5622392"/>
                <a:gd name="connsiteY27" fmla="*/ 1887498 h 2247726"/>
                <a:gd name="connsiteX28" fmla="*/ 3618800 w 5622392"/>
                <a:gd name="connsiteY28" fmla="*/ 1507317 h 2247726"/>
                <a:gd name="connsiteX29" fmla="*/ 3649623 w 5622392"/>
                <a:gd name="connsiteY29" fmla="*/ 303121 h 2247726"/>
                <a:gd name="connsiteX30" fmla="*/ 3659900 w 5622392"/>
                <a:gd name="connsiteY30" fmla="*/ 518894 h 2247726"/>
                <a:gd name="connsiteX31" fmla="*/ 3699458 w 5622392"/>
                <a:gd name="connsiteY31" fmla="*/ 1214500 h 2247726"/>
                <a:gd name="connsiteX32" fmla="*/ 3719498 w 5622392"/>
                <a:gd name="connsiteY32" fmla="*/ 1704609 h 2247726"/>
                <a:gd name="connsiteX33" fmla="*/ 3833036 w 5622392"/>
                <a:gd name="connsiteY33" fmla="*/ 2120737 h 2247726"/>
                <a:gd name="connsiteX34" fmla="*/ 4077067 w 5622392"/>
                <a:gd name="connsiteY34" fmla="*/ 2212177 h 2247726"/>
                <a:gd name="connsiteX35" fmla="*/ 4251736 w 5622392"/>
                <a:gd name="connsiteY35" fmla="*/ 2068340 h 2247726"/>
                <a:gd name="connsiteX36" fmla="*/ 4445932 w 5622392"/>
                <a:gd name="connsiteY36" fmla="*/ 2137120 h 2247726"/>
                <a:gd name="connsiteX37" fmla="*/ 4644233 w 5622392"/>
                <a:gd name="connsiteY37" fmla="*/ 1688159 h 2247726"/>
                <a:gd name="connsiteX38" fmla="*/ 4692010 w 5622392"/>
                <a:gd name="connsiteY38" fmla="*/ 453649 h 2247726"/>
                <a:gd name="connsiteX39" fmla="*/ 4722319 w 5622392"/>
                <a:gd name="connsiteY39" fmla="*/ 825080 h 2247726"/>
                <a:gd name="connsiteX40" fmla="*/ 4759828 w 5622392"/>
                <a:gd name="connsiteY40" fmla="*/ 1622922 h 2247726"/>
                <a:gd name="connsiteX41" fmla="*/ 4907275 w 5622392"/>
                <a:gd name="connsiteY41" fmla="*/ 1988187 h 2247726"/>
                <a:gd name="connsiteX42" fmla="*/ 5287447 w 5622392"/>
                <a:gd name="connsiteY42" fmla="*/ 2041613 h 2247726"/>
                <a:gd name="connsiteX43" fmla="*/ 5622393 w 5622392"/>
                <a:gd name="connsiteY43" fmla="*/ 2041613 h 224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622392" h="2247726">
                  <a:moveTo>
                    <a:pt x="0" y="2201899"/>
                  </a:moveTo>
                  <a:cubicBezTo>
                    <a:pt x="24658" y="2127928"/>
                    <a:pt x="49317" y="2053948"/>
                    <a:pt x="82203" y="2016952"/>
                  </a:cubicBezTo>
                  <a:cubicBezTo>
                    <a:pt x="115088" y="1979967"/>
                    <a:pt x="156187" y="1979967"/>
                    <a:pt x="207557" y="1940924"/>
                  </a:cubicBezTo>
                  <a:cubicBezTo>
                    <a:pt x="258926" y="1901871"/>
                    <a:pt x="320574" y="1823785"/>
                    <a:pt x="384449" y="1794468"/>
                  </a:cubicBezTo>
                  <a:cubicBezTo>
                    <a:pt x="448323" y="1765140"/>
                    <a:pt x="521974" y="1786800"/>
                    <a:pt x="581566" y="1840235"/>
                  </a:cubicBezTo>
                  <a:cubicBezTo>
                    <a:pt x="641158" y="1893670"/>
                    <a:pt x="690476" y="1979977"/>
                    <a:pt x="758704" y="2044908"/>
                  </a:cubicBezTo>
                  <a:cubicBezTo>
                    <a:pt x="826933" y="2109840"/>
                    <a:pt x="920634" y="2156694"/>
                    <a:pt x="982280" y="2171077"/>
                  </a:cubicBezTo>
                  <a:cubicBezTo>
                    <a:pt x="1043926" y="2185459"/>
                    <a:pt x="1076806" y="2169019"/>
                    <a:pt x="1095303" y="2158742"/>
                  </a:cubicBezTo>
                  <a:cubicBezTo>
                    <a:pt x="1113791" y="2148474"/>
                    <a:pt x="1117906" y="2144359"/>
                    <a:pt x="1119954" y="2142311"/>
                  </a:cubicBezTo>
                  <a:cubicBezTo>
                    <a:pt x="1122012" y="2140254"/>
                    <a:pt x="1122012" y="-54455"/>
                    <a:pt x="1128174" y="1035"/>
                  </a:cubicBezTo>
                  <a:cubicBezTo>
                    <a:pt x="1134346" y="56526"/>
                    <a:pt x="1146672" y="167493"/>
                    <a:pt x="1161055" y="440807"/>
                  </a:cubicBezTo>
                  <a:cubicBezTo>
                    <a:pt x="1175447" y="714123"/>
                    <a:pt x="1191887" y="1149768"/>
                    <a:pt x="1198050" y="1421021"/>
                  </a:cubicBezTo>
                  <a:cubicBezTo>
                    <a:pt x="1204212" y="1692283"/>
                    <a:pt x="1200098" y="1799135"/>
                    <a:pt x="1239150" y="1858723"/>
                  </a:cubicBezTo>
                  <a:cubicBezTo>
                    <a:pt x="1278202" y="1918321"/>
                    <a:pt x="1360403" y="1930647"/>
                    <a:pt x="1430260" y="1889546"/>
                  </a:cubicBezTo>
                  <a:cubicBezTo>
                    <a:pt x="1500125" y="1848446"/>
                    <a:pt x="1557666" y="1753920"/>
                    <a:pt x="1633704" y="1760092"/>
                  </a:cubicBezTo>
                  <a:cubicBezTo>
                    <a:pt x="1709742" y="1766264"/>
                    <a:pt x="1804268" y="1873115"/>
                    <a:pt x="1874144" y="1955316"/>
                  </a:cubicBezTo>
                  <a:cubicBezTo>
                    <a:pt x="1944010" y="2037517"/>
                    <a:pt x="1989215" y="2095057"/>
                    <a:pt x="2066549" y="2148140"/>
                  </a:cubicBezTo>
                  <a:cubicBezTo>
                    <a:pt x="2143873" y="2201233"/>
                    <a:pt x="2256372" y="2251230"/>
                    <a:pt x="2317923" y="2247534"/>
                  </a:cubicBezTo>
                  <a:cubicBezTo>
                    <a:pt x="2379474" y="2243848"/>
                    <a:pt x="2391980" y="2185469"/>
                    <a:pt x="2450035" y="2089390"/>
                  </a:cubicBezTo>
                  <a:cubicBezTo>
                    <a:pt x="2508090" y="1993321"/>
                    <a:pt x="2611864" y="1858723"/>
                    <a:pt x="2663242" y="1482667"/>
                  </a:cubicBezTo>
                  <a:cubicBezTo>
                    <a:pt x="2714611" y="1106601"/>
                    <a:pt x="2713591" y="489106"/>
                    <a:pt x="2715125" y="315971"/>
                  </a:cubicBezTo>
                  <a:cubicBezTo>
                    <a:pt x="2716668" y="142837"/>
                    <a:pt x="2720783" y="414088"/>
                    <a:pt x="2731060" y="654525"/>
                  </a:cubicBezTo>
                  <a:cubicBezTo>
                    <a:pt x="2741328" y="894955"/>
                    <a:pt x="2757768" y="1104562"/>
                    <a:pt x="2768046" y="1271012"/>
                  </a:cubicBezTo>
                  <a:cubicBezTo>
                    <a:pt x="2778323" y="1437461"/>
                    <a:pt x="2782429" y="1560762"/>
                    <a:pt x="2790649" y="1671728"/>
                  </a:cubicBezTo>
                  <a:cubicBezTo>
                    <a:pt x="2798869" y="1782704"/>
                    <a:pt x="2811204" y="1881336"/>
                    <a:pt x="2852304" y="1916264"/>
                  </a:cubicBezTo>
                  <a:cubicBezTo>
                    <a:pt x="2893405" y="1951192"/>
                    <a:pt x="2963270" y="1922426"/>
                    <a:pt x="3020811" y="1868991"/>
                  </a:cubicBezTo>
                  <a:cubicBezTo>
                    <a:pt x="3078342" y="1815565"/>
                    <a:pt x="3123557" y="1737479"/>
                    <a:pt x="3195480" y="1749814"/>
                  </a:cubicBezTo>
                  <a:cubicBezTo>
                    <a:pt x="3267413" y="1762149"/>
                    <a:pt x="3366054" y="1864895"/>
                    <a:pt x="3446188" y="1887498"/>
                  </a:cubicBezTo>
                  <a:cubicBezTo>
                    <a:pt x="3526331" y="1910092"/>
                    <a:pt x="3587977" y="1852560"/>
                    <a:pt x="3618800" y="1507317"/>
                  </a:cubicBezTo>
                  <a:cubicBezTo>
                    <a:pt x="3649623" y="1162084"/>
                    <a:pt x="3649623" y="520945"/>
                    <a:pt x="3649623" y="303121"/>
                  </a:cubicBezTo>
                  <a:cubicBezTo>
                    <a:pt x="3649623" y="85296"/>
                    <a:pt x="3649623" y="286679"/>
                    <a:pt x="3659900" y="518894"/>
                  </a:cubicBezTo>
                  <a:cubicBezTo>
                    <a:pt x="3670178" y="751109"/>
                    <a:pt x="3690723" y="1014141"/>
                    <a:pt x="3699458" y="1214500"/>
                  </a:cubicBezTo>
                  <a:cubicBezTo>
                    <a:pt x="3708192" y="1414858"/>
                    <a:pt x="3705106" y="1552542"/>
                    <a:pt x="3719498" y="1704609"/>
                  </a:cubicBezTo>
                  <a:cubicBezTo>
                    <a:pt x="3733881" y="1856685"/>
                    <a:pt x="3765732" y="2023134"/>
                    <a:pt x="3833036" y="2120737"/>
                  </a:cubicBezTo>
                  <a:cubicBezTo>
                    <a:pt x="3900349" y="2218340"/>
                    <a:pt x="4003096" y="2247115"/>
                    <a:pt x="4077067" y="2212177"/>
                  </a:cubicBezTo>
                  <a:cubicBezTo>
                    <a:pt x="4151038" y="2177239"/>
                    <a:pt x="4196243" y="2078608"/>
                    <a:pt x="4251736" y="2068340"/>
                  </a:cubicBezTo>
                  <a:cubicBezTo>
                    <a:pt x="4307229" y="2058062"/>
                    <a:pt x="4372980" y="2136148"/>
                    <a:pt x="4445932" y="2137120"/>
                  </a:cubicBezTo>
                  <a:cubicBezTo>
                    <a:pt x="4518884" y="2138092"/>
                    <a:pt x="4603133" y="2058053"/>
                    <a:pt x="4644233" y="1688159"/>
                  </a:cubicBezTo>
                  <a:cubicBezTo>
                    <a:pt x="4685333" y="1318265"/>
                    <a:pt x="4685333" y="648353"/>
                    <a:pt x="4692010" y="453649"/>
                  </a:cubicBezTo>
                  <a:cubicBezTo>
                    <a:pt x="4698687" y="258943"/>
                    <a:pt x="4712041" y="535326"/>
                    <a:pt x="4722319" y="825080"/>
                  </a:cubicBezTo>
                  <a:cubicBezTo>
                    <a:pt x="4732596" y="1114840"/>
                    <a:pt x="4739788" y="1417944"/>
                    <a:pt x="4759828" y="1622922"/>
                  </a:cubicBezTo>
                  <a:cubicBezTo>
                    <a:pt x="4779859" y="1827910"/>
                    <a:pt x="4812740" y="1934771"/>
                    <a:pt x="4907275" y="1988187"/>
                  </a:cubicBezTo>
                  <a:cubicBezTo>
                    <a:pt x="5001811" y="2041613"/>
                    <a:pt x="5157983" y="2041613"/>
                    <a:pt x="5287447" y="2041613"/>
                  </a:cubicBezTo>
                  <a:cubicBezTo>
                    <a:pt x="5416910" y="2041613"/>
                    <a:pt x="5519657" y="2041613"/>
                    <a:pt x="5622393" y="2041613"/>
                  </a:cubicBezTo>
                </a:path>
              </a:pathLst>
            </a:custGeom>
            <a:noFill/>
            <a:ln w="2030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90C8226F-0C23-4BFF-9394-E9382D4D9BBC}"/>
                </a:ext>
              </a:extLst>
            </p:cNvPr>
            <p:cNvSpPr/>
            <p:nvPr/>
          </p:nvSpPr>
          <p:spPr>
            <a:xfrm>
              <a:off x="4539099" y="5597485"/>
              <a:ext cx="5838113" cy="9525"/>
            </a:xfrm>
            <a:custGeom>
              <a:avLst/>
              <a:gdLst>
                <a:gd name="connsiteX0" fmla="*/ 5838114 w 5838113"/>
                <a:gd name="connsiteY0" fmla="*/ 0 h 9525"/>
                <a:gd name="connsiteX1" fmla="*/ 0 w 583811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38113" h="9525">
                  <a:moveTo>
                    <a:pt x="5838114" y="0"/>
                  </a:move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FD01214-C7B5-4D33-880B-8C6EAF474159}"/>
                </a:ext>
              </a:extLst>
            </p:cNvPr>
            <p:cNvSpPr/>
            <p:nvPr/>
          </p:nvSpPr>
          <p:spPr>
            <a:xfrm rot="5400000">
              <a:off x="10322511" y="5537663"/>
              <a:ext cx="149298" cy="119658"/>
            </a:xfrm>
            <a:custGeom>
              <a:avLst/>
              <a:gdLst>
                <a:gd name="connsiteX0" fmla="*/ 149784 w 149298"/>
                <a:gd name="connsiteY0" fmla="*/ 119786 h 119658"/>
                <a:gd name="connsiteX1" fmla="*/ 486 w 149298"/>
                <a:gd name="connsiteY1" fmla="*/ 119786 h 119658"/>
                <a:gd name="connsiteX2" fmla="*/ 75135 w 149298"/>
                <a:gd name="connsiteY2" fmla="*/ 128 h 11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298" h="119658">
                  <a:moveTo>
                    <a:pt x="149784" y="119786"/>
                  </a:moveTo>
                  <a:lnTo>
                    <a:pt x="486" y="119786"/>
                  </a:lnTo>
                  <a:lnTo>
                    <a:pt x="75135" y="128"/>
                  </a:lnTo>
                  <a:close/>
                </a:path>
              </a:pathLst>
            </a:custGeom>
            <a:solidFill>
              <a:srgbClr val="2B1100"/>
            </a:solidFill>
            <a:ln w="190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2459F0E8-7E19-48D5-8993-A20F1A922142}"/>
                </a:ext>
              </a:extLst>
            </p:cNvPr>
            <p:cNvSpPr/>
            <p:nvPr/>
          </p:nvSpPr>
          <p:spPr>
            <a:xfrm>
              <a:off x="4764143" y="2639617"/>
              <a:ext cx="9525" cy="3418316"/>
            </a:xfrm>
            <a:custGeom>
              <a:avLst/>
              <a:gdLst>
                <a:gd name="connsiteX0" fmla="*/ 0 w 9525"/>
                <a:gd name="connsiteY0" fmla="*/ 0 h 3418316"/>
                <a:gd name="connsiteX1" fmla="*/ 0 w 9525"/>
                <a:gd name="connsiteY1" fmla="*/ 3418317 h 341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418316">
                  <a:moveTo>
                    <a:pt x="0" y="0"/>
                  </a:moveTo>
                  <a:lnTo>
                    <a:pt x="0" y="3418317"/>
                  </a:lnTo>
                </a:path>
              </a:pathLst>
            </a:custGeom>
            <a:solidFill>
              <a:srgbClr val="FF0000"/>
            </a:solidFill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92679CA0-A408-46E6-BAFB-7C3152839E26}"/>
                </a:ext>
              </a:extLst>
            </p:cNvPr>
            <p:cNvSpPr/>
            <p:nvPr/>
          </p:nvSpPr>
          <p:spPr>
            <a:xfrm>
              <a:off x="4689497" y="2559845"/>
              <a:ext cx="149298" cy="119658"/>
            </a:xfrm>
            <a:custGeom>
              <a:avLst/>
              <a:gdLst>
                <a:gd name="connsiteX0" fmla="*/ 149193 w 149298"/>
                <a:gd name="connsiteY0" fmla="*/ 119474 h 119658"/>
                <a:gd name="connsiteX1" fmla="*/ -106 w 149298"/>
                <a:gd name="connsiteY1" fmla="*/ 119474 h 119658"/>
                <a:gd name="connsiteX2" fmla="*/ 74544 w 149298"/>
                <a:gd name="connsiteY2" fmla="*/ -185 h 11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298" h="119658">
                  <a:moveTo>
                    <a:pt x="149193" y="119474"/>
                  </a:moveTo>
                  <a:lnTo>
                    <a:pt x="-106" y="119474"/>
                  </a:lnTo>
                  <a:lnTo>
                    <a:pt x="74544" y="-185"/>
                  </a:lnTo>
                  <a:close/>
                </a:path>
              </a:pathLst>
            </a:custGeom>
            <a:solidFill>
              <a:srgbClr val="2B1100"/>
            </a:solidFill>
            <a:ln w="190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1AC8DD0-E129-48CB-A25D-2BA3A7FBAE9C}"/>
              </a:ext>
            </a:extLst>
          </p:cNvPr>
          <p:cNvSpPr txBox="1"/>
          <p:nvPr/>
        </p:nvSpPr>
        <p:spPr>
          <a:xfrm>
            <a:off x="9271000" y="3860800"/>
            <a:ext cx="231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Recording of neural activity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D47E3E7-BC5C-4002-AD0A-6E9DF28BE6A3}"/>
              </a:ext>
            </a:extLst>
          </p:cNvPr>
          <p:cNvSpPr txBox="1"/>
          <p:nvPr/>
        </p:nvSpPr>
        <p:spPr>
          <a:xfrm>
            <a:off x="3605272" y="2800995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FIRE !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D891A2D-6484-4E8E-B6CC-4B05380F5ACF}"/>
              </a:ext>
            </a:extLst>
          </p:cNvPr>
          <p:cNvSpPr txBox="1"/>
          <p:nvPr/>
        </p:nvSpPr>
        <p:spPr>
          <a:xfrm>
            <a:off x="5399315" y="2797691"/>
            <a:ext cx="4118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"spikes" (single firing events)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4343705B-FDE9-41B1-BB2D-660AF758A8C5}"/>
              </a:ext>
            </a:extLst>
          </p:cNvPr>
          <p:cNvCxnSpPr/>
          <p:nvPr/>
        </p:nvCxnSpPr>
        <p:spPr>
          <a:xfrm flipH="1">
            <a:off x="5867400" y="3229214"/>
            <a:ext cx="402771" cy="3786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6904AE41-9DC3-4BEA-A690-1EA7FACDCCFE}"/>
              </a:ext>
            </a:extLst>
          </p:cNvPr>
          <p:cNvCxnSpPr>
            <a:cxnSpLocks/>
          </p:cNvCxnSpPr>
          <p:nvPr/>
        </p:nvCxnSpPr>
        <p:spPr>
          <a:xfrm>
            <a:off x="6738256" y="3228733"/>
            <a:ext cx="190888" cy="429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992D06DB-CFE4-4042-97DF-628C8E12C8DB}"/>
              </a:ext>
            </a:extLst>
          </p:cNvPr>
          <p:cNvCxnSpPr>
            <a:cxnSpLocks/>
          </p:cNvCxnSpPr>
          <p:nvPr/>
        </p:nvCxnSpPr>
        <p:spPr>
          <a:xfrm>
            <a:off x="7609112" y="3228252"/>
            <a:ext cx="0" cy="3796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3978CB8B-07C2-4D61-A04A-46CE25DC2EDF}"/>
              </a:ext>
            </a:extLst>
          </p:cNvPr>
          <p:cNvCxnSpPr>
            <a:cxnSpLocks/>
          </p:cNvCxnSpPr>
          <p:nvPr/>
        </p:nvCxnSpPr>
        <p:spPr>
          <a:xfrm flipH="1">
            <a:off x="8338457" y="3227771"/>
            <a:ext cx="141511" cy="527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emento grafico 32">
            <a:extLst>
              <a:ext uri="{FF2B5EF4-FFF2-40B4-BE49-F238E27FC236}">
                <a16:creationId xmlns:a16="http://schemas.microsoft.com/office/drawing/2014/main" id="{F0BBD402-87CC-400B-964F-9827D8F69587}"/>
              </a:ext>
            </a:extLst>
          </p:cNvPr>
          <p:cNvSpPr/>
          <p:nvPr/>
        </p:nvSpPr>
        <p:spPr>
          <a:xfrm rot="1406956">
            <a:off x="3283187" y="2333728"/>
            <a:ext cx="449145" cy="1050628"/>
          </a:xfrm>
          <a:custGeom>
            <a:avLst/>
            <a:gdLst>
              <a:gd name="connsiteX0" fmla="*/ 683252 w 763841"/>
              <a:gd name="connsiteY0" fmla="*/ 0 h 1786757"/>
              <a:gd name="connsiteX1" fmla="*/ 380275 w 763841"/>
              <a:gd name="connsiteY1" fmla="*/ 266403 h 1786757"/>
              <a:gd name="connsiteX2" fmla="*/ 499950 w 763841"/>
              <a:gd name="connsiteY2" fmla="*/ 307665 h 1786757"/>
              <a:gd name="connsiteX3" fmla="*/ 483227 w 763841"/>
              <a:gd name="connsiteY3" fmla="*/ 347420 h 1786757"/>
              <a:gd name="connsiteX4" fmla="*/ 245232 w 763841"/>
              <a:gd name="connsiteY4" fmla="*/ 510871 h 1786757"/>
              <a:gd name="connsiteX5" fmla="*/ 479338 w 763841"/>
              <a:gd name="connsiteY5" fmla="*/ 859222 h 1786757"/>
              <a:gd name="connsiteX6" fmla="*/ 134596 w 763841"/>
              <a:gd name="connsiteY6" fmla="*/ 1095985 h 1786757"/>
              <a:gd name="connsiteX7" fmla="*/ 366266 w 763841"/>
              <a:gd name="connsiteY7" fmla="*/ 1440752 h 1786757"/>
              <a:gd name="connsiteX8" fmla="*/ 0 w 763841"/>
              <a:gd name="connsiteY8" fmla="*/ 1680954 h 1786757"/>
              <a:gd name="connsiteX9" fmla="*/ 74656 w 763841"/>
              <a:gd name="connsiteY9" fmla="*/ 1786758 h 1786757"/>
              <a:gd name="connsiteX10" fmla="*/ 438467 w 763841"/>
              <a:gd name="connsiteY10" fmla="*/ 1548166 h 1786757"/>
              <a:gd name="connsiteX11" fmla="*/ 439824 w 763841"/>
              <a:gd name="connsiteY11" fmla="*/ 1550195 h 1786757"/>
              <a:gd name="connsiteX12" fmla="*/ 539836 w 763841"/>
              <a:gd name="connsiteY12" fmla="*/ 1481700 h 1786757"/>
              <a:gd name="connsiteX13" fmla="*/ 545009 w 763841"/>
              <a:gd name="connsiteY13" fmla="*/ 1478290 h 1786757"/>
              <a:gd name="connsiteX14" fmla="*/ 540357 w 763841"/>
              <a:gd name="connsiteY14" fmla="*/ 1471690 h 1786757"/>
              <a:gd name="connsiteX15" fmla="*/ 310697 w 763841"/>
              <a:gd name="connsiteY15" fmla="*/ 1129942 h 1786757"/>
              <a:gd name="connsiteX16" fmla="*/ 655439 w 763841"/>
              <a:gd name="connsiteY16" fmla="*/ 893173 h 1786757"/>
              <a:gd name="connsiteX17" fmla="*/ 421351 w 763841"/>
              <a:gd name="connsiteY17" fmla="*/ 544822 h 1786757"/>
              <a:gd name="connsiteX18" fmla="*/ 578588 w 763841"/>
              <a:gd name="connsiteY18" fmla="*/ 436811 h 1786757"/>
              <a:gd name="connsiteX19" fmla="*/ 576970 w 763841"/>
              <a:gd name="connsiteY19" fmla="*/ 434671 h 1786757"/>
              <a:gd name="connsiteX20" fmla="*/ 620911 w 763841"/>
              <a:gd name="connsiteY20" fmla="*/ 349374 h 1786757"/>
              <a:gd name="connsiteX21" fmla="*/ 763842 w 763841"/>
              <a:gd name="connsiteY21" fmla="*/ 398655 h 178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63841" h="1786757">
                <a:moveTo>
                  <a:pt x="683252" y="0"/>
                </a:moveTo>
                <a:lnTo>
                  <a:pt x="380275" y="266403"/>
                </a:lnTo>
                <a:lnTo>
                  <a:pt x="499950" y="307665"/>
                </a:lnTo>
                <a:lnTo>
                  <a:pt x="483227" y="347420"/>
                </a:lnTo>
                <a:lnTo>
                  <a:pt x="245232" y="510871"/>
                </a:lnTo>
                <a:lnTo>
                  <a:pt x="479338" y="859222"/>
                </a:lnTo>
                <a:lnTo>
                  <a:pt x="134596" y="1095985"/>
                </a:lnTo>
                <a:lnTo>
                  <a:pt x="366266" y="1440752"/>
                </a:lnTo>
                <a:lnTo>
                  <a:pt x="0" y="1680954"/>
                </a:lnTo>
                <a:lnTo>
                  <a:pt x="74656" y="1786758"/>
                </a:lnTo>
                <a:lnTo>
                  <a:pt x="438467" y="1548166"/>
                </a:lnTo>
                <a:lnTo>
                  <a:pt x="439824" y="1550195"/>
                </a:lnTo>
                <a:lnTo>
                  <a:pt x="539836" y="1481700"/>
                </a:lnTo>
                <a:lnTo>
                  <a:pt x="545009" y="1478290"/>
                </a:lnTo>
                <a:lnTo>
                  <a:pt x="540357" y="1471690"/>
                </a:lnTo>
                <a:lnTo>
                  <a:pt x="310697" y="1129942"/>
                </a:lnTo>
                <a:lnTo>
                  <a:pt x="655439" y="893173"/>
                </a:lnTo>
                <a:lnTo>
                  <a:pt x="421351" y="544822"/>
                </a:lnTo>
                <a:lnTo>
                  <a:pt x="578588" y="436811"/>
                </a:lnTo>
                <a:lnTo>
                  <a:pt x="576970" y="434671"/>
                </a:lnTo>
                <a:lnTo>
                  <a:pt x="620911" y="349374"/>
                </a:lnTo>
                <a:lnTo>
                  <a:pt x="763842" y="398655"/>
                </a:lnTo>
                <a:close/>
              </a:path>
            </a:pathLst>
          </a:custGeom>
          <a:solidFill>
            <a:srgbClr val="FFFF00"/>
          </a:solidFill>
          <a:ln w="2030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279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</a:spPr>
      <a:bodyPr rtlCol="0" anchor="ctr"/>
      <a:lstStyle>
        <a:defPPr algn="ctr">
          <a:defRPr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1458</Words>
  <Application>Microsoft Office PowerPoint</Application>
  <PresentationFormat>Widescreen</PresentationFormat>
  <Paragraphs>246</Paragraphs>
  <Slides>19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Arial</vt:lpstr>
      <vt:lpstr>Calibri</vt:lpstr>
      <vt:lpstr>Lato</vt:lpstr>
      <vt:lpstr>Symbol</vt:lpstr>
      <vt:lpstr>Tema di Office</vt:lpstr>
      <vt:lpstr>Biopotentials</vt:lpstr>
      <vt:lpstr>Electrically excitable cells</vt:lpstr>
      <vt:lpstr>Phases of cell excitation</vt:lpstr>
      <vt:lpstr>Nerve cells (neurons)</vt:lpstr>
      <vt:lpstr>Propagation of a stimulus along the axon or dendrites</vt:lpstr>
      <vt:lpstr>Propagation of stimuli between neurons (1)</vt:lpstr>
      <vt:lpstr>Propagation of stimuli between neurons (2)</vt:lpstr>
      <vt:lpstr>Propagation of stimuli between neurons (3)</vt:lpstr>
      <vt:lpstr>Neuron "firing"</vt:lpstr>
      <vt:lpstr>Recap on the neuron function (highly simplified view)</vt:lpstr>
      <vt:lpstr>Types of Neurons</vt:lpstr>
      <vt:lpstr>Skeletal muscle cells</vt:lpstr>
      <vt:lpstr>Muscle motor units </vt:lpstr>
      <vt:lpstr>Muscle stimulation</vt:lpstr>
      <vt:lpstr>Cardiac muscle </vt:lpstr>
      <vt:lpstr>Electrical events during a cardiac cycle</vt:lpstr>
      <vt:lpstr>Neurostimulation of the heart</vt:lpstr>
      <vt:lpstr>Sensory neurons</vt:lpstr>
      <vt:lpstr>Natural photoreceptors: the retina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640</cp:revision>
  <dcterms:created xsi:type="dcterms:W3CDTF">2015-02-03T16:10:37Z</dcterms:created>
  <dcterms:modified xsi:type="dcterms:W3CDTF">2022-03-23T22:31:58Z</dcterms:modified>
</cp:coreProperties>
</file>