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70" r:id="rId2"/>
    <p:sldId id="271" r:id="rId3"/>
    <p:sldId id="272" r:id="rId4"/>
    <p:sldId id="273" r:id="rId5"/>
    <p:sldId id="274" r:id="rId6"/>
    <p:sldId id="275" r:id="rId7"/>
    <p:sldId id="276" r:id="rId8"/>
    <p:sldId id="277" r:id="rId9"/>
    <p:sldId id="278" r:id="rId10"/>
    <p:sldId id="279" r:id="rId11"/>
    <p:sldId id="280" r:id="rId12"/>
    <p:sldId id="281" r:id="rId13"/>
    <p:sldId id="282" r:id="rId14"/>
    <p:sldId id="283" r:id="rId15"/>
    <p:sldId id="284" r:id="rId16"/>
    <p:sldId id="286" r:id="rId17"/>
    <p:sldId id="288" r:id="rId18"/>
    <p:sldId id="285" r:id="rId19"/>
    <p:sldId id="287" r:id="rId20"/>
    <p:sldId id="289" r:id="rId21"/>
    <p:sldId id="290" r:id="rId22"/>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3333FF"/>
    <a:srgbClr val="FFCCCC"/>
    <a:srgbClr val="FF9999"/>
    <a:srgbClr val="EABCC0"/>
    <a:srgbClr val="E1B8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911" autoAdjust="0"/>
    <p:restoredTop sz="93878" autoAdjust="0"/>
  </p:normalViewPr>
  <p:slideViewPr>
    <p:cSldViewPr snapToGrid="0">
      <p:cViewPr varScale="1">
        <p:scale>
          <a:sx n="62" d="100"/>
          <a:sy n="62" d="100"/>
        </p:scale>
        <p:origin x="416" y="4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801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image" Target="../media/image5.wmf"/><Relationship Id="rId4" Type="http://schemas.openxmlformats.org/officeDocument/2006/relationships/image" Target="../media/image8.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68.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74.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80.wmf"/><Relationship Id="rId2" Type="http://schemas.openxmlformats.org/officeDocument/2006/relationships/image" Target="../media/image79.wmf"/><Relationship Id="rId1" Type="http://schemas.openxmlformats.org/officeDocument/2006/relationships/image" Target="../media/image60.wmf"/><Relationship Id="rId4" Type="http://schemas.openxmlformats.org/officeDocument/2006/relationships/image" Target="../media/image81.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83.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94.wmf"/><Relationship Id="rId2" Type="http://schemas.openxmlformats.org/officeDocument/2006/relationships/image" Target="../media/image93.wmf"/><Relationship Id="rId1" Type="http://schemas.openxmlformats.org/officeDocument/2006/relationships/image" Target="../media/image92.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103.wmf"/><Relationship Id="rId2" Type="http://schemas.openxmlformats.org/officeDocument/2006/relationships/image" Target="../media/image102.wmf"/><Relationship Id="rId1" Type="http://schemas.openxmlformats.org/officeDocument/2006/relationships/image" Target="../media/image101.wmf"/><Relationship Id="rId5" Type="http://schemas.openxmlformats.org/officeDocument/2006/relationships/image" Target="../media/image105.wmf"/><Relationship Id="rId4" Type="http://schemas.openxmlformats.org/officeDocument/2006/relationships/image" Target="../media/image104.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0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image" Target="../media/image24.wmf"/><Relationship Id="rId4" Type="http://schemas.openxmlformats.org/officeDocument/2006/relationships/image" Target="../media/image27.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33.wmf"/><Relationship Id="rId1" Type="http://schemas.openxmlformats.org/officeDocument/2006/relationships/image" Target="../media/image32.wmf"/><Relationship Id="rId4" Type="http://schemas.openxmlformats.org/officeDocument/2006/relationships/image" Target="../media/image34.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wmf"/><Relationship Id="rId1" Type="http://schemas.openxmlformats.org/officeDocument/2006/relationships/image" Target="../media/image35.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image" Target="../media/image42.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4.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56.wmf"/><Relationship Id="rId7" Type="http://schemas.openxmlformats.org/officeDocument/2006/relationships/image" Target="../media/image60.wmf"/><Relationship Id="rId2" Type="http://schemas.openxmlformats.org/officeDocument/2006/relationships/image" Target="../media/image55.wmf"/><Relationship Id="rId1" Type="http://schemas.openxmlformats.org/officeDocument/2006/relationships/image" Target="../media/image44.wmf"/><Relationship Id="rId6" Type="http://schemas.openxmlformats.org/officeDocument/2006/relationships/image" Target="../media/image59.wmf"/><Relationship Id="rId5" Type="http://schemas.openxmlformats.org/officeDocument/2006/relationships/image" Target="../media/image58.wmf"/><Relationship Id="rId4" Type="http://schemas.openxmlformats.org/officeDocument/2006/relationships/image" Target="../media/image57.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57.wmf"/><Relationship Id="rId2" Type="http://schemas.openxmlformats.org/officeDocument/2006/relationships/image" Target="../media/image61.wmf"/><Relationship Id="rId1" Type="http://schemas.openxmlformats.org/officeDocument/2006/relationships/image" Target="../media/image60.wmf"/><Relationship Id="rId6" Type="http://schemas.openxmlformats.org/officeDocument/2006/relationships/image" Target="../media/image64.wmf"/><Relationship Id="rId5" Type="http://schemas.openxmlformats.org/officeDocument/2006/relationships/image" Target="../media/image63.wmf"/><Relationship Id="rId4" Type="http://schemas.openxmlformats.org/officeDocument/2006/relationships/image" Target="../media/image6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C3D85C-6748-42AF-AD0D-D9EEFB7FEE3A}" type="datetimeFigureOut">
              <a:rPr lang="en-US" smtClean="0"/>
              <a:t>3/12/2022</a:t>
            </a:fld>
            <a:endParaRPr lang="en-US" dirty="0"/>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26E245-BE16-4A03-B1F5-DF75CC6A9830}" type="slidenum">
              <a:rPr lang="en-US" smtClean="0"/>
              <a:t>‹N›</a:t>
            </a:fld>
            <a:endParaRPr lang="en-US" dirty="0"/>
          </a:p>
        </p:txBody>
      </p:sp>
    </p:spTree>
    <p:extLst>
      <p:ext uri="{BB962C8B-B14F-4D97-AF65-F5344CB8AC3E}">
        <p14:creationId xmlns:p14="http://schemas.microsoft.com/office/powerpoint/2010/main" val="18445297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5"/>
          </p:nvPr>
        </p:nvSpPr>
        <p:spPr/>
        <p:txBody>
          <a:bodyPr/>
          <a:lstStyle/>
          <a:p>
            <a:fld id="{6726E245-BE16-4A03-B1F5-DF75CC6A9830}" type="slidenum">
              <a:rPr lang="en-US" smtClean="0"/>
              <a:t>4</a:t>
            </a:fld>
            <a:endParaRPr lang="en-US" dirty="0"/>
          </a:p>
        </p:txBody>
      </p:sp>
    </p:spTree>
    <p:extLst>
      <p:ext uri="{BB962C8B-B14F-4D97-AF65-F5344CB8AC3E}">
        <p14:creationId xmlns:p14="http://schemas.microsoft.com/office/powerpoint/2010/main" val="14162315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5"/>
          </p:nvPr>
        </p:nvSpPr>
        <p:spPr/>
        <p:txBody>
          <a:bodyPr/>
          <a:lstStyle/>
          <a:p>
            <a:fld id="{6726E245-BE16-4A03-B1F5-DF75CC6A9830}" type="slidenum">
              <a:rPr lang="en-US" smtClean="0"/>
              <a:t>5</a:t>
            </a:fld>
            <a:endParaRPr lang="en-US" dirty="0"/>
          </a:p>
        </p:txBody>
      </p:sp>
    </p:spTree>
    <p:extLst>
      <p:ext uri="{BB962C8B-B14F-4D97-AF65-F5344CB8AC3E}">
        <p14:creationId xmlns:p14="http://schemas.microsoft.com/office/powerpoint/2010/main" val="42297940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5"/>
          </p:nvPr>
        </p:nvSpPr>
        <p:spPr/>
        <p:txBody>
          <a:bodyPr/>
          <a:lstStyle/>
          <a:p>
            <a:fld id="{6726E245-BE16-4A03-B1F5-DF75CC6A9830}" type="slidenum">
              <a:rPr lang="en-US" smtClean="0"/>
              <a:t>13</a:t>
            </a:fld>
            <a:endParaRPr lang="en-US" dirty="0"/>
          </a:p>
        </p:txBody>
      </p:sp>
    </p:spTree>
    <p:extLst>
      <p:ext uri="{BB962C8B-B14F-4D97-AF65-F5344CB8AC3E}">
        <p14:creationId xmlns:p14="http://schemas.microsoft.com/office/powerpoint/2010/main" val="41274579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sz="3600"/>
            </a:lvl1pPr>
          </a:lstStyle>
          <a:p>
            <a:r>
              <a:rPr lang="en-US" noProof="0" dirty="0"/>
              <a:t>Fare </a:t>
            </a:r>
            <a:r>
              <a:rPr lang="en-US" noProof="0" dirty="0" err="1"/>
              <a:t>clic</a:t>
            </a:r>
            <a:r>
              <a:rPr lang="en-US" noProof="0" dirty="0"/>
              <a:t> per </a:t>
            </a:r>
            <a:r>
              <a:rPr lang="en-US" noProof="0" dirty="0" err="1"/>
              <a:t>modificare</a:t>
            </a:r>
            <a:r>
              <a:rPr lang="en-US" noProof="0" dirty="0"/>
              <a:t> lo stile del </a:t>
            </a:r>
            <a:r>
              <a:rPr lang="en-US" noProof="0" dirty="0" err="1"/>
              <a:t>titolo</a:t>
            </a:r>
            <a:endParaRPr lang="en-US" noProof="0" dirty="0"/>
          </a:p>
        </p:txBody>
      </p:sp>
      <p:sp>
        <p:nvSpPr>
          <p:cNvPr id="3" name="Segnaposto contenuto 2"/>
          <p:cNvSpPr>
            <a:spLocks noGrp="1"/>
          </p:cNvSpPr>
          <p:nvPr>
            <p:ph idx="1"/>
          </p:nvPr>
        </p:nvSpPr>
        <p:spPr/>
        <p:txBody>
          <a:bodyPr/>
          <a:lstStyle/>
          <a:p>
            <a:pPr lvl="0"/>
            <a:r>
              <a:rPr lang="en-US" noProof="0" dirty="0"/>
              <a:t>Fare </a:t>
            </a:r>
            <a:r>
              <a:rPr lang="en-US" noProof="0" dirty="0" err="1"/>
              <a:t>clic</a:t>
            </a:r>
            <a:r>
              <a:rPr lang="en-US" noProof="0" dirty="0"/>
              <a:t> per </a:t>
            </a:r>
            <a:r>
              <a:rPr lang="en-US" noProof="0" dirty="0" err="1"/>
              <a:t>modificare</a:t>
            </a:r>
            <a:r>
              <a:rPr lang="en-US" noProof="0" dirty="0"/>
              <a:t> </a:t>
            </a:r>
            <a:r>
              <a:rPr lang="en-US" noProof="0" dirty="0" err="1"/>
              <a:t>stili</a:t>
            </a:r>
            <a:r>
              <a:rPr lang="en-US" noProof="0" dirty="0"/>
              <a:t> del </a:t>
            </a:r>
            <a:r>
              <a:rPr lang="en-US" noProof="0" dirty="0" err="1"/>
              <a:t>testo</a:t>
            </a:r>
            <a:r>
              <a:rPr lang="en-US" noProof="0" dirty="0"/>
              <a:t> </a:t>
            </a:r>
            <a:r>
              <a:rPr lang="en-US" noProof="0" dirty="0" err="1"/>
              <a:t>dello</a:t>
            </a:r>
            <a:r>
              <a:rPr lang="en-US" noProof="0" dirty="0"/>
              <a:t> schema</a:t>
            </a:r>
          </a:p>
          <a:p>
            <a:pPr lvl="1"/>
            <a:r>
              <a:rPr lang="en-US" noProof="0" dirty="0"/>
              <a:t>Secondo </a:t>
            </a:r>
            <a:r>
              <a:rPr lang="en-US" noProof="0" dirty="0" err="1"/>
              <a:t>livello</a:t>
            </a:r>
            <a:endParaRPr lang="en-US" noProof="0" dirty="0"/>
          </a:p>
          <a:p>
            <a:pPr lvl="2"/>
            <a:r>
              <a:rPr lang="en-US" noProof="0" dirty="0" err="1"/>
              <a:t>Terzo</a:t>
            </a:r>
            <a:r>
              <a:rPr lang="en-US" noProof="0" dirty="0"/>
              <a:t> </a:t>
            </a:r>
            <a:r>
              <a:rPr lang="en-US" noProof="0" dirty="0" err="1"/>
              <a:t>livello</a:t>
            </a:r>
            <a:endParaRPr lang="en-US" noProof="0" dirty="0"/>
          </a:p>
          <a:p>
            <a:pPr lvl="3"/>
            <a:r>
              <a:rPr lang="en-US" noProof="0" dirty="0"/>
              <a:t>Quarto </a:t>
            </a:r>
            <a:r>
              <a:rPr lang="en-US" noProof="0" dirty="0" err="1"/>
              <a:t>livello</a:t>
            </a:r>
            <a:endParaRPr lang="en-US" noProof="0" dirty="0"/>
          </a:p>
          <a:p>
            <a:pPr lvl="4"/>
            <a:r>
              <a:rPr lang="en-US" noProof="0" dirty="0" err="1"/>
              <a:t>Quinto</a:t>
            </a:r>
            <a:r>
              <a:rPr lang="en-US" noProof="0" dirty="0"/>
              <a:t> </a:t>
            </a:r>
            <a:r>
              <a:rPr lang="en-US" noProof="0" dirty="0" err="1"/>
              <a:t>livello</a:t>
            </a:r>
            <a:endParaRPr lang="en-US" noProof="0" dirty="0"/>
          </a:p>
        </p:txBody>
      </p:sp>
      <p:sp>
        <p:nvSpPr>
          <p:cNvPr id="4" name="Segnaposto data 3"/>
          <p:cNvSpPr>
            <a:spLocks noGrp="1"/>
          </p:cNvSpPr>
          <p:nvPr>
            <p:ph type="dt" sz="half" idx="10"/>
          </p:nvPr>
        </p:nvSpPr>
        <p:spPr/>
        <p:txBody>
          <a:bodyPr/>
          <a:lstStyle/>
          <a:p>
            <a:fld id="{C1D8446B-54F3-48F6-9B1F-FB020EFA5009}" type="datetime1">
              <a:rPr lang="en-US" smtClean="0"/>
              <a:t>3/12/2022</a:t>
            </a:fld>
            <a:endParaRPr lang="en-US" dirty="0"/>
          </a:p>
        </p:txBody>
      </p:sp>
      <p:sp>
        <p:nvSpPr>
          <p:cNvPr id="5" name="Segnaposto piè di pagina 4"/>
          <p:cNvSpPr>
            <a:spLocks noGrp="1"/>
          </p:cNvSpPr>
          <p:nvPr>
            <p:ph type="ftr" sz="quarter" idx="11"/>
          </p:nvPr>
        </p:nvSpPr>
        <p:spPr/>
        <p:txBody>
          <a:bodyPr/>
          <a:lstStyle/>
          <a:p>
            <a:r>
              <a:rPr lang="en-US" dirty="0"/>
              <a:t>P. Bruschi – Sensor Systems</a:t>
            </a:r>
          </a:p>
        </p:txBody>
      </p:sp>
      <p:sp>
        <p:nvSpPr>
          <p:cNvPr id="6" name="Segnaposto numero diapositiva 5"/>
          <p:cNvSpPr>
            <a:spLocks noGrp="1"/>
          </p:cNvSpPr>
          <p:nvPr>
            <p:ph type="sldNum" sz="quarter" idx="12"/>
          </p:nvPr>
        </p:nvSpPr>
        <p:spPr/>
        <p:txBody>
          <a:bodyPr/>
          <a:lstStyle/>
          <a:p>
            <a:fld id="{02055017-B6DE-4C35-A63B-40EADAC97849}" type="slidenum">
              <a:rPr lang="en-US" smtClean="0"/>
              <a:t>‹N›</a:t>
            </a:fld>
            <a:endParaRPr lang="en-US" dirty="0"/>
          </a:p>
        </p:txBody>
      </p:sp>
    </p:spTree>
    <p:extLst>
      <p:ext uri="{BB962C8B-B14F-4D97-AF65-F5344CB8AC3E}">
        <p14:creationId xmlns:p14="http://schemas.microsoft.com/office/powerpoint/2010/main" val="3032310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Segnaposto data 2"/>
          <p:cNvSpPr>
            <a:spLocks noGrp="1"/>
          </p:cNvSpPr>
          <p:nvPr>
            <p:ph type="dt" sz="half" idx="10"/>
          </p:nvPr>
        </p:nvSpPr>
        <p:spPr/>
        <p:txBody>
          <a:bodyPr/>
          <a:lstStyle/>
          <a:p>
            <a:fld id="{662FCC07-B889-4C84-BE01-5296D1E5D696}" type="datetime1">
              <a:rPr lang="en-US" smtClean="0"/>
              <a:t>3/12/2022</a:t>
            </a:fld>
            <a:endParaRPr lang="en-US" dirty="0"/>
          </a:p>
        </p:txBody>
      </p:sp>
      <p:sp>
        <p:nvSpPr>
          <p:cNvPr id="4" name="Segnaposto piè di pagina 3"/>
          <p:cNvSpPr>
            <a:spLocks noGrp="1"/>
          </p:cNvSpPr>
          <p:nvPr>
            <p:ph type="ftr" sz="quarter" idx="11"/>
          </p:nvPr>
        </p:nvSpPr>
        <p:spPr/>
        <p:txBody>
          <a:bodyPr/>
          <a:lstStyle/>
          <a:p>
            <a:r>
              <a:rPr lang="en-US" dirty="0"/>
              <a:t>P. Bruschi – Sensor Systems</a:t>
            </a:r>
          </a:p>
        </p:txBody>
      </p:sp>
      <p:sp>
        <p:nvSpPr>
          <p:cNvPr id="5" name="Segnaposto numero diapositiva 4"/>
          <p:cNvSpPr>
            <a:spLocks noGrp="1"/>
          </p:cNvSpPr>
          <p:nvPr>
            <p:ph type="sldNum" sz="quarter" idx="12"/>
          </p:nvPr>
        </p:nvSpPr>
        <p:spPr/>
        <p:txBody>
          <a:bodyPr/>
          <a:lstStyle/>
          <a:p>
            <a:fld id="{02055017-B6DE-4C35-A63B-40EADAC97849}" type="slidenum">
              <a:rPr lang="en-US" smtClean="0"/>
              <a:t>‹N›</a:t>
            </a:fld>
            <a:endParaRPr lang="en-US" dirty="0"/>
          </a:p>
        </p:txBody>
      </p:sp>
    </p:spTree>
    <p:extLst>
      <p:ext uri="{BB962C8B-B14F-4D97-AF65-F5344CB8AC3E}">
        <p14:creationId xmlns:p14="http://schemas.microsoft.com/office/powerpoint/2010/main" val="95854142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662397"/>
          </a:xfrm>
          <a:prstGeom prst="rect">
            <a:avLst/>
          </a:prstGeom>
        </p:spPr>
        <p:txBody>
          <a:bodyPr vert="horz" lIns="91440" tIns="45720" rIns="91440" bIns="45720" rtlCol="0" anchor="ctr">
            <a:normAutofit/>
          </a:bodyPr>
          <a:lstStyle/>
          <a:p>
            <a:r>
              <a:rPr lang="en-US" noProof="0" dirty="0"/>
              <a:t>Fare </a:t>
            </a:r>
            <a:r>
              <a:rPr lang="en-US" noProof="0" dirty="0" err="1"/>
              <a:t>clic</a:t>
            </a:r>
            <a:r>
              <a:rPr lang="en-US" noProof="0" dirty="0"/>
              <a:t> per </a:t>
            </a:r>
            <a:r>
              <a:rPr lang="en-US" noProof="0" dirty="0" err="1"/>
              <a:t>modificare</a:t>
            </a:r>
            <a:r>
              <a:rPr lang="en-US" noProof="0" dirty="0"/>
              <a:t> lo stile del </a:t>
            </a:r>
            <a:r>
              <a:rPr lang="en-US" noProof="0" dirty="0" err="1"/>
              <a:t>titolo</a:t>
            </a:r>
            <a:endParaRPr lang="en-US" noProof="0" dirty="0"/>
          </a:p>
        </p:txBody>
      </p:sp>
      <p:sp>
        <p:nvSpPr>
          <p:cNvPr id="3" name="Segnaposto testo 2"/>
          <p:cNvSpPr>
            <a:spLocks noGrp="1"/>
          </p:cNvSpPr>
          <p:nvPr>
            <p:ph type="body" idx="1"/>
          </p:nvPr>
        </p:nvSpPr>
        <p:spPr>
          <a:xfrm>
            <a:off x="838200" y="1244338"/>
            <a:ext cx="10515600" cy="4932625"/>
          </a:xfrm>
          <a:prstGeom prst="rect">
            <a:avLst/>
          </a:prstGeom>
        </p:spPr>
        <p:txBody>
          <a:bodyPr vert="horz" lIns="91440" tIns="45720" rIns="91440" bIns="45720" rtlCol="0">
            <a:normAutofit/>
          </a:bodyPr>
          <a:lstStyle/>
          <a:p>
            <a:pPr lvl="0"/>
            <a:r>
              <a:rPr lang="en-US" noProof="0" dirty="0"/>
              <a:t>Fare </a:t>
            </a:r>
            <a:r>
              <a:rPr lang="en-US" noProof="0" dirty="0" err="1"/>
              <a:t>clic</a:t>
            </a:r>
            <a:r>
              <a:rPr lang="en-US" noProof="0" dirty="0"/>
              <a:t> per </a:t>
            </a:r>
            <a:r>
              <a:rPr lang="en-US" noProof="0" dirty="0" err="1"/>
              <a:t>modificare</a:t>
            </a:r>
            <a:r>
              <a:rPr lang="en-US" noProof="0" dirty="0"/>
              <a:t> </a:t>
            </a:r>
            <a:r>
              <a:rPr lang="en-US" noProof="0" dirty="0" err="1"/>
              <a:t>stili</a:t>
            </a:r>
            <a:r>
              <a:rPr lang="en-US" noProof="0" dirty="0"/>
              <a:t> del </a:t>
            </a:r>
            <a:r>
              <a:rPr lang="en-US" noProof="0" dirty="0" err="1"/>
              <a:t>testo</a:t>
            </a:r>
            <a:r>
              <a:rPr lang="en-US" noProof="0" dirty="0"/>
              <a:t> </a:t>
            </a:r>
            <a:r>
              <a:rPr lang="en-US" noProof="0" dirty="0" err="1"/>
              <a:t>dello</a:t>
            </a:r>
            <a:r>
              <a:rPr lang="en-US" noProof="0" dirty="0"/>
              <a:t> schema</a:t>
            </a:r>
          </a:p>
          <a:p>
            <a:pPr lvl="1"/>
            <a:r>
              <a:rPr lang="en-US" noProof="0" dirty="0"/>
              <a:t>Secondo </a:t>
            </a:r>
            <a:r>
              <a:rPr lang="en-US" noProof="0" dirty="0" err="1"/>
              <a:t>livello</a:t>
            </a:r>
            <a:endParaRPr lang="en-US" noProof="0" dirty="0"/>
          </a:p>
          <a:p>
            <a:pPr lvl="2"/>
            <a:r>
              <a:rPr lang="en-US" noProof="0" dirty="0" err="1"/>
              <a:t>Terzo</a:t>
            </a:r>
            <a:r>
              <a:rPr lang="en-US" noProof="0" dirty="0"/>
              <a:t> </a:t>
            </a:r>
            <a:r>
              <a:rPr lang="en-US" noProof="0" dirty="0" err="1"/>
              <a:t>livello</a:t>
            </a:r>
            <a:endParaRPr lang="en-US" noProof="0" dirty="0"/>
          </a:p>
          <a:p>
            <a:pPr lvl="3"/>
            <a:r>
              <a:rPr lang="en-US" noProof="0" dirty="0"/>
              <a:t>Quarto </a:t>
            </a:r>
            <a:r>
              <a:rPr lang="en-US" noProof="0" dirty="0" err="1"/>
              <a:t>livello</a:t>
            </a:r>
            <a:endParaRPr lang="en-US" noProof="0" dirty="0"/>
          </a:p>
          <a:p>
            <a:pPr lvl="4"/>
            <a:r>
              <a:rPr lang="en-US" noProof="0" dirty="0" err="1"/>
              <a:t>Quinto</a:t>
            </a:r>
            <a:r>
              <a:rPr lang="en-US" noProof="0" dirty="0"/>
              <a:t> </a:t>
            </a:r>
            <a:r>
              <a:rPr lang="en-US" noProof="0" dirty="0" err="1"/>
              <a:t>livello</a:t>
            </a:r>
            <a:endParaRPr lang="en-US" noProof="0" dirty="0"/>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273488-E1F7-4B84-8286-16CD033868DD}" type="datetime1">
              <a:rPr lang="en-US" smtClean="0"/>
              <a:t>3/12/2022</a:t>
            </a:fld>
            <a:endParaRPr lang="en-US" dirty="0"/>
          </a:p>
        </p:txBody>
      </p:sp>
      <p:sp>
        <p:nvSpPr>
          <p:cNvPr id="5" name="Segnaposto piè di pagina 4"/>
          <p:cNvSpPr>
            <a:spLocks noGrp="1"/>
          </p:cNvSpPr>
          <p:nvPr>
            <p:ph type="ftr" sz="quarter" idx="3"/>
          </p:nvPr>
        </p:nvSpPr>
        <p:spPr>
          <a:xfrm>
            <a:off x="4038600" y="6356350"/>
            <a:ext cx="5689862" cy="365125"/>
          </a:xfrm>
          <a:prstGeom prst="rect">
            <a:avLst/>
          </a:prstGeom>
        </p:spPr>
        <p:txBody>
          <a:bodyPr vert="horz" lIns="91440" tIns="45720" rIns="91440" bIns="45720" rtlCol="0" anchor="ctr"/>
          <a:lstStyle>
            <a:lvl1pPr algn="ctr">
              <a:defRPr sz="2000">
                <a:solidFill>
                  <a:schemeClr val="tx1"/>
                </a:solidFill>
                <a:latin typeface="Arial" panose="020B0604020202020204" pitchFamily="34" charset="0"/>
                <a:cs typeface="Arial" panose="020B0604020202020204" pitchFamily="34" charset="0"/>
              </a:defRPr>
            </a:lvl1pPr>
          </a:lstStyle>
          <a:p>
            <a:r>
              <a:rPr lang="en-US" dirty="0"/>
              <a:t>P. Bruschi – Sensor Systems</a:t>
            </a:r>
          </a:p>
        </p:txBody>
      </p:sp>
      <p:sp>
        <p:nvSpPr>
          <p:cNvPr id="6" name="Segnaposto numero diapositiva 5"/>
          <p:cNvSpPr>
            <a:spLocks noGrp="1"/>
          </p:cNvSpPr>
          <p:nvPr>
            <p:ph type="sldNum" sz="quarter" idx="4"/>
          </p:nvPr>
        </p:nvSpPr>
        <p:spPr>
          <a:xfrm>
            <a:off x="10473178" y="6356350"/>
            <a:ext cx="88062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055017-B6DE-4C35-A63B-40EADAC97849}" type="slidenum">
              <a:rPr lang="en-US" smtClean="0"/>
              <a:t>‹N›</a:t>
            </a:fld>
            <a:endParaRPr lang="en-US" dirty="0"/>
          </a:p>
        </p:txBody>
      </p:sp>
      <p:cxnSp>
        <p:nvCxnSpPr>
          <p:cNvPr id="8" name="Connettore 1 7"/>
          <p:cNvCxnSpPr/>
          <p:nvPr userDrawn="1"/>
        </p:nvCxnSpPr>
        <p:spPr>
          <a:xfrm>
            <a:off x="838200" y="6268825"/>
            <a:ext cx="10515600" cy="0"/>
          </a:xfrm>
          <a:prstGeom prst="line">
            <a:avLst/>
          </a:prstGeom>
          <a:ln w="34925">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282083"/>
      </p:ext>
    </p:extLst>
  </p:cSld>
  <p:clrMap bg1="lt1" tx1="dk1" bg2="lt2" tx2="dk2" accent1="accent1" accent2="accent2" accent3="accent3" accent4="accent4" accent5="accent5" accent6="accent6" hlink="hlink" folHlink="folHlink"/>
  <p:sldLayoutIdLst>
    <p:sldLayoutId id="2147483650" r:id="rId1"/>
    <p:sldLayoutId id="2147483654" r:id="rId2"/>
  </p:sldLayoutIdLst>
  <p:hf hdr="0" dt="0"/>
  <p:txStyles>
    <p:titleStyle>
      <a:lvl1pPr algn="ctr" defTabSz="914400" rtl="0" eaLnBrk="1" latinLnBrk="0" hangingPunct="1">
        <a:lnSpc>
          <a:spcPct val="90000"/>
        </a:lnSpc>
        <a:spcBef>
          <a:spcPct val="0"/>
        </a:spcBef>
        <a:buNone/>
        <a:defRPr sz="28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35.wmf"/><Relationship Id="rId3" Type="http://schemas.openxmlformats.org/officeDocument/2006/relationships/image" Target="../media/image38.png"/><Relationship Id="rId7" Type="http://schemas.openxmlformats.org/officeDocument/2006/relationships/oleObject" Target="../embeddings/oleObject14.bin"/><Relationship Id="rId12" Type="http://schemas.openxmlformats.org/officeDocument/2006/relationships/image" Target="../media/image37.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41.svg"/><Relationship Id="rId11" Type="http://schemas.openxmlformats.org/officeDocument/2006/relationships/oleObject" Target="../embeddings/oleObject16.bin"/><Relationship Id="rId5" Type="http://schemas.openxmlformats.org/officeDocument/2006/relationships/image" Target="../media/image40.png"/><Relationship Id="rId10" Type="http://schemas.openxmlformats.org/officeDocument/2006/relationships/image" Target="../media/image36.wmf"/><Relationship Id="rId4" Type="http://schemas.openxmlformats.org/officeDocument/2006/relationships/image" Target="../media/image39.svg"/><Relationship Id="rId9" Type="http://schemas.openxmlformats.org/officeDocument/2006/relationships/oleObject" Target="../embeddings/oleObject15.bin"/></Relationships>
</file>

<file path=ppt/slides/_rels/slide11.xml.rels><?xml version="1.0" encoding="UTF-8" standalone="yes"?>
<Relationships xmlns="http://schemas.openxmlformats.org/package/2006/relationships"><Relationship Id="rId8" Type="http://schemas.openxmlformats.org/officeDocument/2006/relationships/image" Target="../media/image43.wmf"/><Relationship Id="rId3" Type="http://schemas.openxmlformats.org/officeDocument/2006/relationships/image" Target="../media/image38.png"/><Relationship Id="rId7"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42.wmf"/><Relationship Id="rId5" Type="http://schemas.openxmlformats.org/officeDocument/2006/relationships/oleObject" Target="../embeddings/oleObject17.bin"/><Relationship Id="rId4" Type="http://schemas.openxmlformats.org/officeDocument/2006/relationships/image" Target="../media/image39.svg"/></Relationships>
</file>

<file path=ppt/slides/_rels/slide12.xml.rels><?xml version="1.0" encoding="UTF-8" standalone="yes"?>
<Relationships xmlns="http://schemas.openxmlformats.org/package/2006/relationships"><Relationship Id="rId8" Type="http://schemas.openxmlformats.org/officeDocument/2006/relationships/image" Target="../media/image50.svg"/><Relationship Id="rId13" Type="http://schemas.openxmlformats.org/officeDocument/2006/relationships/image" Target="../media/image53.png"/><Relationship Id="rId3" Type="http://schemas.openxmlformats.org/officeDocument/2006/relationships/image" Target="../media/image45.png"/><Relationship Id="rId7" Type="http://schemas.openxmlformats.org/officeDocument/2006/relationships/image" Target="../media/image49.png"/><Relationship Id="rId12" Type="http://schemas.openxmlformats.org/officeDocument/2006/relationships/image" Target="../media/image44.w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48.svg"/><Relationship Id="rId11" Type="http://schemas.openxmlformats.org/officeDocument/2006/relationships/oleObject" Target="../embeddings/oleObject19.bin"/><Relationship Id="rId5" Type="http://schemas.openxmlformats.org/officeDocument/2006/relationships/image" Target="../media/image47.png"/><Relationship Id="rId10" Type="http://schemas.openxmlformats.org/officeDocument/2006/relationships/image" Target="../media/image52.svg"/><Relationship Id="rId4" Type="http://schemas.openxmlformats.org/officeDocument/2006/relationships/image" Target="../media/image46.svg"/><Relationship Id="rId9" Type="http://schemas.openxmlformats.org/officeDocument/2006/relationships/image" Target="../media/image51.png"/><Relationship Id="rId14" Type="http://schemas.openxmlformats.org/officeDocument/2006/relationships/image" Target="../media/image54.svg"/></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20.bin"/><Relationship Id="rId13" Type="http://schemas.openxmlformats.org/officeDocument/2006/relationships/image" Target="../media/image56.wmf"/><Relationship Id="rId18" Type="http://schemas.openxmlformats.org/officeDocument/2006/relationships/oleObject" Target="../embeddings/oleObject25.bin"/><Relationship Id="rId3" Type="http://schemas.openxmlformats.org/officeDocument/2006/relationships/notesSlide" Target="../notesSlides/notesSlide3.xml"/><Relationship Id="rId21" Type="http://schemas.openxmlformats.org/officeDocument/2006/relationships/image" Target="../media/image60.wmf"/><Relationship Id="rId7" Type="http://schemas.openxmlformats.org/officeDocument/2006/relationships/image" Target="../media/image52.svg"/><Relationship Id="rId12" Type="http://schemas.openxmlformats.org/officeDocument/2006/relationships/oleObject" Target="../embeddings/oleObject22.bin"/><Relationship Id="rId17" Type="http://schemas.openxmlformats.org/officeDocument/2006/relationships/image" Target="../media/image58.wmf"/><Relationship Id="rId2" Type="http://schemas.openxmlformats.org/officeDocument/2006/relationships/slideLayout" Target="../slideLayouts/slideLayout2.xml"/><Relationship Id="rId16" Type="http://schemas.openxmlformats.org/officeDocument/2006/relationships/oleObject" Target="../embeddings/oleObject24.bin"/><Relationship Id="rId20" Type="http://schemas.openxmlformats.org/officeDocument/2006/relationships/oleObject" Target="../embeddings/oleObject26.bin"/><Relationship Id="rId1" Type="http://schemas.openxmlformats.org/officeDocument/2006/relationships/vmlDrawing" Target="../drawings/vmlDrawing8.vml"/><Relationship Id="rId6" Type="http://schemas.openxmlformats.org/officeDocument/2006/relationships/image" Target="../media/image51.png"/><Relationship Id="rId11" Type="http://schemas.openxmlformats.org/officeDocument/2006/relationships/image" Target="../media/image55.wmf"/><Relationship Id="rId5" Type="http://schemas.openxmlformats.org/officeDocument/2006/relationships/image" Target="../media/image50.svg"/><Relationship Id="rId15" Type="http://schemas.openxmlformats.org/officeDocument/2006/relationships/image" Target="../media/image57.wmf"/><Relationship Id="rId10" Type="http://schemas.openxmlformats.org/officeDocument/2006/relationships/oleObject" Target="../embeddings/oleObject21.bin"/><Relationship Id="rId19" Type="http://schemas.openxmlformats.org/officeDocument/2006/relationships/image" Target="../media/image59.wmf"/><Relationship Id="rId4" Type="http://schemas.openxmlformats.org/officeDocument/2006/relationships/image" Target="../media/image49.png"/><Relationship Id="rId9" Type="http://schemas.openxmlformats.org/officeDocument/2006/relationships/image" Target="../media/image44.wmf"/><Relationship Id="rId14" Type="http://schemas.openxmlformats.org/officeDocument/2006/relationships/oleObject" Target="../embeddings/oleObject23.bin"/></Relationships>
</file>

<file path=ppt/slides/_rels/slide14.xml.rels><?xml version="1.0" encoding="UTF-8" standalone="yes"?>
<Relationships xmlns="http://schemas.openxmlformats.org/package/2006/relationships"><Relationship Id="rId8" Type="http://schemas.openxmlformats.org/officeDocument/2006/relationships/image" Target="../media/image61.wmf"/><Relationship Id="rId13" Type="http://schemas.openxmlformats.org/officeDocument/2006/relationships/oleObject" Target="../embeddings/oleObject29.bin"/><Relationship Id="rId18" Type="http://schemas.openxmlformats.org/officeDocument/2006/relationships/image" Target="../media/image67.svg"/><Relationship Id="rId3" Type="http://schemas.openxmlformats.org/officeDocument/2006/relationships/image" Target="../media/image45.png"/><Relationship Id="rId7" Type="http://schemas.openxmlformats.org/officeDocument/2006/relationships/oleObject" Target="../embeddings/oleObject27.bin"/><Relationship Id="rId12" Type="http://schemas.openxmlformats.org/officeDocument/2006/relationships/image" Target="../media/image62.wmf"/><Relationship Id="rId17" Type="http://schemas.openxmlformats.org/officeDocument/2006/relationships/image" Target="../media/image66.png"/><Relationship Id="rId2" Type="http://schemas.openxmlformats.org/officeDocument/2006/relationships/slideLayout" Target="../slideLayouts/slideLayout2.xml"/><Relationship Id="rId16" Type="http://schemas.openxmlformats.org/officeDocument/2006/relationships/image" Target="../media/image64.wmf"/><Relationship Id="rId1" Type="http://schemas.openxmlformats.org/officeDocument/2006/relationships/vmlDrawing" Target="../drawings/vmlDrawing9.vml"/><Relationship Id="rId6" Type="http://schemas.openxmlformats.org/officeDocument/2006/relationships/image" Target="../media/image60.wmf"/><Relationship Id="rId11" Type="http://schemas.openxmlformats.org/officeDocument/2006/relationships/oleObject" Target="../embeddings/oleObject28.bin"/><Relationship Id="rId5" Type="http://schemas.openxmlformats.org/officeDocument/2006/relationships/oleObject" Target="../embeddings/oleObject26.bin"/><Relationship Id="rId15" Type="http://schemas.openxmlformats.org/officeDocument/2006/relationships/oleObject" Target="../embeddings/oleObject30.bin"/><Relationship Id="rId10" Type="http://schemas.openxmlformats.org/officeDocument/2006/relationships/image" Target="../media/image57.wmf"/><Relationship Id="rId4" Type="http://schemas.openxmlformats.org/officeDocument/2006/relationships/image" Target="../media/image65.svg"/><Relationship Id="rId9" Type="http://schemas.openxmlformats.org/officeDocument/2006/relationships/oleObject" Target="../embeddings/oleObject23.bin"/><Relationship Id="rId14" Type="http://schemas.openxmlformats.org/officeDocument/2006/relationships/image" Target="../media/image63.wmf"/></Relationships>
</file>

<file path=ppt/slides/_rels/slide15.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image" Target="../media/image69.jpeg"/><Relationship Id="rId7" Type="http://schemas.openxmlformats.org/officeDocument/2006/relationships/image" Target="../media/image68.wmf"/><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oleObject" Target="../embeddings/oleObject31.bin"/><Relationship Id="rId5" Type="http://schemas.openxmlformats.org/officeDocument/2006/relationships/image" Target="../media/image71.svg"/><Relationship Id="rId4" Type="http://schemas.openxmlformats.org/officeDocument/2006/relationships/image" Target="../media/image70.png"/><Relationship Id="rId9" Type="http://schemas.openxmlformats.org/officeDocument/2006/relationships/image" Target="../media/image73.svg"/></Relationships>
</file>

<file path=ppt/slides/_rels/slide16.xml.rels><?xml version="1.0" encoding="UTF-8" standalone="yes"?>
<Relationships xmlns="http://schemas.openxmlformats.org/package/2006/relationships"><Relationship Id="rId8" Type="http://schemas.openxmlformats.org/officeDocument/2006/relationships/image" Target="../media/image74.wmf"/><Relationship Id="rId3" Type="http://schemas.openxmlformats.org/officeDocument/2006/relationships/image" Target="../media/image75.jpeg"/><Relationship Id="rId7" Type="http://schemas.openxmlformats.org/officeDocument/2006/relationships/oleObject" Target="../embeddings/oleObject32.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76.jpeg"/></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34.bin"/><Relationship Id="rId3" Type="http://schemas.openxmlformats.org/officeDocument/2006/relationships/image" Target="../media/image82.png"/><Relationship Id="rId7" Type="http://schemas.openxmlformats.org/officeDocument/2006/relationships/image" Target="../media/image79.wmf"/><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oleObject" Target="../embeddings/oleObject33.bin"/><Relationship Id="rId11" Type="http://schemas.openxmlformats.org/officeDocument/2006/relationships/image" Target="../media/image81.wmf"/><Relationship Id="rId5" Type="http://schemas.openxmlformats.org/officeDocument/2006/relationships/image" Target="../media/image60.wmf"/><Relationship Id="rId10" Type="http://schemas.openxmlformats.org/officeDocument/2006/relationships/oleObject" Target="../embeddings/oleObject35.bin"/><Relationship Id="rId4" Type="http://schemas.openxmlformats.org/officeDocument/2006/relationships/oleObject" Target="../embeddings/oleObject26.bin"/><Relationship Id="rId9" Type="http://schemas.openxmlformats.org/officeDocument/2006/relationships/image" Target="../media/image80.wmf"/></Relationships>
</file>

<file path=ppt/slides/_rels/slide18.xml.rels><?xml version="1.0" encoding="UTF-8" standalone="yes"?>
<Relationships xmlns="http://schemas.openxmlformats.org/package/2006/relationships"><Relationship Id="rId8" Type="http://schemas.openxmlformats.org/officeDocument/2006/relationships/image" Target="../media/image87.svg"/><Relationship Id="rId3" Type="http://schemas.openxmlformats.org/officeDocument/2006/relationships/image" Target="../media/image84.png"/><Relationship Id="rId7" Type="http://schemas.openxmlformats.org/officeDocument/2006/relationships/image" Target="../media/image86.png"/><Relationship Id="rId12" Type="http://schemas.openxmlformats.org/officeDocument/2006/relationships/image" Target="../media/image91.svg"/><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83.wmf"/><Relationship Id="rId11" Type="http://schemas.openxmlformats.org/officeDocument/2006/relationships/image" Target="../media/image90.png"/><Relationship Id="rId5" Type="http://schemas.openxmlformats.org/officeDocument/2006/relationships/oleObject" Target="../embeddings/oleObject36.bin"/><Relationship Id="rId10" Type="http://schemas.openxmlformats.org/officeDocument/2006/relationships/image" Target="../media/image89.svg"/><Relationship Id="rId4" Type="http://schemas.openxmlformats.org/officeDocument/2006/relationships/image" Target="../media/image85.svg"/><Relationship Id="rId9" Type="http://schemas.openxmlformats.org/officeDocument/2006/relationships/image" Target="../media/image88.png"/></Relationships>
</file>

<file path=ppt/slides/_rels/slide19.xml.rels><?xml version="1.0" encoding="UTF-8" standalone="yes"?>
<Relationships xmlns="http://schemas.openxmlformats.org/package/2006/relationships"><Relationship Id="rId8" Type="http://schemas.openxmlformats.org/officeDocument/2006/relationships/image" Target="../media/image92.wmf"/><Relationship Id="rId13" Type="http://schemas.openxmlformats.org/officeDocument/2006/relationships/oleObject" Target="../embeddings/oleObject39.bin"/><Relationship Id="rId3" Type="http://schemas.openxmlformats.org/officeDocument/2006/relationships/image" Target="../media/image95.png"/><Relationship Id="rId7" Type="http://schemas.openxmlformats.org/officeDocument/2006/relationships/oleObject" Target="../embeddings/oleObject37.bin"/><Relationship Id="rId12" Type="http://schemas.openxmlformats.org/officeDocument/2006/relationships/image" Target="../media/image100.svg"/><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98.svg"/><Relationship Id="rId11" Type="http://schemas.openxmlformats.org/officeDocument/2006/relationships/image" Target="../media/image99.png"/><Relationship Id="rId5" Type="http://schemas.openxmlformats.org/officeDocument/2006/relationships/image" Target="../media/image97.png"/><Relationship Id="rId10" Type="http://schemas.openxmlformats.org/officeDocument/2006/relationships/image" Target="../media/image93.wmf"/><Relationship Id="rId4" Type="http://schemas.openxmlformats.org/officeDocument/2006/relationships/image" Target="../media/image96.svg"/><Relationship Id="rId9" Type="http://schemas.openxmlformats.org/officeDocument/2006/relationships/oleObject" Target="../embeddings/oleObject38.bin"/><Relationship Id="rId14" Type="http://schemas.openxmlformats.org/officeDocument/2006/relationships/image" Target="../media/image94.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02.wmf"/><Relationship Id="rId13" Type="http://schemas.openxmlformats.org/officeDocument/2006/relationships/oleObject" Target="../embeddings/oleObject44.bin"/><Relationship Id="rId3" Type="http://schemas.openxmlformats.org/officeDocument/2006/relationships/image" Target="../media/image106.png"/><Relationship Id="rId7" Type="http://schemas.openxmlformats.org/officeDocument/2006/relationships/oleObject" Target="../embeddings/oleObject41.bin"/><Relationship Id="rId12" Type="http://schemas.openxmlformats.org/officeDocument/2006/relationships/image" Target="../media/image104.wmf"/><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101.wmf"/><Relationship Id="rId11" Type="http://schemas.openxmlformats.org/officeDocument/2006/relationships/oleObject" Target="../embeddings/oleObject43.bin"/><Relationship Id="rId5" Type="http://schemas.openxmlformats.org/officeDocument/2006/relationships/oleObject" Target="../embeddings/oleObject40.bin"/><Relationship Id="rId10" Type="http://schemas.openxmlformats.org/officeDocument/2006/relationships/image" Target="../media/image103.wmf"/><Relationship Id="rId4" Type="http://schemas.openxmlformats.org/officeDocument/2006/relationships/image" Target="../media/image107.svg"/><Relationship Id="rId9" Type="http://schemas.openxmlformats.org/officeDocument/2006/relationships/oleObject" Target="../embeddings/oleObject42.bin"/><Relationship Id="rId14" Type="http://schemas.openxmlformats.org/officeDocument/2006/relationships/image" Target="../media/image105.w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110.svg"/><Relationship Id="rId5" Type="http://schemas.openxmlformats.org/officeDocument/2006/relationships/image" Target="../media/image109.png"/><Relationship Id="rId4" Type="http://schemas.openxmlformats.org/officeDocument/2006/relationships/image" Target="../media/image108.wmf"/></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5.wmf"/><Relationship Id="rId18" Type="http://schemas.openxmlformats.org/officeDocument/2006/relationships/oleObject" Target="../embeddings/oleObject4.bin"/><Relationship Id="rId3" Type="http://schemas.openxmlformats.org/officeDocument/2006/relationships/notesSlide" Target="../notesSlides/notesSlide1.xml"/><Relationship Id="rId7" Type="http://schemas.openxmlformats.org/officeDocument/2006/relationships/image" Target="../media/image12.svg"/><Relationship Id="rId12" Type="http://schemas.openxmlformats.org/officeDocument/2006/relationships/oleObject" Target="../embeddings/oleObject1.bin"/><Relationship Id="rId17" Type="http://schemas.openxmlformats.org/officeDocument/2006/relationships/image" Target="../media/image7.wmf"/><Relationship Id="rId2" Type="http://schemas.openxmlformats.org/officeDocument/2006/relationships/slideLayout" Target="../slideLayouts/slideLayout2.xml"/><Relationship Id="rId16" Type="http://schemas.openxmlformats.org/officeDocument/2006/relationships/oleObject" Target="../embeddings/oleObject3.bin"/><Relationship Id="rId1" Type="http://schemas.openxmlformats.org/officeDocument/2006/relationships/vmlDrawing" Target="../drawings/vmlDrawing1.vml"/><Relationship Id="rId6" Type="http://schemas.openxmlformats.org/officeDocument/2006/relationships/image" Target="../media/image11.png"/><Relationship Id="rId11" Type="http://schemas.openxmlformats.org/officeDocument/2006/relationships/image" Target="../media/image16.svg"/><Relationship Id="rId5" Type="http://schemas.openxmlformats.org/officeDocument/2006/relationships/image" Target="../media/image10.svg"/><Relationship Id="rId15" Type="http://schemas.openxmlformats.org/officeDocument/2006/relationships/image" Target="../media/image6.wmf"/><Relationship Id="rId10" Type="http://schemas.openxmlformats.org/officeDocument/2006/relationships/image" Target="../media/image15.png"/><Relationship Id="rId19" Type="http://schemas.openxmlformats.org/officeDocument/2006/relationships/image" Target="../media/image8.wmf"/><Relationship Id="rId4" Type="http://schemas.openxmlformats.org/officeDocument/2006/relationships/image" Target="../media/image9.png"/><Relationship Id="rId9" Type="http://schemas.openxmlformats.org/officeDocument/2006/relationships/image" Target="../media/image14.svg"/><Relationship Id="rId14" Type="http://schemas.openxmlformats.org/officeDocument/2006/relationships/oleObject" Target="../embeddings/oleObject2.bin"/></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8.sv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9.wmf"/><Relationship Id="rId5" Type="http://schemas.openxmlformats.org/officeDocument/2006/relationships/oleObject" Target="../embeddings/oleObject5.bin"/><Relationship Id="rId4" Type="http://schemas.openxmlformats.org/officeDocument/2006/relationships/image" Target="../media/image21.svg"/></Relationships>
</file>

<file path=ppt/slides/_rels/slide7.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31.svg"/><Relationship Id="rId13" Type="http://schemas.openxmlformats.org/officeDocument/2006/relationships/oleObject" Target="../embeddings/oleObject9.bin"/><Relationship Id="rId3" Type="http://schemas.openxmlformats.org/officeDocument/2006/relationships/image" Target="../media/image28.png"/><Relationship Id="rId7" Type="http://schemas.openxmlformats.org/officeDocument/2006/relationships/image" Target="../media/image30.png"/><Relationship Id="rId12" Type="http://schemas.openxmlformats.org/officeDocument/2006/relationships/image" Target="../media/image26.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24.wmf"/><Relationship Id="rId11" Type="http://schemas.openxmlformats.org/officeDocument/2006/relationships/oleObject" Target="../embeddings/oleObject8.bin"/><Relationship Id="rId5" Type="http://schemas.openxmlformats.org/officeDocument/2006/relationships/oleObject" Target="../embeddings/oleObject6.bin"/><Relationship Id="rId10" Type="http://schemas.openxmlformats.org/officeDocument/2006/relationships/image" Target="../media/image25.wmf"/><Relationship Id="rId4" Type="http://schemas.openxmlformats.org/officeDocument/2006/relationships/image" Target="../media/image29.svg"/><Relationship Id="rId9" Type="http://schemas.openxmlformats.org/officeDocument/2006/relationships/oleObject" Target="../embeddings/oleObject7.bin"/><Relationship Id="rId14" Type="http://schemas.openxmlformats.org/officeDocument/2006/relationships/image" Target="../media/image27.wmf"/></Relationships>
</file>

<file path=ppt/slides/_rels/slide9.xml.rels><?xml version="1.0" encoding="UTF-8" standalone="yes"?>
<Relationships xmlns="http://schemas.openxmlformats.org/package/2006/relationships"><Relationship Id="rId8" Type="http://schemas.openxmlformats.org/officeDocument/2006/relationships/image" Target="../media/image32.wmf"/><Relationship Id="rId13" Type="http://schemas.openxmlformats.org/officeDocument/2006/relationships/oleObject" Target="../embeddings/oleObject13.bin"/><Relationship Id="rId3" Type="http://schemas.openxmlformats.org/officeDocument/2006/relationships/image" Target="../media/image28.png"/><Relationship Id="rId7" Type="http://schemas.openxmlformats.org/officeDocument/2006/relationships/oleObject" Target="../embeddings/oleObject10.bin"/><Relationship Id="rId12" Type="http://schemas.openxmlformats.org/officeDocument/2006/relationships/image" Target="../media/image27.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31.svg"/><Relationship Id="rId11" Type="http://schemas.openxmlformats.org/officeDocument/2006/relationships/oleObject" Target="../embeddings/oleObject12.bin"/><Relationship Id="rId5" Type="http://schemas.openxmlformats.org/officeDocument/2006/relationships/image" Target="../media/image30.png"/><Relationship Id="rId10" Type="http://schemas.openxmlformats.org/officeDocument/2006/relationships/image" Target="../media/image33.wmf"/><Relationship Id="rId4" Type="http://schemas.openxmlformats.org/officeDocument/2006/relationships/image" Target="../media/image29.svg"/><Relationship Id="rId9" Type="http://schemas.openxmlformats.org/officeDocument/2006/relationships/oleObject" Target="../embeddings/oleObject11.bin"/><Relationship Id="rId14" Type="http://schemas.openxmlformats.org/officeDocument/2006/relationships/image" Target="../media/image34.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Ovale 103">
            <a:extLst>
              <a:ext uri="{FF2B5EF4-FFF2-40B4-BE49-F238E27FC236}">
                <a16:creationId xmlns:a16="http://schemas.microsoft.com/office/drawing/2014/main" id="{9C4B8694-1EE5-428A-839F-D635DE401855}"/>
              </a:ext>
            </a:extLst>
          </p:cNvPr>
          <p:cNvSpPr/>
          <p:nvPr/>
        </p:nvSpPr>
        <p:spPr>
          <a:xfrm>
            <a:off x="2884714" y="3996734"/>
            <a:ext cx="355592" cy="516895"/>
          </a:xfrm>
          <a:prstGeom prst="ellipse">
            <a:avLst/>
          </a:prstGeom>
          <a:solidFill>
            <a:schemeClr val="accent2">
              <a:lumMod val="40000"/>
              <a:lumOff val="60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sp>
        <p:nvSpPr>
          <p:cNvPr id="106" name="Ovale 105">
            <a:extLst>
              <a:ext uri="{FF2B5EF4-FFF2-40B4-BE49-F238E27FC236}">
                <a16:creationId xmlns:a16="http://schemas.microsoft.com/office/drawing/2014/main" id="{4AC0A723-C279-411F-AA61-638C0CC652CC}"/>
              </a:ext>
            </a:extLst>
          </p:cNvPr>
          <p:cNvSpPr/>
          <p:nvPr/>
        </p:nvSpPr>
        <p:spPr>
          <a:xfrm>
            <a:off x="3898045" y="3966324"/>
            <a:ext cx="355592" cy="516895"/>
          </a:xfrm>
          <a:prstGeom prst="ellipse">
            <a:avLst/>
          </a:prstGeom>
          <a:solidFill>
            <a:schemeClr val="accent2">
              <a:lumMod val="40000"/>
              <a:lumOff val="60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34DF42AB-B9C2-4398-AE00-F5881FC1F7A2}"/>
              </a:ext>
            </a:extLst>
          </p:cNvPr>
          <p:cNvSpPr>
            <a:spLocks noGrp="1"/>
          </p:cNvSpPr>
          <p:nvPr>
            <p:ph type="title"/>
          </p:nvPr>
        </p:nvSpPr>
        <p:spPr>
          <a:xfrm>
            <a:off x="945793" y="87531"/>
            <a:ext cx="10515600" cy="662397"/>
          </a:xfrm>
        </p:spPr>
        <p:txBody>
          <a:bodyPr/>
          <a:lstStyle/>
          <a:p>
            <a:r>
              <a:rPr lang="it-IT" dirty="0"/>
              <a:t>A particular case: voltage or current sensing in battery packs</a:t>
            </a:r>
          </a:p>
        </p:txBody>
      </p:sp>
      <p:sp>
        <p:nvSpPr>
          <p:cNvPr id="3" name="Footer Placeholder 2">
            <a:extLst>
              <a:ext uri="{FF2B5EF4-FFF2-40B4-BE49-F238E27FC236}">
                <a16:creationId xmlns:a16="http://schemas.microsoft.com/office/drawing/2014/main" id="{D5F39976-9B89-46F0-B44B-F4BD5EBDA813}"/>
              </a:ext>
            </a:extLst>
          </p:cNvPr>
          <p:cNvSpPr>
            <a:spLocks noGrp="1"/>
          </p:cNvSpPr>
          <p:nvPr>
            <p:ph type="ftr" sz="quarter" idx="11"/>
          </p:nvPr>
        </p:nvSpPr>
        <p:spPr/>
        <p:txBody>
          <a:bodyPr/>
          <a:lstStyle/>
          <a:p>
            <a:r>
              <a:rPr lang="en-US"/>
              <a:t>P. Bruschi – Sensor Systems</a:t>
            </a:r>
            <a:endParaRPr lang="en-US" dirty="0"/>
          </a:p>
        </p:txBody>
      </p:sp>
      <p:sp>
        <p:nvSpPr>
          <p:cNvPr id="4" name="Slide Number Placeholder 3">
            <a:extLst>
              <a:ext uri="{FF2B5EF4-FFF2-40B4-BE49-F238E27FC236}">
                <a16:creationId xmlns:a16="http://schemas.microsoft.com/office/drawing/2014/main" id="{1E823D14-B59C-4148-B0D2-EFB89B75539C}"/>
              </a:ext>
            </a:extLst>
          </p:cNvPr>
          <p:cNvSpPr>
            <a:spLocks noGrp="1"/>
          </p:cNvSpPr>
          <p:nvPr>
            <p:ph type="sldNum" sz="quarter" idx="12"/>
          </p:nvPr>
        </p:nvSpPr>
        <p:spPr/>
        <p:txBody>
          <a:bodyPr/>
          <a:lstStyle/>
          <a:p>
            <a:fld id="{02055017-B6DE-4C35-A63B-40EADAC97849}" type="slidenum">
              <a:rPr lang="en-US" smtClean="0"/>
              <a:t>1</a:t>
            </a:fld>
            <a:endParaRPr lang="en-US" dirty="0"/>
          </a:p>
        </p:txBody>
      </p:sp>
      <p:grpSp>
        <p:nvGrpSpPr>
          <p:cNvPr id="94" name="Gruppo 93">
            <a:extLst>
              <a:ext uri="{FF2B5EF4-FFF2-40B4-BE49-F238E27FC236}">
                <a16:creationId xmlns:a16="http://schemas.microsoft.com/office/drawing/2014/main" id="{8450754B-DBC6-40B2-9AE3-DF8C37D99EE8}"/>
              </a:ext>
            </a:extLst>
          </p:cNvPr>
          <p:cNvGrpSpPr/>
          <p:nvPr/>
        </p:nvGrpSpPr>
        <p:grpSpPr>
          <a:xfrm>
            <a:off x="1452364" y="2056098"/>
            <a:ext cx="5172471" cy="2745803"/>
            <a:chOff x="3447320" y="2008628"/>
            <a:chExt cx="5172471" cy="2745803"/>
          </a:xfrm>
        </p:grpSpPr>
        <p:grpSp>
          <p:nvGrpSpPr>
            <p:cNvPr id="8" name="Elemento grafico 5">
              <a:extLst>
                <a:ext uri="{FF2B5EF4-FFF2-40B4-BE49-F238E27FC236}">
                  <a16:creationId xmlns:a16="http://schemas.microsoft.com/office/drawing/2014/main" id="{1B10FC52-48C8-4158-9F2E-DB93B8F0EA28}"/>
                </a:ext>
              </a:extLst>
            </p:cNvPr>
            <p:cNvGrpSpPr/>
            <p:nvPr/>
          </p:nvGrpSpPr>
          <p:grpSpPr>
            <a:xfrm>
              <a:off x="3679192" y="2554057"/>
              <a:ext cx="533375" cy="361584"/>
              <a:chOff x="3679192" y="2554057"/>
              <a:chExt cx="533375" cy="361584"/>
            </a:xfrm>
            <a:noFill/>
          </p:grpSpPr>
          <p:sp>
            <p:nvSpPr>
              <p:cNvPr id="9" name="Figura a mano libera: forma 8">
                <a:extLst>
                  <a:ext uri="{FF2B5EF4-FFF2-40B4-BE49-F238E27FC236}">
                    <a16:creationId xmlns:a16="http://schemas.microsoft.com/office/drawing/2014/main" id="{5EA6EA0C-E3C6-4A32-8AF3-573C814E8259}"/>
                  </a:ext>
                </a:extLst>
              </p:cNvPr>
              <p:cNvSpPr/>
              <p:nvPr/>
            </p:nvSpPr>
            <p:spPr>
              <a:xfrm>
                <a:off x="3679192" y="2687401"/>
                <a:ext cx="533375" cy="9525"/>
              </a:xfrm>
              <a:custGeom>
                <a:avLst/>
                <a:gdLst>
                  <a:gd name="connsiteX0" fmla="*/ 533784 w 533375"/>
                  <a:gd name="connsiteY0" fmla="*/ 273 h 9525"/>
                  <a:gd name="connsiteX1" fmla="*/ 408 w 533375"/>
                  <a:gd name="connsiteY1" fmla="*/ 273 h 9525"/>
                </a:gdLst>
                <a:ahLst/>
                <a:cxnLst>
                  <a:cxn ang="0">
                    <a:pos x="connsiteX0" y="connsiteY0"/>
                  </a:cxn>
                  <a:cxn ang="0">
                    <a:pos x="connsiteX1" y="connsiteY1"/>
                  </a:cxn>
                </a:cxnLst>
                <a:rect l="l" t="t" r="r" b="b"/>
                <a:pathLst>
                  <a:path w="533375" h="9525">
                    <a:moveTo>
                      <a:pt x="533784" y="273"/>
                    </a:moveTo>
                    <a:lnTo>
                      <a:pt x="408" y="273"/>
                    </a:lnTo>
                  </a:path>
                </a:pathLst>
              </a:custGeom>
              <a:noFill/>
              <a:ln w="19049" cap="sq">
                <a:solidFill>
                  <a:srgbClr val="000000"/>
                </a:solidFill>
                <a:prstDash val="solid"/>
                <a:miter/>
              </a:ln>
            </p:spPr>
            <p:txBody>
              <a:bodyPr rtlCol="0" anchor="ctr"/>
              <a:lstStyle/>
              <a:p>
                <a:endParaRPr lang="en-US"/>
              </a:p>
            </p:txBody>
          </p:sp>
          <p:sp>
            <p:nvSpPr>
              <p:cNvPr id="10" name="Figura a mano libera: forma 9">
                <a:extLst>
                  <a:ext uri="{FF2B5EF4-FFF2-40B4-BE49-F238E27FC236}">
                    <a16:creationId xmlns:a16="http://schemas.microsoft.com/office/drawing/2014/main" id="{921FC8F4-4969-450B-987D-1F18D310D5A0}"/>
                  </a:ext>
                </a:extLst>
              </p:cNvPr>
              <p:cNvSpPr/>
              <p:nvPr/>
            </p:nvSpPr>
            <p:spPr>
              <a:xfrm>
                <a:off x="3812535" y="2754109"/>
                <a:ext cx="266688" cy="9525"/>
              </a:xfrm>
              <a:custGeom>
                <a:avLst/>
                <a:gdLst>
                  <a:gd name="connsiteX0" fmla="*/ 267097 w 266688"/>
                  <a:gd name="connsiteY0" fmla="*/ 279 h 9525"/>
                  <a:gd name="connsiteX1" fmla="*/ 408 w 266688"/>
                  <a:gd name="connsiteY1" fmla="*/ 279 h 9525"/>
                </a:gdLst>
                <a:ahLst/>
                <a:cxnLst>
                  <a:cxn ang="0">
                    <a:pos x="connsiteX0" y="connsiteY0"/>
                  </a:cxn>
                  <a:cxn ang="0">
                    <a:pos x="connsiteX1" y="connsiteY1"/>
                  </a:cxn>
                </a:cxnLst>
                <a:rect l="l" t="t" r="r" b="b"/>
                <a:pathLst>
                  <a:path w="266688" h="9525">
                    <a:moveTo>
                      <a:pt x="267097" y="279"/>
                    </a:moveTo>
                    <a:lnTo>
                      <a:pt x="408" y="279"/>
                    </a:lnTo>
                  </a:path>
                </a:pathLst>
              </a:custGeom>
              <a:noFill/>
              <a:ln w="50801" cap="sq">
                <a:solidFill>
                  <a:srgbClr val="000000"/>
                </a:solidFill>
                <a:prstDash val="solid"/>
                <a:miter/>
              </a:ln>
            </p:spPr>
            <p:txBody>
              <a:bodyPr rtlCol="0" anchor="ctr"/>
              <a:lstStyle/>
              <a:p>
                <a:endParaRPr lang="en-US"/>
              </a:p>
            </p:txBody>
          </p:sp>
          <p:sp>
            <p:nvSpPr>
              <p:cNvPr id="11" name="Figura a mano libera: forma 10">
                <a:extLst>
                  <a:ext uri="{FF2B5EF4-FFF2-40B4-BE49-F238E27FC236}">
                    <a16:creationId xmlns:a16="http://schemas.microsoft.com/office/drawing/2014/main" id="{634DB050-DF7F-4C99-8F7D-5FADC87B57F1}"/>
                  </a:ext>
                </a:extLst>
              </p:cNvPr>
              <p:cNvSpPr/>
              <p:nvPr/>
            </p:nvSpPr>
            <p:spPr>
              <a:xfrm>
                <a:off x="3945880" y="2554057"/>
                <a:ext cx="9525" cy="133344"/>
              </a:xfrm>
              <a:custGeom>
                <a:avLst/>
                <a:gdLst>
                  <a:gd name="connsiteX0" fmla="*/ 408 w 9525"/>
                  <a:gd name="connsiteY0" fmla="*/ 268 h 133344"/>
                  <a:gd name="connsiteX1" fmla="*/ 408 w 9525"/>
                  <a:gd name="connsiteY1" fmla="*/ 133613 h 133344"/>
                </a:gdLst>
                <a:ahLst/>
                <a:cxnLst>
                  <a:cxn ang="0">
                    <a:pos x="connsiteX0" y="connsiteY0"/>
                  </a:cxn>
                  <a:cxn ang="0">
                    <a:pos x="connsiteX1" y="connsiteY1"/>
                  </a:cxn>
                </a:cxnLst>
                <a:rect l="l" t="t" r="r" b="b"/>
                <a:pathLst>
                  <a:path w="9525" h="133344">
                    <a:moveTo>
                      <a:pt x="408" y="268"/>
                    </a:moveTo>
                    <a:lnTo>
                      <a:pt x="408" y="133613"/>
                    </a:lnTo>
                  </a:path>
                </a:pathLst>
              </a:custGeom>
              <a:noFill/>
              <a:ln w="19049" cap="rnd">
                <a:solidFill>
                  <a:srgbClr val="000000"/>
                </a:solidFill>
                <a:prstDash val="solid"/>
                <a:miter/>
              </a:ln>
            </p:spPr>
            <p:txBody>
              <a:bodyPr rtlCol="0" anchor="ctr"/>
              <a:lstStyle/>
              <a:p>
                <a:endParaRPr lang="en-US"/>
              </a:p>
            </p:txBody>
          </p:sp>
          <p:sp>
            <p:nvSpPr>
              <p:cNvPr id="12" name="Figura a mano libera: forma 11">
                <a:extLst>
                  <a:ext uri="{FF2B5EF4-FFF2-40B4-BE49-F238E27FC236}">
                    <a16:creationId xmlns:a16="http://schemas.microsoft.com/office/drawing/2014/main" id="{68938224-2313-4FA7-831E-D8186FCD16A5}"/>
                  </a:ext>
                </a:extLst>
              </p:cNvPr>
              <p:cNvSpPr/>
              <p:nvPr/>
            </p:nvSpPr>
            <p:spPr>
              <a:xfrm>
                <a:off x="3945880" y="2754109"/>
                <a:ext cx="9525" cy="161532"/>
              </a:xfrm>
              <a:custGeom>
                <a:avLst/>
                <a:gdLst>
                  <a:gd name="connsiteX0" fmla="*/ 408 w 9525"/>
                  <a:gd name="connsiteY0" fmla="*/ 285 h 161532"/>
                  <a:gd name="connsiteX1" fmla="*/ 408 w 9525"/>
                  <a:gd name="connsiteY1" fmla="*/ 161817 h 161532"/>
                </a:gdLst>
                <a:ahLst/>
                <a:cxnLst>
                  <a:cxn ang="0">
                    <a:pos x="connsiteX0" y="connsiteY0"/>
                  </a:cxn>
                  <a:cxn ang="0">
                    <a:pos x="connsiteX1" y="connsiteY1"/>
                  </a:cxn>
                </a:cxnLst>
                <a:rect l="l" t="t" r="r" b="b"/>
                <a:pathLst>
                  <a:path w="9525" h="161532">
                    <a:moveTo>
                      <a:pt x="408" y="285"/>
                    </a:moveTo>
                    <a:lnTo>
                      <a:pt x="408" y="161817"/>
                    </a:lnTo>
                  </a:path>
                </a:pathLst>
              </a:custGeom>
              <a:noFill/>
              <a:ln w="19049" cap="rnd">
                <a:solidFill>
                  <a:srgbClr val="000000"/>
                </a:solidFill>
                <a:prstDash val="solid"/>
                <a:miter/>
              </a:ln>
            </p:spPr>
            <p:txBody>
              <a:bodyPr rtlCol="0" anchor="ctr"/>
              <a:lstStyle/>
              <a:p>
                <a:endParaRPr lang="en-US"/>
              </a:p>
            </p:txBody>
          </p:sp>
        </p:grpSp>
        <p:grpSp>
          <p:nvGrpSpPr>
            <p:cNvPr id="13" name="Elemento grafico 5">
              <a:extLst>
                <a:ext uri="{FF2B5EF4-FFF2-40B4-BE49-F238E27FC236}">
                  <a16:creationId xmlns:a16="http://schemas.microsoft.com/office/drawing/2014/main" id="{3BF67087-0C05-4A12-AAF8-7567A6C07ACE}"/>
                </a:ext>
              </a:extLst>
            </p:cNvPr>
            <p:cNvGrpSpPr/>
            <p:nvPr/>
          </p:nvGrpSpPr>
          <p:grpSpPr>
            <a:xfrm>
              <a:off x="3679192" y="2915626"/>
              <a:ext cx="533375" cy="361584"/>
              <a:chOff x="3679192" y="2915626"/>
              <a:chExt cx="533375" cy="361584"/>
            </a:xfrm>
            <a:noFill/>
          </p:grpSpPr>
          <p:sp>
            <p:nvSpPr>
              <p:cNvPr id="14" name="Figura a mano libera: forma 13">
                <a:extLst>
                  <a:ext uri="{FF2B5EF4-FFF2-40B4-BE49-F238E27FC236}">
                    <a16:creationId xmlns:a16="http://schemas.microsoft.com/office/drawing/2014/main" id="{27345961-EDFB-4EC4-A750-E232B3E4C72F}"/>
                  </a:ext>
                </a:extLst>
              </p:cNvPr>
              <p:cNvSpPr/>
              <p:nvPr/>
            </p:nvSpPr>
            <p:spPr>
              <a:xfrm>
                <a:off x="3679192" y="3048970"/>
                <a:ext cx="533375" cy="9525"/>
              </a:xfrm>
              <a:custGeom>
                <a:avLst/>
                <a:gdLst>
                  <a:gd name="connsiteX0" fmla="*/ 533784 w 533375"/>
                  <a:gd name="connsiteY0" fmla="*/ 311 h 9525"/>
                  <a:gd name="connsiteX1" fmla="*/ 408 w 533375"/>
                  <a:gd name="connsiteY1" fmla="*/ 311 h 9525"/>
                </a:gdLst>
                <a:ahLst/>
                <a:cxnLst>
                  <a:cxn ang="0">
                    <a:pos x="connsiteX0" y="connsiteY0"/>
                  </a:cxn>
                  <a:cxn ang="0">
                    <a:pos x="connsiteX1" y="connsiteY1"/>
                  </a:cxn>
                </a:cxnLst>
                <a:rect l="l" t="t" r="r" b="b"/>
                <a:pathLst>
                  <a:path w="533375" h="9525">
                    <a:moveTo>
                      <a:pt x="533784" y="311"/>
                    </a:moveTo>
                    <a:lnTo>
                      <a:pt x="408" y="311"/>
                    </a:lnTo>
                  </a:path>
                </a:pathLst>
              </a:custGeom>
              <a:noFill/>
              <a:ln w="19049" cap="sq">
                <a:solidFill>
                  <a:srgbClr val="000000"/>
                </a:solidFill>
                <a:prstDash val="solid"/>
                <a:miter/>
              </a:ln>
            </p:spPr>
            <p:txBody>
              <a:bodyPr rtlCol="0" anchor="ctr"/>
              <a:lstStyle/>
              <a:p>
                <a:endParaRPr lang="en-US"/>
              </a:p>
            </p:txBody>
          </p:sp>
          <p:sp>
            <p:nvSpPr>
              <p:cNvPr id="15" name="Figura a mano libera: forma 14">
                <a:extLst>
                  <a:ext uri="{FF2B5EF4-FFF2-40B4-BE49-F238E27FC236}">
                    <a16:creationId xmlns:a16="http://schemas.microsoft.com/office/drawing/2014/main" id="{351F6571-6A96-442D-9794-1883F6465553}"/>
                  </a:ext>
                </a:extLst>
              </p:cNvPr>
              <p:cNvSpPr/>
              <p:nvPr/>
            </p:nvSpPr>
            <p:spPr>
              <a:xfrm>
                <a:off x="3812535" y="3115678"/>
                <a:ext cx="266688" cy="9525"/>
              </a:xfrm>
              <a:custGeom>
                <a:avLst/>
                <a:gdLst>
                  <a:gd name="connsiteX0" fmla="*/ 267097 w 266688"/>
                  <a:gd name="connsiteY0" fmla="*/ 316 h 9525"/>
                  <a:gd name="connsiteX1" fmla="*/ 408 w 266688"/>
                  <a:gd name="connsiteY1" fmla="*/ 316 h 9525"/>
                </a:gdLst>
                <a:ahLst/>
                <a:cxnLst>
                  <a:cxn ang="0">
                    <a:pos x="connsiteX0" y="connsiteY0"/>
                  </a:cxn>
                  <a:cxn ang="0">
                    <a:pos x="connsiteX1" y="connsiteY1"/>
                  </a:cxn>
                </a:cxnLst>
                <a:rect l="l" t="t" r="r" b="b"/>
                <a:pathLst>
                  <a:path w="266688" h="9525">
                    <a:moveTo>
                      <a:pt x="267097" y="316"/>
                    </a:moveTo>
                    <a:lnTo>
                      <a:pt x="408" y="316"/>
                    </a:lnTo>
                  </a:path>
                </a:pathLst>
              </a:custGeom>
              <a:noFill/>
              <a:ln w="50801" cap="sq">
                <a:solidFill>
                  <a:srgbClr val="000000"/>
                </a:solidFill>
                <a:prstDash val="solid"/>
                <a:miter/>
              </a:ln>
            </p:spPr>
            <p:txBody>
              <a:bodyPr rtlCol="0" anchor="ctr"/>
              <a:lstStyle/>
              <a:p>
                <a:endParaRPr lang="en-US"/>
              </a:p>
            </p:txBody>
          </p:sp>
          <p:sp>
            <p:nvSpPr>
              <p:cNvPr id="16" name="Figura a mano libera: forma 15">
                <a:extLst>
                  <a:ext uri="{FF2B5EF4-FFF2-40B4-BE49-F238E27FC236}">
                    <a16:creationId xmlns:a16="http://schemas.microsoft.com/office/drawing/2014/main" id="{3900A052-E755-49D2-AD1A-23AA35DEE19F}"/>
                  </a:ext>
                </a:extLst>
              </p:cNvPr>
              <p:cNvSpPr/>
              <p:nvPr/>
            </p:nvSpPr>
            <p:spPr>
              <a:xfrm>
                <a:off x="3945880" y="2915626"/>
                <a:ext cx="9525" cy="133344"/>
              </a:xfrm>
              <a:custGeom>
                <a:avLst/>
                <a:gdLst>
                  <a:gd name="connsiteX0" fmla="*/ 408 w 9525"/>
                  <a:gd name="connsiteY0" fmla="*/ 306 h 133344"/>
                  <a:gd name="connsiteX1" fmla="*/ 408 w 9525"/>
                  <a:gd name="connsiteY1" fmla="*/ 133651 h 133344"/>
                </a:gdLst>
                <a:ahLst/>
                <a:cxnLst>
                  <a:cxn ang="0">
                    <a:pos x="connsiteX0" y="connsiteY0"/>
                  </a:cxn>
                  <a:cxn ang="0">
                    <a:pos x="connsiteX1" y="connsiteY1"/>
                  </a:cxn>
                </a:cxnLst>
                <a:rect l="l" t="t" r="r" b="b"/>
                <a:pathLst>
                  <a:path w="9525" h="133344">
                    <a:moveTo>
                      <a:pt x="408" y="306"/>
                    </a:moveTo>
                    <a:lnTo>
                      <a:pt x="408" y="133651"/>
                    </a:lnTo>
                  </a:path>
                </a:pathLst>
              </a:custGeom>
              <a:noFill/>
              <a:ln w="19049" cap="rnd">
                <a:solidFill>
                  <a:srgbClr val="000000"/>
                </a:solidFill>
                <a:prstDash val="solid"/>
                <a:miter/>
              </a:ln>
            </p:spPr>
            <p:txBody>
              <a:bodyPr rtlCol="0" anchor="ctr"/>
              <a:lstStyle/>
              <a:p>
                <a:endParaRPr lang="en-US"/>
              </a:p>
            </p:txBody>
          </p:sp>
          <p:sp>
            <p:nvSpPr>
              <p:cNvPr id="17" name="Figura a mano libera: forma 16">
                <a:extLst>
                  <a:ext uri="{FF2B5EF4-FFF2-40B4-BE49-F238E27FC236}">
                    <a16:creationId xmlns:a16="http://schemas.microsoft.com/office/drawing/2014/main" id="{1139C4DD-A981-4DFA-B26B-BEEFF0001810}"/>
                  </a:ext>
                </a:extLst>
              </p:cNvPr>
              <p:cNvSpPr/>
              <p:nvPr/>
            </p:nvSpPr>
            <p:spPr>
              <a:xfrm>
                <a:off x="3945880" y="3115678"/>
                <a:ext cx="9525" cy="161532"/>
              </a:xfrm>
              <a:custGeom>
                <a:avLst/>
                <a:gdLst>
                  <a:gd name="connsiteX0" fmla="*/ 408 w 9525"/>
                  <a:gd name="connsiteY0" fmla="*/ 323 h 161532"/>
                  <a:gd name="connsiteX1" fmla="*/ 408 w 9525"/>
                  <a:gd name="connsiteY1" fmla="*/ 161855 h 161532"/>
                </a:gdLst>
                <a:ahLst/>
                <a:cxnLst>
                  <a:cxn ang="0">
                    <a:pos x="connsiteX0" y="connsiteY0"/>
                  </a:cxn>
                  <a:cxn ang="0">
                    <a:pos x="connsiteX1" y="connsiteY1"/>
                  </a:cxn>
                </a:cxnLst>
                <a:rect l="l" t="t" r="r" b="b"/>
                <a:pathLst>
                  <a:path w="9525" h="161532">
                    <a:moveTo>
                      <a:pt x="408" y="323"/>
                    </a:moveTo>
                    <a:lnTo>
                      <a:pt x="408" y="161855"/>
                    </a:lnTo>
                  </a:path>
                </a:pathLst>
              </a:custGeom>
              <a:noFill/>
              <a:ln w="19049" cap="rnd">
                <a:solidFill>
                  <a:srgbClr val="000000"/>
                </a:solidFill>
                <a:prstDash val="solid"/>
                <a:miter/>
              </a:ln>
            </p:spPr>
            <p:txBody>
              <a:bodyPr rtlCol="0" anchor="ctr"/>
              <a:lstStyle/>
              <a:p>
                <a:endParaRPr lang="en-US"/>
              </a:p>
            </p:txBody>
          </p:sp>
        </p:grpSp>
        <p:grpSp>
          <p:nvGrpSpPr>
            <p:cNvPr id="18" name="Elemento grafico 5">
              <a:extLst>
                <a:ext uri="{FF2B5EF4-FFF2-40B4-BE49-F238E27FC236}">
                  <a16:creationId xmlns:a16="http://schemas.microsoft.com/office/drawing/2014/main" id="{5B327B0F-7CB2-4709-9473-1BBE9DCBE3C2}"/>
                </a:ext>
              </a:extLst>
            </p:cNvPr>
            <p:cNvGrpSpPr/>
            <p:nvPr/>
          </p:nvGrpSpPr>
          <p:grpSpPr>
            <a:xfrm>
              <a:off x="3679192" y="3815920"/>
              <a:ext cx="533375" cy="361584"/>
              <a:chOff x="3679192" y="3815920"/>
              <a:chExt cx="533375" cy="361584"/>
            </a:xfrm>
            <a:noFill/>
          </p:grpSpPr>
          <p:sp>
            <p:nvSpPr>
              <p:cNvPr id="19" name="Figura a mano libera: forma 18">
                <a:extLst>
                  <a:ext uri="{FF2B5EF4-FFF2-40B4-BE49-F238E27FC236}">
                    <a16:creationId xmlns:a16="http://schemas.microsoft.com/office/drawing/2014/main" id="{F4928BBA-FA23-495B-8AD0-4562996FC3BA}"/>
                  </a:ext>
                </a:extLst>
              </p:cNvPr>
              <p:cNvSpPr/>
              <p:nvPr/>
            </p:nvSpPr>
            <p:spPr>
              <a:xfrm>
                <a:off x="3679192" y="3949264"/>
                <a:ext cx="533375" cy="9525"/>
              </a:xfrm>
              <a:custGeom>
                <a:avLst/>
                <a:gdLst>
                  <a:gd name="connsiteX0" fmla="*/ 533784 w 533375"/>
                  <a:gd name="connsiteY0" fmla="*/ 406 h 9525"/>
                  <a:gd name="connsiteX1" fmla="*/ 408 w 533375"/>
                  <a:gd name="connsiteY1" fmla="*/ 406 h 9525"/>
                </a:gdLst>
                <a:ahLst/>
                <a:cxnLst>
                  <a:cxn ang="0">
                    <a:pos x="connsiteX0" y="connsiteY0"/>
                  </a:cxn>
                  <a:cxn ang="0">
                    <a:pos x="connsiteX1" y="connsiteY1"/>
                  </a:cxn>
                </a:cxnLst>
                <a:rect l="l" t="t" r="r" b="b"/>
                <a:pathLst>
                  <a:path w="533375" h="9525">
                    <a:moveTo>
                      <a:pt x="533784" y="406"/>
                    </a:moveTo>
                    <a:lnTo>
                      <a:pt x="408" y="406"/>
                    </a:lnTo>
                  </a:path>
                </a:pathLst>
              </a:custGeom>
              <a:noFill/>
              <a:ln w="19049" cap="sq">
                <a:solidFill>
                  <a:srgbClr val="000000"/>
                </a:solidFill>
                <a:prstDash val="solid"/>
                <a:miter/>
              </a:ln>
            </p:spPr>
            <p:txBody>
              <a:bodyPr rtlCol="0" anchor="ctr"/>
              <a:lstStyle/>
              <a:p>
                <a:endParaRPr lang="en-US"/>
              </a:p>
            </p:txBody>
          </p:sp>
          <p:sp>
            <p:nvSpPr>
              <p:cNvPr id="20" name="Figura a mano libera: forma 19">
                <a:extLst>
                  <a:ext uri="{FF2B5EF4-FFF2-40B4-BE49-F238E27FC236}">
                    <a16:creationId xmlns:a16="http://schemas.microsoft.com/office/drawing/2014/main" id="{31ECF565-06FF-432F-9794-734A8E13D235}"/>
                  </a:ext>
                </a:extLst>
              </p:cNvPr>
              <p:cNvSpPr/>
              <p:nvPr/>
            </p:nvSpPr>
            <p:spPr>
              <a:xfrm>
                <a:off x="3812535" y="4015972"/>
                <a:ext cx="266688" cy="9525"/>
              </a:xfrm>
              <a:custGeom>
                <a:avLst/>
                <a:gdLst>
                  <a:gd name="connsiteX0" fmla="*/ 267097 w 266688"/>
                  <a:gd name="connsiteY0" fmla="*/ 411 h 9525"/>
                  <a:gd name="connsiteX1" fmla="*/ 408 w 266688"/>
                  <a:gd name="connsiteY1" fmla="*/ 411 h 9525"/>
                </a:gdLst>
                <a:ahLst/>
                <a:cxnLst>
                  <a:cxn ang="0">
                    <a:pos x="connsiteX0" y="connsiteY0"/>
                  </a:cxn>
                  <a:cxn ang="0">
                    <a:pos x="connsiteX1" y="connsiteY1"/>
                  </a:cxn>
                </a:cxnLst>
                <a:rect l="l" t="t" r="r" b="b"/>
                <a:pathLst>
                  <a:path w="266688" h="9525">
                    <a:moveTo>
                      <a:pt x="267097" y="411"/>
                    </a:moveTo>
                    <a:lnTo>
                      <a:pt x="408" y="411"/>
                    </a:lnTo>
                  </a:path>
                </a:pathLst>
              </a:custGeom>
              <a:noFill/>
              <a:ln w="50801" cap="sq">
                <a:solidFill>
                  <a:srgbClr val="000000"/>
                </a:solidFill>
                <a:prstDash val="solid"/>
                <a:miter/>
              </a:ln>
            </p:spPr>
            <p:txBody>
              <a:bodyPr rtlCol="0" anchor="ctr"/>
              <a:lstStyle/>
              <a:p>
                <a:endParaRPr lang="en-US"/>
              </a:p>
            </p:txBody>
          </p:sp>
          <p:sp>
            <p:nvSpPr>
              <p:cNvPr id="21" name="Figura a mano libera: forma 20">
                <a:extLst>
                  <a:ext uri="{FF2B5EF4-FFF2-40B4-BE49-F238E27FC236}">
                    <a16:creationId xmlns:a16="http://schemas.microsoft.com/office/drawing/2014/main" id="{77E1D29B-1B55-4D53-8A28-789ACBC03CEF}"/>
                  </a:ext>
                </a:extLst>
              </p:cNvPr>
              <p:cNvSpPr/>
              <p:nvPr/>
            </p:nvSpPr>
            <p:spPr>
              <a:xfrm>
                <a:off x="3945880" y="3815920"/>
                <a:ext cx="9525" cy="133344"/>
              </a:xfrm>
              <a:custGeom>
                <a:avLst/>
                <a:gdLst>
                  <a:gd name="connsiteX0" fmla="*/ 408 w 9525"/>
                  <a:gd name="connsiteY0" fmla="*/ 401 h 133344"/>
                  <a:gd name="connsiteX1" fmla="*/ 408 w 9525"/>
                  <a:gd name="connsiteY1" fmla="*/ 133745 h 133344"/>
                </a:gdLst>
                <a:ahLst/>
                <a:cxnLst>
                  <a:cxn ang="0">
                    <a:pos x="connsiteX0" y="connsiteY0"/>
                  </a:cxn>
                  <a:cxn ang="0">
                    <a:pos x="connsiteX1" y="connsiteY1"/>
                  </a:cxn>
                </a:cxnLst>
                <a:rect l="l" t="t" r="r" b="b"/>
                <a:pathLst>
                  <a:path w="9525" h="133344">
                    <a:moveTo>
                      <a:pt x="408" y="401"/>
                    </a:moveTo>
                    <a:lnTo>
                      <a:pt x="408" y="133745"/>
                    </a:lnTo>
                  </a:path>
                </a:pathLst>
              </a:custGeom>
              <a:noFill/>
              <a:ln w="19049" cap="rnd">
                <a:solidFill>
                  <a:srgbClr val="000000"/>
                </a:solidFill>
                <a:prstDash val="solid"/>
                <a:miter/>
              </a:ln>
            </p:spPr>
            <p:txBody>
              <a:bodyPr rtlCol="0" anchor="ctr"/>
              <a:lstStyle/>
              <a:p>
                <a:endParaRPr lang="en-US"/>
              </a:p>
            </p:txBody>
          </p:sp>
          <p:sp>
            <p:nvSpPr>
              <p:cNvPr id="22" name="Figura a mano libera: forma 21">
                <a:extLst>
                  <a:ext uri="{FF2B5EF4-FFF2-40B4-BE49-F238E27FC236}">
                    <a16:creationId xmlns:a16="http://schemas.microsoft.com/office/drawing/2014/main" id="{F390780C-B035-4D70-AC49-0C6B704A9934}"/>
                  </a:ext>
                </a:extLst>
              </p:cNvPr>
              <p:cNvSpPr/>
              <p:nvPr/>
            </p:nvSpPr>
            <p:spPr>
              <a:xfrm>
                <a:off x="3945880" y="4015972"/>
                <a:ext cx="9525" cy="161532"/>
              </a:xfrm>
              <a:custGeom>
                <a:avLst/>
                <a:gdLst>
                  <a:gd name="connsiteX0" fmla="*/ 408 w 9525"/>
                  <a:gd name="connsiteY0" fmla="*/ 417 h 161532"/>
                  <a:gd name="connsiteX1" fmla="*/ 408 w 9525"/>
                  <a:gd name="connsiteY1" fmla="*/ 161949 h 161532"/>
                </a:gdLst>
                <a:ahLst/>
                <a:cxnLst>
                  <a:cxn ang="0">
                    <a:pos x="connsiteX0" y="connsiteY0"/>
                  </a:cxn>
                  <a:cxn ang="0">
                    <a:pos x="connsiteX1" y="connsiteY1"/>
                  </a:cxn>
                </a:cxnLst>
                <a:rect l="l" t="t" r="r" b="b"/>
                <a:pathLst>
                  <a:path w="9525" h="161532">
                    <a:moveTo>
                      <a:pt x="408" y="417"/>
                    </a:moveTo>
                    <a:lnTo>
                      <a:pt x="408" y="161949"/>
                    </a:lnTo>
                  </a:path>
                </a:pathLst>
              </a:custGeom>
              <a:noFill/>
              <a:ln w="19049" cap="rnd">
                <a:solidFill>
                  <a:srgbClr val="000000"/>
                </a:solidFill>
                <a:prstDash val="solid"/>
                <a:miter/>
              </a:ln>
            </p:spPr>
            <p:txBody>
              <a:bodyPr rtlCol="0" anchor="ctr"/>
              <a:lstStyle/>
              <a:p>
                <a:endParaRPr lang="en-US"/>
              </a:p>
            </p:txBody>
          </p:sp>
        </p:grpSp>
        <p:sp>
          <p:nvSpPr>
            <p:cNvPr id="23" name="Figura a mano libera: forma 22">
              <a:extLst>
                <a:ext uri="{FF2B5EF4-FFF2-40B4-BE49-F238E27FC236}">
                  <a16:creationId xmlns:a16="http://schemas.microsoft.com/office/drawing/2014/main" id="{A4BB9CF1-C96C-4811-ABC2-9287D2B5D6F1}"/>
                </a:ext>
              </a:extLst>
            </p:cNvPr>
            <p:cNvSpPr/>
            <p:nvPr/>
          </p:nvSpPr>
          <p:spPr>
            <a:xfrm>
              <a:off x="3945880" y="3277218"/>
              <a:ext cx="9525" cy="538714"/>
            </a:xfrm>
            <a:custGeom>
              <a:avLst/>
              <a:gdLst>
                <a:gd name="connsiteX0" fmla="*/ 0 w 9525"/>
                <a:gd name="connsiteY0" fmla="*/ 0 h 538714"/>
                <a:gd name="connsiteX1" fmla="*/ 0 w 9525"/>
                <a:gd name="connsiteY1" fmla="*/ 538715 h 538714"/>
              </a:gdLst>
              <a:ahLst/>
              <a:cxnLst>
                <a:cxn ang="0">
                  <a:pos x="connsiteX0" y="connsiteY0"/>
                </a:cxn>
                <a:cxn ang="0">
                  <a:pos x="connsiteX1" y="connsiteY1"/>
                </a:cxn>
              </a:cxnLst>
              <a:rect l="l" t="t" r="r" b="b"/>
              <a:pathLst>
                <a:path w="9525" h="538714">
                  <a:moveTo>
                    <a:pt x="0" y="0"/>
                  </a:moveTo>
                  <a:cubicBezTo>
                    <a:pt x="0" y="179584"/>
                    <a:pt x="0" y="359150"/>
                    <a:pt x="0" y="538715"/>
                  </a:cubicBezTo>
                </a:path>
              </a:pathLst>
            </a:custGeom>
            <a:solidFill>
              <a:srgbClr val="000000"/>
            </a:solidFill>
            <a:ln w="19044" cap="rnd">
              <a:solidFill>
                <a:srgbClr val="000000"/>
              </a:solidFill>
              <a:custDash>
                <a:ds d="599811" sp="599811"/>
              </a:custDash>
              <a:round/>
            </a:ln>
          </p:spPr>
          <p:txBody>
            <a:bodyPr rtlCol="0" anchor="ctr"/>
            <a:lstStyle/>
            <a:p>
              <a:endParaRPr lang="en-US"/>
            </a:p>
          </p:txBody>
        </p:sp>
        <p:grpSp>
          <p:nvGrpSpPr>
            <p:cNvPr id="24" name="Elemento grafico 5">
              <a:extLst>
                <a:ext uri="{FF2B5EF4-FFF2-40B4-BE49-F238E27FC236}">
                  <a16:creationId xmlns:a16="http://schemas.microsoft.com/office/drawing/2014/main" id="{978E45B1-56C2-4BC4-BC74-25AEC48FD88A}"/>
                </a:ext>
              </a:extLst>
            </p:cNvPr>
            <p:cNvGrpSpPr/>
            <p:nvPr/>
          </p:nvGrpSpPr>
          <p:grpSpPr>
            <a:xfrm>
              <a:off x="3803248" y="4518858"/>
              <a:ext cx="253684" cy="235573"/>
              <a:chOff x="3803248" y="4518858"/>
              <a:chExt cx="253684" cy="235573"/>
            </a:xfrm>
            <a:solidFill>
              <a:srgbClr val="FF3F2A"/>
            </a:solidFill>
          </p:grpSpPr>
          <p:sp>
            <p:nvSpPr>
              <p:cNvPr id="25" name="Figura a mano libera: forma 24">
                <a:extLst>
                  <a:ext uri="{FF2B5EF4-FFF2-40B4-BE49-F238E27FC236}">
                    <a16:creationId xmlns:a16="http://schemas.microsoft.com/office/drawing/2014/main" id="{BFBBD9CE-A67A-46FE-AF88-0685F7ECD8FD}"/>
                  </a:ext>
                </a:extLst>
              </p:cNvPr>
              <p:cNvSpPr/>
              <p:nvPr/>
            </p:nvSpPr>
            <p:spPr>
              <a:xfrm>
                <a:off x="3945880" y="4518858"/>
                <a:ext cx="9525" cy="141444"/>
              </a:xfrm>
              <a:custGeom>
                <a:avLst/>
                <a:gdLst>
                  <a:gd name="connsiteX0" fmla="*/ -39 w 9525"/>
                  <a:gd name="connsiteY0" fmla="*/ 232 h 141444"/>
                  <a:gd name="connsiteX1" fmla="*/ -39 w 9525"/>
                  <a:gd name="connsiteY1" fmla="*/ 141676 h 141444"/>
                </a:gdLst>
                <a:ahLst/>
                <a:cxnLst>
                  <a:cxn ang="0">
                    <a:pos x="connsiteX0" y="connsiteY0"/>
                  </a:cxn>
                  <a:cxn ang="0">
                    <a:pos x="connsiteX1" y="connsiteY1"/>
                  </a:cxn>
                </a:cxnLst>
                <a:rect l="l" t="t" r="r" b="b"/>
                <a:pathLst>
                  <a:path w="9525" h="141444">
                    <a:moveTo>
                      <a:pt x="-39" y="232"/>
                    </a:moveTo>
                    <a:lnTo>
                      <a:pt x="-39" y="141676"/>
                    </a:lnTo>
                  </a:path>
                </a:pathLst>
              </a:custGeom>
              <a:solidFill>
                <a:srgbClr val="FF3F2A"/>
              </a:solidFill>
              <a:ln w="19049" cap="flat">
                <a:solidFill>
                  <a:srgbClr val="000000"/>
                </a:solidFill>
                <a:prstDash val="solid"/>
                <a:miter/>
              </a:ln>
            </p:spPr>
            <p:txBody>
              <a:bodyPr rtlCol="0" anchor="ctr"/>
              <a:lstStyle/>
              <a:p>
                <a:endParaRPr lang="en-US"/>
              </a:p>
            </p:txBody>
          </p:sp>
          <p:sp>
            <p:nvSpPr>
              <p:cNvPr id="26" name="Figura a mano libera: forma 25">
                <a:extLst>
                  <a:ext uri="{FF2B5EF4-FFF2-40B4-BE49-F238E27FC236}">
                    <a16:creationId xmlns:a16="http://schemas.microsoft.com/office/drawing/2014/main" id="{83CA5F4A-2555-4835-A473-F702EE1E9E55}"/>
                  </a:ext>
                </a:extLst>
              </p:cNvPr>
              <p:cNvSpPr/>
              <p:nvPr/>
            </p:nvSpPr>
            <p:spPr>
              <a:xfrm>
                <a:off x="3826267" y="4651813"/>
                <a:ext cx="230666" cy="9525"/>
              </a:xfrm>
              <a:custGeom>
                <a:avLst/>
                <a:gdLst>
                  <a:gd name="connsiteX0" fmla="*/ -40 w 230666"/>
                  <a:gd name="connsiteY0" fmla="*/ 237 h 9525"/>
                  <a:gd name="connsiteX1" fmla="*/ 230627 w 230666"/>
                  <a:gd name="connsiteY1" fmla="*/ 237 h 9525"/>
                </a:gdLst>
                <a:ahLst/>
                <a:cxnLst>
                  <a:cxn ang="0">
                    <a:pos x="connsiteX0" y="connsiteY0"/>
                  </a:cxn>
                  <a:cxn ang="0">
                    <a:pos x="connsiteX1" y="connsiteY1"/>
                  </a:cxn>
                </a:cxnLst>
                <a:rect l="l" t="t" r="r" b="b"/>
                <a:pathLst>
                  <a:path w="230666" h="9525">
                    <a:moveTo>
                      <a:pt x="-40" y="237"/>
                    </a:moveTo>
                    <a:lnTo>
                      <a:pt x="230627" y="237"/>
                    </a:lnTo>
                  </a:path>
                </a:pathLst>
              </a:custGeom>
              <a:solidFill>
                <a:srgbClr val="FF3F2A"/>
              </a:solidFill>
              <a:ln w="19049" cap="flat">
                <a:solidFill>
                  <a:srgbClr val="000000"/>
                </a:solidFill>
                <a:prstDash val="solid"/>
                <a:miter/>
              </a:ln>
            </p:spPr>
            <p:txBody>
              <a:bodyPr rtlCol="0" anchor="ctr"/>
              <a:lstStyle/>
              <a:p>
                <a:endParaRPr lang="en-US"/>
              </a:p>
            </p:txBody>
          </p:sp>
          <p:sp>
            <p:nvSpPr>
              <p:cNvPr id="27" name="Figura a mano libera: forma 26">
                <a:extLst>
                  <a:ext uri="{FF2B5EF4-FFF2-40B4-BE49-F238E27FC236}">
                    <a16:creationId xmlns:a16="http://schemas.microsoft.com/office/drawing/2014/main" id="{E7BA44DF-DF4E-4F75-83C3-DDE1A8D1700D}"/>
                  </a:ext>
                </a:extLst>
              </p:cNvPr>
              <p:cNvSpPr/>
              <p:nvPr/>
            </p:nvSpPr>
            <p:spPr>
              <a:xfrm>
                <a:off x="3803248" y="4660302"/>
                <a:ext cx="47696" cy="94129"/>
              </a:xfrm>
              <a:custGeom>
                <a:avLst/>
                <a:gdLst>
                  <a:gd name="connsiteX0" fmla="*/ 47648 w 47696"/>
                  <a:gd name="connsiteY0" fmla="*/ 241 h 94129"/>
                  <a:gd name="connsiteX1" fmla="*/ -49 w 47696"/>
                  <a:gd name="connsiteY1" fmla="*/ 94371 h 94129"/>
                </a:gdLst>
                <a:ahLst/>
                <a:cxnLst>
                  <a:cxn ang="0">
                    <a:pos x="connsiteX0" y="connsiteY0"/>
                  </a:cxn>
                  <a:cxn ang="0">
                    <a:pos x="connsiteX1" y="connsiteY1"/>
                  </a:cxn>
                </a:cxnLst>
                <a:rect l="l" t="t" r="r" b="b"/>
                <a:pathLst>
                  <a:path w="47696" h="94129">
                    <a:moveTo>
                      <a:pt x="47648" y="241"/>
                    </a:moveTo>
                    <a:lnTo>
                      <a:pt x="-49" y="94371"/>
                    </a:lnTo>
                  </a:path>
                </a:pathLst>
              </a:custGeom>
              <a:solidFill>
                <a:srgbClr val="FF3F2A"/>
              </a:solidFill>
              <a:ln w="19049" cap="flat">
                <a:solidFill>
                  <a:srgbClr val="000000"/>
                </a:solidFill>
                <a:prstDash val="solid"/>
                <a:miter/>
              </a:ln>
            </p:spPr>
            <p:txBody>
              <a:bodyPr rtlCol="0" anchor="ctr"/>
              <a:lstStyle/>
              <a:p>
                <a:endParaRPr lang="en-US"/>
              </a:p>
            </p:txBody>
          </p:sp>
          <p:sp>
            <p:nvSpPr>
              <p:cNvPr id="28" name="Figura a mano libera: forma 27">
                <a:extLst>
                  <a:ext uri="{FF2B5EF4-FFF2-40B4-BE49-F238E27FC236}">
                    <a16:creationId xmlns:a16="http://schemas.microsoft.com/office/drawing/2014/main" id="{A9BDBB57-E83F-4499-9B9D-71DF2542CCF9}"/>
                  </a:ext>
                </a:extLst>
              </p:cNvPr>
              <p:cNvSpPr/>
              <p:nvPr/>
            </p:nvSpPr>
            <p:spPr>
              <a:xfrm>
                <a:off x="3869290" y="4660302"/>
                <a:ext cx="47696" cy="94129"/>
              </a:xfrm>
              <a:custGeom>
                <a:avLst/>
                <a:gdLst>
                  <a:gd name="connsiteX0" fmla="*/ 47653 w 47696"/>
                  <a:gd name="connsiteY0" fmla="*/ 241 h 94129"/>
                  <a:gd name="connsiteX1" fmla="*/ -43 w 47696"/>
                  <a:gd name="connsiteY1" fmla="*/ 94371 h 94129"/>
                </a:gdLst>
                <a:ahLst/>
                <a:cxnLst>
                  <a:cxn ang="0">
                    <a:pos x="connsiteX0" y="connsiteY0"/>
                  </a:cxn>
                  <a:cxn ang="0">
                    <a:pos x="connsiteX1" y="connsiteY1"/>
                  </a:cxn>
                </a:cxnLst>
                <a:rect l="l" t="t" r="r" b="b"/>
                <a:pathLst>
                  <a:path w="47696" h="94129">
                    <a:moveTo>
                      <a:pt x="47653" y="241"/>
                    </a:moveTo>
                    <a:lnTo>
                      <a:pt x="-43" y="94371"/>
                    </a:lnTo>
                  </a:path>
                </a:pathLst>
              </a:custGeom>
              <a:solidFill>
                <a:srgbClr val="FF3F2A"/>
              </a:solidFill>
              <a:ln w="19049" cap="flat">
                <a:solidFill>
                  <a:srgbClr val="000000"/>
                </a:solidFill>
                <a:prstDash val="solid"/>
                <a:miter/>
              </a:ln>
            </p:spPr>
            <p:txBody>
              <a:bodyPr rtlCol="0" anchor="ctr"/>
              <a:lstStyle/>
              <a:p>
                <a:endParaRPr lang="en-US"/>
              </a:p>
            </p:txBody>
          </p:sp>
          <p:sp>
            <p:nvSpPr>
              <p:cNvPr id="29" name="Figura a mano libera: forma 28">
                <a:extLst>
                  <a:ext uri="{FF2B5EF4-FFF2-40B4-BE49-F238E27FC236}">
                    <a16:creationId xmlns:a16="http://schemas.microsoft.com/office/drawing/2014/main" id="{12141F7A-E7C9-41EC-8DED-CB1A0BAC58C1}"/>
                  </a:ext>
                </a:extLst>
              </p:cNvPr>
              <p:cNvSpPr/>
              <p:nvPr/>
            </p:nvSpPr>
            <p:spPr>
              <a:xfrm>
                <a:off x="3935336" y="4660302"/>
                <a:ext cx="47693" cy="94129"/>
              </a:xfrm>
              <a:custGeom>
                <a:avLst/>
                <a:gdLst>
                  <a:gd name="connsiteX0" fmla="*/ 47655 w 47693"/>
                  <a:gd name="connsiteY0" fmla="*/ 241 h 94129"/>
                  <a:gd name="connsiteX1" fmla="*/ -38 w 47693"/>
                  <a:gd name="connsiteY1" fmla="*/ 94371 h 94129"/>
                </a:gdLst>
                <a:ahLst/>
                <a:cxnLst>
                  <a:cxn ang="0">
                    <a:pos x="connsiteX0" y="connsiteY0"/>
                  </a:cxn>
                  <a:cxn ang="0">
                    <a:pos x="connsiteX1" y="connsiteY1"/>
                  </a:cxn>
                </a:cxnLst>
                <a:rect l="l" t="t" r="r" b="b"/>
                <a:pathLst>
                  <a:path w="47693" h="94129">
                    <a:moveTo>
                      <a:pt x="47655" y="241"/>
                    </a:moveTo>
                    <a:lnTo>
                      <a:pt x="-38" y="94371"/>
                    </a:lnTo>
                  </a:path>
                </a:pathLst>
              </a:custGeom>
              <a:solidFill>
                <a:srgbClr val="FF3F2A"/>
              </a:solidFill>
              <a:ln w="19049" cap="flat">
                <a:solidFill>
                  <a:srgbClr val="000000"/>
                </a:solidFill>
                <a:prstDash val="solid"/>
                <a:miter/>
              </a:ln>
            </p:spPr>
            <p:txBody>
              <a:bodyPr rtlCol="0" anchor="ctr"/>
              <a:lstStyle/>
              <a:p>
                <a:endParaRPr lang="en-US"/>
              </a:p>
            </p:txBody>
          </p:sp>
          <p:sp>
            <p:nvSpPr>
              <p:cNvPr id="30" name="Figura a mano libera: forma 29">
                <a:extLst>
                  <a:ext uri="{FF2B5EF4-FFF2-40B4-BE49-F238E27FC236}">
                    <a16:creationId xmlns:a16="http://schemas.microsoft.com/office/drawing/2014/main" id="{BDB2D655-6058-44D3-943E-AF10313CF0E9}"/>
                  </a:ext>
                </a:extLst>
              </p:cNvPr>
              <p:cNvSpPr/>
              <p:nvPr/>
            </p:nvSpPr>
            <p:spPr>
              <a:xfrm>
                <a:off x="4001378" y="4660302"/>
                <a:ext cx="47696" cy="94129"/>
              </a:xfrm>
              <a:custGeom>
                <a:avLst/>
                <a:gdLst>
                  <a:gd name="connsiteX0" fmla="*/ 47663 w 47696"/>
                  <a:gd name="connsiteY0" fmla="*/ 241 h 94129"/>
                  <a:gd name="connsiteX1" fmla="*/ -33 w 47696"/>
                  <a:gd name="connsiteY1" fmla="*/ 94371 h 94129"/>
                </a:gdLst>
                <a:ahLst/>
                <a:cxnLst>
                  <a:cxn ang="0">
                    <a:pos x="connsiteX0" y="connsiteY0"/>
                  </a:cxn>
                  <a:cxn ang="0">
                    <a:pos x="connsiteX1" y="connsiteY1"/>
                  </a:cxn>
                </a:cxnLst>
                <a:rect l="l" t="t" r="r" b="b"/>
                <a:pathLst>
                  <a:path w="47696" h="94129">
                    <a:moveTo>
                      <a:pt x="47663" y="241"/>
                    </a:moveTo>
                    <a:lnTo>
                      <a:pt x="-33" y="94371"/>
                    </a:lnTo>
                  </a:path>
                </a:pathLst>
              </a:custGeom>
              <a:solidFill>
                <a:srgbClr val="FF3F2A"/>
              </a:solidFill>
              <a:ln w="19049" cap="flat">
                <a:solidFill>
                  <a:srgbClr val="000000"/>
                </a:solidFill>
                <a:prstDash val="solid"/>
                <a:miter/>
              </a:ln>
            </p:spPr>
            <p:txBody>
              <a:bodyPr rtlCol="0" anchor="ctr"/>
              <a:lstStyle/>
              <a:p>
                <a:endParaRPr lang="en-US"/>
              </a:p>
            </p:txBody>
          </p:sp>
        </p:grpSp>
        <p:sp>
          <p:nvSpPr>
            <p:cNvPr id="31" name="Figura a mano libera: forma 30">
              <a:extLst>
                <a:ext uri="{FF2B5EF4-FFF2-40B4-BE49-F238E27FC236}">
                  <a16:creationId xmlns:a16="http://schemas.microsoft.com/office/drawing/2014/main" id="{30881F14-2778-4C76-9BC0-00BFA3B1E5B4}"/>
                </a:ext>
              </a:extLst>
            </p:cNvPr>
            <p:cNvSpPr/>
            <p:nvPr/>
          </p:nvSpPr>
          <p:spPr>
            <a:xfrm>
              <a:off x="3945880" y="2554069"/>
              <a:ext cx="740962" cy="9525"/>
            </a:xfrm>
            <a:custGeom>
              <a:avLst/>
              <a:gdLst>
                <a:gd name="connsiteX0" fmla="*/ 0 w 740962"/>
                <a:gd name="connsiteY0" fmla="*/ 0 h 9525"/>
                <a:gd name="connsiteX1" fmla="*/ 740962 w 740962"/>
                <a:gd name="connsiteY1" fmla="*/ 0 h 9525"/>
              </a:gdLst>
              <a:ahLst/>
              <a:cxnLst>
                <a:cxn ang="0">
                  <a:pos x="connsiteX0" y="connsiteY0"/>
                </a:cxn>
                <a:cxn ang="0">
                  <a:pos x="connsiteX1" y="connsiteY1"/>
                </a:cxn>
              </a:cxnLst>
              <a:rect l="l" t="t" r="r" b="b"/>
              <a:pathLst>
                <a:path w="740962" h="9525">
                  <a:moveTo>
                    <a:pt x="0" y="0"/>
                  </a:moveTo>
                  <a:cubicBezTo>
                    <a:pt x="246997" y="0"/>
                    <a:pt x="493985" y="0"/>
                    <a:pt x="740962" y="0"/>
                  </a:cubicBezTo>
                </a:path>
              </a:pathLst>
            </a:custGeom>
            <a:solidFill>
              <a:srgbClr val="000000"/>
            </a:solidFill>
            <a:ln w="19044" cap="rnd">
              <a:solidFill>
                <a:srgbClr val="000000"/>
              </a:solidFill>
              <a:prstDash val="solid"/>
              <a:round/>
            </a:ln>
          </p:spPr>
          <p:txBody>
            <a:bodyPr rtlCol="0" anchor="ctr"/>
            <a:lstStyle/>
            <a:p>
              <a:endParaRPr lang="en-US"/>
            </a:p>
          </p:txBody>
        </p:sp>
        <p:sp>
          <p:nvSpPr>
            <p:cNvPr id="32" name="CasellaDiTesto 31">
              <a:extLst>
                <a:ext uri="{FF2B5EF4-FFF2-40B4-BE49-F238E27FC236}">
                  <a16:creationId xmlns:a16="http://schemas.microsoft.com/office/drawing/2014/main" id="{D597E40D-3394-4ED2-A8B2-4AA9BF6EE5D3}"/>
                </a:ext>
              </a:extLst>
            </p:cNvPr>
            <p:cNvSpPr txBox="1"/>
            <p:nvPr/>
          </p:nvSpPr>
          <p:spPr>
            <a:xfrm>
              <a:off x="3542678" y="2134877"/>
              <a:ext cx="1002030" cy="420052"/>
            </a:xfrm>
            <a:prstGeom prst="rect">
              <a:avLst/>
            </a:prstGeom>
            <a:noFill/>
          </p:spPr>
          <p:txBody>
            <a:bodyPr wrap="none" rtlCol="0" anchor="t">
              <a:spAutoFit/>
            </a:bodyPr>
            <a:lstStyle/>
            <a:p>
              <a:pPr algn="l"/>
              <a:r>
                <a:rPr lang="en-US" sz="1800" i="1" spc="0" baseline="0" dirty="0">
                  <a:solidFill>
                    <a:srgbClr val="000000"/>
                  </a:solidFill>
                  <a:latin typeface="Arial"/>
                  <a:cs typeface="Arial"/>
                  <a:sym typeface="Arial"/>
                  <a:rtl val="0"/>
                </a:rPr>
                <a:t>V</a:t>
              </a:r>
              <a:r>
                <a:rPr lang="en-US" sz="1800" i="1" spc="0" baseline="-39583" dirty="0">
                  <a:solidFill>
                    <a:srgbClr val="000000"/>
                  </a:solidFill>
                  <a:latin typeface="Arial"/>
                  <a:cs typeface="Arial"/>
                  <a:sym typeface="Arial"/>
                  <a:rtl val="0"/>
                </a:rPr>
                <a:t>H</a:t>
              </a:r>
              <a:r>
                <a:rPr lang="en-US" sz="1800" i="1" spc="0" baseline="0" dirty="0">
                  <a:solidFill>
                    <a:srgbClr val="000000"/>
                  </a:solidFill>
                  <a:latin typeface="Arial"/>
                  <a:cs typeface="Arial"/>
                  <a:sym typeface="Arial"/>
                  <a:rtl val="0"/>
                </a:rPr>
                <a:t>=NV</a:t>
              </a:r>
              <a:r>
                <a:rPr lang="en-US" sz="1800" i="1" spc="0" baseline="-39583" dirty="0">
                  <a:solidFill>
                    <a:srgbClr val="000000"/>
                  </a:solidFill>
                  <a:latin typeface="Arial"/>
                  <a:cs typeface="Arial"/>
                  <a:sym typeface="Arial"/>
                  <a:rtl val="0"/>
                </a:rPr>
                <a:t>B</a:t>
              </a:r>
            </a:p>
          </p:txBody>
        </p:sp>
        <p:sp>
          <p:nvSpPr>
            <p:cNvPr id="33" name="Figura a mano libera: forma 32">
              <a:extLst>
                <a:ext uri="{FF2B5EF4-FFF2-40B4-BE49-F238E27FC236}">
                  <a16:creationId xmlns:a16="http://schemas.microsoft.com/office/drawing/2014/main" id="{50792820-FADC-4B33-826C-4CCF7770059A}"/>
                </a:ext>
              </a:extLst>
            </p:cNvPr>
            <p:cNvSpPr/>
            <p:nvPr/>
          </p:nvSpPr>
          <p:spPr>
            <a:xfrm>
              <a:off x="4705892" y="2487394"/>
              <a:ext cx="600075" cy="133350"/>
            </a:xfrm>
            <a:custGeom>
              <a:avLst/>
              <a:gdLst>
                <a:gd name="connsiteX0" fmla="*/ 600075 w 600075"/>
                <a:gd name="connsiteY0" fmla="*/ 66675 h 133350"/>
                <a:gd name="connsiteX1" fmla="*/ 500063 w 600075"/>
                <a:gd name="connsiteY1" fmla="*/ 66675 h 133350"/>
                <a:gd name="connsiteX2" fmla="*/ 466725 w 600075"/>
                <a:gd name="connsiteY2" fmla="*/ 0 h 133350"/>
                <a:gd name="connsiteX3" fmla="*/ 400050 w 600075"/>
                <a:gd name="connsiteY3" fmla="*/ 133350 h 133350"/>
                <a:gd name="connsiteX4" fmla="*/ 333375 w 600075"/>
                <a:gd name="connsiteY4" fmla="*/ 0 h 133350"/>
                <a:gd name="connsiteX5" fmla="*/ 266700 w 600075"/>
                <a:gd name="connsiteY5" fmla="*/ 133350 h 133350"/>
                <a:gd name="connsiteX6" fmla="*/ 200025 w 600075"/>
                <a:gd name="connsiteY6" fmla="*/ 0 h 133350"/>
                <a:gd name="connsiteX7" fmla="*/ 133350 w 600075"/>
                <a:gd name="connsiteY7" fmla="*/ 133350 h 133350"/>
                <a:gd name="connsiteX8" fmla="*/ 100013 w 600075"/>
                <a:gd name="connsiteY8" fmla="*/ 66675 h 133350"/>
                <a:gd name="connsiteX9" fmla="*/ 0 w 600075"/>
                <a:gd name="connsiteY9" fmla="*/ 66675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0075" h="133350">
                  <a:moveTo>
                    <a:pt x="600075" y="66675"/>
                  </a:moveTo>
                  <a:lnTo>
                    <a:pt x="500063" y="66675"/>
                  </a:lnTo>
                  <a:lnTo>
                    <a:pt x="466725" y="0"/>
                  </a:lnTo>
                  <a:lnTo>
                    <a:pt x="400050" y="133350"/>
                  </a:lnTo>
                  <a:lnTo>
                    <a:pt x="333375" y="0"/>
                  </a:lnTo>
                  <a:lnTo>
                    <a:pt x="266700" y="133350"/>
                  </a:lnTo>
                  <a:lnTo>
                    <a:pt x="200025" y="0"/>
                  </a:lnTo>
                  <a:lnTo>
                    <a:pt x="133350" y="133350"/>
                  </a:lnTo>
                  <a:lnTo>
                    <a:pt x="100013" y="66675"/>
                  </a:lnTo>
                  <a:lnTo>
                    <a:pt x="0" y="66675"/>
                  </a:lnTo>
                </a:path>
              </a:pathLst>
            </a:custGeom>
            <a:noFill/>
            <a:ln w="19050" cap="rnd">
              <a:solidFill>
                <a:srgbClr val="000000"/>
              </a:solidFill>
              <a:prstDash val="solid"/>
              <a:bevel/>
            </a:ln>
          </p:spPr>
          <p:txBody>
            <a:bodyPr rtlCol="0" anchor="ctr"/>
            <a:lstStyle/>
            <a:p>
              <a:endParaRPr lang="en-US"/>
            </a:p>
          </p:txBody>
        </p:sp>
        <p:sp>
          <p:nvSpPr>
            <p:cNvPr id="34" name="CasellaDiTesto 33">
              <a:extLst>
                <a:ext uri="{FF2B5EF4-FFF2-40B4-BE49-F238E27FC236}">
                  <a16:creationId xmlns:a16="http://schemas.microsoft.com/office/drawing/2014/main" id="{360FE549-0B4A-45C8-AA46-9D8CE4BFD848}"/>
                </a:ext>
              </a:extLst>
            </p:cNvPr>
            <p:cNvSpPr txBox="1"/>
            <p:nvPr/>
          </p:nvSpPr>
          <p:spPr>
            <a:xfrm>
              <a:off x="4781044" y="2008628"/>
              <a:ext cx="754380" cy="420052"/>
            </a:xfrm>
            <a:prstGeom prst="rect">
              <a:avLst/>
            </a:prstGeom>
            <a:noFill/>
          </p:spPr>
          <p:txBody>
            <a:bodyPr wrap="none" rtlCol="0" anchor="t">
              <a:spAutoFit/>
            </a:bodyPr>
            <a:lstStyle/>
            <a:p>
              <a:pPr algn="l"/>
              <a:r>
                <a:rPr lang="en-US" sz="1800" i="1" spc="0" baseline="0" dirty="0">
                  <a:solidFill>
                    <a:srgbClr val="000000"/>
                  </a:solidFill>
                  <a:latin typeface="Arial"/>
                  <a:cs typeface="Arial"/>
                  <a:sym typeface="Arial"/>
                  <a:rtl val="0"/>
                </a:rPr>
                <a:t>R</a:t>
              </a:r>
              <a:r>
                <a:rPr lang="en-US" sz="1800" i="1" spc="0" baseline="-39583" dirty="0">
                  <a:solidFill>
                    <a:srgbClr val="000000"/>
                  </a:solidFill>
                  <a:latin typeface="Arial"/>
                  <a:cs typeface="Arial"/>
                  <a:sym typeface="Arial"/>
                  <a:rtl val="0"/>
                </a:rPr>
                <a:t>sense</a:t>
              </a:r>
            </a:p>
          </p:txBody>
        </p:sp>
        <p:sp>
          <p:nvSpPr>
            <p:cNvPr id="35" name="CasellaDiTesto 34">
              <a:extLst>
                <a:ext uri="{FF2B5EF4-FFF2-40B4-BE49-F238E27FC236}">
                  <a16:creationId xmlns:a16="http://schemas.microsoft.com/office/drawing/2014/main" id="{886CE128-DDC1-4B2B-8FB5-99AAA8170322}"/>
                </a:ext>
              </a:extLst>
            </p:cNvPr>
            <p:cNvSpPr txBox="1"/>
            <p:nvPr/>
          </p:nvSpPr>
          <p:spPr>
            <a:xfrm>
              <a:off x="3447320" y="4035608"/>
              <a:ext cx="440054" cy="420052"/>
            </a:xfrm>
            <a:prstGeom prst="rect">
              <a:avLst/>
            </a:prstGeom>
            <a:noFill/>
          </p:spPr>
          <p:txBody>
            <a:bodyPr wrap="none" rtlCol="0" anchor="t">
              <a:spAutoFit/>
            </a:bodyPr>
            <a:lstStyle/>
            <a:p>
              <a:pPr algn="l"/>
              <a:r>
                <a:rPr lang="en-US" sz="1800" i="1" spc="0" baseline="0" dirty="0">
                  <a:solidFill>
                    <a:srgbClr val="000000"/>
                  </a:solidFill>
                  <a:latin typeface="Arial"/>
                  <a:cs typeface="Arial"/>
                  <a:sym typeface="Arial"/>
                  <a:rtl val="0"/>
                </a:rPr>
                <a:t>V</a:t>
              </a:r>
              <a:r>
                <a:rPr lang="en-US" sz="1800" i="1" spc="0" baseline="-39583" dirty="0">
                  <a:solidFill>
                    <a:srgbClr val="000000"/>
                  </a:solidFill>
                  <a:latin typeface="Arial"/>
                  <a:cs typeface="Arial"/>
                  <a:sym typeface="Arial"/>
                  <a:rtl val="0"/>
                </a:rPr>
                <a:t>B</a:t>
              </a:r>
            </a:p>
          </p:txBody>
        </p:sp>
        <p:grpSp>
          <p:nvGrpSpPr>
            <p:cNvPr id="36" name="Elemento grafico 5">
              <a:extLst>
                <a:ext uri="{FF2B5EF4-FFF2-40B4-BE49-F238E27FC236}">
                  <a16:creationId xmlns:a16="http://schemas.microsoft.com/office/drawing/2014/main" id="{F6AEF0E1-744A-4E5C-BED3-E0A7EAC1E373}"/>
                </a:ext>
              </a:extLst>
            </p:cNvPr>
            <p:cNvGrpSpPr/>
            <p:nvPr/>
          </p:nvGrpSpPr>
          <p:grpSpPr>
            <a:xfrm>
              <a:off x="5019296" y="3876551"/>
              <a:ext cx="640685" cy="646119"/>
              <a:chOff x="5019296" y="3876551"/>
              <a:chExt cx="640685" cy="646119"/>
            </a:xfrm>
            <a:noFill/>
          </p:grpSpPr>
          <p:sp>
            <p:nvSpPr>
              <p:cNvPr id="37" name="Figura a mano libera: forma 36">
                <a:extLst>
                  <a:ext uri="{FF2B5EF4-FFF2-40B4-BE49-F238E27FC236}">
                    <a16:creationId xmlns:a16="http://schemas.microsoft.com/office/drawing/2014/main" id="{C5321E84-64DF-4FC2-81ED-82C3B450D9EB}"/>
                  </a:ext>
                </a:extLst>
              </p:cNvPr>
              <p:cNvSpPr/>
              <p:nvPr/>
            </p:nvSpPr>
            <p:spPr>
              <a:xfrm>
                <a:off x="5131416" y="4070385"/>
                <a:ext cx="96102" cy="9525"/>
              </a:xfrm>
              <a:custGeom>
                <a:avLst/>
                <a:gdLst>
                  <a:gd name="connsiteX0" fmla="*/ 94911 w 96102"/>
                  <a:gd name="connsiteY0" fmla="*/ 294 h 9525"/>
                  <a:gd name="connsiteX1" fmla="*/ -1192 w 96102"/>
                  <a:gd name="connsiteY1" fmla="*/ 294 h 9525"/>
                </a:gdLst>
                <a:ahLst/>
                <a:cxnLst>
                  <a:cxn ang="0">
                    <a:pos x="connsiteX0" y="connsiteY0"/>
                  </a:cxn>
                  <a:cxn ang="0">
                    <a:pos x="connsiteX1" y="connsiteY1"/>
                  </a:cxn>
                </a:cxnLst>
                <a:rect l="l" t="t" r="r" b="b"/>
                <a:pathLst>
                  <a:path w="96102" h="9525">
                    <a:moveTo>
                      <a:pt x="94911" y="294"/>
                    </a:moveTo>
                    <a:lnTo>
                      <a:pt x="-1192" y="294"/>
                    </a:lnTo>
                  </a:path>
                </a:pathLst>
              </a:custGeom>
              <a:noFill/>
              <a:ln w="19050" cap="flat">
                <a:solidFill>
                  <a:srgbClr val="000000"/>
                </a:solidFill>
                <a:prstDash val="solid"/>
                <a:miter/>
              </a:ln>
            </p:spPr>
            <p:txBody>
              <a:bodyPr rtlCol="0" anchor="ctr"/>
              <a:lstStyle/>
              <a:p>
                <a:endParaRPr lang="en-US"/>
              </a:p>
            </p:txBody>
          </p:sp>
          <p:sp>
            <p:nvSpPr>
              <p:cNvPr id="38" name="Figura a mano libera: forma 37">
                <a:extLst>
                  <a:ext uri="{FF2B5EF4-FFF2-40B4-BE49-F238E27FC236}">
                    <a16:creationId xmlns:a16="http://schemas.microsoft.com/office/drawing/2014/main" id="{0F144BB0-C5A3-45C6-85F0-EF300A507715}"/>
                  </a:ext>
                </a:extLst>
              </p:cNvPr>
              <p:cNvSpPr/>
              <p:nvPr/>
            </p:nvSpPr>
            <p:spPr>
              <a:xfrm>
                <a:off x="5179468" y="4021925"/>
                <a:ext cx="9525" cy="96918"/>
              </a:xfrm>
              <a:custGeom>
                <a:avLst/>
                <a:gdLst>
                  <a:gd name="connsiteX0" fmla="*/ -1192 w 9525"/>
                  <a:gd name="connsiteY0" fmla="*/ 97213 h 96918"/>
                  <a:gd name="connsiteX1" fmla="*/ -1192 w 9525"/>
                  <a:gd name="connsiteY1" fmla="*/ 294 h 96918"/>
                </a:gdLst>
                <a:ahLst/>
                <a:cxnLst>
                  <a:cxn ang="0">
                    <a:pos x="connsiteX0" y="connsiteY0"/>
                  </a:cxn>
                  <a:cxn ang="0">
                    <a:pos x="connsiteX1" y="connsiteY1"/>
                  </a:cxn>
                </a:cxnLst>
                <a:rect l="l" t="t" r="r" b="b"/>
                <a:pathLst>
                  <a:path w="9525" h="96918">
                    <a:moveTo>
                      <a:pt x="-1192" y="97213"/>
                    </a:moveTo>
                    <a:lnTo>
                      <a:pt x="-1192" y="294"/>
                    </a:lnTo>
                  </a:path>
                </a:pathLst>
              </a:custGeom>
              <a:noFill/>
              <a:ln w="19050" cap="flat">
                <a:solidFill>
                  <a:srgbClr val="000000"/>
                </a:solidFill>
                <a:prstDash val="solid"/>
                <a:miter/>
              </a:ln>
            </p:spPr>
            <p:txBody>
              <a:bodyPr rtlCol="0" anchor="ctr"/>
              <a:lstStyle/>
              <a:p>
                <a:endParaRPr lang="en-US"/>
              </a:p>
            </p:txBody>
          </p:sp>
          <p:sp>
            <p:nvSpPr>
              <p:cNvPr id="39" name="Figura a mano libera: forma 38">
                <a:extLst>
                  <a:ext uri="{FF2B5EF4-FFF2-40B4-BE49-F238E27FC236}">
                    <a16:creationId xmlns:a16="http://schemas.microsoft.com/office/drawing/2014/main" id="{22ACC38D-6BBE-4D21-8EC5-0F937F716730}"/>
                  </a:ext>
                </a:extLst>
              </p:cNvPr>
              <p:cNvSpPr/>
              <p:nvPr/>
            </p:nvSpPr>
            <p:spPr>
              <a:xfrm>
                <a:off x="5131416" y="4328834"/>
                <a:ext cx="96102" cy="9525"/>
              </a:xfrm>
              <a:custGeom>
                <a:avLst/>
                <a:gdLst>
                  <a:gd name="connsiteX0" fmla="*/ 94911 w 96102"/>
                  <a:gd name="connsiteY0" fmla="*/ 294 h 9525"/>
                  <a:gd name="connsiteX1" fmla="*/ -1192 w 96102"/>
                  <a:gd name="connsiteY1" fmla="*/ 294 h 9525"/>
                </a:gdLst>
                <a:ahLst/>
                <a:cxnLst>
                  <a:cxn ang="0">
                    <a:pos x="connsiteX0" y="connsiteY0"/>
                  </a:cxn>
                  <a:cxn ang="0">
                    <a:pos x="connsiteX1" y="connsiteY1"/>
                  </a:cxn>
                </a:cxnLst>
                <a:rect l="l" t="t" r="r" b="b"/>
                <a:pathLst>
                  <a:path w="96102" h="9525">
                    <a:moveTo>
                      <a:pt x="94911" y="294"/>
                    </a:moveTo>
                    <a:lnTo>
                      <a:pt x="-1192" y="294"/>
                    </a:lnTo>
                  </a:path>
                </a:pathLst>
              </a:custGeom>
              <a:noFill/>
              <a:ln w="19050" cap="flat">
                <a:solidFill>
                  <a:srgbClr val="000000"/>
                </a:solidFill>
                <a:prstDash val="solid"/>
                <a:miter/>
              </a:ln>
            </p:spPr>
            <p:txBody>
              <a:bodyPr rtlCol="0" anchor="ctr"/>
              <a:lstStyle/>
              <a:p>
                <a:endParaRPr lang="en-US"/>
              </a:p>
            </p:txBody>
          </p:sp>
          <p:sp>
            <p:nvSpPr>
              <p:cNvPr id="40" name="Figura a mano libera: forma 39">
                <a:extLst>
                  <a:ext uri="{FF2B5EF4-FFF2-40B4-BE49-F238E27FC236}">
                    <a16:creationId xmlns:a16="http://schemas.microsoft.com/office/drawing/2014/main" id="{5518545D-C5B3-4338-85CE-0B1829684F04}"/>
                  </a:ext>
                </a:extLst>
              </p:cNvPr>
              <p:cNvSpPr/>
              <p:nvPr/>
            </p:nvSpPr>
            <p:spPr>
              <a:xfrm>
                <a:off x="5019296" y="4070385"/>
                <a:ext cx="64068" cy="9525"/>
              </a:xfrm>
              <a:custGeom>
                <a:avLst/>
                <a:gdLst>
                  <a:gd name="connsiteX0" fmla="*/ -1192 w 64068"/>
                  <a:gd name="connsiteY0" fmla="*/ 294 h 9525"/>
                  <a:gd name="connsiteX1" fmla="*/ 62877 w 64068"/>
                  <a:gd name="connsiteY1" fmla="*/ 294 h 9525"/>
                </a:gdLst>
                <a:ahLst/>
                <a:cxnLst>
                  <a:cxn ang="0">
                    <a:pos x="connsiteX0" y="connsiteY0"/>
                  </a:cxn>
                  <a:cxn ang="0">
                    <a:pos x="connsiteX1" y="connsiteY1"/>
                  </a:cxn>
                </a:cxnLst>
                <a:rect l="l" t="t" r="r" b="b"/>
                <a:pathLst>
                  <a:path w="64068" h="9525">
                    <a:moveTo>
                      <a:pt x="-1192" y="294"/>
                    </a:moveTo>
                    <a:lnTo>
                      <a:pt x="62877" y="294"/>
                    </a:lnTo>
                  </a:path>
                </a:pathLst>
              </a:custGeom>
              <a:noFill/>
              <a:ln w="19050" cap="rnd">
                <a:solidFill>
                  <a:srgbClr val="000000"/>
                </a:solidFill>
                <a:prstDash val="solid"/>
                <a:miter/>
              </a:ln>
            </p:spPr>
            <p:txBody>
              <a:bodyPr rtlCol="0" anchor="ctr"/>
              <a:lstStyle/>
              <a:p>
                <a:endParaRPr lang="en-US"/>
              </a:p>
            </p:txBody>
          </p:sp>
          <p:sp>
            <p:nvSpPr>
              <p:cNvPr id="41" name="Figura a mano libera: forma 40">
                <a:extLst>
                  <a:ext uri="{FF2B5EF4-FFF2-40B4-BE49-F238E27FC236}">
                    <a16:creationId xmlns:a16="http://schemas.microsoft.com/office/drawing/2014/main" id="{D7EE40D5-9574-432E-9F48-B14F135C21BD}"/>
                  </a:ext>
                </a:extLst>
              </p:cNvPr>
              <p:cNvSpPr/>
              <p:nvPr/>
            </p:nvSpPr>
            <p:spPr>
              <a:xfrm>
                <a:off x="5019296" y="4328834"/>
                <a:ext cx="64068" cy="9525"/>
              </a:xfrm>
              <a:custGeom>
                <a:avLst/>
                <a:gdLst>
                  <a:gd name="connsiteX0" fmla="*/ -1192 w 64068"/>
                  <a:gd name="connsiteY0" fmla="*/ 294 h 9525"/>
                  <a:gd name="connsiteX1" fmla="*/ 62877 w 64068"/>
                  <a:gd name="connsiteY1" fmla="*/ 294 h 9525"/>
                </a:gdLst>
                <a:ahLst/>
                <a:cxnLst>
                  <a:cxn ang="0">
                    <a:pos x="connsiteX0" y="connsiteY0"/>
                  </a:cxn>
                  <a:cxn ang="0">
                    <a:pos x="connsiteX1" y="connsiteY1"/>
                  </a:cxn>
                </a:cxnLst>
                <a:rect l="l" t="t" r="r" b="b"/>
                <a:pathLst>
                  <a:path w="64068" h="9525">
                    <a:moveTo>
                      <a:pt x="-1192" y="294"/>
                    </a:moveTo>
                    <a:lnTo>
                      <a:pt x="62877" y="294"/>
                    </a:lnTo>
                  </a:path>
                </a:pathLst>
              </a:custGeom>
              <a:noFill/>
              <a:ln w="19050" cap="rnd">
                <a:solidFill>
                  <a:srgbClr val="000000"/>
                </a:solidFill>
                <a:prstDash val="solid"/>
                <a:miter/>
              </a:ln>
            </p:spPr>
            <p:txBody>
              <a:bodyPr rtlCol="0" anchor="ctr"/>
              <a:lstStyle/>
              <a:p>
                <a:endParaRPr lang="en-US"/>
              </a:p>
            </p:txBody>
          </p:sp>
          <p:sp>
            <p:nvSpPr>
              <p:cNvPr id="42" name="Figura a mano libera: forma 41">
                <a:extLst>
                  <a:ext uri="{FF2B5EF4-FFF2-40B4-BE49-F238E27FC236}">
                    <a16:creationId xmlns:a16="http://schemas.microsoft.com/office/drawing/2014/main" id="{DBAAC3EC-4652-4569-A5A0-11C7E983935C}"/>
                  </a:ext>
                </a:extLst>
              </p:cNvPr>
              <p:cNvSpPr/>
              <p:nvPr/>
            </p:nvSpPr>
            <p:spPr>
              <a:xfrm>
                <a:off x="5083365" y="3941164"/>
                <a:ext cx="512548" cy="516895"/>
              </a:xfrm>
              <a:custGeom>
                <a:avLst/>
                <a:gdLst>
                  <a:gd name="connsiteX0" fmla="*/ -1193 w 512548"/>
                  <a:gd name="connsiteY0" fmla="*/ 294 h 516895"/>
                  <a:gd name="connsiteX1" fmla="*/ -1193 w 512548"/>
                  <a:gd name="connsiteY1" fmla="*/ 517189 h 516895"/>
                  <a:gd name="connsiteX2" fmla="*/ 511355 w 512548"/>
                  <a:gd name="connsiteY2" fmla="*/ 258740 h 516895"/>
                </a:gdLst>
                <a:ahLst/>
                <a:cxnLst>
                  <a:cxn ang="0">
                    <a:pos x="connsiteX0" y="connsiteY0"/>
                  </a:cxn>
                  <a:cxn ang="0">
                    <a:pos x="connsiteX1" y="connsiteY1"/>
                  </a:cxn>
                  <a:cxn ang="0">
                    <a:pos x="connsiteX2" y="connsiteY2"/>
                  </a:cxn>
                </a:cxnLst>
                <a:rect l="l" t="t" r="r" b="b"/>
                <a:pathLst>
                  <a:path w="512548" h="516895">
                    <a:moveTo>
                      <a:pt x="-1193" y="294"/>
                    </a:moveTo>
                    <a:lnTo>
                      <a:pt x="-1193" y="517189"/>
                    </a:lnTo>
                    <a:lnTo>
                      <a:pt x="511355" y="258740"/>
                    </a:lnTo>
                    <a:close/>
                  </a:path>
                </a:pathLst>
              </a:custGeom>
              <a:noFill/>
              <a:ln w="19050" cap="rnd">
                <a:solidFill>
                  <a:srgbClr val="000000"/>
                </a:solidFill>
                <a:prstDash val="solid"/>
                <a:miter/>
              </a:ln>
            </p:spPr>
            <p:txBody>
              <a:bodyPr rtlCol="0" anchor="ctr"/>
              <a:lstStyle/>
              <a:p>
                <a:endParaRPr lang="en-US"/>
              </a:p>
            </p:txBody>
          </p:sp>
          <p:sp>
            <p:nvSpPr>
              <p:cNvPr id="43" name="Figura a mano libera: forma 42">
                <a:extLst>
                  <a:ext uri="{FF2B5EF4-FFF2-40B4-BE49-F238E27FC236}">
                    <a16:creationId xmlns:a16="http://schemas.microsoft.com/office/drawing/2014/main" id="{DD366E22-A53F-46D9-8BDE-8CDD9AA4F599}"/>
                  </a:ext>
                </a:extLst>
              </p:cNvPr>
              <p:cNvSpPr/>
              <p:nvPr/>
            </p:nvSpPr>
            <p:spPr>
              <a:xfrm>
                <a:off x="5595913" y="4199609"/>
                <a:ext cx="64068" cy="9525"/>
              </a:xfrm>
              <a:custGeom>
                <a:avLst/>
                <a:gdLst>
                  <a:gd name="connsiteX0" fmla="*/ -1194 w 64068"/>
                  <a:gd name="connsiteY0" fmla="*/ 294 h 9525"/>
                  <a:gd name="connsiteX1" fmla="*/ 62874 w 64068"/>
                  <a:gd name="connsiteY1" fmla="*/ 294 h 9525"/>
                </a:gdLst>
                <a:ahLst/>
                <a:cxnLst>
                  <a:cxn ang="0">
                    <a:pos x="connsiteX0" y="connsiteY0"/>
                  </a:cxn>
                  <a:cxn ang="0">
                    <a:pos x="connsiteX1" y="connsiteY1"/>
                  </a:cxn>
                </a:cxnLst>
                <a:rect l="l" t="t" r="r" b="b"/>
                <a:pathLst>
                  <a:path w="64068" h="9525">
                    <a:moveTo>
                      <a:pt x="-1194" y="294"/>
                    </a:moveTo>
                    <a:lnTo>
                      <a:pt x="62874" y="294"/>
                    </a:lnTo>
                  </a:path>
                </a:pathLst>
              </a:custGeom>
              <a:noFill/>
              <a:ln w="19050" cap="rnd">
                <a:solidFill>
                  <a:srgbClr val="000000"/>
                </a:solidFill>
                <a:prstDash val="solid"/>
                <a:miter/>
              </a:ln>
            </p:spPr>
            <p:txBody>
              <a:bodyPr rtlCol="0" anchor="ctr"/>
              <a:lstStyle/>
              <a:p>
                <a:endParaRPr lang="en-US"/>
              </a:p>
            </p:txBody>
          </p:sp>
          <p:sp>
            <p:nvSpPr>
              <p:cNvPr id="44" name="Figura a mano libera: forma 43">
                <a:extLst>
                  <a:ext uri="{FF2B5EF4-FFF2-40B4-BE49-F238E27FC236}">
                    <a16:creationId xmlns:a16="http://schemas.microsoft.com/office/drawing/2014/main" id="{0B333121-E6F8-4C01-9046-838083602DE5}"/>
                  </a:ext>
                </a:extLst>
              </p:cNvPr>
              <p:cNvSpPr/>
              <p:nvPr/>
            </p:nvSpPr>
            <p:spPr>
              <a:xfrm>
                <a:off x="5339639" y="3876551"/>
                <a:ext cx="9525" cy="193833"/>
              </a:xfrm>
              <a:custGeom>
                <a:avLst/>
                <a:gdLst>
                  <a:gd name="connsiteX0" fmla="*/ -1193 w 9525"/>
                  <a:gd name="connsiteY0" fmla="*/ 194128 h 193833"/>
                  <a:gd name="connsiteX1" fmla="*/ -1193 w 9525"/>
                  <a:gd name="connsiteY1" fmla="*/ 295 h 193833"/>
                </a:gdLst>
                <a:ahLst/>
                <a:cxnLst>
                  <a:cxn ang="0">
                    <a:pos x="connsiteX0" y="connsiteY0"/>
                  </a:cxn>
                  <a:cxn ang="0">
                    <a:pos x="connsiteX1" y="connsiteY1"/>
                  </a:cxn>
                </a:cxnLst>
                <a:rect l="l" t="t" r="r" b="b"/>
                <a:pathLst>
                  <a:path w="9525" h="193833">
                    <a:moveTo>
                      <a:pt x="-1193" y="194128"/>
                    </a:moveTo>
                    <a:lnTo>
                      <a:pt x="-1193" y="295"/>
                    </a:lnTo>
                  </a:path>
                </a:pathLst>
              </a:custGeom>
              <a:noFill/>
              <a:ln w="19050" cap="rnd">
                <a:solidFill>
                  <a:srgbClr val="000000"/>
                </a:solidFill>
                <a:prstDash val="solid"/>
                <a:miter/>
              </a:ln>
            </p:spPr>
            <p:txBody>
              <a:bodyPr rtlCol="0" anchor="ctr"/>
              <a:lstStyle/>
              <a:p>
                <a:endParaRPr lang="en-US"/>
              </a:p>
            </p:txBody>
          </p:sp>
          <p:sp>
            <p:nvSpPr>
              <p:cNvPr id="45" name="Figura a mano libera: forma 44">
                <a:extLst>
                  <a:ext uri="{FF2B5EF4-FFF2-40B4-BE49-F238E27FC236}">
                    <a16:creationId xmlns:a16="http://schemas.microsoft.com/office/drawing/2014/main" id="{06499FC8-7642-46B6-BC8E-E737D3C59844}"/>
                  </a:ext>
                </a:extLst>
              </p:cNvPr>
              <p:cNvSpPr/>
              <p:nvPr/>
            </p:nvSpPr>
            <p:spPr>
              <a:xfrm>
                <a:off x="5339639" y="4328834"/>
                <a:ext cx="9525" cy="193837"/>
              </a:xfrm>
              <a:custGeom>
                <a:avLst/>
                <a:gdLst>
                  <a:gd name="connsiteX0" fmla="*/ -1193 w 9525"/>
                  <a:gd name="connsiteY0" fmla="*/ 293 h 193837"/>
                  <a:gd name="connsiteX1" fmla="*/ -1193 w 9525"/>
                  <a:gd name="connsiteY1" fmla="*/ 194130 h 193837"/>
                </a:gdLst>
                <a:ahLst/>
                <a:cxnLst>
                  <a:cxn ang="0">
                    <a:pos x="connsiteX0" y="connsiteY0"/>
                  </a:cxn>
                  <a:cxn ang="0">
                    <a:pos x="connsiteX1" y="connsiteY1"/>
                  </a:cxn>
                </a:cxnLst>
                <a:rect l="l" t="t" r="r" b="b"/>
                <a:pathLst>
                  <a:path w="9525" h="193837">
                    <a:moveTo>
                      <a:pt x="-1193" y="293"/>
                    </a:moveTo>
                    <a:lnTo>
                      <a:pt x="-1193" y="194130"/>
                    </a:lnTo>
                  </a:path>
                </a:pathLst>
              </a:custGeom>
              <a:noFill/>
              <a:ln w="19050" cap="rnd">
                <a:solidFill>
                  <a:srgbClr val="000000"/>
                </a:solidFill>
                <a:prstDash val="solid"/>
                <a:miter/>
              </a:ln>
            </p:spPr>
            <p:txBody>
              <a:bodyPr rtlCol="0" anchor="ctr"/>
              <a:lstStyle/>
              <a:p>
                <a:endParaRPr lang="en-US"/>
              </a:p>
            </p:txBody>
          </p:sp>
        </p:grpSp>
        <p:grpSp>
          <p:nvGrpSpPr>
            <p:cNvPr id="46" name="Elemento grafico 5">
              <a:extLst>
                <a:ext uri="{FF2B5EF4-FFF2-40B4-BE49-F238E27FC236}">
                  <a16:creationId xmlns:a16="http://schemas.microsoft.com/office/drawing/2014/main" id="{0CF588EF-620E-4291-A367-5C65EE75E37D}"/>
                </a:ext>
              </a:extLst>
            </p:cNvPr>
            <p:cNvGrpSpPr/>
            <p:nvPr/>
          </p:nvGrpSpPr>
          <p:grpSpPr>
            <a:xfrm>
              <a:off x="6061331" y="3876551"/>
              <a:ext cx="640685" cy="646119"/>
              <a:chOff x="6061331" y="3876551"/>
              <a:chExt cx="640685" cy="646119"/>
            </a:xfrm>
            <a:noFill/>
          </p:grpSpPr>
          <p:sp>
            <p:nvSpPr>
              <p:cNvPr id="47" name="Figura a mano libera: forma 46">
                <a:extLst>
                  <a:ext uri="{FF2B5EF4-FFF2-40B4-BE49-F238E27FC236}">
                    <a16:creationId xmlns:a16="http://schemas.microsoft.com/office/drawing/2014/main" id="{1A6EA3F5-0F1E-400D-8AFD-D21C81D347BC}"/>
                  </a:ext>
                </a:extLst>
              </p:cNvPr>
              <p:cNvSpPr/>
              <p:nvPr/>
            </p:nvSpPr>
            <p:spPr>
              <a:xfrm>
                <a:off x="6173451" y="4070385"/>
                <a:ext cx="96102" cy="9525"/>
              </a:xfrm>
              <a:custGeom>
                <a:avLst/>
                <a:gdLst>
                  <a:gd name="connsiteX0" fmla="*/ 95020 w 96102"/>
                  <a:gd name="connsiteY0" fmla="*/ 294 h 9525"/>
                  <a:gd name="connsiteX1" fmla="*/ -1083 w 96102"/>
                  <a:gd name="connsiteY1" fmla="*/ 294 h 9525"/>
                </a:gdLst>
                <a:ahLst/>
                <a:cxnLst>
                  <a:cxn ang="0">
                    <a:pos x="connsiteX0" y="connsiteY0"/>
                  </a:cxn>
                  <a:cxn ang="0">
                    <a:pos x="connsiteX1" y="connsiteY1"/>
                  </a:cxn>
                </a:cxnLst>
                <a:rect l="l" t="t" r="r" b="b"/>
                <a:pathLst>
                  <a:path w="96102" h="9525">
                    <a:moveTo>
                      <a:pt x="95020" y="294"/>
                    </a:moveTo>
                    <a:lnTo>
                      <a:pt x="-1083" y="294"/>
                    </a:lnTo>
                  </a:path>
                </a:pathLst>
              </a:custGeom>
              <a:noFill/>
              <a:ln w="19050" cap="flat">
                <a:solidFill>
                  <a:srgbClr val="000000"/>
                </a:solidFill>
                <a:prstDash val="solid"/>
                <a:miter/>
              </a:ln>
            </p:spPr>
            <p:txBody>
              <a:bodyPr rtlCol="0" anchor="ctr"/>
              <a:lstStyle/>
              <a:p>
                <a:endParaRPr lang="en-US"/>
              </a:p>
            </p:txBody>
          </p:sp>
          <p:sp>
            <p:nvSpPr>
              <p:cNvPr id="48" name="Figura a mano libera: forma 47">
                <a:extLst>
                  <a:ext uri="{FF2B5EF4-FFF2-40B4-BE49-F238E27FC236}">
                    <a16:creationId xmlns:a16="http://schemas.microsoft.com/office/drawing/2014/main" id="{DAF2B5C6-B869-42F8-9F1A-DB3B7E06AF1F}"/>
                  </a:ext>
                </a:extLst>
              </p:cNvPr>
              <p:cNvSpPr/>
              <p:nvPr/>
            </p:nvSpPr>
            <p:spPr>
              <a:xfrm>
                <a:off x="6221503" y="4021925"/>
                <a:ext cx="9525" cy="96918"/>
              </a:xfrm>
              <a:custGeom>
                <a:avLst/>
                <a:gdLst>
                  <a:gd name="connsiteX0" fmla="*/ -1083 w 9525"/>
                  <a:gd name="connsiteY0" fmla="*/ 97213 h 96918"/>
                  <a:gd name="connsiteX1" fmla="*/ -1083 w 9525"/>
                  <a:gd name="connsiteY1" fmla="*/ 294 h 96918"/>
                </a:gdLst>
                <a:ahLst/>
                <a:cxnLst>
                  <a:cxn ang="0">
                    <a:pos x="connsiteX0" y="connsiteY0"/>
                  </a:cxn>
                  <a:cxn ang="0">
                    <a:pos x="connsiteX1" y="connsiteY1"/>
                  </a:cxn>
                </a:cxnLst>
                <a:rect l="l" t="t" r="r" b="b"/>
                <a:pathLst>
                  <a:path w="9525" h="96918">
                    <a:moveTo>
                      <a:pt x="-1083" y="97213"/>
                    </a:moveTo>
                    <a:lnTo>
                      <a:pt x="-1083" y="294"/>
                    </a:lnTo>
                  </a:path>
                </a:pathLst>
              </a:custGeom>
              <a:noFill/>
              <a:ln w="19050" cap="flat">
                <a:solidFill>
                  <a:srgbClr val="000000"/>
                </a:solidFill>
                <a:prstDash val="solid"/>
                <a:miter/>
              </a:ln>
            </p:spPr>
            <p:txBody>
              <a:bodyPr rtlCol="0" anchor="ctr"/>
              <a:lstStyle/>
              <a:p>
                <a:endParaRPr lang="en-US"/>
              </a:p>
            </p:txBody>
          </p:sp>
          <p:sp>
            <p:nvSpPr>
              <p:cNvPr id="49" name="Figura a mano libera: forma 48">
                <a:extLst>
                  <a:ext uri="{FF2B5EF4-FFF2-40B4-BE49-F238E27FC236}">
                    <a16:creationId xmlns:a16="http://schemas.microsoft.com/office/drawing/2014/main" id="{5974C3F3-7035-4108-9DCB-472120907350}"/>
                  </a:ext>
                </a:extLst>
              </p:cNvPr>
              <p:cNvSpPr/>
              <p:nvPr/>
            </p:nvSpPr>
            <p:spPr>
              <a:xfrm>
                <a:off x="6173451" y="4328834"/>
                <a:ext cx="96102" cy="9525"/>
              </a:xfrm>
              <a:custGeom>
                <a:avLst/>
                <a:gdLst>
                  <a:gd name="connsiteX0" fmla="*/ 95020 w 96102"/>
                  <a:gd name="connsiteY0" fmla="*/ 294 h 9525"/>
                  <a:gd name="connsiteX1" fmla="*/ -1083 w 96102"/>
                  <a:gd name="connsiteY1" fmla="*/ 294 h 9525"/>
                </a:gdLst>
                <a:ahLst/>
                <a:cxnLst>
                  <a:cxn ang="0">
                    <a:pos x="connsiteX0" y="connsiteY0"/>
                  </a:cxn>
                  <a:cxn ang="0">
                    <a:pos x="connsiteX1" y="connsiteY1"/>
                  </a:cxn>
                </a:cxnLst>
                <a:rect l="l" t="t" r="r" b="b"/>
                <a:pathLst>
                  <a:path w="96102" h="9525">
                    <a:moveTo>
                      <a:pt x="95020" y="294"/>
                    </a:moveTo>
                    <a:lnTo>
                      <a:pt x="-1083" y="294"/>
                    </a:lnTo>
                  </a:path>
                </a:pathLst>
              </a:custGeom>
              <a:noFill/>
              <a:ln w="19050" cap="flat">
                <a:solidFill>
                  <a:srgbClr val="000000"/>
                </a:solidFill>
                <a:prstDash val="solid"/>
                <a:miter/>
              </a:ln>
            </p:spPr>
            <p:txBody>
              <a:bodyPr rtlCol="0" anchor="ctr"/>
              <a:lstStyle/>
              <a:p>
                <a:endParaRPr lang="en-US"/>
              </a:p>
            </p:txBody>
          </p:sp>
          <p:sp>
            <p:nvSpPr>
              <p:cNvPr id="50" name="Figura a mano libera: forma 49">
                <a:extLst>
                  <a:ext uri="{FF2B5EF4-FFF2-40B4-BE49-F238E27FC236}">
                    <a16:creationId xmlns:a16="http://schemas.microsoft.com/office/drawing/2014/main" id="{1B185E11-7673-49A6-B1D7-8B3F691221DB}"/>
                  </a:ext>
                </a:extLst>
              </p:cNvPr>
              <p:cNvSpPr/>
              <p:nvPr/>
            </p:nvSpPr>
            <p:spPr>
              <a:xfrm>
                <a:off x="6061331" y="4070385"/>
                <a:ext cx="64068" cy="9525"/>
              </a:xfrm>
              <a:custGeom>
                <a:avLst/>
                <a:gdLst>
                  <a:gd name="connsiteX0" fmla="*/ -1082 w 64068"/>
                  <a:gd name="connsiteY0" fmla="*/ 294 h 9525"/>
                  <a:gd name="connsiteX1" fmla="*/ 62986 w 64068"/>
                  <a:gd name="connsiteY1" fmla="*/ 294 h 9525"/>
                </a:gdLst>
                <a:ahLst/>
                <a:cxnLst>
                  <a:cxn ang="0">
                    <a:pos x="connsiteX0" y="connsiteY0"/>
                  </a:cxn>
                  <a:cxn ang="0">
                    <a:pos x="connsiteX1" y="connsiteY1"/>
                  </a:cxn>
                </a:cxnLst>
                <a:rect l="l" t="t" r="r" b="b"/>
                <a:pathLst>
                  <a:path w="64068" h="9525">
                    <a:moveTo>
                      <a:pt x="-1082" y="294"/>
                    </a:moveTo>
                    <a:lnTo>
                      <a:pt x="62986" y="294"/>
                    </a:lnTo>
                  </a:path>
                </a:pathLst>
              </a:custGeom>
              <a:noFill/>
              <a:ln w="19050" cap="rnd">
                <a:solidFill>
                  <a:srgbClr val="000000"/>
                </a:solidFill>
                <a:prstDash val="solid"/>
                <a:miter/>
              </a:ln>
            </p:spPr>
            <p:txBody>
              <a:bodyPr rtlCol="0" anchor="ctr"/>
              <a:lstStyle/>
              <a:p>
                <a:endParaRPr lang="en-US"/>
              </a:p>
            </p:txBody>
          </p:sp>
          <p:sp>
            <p:nvSpPr>
              <p:cNvPr id="51" name="Figura a mano libera: forma 50">
                <a:extLst>
                  <a:ext uri="{FF2B5EF4-FFF2-40B4-BE49-F238E27FC236}">
                    <a16:creationId xmlns:a16="http://schemas.microsoft.com/office/drawing/2014/main" id="{92C74EF2-6AD5-4336-967A-B8415B4BD13F}"/>
                  </a:ext>
                </a:extLst>
              </p:cNvPr>
              <p:cNvSpPr/>
              <p:nvPr/>
            </p:nvSpPr>
            <p:spPr>
              <a:xfrm>
                <a:off x="6061331" y="4328834"/>
                <a:ext cx="64068" cy="9525"/>
              </a:xfrm>
              <a:custGeom>
                <a:avLst/>
                <a:gdLst>
                  <a:gd name="connsiteX0" fmla="*/ -1082 w 64068"/>
                  <a:gd name="connsiteY0" fmla="*/ 294 h 9525"/>
                  <a:gd name="connsiteX1" fmla="*/ 62986 w 64068"/>
                  <a:gd name="connsiteY1" fmla="*/ 294 h 9525"/>
                </a:gdLst>
                <a:ahLst/>
                <a:cxnLst>
                  <a:cxn ang="0">
                    <a:pos x="connsiteX0" y="connsiteY0"/>
                  </a:cxn>
                  <a:cxn ang="0">
                    <a:pos x="connsiteX1" y="connsiteY1"/>
                  </a:cxn>
                </a:cxnLst>
                <a:rect l="l" t="t" r="r" b="b"/>
                <a:pathLst>
                  <a:path w="64068" h="9525">
                    <a:moveTo>
                      <a:pt x="-1082" y="294"/>
                    </a:moveTo>
                    <a:lnTo>
                      <a:pt x="62986" y="294"/>
                    </a:lnTo>
                  </a:path>
                </a:pathLst>
              </a:custGeom>
              <a:noFill/>
              <a:ln w="19050" cap="rnd">
                <a:solidFill>
                  <a:srgbClr val="000000"/>
                </a:solidFill>
                <a:prstDash val="solid"/>
                <a:miter/>
              </a:ln>
            </p:spPr>
            <p:txBody>
              <a:bodyPr rtlCol="0" anchor="ctr"/>
              <a:lstStyle/>
              <a:p>
                <a:endParaRPr lang="en-US"/>
              </a:p>
            </p:txBody>
          </p:sp>
          <p:sp>
            <p:nvSpPr>
              <p:cNvPr id="52" name="Figura a mano libera: forma 51">
                <a:extLst>
                  <a:ext uri="{FF2B5EF4-FFF2-40B4-BE49-F238E27FC236}">
                    <a16:creationId xmlns:a16="http://schemas.microsoft.com/office/drawing/2014/main" id="{B98B7D81-FAEE-4306-9686-6BD66D8A88C3}"/>
                  </a:ext>
                </a:extLst>
              </p:cNvPr>
              <p:cNvSpPr/>
              <p:nvPr/>
            </p:nvSpPr>
            <p:spPr>
              <a:xfrm>
                <a:off x="6125400" y="3941164"/>
                <a:ext cx="512548" cy="516895"/>
              </a:xfrm>
              <a:custGeom>
                <a:avLst/>
                <a:gdLst>
                  <a:gd name="connsiteX0" fmla="*/ -1084 w 512548"/>
                  <a:gd name="connsiteY0" fmla="*/ 294 h 516895"/>
                  <a:gd name="connsiteX1" fmla="*/ -1084 w 512548"/>
                  <a:gd name="connsiteY1" fmla="*/ 517189 h 516895"/>
                  <a:gd name="connsiteX2" fmla="*/ 511465 w 512548"/>
                  <a:gd name="connsiteY2" fmla="*/ 258740 h 516895"/>
                </a:gdLst>
                <a:ahLst/>
                <a:cxnLst>
                  <a:cxn ang="0">
                    <a:pos x="connsiteX0" y="connsiteY0"/>
                  </a:cxn>
                  <a:cxn ang="0">
                    <a:pos x="connsiteX1" y="connsiteY1"/>
                  </a:cxn>
                  <a:cxn ang="0">
                    <a:pos x="connsiteX2" y="connsiteY2"/>
                  </a:cxn>
                </a:cxnLst>
                <a:rect l="l" t="t" r="r" b="b"/>
                <a:pathLst>
                  <a:path w="512548" h="516895">
                    <a:moveTo>
                      <a:pt x="-1084" y="294"/>
                    </a:moveTo>
                    <a:lnTo>
                      <a:pt x="-1084" y="517189"/>
                    </a:lnTo>
                    <a:lnTo>
                      <a:pt x="511465" y="258740"/>
                    </a:lnTo>
                    <a:close/>
                  </a:path>
                </a:pathLst>
              </a:custGeom>
              <a:noFill/>
              <a:ln w="19050" cap="rnd">
                <a:solidFill>
                  <a:srgbClr val="000000"/>
                </a:solidFill>
                <a:prstDash val="solid"/>
                <a:miter/>
              </a:ln>
            </p:spPr>
            <p:txBody>
              <a:bodyPr rtlCol="0" anchor="ctr"/>
              <a:lstStyle/>
              <a:p>
                <a:endParaRPr lang="en-US"/>
              </a:p>
            </p:txBody>
          </p:sp>
          <p:sp>
            <p:nvSpPr>
              <p:cNvPr id="53" name="Figura a mano libera: forma 52">
                <a:extLst>
                  <a:ext uri="{FF2B5EF4-FFF2-40B4-BE49-F238E27FC236}">
                    <a16:creationId xmlns:a16="http://schemas.microsoft.com/office/drawing/2014/main" id="{3D6650BA-B2E2-45A9-ACEC-6790168E21FF}"/>
                  </a:ext>
                </a:extLst>
              </p:cNvPr>
              <p:cNvSpPr/>
              <p:nvPr/>
            </p:nvSpPr>
            <p:spPr>
              <a:xfrm>
                <a:off x="6637948" y="4199609"/>
                <a:ext cx="64068" cy="9525"/>
              </a:xfrm>
              <a:custGeom>
                <a:avLst/>
                <a:gdLst>
                  <a:gd name="connsiteX0" fmla="*/ -1085 w 64068"/>
                  <a:gd name="connsiteY0" fmla="*/ 294 h 9525"/>
                  <a:gd name="connsiteX1" fmla="*/ 62984 w 64068"/>
                  <a:gd name="connsiteY1" fmla="*/ 294 h 9525"/>
                </a:gdLst>
                <a:ahLst/>
                <a:cxnLst>
                  <a:cxn ang="0">
                    <a:pos x="connsiteX0" y="connsiteY0"/>
                  </a:cxn>
                  <a:cxn ang="0">
                    <a:pos x="connsiteX1" y="connsiteY1"/>
                  </a:cxn>
                </a:cxnLst>
                <a:rect l="l" t="t" r="r" b="b"/>
                <a:pathLst>
                  <a:path w="64068" h="9525">
                    <a:moveTo>
                      <a:pt x="-1085" y="294"/>
                    </a:moveTo>
                    <a:lnTo>
                      <a:pt x="62984" y="294"/>
                    </a:lnTo>
                  </a:path>
                </a:pathLst>
              </a:custGeom>
              <a:noFill/>
              <a:ln w="19050" cap="rnd">
                <a:solidFill>
                  <a:srgbClr val="000000"/>
                </a:solidFill>
                <a:prstDash val="solid"/>
                <a:miter/>
              </a:ln>
            </p:spPr>
            <p:txBody>
              <a:bodyPr rtlCol="0" anchor="ctr"/>
              <a:lstStyle/>
              <a:p>
                <a:endParaRPr lang="en-US"/>
              </a:p>
            </p:txBody>
          </p:sp>
          <p:sp>
            <p:nvSpPr>
              <p:cNvPr id="54" name="Figura a mano libera: forma 53">
                <a:extLst>
                  <a:ext uri="{FF2B5EF4-FFF2-40B4-BE49-F238E27FC236}">
                    <a16:creationId xmlns:a16="http://schemas.microsoft.com/office/drawing/2014/main" id="{7A3467D7-4F6F-4362-8207-6E4F95FE63C2}"/>
                  </a:ext>
                </a:extLst>
              </p:cNvPr>
              <p:cNvSpPr/>
              <p:nvPr/>
            </p:nvSpPr>
            <p:spPr>
              <a:xfrm>
                <a:off x="6381674" y="3876551"/>
                <a:ext cx="9525" cy="193833"/>
              </a:xfrm>
              <a:custGeom>
                <a:avLst/>
                <a:gdLst>
                  <a:gd name="connsiteX0" fmla="*/ -1084 w 9525"/>
                  <a:gd name="connsiteY0" fmla="*/ 194128 h 193833"/>
                  <a:gd name="connsiteX1" fmla="*/ -1084 w 9525"/>
                  <a:gd name="connsiteY1" fmla="*/ 295 h 193833"/>
                </a:gdLst>
                <a:ahLst/>
                <a:cxnLst>
                  <a:cxn ang="0">
                    <a:pos x="connsiteX0" y="connsiteY0"/>
                  </a:cxn>
                  <a:cxn ang="0">
                    <a:pos x="connsiteX1" y="connsiteY1"/>
                  </a:cxn>
                </a:cxnLst>
                <a:rect l="l" t="t" r="r" b="b"/>
                <a:pathLst>
                  <a:path w="9525" h="193833">
                    <a:moveTo>
                      <a:pt x="-1084" y="194128"/>
                    </a:moveTo>
                    <a:lnTo>
                      <a:pt x="-1084" y="295"/>
                    </a:lnTo>
                  </a:path>
                </a:pathLst>
              </a:custGeom>
              <a:noFill/>
              <a:ln w="19050" cap="rnd">
                <a:solidFill>
                  <a:srgbClr val="000000"/>
                </a:solidFill>
                <a:prstDash val="solid"/>
                <a:miter/>
              </a:ln>
            </p:spPr>
            <p:txBody>
              <a:bodyPr rtlCol="0" anchor="ctr"/>
              <a:lstStyle/>
              <a:p>
                <a:endParaRPr lang="en-US"/>
              </a:p>
            </p:txBody>
          </p:sp>
          <p:sp>
            <p:nvSpPr>
              <p:cNvPr id="55" name="Figura a mano libera: forma 54">
                <a:extLst>
                  <a:ext uri="{FF2B5EF4-FFF2-40B4-BE49-F238E27FC236}">
                    <a16:creationId xmlns:a16="http://schemas.microsoft.com/office/drawing/2014/main" id="{854728EE-0A87-43B3-BEC6-990DA101A126}"/>
                  </a:ext>
                </a:extLst>
              </p:cNvPr>
              <p:cNvSpPr/>
              <p:nvPr/>
            </p:nvSpPr>
            <p:spPr>
              <a:xfrm>
                <a:off x="6381674" y="4328834"/>
                <a:ext cx="9525" cy="193837"/>
              </a:xfrm>
              <a:custGeom>
                <a:avLst/>
                <a:gdLst>
                  <a:gd name="connsiteX0" fmla="*/ -1084 w 9525"/>
                  <a:gd name="connsiteY0" fmla="*/ 293 h 193837"/>
                  <a:gd name="connsiteX1" fmla="*/ -1084 w 9525"/>
                  <a:gd name="connsiteY1" fmla="*/ 194130 h 193837"/>
                </a:gdLst>
                <a:ahLst/>
                <a:cxnLst>
                  <a:cxn ang="0">
                    <a:pos x="connsiteX0" y="connsiteY0"/>
                  </a:cxn>
                  <a:cxn ang="0">
                    <a:pos x="connsiteX1" y="connsiteY1"/>
                  </a:cxn>
                </a:cxnLst>
                <a:rect l="l" t="t" r="r" b="b"/>
                <a:pathLst>
                  <a:path w="9525" h="193837">
                    <a:moveTo>
                      <a:pt x="-1084" y="293"/>
                    </a:moveTo>
                    <a:lnTo>
                      <a:pt x="-1084" y="194130"/>
                    </a:lnTo>
                  </a:path>
                </a:pathLst>
              </a:custGeom>
              <a:noFill/>
              <a:ln w="19050" cap="rnd">
                <a:solidFill>
                  <a:srgbClr val="000000"/>
                </a:solidFill>
                <a:prstDash val="solid"/>
                <a:miter/>
              </a:ln>
            </p:spPr>
            <p:txBody>
              <a:bodyPr rtlCol="0" anchor="ctr"/>
              <a:lstStyle/>
              <a:p>
                <a:endParaRPr lang="en-US"/>
              </a:p>
            </p:txBody>
          </p:sp>
        </p:grpSp>
        <p:sp>
          <p:nvSpPr>
            <p:cNvPr id="56" name="Figura a mano libera: forma 55">
              <a:extLst>
                <a:ext uri="{FF2B5EF4-FFF2-40B4-BE49-F238E27FC236}">
                  <a16:creationId xmlns:a16="http://schemas.microsoft.com/office/drawing/2014/main" id="{60A0971B-C52F-49EA-ACDD-88BA6CEF8EB1}"/>
                </a:ext>
              </a:extLst>
            </p:cNvPr>
            <p:cNvSpPr/>
            <p:nvPr/>
          </p:nvSpPr>
          <p:spPr>
            <a:xfrm>
              <a:off x="7102030" y="3378174"/>
              <a:ext cx="1517761" cy="1020965"/>
            </a:xfrm>
            <a:custGeom>
              <a:avLst/>
              <a:gdLst>
                <a:gd name="connsiteX0" fmla="*/ 0 w 1517761"/>
                <a:gd name="connsiteY0" fmla="*/ 0 h 1020965"/>
                <a:gd name="connsiteX1" fmla="*/ 1517761 w 1517761"/>
                <a:gd name="connsiteY1" fmla="*/ 0 h 1020965"/>
                <a:gd name="connsiteX2" fmla="*/ 1517761 w 1517761"/>
                <a:gd name="connsiteY2" fmla="*/ 1020966 h 1020965"/>
                <a:gd name="connsiteX3" fmla="*/ 0 w 1517761"/>
                <a:gd name="connsiteY3" fmla="*/ 1020966 h 1020965"/>
              </a:gdLst>
              <a:ahLst/>
              <a:cxnLst>
                <a:cxn ang="0">
                  <a:pos x="connsiteX0" y="connsiteY0"/>
                </a:cxn>
                <a:cxn ang="0">
                  <a:pos x="connsiteX1" y="connsiteY1"/>
                </a:cxn>
                <a:cxn ang="0">
                  <a:pos x="connsiteX2" y="connsiteY2"/>
                </a:cxn>
                <a:cxn ang="0">
                  <a:pos x="connsiteX3" y="connsiteY3"/>
                </a:cxn>
              </a:cxnLst>
              <a:rect l="l" t="t" r="r" b="b"/>
              <a:pathLst>
                <a:path w="1517761" h="1020965">
                  <a:moveTo>
                    <a:pt x="0" y="0"/>
                  </a:moveTo>
                  <a:lnTo>
                    <a:pt x="1517761" y="0"/>
                  </a:lnTo>
                  <a:lnTo>
                    <a:pt x="1517761" y="1020966"/>
                  </a:lnTo>
                  <a:lnTo>
                    <a:pt x="0" y="1020966"/>
                  </a:lnTo>
                  <a:close/>
                </a:path>
              </a:pathLst>
            </a:custGeom>
            <a:noFill/>
            <a:ln w="19044" cap="rnd">
              <a:solidFill>
                <a:srgbClr val="000000"/>
              </a:solidFill>
              <a:prstDash val="solid"/>
              <a:round/>
            </a:ln>
          </p:spPr>
          <p:txBody>
            <a:bodyPr rtlCol="0" anchor="ctr"/>
            <a:lstStyle/>
            <a:p>
              <a:endParaRPr lang="en-US"/>
            </a:p>
          </p:txBody>
        </p:sp>
        <p:sp>
          <p:nvSpPr>
            <p:cNvPr id="57" name="CasellaDiTesto 56">
              <a:extLst>
                <a:ext uri="{FF2B5EF4-FFF2-40B4-BE49-F238E27FC236}">
                  <a16:creationId xmlns:a16="http://schemas.microsoft.com/office/drawing/2014/main" id="{14F7E64E-2DE4-4DC4-93C3-EF98C201C81E}"/>
                </a:ext>
              </a:extLst>
            </p:cNvPr>
            <p:cNvSpPr txBox="1"/>
            <p:nvPr/>
          </p:nvSpPr>
          <p:spPr>
            <a:xfrm>
              <a:off x="7231291" y="3406971"/>
              <a:ext cx="1136729" cy="325519"/>
            </a:xfrm>
            <a:prstGeom prst="rect">
              <a:avLst/>
            </a:prstGeom>
            <a:noFill/>
          </p:spPr>
          <p:txBody>
            <a:bodyPr wrap="none" rtlCol="0">
              <a:spAutoFit/>
            </a:bodyPr>
            <a:lstStyle/>
            <a:p>
              <a:pPr algn="l"/>
              <a:r>
                <a:rPr lang="en-US" sz="1578" spc="0" baseline="0" dirty="0">
                  <a:solidFill>
                    <a:srgbClr val="000000"/>
                  </a:solidFill>
                  <a:latin typeface="Arial"/>
                  <a:cs typeface="Arial"/>
                  <a:sym typeface="Arial"/>
                  <a:rtl val="0"/>
                </a:rPr>
                <a:t>Conversion</a:t>
              </a:r>
            </a:p>
          </p:txBody>
        </p:sp>
        <p:sp>
          <p:nvSpPr>
            <p:cNvPr id="58" name="CasellaDiTesto 57">
              <a:extLst>
                <a:ext uri="{FF2B5EF4-FFF2-40B4-BE49-F238E27FC236}">
                  <a16:creationId xmlns:a16="http://schemas.microsoft.com/office/drawing/2014/main" id="{23D10434-14EE-4923-BF0C-BD64C479F241}"/>
                </a:ext>
              </a:extLst>
            </p:cNvPr>
            <p:cNvSpPr txBox="1"/>
            <p:nvPr/>
          </p:nvSpPr>
          <p:spPr>
            <a:xfrm>
              <a:off x="7231291" y="3678371"/>
              <a:ext cx="1118900" cy="325519"/>
            </a:xfrm>
            <a:prstGeom prst="rect">
              <a:avLst/>
            </a:prstGeom>
            <a:noFill/>
          </p:spPr>
          <p:txBody>
            <a:bodyPr wrap="none" rtlCol="0">
              <a:spAutoFit/>
            </a:bodyPr>
            <a:lstStyle/>
            <a:p>
              <a:pPr algn="l"/>
              <a:r>
                <a:rPr lang="en-US" sz="1578" spc="0" baseline="0" dirty="0">
                  <a:solidFill>
                    <a:srgbClr val="000000"/>
                  </a:solidFill>
                  <a:latin typeface="Arial"/>
                  <a:cs typeface="Arial"/>
                  <a:sym typeface="Arial"/>
                  <a:rtl val="0"/>
                </a:rPr>
                <a:t>Processing</a:t>
              </a:r>
            </a:p>
          </p:txBody>
        </p:sp>
        <p:sp>
          <p:nvSpPr>
            <p:cNvPr id="59" name="CasellaDiTesto 58">
              <a:extLst>
                <a:ext uri="{FF2B5EF4-FFF2-40B4-BE49-F238E27FC236}">
                  <a16:creationId xmlns:a16="http://schemas.microsoft.com/office/drawing/2014/main" id="{97E3F3DA-F008-4798-A9DE-25D5C569D90E}"/>
                </a:ext>
              </a:extLst>
            </p:cNvPr>
            <p:cNvSpPr txBox="1"/>
            <p:nvPr/>
          </p:nvSpPr>
          <p:spPr>
            <a:xfrm>
              <a:off x="7231291" y="3949761"/>
              <a:ext cx="1118900" cy="325519"/>
            </a:xfrm>
            <a:prstGeom prst="rect">
              <a:avLst/>
            </a:prstGeom>
            <a:noFill/>
          </p:spPr>
          <p:txBody>
            <a:bodyPr wrap="none" rtlCol="0">
              <a:spAutoFit/>
            </a:bodyPr>
            <a:lstStyle/>
            <a:p>
              <a:pPr algn="l"/>
              <a:r>
                <a:rPr lang="en-US" sz="1578" spc="0" baseline="0" dirty="0">
                  <a:solidFill>
                    <a:srgbClr val="000000"/>
                  </a:solidFill>
                  <a:latin typeface="Arial"/>
                  <a:cs typeface="Arial"/>
                  <a:sym typeface="Arial"/>
                  <a:rtl val="0"/>
                </a:rPr>
                <a:t>Display .... </a:t>
              </a:r>
            </a:p>
          </p:txBody>
        </p:sp>
        <p:grpSp>
          <p:nvGrpSpPr>
            <p:cNvPr id="60" name="Elemento grafico 5">
              <a:extLst>
                <a:ext uri="{FF2B5EF4-FFF2-40B4-BE49-F238E27FC236}">
                  <a16:creationId xmlns:a16="http://schemas.microsoft.com/office/drawing/2014/main" id="{5A822934-17FD-4402-BED4-5597ACD5A89F}"/>
                </a:ext>
              </a:extLst>
            </p:cNvPr>
            <p:cNvGrpSpPr/>
            <p:nvPr/>
          </p:nvGrpSpPr>
          <p:grpSpPr>
            <a:xfrm>
              <a:off x="5548127" y="2667881"/>
              <a:ext cx="332076" cy="82648"/>
              <a:chOff x="5548127" y="2667881"/>
              <a:chExt cx="332076" cy="82648"/>
            </a:xfrm>
          </p:grpSpPr>
          <p:sp>
            <p:nvSpPr>
              <p:cNvPr id="61" name="Figura a mano libera: forma 60">
                <a:extLst>
                  <a:ext uri="{FF2B5EF4-FFF2-40B4-BE49-F238E27FC236}">
                    <a16:creationId xmlns:a16="http://schemas.microsoft.com/office/drawing/2014/main" id="{1BCA808B-6203-48FD-A0AA-ED34AABFBF1F}"/>
                  </a:ext>
                </a:extLst>
              </p:cNvPr>
              <p:cNvSpPr/>
              <p:nvPr/>
            </p:nvSpPr>
            <p:spPr>
              <a:xfrm rot="5400000">
                <a:off x="5801289" y="2671615"/>
                <a:ext cx="82648" cy="75181"/>
              </a:xfrm>
              <a:custGeom>
                <a:avLst/>
                <a:gdLst>
                  <a:gd name="connsiteX0" fmla="*/ 82757 w 82648"/>
                  <a:gd name="connsiteY0" fmla="*/ 75053 h 75181"/>
                  <a:gd name="connsiteX1" fmla="*/ 109 w 82648"/>
                  <a:gd name="connsiteY1" fmla="*/ 75053 h 75181"/>
                  <a:gd name="connsiteX2" fmla="*/ 41433 w 82648"/>
                  <a:gd name="connsiteY2" fmla="*/ -129 h 75181"/>
                </a:gdLst>
                <a:ahLst/>
                <a:cxnLst>
                  <a:cxn ang="0">
                    <a:pos x="connsiteX0" y="connsiteY0"/>
                  </a:cxn>
                  <a:cxn ang="0">
                    <a:pos x="connsiteX1" y="connsiteY1"/>
                  </a:cxn>
                  <a:cxn ang="0">
                    <a:pos x="connsiteX2" y="connsiteY2"/>
                  </a:cxn>
                </a:cxnLst>
                <a:rect l="l" t="t" r="r" b="b"/>
                <a:pathLst>
                  <a:path w="82648" h="75181">
                    <a:moveTo>
                      <a:pt x="82757" y="75053"/>
                    </a:moveTo>
                    <a:lnTo>
                      <a:pt x="109" y="75053"/>
                    </a:lnTo>
                    <a:lnTo>
                      <a:pt x="41433" y="-129"/>
                    </a:lnTo>
                    <a:close/>
                  </a:path>
                </a:pathLst>
              </a:custGeom>
              <a:solidFill>
                <a:srgbClr val="2B1100"/>
              </a:solidFill>
              <a:ln w="19056" cap="flat">
                <a:solidFill>
                  <a:srgbClr val="000000"/>
                </a:solidFill>
                <a:prstDash val="solid"/>
                <a:miter/>
              </a:ln>
            </p:spPr>
            <p:txBody>
              <a:bodyPr rtlCol="0" anchor="ctr"/>
              <a:lstStyle/>
              <a:p>
                <a:endParaRPr lang="en-US"/>
              </a:p>
            </p:txBody>
          </p:sp>
          <p:sp>
            <p:nvSpPr>
              <p:cNvPr id="62" name="Figura a mano libera: forma 61">
                <a:extLst>
                  <a:ext uri="{FF2B5EF4-FFF2-40B4-BE49-F238E27FC236}">
                    <a16:creationId xmlns:a16="http://schemas.microsoft.com/office/drawing/2014/main" id="{5C117A9C-27C9-4DC4-8147-0CD74420C90E}"/>
                  </a:ext>
                </a:extLst>
              </p:cNvPr>
              <p:cNvSpPr/>
              <p:nvPr/>
            </p:nvSpPr>
            <p:spPr>
              <a:xfrm rot="-5400000">
                <a:off x="5689107" y="2568227"/>
                <a:ext cx="9525" cy="281959"/>
              </a:xfrm>
              <a:custGeom>
                <a:avLst/>
                <a:gdLst>
                  <a:gd name="connsiteX0" fmla="*/ 199 w 9525"/>
                  <a:gd name="connsiteY0" fmla="*/ 282036 h 281959"/>
                  <a:gd name="connsiteX1" fmla="*/ 199 w 9525"/>
                  <a:gd name="connsiteY1" fmla="*/ 77 h 281959"/>
                </a:gdLst>
                <a:ahLst/>
                <a:cxnLst>
                  <a:cxn ang="0">
                    <a:pos x="connsiteX0" y="connsiteY0"/>
                  </a:cxn>
                  <a:cxn ang="0">
                    <a:pos x="connsiteX1" y="connsiteY1"/>
                  </a:cxn>
                </a:cxnLst>
                <a:rect l="l" t="t" r="r" b="b"/>
                <a:pathLst>
                  <a:path w="9525" h="281959">
                    <a:moveTo>
                      <a:pt x="199" y="282036"/>
                    </a:moveTo>
                    <a:lnTo>
                      <a:pt x="199" y="77"/>
                    </a:lnTo>
                  </a:path>
                </a:pathLst>
              </a:custGeom>
              <a:noFill/>
              <a:ln w="19049" cap="rnd">
                <a:solidFill>
                  <a:srgbClr val="000000"/>
                </a:solidFill>
                <a:prstDash val="solid"/>
                <a:miter/>
              </a:ln>
            </p:spPr>
            <p:txBody>
              <a:bodyPr rtlCol="0" anchor="ctr"/>
              <a:lstStyle/>
              <a:p>
                <a:endParaRPr lang="en-US"/>
              </a:p>
            </p:txBody>
          </p:sp>
        </p:grpSp>
        <p:sp>
          <p:nvSpPr>
            <p:cNvPr id="63" name="CasellaDiTesto 62">
              <a:extLst>
                <a:ext uri="{FF2B5EF4-FFF2-40B4-BE49-F238E27FC236}">
                  <a16:creationId xmlns:a16="http://schemas.microsoft.com/office/drawing/2014/main" id="{EAA434AF-A918-40FB-A010-8798FC5C8FAA}"/>
                </a:ext>
              </a:extLst>
            </p:cNvPr>
            <p:cNvSpPr txBox="1"/>
            <p:nvPr/>
          </p:nvSpPr>
          <p:spPr>
            <a:xfrm>
              <a:off x="5861284" y="2559888"/>
              <a:ext cx="630555" cy="420052"/>
            </a:xfrm>
            <a:prstGeom prst="rect">
              <a:avLst/>
            </a:prstGeom>
            <a:noFill/>
          </p:spPr>
          <p:txBody>
            <a:bodyPr wrap="none" rtlCol="0" anchor="t">
              <a:spAutoFit/>
            </a:bodyPr>
            <a:lstStyle/>
            <a:p>
              <a:pPr algn="l"/>
              <a:r>
                <a:rPr lang="en-US" sz="1800" i="1" spc="0" baseline="0" dirty="0">
                  <a:solidFill>
                    <a:srgbClr val="000000"/>
                  </a:solidFill>
                  <a:latin typeface="Arial"/>
                  <a:cs typeface="Arial"/>
                  <a:sym typeface="Arial"/>
                  <a:rtl val="0"/>
                </a:rPr>
                <a:t>I</a:t>
              </a:r>
              <a:r>
                <a:rPr lang="en-US" sz="1800" i="1" spc="0" baseline="-39583" dirty="0">
                  <a:solidFill>
                    <a:srgbClr val="000000"/>
                  </a:solidFill>
                  <a:latin typeface="Arial"/>
                  <a:cs typeface="Arial"/>
                  <a:sym typeface="Arial"/>
                  <a:rtl val="0"/>
                </a:rPr>
                <a:t>motor</a:t>
              </a:r>
            </a:p>
          </p:txBody>
        </p:sp>
        <p:grpSp>
          <p:nvGrpSpPr>
            <p:cNvPr id="64" name="Elemento grafico 5">
              <a:extLst>
                <a:ext uri="{FF2B5EF4-FFF2-40B4-BE49-F238E27FC236}">
                  <a16:creationId xmlns:a16="http://schemas.microsoft.com/office/drawing/2014/main" id="{85D34A56-92A9-4D41-B5CB-988DD38D01E3}"/>
                </a:ext>
              </a:extLst>
            </p:cNvPr>
            <p:cNvGrpSpPr/>
            <p:nvPr/>
          </p:nvGrpSpPr>
          <p:grpSpPr>
            <a:xfrm>
              <a:off x="5548851" y="2362567"/>
              <a:ext cx="332076" cy="82648"/>
              <a:chOff x="5548851" y="2362567"/>
              <a:chExt cx="332076" cy="82648"/>
            </a:xfrm>
          </p:grpSpPr>
          <p:sp>
            <p:nvSpPr>
              <p:cNvPr id="65" name="Figura a mano libera: forma 64">
                <a:extLst>
                  <a:ext uri="{FF2B5EF4-FFF2-40B4-BE49-F238E27FC236}">
                    <a16:creationId xmlns:a16="http://schemas.microsoft.com/office/drawing/2014/main" id="{707C3DC5-0929-49B6-97D0-8721E40ACB47}"/>
                  </a:ext>
                </a:extLst>
              </p:cNvPr>
              <p:cNvSpPr/>
              <p:nvPr/>
            </p:nvSpPr>
            <p:spPr>
              <a:xfrm rot="5400000" flipV="1">
                <a:off x="5545118" y="2366300"/>
                <a:ext cx="82648" cy="75181"/>
              </a:xfrm>
              <a:custGeom>
                <a:avLst/>
                <a:gdLst>
                  <a:gd name="connsiteX0" fmla="*/ 82730 w 82648"/>
                  <a:gd name="connsiteY0" fmla="*/ 75021 h 75181"/>
                  <a:gd name="connsiteX1" fmla="*/ 82 w 82648"/>
                  <a:gd name="connsiteY1" fmla="*/ 75021 h 75181"/>
                  <a:gd name="connsiteX2" fmla="*/ 41406 w 82648"/>
                  <a:gd name="connsiteY2" fmla="*/ -161 h 75181"/>
                </a:gdLst>
                <a:ahLst/>
                <a:cxnLst>
                  <a:cxn ang="0">
                    <a:pos x="connsiteX0" y="connsiteY0"/>
                  </a:cxn>
                  <a:cxn ang="0">
                    <a:pos x="connsiteX1" y="connsiteY1"/>
                  </a:cxn>
                  <a:cxn ang="0">
                    <a:pos x="connsiteX2" y="connsiteY2"/>
                  </a:cxn>
                </a:cxnLst>
                <a:rect l="l" t="t" r="r" b="b"/>
                <a:pathLst>
                  <a:path w="82648" h="75181">
                    <a:moveTo>
                      <a:pt x="82730" y="75021"/>
                    </a:moveTo>
                    <a:lnTo>
                      <a:pt x="82" y="75021"/>
                    </a:lnTo>
                    <a:lnTo>
                      <a:pt x="41406" y="-161"/>
                    </a:lnTo>
                    <a:close/>
                  </a:path>
                </a:pathLst>
              </a:custGeom>
              <a:solidFill>
                <a:srgbClr val="2B1100"/>
              </a:solidFill>
              <a:ln w="19056" cap="flat">
                <a:solidFill>
                  <a:srgbClr val="000000"/>
                </a:solidFill>
                <a:prstDash val="solid"/>
                <a:miter/>
              </a:ln>
            </p:spPr>
            <p:txBody>
              <a:bodyPr rtlCol="0" anchor="ctr"/>
              <a:lstStyle/>
              <a:p>
                <a:endParaRPr lang="en-US"/>
              </a:p>
            </p:txBody>
          </p:sp>
          <p:sp>
            <p:nvSpPr>
              <p:cNvPr id="66" name="Figura a mano libera: forma 65">
                <a:extLst>
                  <a:ext uri="{FF2B5EF4-FFF2-40B4-BE49-F238E27FC236}">
                    <a16:creationId xmlns:a16="http://schemas.microsoft.com/office/drawing/2014/main" id="{45896FD4-3079-4E84-BBB1-9DF5A443CBF3}"/>
                  </a:ext>
                </a:extLst>
              </p:cNvPr>
              <p:cNvSpPr/>
              <p:nvPr/>
            </p:nvSpPr>
            <p:spPr>
              <a:xfrm rot="-5400000" flipV="1">
                <a:off x="5739948" y="2262913"/>
                <a:ext cx="9525" cy="281959"/>
              </a:xfrm>
              <a:custGeom>
                <a:avLst/>
                <a:gdLst>
                  <a:gd name="connsiteX0" fmla="*/ 204 w 9525"/>
                  <a:gd name="connsiteY0" fmla="*/ 282004 h 281959"/>
                  <a:gd name="connsiteX1" fmla="*/ 204 w 9525"/>
                  <a:gd name="connsiteY1" fmla="*/ 45 h 281959"/>
                </a:gdLst>
                <a:ahLst/>
                <a:cxnLst>
                  <a:cxn ang="0">
                    <a:pos x="connsiteX0" y="connsiteY0"/>
                  </a:cxn>
                  <a:cxn ang="0">
                    <a:pos x="connsiteX1" y="connsiteY1"/>
                  </a:cxn>
                </a:cxnLst>
                <a:rect l="l" t="t" r="r" b="b"/>
                <a:pathLst>
                  <a:path w="9525" h="281959">
                    <a:moveTo>
                      <a:pt x="204" y="282004"/>
                    </a:moveTo>
                    <a:lnTo>
                      <a:pt x="204" y="45"/>
                    </a:lnTo>
                  </a:path>
                </a:pathLst>
              </a:custGeom>
              <a:noFill/>
              <a:ln w="19049" cap="rnd">
                <a:solidFill>
                  <a:srgbClr val="000000"/>
                </a:solidFill>
                <a:prstDash val="solid"/>
                <a:miter/>
              </a:ln>
            </p:spPr>
            <p:txBody>
              <a:bodyPr rtlCol="0" anchor="ctr"/>
              <a:lstStyle/>
              <a:p>
                <a:endParaRPr lang="en-US"/>
              </a:p>
            </p:txBody>
          </p:sp>
        </p:grpSp>
        <p:sp>
          <p:nvSpPr>
            <p:cNvPr id="67" name="CasellaDiTesto 66">
              <a:extLst>
                <a:ext uri="{FF2B5EF4-FFF2-40B4-BE49-F238E27FC236}">
                  <a16:creationId xmlns:a16="http://schemas.microsoft.com/office/drawing/2014/main" id="{33A9D4E0-D26D-496D-9CF1-236C5BCDABB5}"/>
                </a:ext>
              </a:extLst>
            </p:cNvPr>
            <p:cNvSpPr txBox="1"/>
            <p:nvPr/>
          </p:nvSpPr>
          <p:spPr>
            <a:xfrm>
              <a:off x="5878848" y="2176860"/>
              <a:ext cx="706755" cy="420052"/>
            </a:xfrm>
            <a:prstGeom prst="rect">
              <a:avLst/>
            </a:prstGeom>
            <a:noFill/>
          </p:spPr>
          <p:txBody>
            <a:bodyPr wrap="none" rtlCol="0" anchor="t">
              <a:spAutoFit/>
            </a:bodyPr>
            <a:lstStyle/>
            <a:p>
              <a:pPr algn="l"/>
              <a:r>
                <a:rPr lang="en-US" sz="1800" i="1" spc="0" baseline="0" dirty="0">
                  <a:solidFill>
                    <a:srgbClr val="000000"/>
                  </a:solidFill>
                  <a:latin typeface="Arial"/>
                  <a:cs typeface="Arial"/>
                  <a:sym typeface="Arial"/>
                  <a:rtl val="0"/>
                </a:rPr>
                <a:t>I</a:t>
              </a:r>
              <a:r>
                <a:rPr lang="en-US" sz="1800" i="1" spc="0" baseline="-39583" dirty="0">
                  <a:solidFill>
                    <a:srgbClr val="000000"/>
                  </a:solidFill>
                  <a:latin typeface="Arial"/>
                  <a:cs typeface="Arial"/>
                  <a:sym typeface="Arial"/>
                  <a:rtl val="0"/>
                </a:rPr>
                <a:t>charge</a:t>
              </a:r>
            </a:p>
          </p:txBody>
        </p:sp>
        <p:sp>
          <p:nvSpPr>
            <p:cNvPr id="68" name="Figura a mano libera: forma 67">
              <a:extLst>
                <a:ext uri="{FF2B5EF4-FFF2-40B4-BE49-F238E27FC236}">
                  <a16:creationId xmlns:a16="http://schemas.microsoft.com/office/drawing/2014/main" id="{4FB4EA76-9C34-4B62-85EA-81F7E12AF961}"/>
                </a:ext>
              </a:extLst>
            </p:cNvPr>
            <p:cNvSpPr/>
            <p:nvPr/>
          </p:nvSpPr>
          <p:spPr>
            <a:xfrm>
              <a:off x="5286917" y="2554069"/>
              <a:ext cx="709107" cy="9525"/>
            </a:xfrm>
            <a:custGeom>
              <a:avLst/>
              <a:gdLst>
                <a:gd name="connsiteX0" fmla="*/ 0 w 709107"/>
                <a:gd name="connsiteY0" fmla="*/ 0 h 9525"/>
                <a:gd name="connsiteX1" fmla="*/ 709108 w 709107"/>
                <a:gd name="connsiteY1" fmla="*/ 0 h 9525"/>
              </a:gdLst>
              <a:ahLst/>
              <a:cxnLst>
                <a:cxn ang="0">
                  <a:pos x="connsiteX0" y="connsiteY0"/>
                </a:cxn>
                <a:cxn ang="0">
                  <a:pos x="connsiteX1" y="connsiteY1"/>
                </a:cxn>
              </a:cxnLst>
              <a:rect l="l" t="t" r="r" b="b"/>
              <a:pathLst>
                <a:path w="709107" h="9525">
                  <a:moveTo>
                    <a:pt x="0" y="0"/>
                  </a:moveTo>
                  <a:cubicBezTo>
                    <a:pt x="236382" y="0"/>
                    <a:pt x="472754" y="0"/>
                    <a:pt x="709108" y="0"/>
                  </a:cubicBezTo>
                </a:path>
              </a:pathLst>
            </a:custGeom>
            <a:noFill/>
            <a:ln w="19044" cap="rnd">
              <a:solidFill>
                <a:srgbClr val="000000"/>
              </a:solidFill>
              <a:prstDash val="solid"/>
              <a:round/>
            </a:ln>
          </p:spPr>
          <p:txBody>
            <a:bodyPr rtlCol="0" anchor="ctr"/>
            <a:lstStyle/>
            <a:p>
              <a:endParaRPr lang="en-US"/>
            </a:p>
          </p:txBody>
        </p:sp>
        <p:sp>
          <p:nvSpPr>
            <p:cNvPr id="69" name="Figura a mano libera: forma 68">
              <a:extLst>
                <a:ext uri="{FF2B5EF4-FFF2-40B4-BE49-F238E27FC236}">
                  <a16:creationId xmlns:a16="http://schemas.microsoft.com/office/drawing/2014/main" id="{55A17255-218F-429D-B62C-C412EECEF42C}"/>
                </a:ext>
              </a:extLst>
            </p:cNvPr>
            <p:cNvSpPr/>
            <p:nvPr/>
          </p:nvSpPr>
          <p:spPr>
            <a:xfrm>
              <a:off x="5996025" y="2554069"/>
              <a:ext cx="789212" cy="9525"/>
            </a:xfrm>
            <a:custGeom>
              <a:avLst/>
              <a:gdLst>
                <a:gd name="connsiteX0" fmla="*/ 0 w 789212"/>
                <a:gd name="connsiteY0" fmla="*/ 0 h 9525"/>
                <a:gd name="connsiteX1" fmla="*/ 789213 w 789212"/>
                <a:gd name="connsiteY1" fmla="*/ 0 h 9525"/>
              </a:gdLst>
              <a:ahLst/>
              <a:cxnLst>
                <a:cxn ang="0">
                  <a:pos x="connsiteX0" y="connsiteY0"/>
                </a:cxn>
                <a:cxn ang="0">
                  <a:pos x="connsiteX1" y="connsiteY1"/>
                </a:cxn>
              </a:cxnLst>
              <a:rect l="l" t="t" r="r" b="b"/>
              <a:pathLst>
                <a:path w="789212" h="9525">
                  <a:moveTo>
                    <a:pt x="0" y="0"/>
                  </a:moveTo>
                  <a:cubicBezTo>
                    <a:pt x="263080" y="0"/>
                    <a:pt x="526152" y="0"/>
                    <a:pt x="789213" y="0"/>
                  </a:cubicBezTo>
                </a:path>
              </a:pathLst>
            </a:custGeom>
            <a:solidFill>
              <a:srgbClr val="000000"/>
            </a:solidFill>
            <a:ln w="19044" cap="rnd">
              <a:solidFill>
                <a:srgbClr val="000000"/>
              </a:solidFill>
              <a:custDash>
                <a:ds d="599811" sp="599811"/>
              </a:custDash>
              <a:round/>
            </a:ln>
          </p:spPr>
          <p:txBody>
            <a:bodyPr rtlCol="0" anchor="ctr"/>
            <a:lstStyle/>
            <a:p>
              <a:endParaRPr lang="en-US"/>
            </a:p>
          </p:txBody>
        </p:sp>
        <p:sp>
          <p:nvSpPr>
            <p:cNvPr id="70" name="Figura a mano libera: forma 69">
              <a:extLst>
                <a:ext uri="{FF2B5EF4-FFF2-40B4-BE49-F238E27FC236}">
                  <a16:creationId xmlns:a16="http://schemas.microsoft.com/office/drawing/2014/main" id="{6D21438E-057D-4746-9790-BB9C21D4ED20}"/>
                </a:ext>
              </a:extLst>
            </p:cNvPr>
            <p:cNvSpPr/>
            <p:nvPr/>
          </p:nvSpPr>
          <p:spPr>
            <a:xfrm>
              <a:off x="3945880" y="4399139"/>
              <a:ext cx="3860456" cy="133283"/>
            </a:xfrm>
            <a:custGeom>
              <a:avLst/>
              <a:gdLst>
                <a:gd name="connsiteX0" fmla="*/ 0 w 3860456"/>
                <a:gd name="connsiteY0" fmla="*/ 133283 h 133283"/>
                <a:gd name="connsiteX1" fmla="*/ 299300 w 3860456"/>
                <a:gd name="connsiteY1" fmla="*/ 133283 h 133283"/>
                <a:gd name="connsiteX2" fmla="*/ 299300 w 3860456"/>
                <a:gd name="connsiteY2" fmla="*/ 133283 h 133283"/>
                <a:gd name="connsiteX3" fmla="*/ 3860457 w 3860456"/>
                <a:gd name="connsiteY3" fmla="*/ 133283 h 133283"/>
                <a:gd name="connsiteX4" fmla="*/ 3860457 w 3860456"/>
                <a:gd name="connsiteY4" fmla="*/ 0 h 1332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0456" h="133283">
                  <a:moveTo>
                    <a:pt x="0" y="133283"/>
                  </a:moveTo>
                  <a:lnTo>
                    <a:pt x="299300" y="133283"/>
                  </a:lnTo>
                  <a:lnTo>
                    <a:pt x="299300" y="133283"/>
                  </a:lnTo>
                  <a:lnTo>
                    <a:pt x="3860457" y="133283"/>
                  </a:lnTo>
                  <a:lnTo>
                    <a:pt x="3860457" y="0"/>
                  </a:lnTo>
                </a:path>
              </a:pathLst>
            </a:custGeom>
            <a:noFill/>
            <a:ln w="19044" cap="rnd">
              <a:solidFill>
                <a:srgbClr val="000000"/>
              </a:solidFill>
              <a:prstDash val="solid"/>
              <a:round/>
            </a:ln>
          </p:spPr>
          <p:txBody>
            <a:bodyPr rtlCol="0" anchor="ctr"/>
            <a:lstStyle/>
            <a:p>
              <a:endParaRPr lang="en-US"/>
            </a:p>
          </p:txBody>
        </p:sp>
        <p:sp>
          <p:nvSpPr>
            <p:cNvPr id="71" name="Figura a mano libera: forma 70">
              <a:extLst>
                <a:ext uri="{FF2B5EF4-FFF2-40B4-BE49-F238E27FC236}">
                  <a16:creationId xmlns:a16="http://schemas.microsoft.com/office/drawing/2014/main" id="{FECEC7B9-FFB9-4305-91C9-B36BF0E27D32}"/>
                </a:ext>
              </a:extLst>
            </p:cNvPr>
            <p:cNvSpPr/>
            <p:nvPr/>
          </p:nvSpPr>
          <p:spPr>
            <a:xfrm>
              <a:off x="3945880" y="4177302"/>
              <a:ext cx="9525" cy="355120"/>
            </a:xfrm>
            <a:custGeom>
              <a:avLst/>
              <a:gdLst>
                <a:gd name="connsiteX0" fmla="*/ 0 w 9525"/>
                <a:gd name="connsiteY0" fmla="*/ 355121 h 355120"/>
                <a:gd name="connsiteX1" fmla="*/ 0 w 9525"/>
                <a:gd name="connsiteY1" fmla="*/ 0 h 355120"/>
              </a:gdLst>
              <a:ahLst/>
              <a:cxnLst>
                <a:cxn ang="0">
                  <a:pos x="connsiteX0" y="connsiteY0"/>
                </a:cxn>
                <a:cxn ang="0">
                  <a:pos x="connsiteX1" y="connsiteY1"/>
                </a:cxn>
              </a:cxnLst>
              <a:rect l="l" t="t" r="r" b="b"/>
              <a:pathLst>
                <a:path w="9525" h="355120">
                  <a:moveTo>
                    <a:pt x="0" y="355121"/>
                  </a:moveTo>
                  <a:lnTo>
                    <a:pt x="0" y="0"/>
                  </a:lnTo>
                </a:path>
              </a:pathLst>
            </a:custGeom>
            <a:noFill/>
            <a:ln w="19044" cap="rnd">
              <a:solidFill>
                <a:srgbClr val="000000"/>
              </a:solidFill>
              <a:prstDash val="solid"/>
              <a:round/>
            </a:ln>
          </p:spPr>
          <p:txBody>
            <a:bodyPr rtlCol="0" anchor="ctr"/>
            <a:lstStyle/>
            <a:p>
              <a:endParaRPr lang="en-US"/>
            </a:p>
          </p:txBody>
        </p:sp>
        <p:sp>
          <p:nvSpPr>
            <p:cNvPr id="72" name="Figura a mano libera: forma 71">
              <a:extLst>
                <a:ext uri="{FF2B5EF4-FFF2-40B4-BE49-F238E27FC236}">
                  <a16:creationId xmlns:a16="http://schemas.microsoft.com/office/drawing/2014/main" id="{FD047D75-C77E-452B-9350-675D41BE2BD4}"/>
                </a:ext>
              </a:extLst>
            </p:cNvPr>
            <p:cNvSpPr/>
            <p:nvPr/>
          </p:nvSpPr>
          <p:spPr>
            <a:xfrm>
              <a:off x="3945880" y="3815933"/>
              <a:ext cx="2435764" cy="9525"/>
            </a:xfrm>
            <a:custGeom>
              <a:avLst/>
              <a:gdLst>
                <a:gd name="connsiteX0" fmla="*/ 0 w 2435764"/>
                <a:gd name="connsiteY0" fmla="*/ 0 h 9525"/>
                <a:gd name="connsiteX1" fmla="*/ 2435765 w 2435764"/>
                <a:gd name="connsiteY1" fmla="*/ 0 h 9525"/>
              </a:gdLst>
              <a:ahLst/>
              <a:cxnLst>
                <a:cxn ang="0">
                  <a:pos x="connsiteX0" y="connsiteY0"/>
                </a:cxn>
                <a:cxn ang="0">
                  <a:pos x="connsiteX1" y="connsiteY1"/>
                </a:cxn>
              </a:cxnLst>
              <a:rect l="l" t="t" r="r" b="b"/>
              <a:pathLst>
                <a:path w="2435764" h="9525">
                  <a:moveTo>
                    <a:pt x="0" y="0"/>
                  </a:moveTo>
                  <a:lnTo>
                    <a:pt x="2435765" y="0"/>
                  </a:lnTo>
                </a:path>
              </a:pathLst>
            </a:custGeom>
            <a:noFill/>
            <a:ln w="19044" cap="rnd">
              <a:solidFill>
                <a:srgbClr val="000000"/>
              </a:solidFill>
              <a:prstDash val="solid"/>
              <a:round/>
            </a:ln>
          </p:spPr>
          <p:txBody>
            <a:bodyPr rtlCol="0" anchor="ctr"/>
            <a:lstStyle/>
            <a:p>
              <a:endParaRPr lang="en-US"/>
            </a:p>
          </p:txBody>
        </p:sp>
        <p:sp>
          <p:nvSpPr>
            <p:cNvPr id="73" name="Figura a mano libera: forma 72">
              <a:extLst>
                <a:ext uri="{FF2B5EF4-FFF2-40B4-BE49-F238E27FC236}">
                  <a16:creationId xmlns:a16="http://schemas.microsoft.com/office/drawing/2014/main" id="{10FD5999-5699-4F98-A259-6D7630AAE1B3}"/>
                </a:ext>
              </a:extLst>
            </p:cNvPr>
            <p:cNvSpPr/>
            <p:nvPr/>
          </p:nvSpPr>
          <p:spPr>
            <a:xfrm>
              <a:off x="6381644" y="3815933"/>
              <a:ext cx="9525" cy="60607"/>
            </a:xfrm>
            <a:custGeom>
              <a:avLst/>
              <a:gdLst>
                <a:gd name="connsiteX0" fmla="*/ 0 w 9525"/>
                <a:gd name="connsiteY0" fmla="*/ 60607 h 60607"/>
                <a:gd name="connsiteX1" fmla="*/ 0 w 9525"/>
                <a:gd name="connsiteY1" fmla="*/ 0 h 60607"/>
              </a:gdLst>
              <a:ahLst/>
              <a:cxnLst>
                <a:cxn ang="0">
                  <a:pos x="connsiteX0" y="connsiteY0"/>
                </a:cxn>
                <a:cxn ang="0">
                  <a:pos x="connsiteX1" y="connsiteY1"/>
                </a:cxn>
              </a:cxnLst>
              <a:rect l="l" t="t" r="r" b="b"/>
              <a:pathLst>
                <a:path w="9525" h="60607">
                  <a:moveTo>
                    <a:pt x="0" y="60607"/>
                  </a:moveTo>
                  <a:lnTo>
                    <a:pt x="0" y="0"/>
                  </a:lnTo>
                </a:path>
              </a:pathLst>
            </a:custGeom>
            <a:noFill/>
            <a:ln w="19044" cap="rnd">
              <a:solidFill>
                <a:srgbClr val="000000"/>
              </a:solidFill>
              <a:prstDash val="solid"/>
              <a:round/>
            </a:ln>
          </p:spPr>
          <p:txBody>
            <a:bodyPr rtlCol="0" anchor="ctr"/>
            <a:lstStyle/>
            <a:p>
              <a:endParaRPr lang="en-US"/>
            </a:p>
          </p:txBody>
        </p:sp>
        <p:sp>
          <p:nvSpPr>
            <p:cNvPr id="74" name="Figura a mano libera: forma 73">
              <a:extLst>
                <a:ext uri="{FF2B5EF4-FFF2-40B4-BE49-F238E27FC236}">
                  <a16:creationId xmlns:a16="http://schemas.microsoft.com/office/drawing/2014/main" id="{DD0DA57F-A1AD-4F99-ADFF-1636DC3CEEEC}"/>
                </a:ext>
              </a:extLst>
            </p:cNvPr>
            <p:cNvSpPr/>
            <p:nvPr/>
          </p:nvSpPr>
          <p:spPr>
            <a:xfrm>
              <a:off x="5339657" y="3815933"/>
              <a:ext cx="9525" cy="60607"/>
            </a:xfrm>
            <a:custGeom>
              <a:avLst/>
              <a:gdLst>
                <a:gd name="connsiteX0" fmla="*/ 0 w 9525"/>
                <a:gd name="connsiteY0" fmla="*/ 60607 h 60607"/>
                <a:gd name="connsiteX1" fmla="*/ 0 w 9525"/>
                <a:gd name="connsiteY1" fmla="*/ 0 h 60607"/>
              </a:gdLst>
              <a:ahLst/>
              <a:cxnLst>
                <a:cxn ang="0">
                  <a:pos x="connsiteX0" y="connsiteY0"/>
                </a:cxn>
                <a:cxn ang="0">
                  <a:pos x="connsiteX1" y="connsiteY1"/>
                </a:cxn>
              </a:cxnLst>
              <a:rect l="l" t="t" r="r" b="b"/>
              <a:pathLst>
                <a:path w="9525" h="60607">
                  <a:moveTo>
                    <a:pt x="0" y="60607"/>
                  </a:moveTo>
                  <a:lnTo>
                    <a:pt x="0" y="0"/>
                  </a:lnTo>
                </a:path>
              </a:pathLst>
            </a:custGeom>
            <a:noFill/>
            <a:ln w="19044" cap="rnd">
              <a:solidFill>
                <a:srgbClr val="000000"/>
              </a:solidFill>
              <a:prstDash val="solid"/>
              <a:round/>
            </a:ln>
          </p:spPr>
          <p:txBody>
            <a:bodyPr rtlCol="0" anchor="ctr"/>
            <a:lstStyle/>
            <a:p>
              <a:endParaRPr lang="en-US"/>
            </a:p>
          </p:txBody>
        </p:sp>
        <p:sp>
          <p:nvSpPr>
            <p:cNvPr id="75" name="Figura a mano libera: forma 74">
              <a:extLst>
                <a:ext uri="{FF2B5EF4-FFF2-40B4-BE49-F238E27FC236}">
                  <a16:creationId xmlns:a16="http://schemas.microsoft.com/office/drawing/2014/main" id="{504BB79E-364B-407D-A6FD-CCC1C3F728B7}"/>
                </a:ext>
              </a:extLst>
            </p:cNvPr>
            <p:cNvSpPr/>
            <p:nvPr/>
          </p:nvSpPr>
          <p:spPr>
            <a:xfrm>
              <a:off x="3945880" y="2915642"/>
              <a:ext cx="486027" cy="1413184"/>
            </a:xfrm>
            <a:custGeom>
              <a:avLst/>
              <a:gdLst>
                <a:gd name="connsiteX0" fmla="*/ 0 w 486027"/>
                <a:gd name="connsiteY0" fmla="*/ 0 h 1413184"/>
                <a:gd name="connsiteX1" fmla="*/ 486027 w 486027"/>
                <a:gd name="connsiteY1" fmla="*/ 0 h 1413184"/>
                <a:gd name="connsiteX2" fmla="*/ 486027 w 486027"/>
                <a:gd name="connsiteY2" fmla="*/ 1346538 h 1413184"/>
                <a:gd name="connsiteX3" fmla="*/ 486027 w 486027"/>
                <a:gd name="connsiteY3" fmla="*/ 1413184 h 1413184"/>
              </a:gdLst>
              <a:ahLst/>
              <a:cxnLst>
                <a:cxn ang="0">
                  <a:pos x="connsiteX0" y="connsiteY0"/>
                </a:cxn>
                <a:cxn ang="0">
                  <a:pos x="connsiteX1" y="connsiteY1"/>
                </a:cxn>
                <a:cxn ang="0">
                  <a:pos x="connsiteX2" y="connsiteY2"/>
                </a:cxn>
                <a:cxn ang="0">
                  <a:pos x="connsiteX3" y="connsiteY3"/>
                </a:cxn>
              </a:cxnLst>
              <a:rect l="l" t="t" r="r" b="b"/>
              <a:pathLst>
                <a:path w="486027" h="1413184">
                  <a:moveTo>
                    <a:pt x="0" y="0"/>
                  </a:moveTo>
                  <a:lnTo>
                    <a:pt x="486027" y="0"/>
                  </a:lnTo>
                  <a:lnTo>
                    <a:pt x="486027" y="1346538"/>
                  </a:lnTo>
                  <a:lnTo>
                    <a:pt x="486027" y="1413184"/>
                  </a:lnTo>
                </a:path>
              </a:pathLst>
            </a:custGeom>
            <a:noFill/>
            <a:ln w="21600" cap="rnd">
              <a:solidFill>
                <a:srgbClr val="00FF00">
                  <a:alpha val="99000"/>
                </a:srgbClr>
              </a:solidFill>
              <a:prstDash val="solid"/>
              <a:round/>
            </a:ln>
          </p:spPr>
          <p:txBody>
            <a:bodyPr rtlCol="0" anchor="ctr"/>
            <a:lstStyle/>
            <a:p>
              <a:endParaRPr lang="en-US"/>
            </a:p>
          </p:txBody>
        </p:sp>
        <p:sp>
          <p:nvSpPr>
            <p:cNvPr id="76" name="Figura a mano libera: forma 75">
              <a:extLst>
                <a:ext uri="{FF2B5EF4-FFF2-40B4-BE49-F238E27FC236}">
                  <a16:creationId xmlns:a16="http://schemas.microsoft.com/office/drawing/2014/main" id="{ADD4A4C5-3C79-48FE-93B4-86878BA4D0B3}"/>
                </a:ext>
              </a:extLst>
            </p:cNvPr>
            <p:cNvSpPr/>
            <p:nvPr/>
          </p:nvSpPr>
          <p:spPr>
            <a:xfrm>
              <a:off x="4431907" y="4328826"/>
              <a:ext cx="587414" cy="9525"/>
            </a:xfrm>
            <a:custGeom>
              <a:avLst/>
              <a:gdLst>
                <a:gd name="connsiteX0" fmla="*/ 587414 w 587414"/>
                <a:gd name="connsiteY0" fmla="*/ 0 h 9525"/>
                <a:gd name="connsiteX1" fmla="*/ 0 w 587414"/>
                <a:gd name="connsiteY1" fmla="*/ 0 h 9525"/>
              </a:gdLst>
              <a:ahLst/>
              <a:cxnLst>
                <a:cxn ang="0">
                  <a:pos x="connsiteX0" y="connsiteY0"/>
                </a:cxn>
                <a:cxn ang="0">
                  <a:pos x="connsiteX1" y="connsiteY1"/>
                </a:cxn>
              </a:cxnLst>
              <a:rect l="l" t="t" r="r" b="b"/>
              <a:pathLst>
                <a:path w="587414" h="9525">
                  <a:moveTo>
                    <a:pt x="587414" y="0"/>
                  </a:moveTo>
                  <a:lnTo>
                    <a:pt x="0" y="0"/>
                  </a:lnTo>
                </a:path>
              </a:pathLst>
            </a:custGeom>
            <a:noFill/>
            <a:ln w="21600" cap="rnd">
              <a:solidFill>
                <a:srgbClr val="00FF00">
                  <a:alpha val="99000"/>
                </a:srgbClr>
              </a:solidFill>
              <a:prstDash val="solid"/>
              <a:round/>
            </a:ln>
          </p:spPr>
          <p:txBody>
            <a:bodyPr rtlCol="0" anchor="ctr"/>
            <a:lstStyle/>
            <a:p>
              <a:endParaRPr lang="en-US"/>
            </a:p>
          </p:txBody>
        </p:sp>
        <p:sp>
          <p:nvSpPr>
            <p:cNvPr id="77" name="Figura a mano libera: forma 76">
              <a:extLst>
                <a:ext uri="{FF2B5EF4-FFF2-40B4-BE49-F238E27FC236}">
                  <a16:creationId xmlns:a16="http://schemas.microsoft.com/office/drawing/2014/main" id="{C17DE762-4817-44B3-8F81-AB1231B39DDF}"/>
                </a:ext>
              </a:extLst>
            </p:cNvPr>
            <p:cNvSpPr/>
            <p:nvPr/>
          </p:nvSpPr>
          <p:spPr>
            <a:xfrm>
              <a:off x="4316360" y="2554069"/>
              <a:ext cx="250247" cy="1516315"/>
            </a:xfrm>
            <a:custGeom>
              <a:avLst/>
              <a:gdLst>
                <a:gd name="connsiteX0" fmla="*/ 0 w 250247"/>
                <a:gd name="connsiteY0" fmla="*/ 0 h 1516315"/>
                <a:gd name="connsiteX1" fmla="*/ 0 w 250247"/>
                <a:gd name="connsiteY1" fmla="*/ 207187 h 1516315"/>
                <a:gd name="connsiteX2" fmla="*/ 250247 w 250247"/>
                <a:gd name="connsiteY2" fmla="*/ 207187 h 1516315"/>
                <a:gd name="connsiteX3" fmla="*/ 250247 w 250247"/>
                <a:gd name="connsiteY3" fmla="*/ 1516315 h 1516315"/>
              </a:gdLst>
              <a:ahLst/>
              <a:cxnLst>
                <a:cxn ang="0">
                  <a:pos x="connsiteX0" y="connsiteY0"/>
                </a:cxn>
                <a:cxn ang="0">
                  <a:pos x="connsiteX1" y="connsiteY1"/>
                </a:cxn>
                <a:cxn ang="0">
                  <a:pos x="connsiteX2" y="connsiteY2"/>
                </a:cxn>
                <a:cxn ang="0">
                  <a:pos x="connsiteX3" y="connsiteY3"/>
                </a:cxn>
              </a:cxnLst>
              <a:rect l="l" t="t" r="r" b="b"/>
              <a:pathLst>
                <a:path w="250247" h="1516315">
                  <a:moveTo>
                    <a:pt x="0" y="0"/>
                  </a:moveTo>
                  <a:lnTo>
                    <a:pt x="0" y="207187"/>
                  </a:lnTo>
                  <a:lnTo>
                    <a:pt x="250247" y="207187"/>
                  </a:lnTo>
                  <a:lnTo>
                    <a:pt x="250247" y="1516315"/>
                  </a:lnTo>
                </a:path>
              </a:pathLst>
            </a:custGeom>
            <a:noFill/>
            <a:ln w="21600" cap="rnd">
              <a:solidFill>
                <a:srgbClr val="00FF00">
                  <a:alpha val="99000"/>
                </a:srgbClr>
              </a:solidFill>
              <a:prstDash val="solid"/>
              <a:round/>
            </a:ln>
          </p:spPr>
          <p:txBody>
            <a:bodyPr rtlCol="0" anchor="ctr"/>
            <a:lstStyle/>
            <a:p>
              <a:endParaRPr lang="en-US"/>
            </a:p>
          </p:txBody>
        </p:sp>
        <p:sp>
          <p:nvSpPr>
            <p:cNvPr id="78" name="Figura a mano libera: forma 77">
              <a:extLst>
                <a:ext uri="{FF2B5EF4-FFF2-40B4-BE49-F238E27FC236}">
                  <a16:creationId xmlns:a16="http://schemas.microsoft.com/office/drawing/2014/main" id="{6F298C9A-E602-42E0-B06F-7B3468B84F0B}"/>
                </a:ext>
              </a:extLst>
            </p:cNvPr>
            <p:cNvSpPr/>
            <p:nvPr/>
          </p:nvSpPr>
          <p:spPr>
            <a:xfrm>
              <a:off x="4566608" y="4070384"/>
              <a:ext cx="452713" cy="9525"/>
            </a:xfrm>
            <a:custGeom>
              <a:avLst/>
              <a:gdLst>
                <a:gd name="connsiteX0" fmla="*/ 452714 w 452713"/>
                <a:gd name="connsiteY0" fmla="*/ 0 h 9525"/>
                <a:gd name="connsiteX1" fmla="*/ 0 w 452713"/>
                <a:gd name="connsiteY1" fmla="*/ 0 h 9525"/>
              </a:gdLst>
              <a:ahLst/>
              <a:cxnLst>
                <a:cxn ang="0">
                  <a:pos x="connsiteX0" y="connsiteY0"/>
                </a:cxn>
                <a:cxn ang="0">
                  <a:pos x="connsiteX1" y="connsiteY1"/>
                </a:cxn>
              </a:cxnLst>
              <a:rect l="l" t="t" r="r" b="b"/>
              <a:pathLst>
                <a:path w="452713" h="9525">
                  <a:moveTo>
                    <a:pt x="452714" y="0"/>
                  </a:moveTo>
                  <a:lnTo>
                    <a:pt x="0" y="0"/>
                  </a:lnTo>
                </a:path>
              </a:pathLst>
            </a:custGeom>
            <a:noFill/>
            <a:ln w="21600" cap="rnd">
              <a:solidFill>
                <a:srgbClr val="00FF00">
                  <a:alpha val="99000"/>
                </a:srgbClr>
              </a:solidFill>
              <a:prstDash val="solid"/>
              <a:round/>
            </a:ln>
          </p:spPr>
          <p:txBody>
            <a:bodyPr rtlCol="0" anchor="ctr"/>
            <a:lstStyle/>
            <a:p>
              <a:endParaRPr lang="en-US"/>
            </a:p>
          </p:txBody>
        </p:sp>
        <p:sp>
          <p:nvSpPr>
            <p:cNvPr id="79" name="Figura a mano libera: forma 78">
              <a:extLst>
                <a:ext uri="{FF2B5EF4-FFF2-40B4-BE49-F238E27FC236}">
                  <a16:creationId xmlns:a16="http://schemas.microsoft.com/office/drawing/2014/main" id="{B22295F0-8F97-4BBC-8C17-ECCBECC1241A}"/>
                </a:ext>
              </a:extLst>
            </p:cNvPr>
            <p:cNvSpPr/>
            <p:nvPr/>
          </p:nvSpPr>
          <p:spPr>
            <a:xfrm>
              <a:off x="4290669" y="2528379"/>
              <a:ext cx="51383" cy="51380"/>
            </a:xfrm>
            <a:custGeom>
              <a:avLst/>
              <a:gdLst>
                <a:gd name="connsiteX0" fmla="*/ 51384 w 51383"/>
                <a:gd name="connsiteY0" fmla="*/ 25690 h 51380"/>
                <a:gd name="connsiteX1" fmla="*/ 25692 w 51383"/>
                <a:gd name="connsiteY1" fmla="*/ 51380 h 51380"/>
                <a:gd name="connsiteX2" fmla="*/ 0 w 51383"/>
                <a:gd name="connsiteY2" fmla="*/ 25690 h 51380"/>
                <a:gd name="connsiteX3" fmla="*/ 25692 w 51383"/>
                <a:gd name="connsiteY3" fmla="*/ 0 h 51380"/>
                <a:gd name="connsiteX4" fmla="*/ 51384 w 51383"/>
                <a:gd name="connsiteY4" fmla="*/ 25690 h 51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83" h="51380">
                  <a:moveTo>
                    <a:pt x="51384" y="25690"/>
                  </a:moveTo>
                  <a:cubicBezTo>
                    <a:pt x="51384" y="39878"/>
                    <a:pt x="39881" y="51380"/>
                    <a:pt x="25692" y="51380"/>
                  </a:cubicBezTo>
                  <a:cubicBezTo>
                    <a:pt x="11503" y="51380"/>
                    <a:pt x="0" y="39878"/>
                    <a:pt x="0" y="25690"/>
                  </a:cubicBezTo>
                  <a:cubicBezTo>
                    <a:pt x="0" y="11502"/>
                    <a:pt x="11503" y="0"/>
                    <a:pt x="25692" y="0"/>
                  </a:cubicBezTo>
                  <a:cubicBezTo>
                    <a:pt x="39881" y="0"/>
                    <a:pt x="51384" y="11502"/>
                    <a:pt x="51384" y="25690"/>
                  </a:cubicBezTo>
                  <a:close/>
                </a:path>
              </a:pathLst>
            </a:custGeom>
            <a:solidFill>
              <a:srgbClr val="00FF00">
                <a:alpha val="99000"/>
              </a:srgbClr>
            </a:solidFill>
            <a:ln w="21600" cap="rnd">
              <a:solidFill>
                <a:srgbClr val="00FF00">
                  <a:alpha val="99000"/>
                </a:srgbClr>
              </a:solidFill>
              <a:prstDash val="solid"/>
              <a:round/>
            </a:ln>
          </p:spPr>
          <p:txBody>
            <a:bodyPr rtlCol="0" anchor="ctr"/>
            <a:lstStyle/>
            <a:p>
              <a:endParaRPr lang="en-US"/>
            </a:p>
          </p:txBody>
        </p:sp>
        <p:sp>
          <p:nvSpPr>
            <p:cNvPr id="80" name="Figura a mano libera: forma 79">
              <a:extLst>
                <a:ext uri="{FF2B5EF4-FFF2-40B4-BE49-F238E27FC236}">
                  <a16:creationId xmlns:a16="http://schemas.microsoft.com/office/drawing/2014/main" id="{5634FF40-4FD0-47C1-A60C-F322B431E875}"/>
                </a:ext>
              </a:extLst>
            </p:cNvPr>
            <p:cNvSpPr/>
            <p:nvPr/>
          </p:nvSpPr>
          <p:spPr>
            <a:xfrm>
              <a:off x="3920188" y="2889951"/>
              <a:ext cx="51383" cy="51380"/>
            </a:xfrm>
            <a:custGeom>
              <a:avLst/>
              <a:gdLst>
                <a:gd name="connsiteX0" fmla="*/ 51384 w 51383"/>
                <a:gd name="connsiteY0" fmla="*/ 25690 h 51380"/>
                <a:gd name="connsiteX1" fmla="*/ 25692 w 51383"/>
                <a:gd name="connsiteY1" fmla="*/ 51380 h 51380"/>
                <a:gd name="connsiteX2" fmla="*/ 0 w 51383"/>
                <a:gd name="connsiteY2" fmla="*/ 25690 h 51380"/>
                <a:gd name="connsiteX3" fmla="*/ 25692 w 51383"/>
                <a:gd name="connsiteY3" fmla="*/ 0 h 51380"/>
                <a:gd name="connsiteX4" fmla="*/ 51384 w 51383"/>
                <a:gd name="connsiteY4" fmla="*/ 25690 h 51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83" h="51380">
                  <a:moveTo>
                    <a:pt x="51384" y="25690"/>
                  </a:moveTo>
                  <a:cubicBezTo>
                    <a:pt x="51384" y="39878"/>
                    <a:pt x="39881" y="51380"/>
                    <a:pt x="25692" y="51380"/>
                  </a:cubicBezTo>
                  <a:cubicBezTo>
                    <a:pt x="11503" y="51380"/>
                    <a:pt x="0" y="39878"/>
                    <a:pt x="0" y="25690"/>
                  </a:cubicBezTo>
                  <a:cubicBezTo>
                    <a:pt x="0" y="11502"/>
                    <a:pt x="11503" y="0"/>
                    <a:pt x="25692" y="0"/>
                  </a:cubicBezTo>
                  <a:cubicBezTo>
                    <a:pt x="39881" y="0"/>
                    <a:pt x="51384" y="11502"/>
                    <a:pt x="51384" y="25690"/>
                  </a:cubicBezTo>
                  <a:close/>
                </a:path>
              </a:pathLst>
            </a:custGeom>
            <a:solidFill>
              <a:srgbClr val="00FF00">
                <a:alpha val="99000"/>
              </a:srgbClr>
            </a:solidFill>
            <a:ln w="21600" cap="rnd">
              <a:solidFill>
                <a:srgbClr val="00FF00">
                  <a:alpha val="99000"/>
                </a:srgbClr>
              </a:solidFill>
              <a:prstDash val="solid"/>
              <a:round/>
            </a:ln>
          </p:spPr>
          <p:txBody>
            <a:bodyPr rtlCol="0" anchor="ctr"/>
            <a:lstStyle/>
            <a:p>
              <a:endParaRPr lang="en-US"/>
            </a:p>
          </p:txBody>
        </p:sp>
        <p:sp>
          <p:nvSpPr>
            <p:cNvPr id="81" name="Figura a mano libera: forma 80">
              <a:extLst>
                <a:ext uri="{FF2B5EF4-FFF2-40B4-BE49-F238E27FC236}">
                  <a16:creationId xmlns:a16="http://schemas.microsoft.com/office/drawing/2014/main" id="{1812509E-716B-44E7-B63C-D3F346337923}"/>
                </a:ext>
              </a:extLst>
            </p:cNvPr>
            <p:cNvSpPr/>
            <p:nvPr/>
          </p:nvSpPr>
          <p:spPr>
            <a:xfrm>
              <a:off x="4686842" y="2554069"/>
              <a:ext cx="1209817" cy="1774757"/>
            </a:xfrm>
            <a:custGeom>
              <a:avLst/>
              <a:gdLst>
                <a:gd name="connsiteX0" fmla="*/ 0 w 1209817"/>
                <a:gd name="connsiteY0" fmla="*/ 0 h 1774757"/>
                <a:gd name="connsiteX1" fmla="*/ 0 w 1209817"/>
                <a:gd name="connsiteY1" fmla="*/ 1091576 h 1774757"/>
                <a:gd name="connsiteX2" fmla="*/ 1209818 w 1209817"/>
                <a:gd name="connsiteY2" fmla="*/ 1091576 h 1774757"/>
                <a:gd name="connsiteX3" fmla="*/ 1209818 w 1209817"/>
                <a:gd name="connsiteY3" fmla="*/ 1774757 h 1774757"/>
              </a:gdLst>
              <a:ahLst/>
              <a:cxnLst>
                <a:cxn ang="0">
                  <a:pos x="connsiteX0" y="connsiteY0"/>
                </a:cxn>
                <a:cxn ang="0">
                  <a:pos x="connsiteX1" y="connsiteY1"/>
                </a:cxn>
                <a:cxn ang="0">
                  <a:pos x="connsiteX2" y="connsiteY2"/>
                </a:cxn>
                <a:cxn ang="0">
                  <a:pos x="connsiteX3" y="connsiteY3"/>
                </a:cxn>
              </a:cxnLst>
              <a:rect l="l" t="t" r="r" b="b"/>
              <a:pathLst>
                <a:path w="1209817" h="1774757">
                  <a:moveTo>
                    <a:pt x="0" y="0"/>
                  </a:moveTo>
                  <a:lnTo>
                    <a:pt x="0" y="1091576"/>
                  </a:lnTo>
                  <a:lnTo>
                    <a:pt x="1209818" y="1091576"/>
                  </a:lnTo>
                  <a:lnTo>
                    <a:pt x="1209818" y="1774757"/>
                  </a:lnTo>
                </a:path>
              </a:pathLst>
            </a:custGeom>
            <a:noFill/>
            <a:ln w="21600" cap="rnd">
              <a:solidFill>
                <a:srgbClr val="FF0000">
                  <a:alpha val="99000"/>
                </a:srgbClr>
              </a:solidFill>
              <a:prstDash val="solid"/>
              <a:round/>
            </a:ln>
          </p:spPr>
          <p:txBody>
            <a:bodyPr rtlCol="0" anchor="ctr"/>
            <a:lstStyle/>
            <a:p>
              <a:endParaRPr lang="en-US"/>
            </a:p>
          </p:txBody>
        </p:sp>
        <p:sp>
          <p:nvSpPr>
            <p:cNvPr id="82" name="Figura a mano libera: forma 81">
              <a:extLst>
                <a:ext uri="{FF2B5EF4-FFF2-40B4-BE49-F238E27FC236}">
                  <a16:creationId xmlns:a16="http://schemas.microsoft.com/office/drawing/2014/main" id="{0C4350C6-DCD7-47DA-9D45-BFAB7BEF24F7}"/>
                </a:ext>
              </a:extLst>
            </p:cNvPr>
            <p:cNvSpPr/>
            <p:nvPr/>
          </p:nvSpPr>
          <p:spPr>
            <a:xfrm>
              <a:off x="5896660" y="4328826"/>
              <a:ext cx="164649" cy="9525"/>
            </a:xfrm>
            <a:custGeom>
              <a:avLst/>
              <a:gdLst>
                <a:gd name="connsiteX0" fmla="*/ 164649 w 164649"/>
                <a:gd name="connsiteY0" fmla="*/ 0 h 9525"/>
                <a:gd name="connsiteX1" fmla="*/ 0 w 164649"/>
                <a:gd name="connsiteY1" fmla="*/ 0 h 9525"/>
              </a:gdLst>
              <a:ahLst/>
              <a:cxnLst>
                <a:cxn ang="0">
                  <a:pos x="connsiteX0" y="connsiteY0"/>
                </a:cxn>
                <a:cxn ang="0">
                  <a:pos x="connsiteX1" y="connsiteY1"/>
                </a:cxn>
              </a:cxnLst>
              <a:rect l="l" t="t" r="r" b="b"/>
              <a:pathLst>
                <a:path w="164649" h="9525">
                  <a:moveTo>
                    <a:pt x="164649" y="0"/>
                  </a:moveTo>
                  <a:lnTo>
                    <a:pt x="0" y="0"/>
                  </a:lnTo>
                </a:path>
              </a:pathLst>
            </a:custGeom>
            <a:noFill/>
            <a:ln w="21600" cap="rnd">
              <a:solidFill>
                <a:srgbClr val="FF2A2A">
                  <a:alpha val="99000"/>
                </a:srgbClr>
              </a:solidFill>
              <a:prstDash val="solid"/>
              <a:round/>
            </a:ln>
          </p:spPr>
          <p:txBody>
            <a:bodyPr rtlCol="0" anchor="ctr"/>
            <a:lstStyle/>
            <a:p>
              <a:endParaRPr lang="en-US"/>
            </a:p>
          </p:txBody>
        </p:sp>
        <p:sp>
          <p:nvSpPr>
            <p:cNvPr id="83" name="Figura a mano libera: forma 82">
              <a:extLst>
                <a:ext uri="{FF2B5EF4-FFF2-40B4-BE49-F238E27FC236}">
                  <a16:creationId xmlns:a16="http://schemas.microsoft.com/office/drawing/2014/main" id="{2D32AAB0-B981-4272-8AE5-671454386176}"/>
                </a:ext>
              </a:extLst>
            </p:cNvPr>
            <p:cNvSpPr/>
            <p:nvPr/>
          </p:nvSpPr>
          <p:spPr>
            <a:xfrm>
              <a:off x="5356926" y="2554069"/>
              <a:ext cx="704383" cy="1516315"/>
            </a:xfrm>
            <a:custGeom>
              <a:avLst/>
              <a:gdLst>
                <a:gd name="connsiteX0" fmla="*/ 704383 w 704383"/>
                <a:gd name="connsiteY0" fmla="*/ 1516315 h 1516315"/>
                <a:gd name="connsiteX1" fmla="*/ 704383 w 704383"/>
                <a:gd name="connsiteY1" fmla="*/ 805836 h 1516315"/>
                <a:gd name="connsiteX2" fmla="*/ 0 w 704383"/>
                <a:gd name="connsiteY2" fmla="*/ 805836 h 1516315"/>
                <a:gd name="connsiteX3" fmla="*/ 0 w 704383"/>
                <a:gd name="connsiteY3" fmla="*/ 0 h 1516315"/>
              </a:gdLst>
              <a:ahLst/>
              <a:cxnLst>
                <a:cxn ang="0">
                  <a:pos x="connsiteX0" y="connsiteY0"/>
                </a:cxn>
                <a:cxn ang="0">
                  <a:pos x="connsiteX1" y="connsiteY1"/>
                </a:cxn>
                <a:cxn ang="0">
                  <a:pos x="connsiteX2" y="connsiteY2"/>
                </a:cxn>
                <a:cxn ang="0">
                  <a:pos x="connsiteX3" y="connsiteY3"/>
                </a:cxn>
              </a:cxnLst>
              <a:rect l="l" t="t" r="r" b="b"/>
              <a:pathLst>
                <a:path w="704383" h="1516315">
                  <a:moveTo>
                    <a:pt x="704383" y="1516315"/>
                  </a:moveTo>
                  <a:lnTo>
                    <a:pt x="704383" y="805836"/>
                  </a:lnTo>
                  <a:lnTo>
                    <a:pt x="0" y="805836"/>
                  </a:lnTo>
                  <a:lnTo>
                    <a:pt x="0" y="0"/>
                  </a:lnTo>
                </a:path>
              </a:pathLst>
            </a:custGeom>
            <a:noFill/>
            <a:ln w="21600" cap="rnd">
              <a:solidFill>
                <a:srgbClr val="FF0000">
                  <a:alpha val="99000"/>
                </a:srgbClr>
              </a:solidFill>
              <a:prstDash val="solid"/>
              <a:round/>
            </a:ln>
          </p:spPr>
          <p:txBody>
            <a:bodyPr rtlCol="0" anchor="ctr"/>
            <a:lstStyle/>
            <a:p>
              <a:endParaRPr lang="en-US"/>
            </a:p>
          </p:txBody>
        </p:sp>
        <p:sp>
          <p:nvSpPr>
            <p:cNvPr id="84" name="Figura a mano libera: forma 83">
              <a:extLst>
                <a:ext uri="{FF2B5EF4-FFF2-40B4-BE49-F238E27FC236}">
                  <a16:creationId xmlns:a16="http://schemas.microsoft.com/office/drawing/2014/main" id="{DD1AB37E-86B2-4920-AF67-8D2549E793A7}"/>
                </a:ext>
              </a:extLst>
            </p:cNvPr>
            <p:cNvSpPr/>
            <p:nvPr/>
          </p:nvSpPr>
          <p:spPr>
            <a:xfrm>
              <a:off x="4664512" y="2533693"/>
              <a:ext cx="51383" cy="51380"/>
            </a:xfrm>
            <a:custGeom>
              <a:avLst/>
              <a:gdLst>
                <a:gd name="connsiteX0" fmla="*/ 51384 w 51383"/>
                <a:gd name="connsiteY0" fmla="*/ 25690 h 51380"/>
                <a:gd name="connsiteX1" fmla="*/ 25692 w 51383"/>
                <a:gd name="connsiteY1" fmla="*/ 51380 h 51380"/>
                <a:gd name="connsiteX2" fmla="*/ 0 w 51383"/>
                <a:gd name="connsiteY2" fmla="*/ 25690 h 51380"/>
                <a:gd name="connsiteX3" fmla="*/ 25692 w 51383"/>
                <a:gd name="connsiteY3" fmla="*/ 0 h 51380"/>
                <a:gd name="connsiteX4" fmla="*/ 51384 w 51383"/>
                <a:gd name="connsiteY4" fmla="*/ 25690 h 51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83" h="51380">
                  <a:moveTo>
                    <a:pt x="51384" y="25690"/>
                  </a:moveTo>
                  <a:cubicBezTo>
                    <a:pt x="51384" y="39878"/>
                    <a:pt x="39881" y="51380"/>
                    <a:pt x="25692" y="51380"/>
                  </a:cubicBezTo>
                  <a:cubicBezTo>
                    <a:pt x="11503" y="51380"/>
                    <a:pt x="0" y="39878"/>
                    <a:pt x="0" y="25690"/>
                  </a:cubicBezTo>
                  <a:cubicBezTo>
                    <a:pt x="0" y="11502"/>
                    <a:pt x="11503" y="0"/>
                    <a:pt x="25692" y="0"/>
                  </a:cubicBezTo>
                  <a:cubicBezTo>
                    <a:pt x="39881" y="0"/>
                    <a:pt x="51384" y="11502"/>
                    <a:pt x="51384" y="25690"/>
                  </a:cubicBezTo>
                  <a:close/>
                </a:path>
              </a:pathLst>
            </a:custGeom>
            <a:solidFill>
              <a:srgbClr val="FF0000">
                <a:alpha val="99000"/>
              </a:srgbClr>
            </a:solidFill>
            <a:ln w="21600" cap="rnd">
              <a:solidFill>
                <a:srgbClr val="FF0000">
                  <a:alpha val="99000"/>
                </a:srgbClr>
              </a:solidFill>
              <a:prstDash val="solid"/>
              <a:round/>
            </a:ln>
          </p:spPr>
          <p:txBody>
            <a:bodyPr rtlCol="0" anchor="ctr"/>
            <a:lstStyle/>
            <a:p>
              <a:endParaRPr lang="en-US"/>
            </a:p>
          </p:txBody>
        </p:sp>
        <p:sp>
          <p:nvSpPr>
            <p:cNvPr id="85" name="Figura a mano libera: forma 84">
              <a:extLst>
                <a:ext uri="{FF2B5EF4-FFF2-40B4-BE49-F238E27FC236}">
                  <a16:creationId xmlns:a16="http://schemas.microsoft.com/office/drawing/2014/main" id="{C2ACB4F1-7395-46A9-821A-B63A1C770D04}"/>
                </a:ext>
              </a:extLst>
            </p:cNvPr>
            <p:cNvSpPr/>
            <p:nvPr/>
          </p:nvSpPr>
          <p:spPr>
            <a:xfrm>
              <a:off x="5328967" y="2529157"/>
              <a:ext cx="51383" cy="51380"/>
            </a:xfrm>
            <a:custGeom>
              <a:avLst/>
              <a:gdLst>
                <a:gd name="connsiteX0" fmla="*/ 51384 w 51383"/>
                <a:gd name="connsiteY0" fmla="*/ 25690 h 51380"/>
                <a:gd name="connsiteX1" fmla="*/ 25692 w 51383"/>
                <a:gd name="connsiteY1" fmla="*/ 51380 h 51380"/>
                <a:gd name="connsiteX2" fmla="*/ 0 w 51383"/>
                <a:gd name="connsiteY2" fmla="*/ 25690 h 51380"/>
                <a:gd name="connsiteX3" fmla="*/ 25692 w 51383"/>
                <a:gd name="connsiteY3" fmla="*/ 0 h 51380"/>
                <a:gd name="connsiteX4" fmla="*/ 51384 w 51383"/>
                <a:gd name="connsiteY4" fmla="*/ 25690 h 51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83" h="51380">
                  <a:moveTo>
                    <a:pt x="51384" y="25690"/>
                  </a:moveTo>
                  <a:cubicBezTo>
                    <a:pt x="51384" y="39878"/>
                    <a:pt x="39881" y="51380"/>
                    <a:pt x="25692" y="51380"/>
                  </a:cubicBezTo>
                  <a:cubicBezTo>
                    <a:pt x="11503" y="51380"/>
                    <a:pt x="0" y="39878"/>
                    <a:pt x="0" y="25690"/>
                  </a:cubicBezTo>
                  <a:cubicBezTo>
                    <a:pt x="0" y="11502"/>
                    <a:pt x="11503" y="0"/>
                    <a:pt x="25692" y="0"/>
                  </a:cubicBezTo>
                  <a:cubicBezTo>
                    <a:pt x="39881" y="0"/>
                    <a:pt x="51384" y="11502"/>
                    <a:pt x="51384" y="25690"/>
                  </a:cubicBezTo>
                  <a:close/>
                </a:path>
              </a:pathLst>
            </a:custGeom>
            <a:solidFill>
              <a:srgbClr val="FF0000">
                <a:alpha val="99000"/>
              </a:srgbClr>
            </a:solidFill>
            <a:ln w="21600" cap="rnd">
              <a:solidFill>
                <a:srgbClr val="FF0000">
                  <a:alpha val="99000"/>
                </a:srgbClr>
              </a:solidFill>
              <a:prstDash val="solid"/>
              <a:round/>
            </a:ln>
          </p:spPr>
          <p:txBody>
            <a:bodyPr rtlCol="0" anchor="ctr"/>
            <a:lstStyle/>
            <a:p>
              <a:endParaRPr lang="en-US"/>
            </a:p>
          </p:txBody>
        </p:sp>
        <p:sp>
          <p:nvSpPr>
            <p:cNvPr id="86" name="Figura a mano libera: forma 85">
              <a:extLst>
                <a:ext uri="{FF2B5EF4-FFF2-40B4-BE49-F238E27FC236}">
                  <a16:creationId xmlns:a16="http://schemas.microsoft.com/office/drawing/2014/main" id="{A0E68163-B5B6-4B47-A05F-624596B56392}"/>
                </a:ext>
              </a:extLst>
            </p:cNvPr>
            <p:cNvSpPr/>
            <p:nvPr/>
          </p:nvSpPr>
          <p:spPr>
            <a:xfrm>
              <a:off x="3918734" y="4501075"/>
              <a:ext cx="51383" cy="51380"/>
            </a:xfrm>
            <a:custGeom>
              <a:avLst/>
              <a:gdLst>
                <a:gd name="connsiteX0" fmla="*/ 51384 w 51383"/>
                <a:gd name="connsiteY0" fmla="*/ 25690 h 51380"/>
                <a:gd name="connsiteX1" fmla="*/ 25692 w 51383"/>
                <a:gd name="connsiteY1" fmla="*/ 51381 h 51380"/>
                <a:gd name="connsiteX2" fmla="*/ 0 w 51383"/>
                <a:gd name="connsiteY2" fmla="*/ 25690 h 51380"/>
                <a:gd name="connsiteX3" fmla="*/ 25692 w 51383"/>
                <a:gd name="connsiteY3" fmla="*/ 0 h 51380"/>
                <a:gd name="connsiteX4" fmla="*/ 51384 w 51383"/>
                <a:gd name="connsiteY4" fmla="*/ 25690 h 51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83" h="51380">
                  <a:moveTo>
                    <a:pt x="51384" y="25690"/>
                  </a:moveTo>
                  <a:cubicBezTo>
                    <a:pt x="51384" y="39879"/>
                    <a:pt x="39881" y="51381"/>
                    <a:pt x="25692" y="51381"/>
                  </a:cubicBezTo>
                  <a:cubicBezTo>
                    <a:pt x="11503" y="51381"/>
                    <a:pt x="0" y="39879"/>
                    <a:pt x="0" y="25690"/>
                  </a:cubicBezTo>
                  <a:cubicBezTo>
                    <a:pt x="0" y="11502"/>
                    <a:pt x="11503" y="0"/>
                    <a:pt x="25692" y="0"/>
                  </a:cubicBezTo>
                  <a:cubicBezTo>
                    <a:pt x="39881" y="0"/>
                    <a:pt x="51384" y="11502"/>
                    <a:pt x="51384" y="25690"/>
                  </a:cubicBezTo>
                  <a:close/>
                </a:path>
              </a:pathLst>
            </a:custGeom>
            <a:solidFill>
              <a:srgbClr val="000000">
                <a:alpha val="99000"/>
              </a:srgbClr>
            </a:solidFill>
            <a:ln w="21600" cap="rnd">
              <a:solidFill>
                <a:srgbClr val="000000">
                  <a:alpha val="99000"/>
                </a:srgbClr>
              </a:solidFill>
              <a:prstDash val="solid"/>
              <a:round/>
            </a:ln>
          </p:spPr>
          <p:txBody>
            <a:bodyPr rtlCol="0" anchor="ctr"/>
            <a:lstStyle/>
            <a:p>
              <a:endParaRPr lang="en-US"/>
            </a:p>
          </p:txBody>
        </p:sp>
        <p:sp>
          <p:nvSpPr>
            <p:cNvPr id="87" name="Figura a mano libera: forma 86">
              <a:extLst>
                <a:ext uri="{FF2B5EF4-FFF2-40B4-BE49-F238E27FC236}">
                  <a16:creationId xmlns:a16="http://schemas.microsoft.com/office/drawing/2014/main" id="{8610A128-7D5C-4177-A494-E5AE49B27D93}"/>
                </a:ext>
              </a:extLst>
            </p:cNvPr>
            <p:cNvSpPr/>
            <p:nvPr/>
          </p:nvSpPr>
          <p:spPr>
            <a:xfrm>
              <a:off x="5313965" y="4496979"/>
              <a:ext cx="51383" cy="51380"/>
            </a:xfrm>
            <a:custGeom>
              <a:avLst/>
              <a:gdLst>
                <a:gd name="connsiteX0" fmla="*/ 51384 w 51383"/>
                <a:gd name="connsiteY0" fmla="*/ 25690 h 51380"/>
                <a:gd name="connsiteX1" fmla="*/ 25692 w 51383"/>
                <a:gd name="connsiteY1" fmla="*/ 51380 h 51380"/>
                <a:gd name="connsiteX2" fmla="*/ 0 w 51383"/>
                <a:gd name="connsiteY2" fmla="*/ 25690 h 51380"/>
                <a:gd name="connsiteX3" fmla="*/ 25692 w 51383"/>
                <a:gd name="connsiteY3" fmla="*/ 0 h 51380"/>
                <a:gd name="connsiteX4" fmla="*/ 51384 w 51383"/>
                <a:gd name="connsiteY4" fmla="*/ 25690 h 51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83" h="51380">
                  <a:moveTo>
                    <a:pt x="51384" y="25690"/>
                  </a:moveTo>
                  <a:cubicBezTo>
                    <a:pt x="51384" y="39878"/>
                    <a:pt x="39881" y="51380"/>
                    <a:pt x="25692" y="51380"/>
                  </a:cubicBezTo>
                  <a:cubicBezTo>
                    <a:pt x="11503" y="51380"/>
                    <a:pt x="0" y="39878"/>
                    <a:pt x="0" y="25690"/>
                  </a:cubicBezTo>
                  <a:cubicBezTo>
                    <a:pt x="0" y="11502"/>
                    <a:pt x="11503" y="0"/>
                    <a:pt x="25692" y="0"/>
                  </a:cubicBezTo>
                  <a:cubicBezTo>
                    <a:pt x="39881" y="0"/>
                    <a:pt x="51384" y="11502"/>
                    <a:pt x="51384" y="25690"/>
                  </a:cubicBezTo>
                  <a:close/>
                </a:path>
              </a:pathLst>
            </a:custGeom>
            <a:solidFill>
              <a:srgbClr val="000000">
                <a:alpha val="99000"/>
              </a:srgbClr>
            </a:solidFill>
            <a:ln w="21600" cap="rnd">
              <a:solidFill>
                <a:srgbClr val="000000">
                  <a:alpha val="99000"/>
                </a:srgbClr>
              </a:solidFill>
              <a:prstDash val="solid"/>
              <a:round/>
            </a:ln>
          </p:spPr>
          <p:txBody>
            <a:bodyPr rtlCol="0" anchor="ctr"/>
            <a:lstStyle/>
            <a:p>
              <a:endParaRPr lang="en-US"/>
            </a:p>
          </p:txBody>
        </p:sp>
        <p:sp>
          <p:nvSpPr>
            <p:cNvPr id="88" name="Figura a mano libera: forma 87">
              <a:extLst>
                <a:ext uri="{FF2B5EF4-FFF2-40B4-BE49-F238E27FC236}">
                  <a16:creationId xmlns:a16="http://schemas.microsoft.com/office/drawing/2014/main" id="{1B69B886-975E-4C28-98BC-A8FD5688E4B2}"/>
                </a:ext>
              </a:extLst>
            </p:cNvPr>
            <p:cNvSpPr/>
            <p:nvPr/>
          </p:nvSpPr>
          <p:spPr>
            <a:xfrm>
              <a:off x="5310622" y="3797120"/>
              <a:ext cx="51383" cy="51380"/>
            </a:xfrm>
            <a:custGeom>
              <a:avLst/>
              <a:gdLst>
                <a:gd name="connsiteX0" fmla="*/ 51384 w 51383"/>
                <a:gd name="connsiteY0" fmla="*/ 25690 h 51380"/>
                <a:gd name="connsiteX1" fmla="*/ 25692 w 51383"/>
                <a:gd name="connsiteY1" fmla="*/ 51380 h 51380"/>
                <a:gd name="connsiteX2" fmla="*/ 0 w 51383"/>
                <a:gd name="connsiteY2" fmla="*/ 25690 h 51380"/>
                <a:gd name="connsiteX3" fmla="*/ 25692 w 51383"/>
                <a:gd name="connsiteY3" fmla="*/ 0 h 51380"/>
                <a:gd name="connsiteX4" fmla="*/ 51384 w 51383"/>
                <a:gd name="connsiteY4" fmla="*/ 25690 h 51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83" h="51380">
                  <a:moveTo>
                    <a:pt x="51384" y="25690"/>
                  </a:moveTo>
                  <a:cubicBezTo>
                    <a:pt x="51384" y="39878"/>
                    <a:pt x="39881" y="51380"/>
                    <a:pt x="25692" y="51380"/>
                  </a:cubicBezTo>
                  <a:cubicBezTo>
                    <a:pt x="11503" y="51380"/>
                    <a:pt x="0" y="39878"/>
                    <a:pt x="0" y="25690"/>
                  </a:cubicBezTo>
                  <a:cubicBezTo>
                    <a:pt x="0" y="11502"/>
                    <a:pt x="11503" y="0"/>
                    <a:pt x="25692" y="0"/>
                  </a:cubicBezTo>
                  <a:cubicBezTo>
                    <a:pt x="39881" y="0"/>
                    <a:pt x="51384" y="11502"/>
                    <a:pt x="51384" y="25690"/>
                  </a:cubicBezTo>
                  <a:close/>
                </a:path>
              </a:pathLst>
            </a:custGeom>
            <a:solidFill>
              <a:srgbClr val="000000">
                <a:alpha val="99000"/>
              </a:srgbClr>
            </a:solidFill>
            <a:ln w="21600" cap="rnd">
              <a:solidFill>
                <a:srgbClr val="000000">
                  <a:alpha val="99000"/>
                </a:srgbClr>
              </a:solidFill>
              <a:prstDash val="solid"/>
              <a:round/>
            </a:ln>
          </p:spPr>
          <p:txBody>
            <a:bodyPr rtlCol="0" anchor="ctr"/>
            <a:lstStyle/>
            <a:p>
              <a:endParaRPr lang="en-US"/>
            </a:p>
          </p:txBody>
        </p:sp>
        <p:sp>
          <p:nvSpPr>
            <p:cNvPr id="89" name="Figura a mano libera: forma 88">
              <a:extLst>
                <a:ext uri="{FF2B5EF4-FFF2-40B4-BE49-F238E27FC236}">
                  <a16:creationId xmlns:a16="http://schemas.microsoft.com/office/drawing/2014/main" id="{83330CBC-07E2-4976-8248-2F8DE8556C75}"/>
                </a:ext>
              </a:extLst>
            </p:cNvPr>
            <p:cNvSpPr/>
            <p:nvPr/>
          </p:nvSpPr>
          <p:spPr>
            <a:xfrm>
              <a:off x="6352933" y="4506732"/>
              <a:ext cx="51383" cy="51380"/>
            </a:xfrm>
            <a:custGeom>
              <a:avLst/>
              <a:gdLst>
                <a:gd name="connsiteX0" fmla="*/ 51384 w 51383"/>
                <a:gd name="connsiteY0" fmla="*/ 25690 h 51380"/>
                <a:gd name="connsiteX1" fmla="*/ 25692 w 51383"/>
                <a:gd name="connsiteY1" fmla="*/ 51380 h 51380"/>
                <a:gd name="connsiteX2" fmla="*/ 0 w 51383"/>
                <a:gd name="connsiteY2" fmla="*/ 25690 h 51380"/>
                <a:gd name="connsiteX3" fmla="*/ 25692 w 51383"/>
                <a:gd name="connsiteY3" fmla="*/ 0 h 51380"/>
                <a:gd name="connsiteX4" fmla="*/ 51384 w 51383"/>
                <a:gd name="connsiteY4" fmla="*/ 25690 h 51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83" h="51380">
                  <a:moveTo>
                    <a:pt x="51384" y="25690"/>
                  </a:moveTo>
                  <a:cubicBezTo>
                    <a:pt x="51384" y="39879"/>
                    <a:pt x="39881" y="51380"/>
                    <a:pt x="25692" y="51380"/>
                  </a:cubicBezTo>
                  <a:cubicBezTo>
                    <a:pt x="11503" y="51380"/>
                    <a:pt x="0" y="39879"/>
                    <a:pt x="0" y="25690"/>
                  </a:cubicBezTo>
                  <a:cubicBezTo>
                    <a:pt x="0" y="11502"/>
                    <a:pt x="11503" y="0"/>
                    <a:pt x="25692" y="0"/>
                  </a:cubicBezTo>
                  <a:cubicBezTo>
                    <a:pt x="39881" y="0"/>
                    <a:pt x="51384" y="11502"/>
                    <a:pt x="51384" y="25690"/>
                  </a:cubicBezTo>
                  <a:close/>
                </a:path>
              </a:pathLst>
            </a:custGeom>
            <a:solidFill>
              <a:srgbClr val="000000">
                <a:alpha val="99000"/>
              </a:srgbClr>
            </a:solidFill>
            <a:ln w="21600" cap="rnd">
              <a:solidFill>
                <a:srgbClr val="000000">
                  <a:alpha val="99000"/>
                </a:srgbClr>
              </a:solidFill>
              <a:prstDash val="solid"/>
              <a:round/>
            </a:ln>
          </p:spPr>
          <p:txBody>
            <a:bodyPr rtlCol="0" anchor="ctr"/>
            <a:lstStyle/>
            <a:p>
              <a:endParaRPr lang="en-US"/>
            </a:p>
          </p:txBody>
        </p:sp>
        <p:sp>
          <p:nvSpPr>
            <p:cNvPr id="90" name="Figura a mano libera: forma 89">
              <a:extLst>
                <a:ext uri="{FF2B5EF4-FFF2-40B4-BE49-F238E27FC236}">
                  <a16:creationId xmlns:a16="http://schemas.microsoft.com/office/drawing/2014/main" id="{AE13FCEF-FE67-495E-927A-47977A10C1DF}"/>
                </a:ext>
              </a:extLst>
            </p:cNvPr>
            <p:cNvSpPr/>
            <p:nvPr/>
          </p:nvSpPr>
          <p:spPr>
            <a:xfrm>
              <a:off x="5660002" y="4199610"/>
              <a:ext cx="1442027" cy="516416"/>
            </a:xfrm>
            <a:custGeom>
              <a:avLst/>
              <a:gdLst>
                <a:gd name="connsiteX0" fmla="*/ 0 w 1442027"/>
                <a:gd name="connsiteY0" fmla="*/ 0 h 516416"/>
                <a:gd name="connsiteX1" fmla="*/ 0 w 1442027"/>
                <a:gd name="connsiteY1" fmla="*/ 516417 h 516416"/>
                <a:gd name="connsiteX2" fmla="*/ 1291171 w 1442027"/>
                <a:gd name="connsiteY2" fmla="*/ 516417 h 516416"/>
                <a:gd name="connsiteX3" fmla="*/ 1291171 w 1442027"/>
                <a:gd name="connsiteY3" fmla="*/ 1638 h 516416"/>
                <a:gd name="connsiteX4" fmla="*/ 1442028 w 1442027"/>
                <a:gd name="connsiteY4" fmla="*/ 1638 h 516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2027" h="516416">
                  <a:moveTo>
                    <a:pt x="0" y="0"/>
                  </a:moveTo>
                  <a:lnTo>
                    <a:pt x="0" y="516417"/>
                  </a:lnTo>
                  <a:lnTo>
                    <a:pt x="1291171" y="516417"/>
                  </a:lnTo>
                  <a:lnTo>
                    <a:pt x="1291171" y="1638"/>
                  </a:lnTo>
                  <a:lnTo>
                    <a:pt x="1442028" y="1638"/>
                  </a:lnTo>
                </a:path>
              </a:pathLst>
            </a:custGeom>
            <a:noFill/>
            <a:ln w="21600" cap="rnd">
              <a:solidFill>
                <a:srgbClr val="0000FF">
                  <a:alpha val="99000"/>
                </a:srgbClr>
              </a:solidFill>
              <a:prstDash val="solid"/>
              <a:round/>
            </a:ln>
          </p:spPr>
          <p:txBody>
            <a:bodyPr rtlCol="0" anchor="ctr"/>
            <a:lstStyle/>
            <a:p>
              <a:endParaRPr lang="en-US"/>
            </a:p>
          </p:txBody>
        </p:sp>
        <p:sp>
          <p:nvSpPr>
            <p:cNvPr id="91" name="Figura a mano libera: forma 90">
              <a:extLst>
                <a:ext uri="{FF2B5EF4-FFF2-40B4-BE49-F238E27FC236}">
                  <a16:creationId xmlns:a16="http://schemas.microsoft.com/office/drawing/2014/main" id="{87F3F006-B473-4CD2-AD52-47E137DFCD50}"/>
                </a:ext>
              </a:extLst>
            </p:cNvPr>
            <p:cNvSpPr/>
            <p:nvPr/>
          </p:nvSpPr>
          <p:spPr>
            <a:xfrm>
              <a:off x="6701989" y="3720483"/>
              <a:ext cx="400040" cy="479126"/>
            </a:xfrm>
            <a:custGeom>
              <a:avLst/>
              <a:gdLst>
                <a:gd name="connsiteX0" fmla="*/ 0 w 400040"/>
                <a:gd name="connsiteY0" fmla="*/ 479127 h 479126"/>
                <a:gd name="connsiteX1" fmla="*/ 0 w 400040"/>
                <a:gd name="connsiteY1" fmla="*/ 0 h 479126"/>
                <a:gd name="connsiteX2" fmla="*/ 400040 w 400040"/>
                <a:gd name="connsiteY2" fmla="*/ 0 h 479126"/>
              </a:gdLst>
              <a:ahLst/>
              <a:cxnLst>
                <a:cxn ang="0">
                  <a:pos x="connsiteX0" y="connsiteY0"/>
                </a:cxn>
                <a:cxn ang="0">
                  <a:pos x="connsiteX1" y="connsiteY1"/>
                </a:cxn>
                <a:cxn ang="0">
                  <a:pos x="connsiteX2" y="connsiteY2"/>
                </a:cxn>
              </a:cxnLst>
              <a:rect l="l" t="t" r="r" b="b"/>
              <a:pathLst>
                <a:path w="400040" h="479126">
                  <a:moveTo>
                    <a:pt x="0" y="479127"/>
                  </a:moveTo>
                  <a:lnTo>
                    <a:pt x="0" y="0"/>
                  </a:lnTo>
                  <a:lnTo>
                    <a:pt x="400040" y="0"/>
                  </a:lnTo>
                </a:path>
              </a:pathLst>
            </a:custGeom>
            <a:noFill/>
            <a:ln w="21600" cap="rnd">
              <a:solidFill>
                <a:srgbClr val="0000FF">
                  <a:alpha val="99000"/>
                </a:srgbClr>
              </a:solidFill>
              <a:prstDash val="solid"/>
              <a:round/>
            </a:ln>
          </p:spPr>
          <p:txBody>
            <a:bodyPr rtlCol="0" anchor="ctr"/>
            <a:lstStyle/>
            <a:p>
              <a:endParaRPr lang="en-US"/>
            </a:p>
          </p:txBody>
        </p:sp>
        <p:sp>
          <p:nvSpPr>
            <p:cNvPr id="92" name="Figura a mano libera: forma 91">
              <a:extLst>
                <a:ext uri="{FF2B5EF4-FFF2-40B4-BE49-F238E27FC236}">
                  <a16:creationId xmlns:a16="http://schemas.microsoft.com/office/drawing/2014/main" id="{C049B2C5-76E2-41B9-A609-208A9E47AEB7}"/>
                </a:ext>
              </a:extLst>
            </p:cNvPr>
            <p:cNvSpPr/>
            <p:nvPr/>
          </p:nvSpPr>
          <p:spPr>
            <a:xfrm>
              <a:off x="6381644" y="3180749"/>
              <a:ext cx="1045759" cy="635184"/>
            </a:xfrm>
            <a:custGeom>
              <a:avLst/>
              <a:gdLst>
                <a:gd name="connsiteX0" fmla="*/ 0 w 1045759"/>
                <a:gd name="connsiteY0" fmla="*/ 635184 h 635184"/>
                <a:gd name="connsiteX1" fmla="*/ 0 w 1045759"/>
                <a:gd name="connsiteY1" fmla="*/ 0 h 635184"/>
                <a:gd name="connsiteX2" fmla="*/ 1045759 w 1045759"/>
                <a:gd name="connsiteY2" fmla="*/ 0 h 635184"/>
                <a:gd name="connsiteX3" fmla="*/ 1045759 w 1045759"/>
                <a:gd name="connsiteY3" fmla="*/ 197425 h 635184"/>
              </a:gdLst>
              <a:ahLst/>
              <a:cxnLst>
                <a:cxn ang="0">
                  <a:pos x="connsiteX0" y="connsiteY0"/>
                </a:cxn>
                <a:cxn ang="0">
                  <a:pos x="connsiteX1" y="connsiteY1"/>
                </a:cxn>
                <a:cxn ang="0">
                  <a:pos x="connsiteX2" y="connsiteY2"/>
                </a:cxn>
                <a:cxn ang="0">
                  <a:pos x="connsiteX3" y="connsiteY3"/>
                </a:cxn>
              </a:cxnLst>
              <a:rect l="l" t="t" r="r" b="b"/>
              <a:pathLst>
                <a:path w="1045759" h="635184">
                  <a:moveTo>
                    <a:pt x="0" y="635184"/>
                  </a:moveTo>
                  <a:lnTo>
                    <a:pt x="0" y="0"/>
                  </a:lnTo>
                  <a:lnTo>
                    <a:pt x="1045759" y="0"/>
                  </a:lnTo>
                  <a:lnTo>
                    <a:pt x="1045759" y="197425"/>
                  </a:lnTo>
                </a:path>
              </a:pathLst>
            </a:custGeom>
            <a:noFill/>
            <a:ln w="21600" cap="rnd">
              <a:solidFill>
                <a:srgbClr val="000000">
                  <a:alpha val="99000"/>
                </a:srgbClr>
              </a:solidFill>
              <a:prstDash val="solid"/>
              <a:round/>
            </a:ln>
          </p:spPr>
          <p:txBody>
            <a:bodyPr rtlCol="0" anchor="ctr"/>
            <a:lstStyle/>
            <a:p>
              <a:endParaRPr lang="en-US"/>
            </a:p>
          </p:txBody>
        </p:sp>
        <p:sp>
          <p:nvSpPr>
            <p:cNvPr id="93" name="Figura a mano libera: forma 92">
              <a:extLst>
                <a:ext uri="{FF2B5EF4-FFF2-40B4-BE49-F238E27FC236}">
                  <a16:creationId xmlns:a16="http://schemas.microsoft.com/office/drawing/2014/main" id="{B0C1D264-21D5-484E-8068-45AC36AB14C0}"/>
                </a:ext>
              </a:extLst>
            </p:cNvPr>
            <p:cNvSpPr/>
            <p:nvPr/>
          </p:nvSpPr>
          <p:spPr>
            <a:xfrm>
              <a:off x="6355952" y="3790243"/>
              <a:ext cx="51383" cy="51380"/>
            </a:xfrm>
            <a:custGeom>
              <a:avLst/>
              <a:gdLst>
                <a:gd name="connsiteX0" fmla="*/ 51384 w 51383"/>
                <a:gd name="connsiteY0" fmla="*/ 25690 h 51380"/>
                <a:gd name="connsiteX1" fmla="*/ 25692 w 51383"/>
                <a:gd name="connsiteY1" fmla="*/ 51380 h 51380"/>
                <a:gd name="connsiteX2" fmla="*/ 0 w 51383"/>
                <a:gd name="connsiteY2" fmla="*/ 25690 h 51380"/>
                <a:gd name="connsiteX3" fmla="*/ 25692 w 51383"/>
                <a:gd name="connsiteY3" fmla="*/ 0 h 51380"/>
                <a:gd name="connsiteX4" fmla="*/ 51384 w 51383"/>
                <a:gd name="connsiteY4" fmla="*/ 25690 h 51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83" h="51380">
                  <a:moveTo>
                    <a:pt x="51384" y="25690"/>
                  </a:moveTo>
                  <a:cubicBezTo>
                    <a:pt x="51384" y="39878"/>
                    <a:pt x="39881" y="51380"/>
                    <a:pt x="25692" y="51380"/>
                  </a:cubicBezTo>
                  <a:cubicBezTo>
                    <a:pt x="11503" y="51380"/>
                    <a:pt x="0" y="39878"/>
                    <a:pt x="0" y="25690"/>
                  </a:cubicBezTo>
                  <a:cubicBezTo>
                    <a:pt x="0" y="11502"/>
                    <a:pt x="11503" y="0"/>
                    <a:pt x="25692" y="0"/>
                  </a:cubicBezTo>
                  <a:cubicBezTo>
                    <a:pt x="39881" y="0"/>
                    <a:pt x="51384" y="11502"/>
                    <a:pt x="51384" y="25690"/>
                  </a:cubicBezTo>
                  <a:close/>
                </a:path>
              </a:pathLst>
            </a:custGeom>
            <a:solidFill>
              <a:srgbClr val="000000">
                <a:alpha val="99000"/>
              </a:srgbClr>
            </a:solidFill>
            <a:ln w="21600" cap="rnd">
              <a:solidFill>
                <a:srgbClr val="000000">
                  <a:alpha val="99000"/>
                </a:srgbClr>
              </a:solidFill>
              <a:prstDash val="solid"/>
              <a:round/>
            </a:ln>
          </p:spPr>
          <p:txBody>
            <a:bodyPr rtlCol="0" anchor="ctr"/>
            <a:lstStyle/>
            <a:p>
              <a:endParaRPr lang="en-US"/>
            </a:p>
          </p:txBody>
        </p:sp>
      </p:grpSp>
      <p:sp>
        <p:nvSpPr>
          <p:cNvPr id="95" name="CasellaDiTesto 94">
            <a:extLst>
              <a:ext uri="{FF2B5EF4-FFF2-40B4-BE49-F238E27FC236}">
                <a16:creationId xmlns:a16="http://schemas.microsoft.com/office/drawing/2014/main" id="{35B403E0-BBA6-4413-95EF-346CAE5F587E}"/>
              </a:ext>
            </a:extLst>
          </p:cNvPr>
          <p:cNvSpPr txBox="1"/>
          <p:nvPr/>
        </p:nvSpPr>
        <p:spPr>
          <a:xfrm>
            <a:off x="494388" y="3769700"/>
            <a:ext cx="902811"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3.7 V</a:t>
            </a:r>
          </a:p>
        </p:txBody>
      </p:sp>
      <p:sp>
        <p:nvSpPr>
          <p:cNvPr id="96" name="CasellaDiTesto 95">
            <a:extLst>
              <a:ext uri="{FF2B5EF4-FFF2-40B4-BE49-F238E27FC236}">
                <a16:creationId xmlns:a16="http://schemas.microsoft.com/office/drawing/2014/main" id="{92544C7D-00FA-42DC-A9FB-79802520F9F2}"/>
              </a:ext>
            </a:extLst>
          </p:cNvPr>
          <p:cNvSpPr txBox="1"/>
          <p:nvPr/>
        </p:nvSpPr>
        <p:spPr>
          <a:xfrm>
            <a:off x="926085" y="1517023"/>
            <a:ext cx="1859805" cy="461665"/>
          </a:xfrm>
          <a:prstGeom prst="rect">
            <a:avLst/>
          </a:prstGeom>
          <a:noFill/>
        </p:spPr>
        <p:txBody>
          <a:bodyPr wrap="none" rtlCol="0">
            <a:spAutoFit/>
          </a:bodyPr>
          <a:lstStyle/>
          <a:p>
            <a:r>
              <a:rPr lang="en-US" sz="2400" dirty="0">
                <a:solidFill>
                  <a:srgbClr val="FF0000"/>
                </a:solidFill>
                <a:latin typeface="Arial" panose="020B0604020202020204" pitchFamily="34" charset="0"/>
                <a:cs typeface="Arial" panose="020B0604020202020204" pitchFamily="34" charset="0"/>
                <a:sym typeface="Symbol" panose="05050102010706020507" pitchFamily="18" charset="2"/>
              </a:rPr>
              <a:t></a:t>
            </a:r>
            <a:r>
              <a:rPr lang="en-US" sz="2400" dirty="0">
                <a:solidFill>
                  <a:srgbClr val="FF0000"/>
                </a:solidFill>
                <a:latin typeface="Arial" panose="020B0604020202020204" pitchFamily="34" charset="0"/>
                <a:cs typeface="Arial" panose="020B0604020202020204" pitchFamily="34" charset="0"/>
              </a:rPr>
              <a:t> 100-800 V</a:t>
            </a:r>
          </a:p>
        </p:txBody>
      </p:sp>
      <p:sp>
        <p:nvSpPr>
          <p:cNvPr id="97" name="Figura a mano libera: forma 96">
            <a:extLst>
              <a:ext uri="{FF2B5EF4-FFF2-40B4-BE49-F238E27FC236}">
                <a16:creationId xmlns:a16="http://schemas.microsoft.com/office/drawing/2014/main" id="{7BB045EA-963B-4660-BA0A-CB5A02AC6F2A}"/>
              </a:ext>
            </a:extLst>
          </p:cNvPr>
          <p:cNvSpPr/>
          <p:nvPr/>
        </p:nvSpPr>
        <p:spPr>
          <a:xfrm>
            <a:off x="2286000" y="1976632"/>
            <a:ext cx="418250" cy="571835"/>
          </a:xfrm>
          <a:custGeom>
            <a:avLst/>
            <a:gdLst>
              <a:gd name="connsiteX0" fmla="*/ 0 w 418250"/>
              <a:gd name="connsiteY0" fmla="*/ 13035 h 571835"/>
              <a:gd name="connsiteX1" fmla="*/ 397933 w 418250"/>
              <a:gd name="connsiteY1" fmla="*/ 13035 h 571835"/>
              <a:gd name="connsiteX2" fmla="*/ 338667 w 418250"/>
              <a:gd name="connsiteY2" fmla="*/ 148501 h 571835"/>
              <a:gd name="connsiteX3" fmla="*/ 152400 w 418250"/>
              <a:gd name="connsiteY3" fmla="*/ 156968 h 571835"/>
              <a:gd name="connsiteX4" fmla="*/ 304800 w 418250"/>
              <a:gd name="connsiteY4" fmla="*/ 233168 h 571835"/>
              <a:gd name="connsiteX5" fmla="*/ 389467 w 418250"/>
              <a:gd name="connsiteY5" fmla="*/ 309368 h 571835"/>
              <a:gd name="connsiteX6" fmla="*/ 321733 w 418250"/>
              <a:gd name="connsiteY6" fmla="*/ 571835 h 571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8250" h="571835">
                <a:moveTo>
                  <a:pt x="0" y="13035"/>
                </a:moveTo>
                <a:cubicBezTo>
                  <a:pt x="170744" y="1746"/>
                  <a:pt x="341489" y="-9543"/>
                  <a:pt x="397933" y="13035"/>
                </a:cubicBezTo>
                <a:cubicBezTo>
                  <a:pt x="454377" y="35613"/>
                  <a:pt x="379589" y="124512"/>
                  <a:pt x="338667" y="148501"/>
                </a:cubicBezTo>
                <a:cubicBezTo>
                  <a:pt x="297745" y="172490"/>
                  <a:pt x="158045" y="142857"/>
                  <a:pt x="152400" y="156968"/>
                </a:cubicBezTo>
                <a:cubicBezTo>
                  <a:pt x="146756" y="171079"/>
                  <a:pt x="265289" y="207768"/>
                  <a:pt x="304800" y="233168"/>
                </a:cubicBezTo>
                <a:cubicBezTo>
                  <a:pt x="344311" y="258568"/>
                  <a:pt x="386645" y="252923"/>
                  <a:pt x="389467" y="309368"/>
                </a:cubicBezTo>
                <a:cubicBezTo>
                  <a:pt x="392289" y="365813"/>
                  <a:pt x="357011" y="468824"/>
                  <a:pt x="321733" y="571835"/>
                </a:cubicBezTo>
              </a:path>
            </a:pathLst>
          </a:custGeom>
          <a:noFill/>
          <a:ln w="25400">
            <a:solidFill>
              <a:srgbClr val="FF0000"/>
            </a:solidFill>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CasellaDiTesto 97">
            <a:extLst>
              <a:ext uri="{FF2B5EF4-FFF2-40B4-BE49-F238E27FC236}">
                <a16:creationId xmlns:a16="http://schemas.microsoft.com/office/drawing/2014/main" id="{5A8E504F-6BB5-471F-A48C-CE7872C58A6A}"/>
              </a:ext>
            </a:extLst>
          </p:cNvPr>
          <p:cNvSpPr txBox="1"/>
          <p:nvPr/>
        </p:nvSpPr>
        <p:spPr>
          <a:xfrm>
            <a:off x="4383668" y="4760224"/>
            <a:ext cx="526106" cy="461665"/>
          </a:xfrm>
          <a:prstGeom prst="rect">
            <a:avLst/>
          </a:prstGeom>
          <a:noFill/>
        </p:spPr>
        <p:txBody>
          <a:bodyPr wrap="none" rtlCol="0">
            <a:spAutoFit/>
          </a:bodyPr>
          <a:lstStyle/>
          <a:p>
            <a:r>
              <a:rPr lang="en-US" sz="2400" i="1" dirty="0">
                <a:solidFill>
                  <a:srgbClr val="3333FF"/>
                </a:solidFill>
                <a:latin typeface="Arial" panose="020B0604020202020204" pitchFamily="34" charset="0"/>
                <a:cs typeface="Arial" panose="020B0604020202020204" pitchFamily="34" charset="0"/>
              </a:rPr>
              <a:t>V</a:t>
            </a:r>
            <a:r>
              <a:rPr lang="en-US" sz="2400" i="1" baseline="-25000" dirty="0">
                <a:solidFill>
                  <a:srgbClr val="3333FF"/>
                </a:solidFill>
                <a:latin typeface="Arial" panose="020B0604020202020204" pitchFamily="34" charset="0"/>
                <a:cs typeface="Arial" panose="020B0604020202020204" pitchFamily="34" charset="0"/>
              </a:rPr>
              <a:t>V</a:t>
            </a:r>
          </a:p>
        </p:txBody>
      </p:sp>
      <p:sp>
        <p:nvSpPr>
          <p:cNvPr id="99" name="CasellaDiTesto 98">
            <a:extLst>
              <a:ext uri="{FF2B5EF4-FFF2-40B4-BE49-F238E27FC236}">
                <a16:creationId xmlns:a16="http://schemas.microsoft.com/office/drawing/2014/main" id="{2EA472E0-4163-4EC7-B32E-D97F5660DCB4}"/>
              </a:ext>
            </a:extLst>
          </p:cNvPr>
          <p:cNvSpPr txBox="1"/>
          <p:nvPr/>
        </p:nvSpPr>
        <p:spPr>
          <a:xfrm>
            <a:off x="4643461" y="3247701"/>
            <a:ext cx="575045" cy="461665"/>
          </a:xfrm>
          <a:prstGeom prst="rect">
            <a:avLst/>
          </a:prstGeom>
          <a:noFill/>
        </p:spPr>
        <p:txBody>
          <a:bodyPr wrap="square" rtlCol="0">
            <a:spAutoFit/>
          </a:bodyPr>
          <a:lstStyle/>
          <a:p>
            <a:r>
              <a:rPr lang="en-US" sz="2400" i="1" dirty="0">
                <a:solidFill>
                  <a:srgbClr val="3333FF"/>
                </a:solidFill>
                <a:latin typeface="Arial" panose="020B0604020202020204" pitchFamily="34" charset="0"/>
                <a:cs typeface="Arial" panose="020B0604020202020204" pitchFamily="34" charset="0"/>
              </a:rPr>
              <a:t>V</a:t>
            </a:r>
            <a:r>
              <a:rPr lang="en-US" sz="2400" i="1" baseline="-25000" dirty="0">
                <a:solidFill>
                  <a:srgbClr val="3333FF"/>
                </a:solidFill>
                <a:latin typeface="Arial" panose="020B0604020202020204" pitchFamily="34" charset="0"/>
                <a:cs typeface="Arial" panose="020B0604020202020204" pitchFamily="34" charset="0"/>
              </a:rPr>
              <a:t>I</a:t>
            </a:r>
          </a:p>
        </p:txBody>
      </p:sp>
      <p:sp>
        <p:nvSpPr>
          <p:cNvPr id="100" name="CasellaDiTesto 99">
            <a:extLst>
              <a:ext uri="{FF2B5EF4-FFF2-40B4-BE49-F238E27FC236}">
                <a16:creationId xmlns:a16="http://schemas.microsoft.com/office/drawing/2014/main" id="{79246AA0-9274-4A98-ADC1-38B486E1AE73}"/>
              </a:ext>
            </a:extLst>
          </p:cNvPr>
          <p:cNvSpPr txBox="1"/>
          <p:nvPr/>
        </p:nvSpPr>
        <p:spPr>
          <a:xfrm>
            <a:off x="685800" y="5221889"/>
            <a:ext cx="10918371"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Goal: monitor the current through the battery and the voltage of individual cells   for State-of-Charge estimation. </a:t>
            </a:r>
          </a:p>
        </p:txBody>
      </p:sp>
      <p:sp>
        <p:nvSpPr>
          <p:cNvPr id="101" name="CasellaDiTesto 100">
            <a:extLst>
              <a:ext uri="{FF2B5EF4-FFF2-40B4-BE49-F238E27FC236}">
                <a16:creationId xmlns:a16="http://schemas.microsoft.com/office/drawing/2014/main" id="{5498AF17-A659-4C00-9CED-CF55E17CC0AD}"/>
              </a:ext>
            </a:extLst>
          </p:cNvPr>
          <p:cNvSpPr txBox="1"/>
          <p:nvPr/>
        </p:nvSpPr>
        <p:spPr>
          <a:xfrm>
            <a:off x="3556594" y="982144"/>
            <a:ext cx="7901522" cy="830997"/>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"High-side current sensing": commonly used in batteries </a:t>
            </a:r>
          </a:p>
          <a:p>
            <a:r>
              <a:rPr lang="en-US" sz="2400" dirty="0">
                <a:latin typeface="Arial" panose="020B0604020202020204" pitchFamily="34" charset="0"/>
                <a:cs typeface="Arial" panose="020B0604020202020204" pitchFamily="34" charset="0"/>
              </a:rPr>
              <a:t>and power supplies.  </a:t>
            </a:r>
          </a:p>
        </p:txBody>
      </p:sp>
      <p:pic>
        <p:nvPicPr>
          <p:cNvPr id="103" name="Elemento grafico 102">
            <a:extLst>
              <a:ext uri="{FF2B5EF4-FFF2-40B4-BE49-F238E27FC236}">
                <a16:creationId xmlns:a16="http://schemas.microsoft.com/office/drawing/2014/main" id="{A7EF1249-5A10-4DD6-8E69-B97BF8278EB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221646" y="2256563"/>
            <a:ext cx="3152775" cy="1581150"/>
          </a:xfrm>
          <a:prstGeom prst="rect">
            <a:avLst/>
          </a:prstGeom>
        </p:spPr>
      </p:pic>
      <p:grpSp>
        <p:nvGrpSpPr>
          <p:cNvPr id="5" name="Gruppo 4">
            <a:extLst>
              <a:ext uri="{FF2B5EF4-FFF2-40B4-BE49-F238E27FC236}">
                <a16:creationId xmlns:a16="http://schemas.microsoft.com/office/drawing/2014/main" id="{ED78EE06-6FA7-46A3-8B6A-4FABE1EE1A6B}"/>
              </a:ext>
            </a:extLst>
          </p:cNvPr>
          <p:cNvGrpSpPr/>
          <p:nvPr/>
        </p:nvGrpSpPr>
        <p:grpSpPr>
          <a:xfrm>
            <a:off x="3079842" y="2361421"/>
            <a:ext cx="4789078" cy="1611865"/>
            <a:chOff x="3079842" y="2361421"/>
            <a:chExt cx="4789078" cy="1611865"/>
          </a:xfrm>
        </p:grpSpPr>
        <p:sp>
          <p:nvSpPr>
            <p:cNvPr id="107" name="Figura a mano libera: forma 106">
              <a:extLst>
                <a:ext uri="{FF2B5EF4-FFF2-40B4-BE49-F238E27FC236}">
                  <a16:creationId xmlns:a16="http://schemas.microsoft.com/office/drawing/2014/main" id="{F3D74A66-F5EE-4EB4-81BE-BD28D70BDD3D}"/>
                </a:ext>
              </a:extLst>
            </p:cNvPr>
            <p:cNvSpPr/>
            <p:nvPr/>
          </p:nvSpPr>
          <p:spPr>
            <a:xfrm>
              <a:off x="3995057" y="2387111"/>
              <a:ext cx="3548743" cy="1586175"/>
            </a:xfrm>
            <a:custGeom>
              <a:avLst/>
              <a:gdLst>
                <a:gd name="connsiteX0" fmla="*/ 3548743 w 3548743"/>
                <a:gd name="connsiteY0" fmla="*/ 29518 h 1586175"/>
                <a:gd name="connsiteX1" fmla="*/ 2438400 w 3548743"/>
                <a:gd name="connsiteY1" fmla="*/ 40403 h 1586175"/>
                <a:gd name="connsiteX2" fmla="*/ 1099457 w 3548743"/>
                <a:gd name="connsiteY2" fmla="*/ 421403 h 1586175"/>
                <a:gd name="connsiteX3" fmla="*/ 185057 w 3548743"/>
                <a:gd name="connsiteY3" fmla="*/ 1009232 h 1586175"/>
                <a:gd name="connsiteX4" fmla="*/ 0 w 3548743"/>
                <a:gd name="connsiteY4" fmla="*/ 1586175 h 1586175"/>
                <a:gd name="connsiteX5" fmla="*/ 0 w 3548743"/>
                <a:gd name="connsiteY5" fmla="*/ 1586175 h 1586175"/>
                <a:gd name="connsiteX6" fmla="*/ 0 w 3548743"/>
                <a:gd name="connsiteY6" fmla="*/ 1586175 h 1586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8743" h="1586175">
                  <a:moveTo>
                    <a:pt x="3548743" y="29518"/>
                  </a:moveTo>
                  <a:cubicBezTo>
                    <a:pt x="3197678" y="2303"/>
                    <a:pt x="2846614" y="-24911"/>
                    <a:pt x="2438400" y="40403"/>
                  </a:cubicBezTo>
                  <a:cubicBezTo>
                    <a:pt x="2030186" y="105717"/>
                    <a:pt x="1475014" y="259932"/>
                    <a:pt x="1099457" y="421403"/>
                  </a:cubicBezTo>
                  <a:cubicBezTo>
                    <a:pt x="723900" y="582874"/>
                    <a:pt x="368300" y="815103"/>
                    <a:pt x="185057" y="1009232"/>
                  </a:cubicBezTo>
                  <a:cubicBezTo>
                    <a:pt x="1814" y="1203361"/>
                    <a:pt x="0" y="1586175"/>
                    <a:pt x="0" y="1586175"/>
                  </a:cubicBezTo>
                  <a:lnTo>
                    <a:pt x="0" y="1586175"/>
                  </a:lnTo>
                  <a:lnTo>
                    <a:pt x="0" y="1586175"/>
                  </a:lnTo>
                </a:path>
              </a:pathLst>
            </a:custGeom>
            <a:no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igura a mano libera: forma 107">
              <a:extLst>
                <a:ext uri="{FF2B5EF4-FFF2-40B4-BE49-F238E27FC236}">
                  <a16:creationId xmlns:a16="http://schemas.microsoft.com/office/drawing/2014/main" id="{AFD232BB-E6CB-4524-9607-A2ADFDAAE520}"/>
                </a:ext>
              </a:extLst>
            </p:cNvPr>
            <p:cNvSpPr/>
            <p:nvPr/>
          </p:nvSpPr>
          <p:spPr>
            <a:xfrm>
              <a:off x="3079842" y="2361421"/>
              <a:ext cx="4209143" cy="1586175"/>
            </a:xfrm>
            <a:custGeom>
              <a:avLst/>
              <a:gdLst>
                <a:gd name="connsiteX0" fmla="*/ 3548743 w 3548743"/>
                <a:gd name="connsiteY0" fmla="*/ 29518 h 1586175"/>
                <a:gd name="connsiteX1" fmla="*/ 2438400 w 3548743"/>
                <a:gd name="connsiteY1" fmla="*/ 40403 h 1586175"/>
                <a:gd name="connsiteX2" fmla="*/ 1099457 w 3548743"/>
                <a:gd name="connsiteY2" fmla="*/ 421403 h 1586175"/>
                <a:gd name="connsiteX3" fmla="*/ 185057 w 3548743"/>
                <a:gd name="connsiteY3" fmla="*/ 1009232 h 1586175"/>
                <a:gd name="connsiteX4" fmla="*/ 0 w 3548743"/>
                <a:gd name="connsiteY4" fmla="*/ 1586175 h 1586175"/>
                <a:gd name="connsiteX5" fmla="*/ 0 w 3548743"/>
                <a:gd name="connsiteY5" fmla="*/ 1586175 h 1586175"/>
                <a:gd name="connsiteX6" fmla="*/ 0 w 3548743"/>
                <a:gd name="connsiteY6" fmla="*/ 1586175 h 1586175"/>
                <a:gd name="connsiteX0" fmla="*/ 3747709 w 3747709"/>
                <a:gd name="connsiteY0" fmla="*/ 29518 h 1636975"/>
                <a:gd name="connsiteX1" fmla="*/ 2637366 w 3747709"/>
                <a:gd name="connsiteY1" fmla="*/ 40403 h 1636975"/>
                <a:gd name="connsiteX2" fmla="*/ 1298423 w 3747709"/>
                <a:gd name="connsiteY2" fmla="*/ 421403 h 1636975"/>
                <a:gd name="connsiteX3" fmla="*/ 384023 w 3747709"/>
                <a:gd name="connsiteY3" fmla="*/ 1009232 h 1636975"/>
                <a:gd name="connsiteX4" fmla="*/ 198966 w 3747709"/>
                <a:gd name="connsiteY4" fmla="*/ 1586175 h 1636975"/>
                <a:gd name="connsiteX5" fmla="*/ 198966 w 3747709"/>
                <a:gd name="connsiteY5" fmla="*/ 1586175 h 1636975"/>
                <a:gd name="connsiteX6" fmla="*/ 0 w 3747709"/>
                <a:gd name="connsiteY6" fmla="*/ 1636975 h 1636975"/>
                <a:gd name="connsiteX0" fmla="*/ 3747709 w 3747709"/>
                <a:gd name="connsiteY0" fmla="*/ 29518 h 1636975"/>
                <a:gd name="connsiteX1" fmla="*/ 2637366 w 3747709"/>
                <a:gd name="connsiteY1" fmla="*/ 40403 h 1636975"/>
                <a:gd name="connsiteX2" fmla="*/ 1298423 w 3747709"/>
                <a:gd name="connsiteY2" fmla="*/ 421403 h 1636975"/>
                <a:gd name="connsiteX3" fmla="*/ 384023 w 3747709"/>
                <a:gd name="connsiteY3" fmla="*/ 1009232 h 1636975"/>
                <a:gd name="connsiteX4" fmla="*/ 198966 w 3747709"/>
                <a:gd name="connsiteY4" fmla="*/ 1586175 h 1636975"/>
                <a:gd name="connsiteX5" fmla="*/ 88900 w 3747709"/>
                <a:gd name="connsiteY5" fmla="*/ 1467641 h 1636975"/>
                <a:gd name="connsiteX6" fmla="*/ 0 w 3747709"/>
                <a:gd name="connsiteY6" fmla="*/ 1636975 h 1636975"/>
                <a:gd name="connsiteX0" fmla="*/ 3747709 w 3747709"/>
                <a:gd name="connsiteY0" fmla="*/ 29518 h 1636975"/>
                <a:gd name="connsiteX1" fmla="*/ 2637366 w 3747709"/>
                <a:gd name="connsiteY1" fmla="*/ 40403 h 1636975"/>
                <a:gd name="connsiteX2" fmla="*/ 1298423 w 3747709"/>
                <a:gd name="connsiteY2" fmla="*/ 421403 h 1636975"/>
                <a:gd name="connsiteX3" fmla="*/ 384023 w 3747709"/>
                <a:gd name="connsiteY3" fmla="*/ 1009232 h 1636975"/>
                <a:gd name="connsiteX4" fmla="*/ 203200 w 3747709"/>
                <a:gd name="connsiteY4" fmla="*/ 1255975 h 1636975"/>
                <a:gd name="connsiteX5" fmla="*/ 88900 w 3747709"/>
                <a:gd name="connsiteY5" fmla="*/ 1467641 h 1636975"/>
                <a:gd name="connsiteX6" fmla="*/ 0 w 3747709"/>
                <a:gd name="connsiteY6" fmla="*/ 1636975 h 1636975"/>
                <a:gd name="connsiteX0" fmla="*/ 3950909 w 3950909"/>
                <a:gd name="connsiteY0" fmla="*/ 29518 h 1636975"/>
                <a:gd name="connsiteX1" fmla="*/ 2840566 w 3950909"/>
                <a:gd name="connsiteY1" fmla="*/ 40403 h 1636975"/>
                <a:gd name="connsiteX2" fmla="*/ 1501623 w 3950909"/>
                <a:gd name="connsiteY2" fmla="*/ 421403 h 1636975"/>
                <a:gd name="connsiteX3" fmla="*/ 587223 w 3950909"/>
                <a:gd name="connsiteY3" fmla="*/ 1009232 h 1636975"/>
                <a:gd name="connsiteX4" fmla="*/ 406400 w 3950909"/>
                <a:gd name="connsiteY4" fmla="*/ 1255975 h 1636975"/>
                <a:gd name="connsiteX5" fmla="*/ 0 w 3950909"/>
                <a:gd name="connsiteY5" fmla="*/ 1366041 h 1636975"/>
                <a:gd name="connsiteX6" fmla="*/ 203200 w 3950909"/>
                <a:gd name="connsiteY6" fmla="*/ 1636975 h 1636975"/>
                <a:gd name="connsiteX0" fmla="*/ 4209143 w 4209143"/>
                <a:gd name="connsiteY0" fmla="*/ 29518 h 1586175"/>
                <a:gd name="connsiteX1" fmla="*/ 3098800 w 4209143"/>
                <a:gd name="connsiteY1" fmla="*/ 40403 h 1586175"/>
                <a:gd name="connsiteX2" fmla="*/ 1759857 w 4209143"/>
                <a:gd name="connsiteY2" fmla="*/ 421403 h 1586175"/>
                <a:gd name="connsiteX3" fmla="*/ 845457 w 4209143"/>
                <a:gd name="connsiteY3" fmla="*/ 1009232 h 1586175"/>
                <a:gd name="connsiteX4" fmla="*/ 664634 w 4209143"/>
                <a:gd name="connsiteY4" fmla="*/ 1255975 h 1586175"/>
                <a:gd name="connsiteX5" fmla="*/ 258234 w 4209143"/>
                <a:gd name="connsiteY5" fmla="*/ 1366041 h 1586175"/>
                <a:gd name="connsiteX6" fmla="*/ 0 w 4209143"/>
                <a:gd name="connsiteY6" fmla="*/ 1586175 h 1586175"/>
                <a:gd name="connsiteX0" fmla="*/ 4209143 w 4209143"/>
                <a:gd name="connsiteY0" fmla="*/ 29518 h 1586175"/>
                <a:gd name="connsiteX1" fmla="*/ 3098800 w 4209143"/>
                <a:gd name="connsiteY1" fmla="*/ 40403 h 1586175"/>
                <a:gd name="connsiteX2" fmla="*/ 1759857 w 4209143"/>
                <a:gd name="connsiteY2" fmla="*/ 421403 h 1586175"/>
                <a:gd name="connsiteX3" fmla="*/ 845457 w 4209143"/>
                <a:gd name="connsiteY3" fmla="*/ 1009232 h 1586175"/>
                <a:gd name="connsiteX4" fmla="*/ 613834 w 4209143"/>
                <a:gd name="connsiteY4" fmla="*/ 1192475 h 1586175"/>
                <a:gd name="connsiteX5" fmla="*/ 258234 w 4209143"/>
                <a:gd name="connsiteY5" fmla="*/ 1366041 h 1586175"/>
                <a:gd name="connsiteX6" fmla="*/ 0 w 4209143"/>
                <a:gd name="connsiteY6" fmla="*/ 1586175 h 1586175"/>
                <a:gd name="connsiteX0" fmla="*/ 4209143 w 4209143"/>
                <a:gd name="connsiteY0" fmla="*/ 29518 h 1586175"/>
                <a:gd name="connsiteX1" fmla="*/ 3098800 w 4209143"/>
                <a:gd name="connsiteY1" fmla="*/ 40403 h 1586175"/>
                <a:gd name="connsiteX2" fmla="*/ 1759857 w 4209143"/>
                <a:gd name="connsiteY2" fmla="*/ 421403 h 1586175"/>
                <a:gd name="connsiteX3" fmla="*/ 845457 w 4209143"/>
                <a:gd name="connsiteY3" fmla="*/ 1009232 h 1586175"/>
                <a:gd name="connsiteX4" fmla="*/ 613834 w 4209143"/>
                <a:gd name="connsiteY4" fmla="*/ 1145908 h 1586175"/>
                <a:gd name="connsiteX5" fmla="*/ 258234 w 4209143"/>
                <a:gd name="connsiteY5" fmla="*/ 1366041 h 1586175"/>
                <a:gd name="connsiteX6" fmla="*/ 0 w 4209143"/>
                <a:gd name="connsiteY6" fmla="*/ 1586175 h 1586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09143" h="1586175">
                  <a:moveTo>
                    <a:pt x="4209143" y="29518"/>
                  </a:moveTo>
                  <a:cubicBezTo>
                    <a:pt x="3858078" y="2303"/>
                    <a:pt x="3507014" y="-24911"/>
                    <a:pt x="3098800" y="40403"/>
                  </a:cubicBezTo>
                  <a:cubicBezTo>
                    <a:pt x="2690586" y="105717"/>
                    <a:pt x="2135414" y="259932"/>
                    <a:pt x="1759857" y="421403"/>
                  </a:cubicBezTo>
                  <a:cubicBezTo>
                    <a:pt x="1384300" y="582874"/>
                    <a:pt x="1036461" y="888481"/>
                    <a:pt x="845457" y="1009232"/>
                  </a:cubicBezTo>
                  <a:cubicBezTo>
                    <a:pt x="654453" y="1129983"/>
                    <a:pt x="613834" y="1145908"/>
                    <a:pt x="613834" y="1145908"/>
                  </a:cubicBezTo>
                  <a:lnTo>
                    <a:pt x="258234" y="1366041"/>
                  </a:lnTo>
                  <a:lnTo>
                    <a:pt x="0" y="1586175"/>
                  </a:lnTo>
                </a:path>
              </a:pathLst>
            </a:custGeom>
            <a:no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0" name="Connettore 2 109">
              <a:extLst>
                <a:ext uri="{FF2B5EF4-FFF2-40B4-BE49-F238E27FC236}">
                  <a16:creationId xmlns:a16="http://schemas.microsoft.com/office/drawing/2014/main" id="{A210DEF0-3C1C-45AA-AFC1-423A6AC3E691}"/>
                </a:ext>
              </a:extLst>
            </p:cNvPr>
            <p:cNvCxnSpPr>
              <a:stCxn id="107" idx="0"/>
            </p:cNvCxnSpPr>
            <p:nvPr/>
          </p:nvCxnSpPr>
          <p:spPr>
            <a:xfrm>
              <a:off x="7543800" y="2416629"/>
              <a:ext cx="325120" cy="59521"/>
            </a:xfrm>
            <a:prstGeom prst="straightConnector1">
              <a:avLst/>
            </a:prstGeom>
            <a:ln w="28575">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111" name="CasellaDiTesto 110">
            <a:extLst>
              <a:ext uri="{FF2B5EF4-FFF2-40B4-BE49-F238E27FC236}">
                <a16:creationId xmlns:a16="http://schemas.microsoft.com/office/drawing/2014/main" id="{38B36B20-63E8-4490-8E83-7B7B52B9667E}"/>
              </a:ext>
            </a:extLst>
          </p:cNvPr>
          <p:cNvSpPr txBox="1"/>
          <p:nvPr/>
        </p:nvSpPr>
        <p:spPr>
          <a:xfrm>
            <a:off x="7196485" y="3888600"/>
            <a:ext cx="4408627" cy="1200329"/>
          </a:xfrm>
          <a:prstGeom prst="rect">
            <a:avLst/>
          </a:prstGeom>
          <a:noFill/>
        </p:spPr>
        <p:txBody>
          <a:bodyPr wrap="square" rtlCol="0">
            <a:spAutoFit/>
          </a:bodyPr>
          <a:lstStyle/>
          <a:p>
            <a:r>
              <a:rPr lang="en-US" sz="2400" dirty="0">
                <a:solidFill>
                  <a:srgbClr val="FF0000"/>
                </a:solidFill>
                <a:latin typeface="Arial" panose="020B0604020202020204" pitchFamily="34" charset="0"/>
                <a:cs typeface="Arial" panose="020B0604020202020204" pitchFamily="34" charset="0"/>
              </a:rPr>
              <a:t>Such a high common mode voltage at the input damage the amplifiers! </a:t>
            </a:r>
          </a:p>
        </p:txBody>
      </p:sp>
    </p:spTree>
    <p:extLst>
      <p:ext uri="{BB962C8B-B14F-4D97-AF65-F5344CB8AC3E}">
        <p14:creationId xmlns:p14="http://schemas.microsoft.com/office/powerpoint/2010/main" val="2071639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6" grpId="0" animBg="1"/>
      <p:bldP spid="96" grpId="0"/>
      <p:bldP spid="97" grpId="0" animBg="1"/>
      <p:bldP spid="1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016A3A3-6DE2-4CB5-8732-04701581D428}"/>
              </a:ext>
            </a:extLst>
          </p:cNvPr>
          <p:cNvSpPr>
            <a:spLocks noGrp="1"/>
          </p:cNvSpPr>
          <p:nvPr>
            <p:ph type="title"/>
          </p:nvPr>
        </p:nvSpPr>
        <p:spPr/>
        <p:txBody>
          <a:bodyPr/>
          <a:lstStyle/>
          <a:p>
            <a:r>
              <a:rPr lang="en-US" dirty="0"/>
              <a:t>Effect of the finite input impedances of the amplifier</a:t>
            </a:r>
          </a:p>
        </p:txBody>
      </p:sp>
      <p:sp>
        <p:nvSpPr>
          <p:cNvPr id="3" name="Segnaposto piè di pagina 2">
            <a:extLst>
              <a:ext uri="{FF2B5EF4-FFF2-40B4-BE49-F238E27FC236}">
                <a16:creationId xmlns:a16="http://schemas.microsoft.com/office/drawing/2014/main" id="{AE2E68B8-8BBC-45EE-BAEC-4F4B1177E00D}"/>
              </a:ext>
            </a:extLst>
          </p:cNvPr>
          <p:cNvSpPr>
            <a:spLocks noGrp="1"/>
          </p:cNvSpPr>
          <p:nvPr>
            <p:ph type="ftr" sz="quarter" idx="11"/>
          </p:nvPr>
        </p:nvSpPr>
        <p:spPr/>
        <p:txBody>
          <a:bodyPr/>
          <a:lstStyle/>
          <a:p>
            <a:r>
              <a:rPr lang="en-US"/>
              <a:t>P. Bruschi – Sensor Systems</a:t>
            </a:r>
            <a:endParaRPr lang="en-US" dirty="0"/>
          </a:p>
        </p:txBody>
      </p:sp>
      <p:sp>
        <p:nvSpPr>
          <p:cNvPr id="4" name="Segnaposto numero diapositiva 3">
            <a:extLst>
              <a:ext uri="{FF2B5EF4-FFF2-40B4-BE49-F238E27FC236}">
                <a16:creationId xmlns:a16="http://schemas.microsoft.com/office/drawing/2014/main" id="{2974DB45-B9E5-419D-B06B-B6E58A9D9ACE}"/>
              </a:ext>
            </a:extLst>
          </p:cNvPr>
          <p:cNvSpPr>
            <a:spLocks noGrp="1"/>
          </p:cNvSpPr>
          <p:nvPr>
            <p:ph type="sldNum" sz="quarter" idx="12"/>
          </p:nvPr>
        </p:nvSpPr>
        <p:spPr/>
        <p:txBody>
          <a:bodyPr/>
          <a:lstStyle/>
          <a:p>
            <a:fld id="{02055017-B6DE-4C35-A63B-40EADAC97849}" type="slidenum">
              <a:rPr lang="en-US" smtClean="0"/>
              <a:t>10</a:t>
            </a:fld>
            <a:endParaRPr lang="en-US" dirty="0"/>
          </a:p>
        </p:txBody>
      </p:sp>
      <p:pic>
        <p:nvPicPr>
          <p:cNvPr id="10" name="Elemento grafico 9">
            <a:extLst>
              <a:ext uri="{FF2B5EF4-FFF2-40B4-BE49-F238E27FC236}">
                <a16:creationId xmlns:a16="http://schemas.microsoft.com/office/drawing/2014/main" id="{5E75B078-4D1C-4DD2-B860-95FD7F5382D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96000" y="1482544"/>
            <a:ext cx="4705350" cy="1914525"/>
          </a:xfrm>
          <a:prstGeom prst="rect">
            <a:avLst/>
          </a:prstGeom>
        </p:spPr>
      </p:pic>
      <p:pic>
        <p:nvPicPr>
          <p:cNvPr id="12" name="Elemento grafico 11">
            <a:extLst>
              <a:ext uri="{FF2B5EF4-FFF2-40B4-BE49-F238E27FC236}">
                <a16:creationId xmlns:a16="http://schemas.microsoft.com/office/drawing/2014/main" id="{CB7235CD-998F-43A4-8E60-27C8119C716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77056" y="1543050"/>
            <a:ext cx="5136934" cy="2638425"/>
          </a:xfrm>
          <a:prstGeom prst="rect">
            <a:avLst/>
          </a:prstGeom>
        </p:spPr>
      </p:pic>
      <p:graphicFrame>
        <p:nvGraphicFramePr>
          <p:cNvPr id="13" name="Oggetto 8">
            <a:extLst>
              <a:ext uri="{FF2B5EF4-FFF2-40B4-BE49-F238E27FC236}">
                <a16:creationId xmlns:a16="http://schemas.microsoft.com/office/drawing/2014/main" id="{8288214E-8D13-42DF-97D6-24A23DFCAB20}"/>
              </a:ext>
            </a:extLst>
          </p:cNvPr>
          <p:cNvGraphicFramePr>
            <a:graphicFrameLocks noChangeAspect="1"/>
          </p:cNvGraphicFramePr>
          <p:nvPr>
            <p:extLst>
              <p:ext uri="{D42A27DB-BD31-4B8C-83A1-F6EECF244321}">
                <p14:modId xmlns:p14="http://schemas.microsoft.com/office/powerpoint/2010/main" val="774725230"/>
              </p:ext>
            </p:extLst>
          </p:nvPr>
        </p:nvGraphicFramePr>
        <p:xfrm>
          <a:off x="438150" y="4354513"/>
          <a:ext cx="4800600" cy="863600"/>
        </p:xfrm>
        <a:graphic>
          <a:graphicData uri="http://schemas.openxmlformats.org/presentationml/2006/ole">
            <mc:AlternateContent xmlns:mc="http://schemas.openxmlformats.org/markup-compatibility/2006">
              <mc:Choice xmlns:v="urn:schemas-microsoft-com:vml" Requires="v">
                <p:oleObj spid="_x0000_s5374" name="Equation" r:id="rId7" imgW="2400120" imgH="431640" progId="Equation.DSMT4">
                  <p:embed/>
                </p:oleObj>
              </mc:Choice>
              <mc:Fallback>
                <p:oleObj name="Equation" r:id="rId7" imgW="2400120" imgH="431640" progId="Equation.DSMT4">
                  <p:embed/>
                  <p:pic>
                    <p:nvPicPr>
                      <p:cNvPr id="10" name="Oggetto 8">
                        <a:extLst>
                          <a:ext uri="{FF2B5EF4-FFF2-40B4-BE49-F238E27FC236}">
                            <a16:creationId xmlns:a16="http://schemas.microsoft.com/office/drawing/2014/main" id="{1D609F7F-48C1-40A7-8DFB-B456BF59FA2C}"/>
                          </a:ext>
                        </a:extLst>
                      </p:cNvPr>
                      <p:cNvPicPr/>
                      <p:nvPr/>
                    </p:nvPicPr>
                    <p:blipFill>
                      <a:blip r:embed="rId8"/>
                      <a:stretch>
                        <a:fillRect/>
                      </a:stretch>
                    </p:blipFill>
                    <p:spPr>
                      <a:xfrm>
                        <a:off x="438150" y="4354513"/>
                        <a:ext cx="4800600" cy="863600"/>
                      </a:xfrm>
                      <a:prstGeom prst="rect">
                        <a:avLst/>
                      </a:prstGeom>
                    </p:spPr>
                  </p:pic>
                </p:oleObj>
              </mc:Fallback>
            </mc:AlternateContent>
          </a:graphicData>
        </a:graphic>
      </p:graphicFrame>
      <p:graphicFrame>
        <p:nvGraphicFramePr>
          <p:cNvPr id="14" name="Oggetto 8">
            <a:extLst>
              <a:ext uri="{FF2B5EF4-FFF2-40B4-BE49-F238E27FC236}">
                <a16:creationId xmlns:a16="http://schemas.microsoft.com/office/drawing/2014/main" id="{7CE3E9C7-A397-4B9D-8BFC-C84AC59CC560}"/>
              </a:ext>
            </a:extLst>
          </p:cNvPr>
          <p:cNvGraphicFramePr>
            <a:graphicFrameLocks noChangeAspect="1"/>
          </p:cNvGraphicFramePr>
          <p:nvPr>
            <p:extLst>
              <p:ext uri="{D42A27DB-BD31-4B8C-83A1-F6EECF244321}">
                <p14:modId xmlns:p14="http://schemas.microsoft.com/office/powerpoint/2010/main" val="2992768505"/>
              </p:ext>
            </p:extLst>
          </p:nvPr>
        </p:nvGraphicFramePr>
        <p:xfrm>
          <a:off x="5467350" y="4303712"/>
          <a:ext cx="3149600" cy="965200"/>
        </p:xfrm>
        <a:graphic>
          <a:graphicData uri="http://schemas.openxmlformats.org/presentationml/2006/ole">
            <mc:AlternateContent xmlns:mc="http://schemas.openxmlformats.org/markup-compatibility/2006">
              <mc:Choice xmlns:v="urn:schemas-microsoft-com:vml" Requires="v">
                <p:oleObj spid="_x0000_s5375" name="Equation" r:id="rId9" imgW="1574640" imgH="482400" progId="Equation.DSMT4">
                  <p:embed/>
                </p:oleObj>
              </mc:Choice>
              <mc:Fallback>
                <p:oleObj name="Equation" r:id="rId9" imgW="1574640" imgH="482400" progId="Equation.DSMT4">
                  <p:embed/>
                  <p:pic>
                    <p:nvPicPr>
                      <p:cNvPr id="13" name="Oggetto 8">
                        <a:extLst>
                          <a:ext uri="{FF2B5EF4-FFF2-40B4-BE49-F238E27FC236}">
                            <a16:creationId xmlns:a16="http://schemas.microsoft.com/office/drawing/2014/main" id="{8288214E-8D13-42DF-97D6-24A23DFCAB20}"/>
                          </a:ext>
                        </a:extLst>
                      </p:cNvPr>
                      <p:cNvPicPr/>
                      <p:nvPr/>
                    </p:nvPicPr>
                    <p:blipFill>
                      <a:blip r:embed="rId10"/>
                      <a:stretch>
                        <a:fillRect/>
                      </a:stretch>
                    </p:blipFill>
                    <p:spPr>
                      <a:xfrm>
                        <a:off x="5467350" y="4303712"/>
                        <a:ext cx="3149600" cy="965200"/>
                      </a:xfrm>
                      <a:prstGeom prst="rect">
                        <a:avLst/>
                      </a:prstGeom>
                    </p:spPr>
                  </p:pic>
                </p:oleObj>
              </mc:Fallback>
            </mc:AlternateContent>
          </a:graphicData>
        </a:graphic>
      </p:graphicFrame>
      <p:graphicFrame>
        <p:nvGraphicFramePr>
          <p:cNvPr id="15" name="Oggetto 14">
            <a:extLst>
              <a:ext uri="{FF2B5EF4-FFF2-40B4-BE49-F238E27FC236}">
                <a16:creationId xmlns:a16="http://schemas.microsoft.com/office/drawing/2014/main" id="{D4EC17B0-493D-46B9-B79A-C1333C08082D}"/>
              </a:ext>
            </a:extLst>
          </p:cNvPr>
          <p:cNvGraphicFramePr>
            <a:graphicFrameLocks noChangeAspect="1"/>
          </p:cNvGraphicFramePr>
          <p:nvPr>
            <p:extLst>
              <p:ext uri="{D42A27DB-BD31-4B8C-83A1-F6EECF244321}">
                <p14:modId xmlns:p14="http://schemas.microsoft.com/office/powerpoint/2010/main" val="3955566738"/>
              </p:ext>
            </p:extLst>
          </p:nvPr>
        </p:nvGraphicFramePr>
        <p:xfrm>
          <a:off x="6883531" y="3676738"/>
          <a:ext cx="2667000" cy="457200"/>
        </p:xfrm>
        <a:graphic>
          <a:graphicData uri="http://schemas.openxmlformats.org/presentationml/2006/ole">
            <mc:AlternateContent xmlns:mc="http://schemas.openxmlformats.org/markup-compatibility/2006">
              <mc:Choice xmlns:v="urn:schemas-microsoft-com:vml" Requires="v">
                <p:oleObj spid="_x0000_s5376" name="Equation" r:id="rId11" imgW="1333440" imgH="228600" progId="Equation.DSMT4">
                  <p:embed/>
                </p:oleObj>
              </mc:Choice>
              <mc:Fallback>
                <p:oleObj name="Equation" r:id="rId11" imgW="1333440" imgH="228600" progId="Equation.DSMT4">
                  <p:embed/>
                  <p:pic>
                    <p:nvPicPr>
                      <p:cNvPr id="18" name="Oggetto 17">
                        <a:extLst>
                          <a:ext uri="{FF2B5EF4-FFF2-40B4-BE49-F238E27FC236}">
                            <a16:creationId xmlns:a16="http://schemas.microsoft.com/office/drawing/2014/main" id="{59F2AC9C-761D-4BF6-A129-5D74F4FD9286}"/>
                          </a:ext>
                        </a:extLst>
                      </p:cNvPr>
                      <p:cNvPicPr/>
                      <p:nvPr/>
                    </p:nvPicPr>
                    <p:blipFill>
                      <a:blip r:embed="rId12"/>
                      <a:stretch>
                        <a:fillRect/>
                      </a:stretch>
                    </p:blipFill>
                    <p:spPr>
                      <a:xfrm>
                        <a:off x="6883531" y="3676738"/>
                        <a:ext cx="2667000" cy="457200"/>
                      </a:xfrm>
                      <a:prstGeom prst="rect">
                        <a:avLst/>
                      </a:prstGeom>
                    </p:spPr>
                  </p:pic>
                </p:oleObj>
              </mc:Fallback>
            </mc:AlternateContent>
          </a:graphicData>
        </a:graphic>
      </p:graphicFrame>
      <p:sp>
        <p:nvSpPr>
          <p:cNvPr id="16" name="CasellaDiTesto 15">
            <a:extLst>
              <a:ext uri="{FF2B5EF4-FFF2-40B4-BE49-F238E27FC236}">
                <a16:creationId xmlns:a16="http://schemas.microsoft.com/office/drawing/2014/main" id="{217A4797-47DA-408C-BD9B-F57C2ADB7DAA}"/>
              </a:ext>
            </a:extLst>
          </p:cNvPr>
          <p:cNvSpPr txBox="1"/>
          <p:nvPr/>
        </p:nvSpPr>
        <p:spPr>
          <a:xfrm>
            <a:off x="9639300" y="3627902"/>
            <a:ext cx="2114550"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(this is an AC</a:t>
            </a:r>
          </a:p>
          <a:p>
            <a:r>
              <a:rPr lang="en-US" sz="2400" dirty="0">
                <a:latin typeface="Arial" panose="020B0604020202020204" pitchFamily="34" charset="0"/>
                <a:cs typeface="Arial" panose="020B0604020202020204" pitchFamily="34" charset="0"/>
              </a:rPr>
              <a:t>disturbance voltage)  </a:t>
            </a:r>
          </a:p>
        </p:txBody>
      </p:sp>
      <p:sp>
        <p:nvSpPr>
          <p:cNvPr id="17" name="CasellaDiTesto 16">
            <a:extLst>
              <a:ext uri="{FF2B5EF4-FFF2-40B4-BE49-F238E27FC236}">
                <a16:creationId xmlns:a16="http://schemas.microsoft.com/office/drawing/2014/main" id="{C74DAABC-1E00-40CF-B741-E54D4591F774}"/>
              </a:ext>
            </a:extLst>
          </p:cNvPr>
          <p:cNvSpPr txBox="1"/>
          <p:nvPr/>
        </p:nvSpPr>
        <p:spPr>
          <a:xfrm>
            <a:off x="347662" y="5354083"/>
            <a:ext cx="11496675"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Due to unavoidable impedance mismatch, the two impedance ratios </a:t>
            </a:r>
            <a:r>
              <a:rPr lang="en-US" sz="2400" dirty="0">
                <a:latin typeface="Symbol" panose="05050102010706020507" pitchFamily="18" charset="2"/>
                <a:cs typeface="Arial" panose="020B0604020202020204" pitchFamily="34" charset="0"/>
              </a:rPr>
              <a:t>a</a:t>
            </a:r>
            <a:r>
              <a:rPr lang="en-US" sz="2400" baseline="-25000" dirty="0">
                <a:latin typeface="Arial" panose="020B0604020202020204" pitchFamily="34" charset="0"/>
                <a:cs typeface="Arial" panose="020B0604020202020204" pitchFamily="34" charset="0"/>
              </a:rPr>
              <a:t>1</a:t>
            </a:r>
            <a:r>
              <a:rPr lang="en-US" sz="2400" dirty="0">
                <a:latin typeface="Arial" panose="020B0604020202020204" pitchFamily="34" charset="0"/>
                <a:cs typeface="Arial" panose="020B0604020202020204" pitchFamily="34" charset="0"/>
              </a:rPr>
              <a:t> and </a:t>
            </a:r>
            <a:r>
              <a:rPr lang="en-US" sz="2400" dirty="0">
                <a:latin typeface="Symbol" panose="05050102010706020507" pitchFamily="18" charset="2"/>
                <a:cs typeface="Arial" panose="020B0604020202020204" pitchFamily="34" charset="0"/>
              </a:rPr>
              <a:t>a</a:t>
            </a:r>
            <a:r>
              <a:rPr lang="en-US" sz="2400" baseline="-25000" dirty="0">
                <a:latin typeface="Arial" panose="020B0604020202020204" pitchFamily="34" charset="0"/>
                <a:cs typeface="Arial" panose="020B0604020202020204" pitchFamily="34" charset="0"/>
              </a:rPr>
              <a:t>2</a:t>
            </a:r>
            <a:r>
              <a:rPr lang="en-US" sz="2400" dirty="0">
                <a:latin typeface="Arial" panose="020B0604020202020204" pitchFamily="34" charset="0"/>
                <a:cs typeface="Arial" panose="020B0604020202020204" pitchFamily="34" charset="0"/>
              </a:rPr>
              <a:t> are not equal and a common mode disturbance voltages generate a differential voltage. </a:t>
            </a:r>
          </a:p>
        </p:txBody>
      </p:sp>
      <p:sp>
        <p:nvSpPr>
          <p:cNvPr id="18" name="Rettangolo con angoli arrotondati 17">
            <a:extLst>
              <a:ext uri="{FF2B5EF4-FFF2-40B4-BE49-F238E27FC236}">
                <a16:creationId xmlns:a16="http://schemas.microsoft.com/office/drawing/2014/main" id="{681C57C1-5133-463B-B9AB-23CA081A125A}"/>
              </a:ext>
            </a:extLst>
          </p:cNvPr>
          <p:cNvSpPr/>
          <p:nvPr/>
        </p:nvSpPr>
        <p:spPr>
          <a:xfrm>
            <a:off x="5829300" y="4354513"/>
            <a:ext cx="981075" cy="8636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sp>
        <p:nvSpPr>
          <p:cNvPr id="19" name="Rettangolo con angoli arrotondati 18">
            <a:extLst>
              <a:ext uri="{FF2B5EF4-FFF2-40B4-BE49-F238E27FC236}">
                <a16:creationId xmlns:a16="http://schemas.microsoft.com/office/drawing/2014/main" id="{D01E9C82-D86F-4628-92DE-E202E7CA2646}"/>
              </a:ext>
            </a:extLst>
          </p:cNvPr>
          <p:cNvSpPr/>
          <p:nvPr/>
        </p:nvSpPr>
        <p:spPr>
          <a:xfrm>
            <a:off x="7108825" y="4354512"/>
            <a:ext cx="981075" cy="8636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sp>
        <p:nvSpPr>
          <p:cNvPr id="20" name="CasellaDiTesto 19">
            <a:extLst>
              <a:ext uri="{FF2B5EF4-FFF2-40B4-BE49-F238E27FC236}">
                <a16:creationId xmlns:a16="http://schemas.microsoft.com/office/drawing/2014/main" id="{FC00C858-CB91-42FD-9C05-3C172CA0B1FE}"/>
              </a:ext>
            </a:extLst>
          </p:cNvPr>
          <p:cNvSpPr txBox="1"/>
          <p:nvPr/>
        </p:nvSpPr>
        <p:spPr>
          <a:xfrm>
            <a:off x="5785096" y="3892847"/>
            <a:ext cx="492443" cy="461665"/>
          </a:xfrm>
          <a:prstGeom prst="rect">
            <a:avLst/>
          </a:prstGeom>
          <a:noFill/>
        </p:spPr>
        <p:txBody>
          <a:bodyPr wrap="none" rtlCol="0">
            <a:spAutoFit/>
          </a:bodyPr>
          <a:lstStyle/>
          <a:p>
            <a:r>
              <a:rPr lang="en-US" sz="2400" dirty="0">
                <a:solidFill>
                  <a:srgbClr val="FF0000"/>
                </a:solidFill>
                <a:latin typeface="Symbol" panose="05050102010706020507" pitchFamily="18" charset="2"/>
                <a:cs typeface="Arial" panose="020B0604020202020204" pitchFamily="34" charset="0"/>
              </a:rPr>
              <a:t>a</a:t>
            </a:r>
            <a:r>
              <a:rPr lang="en-US" sz="2400" baseline="-25000" dirty="0">
                <a:solidFill>
                  <a:srgbClr val="FF0000"/>
                </a:solidFill>
                <a:latin typeface="Arial" panose="020B0604020202020204" pitchFamily="34" charset="0"/>
                <a:cs typeface="Arial" panose="020B0604020202020204" pitchFamily="34" charset="0"/>
              </a:rPr>
              <a:t>1</a:t>
            </a:r>
            <a:endParaRPr lang="en-US" sz="2400" dirty="0">
              <a:solidFill>
                <a:srgbClr val="FF0000"/>
              </a:solidFill>
              <a:latin typeface="Arial" panose="020B0604020202020204" pitchFamily="34" charset="0"/>
              <a:cs typeface="Arial" panose="020B0604020202020204" pitchFamily="34" charset="0"/>
            </a:endParaRPr>
          </a:p>
        </p:txBody>
      </p:sp>
      <p:sp>
        <p:nvSpPr>
          <p:cNvPr id="21" name="CasellaDiTesto 20">
            <a:extLst>
              <a:ext uri="{FF2B5EF4-FFF2-40B4-BE49-F238E27FC236}">
                <a16:creationId xmlns:a16="http://schemas.microsoft.com/office/drawing/2014/main" id="{32A548E6-6A8B-4081-9FB7-00897D96D0BD}"/>
              </a:ext>
            </a:extLst>
          </p:cNvPr>
          <p:cNvSpPr txBox="1"/>
          <p:nvPr/>
        </p:nvSpPr>
        <p:spPr>
          <a:xfrm>
            <a:off x="6745988" y="3951942"/>
            <a:ext cx="492443" cy="461665"/>
          </a:xfrm>
          <a:prstGeom prst="rect">
            <a:avLst/>
          </a:prstGeom>
          <a:noFill/>
        </p:spPr>
        <p:txBody>
          <a:bodyPr wrap="none" rtlCol="0">
            <a:spAutoFit/>
          </a:bodyPr>
          <a:lstStyle/>
          <a:p>
            <a:r>
              <a:rPr lang="en-US" sz="2400" dirty="0">
                <a:solidFill>
                  <a:srgbClr val="FF0000"/>
                </a:solidFill>
                <a:latin typeface="Symbol" panose="05050102010706020507" pitchFamily="18" charset="2"/>
                <a:cs typeface="Arial" panose="020B0604020202020204" pitchFamily="34" charset="0"/>
              </a:rPr>
              <a:t>a</a:t>
            </a:r>
            <a:r>
              <a:rPr lang="en-US" sz="2400" baseline="-25000" dirty="0">
                <a:solidFill>
                  <a:srgbClr val="FF0000"/>
                </a:solidFill>
                <a:latin typeface="Arial" panose="020B0604020202020204" pitchFamily="34" charset="0"/>
                <a:cs typeface="Arial" panose="020B0604020202020204" pitchFamily="34" charset="0"/>
              </a:rPr>
              <a:t>2</a:t>
            </a:r>
            <a:endParaRPr lang="en-US" sz="24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1417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animBg="1"/>
      <p:bldP spid="19" grpId="0" animBg="1"/>
      <p:bldP spid="20"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016A3A3-6DE2-4CB5-8732-04701581D428}"/>
              </a:ext>
            </a:extLst>
          </p:cNvPr>
          <p:cNvSpPr>
            <a:spLocks noGrp="1"/>
          </p:cNvSpPr>
          <p:nvPr>
            <p:ph type="title"/>
          </p:nvPr>
        </p:nvSpPr>
        <p:spPr>
          <a:xfrm>
            <a:off x="838199" y="136525"/>
            <a:ext cx="10515600" cy="662397"/>
          </a:xfrm>
        </p:spPr>
        <p:txBody>
          <a:bodyPr/>
          <a:lstStyle/>
          <a:p>
            <a:r>
              <a:rPr lang="en-US" dirty="0"/>
              <a:t>Effect of the finite input impedances of the amplifier</a:t>
            </a:r>
          </a:p>
        </p:txBody>
      </p:sp>
      <p:sp>
        <p:nvSpPr>
          <p:cNvPr id="3" name="Segnaposto piè di pagina 2">
            <a:extLst>
              <a:ext uri="{FF2B5EF4-FFF2-40B4-BE49-F238E27FC236}">
                <a16:creationId xmlns:a16="http://schemas.microsoft.com/office/drawing/2014/main" id="{AE2E68B8-8BBC-45EE-BAEC-4F4B1177E00D}"/>
              </a:ext>
            </a:extLst>
          </p:cNvPr>
          <p:cNvSpPr>
            <a:spLocks noGrp="1"/>
          </p:cNvSpPr>
          <p:nvPr>
            <p:ph type="ftr" sz="quarter" idx="11"/>
          </p:nvPr>
        </p:nvSpPr>
        <p:spPr/>
        <p:txBody>
          <a:bodyPr/>
          <a:lstStyle/>
          <a:p>
            <a:r>
              <a:rPr lang="en-US"/>
              <a:t>P. Bruschi – Sensor Systems</a:t>
            </a:r>
            <a:endParaRPr lang="en-US" dirty="0"/>
          </a:p>
        </p:txBody>
      </p:sp>
      <p:sp>
        <p:nvSpPr>
          <p:cNvPr id="4" name="Segnaposto numero diapositiva 3">
            <a:extLst>
              <a:ext uri="{FF2B5EF4-FFF2-40B4-BE49-F238E27FC236}">
                <a16:creationId xmlns:a16="http://schemas.microsoft.com/office/drawing/2014/main" id="{2974DB45-B9E5-419D-B06B-B6E58A9D9ACE}"/>
              </a:ext>
            </a:extLst>
          </p:cNvPr>
          <p:cNvSpPr>
            <a:spLocks noGrp="1"/>
          </p:cNvSpPr>
          <p:nvPr>
            <p:ph type="sldNum" sz="quarter" idx="12"/>
          </p:nvPr>
        </p:nvSpPr>
        <p:spPr/>
        <p:txBody>
          <a:bodyPr/>
          <a:lstStyle/>
          <a:p>
            <a:fld id="{02055017-B6DE-4C35-A63B-40EADAC97849}" type="slidenum">
              <a:rPr lang="en-US" smtClean="0"/>
              <a:t>11</a:t>
            </a:fld>
            <a:endParaRPr lang="en-US" dirty="0"/>
          </a:p>
        </p:txBody>
      </p:sp>
      <p:pic>
        <p:nvPicPr>
          <p:cNvPr id="10" name="Elemento grafico 9">
            <a:extLst>
              <a:ext uri="{FF2B5EF4-FFF2-40B4-BE49-F238E27FC236}">
                <a16:creationId xmlns:a16="http://schemas.microsoft.com/office/drawing/2014/main" id="{5E75B078-4D1C-4DD2-B860-95FD7F5382D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04875" y="1406628"/>
            <a:ext cx="4705350" cy="1914525"/>
          </a:xfrm>
          <a:prstGeom prst="rect">
            <a:avLst/>
          </a:prstGeom>
        </p:spPr>
      </p:pic>
      <p:graphicFrame>
        <p:nvGraphicFramePr>
          <p:cNvPr id="14" name="Oggetto 8">
            <a:extLst>
              <a:ext uri="{FF2B5EF4-FFF2-40B4-BE49-F238E27FC236}">
                <a16:creationId xmlns:a16="http://schemas.microsoft.com/office/drawing/2014/main" id="{7CE3E9C7-A397-4B9D-8BFC-C84AC59CC560}"/>
              </a:ext>
            </a:extLst>
          </p:cNvPr>
          <p:cNvGraphicFramePr>
            <a:graphicFrameLocks noChangeAspect="1"/>
          </p:cNvGraphicFramePr>
          <p:nvPr>
            <p:extLst>
              <p:ext uri="{D42A27DB-BD31-4B8C-83A1-F6EECF244321}">
                <p14:modId xmlns:p14="http://schemas.microsoft.com/office/powerpoint/2010/main" val="1978757037"/>
              </p:ext>
            </p:extLst>
          </p:nvPr>
        </p:nvGraphicFramePr>
        <p:xfrm>
          <a:off x="6096000" y="1028729"/>
          <a:ext cx="3556000" cy="965200"/>
        </p:xfrm>
        <a:graphic>
          <a:graphicData uri="http://schemas.openxmlformats.org/presentationml/2006/ole">
            <mc:AlternateContent xmlns:mc="http://schemas.openxmlformats.org/markup-compatibility/2006">
              <mc:Choice xmlns:v="urn:schemas-microsoft-com:vml" Requires="v">
                <p:oleObj spid="_x0000_s6314" name="Equation" r:id="rId5" imgW="1777680" imgH="482400" progId="Equation.DSMT4">
                  <p:embed/>
                </p:oleObj>
              </mc:Choice>
              <mc:Fallback>
                <p:oleObj name="Equation" r:id="rId5" imgW="1777680" imgH="482400" progId="Equation.DSMT4">
                  <p:embed/>
                  <p:pic>
                    <p:nvPicPr>
                      <p:cNvPr id="14" name="Oggetto 8">
                        <a:extLst>
                          <a:ext uri="{FF2B5EF4-FFF2-40B4-BE49-F238E27FC236}">
                            <a16:creationId xmlns:a16="http://schemas.microsoft.com/office/drawing/2014/main" id="{7CE3E9C7-A397-4B9D-8BFC-C84AC59CC560}"/>
                          </a:ext>
                        </a:extLst>
                      </p:cNvPr>
                      <p:cNvPicPr/>
                      <p:nvPr/>
                    </p:nvPicPr>
                    <p:blipFill>
                      <a:blip r:embed="rId6"/>
                      <a:stretch>
                        <a:fillRect/>
                      </a:stretch>
                    </p:blipFill>
                    <p:spPr>
                      <a:xfrm>
                        <a:off x="6096000" y="1028729"/>
                        <a:ext cx="3556000" cy="965200"/>
                      </a:xfrm>
                      <a:prstGeom prst="rect">
                        <a:avLst/>
                      </a:prstGeom>
                    </p:spPr>
                  </p:pic>
                </p:oleObj>
              </mc:Fallback>
            </mc:AlternateContent>
          </a:graphicData>
        </a:graphic>
      </p:graphicFrame>
      <p:graphicFrame>
        <p:nvGraphicFramePr>
          <p:cNvPr id="15" name="Oggetto 14">
            <a:extLst>
              <a:ext uri="{FF2B5EF4-FFF2-40B4-BE49-F238E27FC236}">
                <a16:creationId xmlns:a16="http://schemas.microsoft.com/office/drawing/2014/main" id="{D4EC17B0-493D-46B9-B79A-C1333C08082D}"/>
              </a:ext>
            </a:extLst>
          </p:cNvPr>
          <p:cNvGraphicFramePr>
            <a:graphicFrameLocks noChangeAspect="1"/>
          </p:cNvGraphicFramePr>
          <p:nvPr>
            <p:extLst>
              <p:ext uri="{D42A27DB-BD31-4B8C-83A1-F6EECF244321}">
                <p14:modId xmlns:p14="http://schemas.microsoft.com/office/powerpoint/2010/main" val="1661543054"/>
              </p:ext>
            </p:extLst>
          </p:nvPr>
        </p:nvGraphicFramePr>
        <p:xfrm>
          <a:off x="10380088" y="1306922"/>
          <a:ext cx="1244600" cy="457200"/>
        </p:xfrm>
        <a:graphic>
          <a:graphicData uri="http://schemas.openxmlformats.org/presentationml/2006/ole">
            <mc:AlternateContent xmlns:mc="http://schemas.openxmlformats.org/markup-compatibility/2006">
              <mc:Choice xmlns:v="urn:schemas-microsoft-com:vml" Requires="v">
                <p:oleObj spid="_x0000_s6315" name="Equation" r:id="rId7" imgW="622080" imgH="228600" progId="Equation.DSMT4">
                  <p:embed/>
                </p:oleObj>
              </mc:Choice>
              <mc:Fallback>
                <p:oleObj name="Equation" r:id="rId7" imgW="622080" imgH="228600" progId="Equation.DSMT4">
                  <p:embed/>
                  <p:pic>
                    <p:nvPicPr>
                      <p:cNvPr id="15" name="Oggetto 14">
                        <a:extLst>
                          <a:ext uri="{FF2B5EF4-FFF2-40B4-BE49-F238E27FC236}">
                            <a16:creationId xmlns:a16="http://schemas.microsoft.com/office/drawing/2014/main" id="{D4EC17B0-493D-46B9-B79A-C1333C08082D}"/>
                          </a:ext>
                        </a:extLst>
                      </p:cNvPr>
                      <p:cNvPicPr/>
                      <p:nvPr/>
                    </p:nvPicPr>
                    <p:blipFill>
                      <a:blip r:embed="rId8"/>
                      <a:stretch>
                        <a:fillRect/>
                      </a:stretch>
                    </p:blipFill>
                    <p:spPr>
                      <a:xfrm>
                        <a:off x="10380088" y="1306922"/>
                        <a:ext cx="1244600" cy="457200"/>
                      </a:xfrm>
                      <a:prstGeom prst="rect">
                        <a:avLst/>
                      </a:prstGeom>
                    </p:spPr>
                  </p:pic>
                </p:oleObj>
              </mc:Fallback>
            </mc:AlternateContent>
          </a:graphicData>
        </a:graphic>
      </p:graphicFrame>
      <p:sp>
        <p:nvSpPr>
          <p:cNvPr id="16" name="CasellaDiTesto 15">
            <a:extLst>
              <a:ext uri="{FF2B5EF4-FFF2-40B4-BE49-F238E27FC236}">
                <a16:creationId xmlns:a16="http://schemas.microsoft.com/office/drawing/2014/main" id="{217A4797-47DA-408C-BD9B-F57C2ADB7DAA}"/>
              </a:ext>
            </a:extLst>
          </p:cNvPr>
          <p:cNvSpPr txBox="1"/>
          <p:nvPr/>
        </p:nvSpPr>
        <p:spPr>
          <a:xfrm>
            <a:off x="5785096" y="1993929"/>
            <a:ext cx="6235577" cy="1938992"/>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V</a:t>
            </a:r>
            <a:r>
              <a:rPr lang="en-US" sz="2400" baseline="-25000" dirty="0">
                <a:latin typeface="Arial" panose="020B0604020202020204" pitchFamily="34" charset="0"/>
                <a:cs typeface="Arial" panose="020B0604020202020204" pitchFamily="34" charset="0"/>
              </a:rPr>
              <a:t>B</a:t>
            </a:r>
            <a:r>
              <a:rPr lang="en-US" sz="2400" dirty="0">
                <a:latin typeface="Arial" panose="020B0604020202020204" pitchFamily="34" charset="0"/>
                <a:cs typeface="Arial" panose="020B0604020202020204" pitchFamily="34" charset="0"/>
              </a:rPr>
              <a:t> can include the fundamental component of the AC power line (50 or 60 Hz, depending on country) but also harmonics at higher frequency and other disturbance signals from motors, DC-DC converters, </a:t>
            </a:r>
            <a:r>
              <a:rPr lang="en-US" sz="2400" dirty="0" err="1">
                <a:latin typeface="Arial" panose="020B0604020202020204" pitchFamily="34" charset="0"/>
                <a:cs typeface="Arial" panose="020B0604020202020204" pitchFamily="34" charset="0"/>
              </a:rPr>
              <a:t>etc</a:t>
            </a:r>
            <a:r>
              <a:rPr lang="en-US" sz="2400" dirty="0">
                <a:latin typeface="Arial" panose="020B0604020202020204" pitchFamily="34" charset="0"/>
                <a:cs typeface="Arial" panose="020B0604020202020204" pitchFamily="34" charset="0"/>
              </a:rPr>
              <a:t>,  </a:t>
            </a:r>
          </a:p>
        </p:txBody>
      </p:sp>
      <p:sp>
        <p:nvSpPr>
          <p:cNvPr id="17" name="CasellaDiTesto 16">
            <a:extLst>
              <a:ext uri="{FF2B5EF4-FFF2-40B4-BE49-F238E27FC236}">
                <a16:creationId xmlns:a16="http://schemas.microsoft.com/office/drawing/2014/main" id="{C74DAABC-1E00-40CF-B741-E54D4591F774}"/>
              </a:ext>
            </a:extLst>
          </p:cNvPr>
          <p:cNvSpPr txBox="1"/>
          <p:nvPr/>
        </p:nvSpPr>
        <p:spPr>
          <a:xfrm>
            <a:off x="695325" y="4001859"/>
            <a:ext cx="11496675"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The amplifier input impedances Z</a:t>
            </a:r>
            <a:r>
              <a:rPr lang="en-US" sz="2400" baseline="-25000" dirty="0">
                <a:latin typeface="Arial" panose="020B0604020202020204" pitchFamily="34" charset="0"/>
                <a:cs typeface="Arial" panose="020B0604020202020204" pitchFamily="34" charset="0"/>
              </a:rPr>
              <a:t>i1</a:t>
            </a:r>
            <a:r>
              <a:rPr lang="en-US" sz="2400" dirty="0">
                <a:latin typeface="Arial" panose="020B0604020202020204" pitchFamily="34" charset="0"/>
                <a:cs typeface="Arial" panose="020B0604020202020204" pitchFamily="34" charset="0"/>
              </a:rPr>
              <a:t> and Z</a:t>
            </a:r>
            <a:r>
              <a:rPr lang="en-US" sz="2400" baseline="-25000" dirty="0">
                <a:latin typeface="Arial" panose="020B0604020202020204" pitchFamily="34" charset="0"/>
                <a:cs typeface="Arial" panose="020B0604020202020204" pitchFamily="34" charset="0"/>
              </a:rPr>
              <a:t>i2</a:t>
            </a:r>
            <a:r>
              <a:rPr lang="en-US" sz="2400" dirty="0">
                <a:latin typeface="Arial" panose="020B0604020202020204" pitchFamily="34" charset="0"/>
                <a:cs typeface="Arial" panose="020B0604020202020204" pitchFamily="34" charset="0"/>
              </a:rPr>
              <a:t> are mainly capacitive, while Z</a:t>
            </a:r>
            <a:r>
              <a:rPr lang="en-US" sz="2400" baseline="-25000" dirty="0">
                <a:latin typeface="Arial" panose="020B0604020202020204" pitchFamily="34" charset="0"/>
                <a:cs typeface="Arial" panose="020B0604020202020204" pitchFamily="34" charset="0"/>
              </a:rPr>
              <a:t>1</a:t>
            </a:r>
            <a:r>
              <a:rPr lang="en-US" sz="2400" dirty="0">
                <a:latin typeface="Arial" panose="020B0604020202020204" pitchFamily="34" charset="0"/>
                <a:cs typeface="Arial" panose="020B0604020202020204" pitchFamily="34" charset="0"/>
              </a:rPr>
              <a:t> and Z</a:t>
            </a:r>
            <a:r>
              <a:rPr lang="en-US" sz="2400" baseline="-25000" dirty="0">
                <a:latin typeface="Arial" panose="020B0604020202020204" pitchFamily="34" charset="0"/>
                <a:cs typeface="Arial" panose="020B0604020202020204" pitchFamily="34" charset="0"/>
              </a:rPr>
              <a:t>2</a:t>
            </a:r>
            <a:r>
              <a:rPr lang="en-US" sz="2400" dirty="0">
                <a:latin typeface="Arial" panose="020B0604020202020204" pitchFamily="34" charset="0"/>
                <a:cs typeface="Arial" panose="020B0604020202020204" pitchFamily="34" charset="0"/>
              </a:rPr>
              <a:t> may include both capacitive and resistive components.  </a:t>
            </a:r>
          </a:p>
        </p:txBody>
      </p:sp>
      <p:sp>
        <p:nvSpPr>
          <p:cNvPr id="22" name="CasellaDiTesto 21">
            <a:extLst>
              <a:ext uri="{FF2B5EF4-FFF2-40B4-BE49-F238E27FC236}">
                <a16:creationId xmlns:a16="http://schemas.microsoft.com/office/drawing/2014/main" id="{A7DF71A1-9BFF-4CB9-AC0A-914F7820DF03}"/>
              </a:ext>
            </a:extLst>
          </p:cNvPr>
          <p:cNvSpPr txBox="1"/>
          <p:nvPr/>
        </p:nvSpPr>
        <p:spPr>
          <a:xfrm>
            <a:off x="676275" y="4874080"/>
            <a:ext cx="11496675"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Clearly, in the case that Z</a:t>
            </a:r>
            <a:r>
              <a:rPr lang="en-US" sz="2400" baseline="-25000" dirty="0">
                <a:latin typeface="Arial" panose="020B0604020202020204" pitchFamily="34" charset="0"/>
                <a:cs typeface="Arial" panose="020B0604020202020204" pitchFamily="34" charset="0"/>
              </a:rPr>
              <a:t>i1</a:t>
            </a:r>
            <a:r>
              <a:rPr lang="en-US" sz="2400" dirty="0">
                <a:latin typeface="Arial" panose="020B0604020202020204" pitchFamily="34" charset="0"/>
                <a:cs typeface="Arial" panose="020B0604020202020204" pitchFamily="34" charset="0"/>
              </a:rPr>
              <a:t>,Z</a:t>
            </a:r>
            <a:r>
              <a:rPr lang="en-US" sz="2400" baseline="-25000" dirty="0">
                <a:latin typeface="Arial" panose="020B0604020202020204" pitchFamily="34" charset="0"/>
                <a:cs typeface="Arial" panose="020B0604020202020204" pitchFamily="34" charset="0"/>
              </a:rPr>
              <a:t>i2</a:t>
            </a:r>
            <a:r>
              <a:rPr lang="en-US" sz="2400" dirty="0">
                <a:latin typeface="Arial" panose="020B0604020202020204" pitchFamily="34" charset="0"/>
                <a:cs typeface="Arial" panose="020B0604020202020204" pitchFamily="34" charset="0"/>
              </a:rPr>
              <a:t> &gt;&gt; Z</a:t>
            </a:r>
            <a:r>
              <a:rPr lang="en-US" sz="2400" baseline="-25000" dirty="0">
                <a:latin typeface="Arial" panose="020B0604020202020204" pitchFamily="34" charset="0"/>
                <a:cs typeface="Arial" panose="020B0604020202020204" pitchFamily="34" charset="0"/>
              </a:rPr>
              <a:t>1</a:t>
            </a:r>
            <a:r>
              <a:rPr lang="en-US" sz="2400" dirty="0">
                <a:latin typeface="Arial" panose="020B0604020202020204" pitchFamily="34" charset="0"/>
                <a:cs typeface="Arial" panose="020B0604020202020204" pitchFamily="34" charset="0"/>
              </a:rPr>
              <a:t>,Z</a:t>
            </a:r>
            <a:r>
              <a:rPr lang="en-US" sz="2400" baseline="-25000" dirty="0">
                <a:latin typeface="Arial" panose="020B0604020202020204" pitchFamily="34" charset="0"/>
                <a:cs typeface="Arial" panose="020B0604020202020204" pitchFamily="34" charset="0"/>
              </a:rPr>
              <a:t>2</a:t>
            </a:r>
            <a:r>
              <a:rPr lang="en-US" sz="2400" dirty="0">
                <a:latin typeface="Arial" panose="020B0604020202020204" pitchFamily="34" charset="0"/>
                <a:cs typeface="Arial" panose="020B0604020202020204" pitchFamily="34" charset="0"/>
              </a:rPr>
              <a:t>, the impedance ratios </a:t>
            </a:r>
            <a:r>
              <a:rPr lang="en-US" sz="2400" dirty="0">
                <a:latin typeface="Symbol" panose="05050102010706020507" pitchFamily="18" charset="2"/>
                <a:cs typeface="Arial" panose="020B0604020202020204" pitchFamily="34" charset="0"/>
              </a:rPr>
              <a:t>a</a:t>
            </a:r>
            <a:r>
              <a:rPr lang="en-US" sz="2400" baseline="-25000" dirty="0">
                <a:latin typeface="Arial" panose="020B0604020202020204" pitchFamily="34" charset="0"/>
                <a:cs typeface="Arial" panose="020B0604020202020204" pitchFamily="34" charset="0"/>
              </a:rPr>
              <a:t>1</a:t>
            </a:r>
            <a:r>
              <a:rPr lang="en-US" sz="2400" dirty="0">
                <a:latin typeface="Arial" panose="020B0604020202020204" pitchFamily="34" charset="0"/>
                <a:cs typeface="Arial" panose="020B0604020202020204" pitchFamily="34" charset="0"/>
              </a:rPr>
              <a:t> and </a:t>
            </a:r>
            <a:r>
              <a:rPr lang="en-US" sz="2400" dirty="0">
                <a:latin typeface="Symbol" panose="05050102010706020507" pitchFamily="18" charset="2"/>
                <a:cs typeface="Arial" panose="020B0604020202020204" pitchFamily="34" charset="0"/>
              </a:rPr>
              <a:t>a</a:t>
            </a:r>
            <a:r>
              <a:rPr lang="en-US" sz="2400" baseline="-25000" dirty="0">
                <a:latin typeface="Arial" panose="020B0604020202020204" pitchFamily="34" charset="0"/>
                <a:cs typeface="Arial" panose="020B0604020202020204" pitchFamily="34" charset="0"/>
              </a:rPr>
              <a:t>2</a:t>
            </a:r>
            <a:r>
              <a:rPr lang="en-US" sz="2400" dirty="0">
                <a:latin typeface="Arial" panose="020B0604020202020204" pitchFamily="34" charset="0"/>
                <a:cs typeface="Arial" panose="020B0604020202020204" pitchFamily="34" charset="0"/>
              </a:rPr>
              <a:t> are very close to 1 and their difference is close to zero.  This is the case of infinite input amplifier that we have analyzed before, where the effect of V</a:t>
            </a:r>
            <a:r>
              <a:rPr lang="en-US" sz="2400" baseline="-25000" dirty="0">
                <a:latin typeface="Arial" panose="020B0604020202020204" pitchFamily="34" charset="0"/>
                <a:cs typeface="Arial" panose="020B0604020202020204" pitchFamily="34" charset="0"/>
              </a:rPr>
              <a:t>B</a:t>
            </a:r>
            <a:r>
              <a:rPr lang="en-US" sz="2400" dirty="0">
                <a:latin typeface="Arial" panose="020B0604020202020204" pitchFamily="34" charset="0"/>
                <a:cs typeface="Arial" panose="020B0604020202020204" pitchFamily="34" charset="0"/>
              </a:rPr>
              <a:t> on V</a:t>
            </a:r>
            <a:r>
              <a:rPr lang="en-US" sz="2400" baseline="-25000" dirty="0">
                <a:latin typeface="Arial" panose="020B0604020202020204" pitchFamily="34" charset="0"/>
                <a:cs typeface="Arial" panose="020B0604020202020204" pitchFamily="34" charset="0"/>
              </a:rPr>
              <a:t>id</a:t>
            </a:r>
            <a:r>
              <a:rPr lang="en-US" sz="2400" dirty="0">
                <a:latin typeface="Arial" panose="020B0604020202020204" pitchFamily="34" charset="0"/>
                <a:cs typeface="Arial" panose="020B0604020202020204" pitchFamily="34" charset="0"/>
              </a:rPr>
              <a:t> was null. </a:t>
            </a:r>
          </a:p>
        </p:txBody>
      </p:sp>
    </p:spTree>
    <p:extLst>
      <p:ext uri="{BB962C8B-B14F-4D97-AF65-F5344CB8AC3E}">
        <p14:creationId xmlns:p14="http://schemas.microsoft.com/office/powerpoint/2010/main" val="401083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2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Elemento grafico 13">
            <a:extLst>
              <a:ext uri="{FF2B5EF4-FFF2-40B4-BE49-F238E27FC236}">
                <a16:creationId xmlns:a16="http://schemas.microsoft.com/office/drawing/2014/main" id="{4B8C67E8-9A22-4663-9164-B25FE1F8A75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03860" y="1855553"/>
            <a:ext cx="3634740" cy="1303020"/>
          </a:xfrm>
          <a:prstGeom prst="rect">
            <a:avLst/>
          </a:prstGeom>
        </p:spPr>
      </p:pic>
      <p:sp>
        <p:nvSpPr>
          <p:cNvPr id="2" name="Titolo 1">
            <a:extLst>
              <a:ext uri="{FF2B5EF4-FFF2-40B4-BE49-F238E27FC236}">
                <a16:creationId xmlns:a16="http://schemas.microsoft.com/office/drawing/2014/main" id="{33BE521D-EE34-4960-9524-A9D41AF757DC}"/>
              </a:ext>
            </a:extLst>
          </p:cNvPr>
          <p:cNvSpPr>
            <a:spLocks noGrp="1"/>
          </p:cNvSpPr>
          <p:nvPr>
            <p:ph type="title"/>
          </p:nvPr>
        </p:nvSpPr>
        <p:spPr>
          <a:xfrm>
            <a:off x="838200" y="190012"/>
            <a:ext cx="10515600" cy="662397"/>
          </a:xfrm>
        </p:spPr>
        <p:txBody>
          <a:bodyPr/>
          <a:lstStyle/>
          <a:p>
            <a:r>
              <a:rPr lang="en-US" dirty="0"/>
              <a:t>General case of no electrical continuity </a:t>
            </a:r>
          </a:p>
        </p:txBody>
      </p:sp>
      <p:sp>
        <p:nvSpPr>
          <p:cNvPr id="3" name="Segnaposto piè di pagina 2">
            <a:extLst>
              <a:ext uri="{FF2B5EF4-FFF2-40B4-BE49-F238E27FC236}">
                <a16:creationId xmlns:a16="http://schemas.microsoft.com/office/drawing/2014/main" id="{9E67DF53-7A67-4187-83B0-E19C0BAD7252}"/>
              </a:ext>
            </a:extLst>
          </p:cNvPr>
          <p:cNvSpPr>
            <a:spLocks noGrp="1"/>
          </p:cNvSpPr>
          <p:nvPr>
            <p:ph type="ftr" sz="quarter" idx="11"/>
          </p:nvPr>
        </p:nvSpPr>
        <p:spPr/>
        <p:txBody>
          <a:bodyPr/>
          <a:lstStyle/>
          <a:p>
            <a:r>
              <a:rPr lang="en-US"/>
              <a:t>P. Bruschi – Sensor Systems</a:t>
            </a:r>
            <a:endParaRPr lang="en-US" dirty="0"/>
          </a:p>
        </p:txBody>
      </p:sp>
      <p:sp>
        <p:nvSpPr>
          <p:cNvPr id="4" name="Segnaposto numero diapositiva 3">
            <a:extLst>
              <a:ext uri="{FF2B5EF4-FFF2-40B4-BE49-F238E27FC236}">
                <a16:creationId xmlns:a16="http://schemas.microsoft.com/office/drawing/2014/main" id="{94DAD13B-4297-45C4-9EB2-29848B5FE220}"/>
              </a:ext>
            </a:extLst>
          </p:cNvPr>
          <p:cNvSpPr>
            <a:spLocks noGrp="1"/>
          </p:cNvSpPr>
          <p:nvPr>
            <p:ph type="sldNum" sz="quarter" idx="12"/>
          </p:nvPr>
        </p:nvSpPr>
        <p:spPr/>
        <p:txBody>
          <a:bodyPr/>
          <a:lstStyle/>
          <a:p>
            <a:fld id="{02055017-B6DE-4C35-A63B-40EADAC97849}" type="slidenum">
              <a:rPr lang="en-US" smtClean="0"/>
              <a:t>12</a:t>
            </a:fld>
            <a:endParaRPr lang="en-US" dirty="0"/>
          </a:p>
        </p:txBody>
      </p:sp>
      <p:pic>
        <p:nvPicPr>
          <p:cNvPr id="8" name="Elemento grafico 7">
            <a:extLst>
              <a:ext uri="{FF2B5EF4-FFF2-40B4-BE49-F238E27FC236}">
                <a16:creationId xmlns:a16="http://schemas.microsoft.com/office/drawing/2014/main" id="{CB7145FD-201E-49B1-A7DD-E73CC9EABB4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63413" y="967188"/>
            <a:ext cx="3691890" cy="3028950"/>
          </a:xfrm>
          <a:prstGeom prst="rect">
            <a:avLst/>
          </a:prstGeom>
        </p:spPr>
      </p:pic>
      <p:sp>
        <p:nvSpPr>
          <p:cNvPr id="9" name="CasellaDiTesto 8">
            <a:extLst>
              <a:ext uri="{FF2B5EF4-FFF2-40B4-BE49-F238E27FC236}">
                <a16:creationId xmlns:a16="http://schemas.microsoft.com/office/drawing/2014/main" id="{1BC10602-D621-48BD-AB8C-95FC10FA2530}"/>
              </a:ext>
            </a:extLst>
          </p:cNvPr>
          <p:cNvSpPr txBox="1"/>
          <p:nvPr/>
        </p:nvSpPr>
        <p:spPr>
          <a:xfrm>
            <a:off x="352524" y="4064660"/>
            <a:ext cx="5689862"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Here, we represent a typical connection between amplifier and sensor ...</a:t>
            </a:r>
          </a:p>
        </p:txBody>
      </p:sp>
      <p:sp>
        <p:nvSpPr>
          <p:cNvPr id="10" name="CasellaDiTesto 9">
            <a:extLst>
              <a:ext uri="{FF2B5EF4-FFF2-40B4-BE49-F238E27FC236}">
                <a16:creationId xmlns:a16="http://schemas.microsoft.com/office/drawing/2014/main" id="{8E2455F7-D60F-4E04-95D4-44427D1B033E}"/>
              </a:ext>
            </a:extLst>
          </p:cNvPr>
          <p:cNvSpPr txBox="1"/>
          <p:nvPr/>
        </p:nvSpPr>
        <p:spPr>
          <a:xfrm>
            <a:off x="417216" y="4908428"/>
            <a:ext cx="7129338"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 and we add a disturbance voltage applied between two conductors. This disturbance can be the AC power line, but also have a different origin </a:t>
            </a:r>
          </a:p>
        </p:txBody>
      </p:sp>
      <p:pic>
        <p:nvPicPr>
          <p:cNvPr id="16" name="Elemento grafico 15">
            <a:extLst>
              <a:ext uri="{FF2B5EF4-FFF2-40B4-BE49-F238E27FC236}">
                <a16:creationId xmlns:a16="http://schemas.microsoft.com/office/drawing/2014/main" id="{E3225E1C-E02D-46F1-B639-7C5A803AFF0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799649" y="4233981"/>
            <a:ext cx="3857625" cy="1657350"/>
          </a:xfrm>
          <a:prstGeom prst="rect">
            <a:avLst/>
          </a:prstGeom>
        </p:spPr>
      </p:pic>
      <p:pic>
        <p:nvPicPr>
          <p:cNvPr id="18" name="Elemento grafico 17">
            <a:extLst>
              <a:ext uri="{FF2B5EF4-FFF2-40B4-BE49-F238E27FC236}">
                <a16:creationId xmlns:a16="http://schemas.microsoft.com/office/drawing/2014/main" id="{A331DAC5-CA1D-42EF-A072-396D7ADF350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410405" y="889930"/>
            <a:ext cx="2748861" cy="1745568"/>
          </a:xfrm>
          <a:prstGeom prst="rect">
            <a:avLst/>
          </a:prstGeom>
        </p:spPr>
      </p:pic>
      <p:graphicFrame>
        <p:nvGraphicFramePr>
          <p:cNvPr id="19" name="Oggetto 8">
            <a:extLst>
              <a:ext uri="{FF2B5EF4-FFF2-40B4-BE49-F238E27FC236}">
                <a16:creationId xmlns:a16="http://schemas.microsoft.com/office/drawing/2014/main" id="{4451D192-ECBF-40EE-9D21-B1D19A8C05A7}"/>
              </a:ext>
            </a:extLst>
          </p:cNvPr>
          <p:cNvGraphicFramePr>
            <a:graphicFrameLocks noChangeAspect="1"/>
          </p:cNvGraphicFramePr>
          <p:nvPr>
            <p:extLst>
              <p:ext uri="{D42A27DB-BD31-4B8C-83A1-F6EECF244321}">
                <p14:modId xmlns:p14="http://schemas.microsoft.com/office/powerpoint/2010/main" val="3079778494"/>
              </p:ext>
            </p:extLst>
          </p:nvPr>
        </p:nvGraphicFramePr>
        <p:xfrm>
          <a:off x="8414368" y="2122127"/>
          <a:ext cx="1981200" cy="482600"/>
        </p:xfrm>
        <a:graphic>
          <a:graphicData uri="http://schemas.openxmlformats.org/presentationml/2006/ole">
            <mc:AlternateContent xmlns:mc="http://schemas.openxmlformats.org/markup-compatibility/2006">
              <mc:Choice xmlns:v="urn:schemas-microsoft-com:vml" Requires="v">
                <p:oleObj spid="_x0000_s7251" name="Equation" r:id="rId11" imgW="990360" imgH="241200" progId="Equation.DSMT4">
                  <p:embed/>
                </p:oleObj>
              </mc:Choice>
              <mc:Fallback>
                <p:oleObj name="Equation" r:id="rId11" imgW="990360" imgH="241200" progId="Equation.DSMT4">
                  <p:embed/>
                  <p:pic>
                    <p:nvPicPr>
                      <p:cNvPr id="14" name="Oggetto 8">
                        <a:extLst>
                          <a:ext uri="{FF2B5EF4-FFF2-40B4-BE49-F238E27FC236}">
                            <a16:creationId xmlns:a16="http://schemas.microsoft.com/office/drawing/2014/main" id="{7CE3E9C7-A397-4B9D-8BFC-C84AC59CC560}"/>
                          </a:ext>
                        </a:extLst>
                      </p:cNvPr>
                      <p:cNvPicPr/>
                      <p:nvPr/>
                    </p:nvPicPr>
                    <p:blipFill>
                      <a:blip r:embed="rId12"/>
                      <a:stretch>
                        <a:fillRect/>
                      </a:stretch>
                    </p:blipFill>
                    <p:spPr>
                      <a:xfrm>
                        <a:off x="8414368" y="2122127"/>
                        <a:ext cx="1981200" cy="482600"/>
                      </a:xfrm>
                      <a:prstGeom prst="rect">
                        <a:avLst/>
                      </a:prstGeom>
                    </p:spPr>
                  </p:pic>
                </p:oleObj>
              </mc:Fallback>
            </mc:AlternateContent>
          </a:graphicData>
        </a:graphic>
      </p:graphicFrame>
      <p:sp>
        <p:nvSpPr>
          <p:cNvPr id="20" name="CasellaDiTesto 19">
            <a:extLst>
              <a:ext uri="{FF2B5EF4-FFF2-40B4-BE49-F238E27FC236}">
                <a16:creationId xmlns:a16="http://schemas.microsoft.com/office/drawing/2014/main" id="{ED055318-2602-4BE6-8371-0BB0028CEB88}"/>
              </a:ext>
            </a:extLst>
          </p:cNvPr>
          <p:cNvSpPr txBox="1"/>
          <p:nvPr/>
        </p:nvSpPr>
        <p:spPr>
          <a:xfrm>
            <a:off x="8414368" y="912324"/>
            <a:ext cx="3132065" cy="1015663"/>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Circuit for calculation of the disturbance at the amplifier input</a:t>
            </a:r>
          </a:p>
        </p:txBody>
      </p:sp>
      <p:sp>
        <p:nvSpPr>
          <p:cNvPr id="21" name="CasellaDiTesto 20">
            <a:extLst>
              <a:ext uri="{FF2B5EF4-FFF2-40B4-BE49-F238E27FC236}">
                <a16:creationId xmlns:a16="http://schemas.microsoft.com/office/drawing/2014/main" id="{03D5ECE0-E98A-443C-B4F1-B6CC1843D75B}"/>
              </a:ext>
            </a:extLst>
          </p:cNvPr>
          <p:cNvSpPr txBox="1"/>
          <p:nvPr/>
        </p:nvSpPr>
        <p:spPr>
          <a:xfrm>
            <a:off x="6507824" y="2773020"/>
            <a:ext cx="5038609" cy="1323439"/>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That can be further simplified, applying the Thevenin theorem at the bridge diagonal where </a:t>
            </a:r>
            <a:r>
              <a:rPr lang="en-US" sz="2000" i="1" dirty="0" err="1">
                <a:latin typeface="Arial" panose="020B0604020202020204" pitchFamily="34" charset="0"/>
                <a:cs typeface="Arial" panose="020B0604020202020204" pitchFamily="34" charset="0"/>
              </a:rPr>
              <a:t>Zp</a:t>
            </a:r>
            <a:r>
              <a:rPr lang="en-US" sz="2000" i="1" dirty="0">
                <a:latin typeface="Arial" panose="020B0604020202020204" pitchFamily="34" charset="0"/>
                <a:cs typeface="Arial" panose="020B0604020202020204" pitchFamily="34" charset="0"/>
              </a:rPr>
              <a:t>-in</a:t>
            </a:r>
            <a:r>
              <a:rPr lang="en-US" sz="2000" dirty="0">
                <a:latin typeface="Arial" panose="020B0604020202020204" pitchFamily="34" charset="0"/>
                <a:cs typeface="Arial" panose="020B0604020202020204" pitchFamily="34" charset="0"/>
              </a:rPr>
              <a:t> is placed. The Thevenin equivalent does not include </a:t>
            </a:r>
            <a:r>
              <a:rPr lang="en-US" sz="2000" i="1" dirty="0" err="1">
                <a:latin typeface="Arial" panose="020B0604020202020204" pitchFamily="34" charset="0"/>
                <a:cs typeface="Arial" panose="020B0604020202020204" pitchFamily="34" charset="0"/>
              </a:rPr>
              <a:t>Zp</a:t>
            </a:r>
            <a:r>
              <a:rPr lang="en-US" sz="2000" i="1" dirty="0">
                <a:latin typeface="Arial" panose="020B0604020202020204" pitchFamily="34" charset="0"/>
                <a:cs typeface="Arial" panose="020B0604020202020204" pitchFamily="34" charset="0"/>
              </a:rPr>
              <a:t>-in</a:t>
            </a:r>
            <a:r>
              <a:rPr lang="en-US" sz="2000" dirty="0">
                <a:latin typeface="Arial" panose="020B0604020202020204" pitchFamily="34" charset="0"/>
                <a:cs typeface="Arial" panose="020B0604020202020204" pitchFamily="34" charset="0"/>
              </a:rPr>
              <a:t>   </a:t>
            </a:r>
          </a:p>
        </p:txBody>
      </p:sp>
      <p:sp>
        <p:nvSpPr>
          <p:cNvPr id="22" name="Freccia a destra 21">
            <a:extLst>
              <a:ext uri="{FF2B5EF4-FFF2-40B4-BE49-F238E27FC236}">
                <a16:creationId xmlns:a16="http://schemas.microsoft.com/office/drawing/2014/main" id="{C419CBA1-7F8A-43C3-BFCC-F37E70880200}"/>
              </a:ext>
            </a:extLst>
          </p:cNvPr>
          <p:cNvSpPr/>
          <p:nvPr/>
        </p:nvSpPr>
        <p:spPr>
          <a:xfrm rot="19365312">
            <a:off x="5186912" y="2635497"/>
            <a:ext cx="558800" cy="336881"/>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sp>
        <p:nvSpPr>
          <p:cNvPr id="23" name="Freccia a destra 22">
            <a:extLst>
              <a:ext uri="{FF2B5EF4-FFF2-40B4-BE49-F238E27FC236}">
                <a16:creationId xmlns:a16="http://schemas.microsoft.com/office/drawing/2014/main" id="{FE81009E-0EA9-4313-B5AD-CB24F2CFD96A}"/>
              </a:ext>
            </a:extLst>
          </p:cNvPr>
          <p:cNvSpPr/>
          <p:nvPr/>
        </p:nvSpPr>
        <p:spPr>
          <a:xfrm rot="2394657">
            <a:off x="7812586" y="4204683"/>
            <a:ext cx="558800" cy="336881"/>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pic>
        <p:nvPicPr>
          <p:cNvPr id="25" name="Elemento grafico 24">
            <a:extLst>
              <a:ext uri="{FF2B5EF4-FFF2-40B4-BE49-F238E27FC236}">
                <a16:creationId xmlns:a16="http://schemas.microsoft.com/office/drawing/2014/main" id="{004BE2BB-DE27-44AC-A40B-CD44EB43BB47}"/>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826833" y="1265043"/>
            <a:ext cx="371475" cy="457200"/>
          </a:xfrm>
          <a:prstGeom prst="rect">
            <a:avLst/>
          </a:prstGeom>
        </p:spPr>
      </p:pic>
      <p:pic>
        <p:nvPicPr>
          <p:cNvPr id="26" name="Elemento grafico 25">
            <a:extLst>
              <a:ext uri="{FF2B5EF4-FFF2-40B4-BE49-F238E27FC236}">
                <a16:creationId xmlns:a16="http://schemas.microsoft.com/office/drawing/2014/main" id="{3953C81F-8E77-4107-811F-F75CBCD6CFF2}"/>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3409749" y="3354159"/>
            <a:ext cx="371475" cy="457200"/>
          </a:xfrm>
          <a:prstGeom prst="rect">
            <a:avLst/>
          </a:prstGeom>
        </p:spPr>
      </p:pic>
      <p:pic>
        <p:nvPicPr>
          <p:cNvPr id="27" name="Elemento grafico 26">
            <a:extLst>
              <a:ext uri="{FF2B5EF4-FFF2-40B4-BE49-F238E27FC236}">
                <a16:creationId xmlns:a16="http://schemas.microsoft.com/office/drawing/2014/main" id="{3917FCF1-7E26-4A88-9671-9A4BF2F7CD1D}"/>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948423" y="3401555"/>
            <a:ext cx="371475" cy="457200"/>
          </a:xfrm>
          <a:prstGeom prst="rect">
            <a:avLst/>
          </a:prstGeom>
        </p:spPr>
      </p:pic>
      <p:pic>
        <p:nvPicPr>
          <p:cNvPr id="28" name="Elemento grafico 27">
            <a:extLst>
              <a:ext uri="{FF2B5EF4-FFF2-40B4-BE49-F238E27FC236}">
                <a16:creationId xmlns:a16="http://schemas.microsoft.com/office/drawing/2014/main" id="{99BA892B-4609-424C-9BE5-763B7270DE8C}"/>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3309358" y="1225727"/>
            <a:ext cx="371475" cy="457200"/>
          </a:xfrm>
          <a:prstGeom prst="rect">
            <a:avLst/>
          </a:prstGeom>
        </p:spPr>
      </p:pic>
      <p:cxnSp>
        <p:nvCxnSpPr>
          <p:cNvPr id="30" name="Connettore 2 29">
            <a:extLst>
              <a:ext uri="{FF2B5EF4-FFF2-40B4-BE49-F238E27FC236}">
                <a16:creationId xmlns:a16="http://schemas.microsoft.com/office/drawing/2014/main" id="{84C6449E-2E7F-4D79-8411-D625302614F5}"/>
              </a:ext>
            </a:extLst>
          </p:cNvPr>
          <p:cNvCxnSpPr/>
          <p:nvPr/>
        </p:nvCxnSpPr>
        <p:spPr>
          <a:xfrm flipH="1" flipV="1">
            <a:off x="1270066" y="1454327"/>
            <a:ext cx="269174" cy="11438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Connettore 2 30">
            <a:extLst>
              <a:ext uri="{FF2B5EF4-FFF2-40B4-BE49-F238E27FC236}">
                <a16:creationId xmlns:a16="http://schemas.microsoft.com/office/drawing/2014/main" id="{FA6A836E-6AB9-4D93-9DAD-3EEC988D08B5}"/>
              </a:ext>
            </a:extLst>
          </p:cNvPr>
          <p:cNvCxnSpPr>
            <a:cxnSpLocks/>
          </p:cNvCxnSpPr>
          <p:nvPr/>
        </p:nvCxnSpPr>
        <p:spPr>
          <a:xfrm flipV="1">
            <a:off x="2950547" y="1568027"/>
            <a:ext cx="231260" cy="1472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Connettore 2 32">
            <a:extLst>
              <a:ext uri="{FF2B5EF4-FFF2-40B4-BE49-F238E27FC236}">
                <a16:creationId xmlns:a16="http://schemas.microsoft.com/office/drawing/2014/main" id="{C7F9FDAD-411D-4D44-8193-992357F3140C}"/>
              </a:ext>
            </a:extLst>
          </p:cNvPr>
          <p:cNvCxnSpPr>
            <a:cxnSpLocks/>
          </p:cNvCxnSpPr>
          <p:nvPr/>
        </p:nvCxnSpPr>
        <p:spPr>
          <a:xfrm>
            <a:off x="3034974" y="3460146"/>
            <a:ext cx="23126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Connettore 2 34">
            <a:extLst>
              <a:ext uri="{FF2B5EF4-FFF2-40B4-BE49-F238E27FC236}">
                <a16:creationId xmlns:a16="http://schemas.microsoft.com/office/drawing/2014/main" id="{70878707-0940-480B-BDBE-EFB0A53A704B}"/>
              </a:ext>
            </a:extLst>
          </p:cNvPr>
          <p:cNvCxnSpPr>
            <a:cxnSpLocks/>
          </p:cNvCxnSpPr>
          <p:nvPr/>
        </p:nvCxnSpPr>
        <p:spPr>
          <a:xfrm flipH="1">
            <a:off x="1404653" y="3445417"/>
            <a:ext cx="289449" cy="1472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 name="CasellaDiTesto 37">
            <a:extLst>
              <a:ext uri="{FF2B5EF4-FFF2-40B4-BE49-F238E27FC236}">
                <a16:creationId xmlns:a16="http://schemas.microsoft.com/office/drawing/2014/main" id="{C9C02C3A-8D64-4ADF-BD44-559AAA3F710E}"/>
              </a:ext>
            </a:extLst>
          </p:cNvPr>
          <p:cNvSpPr txBox="1"/>
          <p:nvPr/>
        </p:nvSpPr>
        <p:spPr>
          <a:xfrm>
            <a:off x="208215" y="387575"/>
            <a:ext cx="2123701" cy="923330"/>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These impedances are usually capacitances</a:t>
            </a:r>
          </a:p>
        </p:txBody>
      </p:sp>
    </p:spTree>
    <p:extLst>
      <p:ext uri="{BB962C8B-B14F-4D97-AF65-F5344CB8AC3E}">
        <p14:creationId xmlns:p14="http://schemas.microsoft.com/office/powerpoint/2010/main" val="926799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3"/>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20" grpId="0"/>
      <p:bldP spid="21" grpId="0"/>
      <p:bldP spid="22" grpId="0" animBg="1"/>
      <p:bldP spid="23" grpId="0" animBg="1"/>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a:extLst>
              <a:ext uri="{FF2B5EF4-FFF2-40B4-BE49-F238E27FC236}">
                <a16:creationId xmlns:a16="http://schemas.microsoft.com/office/drawing/2014/main" id="{C872F6D2-C4B9-4752-B831-4E4217DE6F56}"/>
              </a:ext>
            </a:extLst>
          </p:cNvPr>
          <p:cNvSpPr>
            <a:spLocks noGrp="1"/>
          </p:cNvSpPr>
          <p:nvPr>
            <p:ph type="ftr" sz="quarter" idx="11"/>
          </p:nvPr>
        </p:nvSpPr>
        <p:spPr/>
        <p:txBody>
          <a:bodyPr/>
          <a:lstStyle/>
          <a:p>
            <a:r>
              <a:rPr lang="en-US" dirty="0"/>
              <a:t>P. Bruschi – Sensor Systems</a:t>
            </a:r>
          </a:p>
        </p:txBody>
      </p:sp>
      <p:sp>
        <p:nvSpPr>
          <p:cNvPr id="4" name="Segnaposto numero diapositiva 3">
            <a:extLst>
              <a:ext uri="{FF2B5EF4-FFF2-40B4-BE49-F238E27FC236}">
                <a16:creationId xmlns:a16="http://schemas.microsoft.com/office/drawing/2014/main" id="{92B09F8A-0C51-490A-A24D-DE06D22FDB2D}"/>
              </a:ext>
            </a:extLst>
          </p:cNvPr>
          <p:cNvSpPr>
            <a:spLocks noGrp="1"/>
          </p:cNvSpPr>
          <p:nvPr>
            <p:ph type="sldNum" sz="quarter" idx="12"/>
          </p:nvPr>
        </p:nvSpPr>
        <p:spPr/>
        <p:txBody>
          <a:bodyPr/>
          <a:lstStyle/>
          <a:p>
            <a:fld id="{02055017-B6DE-4C35-A63B-40EADAC97849}" type="slidenum">
              <a:rPr lang="en-US" smtClean="0"/>
              <a:t>13</a:t>
            </a:fld>
            <a:endParaRPr lang="en-US" dirty="0"/>
          </a:p>
        </p:txBody>
      </p:sp>
      <p:pic>
        <p:nvPicPr>
          <p:cNvPr id="5" name="Elemento grafico 4">
            <a:extLst>
              <a:ext uri="{FF2B5EF4-FFF2-40B4-BE49-F238E27FC236}">
                <a16:creationId xmlns:a16="http://schemas.microsoft.com/office/drawing/2014/main" id="{4D290A91-1B1A-4FBD-8A48-54B7CE3A01C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22946" y="3955580"/>
            <a:ext cx="3857625" cy="1657350"/>
          </a:xfrm>
          <a:prstGeom prst="rect">
            <a:avLst/>
          </a:prstGeom>
        </p:spPr>
      </p:pic>
      <p:pic>
        <p:nvPicPr>
          <p:cNvPr id="6" name="Elemento grafico 5">
            <a:extLst>
              <a:ext uri="{FF2B5EF4-FFF2-40B4-BE49-F238E27FC236}">
                <a16:creationId xmlns:a16="http://schemas.microsoft.com/office/drawing/2014/main" id="{861F90B3-1892-4545-9874-00B58EEC88A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38200" y="1156853"/>
            <a:ext cx="2748861" cy="1745568"/>
          </a:xfrm>
          <a:prstGeom prst="rect">
            <a:avLst/>
          </a:prstGeom>
        </p:spPr>
      </p:pic>
      <p:graphicFrame>
        <p:nvGraphicFramePr>
          <p:cNvPr id="7" name="Oggetto 8">
            <a:extLst>
              <a:ext uri="{FF2B5EF4-FFF2-40B4-BE49-F238E27FC236}">
                <a16:creationId xmlns:a16="http://schemas.microsoft.com/office/drawing/2014/main" id="{63877CEA-B13F-437A-924B-42587C5749C8}"/>
              </a:ext>
            </a:extLst>
          </p:cNvPr>
          <p:cNvGraphicFramePr>
            <a:graphicFrameLocks noChangeAspect="1"/>
          </p:cNvGraphicFramePr>
          <p:nvPr>
            <p:extLst>
              <p:ext uri="{D42A27DB-BD31-4B8C-83A1-F6EECF244321}">
                <p14:modId xmlns:p14="http://schemas.microsoft.com/office/powerpoint/2010/main" val="2152640613"/>
              </p:ext>
            </p:extLst>
          </p:nvPr>
        </p:nvGraphicFramePr>
        <p:xfrm>
          <a:off x="4038600" y="1156853"/>
          <a:ext cx="1981200" cy="482600"/>
        </p:xfrm>
        <a:graphic>
          <a:graphicData uri="http://schemas.openxmlformats.org/presentationml/2006/ole">
            <mc:AlternateContent xmlns:mc="http://schemas.openxmlformats.org/markup-compatibility/2006">
              <mc:Choice xmlns:v="urn:schemas-microsoft-com:vml" Requires="v">
                <p:oleObj spid="_x0000_s8725" name="Equation" r:id="rId8" imgW="990360" imgH="241200" progId="Equation.DSMT4">
                  <p:embed/>
                </p:oleObj>
              </mc:Choice>
              <mc:Fallback>
                <p:oleObj name="Equation" r:id="rId8" imgW="990360" imgH="241200" progId="Equation.DSMT4">
                  <p:embed/>
                  <p:pic>
                    <p:nvPicPr>
                      <p:cNvPr id="19" name="Oggetto 8">
                        <a:extLst>
                          <a:ext uri="{FF2B5EF4-FFF2-40B4-BE49-F238E27FC236}">
                            <a16:creationId xmlns:a16="http://schemas.microsoft.com/office/drawing/2014/main" id="{4451D192-ECBF-40EE-9D21-B1D19A8C05A7}"/>
                          </a:ext>
                        </a:extLst>
                      </p:cNvPr>
                      <p:cNvPicPr/>
                      <p:nvPr/>
                    </p:nvPicPr>
                    <p:blipFill>
                      <a:blip r:embed="rId9"/>
                      <a:stretch>
                        <a:fillRect/>
                      </a:stretch>
                    </p:blipFill>
                    <p:spPr>
                      <a:xfrm>
                        <a:off x="4038600" y="1156853"/>
                        <a:ext cx="1981200" cy="482600"/>
                      </a:xfrm>
                      <a:prstGeom prst="rect">
                        <a:avLst/>
                      </a:prstGeom>
                    </p:spPr>
                  </p:pic>
                </p:oleObj>
              </mc:Fallback>
            </mc:AlternateContent>
          </a:graphicData>
        </a:graphic>
      </p:graphicFrame>
      <p:sp>
        <p:nvSpPr>
          <p:cNvPr id="8" name="Titolo 1">
            <a:extLst>
              <a:ext uri="{FF2B5EF4-FFF2-40B4-BE49-F238E27FC236}">
                <a16:creationId xmlns:a16="http://schemas.microsoft.com/office/drawing/2014/main" id="{A9323F1A-6544-4CA3-AEF7-4BF7F2DD8105}"/>
              </a:ext>
            </a:extLst>
          </p:cNvPr>
          <p:cNvSpPr>
            <a:spLocks noGrp="1"/>
          </p:cNvSpPr>
          <p:nvPr>
            <p:ph type="title"/>
          </p:nvPr>
        </p:nvSpPr>
        <p:spPr>
          <a:xfrm>
            <a:off x="838200" y="190012"/>
            <a:ext cx="10515600" cy="662397"/>
          </a:xfrm>
        </p:spPr>
        <p:txBody>
          <a:bodyPr/>
          <a:lstStyle/>
          <a:p>
            <a:r>
              <a:rPr lang="en-US" dirty="0"/>
              <a:t>General case of no electrical continuity </a:t>
            </a:r>
          </a:p>
        </p:txBody>
      </p:sp>
      <p:graphicFrame>
        <p:nvGraphicFramePr>
          <p:cNvPr id="9" name="Oggetto 8">
            <a:extLst>
              <a:ext uri="{FF2B5EF4-FFF2-40B4-BE49-F238E27FC236}">
                <a16:creationId xmlns:a16="http://schemas.microsoft.com/office/drawing/2014/main" id="{06E962AC-6618-4056-9D36-D56BDD1F357E}"/>
              </a:ext>
            </a:extLst>
          </p:cNvPr>
          <p:cNvGraphicFramePr>
            <a:graphicFrameLocks noChangeAspect="1"/>
          </p:cNvGraphicFramePr>
          <p:nvPr>
            <p:extLst>
              <p:ext uri="{D42A27DB-BD31-4B8C-83A1-F6EECF244321}">
                <p14:modId xmlns:p14="http://schemas.microsoft.com/office/powerpoint/2010/main" val="2906789016"/>
              </p:ext>
            </p:extLst>
          </p:nvPr>
        </p:nvGraphicFramePr>
        <p:xfrm>
          <a:off x="4038600" y="1727412"/>
          <a:ext cx="4089400" cy="965200"/>
        </p:xfrm>
        <a:graphic>
          <a:graphicData uri="http://schemas.openxmlformats.org/presentationml/2006/ole">
            <mc:AlternateContent xmlns:mc="http://schemas.openxmlformats.org/markup-compatibility/2006">
              <mc:Choice xmlns:v="urn:schemas-microsoft-com:vml" Requires="v">
                <p:oleObj spid="_x0000_s8726" name="Equation" r:id="rId10" imgW="2044440" imgH="482400" progId="Equation.DSMT4">
                  <p:embed/>
                </p:oleObj>
              </mc:Choice>
              <mc:Fallback>
                <p:oleObj name="Equation" r:id="rId10" imgW="2044440" imgH="482400" progId="Equation.DSMT4">
                  <p:embed/>
                  <p:pic>
                    <p:nvPicPr>
                      <p:cNvPr id="7" name="Oggetto 8">
                        <a:extLst>
                          <a:ext uri="{FF2B5EF4-FFF2-40B4-BE49-F238E27FC236}">
                            <a16:creationId xmlns:a16="http://schemas.microsoft.com/office/drawing/2014/main" id="{63877CEA-B13F-437A-924B-42587C5749C8}"/>
                          </a:ext>
                        </a:extLst>
                      </p:cNvPr>
                      <p:cNvPicPr/>
                      <p:nvPr/>
                    </p:nvPicPr>
                    <p:blipFill>
                      <a:blip r:embed="rId11"/>
                      <a:stretch>
                        <a:fillRect/>
                      </a:stretch>
                    </p:blipFill>
                    <p:spPr>
                      <a:xfrm>
                        <a:off x="4038600" y="1727412"/>
                        <a:ext cx="4089400" cy="965200"/>
                      </a:xfrm>
                      <a:prstGeom prst="rect">
                        <a:avLst/>
                      </a:prstGeom>
                    </p:spPr>
                  </p:pic>
                </p:oleObj>
              </mc:Fallback>
            </mc:AlternateContent>
          </a:graphicData>
        </a:graphic>
      </p:graphicFrame>
      <p:graphicFrame>
        <p:nvGraphicFramePr>
          <p:cNvPr id="10" name="Oggetto 8">
            <a:extLst>
              <a:ext uri="{FF2B5EF4-FFF2-40B4-BE49-F238E27FC236}">
                <a16:creationId xmlns:a16="http://schemas.microsoft.com/office/drawing/2014/main" id="{B420E7E4-49D0-47B7-8FF7-145D0C41863F}"/>
              </a:ext>
            </a:extLst>
          </p:cNvPr>
          <p:cNvGraphicFramePr>
            <a:graphicFrameLocks noChangeAspect="1"/>
          </p:cNvGraphicFramePr>
          <p:nvPr>
            <p:extLst>
              <p:ext uri="{D42A27DB-BD31-4B8C-83A1-F6EECF244321}">
                <p14:modId xmlns:p14="http://schemas.microsoft.com/office/powerpoint/2010/main" val="3858103310"/>
              </p:ext>
            </p:extLst>
          </p:nvPr>
        </p:nvGraphicFramePr>
        <p:xfrm>
          <a:off x="9101578" y="1738266"/>
          <a:ext cx="1371600" cy="863600"/>
        </p:xfrm>
        <a:graphic>
          <a:graphicData uri="http://schemas.openxmlformats.org/presentationml/2006/ole">
            <mc:AlternateContent xmlns:mc="http://schemas.openxmlformats.org/markup-compatibility/2006">
              <mc:Choice xmlns:v="urn:schemas-microsoft-com:vml" Requires="v">
                <p:oleObj spid="_x0000_s8727" name="Equation" r:id="rId12" imgW="685800" imgH="431640" progId="Equation.DSMT4">
                  <p:embed/>
                </p:oleObj>
              </mc:Choice>
              <mc:Fallback>
                <p:oleObj name="Equation" r:id="rId12" imgW="685800" imgH="431640" progId="Equation.DSMT4">
                  <p:embed/>
                  <p:pic>
                    <p:nvPicPr>
                      <p:cNvPr id="9" name="Oggetto 8">
                        <a:extLst>
                          <a:ext uri="{FF2B5EF4-FFF2-40B4-BE49-F238E27FC236}">
                            <a16:creationId xmlns:a16="http://schemas.microsoft.com/office/drawing/2014/main" id="{06E962AC-6618-4056-9D36-D56BDD1F357E}"/>
                          </a:ext>
                        </a:extLst>
                      </p:cNvPr>
                      <p:cNvPicPr/>
                      <p:nvPr/>
                    </p:nvPicPr>
                    <p:blipFill>
                      <a:blip r:embed="rId13"/>
                      <a:stretch>
                        <a:fillRect/>
                      </a:stretch>
                    </p:blipFill>
                    <p:spPr>
                      <a:xfrm>
                        <a:off x="9101578" y="1738266"/>
                        <a:ext cx="1371600" cy="863600"/>
                      </a:xfrm>
                      <a:prstGeom prst="rect">
                        <a:avLst/>
                      </a:prstGeom>
                    </p:spPr>
                  </p:pic>
                </p:oleObj>
              </mc:Fallback>
            </mc:AlternateContent>
          </a:graphicData>
        </a:graphic>
      </p:graphicFrame>
      <p:sp>
        <p:nvSpPr>
          <p:cNvPr id="2" name="TextBox 1">
            <a:extLst>
              <a:ext uri="{FF2B5EF4-FFF2-40B4-BE49-F238E27FC236}">
                <a16:creationId xmlns:a16="http://schemas.microsoft.com/office/drawing/2014/main" id="{183030D8-D808-4725-82D8-99C48075C5B6}"/>
              </a:ext>
            </a:extLst>
          </p:cNvPr>
          <p:cNvSpPr txBox="1"/>
          <p:nvPr/>
        </p:nvSpPr>
        <p:spPr>
          <a:xfrm>
            <a:off x="8604941" y="1156853"/>
            <a:ext cx="3228975" cy="461665"/>
          </a:xfrm>
          <a:prstGeom prst="rect">
            <a:avLst/>
          </a:prstGeom>
          <a:noFill/>
        </p:spPr>
        <p:txBody>
          <a:bodyPr wrap="square" rtlCol="0">
            <a:spAutoFit/>
          </a:bodyPr>
          <a:lstStyle/>
          <a:p>
            <a:r>
              <a:rPr lang="it-IT" sz="2400" dirty="0">
                <a:latin typeface="Arial" panose="020B0604020202020204" pitchFamily="34" charset="0"/>
                <a:cs typeface="Arial" panose="020B0604020202020204" pitchFamily="34" charset="0"/>
              </a:rPr>
              <a:t>V</a:t>
            </a:r>
            <a:r>
              <a:rPr lang="it-IT" sz="2400" baseline="-25000" dirty="0">
                <a:latin typeface="Arial" panose="020B0604020202020204" pitchFamily="34" charset="0"/>
                <a:cs typeface="Arial" panose="020B0604020202020204" pitchFamily="34" charset="0"/>
              </a:rPr>
              <a:t>TH</a:t>
            </a:r>
            <a:r>
              <a:rPr lang="it-IT" sz="2400" dirty="0">
                <a:latin typeface="Arial" panose="020B0604020202020204" pitchFamily="34" charset="0"/>
                <a:cs typeface="Arial" panose="020B0604020202020204" pitchFamily="34" charset="0"/>
              </a:rPr>
              <a:t> is zero only for: </a:t>
            </a:r>
          </a:p>
        </p:txBody>
      </p:sp>
      <p:sp>
        <p:nvSpPr>
          <p:cNvPr id="11" name="TextBox 10">
            <a:extLst>
              <a:ext uri="{FF2B5EF4-FFF2-40B4-BE49-F238E27FC236}">
                <a16:creationId xmlns:a16="http://schemas.microsoft.com/office/drawing/2014/main" id="{4EB0C9B8-9D28-4DDD-87D3-F61548045127}"/>
              </a:ext>
            </a:extLst>
          </p:cNvPr>
          <p:cNvSpPr txBox="1"/>
          <p:nvPr/>
        </p:nvSpPr>
        <p:spPr>
          <a:xfrm>
            <a:off x="8604941" y="2598003"/>
            <a:ext cx="3228975" cy="830997"/>
          </a:xfrm>
          <a:prstGeom prst="rect">
            <a:avLst/>
          </a:prstGeom>
          <a:noFill/>
        </p:spPr>
        <p:txBody>
          <a:bodyPr wrap="square" rtlCol="0">
            <a:spAutoFit/>
          </a:bodyPr>
          <a:lstStyle/>
          <a:p>
            <a:r>
              <a:rPr lang="it-IT" sz="2400" dirty="0">
                <a:latin typeface="Arial" panose="020B0604020202020204" pitchFamily="34" charset="0"/>
                <a:cs typeface="Arial" panose="020B0604020202020204" pitchFamily="34" charset="0"/>
              </a:rPr>
              <a:t>which generally does not occur. </a:t>
            </a:r>
          </a:p>
        </p:txBody>
      </p:sp>
      <p:graphicFrame>
        <p:nvGraphicFramePr>
          <p:cNvPr id="12" name="Oggetto 8">
            <a:extLst>
              <a:ext uri="{FF2B5EF4-FFF2-40B4-BE49-F238E27FC236}">
                <a16:creationId xmlns:a16="http://schemas.microsoft.com/office/drawing/2014/main" id="{392D0E87-FB1C-43AF-9844-302E681BBAFD}"/>
              </a:ext>
            </a:extLst>
          </p:cNvPr>
          <p:cNvGraphicFramePr>
            <a:graphicFrameLocks noChangeAspect="1"/>
          </p:cNvGraphicFramePr>
          <p:nvPr>
            <p:extLst>
              <p:ext uri="{D42A27DB-BD31-4B8C-83A1-F6EECF244321}">
                <p14:modId xmlns:p14="http://schemas.microsoft.com/office/powerpoint/2010/main" val="3469928936"/>
              </p:ext>
            </p:extLst>
          </p:nvPr>
        </p:nvGraphicFramePr>
        <p:xfrm>
          <a:off x="4038600" y="2853100"/>
          <a:ext cx="3175000" cy="457200"/>
        </p:xfrm>
        <a:graphic>
          <a:graphicData uri="http://schemas.openxmlformats.org/presentationml/2006/ole">
            <mc:AlternateContent xmlns:mc="http://schemas.openxmlformats.org/markup-compatibility/2006">
              <mc:Choice xmlns:v="urn:schemas-microsoft-com:vml" Requires="v">
                <p:oleObj spid="_x0000_s8728" name="Equation" r:id="rId14" imgW="1587240" imgH="228600" progId="Equation.DSMT4">
                  <p:embed/>
                </p:oleObj>
              </mc:Choice>
              <mc:Fallback>
                <p:oleObj name="Equation" r:id="rId14" imgW="1587240" imgH="228600" progId="Equation.DSMT4">
                  <p:embed/>
                  <p:pic>
                    <p:nvPicPr>
                      <p:cNvPr id="9" name="Oggetto 8">
                        <a:extLst>
                          <a:ext uri="{FF2B5EF4-FFF2-40B4-BE49-F238E27FC236}">
                            <a16:creationId xmlns:a16="http://schemas.microsoft.com/office/drawing/2014/main" id="{06E962AC-6618-4056-9D36-D56BDD1F357E}"/>
                          </a:ext>
                        </a:extLst>
                      </p:cNvPr>
                      <p:cNvPicPr/>
                      <p:nvPr/>
                    </p:nvPicPr>
                    <p:blipFill>
                      <a:blip r:embed="rId15"/>
                      <a:stretch>
                        <a:fillRect/>
                      </a:stretch>
                    </p:blipFill>
                    <p:spPr>
                      <a:xfrm>
                        <a:off x="4038600" y="2853100"/>
                        <a:ext cx="3175000" cy="457200"/>
                      </a:xfrm>
                      <a:prstGeom prst="rect">
                        <a:avLst/>
                      </a:prstGeom>
                    </p:spPr>
                  </p:pic>
                </p:oleObj>
              </mc:Fallback>
            </mc:AlternateContent>
          </a:graphicData>
        </a:graphic>
      </p:graphicFrame>
      <p:graphicFrame>
        <p:nvGraphicFramePr>
          <p:cNvPr id="13" name="Oggetto 8">
            <a:extLst>
              <a:ext uri="{FF2B5EF4-FFF2-40B4-BE49-F238E27FC236}">
                <a16:creationId xmlns:a16="http://schemas.microsoft.com/office/drawing/2014/main" id="{A76555B7-B080-4CB4-88E9-F0F16CEEAF03}"/>
              </a:ext>
            </a:extLst>
          </p:cNvPr>
          <p:cNvGraphicFramePr>
            <a:graphicFrameLocks noChangeAspect="1"/>
          </p:cNvGraphicFramePr>
          <p:nvPr>
            <p:extLst>
              <p:ext uri="{D42A27DB-BD31-4B8C-83A1-F6EECF244321}">
                <p14:modId xmlns:p14="http://schemas.microsoft.com/office/powerpoint/2010/main" val="3870157443"/>
              </p:ext>
            </p:extLst>
          </p:nvPr>
        </p:nvGraphicFramePr>
        <p:xfrm>
          <a:off x="4749800" y="3567113"/>
          <a:ext cx="2540000" cy="939800"/>
        </p:xfrm>
        <a:graphic>
          <a:graphicData uri="http://schemas.openxmlformats.org/presentationml/2006/ole">
            <mc:AlternateContent xmlns:mc="http://schemas.openxmlformats.org/markup-compatibility/2006">
              <mc:Choice xmlns:v="urn:schemas-microsoft-com:vml" Requires="v">
                <p:oleObj spid="_x0000_s8729" name="Equation" r:id="rId16" imgW="1269720" imgH="469800" progId="Equation.DSMT4">
                  <p:embed/>
                </p:oleObj>
              </mc:Choice>
              <mc:Fallback>
                <p:oleObj name="Equation" r:id="rId16" imgW="1269720" imgH="469800" progId="Equation.DSMT4">
                  <p:embed/>
                  <p:pic>
                    <p:nvPicPr>
                      <p:cNvPr id="12" name="Oggetto 8">
                        <a:extLst>
                          <a:ext uri="{FF2B5EF4-FFF2-40B4-BE49-F238E27FC236}">
                            <a16:creationId xmlns:a16="http://schemas.microsoft.com/office/drawing/2014/main" id="{392D0E87-FB1C-43AF-9844-302E681BBAFD}"/>
                          </a:ext>
                        </a:extLst>
                      </p:cNvPr>
                      <p:cNvPicPr/>
                      <p:nvPr/>
                    </p:nvPicPr>
                    <p:blipFill>
                      <a:blip r:embed="rId17"/>
                      <a:stretch>
                        <a:fillRect/>
                      </a:stretch>
                    </p:blipFill>
                    <p:spPr>
                      <a:xfrm>
                        <a:off x="4749800" y="3567113"/>
                        <a:ext cx="2540000" cy="939800"/>
                      </a:xfrm>
                      <a:prstGeom prst="rect">
                        <a:avLst/>
                      </a:prstGeom>
                    </p:spPr>
                  </p:pic>
                </p:oleObj>
              </mc:Fallback>
            </mc:AlternateContent>
          </a:graphicData>
        </a:graphic>
      </p:graphicFrame>
      <p:sp>
        <p:nvSpPr>
          <p:cNvPr id="14" name="Rectangle: Rounded Corners 13">
            <a:extLst>
              <a:ext uri="{FF2B5EF4-FFF2-40B4-BE49-F238E27FC236}">
                <a16:creationId xmlns:a16="http://schemas.microsoft.com/office/drawing/2014/main" id="{95B02CB0-9A5C-4784-8786-10FBDEC7BD39}"/>
              </a:ext>
            </a:extLst>
          </p:cNvPr>
          <p:cNvSpPr/>
          <p:nvPr/>
        </p:nvSpPr>
        <p:spPr>
          <a:xfrm>
            <a:off x="8604941" y="1156853"/>
            <a:ext cx="3175000" cy="2272147"/>
          </a:xfrm>
          <a:prstGeom prst="roundRect">
            <a:avLst>
              <a:gd name="adj" fmla="val 660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chemeClr val="tx1"/>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88315A89-756F-4BE4-BC23-CEE3C403BE6F}"/>
              </a:ext>
            </a:extLst>
          </p:cNvPr>
          <p:cNvSpPr txBox="1"/>
          <p:nvPr/>
        </p:nvSpPr>
        <p:spPr>
          <a:xfrm>
            <a:off x="7528871" y="3733444"/>
            <a:ext cx="3145413" cy="461665"/>
          </a:xfrm>
          <a:prstGeom prst="rect">
            <a:avLst/>
          </a:prstGeom>
          <a:noFill/>
        </p:spPr>
        <p:txBody>
          <a:bodyPr wrap="none" rtlCol="0">
            <a:spAutoFit/>
          </a:bodyPr>
          <a:lstStyle/>
          <a:p>
            <a:r>
              <a:rPr lang="it-IT" sz="2400" dirty="0">
                <a:latin typeface="Arial" panose="020B0604020202020204" pitchFamily="34" charset="0"/>
                <a:cs typeface="Arial" panose="020B0604020202020204" pitchFamily="34" charset="0"/>
              </a:rPr>
              <a:t>With a careful design:</a:t>
            </a:r>
          </a:p>
        </p:txBody>
      </p:sp>
      <p:graphicFrame>
        <p:nvGraphicFramePr>
          <p:cNvPr id="16" name="Oggetto 8">
            <a:extLst>
              <a:ext uri="{FF2B5EF4-FFF2-40B4-BE49-F238E27FC236}">
                <a16:creationId xmlns:a16="http://schemas.microsoft.com/office/drawing/2014/main" id="{BB2DC657-3CE9-41B2-A528-10A83AA4E902}"/>
              </a:ext>
            </a:extLst>
          </p:cNvPr>
          <p:cNvGraphicFramePr>
            <a:graphicFrameLocks noChangeAspect="1"/>
          </p:cNvGraphicFramePr>
          <p:nvPr>
            <p:extLst>
              <p:ext uri="{D42A27DB-BD31-4B8C-83A1-F6EECF244321}">
                <p14:modId xmlns:p14="http://schemas.microsoft.com/office/powerpoint/2010/main" val="2548745862"/>
              </p:ext>
            </p:extLst>
          </p:nvPr>
        </p:nvGraphicFramePr>
        <p:xfrm>
          <a:off x="8085578" y="4238155"/>
          <a:ext cx="1701800" cy="558800"/>
        </p:xfrm>
        <a:graphic>
          <a:graphicData uri="http://schemas.openxmlformats.org/presentationml/2006/ole">
            <mc:AlternateContent xmlns:mc="http://schemas.openxmlformats.org/markup-compatibility/2006">
              <mc:Choice xmlns:v="urn:schemas-microsoft-com:vml" Requires="v">
                <p:oleObj spid="_x0000_s8730" name="Equation" r:id="rId18" imgW="850680" imgH="279360" progId="Equation.DSMT4">
                  <p:embed/>
                </p:oleObj>
              </mc:Choice>
              <mc:Fallback>
                <p:oleObj name="Equation" r:id="rId18" imgW="850680" imgH="279360" progId="Equation.DSMT4">
                  <p:embed/>
                  <p:pic>
                    <p:nvPicPr>
                      <p:cNvPr id="13" name="Oggetto 8">
                        <a:extLst>
                          <a:ext uri="{FF2B5EF4-FFF2-40B4-BE49-F238E27FC236}">
                            <a16:creationId xmlns:a16="http://schemas.microsoft.com/office/drawing/2014/main" id="{A76555B7-B080-4CB4-88E9-F0F16CEEAF03}"/>
                          </a:ext>
                        </a:extLst>
                      </p:cNvPr>
                      <p:cNvPicPr/>
                      <p:nvPr/>
                    </p:nvPicPr>
                    <p:blipFill>
                      <a:blip r:embed="rId19"/>
                      <a:stretch>
                        <a:fillRect/>
                      </a:stretch>
                    </p:blipFill>
                    <p:spPr>
                      <a:xfrm>
                        <a:off x="8085578" y="4238155"/>
                        <a:ext cx="1701800" cy="558800"/>
                      </a:xfrm>
                      <a:prstGeom prst="rect">
                        <a:avLst/>
                      </a:prstGeom>
                    </p:spPr>
                  </p:pic>
                </p:oleObj>
              </mc:Fallback>
            </mc:AlternateContent>
          </a:graphicData>
        </a:graphic>
      </p:graphicFrame>
      <p:graphicFrame>
        <p:nvGraphicFramePr>
          <p:cNvPr id="17" name="Oggetto 8">
            <a:extLst>
              <a:ext uri="{FF2B5EF4-FFF2-40B4-BE49-F238E27FC236}">
                <a16:creationId xmlns:a16="http://schemas.microsoft.com/office/drawing/2014/main" id="{33ADA943-811F-4EBD-8516-D58A3A7ED556}"/>
              </a:ext>
            </a:extLst>
          </p:cNvPr>
          <p:cNvGraphicFramePr>
            <a:graphicFrameLocks noChangeAspect="1"/>
          </p:cNvGraphicFramePr>
          <p:nvPr>
            <p:extLst>
              <p:ext uri="{D42A27DB-BD31-4B8C-83A1-F6EECF244321}">
                <p14:modId xmlns:p14="http://schemas.microsoft.com/office/powerpoint/2010/main" val="4162885124"/>
              </p:ext>
            </p:extLst>
          </p:nvPr>
        </p:nvGraphicFramePr>
        <p:xfrm>
          <a:off x="4673600" y="4924214"/>
          <a:ext cx="1905000" cy="914400"/>
        </p:xfrm>
        <a:graphic>
          <a:graphicData uri="http://schemas.openxmlformats.org/presentationml/2006/ole">
            <mc:AlternateContent xmlns:mc="http://schemas.openxmlformats.org/markup-compatibility/2006">
              <mc:Choice xmlns:v="urn:schemas-microsoft-com:vml" Requires="v">
                <p:oleObj spid="_x0000_s8731" name="Equation" r:id="rId20" imgW="952200" imgH="457200" progId="Equation.DSMT4">
                  <p:embed/>
                </p:oleObj>
              </mc:Choice>
              <mc:Fallback>
                <p:oleObj name="Equation" r:id="rId20" imgW="952200" imgH="457200" progId="Equation.DSMT4">
                  <p:embed/>
                  <p:pic>
                    <p:nvPicPr>
                      <p:cNvPr id="13" name="Oggetto 8">
                        <a:extLst>
                          <a:ext uri="{FF2B5EF4-FFF2-40B4-BE49-F238E27FC236}">
                            <a16:creationId xmlns:a16="http://schemas.microsoft.com/office/drawing/2014/main" id="{A76555B7-B080-4CB4-88E9-F0F16CEEAF03}"/>
                          </a:ext>
                        </a:extLst>
                      </p:cNvPr>
                      <p:cNvPicPr/>
                      <p:nvPr/>
                    </p:nvPicPr>
                    <p:blipFill>
                      <a:blip r:embed="rId21"/>
                      <a:stretch>
                        <a:fillRect/>
                      </a:stretch>
                    </p:blipFill>
                    <p:spPr>
                      <a:xfrm>
                        <a:off x="4673600" y="4924214"/>
                        <a:ext cx="1905000" cy="914400"/>
                      </a:xfrm>
                      <a:prstGeom prst="rect">
                        <a:avLst/>
                      </a:prstGeom>
                    </p:spPr>
                  </p:pic>
                </p:oleObj>
              </mc:Fallback>
            </mc:AlternateContent>
          </a:graphicData>
        </a:graphic>
      </p:graphicFrame>
      <p:sp>
        <p:nvSpPr>
          <p:cNvPr id="19" name="TextBox 18">
            <a:extLst>
              <a:ext uri="{FF2B5EF4-FFF2-40B4-BE49-F238E27FC236}">
                <a16:creationId xmlns:a16="http://schemas.microsoft.com/office/drawing/2014/main" id="{44D3407B-D940-4E52-98DD-6E1F6E23FC38}"/>
              </a:ext>
            </a:extLst>
          </p:cNvPr>
          <p:cNvSpPr txBox="1"/>
          <p:nvPr/>
        </p:nvSpPr>
        <p:spPr>
          <a:xfrm>
            <a:off x="7213600" y="4884155"/>
            <a:ext cx="4524326" cy="1200329"/>
          </a:xfrm>
          <a:prstGeom prst="rect">
            <a:avLst/>
          </a:prstGeom>
          <a:noFill/>
        </p:spPr>
        <p:txBody>
          <a:bodyPr wrap="square" rtlCol="0">
            <a:spAutoFit/>
          </a:bodyPr>
          <a:lstStyle/>
          <a:p>
            <a:r>
              <a:rPr lang="it-IT" sz="2400" dirty="0">
                <a:latin typeface="Arial" panose="020B0604020202020204" pitchFamily="34" charset="0"/>
                <a:cs typeface="Arial" panose="020B0604020202020204" pitchFamily="34" charset="0"/>
              </a:rPr>
              <a:t>For a given Z</a:t>
            </a:r>
            <a:r>
              <a:rPr lang="it-IT" sz="2400" baseline="-25000" dirty="0">
                <a:latin typeface="Arial" panose="020B0604020202020204" pitchFamily="34" charset="0"/>
                <a:cs typeface="Arial" panose="020B0604020202020204" pitchFamily="34" charset="0"/>
              </a:rPr>
              <a:t>p-in</a:t>
            </a:r>
            <a:r>
              <a:rPr lang="it-IT" sz="2400" dirty="0">
                <a:latin typeface="Arial" panose="020B0604020202020204" pitchFamily="34" charset="0"/>
                <a:cs typeface="Arial" panose="020B0604020202020204" pitchFamily="34" charset="0"/>
              </a:rPr>
              <a:t> (sensor and amplifier), the higher Z</a:t>
            </a:r>
            <a:r>
              <a:rPr lang="it-IT" sz="2400" baseline="-25000" dirty="0">
                <a:latin typeface="Arial" panose="020B0604020202020204" pitchFamily="34" charset="0"/>
                <a:cs typeface="Arial" panose="020B0604020202020204" pitchFamily="34" charset="0"/>
              </a:rPr>
              <a:t>th</a:t>
            </a:r>
            <a:r>
              <a:rPr lang="it-IT" sz="2400" dirty="0">
                <a:latin typeface="Arial" panose="020B0604020202020204" pitchFamily="34" charset="0"/>
                <a:cs typeface="Arial" panose="020B0604020202020204" pitchFamily="34" charset="0"/>
              </a:rPr>
              <a:t>, the smaller the input disturbance</a:t>
            </a:r>
          </a:p>
        </p:txBody>
      </p:sp>
      <p:sp>
        <p:nvSpPr>
          <p:cNvPr id="18" name="Freccia a sinistra 17">
            <a:extLst>
              <a:ext uri="{FF2B5EF4-FFF2-40B4-BE49-F238E27FC236}">
                <a16:creationId xmlns:a16="http://schemas.microsoft.com/office/drawing/2014/main" id="{88F110A7-9348-4C43-9CBD-E55FA270D5BC}"/>
              </a:ext>
            </a:extLst>
          </p:cNvPr>
          <p:cNvSpPr/>
          <p:nvPr/>
        </p:nvSpPr>
        <p:spPr>
          <a:xfrm>
            <a:off x="6643936" y="5250333"/>
            <a:ext cx="504328" cy="462383"/>
          </a:xfrm>
          <a:prstGeom prst="lef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sp>
        <p:nvSpPr>
          <p:cNvPr id="20" name="Parentesi graffa aperta 19">
            <a:extLst>
              <a:ext uri="{FF2B5EF4-FFF2-40B4-BE49-F238E27FC236}">
                <a16:creationId xmlns:a16="http://schemas.microsoft.com/office/drawing/2014/main" id="{A8A503AC-1C17-49E7-82FD-30F718918583}"/>
              </a:ext>
            </a:extLst>
          </p:cNvPr>
          <p:cNvSpPr/>
          <p:nvPr/>
        </p:nvSpPr>
        <p:spPr>
          <a:xfrm>
            <a:off x="3670529" y="2015971"/>
            <a:ext cx="374574" cy="1181608"/>
          </a:xfrm>
          <a:prstGeom prst="leftBrace">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Figura a mano libera: forma 20">
            <a:extLst>
              <a:ext uri="{FF2B5EF4-FFF2-40B4-BE49-F238E27FC236}">
                <a16:creationId xmlns:a16="http://schemas.microsoft.com/office/drawing/2014/main" id="{49387407-05BC-4E85-A49A-F1D2FB82DA20}"/>
              </a:ext>
            </a:extLst>
          </p:cNvPr>
          <p:cNvSpPr/>
          <p:nvPr/>
        </p:nvSpPr>
        <p:spPr>
          <a:xfrm>
            <a:off x="2016087" y="2597871"/>
            <a:ext cx="1665230" cy="1280066"/>
          </a:xfrm>
          <a:custGeom>
            <a:avLst/>
            <a:gdLst>
              <a:gd name="connsiteX0" fmla="*/ 1652530 w 1652530"/>
              <a:gd name="connsiteY0" fmla="*/ 38163 h 1283069"/>
              <a:gd name="connsiteX1" fmla="*/ 1432193 w 1652530"/>
              <a:gd name="connsiteY1" fmla="*/ 38163 h 1283069"/>
              <a:gd name="connsiteX2" fmla="*/ 1255923 w 1652530"/>
              <a:gd name="connsiteY2" fmla="*/ 434771 h 1283069"/>
              <a:gd name="connsiteX3" fmla="*/ 914400 w 1652530"/>
              <a:gd name="connsiteY3" fmla="*/ 743243 h 1283069"/>
              <a:gd name="connsiteX4" fmla="*/ 99152 w 1652530"/>
              <a:gd name="connsiteY4" fmla="*/ 864428 h 1283069"/>
              <a:gd name="connsiteX5" fmla="*/ 22033 w 1652530"/>
              <a:gd name="connsiteY5" fmla="*/ 1161884 h 1283069"/>
              <a:gd name="connsiteX6" fmla="*/ 0 w 1652530"/>
              <a:gd name="connsiteY6" fmla="*/ 1283069 h 1283069"/>
              <a:gd name="connsiteX0" fmla="*/ 1652530 w 1652530"/>
              <a:gd name="connsiteY0" fmla="*/ 12683 h 1257589"/>
              <a:gd name="connsiteX1" fmla="*/ 1449126 w 1652530"/>
              <a:gd name="connsiteY1" fmla="*/ 80416 h 1257589"/>
              <a:gd name="connsiteX2" fmla="*/ 1255923 w 1652530"/>
              <a:gd name="connsiteY2" fmla="*/ 409291 h 1257589"/>
              <a:gd name="connsiteX3" fmla="*/ 914400 w 1652530"/>
              <a:gd name="connsiteY3" fmla="*/ 717763 h 1257589"/>
              <a:gd name="connsiteX4" fmla="*/ 99152 w 1652530"/>
              <a:gd name="connsiteY4" fmla="*/ 838948 h 1257589"/>
              <a:gd name="connsiteX5" fmla="*/ 22033 w 1652530"/>
              <a:gd name="connsiteY5" fmla="*/ 1136404 h 1257589"/>
              <a:gd name="connsiteX6" fmla="*/ 0 w 1652530"/>
              <a:gd name="connsiteY6" fmla="*/ 1257589 h 1257589"/>
              <a:gd name="connsiteX0" fmla="*/ 1665230 w 1665230"/>
              <a:gd name="connsiteY0" fmla="*/ 9760 h 1280066"/>
              <a:gd name="connsiteX1" fmla="*/ 1449126 w 1665230"/>
              <a:gd name="connsiteY1" fmla="*/ 102893 h 1280066"/>
              <a:gd name="connsiteX2" fmla="*/ 1255923 w 1665230"/>
              <a:gd name="connsiteY2" fmla="*/ 431768 h 1280066"/>
              <a:gd name="connsiteX3" fmla="*/ 914400 w 1665230"/>
              <a:gd name="connsiteY3" fmla="*/ 740240 h 1280066"/>
              <a:gd name="connsiteX4" fmla="*/ 99152 w 1665230"/>
              <a:gd name="connsiteY4" fmla="*/ 861425 h 1280066"/>
              <a:gd name="connsiteX5" fmla="*/ 22033 w 1665230"/>
              <a:gd name="connsiteY5" fmla="*/ 1158881 h 1280066"/>
              <a:gd name="connsiteX6" fmla="*/ 0 w 1665230"/>
              <a:gd name="connsiteY6" fmla="*/ 1280066 h 128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65230" h="1280066">
                <a:moveTo>
                  <a:pt x="1665230" y="9760"/>
                </a:moveTo>
                <a:cubicBezTo>
                  <a:pt x="1588112" y="-23291"/>
                  <a:pt x="1517344" y="32558"/>
                  <a:pt x="1449126" y="102893"/>
                </a:cubicBezTo>
                <a:cubicBezTo>
                  <a:pt x="1380908" y="173228"/>
                  <a:pt x="1345044" y="325544"/>
                  <a:pt x="1255923" y="431768"/>
                </a:cubicBezTo>
                <a:cubicBezTo>
                  <a:pt x="1166802" y="537992"/>
                  <a:pt x="1107195" y="668631"/>
                  <a:pt x="914400" y="740240"/>
                </a:cubicBezTo>
                <a:cubicBezTo>
                  <a:pt x="721605" y="811849"/>
                  <a:pt x="247880" y="791651"/>
                  <a:pt x="99152" y="861425"/>
                </a:cubicBezTo>
                <a:cubicBezTo>
                  <a:pt x="-49576" y="931199"/>
                  <a:pt x="38558" y="1089108"/>
                  <a:pt x="22033" y="1158881"/>
                </a:cubicBezTo>
                <a:cubicBezTo>
                  <a:pt x="5508" y="1228654"/>
                  <a:pt x="2754" y="1254360"/>
                  <a:pt x="0" y="1280066"/>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ttangolo con angoli arrotondati 21">
            <a:extLst>
              <a:ext uri="{FF2B5EF4-FFF2-40B4-BE49-F238E27FC236}">
                <a16:creationId xmlns:a16="http://schemas.microsoft.com/office/drawing/2014/main" id="{41D018D7-2693-4A4E-B2B7-BC49D172B8AD}"/>
              </a:ext>
            </a:extLst>
          </p:cNvPr>
          <p:cNvSpPr/>
          <p:nvPr/>
        </p:nvSpPr>
        <p:spPr>
          <a:xfrm>
            <a:off x="357610" y="3877937"/>
            <a:ext cx="4011583" cy="2105170"/>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01286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14" grpId="0" animBg="1"/>
      <p:bldP spid="15" grpId="0"/>
      <p:bldP spid="19" grpId="0"/>
      <p:bldP spid="18" grpId="0" animBg="1"/>
      <p:bldP spid="20" grpId="0" animBg="1"/>
      <p:bldP spid="21" grpId="0" animBg="1"/>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ttangolo con angoli arrotondati 26">
            <a:extLst>
              <a:ext uri="{FF2B5EF4-FFF2-40B4-BE49-F238E27FC236}">
                <a16:creationId xmlns:a16="http://schemas.microsoft.com/office/drawing/2014/main" id="{D02002B7-41F9-406F-9BC9-58FD72E5599B}"/>
              </a:ext>
            </a:extLst>
          </p:cNvPr>
          <p:cNvSpPr/>
          <p:nvPr/>
        </p:nvSpPr>
        <p:spPr>
          <a:xfrm>
            <a:off x="7289074" y="2283051"/>
            <a:ext cx="2149998" cy="100578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pic>
        <p:nvPicPr>
          <p:cNvPr id="8" name="Elemento grafico 7">
            <a:extLst>
              <a:ext uri="{FF2B5EF4-FFF2-40B4-BE49-F238E27FC236}">
                <a16:creationId xmlns:a16="http://schemas.microsoft.com/office/drawing/2014/main" id="{216E4537-AA18-4669-9B53-B4F2E16E7AC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89611" y="2552155"/>
            <a:ext cx="3634740" cy="1303020"/>
          </a:xfrm>
          <a:prstGeom prst="rect">
            <a:avLst/>
          </a:prstGeom>
        </p:spPr>
      </p:pic>
      <p:sp>
        <p:nvSpPr>
          <p:cNvPr id="2" name="Titolo 1">
            <a:extLst>
              <a:ext uri="{FF2B5EF4-FFF2-40B4-BE49-F238E27FC236}">
                <a16:creationId xmlns:a16="http://schemas.microsoft.com/office/drawing/2014/main" id="{556A2A4A-E37C-40B8-80F2-E0FB2B95B73D}"/>
              </a:ext>
            </a:extLst>
          </p:cNvPr>
          <p:cNvSpPr>
            <a:spLocks noGrp="1"/>
          </p:cNvSpPr>
          <p:nvPr>
            <p:ph type="title"/>
          </p:nvPr>
        </p:nvSpPr>
        <p:spPr/>
        <p:txBody>
          <a:bodyPr/>
          <a:lstStyle/>
          <a:p>
            <a:r>
              <a:rPr lang="en-US" dirty="0"/>
              <a:t>Disturbance minimization: capacitive (electrostatic) coupling</a:t>
            </a:r>
          </a:p>
        </p:txBody>
      </p:sp>
      <p:sp>
        <p:nvSpPr>
          <p:cNvPr id="3" name="Segnaposto piè di pagina 2">
            <a:extLst>
              <a:ext uri="{FF2B5EF4-FFF2-40B4-BE49-F238E27FC236}">
                <a16:creationId xmlns:a16="http://schemas.microsoft.com/office/drawing/2014/main" id="{23676ECE-DB2B-47F9-B03C-CFEC0347E841}"/>
              </a:ext>
            </a:extLst>
          </p:cNvPr>
          <p:cNvSpPr>
            <a:spLocks noGrp="1"/>
          </p:cNvSpPr>
          <p:nvPr>
            <p:ph type="ftr" sz="quarter" idx="11"/>
          </p:nvPr>
        </p:nvSpPr>
        <p:spPr/>
        <p:txBody>
          <a:bodyPr/>
          <a:lstStyle/>
          <a:p>
            <a:r>
              <a:rPr lang="en-US"/>
              <a:t>P. Bruschi – Sensor Systems</a:t>
            </a:r>
            <a:endParaRPr lang="en-US" dirty="0"/>
          </a:p>
        </p:txBody>
      </p:sp>
      <p:sp>
        <p:nvSpPr>
          <p:cNvPr id="4" name="Segnaposto numero diapositiva 3">
            <a:extLst>
              <a:ext uri="{FF2B5EF4-FFF2-40B4-BE49-F238E27FC236}">
                <a16:creationId xmlns:a16="http://schemas.microsoft.com/office/drawing/2014/main" id="{0E39EB3A-597B-44C2-B4C9-E34182D32C85}"/>
              </a:ext>
            </a:extLst>
          </p:cNvPr>
          <p:cNvSpPr>
            <a:spLocks noGrp="1"/>
          </p:cNvSpPr>
          <p:nvPr>
            <p:ph type="sldNum" sz="quarter" idx="12"/>
          </p:nvPr>
        </p:nvSpPr>
        <p:spPr/>
        <p:txBody>
          <a:bodyPr/>
          <a:lstStyle/>
          <a:p>
            <a:fld id="{02055017-B6DE-4C35-A63B-40EADAC97849}" type="slidenum">
              <a:rPr lang="en-US" smtClean="0"/>
              <a:t>14</a:t>
            </a:fld>
            <a:endParaRPr lang="en-US" dirty="0"/>
          </a:p>
        </p:txBody>
      </p:sp>
      <p:graphicFrame>
        <p:nvGraphicFramePr>
          <p:cNvPr id="9" name="Oggetto 8">
            <a:extLst>
              <a:ext uri="{FF2B5EF4-FFF2-40B4-BE49-F238E27FC236}">
                <a16:creationId xmlns:a16="http://schemas.microsoft.com/office/drawing/2014/main" id="{3161C1B3-20CF-45B2-93DD-C0B56DC769AC}"/>
              </a:ext>
            </a:extLst>
          </p:cNvPr>
          <p:cNvGraphicFramePr>
            <a:graphicFrameLocks noChangeAspect="1"/>
          </p:cNvGraphicFramePr>
          <p:nvPr>
            <p:extLst>
              <p:ext uri="{D42A27DB-BD31-4B8C-83A1-F6EECF244321}">
                <p14:modId xmlns:p14="http://schemas.microsoft.com/office/powerpoint/2010/main" val="3162436358"/>
              </p:ext>
            </p:extLst>
          </p:nvPr>
        </p:nvGraphicFramePr>
        <p:xfrm>
          <a:off x="5290524" y="1329143"/>
          <a:ext cx="1905000" cy="914400"/>
        </p:xfrm>
        <a:graphic>
          <a:graphicData uri="http://schemas.openxmlformats.org/presentationml/2006/ole">
            <mc:AlternateContent xmlns:mc="http://schemas.openxmlformats.org/markup-compatibility/2006">
              <mc:Choice xmlns:v="urn:schemas-microsoft-com:vml" Requires="v">
                <p:oleObj spid="_x0000_s9632" name="Equation" r:id="rId5" imgW="952200" imgH="457200" progId="Equation.DSMT4">
                  <p:embed/>
                </p:oleObj>
              </mc:Choice>
              <mc:Fallback>
                <p:oleObj name="Equation" r:id="rId5" imgW="952200" imgH="457200" progId="Equation.DSMT4">
                  <p:embed/>
                  <p:pic>
                    <p:nvPicPr>
                      <p:cNvPr id="17" name="Oggetto 8">
                        <a:extLst>
                          <a:ext uri="{FF2B5EF4-FFF2-40B4-BE49-F238E27FC236}">
                            <a16:creationId xmlns:a16="http://schemas.microsoft.com/office/drawing/2014/main" id="{33ADA943-811F-4EBD-8516-D58A3A7ED556}"/>
                          </a:ext>
                        </a:extLst>
                      </p:cNvPr>
                      <p:cNvPicPr/>
                      <p:nvPr/>
                    </p:nvPicPr>
                    <p:blipFill>
                      <a:blip r:embed="rId6"/>
                      <a:stretch>
                        <a:fillRect/>
                      </a:stretch>
                    </p:blipFill>
                    <p:spPr>
                      <a:xfrm>
                        <a:off x="5290524" y="1329143"/>
                        <a:ext cx="1905000" cy="914400"/>
                      </a:xfrm>
                      <a:prstGeom prst="rect">
                        <a:avLst/>
                      </a:prstGeom>
                    </p:spPr>
                  </p:pic>
                </p:oleObj>
              </mc:Fallback>
            </mc:AlternateContent>
          </a:graphicData>
        </a:graphic>
      </p:graphicFrame>
      <p:cxnSp>
        <p:nvCxnSpPr>
          <p:cNvPr id="11" name="Connettore 2 10">
            <a:extLst>
              <a:ext uri="{FF2B5EF4-FFF2-40B4-BE49-F238E27FC236}">
                <a16:creationId xmlns:a16="http://schemas.microsoft.com/office/drawing/2014/main" id="{B5471B83-C2CD-4333-B35A-3C58917270DA}"/>
              </a:ext>
            </a:extLst>
          </p:cNvPr>
          <p:cNvCxnSpPr/>
          <p:nvPr/>
        </p:nvCxnSpPr>
        <p:spPr>
          <a:xfrm flipV="1">
            <a:off x="838200" y="3553097"/>
            <a:ext cx="690154" cy="679269"/>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2" name="Connettore 2 11">
            <a:extLst>
              <a:ext uri="{FF2B5EF4-FFF2-40B4-BE49-F238E27FC236}">
                <a16:creationId xmlns:a16="http://schemas.microsoft.com/office/drawing/2014/main" id="{69A45B75-CA87-4054-8568-8B31FCA47F0C}"/>
              </a:ext>
            </a:extLst>
          </p:cNvPr>
          <p:cNvCxnSpPr>
            <a:cxnSpLocks/>
          </p:cNvCxnSpPr>
          <p:nvPr/>
        </p:nvCxnSpPr>
        <p:spPr>
          <a:xfrm flipV="1">
            <a:off x="838200" y="3378427"/>
            <a:ext cx="1528897" cy="956218"/>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aphicFrame>
        <p:nvGraphicFramePr>
          <p:cNvPr id="14" name="Oggetto 13">
            <a:extLst>
              <a:ext uri="{FF2B5EF4-FFF2-40B4-BE49-F238E27FC236}">
                <a16:creationId xmlns:a16="http://schemas.microsoft.com/office/drawing/2014/main" id="{9F47A07A-348B-417B-BA0A-A4D637745176}"/>
              </a:ext>
            </a:extLst>
          </p:cNvPr>
          <p:cNvGraphicFramePr>
            <a:graphicFrameLocks noChangeAspect="1"/>
          </p:cNvGraphicFramePr>
          <p:nvPr>
            <p:extLst>
              <p:ext uri="{D42A27DB-BD31-4B8C-83A1-F6EECF244321}">
                <p14:modId xmlns:p14="http://schemas.microsoft.com/office/powerpoint/2010/main" val="112396687"/>
              </p:ext>
            </p:extLst>
          </p:nvPr>
        </p:nvGraphicFramePr>
        <p:xfrm>
          <a:off x="421028" y="4356168"/>
          <a:ext cx="660400" cy="482600"/>
        </p:xfrm>
        <a:graphic>
          <a:graphicData uri="http://schemas.openxmlformats.org/presentationml/2006/ole">
            <mc:AlternateContent xmlns:mc="http://schemas.openxmlformats.org/markup-compatibility/2006">
              <mc:Choice xmlns:v="urn:schemas-microsoft-com:vml" Requires="v">
                <p:oleObj spid="_x0000_s9633" name="Equation" r:id="rId7" imgW="330120" imgH="241200" progId="Equation.DSMT4">
                  <p:embed/>
                </p:oleObj>
              </mc:Choice>
              <mc:Fallback>
                <p:oleObj name="Equation" r:id="rId7" imgW="330120" imgH="241200" progId="Equation.DSMT4">
                  <p:embed/>
                  <p:pic>
                    <p:nvPicPr>
                      <p:cNvPr id="9" name="Oggetto 8">
                        <a:extLst>
                          <a:ext uri="{FF2B5EF4-FFF2-40B4-BE49-F238E27FC236}">
                            <a16:creationId xmlns:a16="http://schemas.microsoft.com/office/drawing/2014/main" id="{3161C1B3-20CF-45B2-93DD-C0B56DC769AC}"/>
                          </a:ext>
                        </a:extLst>
                      </p:cNvPr>
                      <p:cNvPicPr/>
                      <p:nvPr/>
                    </p:nvPicPr>
                    <p:blipFill>
                      <a:blip r:embed="rId8"/>
                      <a:stretch>
                        <a:fillRect/>
                      </a:stretch>
                    </p:blipFill>
                    <p:spPr>
                      <a:xfrm>
                        <a:off x="421028" y="4356168"/>
                        <a:ext cx="660400" cy="482600"/>
                      </a:xfrm>
                      <a:prstGeom prst="rect">
                        <a:avLst/>
                      </a:prstGeom>
                    </p:spPr>
                  </p:pic>
                </p:oleObj>
              </mc:Fallback>
            </mc:AlternateContent>
          </a:graphicData>
        </a:graphic>
      </p:graphicFrame>
      <p:graphicFrame>
        <p:nvGraphicFramePr>
          <p:cNvPr id="15" name="Oggetto 8">
            <a:extLst>
              <a:ext uri="{FF2B5EF4-FFF2-40B4-BE49-F238E27FC236}">
                <a16:creationId xmlns:a16="http://schemas.microsoft.com/office/drawing/2014/main" id="{509DFAC1-64C6-40AE-91E7-4AD85CF7CA1D}"/>
              </a:ext>
            </a:extLst>
          </p:cNvPr>
          <p:cNvGraphicFramePr>
            <a:graphicFrameLocks noChangeAspect="1"/>
          </p:cNvGraphicFramePr>
          <p:nvPr>
            <p:extLst>
              <p:ext uri="{D42A27DB-BD31-4B8C-83A1-F6EECF244321}">
                <p14:modId xmlns:p14="http://schemas.microsoft.com/office/powerpoint/2010/main" val="2130135685"/>
              </p:ext>
            </p:extLst>
          </p:nvPr>
        </p:nvGraphicFramePr>
        <p:xfrm>
          <a:off x="7692345" y="1558560"/>
          <a:ext cx="3175000" cy="457200"/>
        </p:xfrm>
        <a:graphic>
          <a:graphicData uri="http://schemas.openxmlformats.org/presentationml/2006/ole">
            <mc:AlternateContent xmlns:mc="http://schemas.openxmlformats.org/markup-compatibility/2006">
              <mc:Choice xmlns:v="urn:schemas-microsoft-com:vml" Requires="v">
                <p:oleObj spid="_x0000_s9634" name="Equation" r:id="rId9" imgW="1587240" imgH="228600" progId="Equation.DSMT4">
                  <p:embed/>
                </p:oleObj>
              </mc:Choice>
              <mc:Fallback>
                <p:oleObj name="Equation" r:id="rId9" imgW="1587240" imgH="228600" progId="Equation.DSMT4">
                  <p:embed/>
                  <p:pic>
                    <p:nvPicPr>
                      <p:cNvPr id="12" name="Oggetto 8">
                        <a:extLst>
                          <a:ext uri="{FF2B5EF4-FFF2-40B4-BE49-F238E27FC236}">
                            <a16:creationId xmlns:a16="http://schemas.microsoft.com/office/drawing/2014/main" id="{392D0E87-FB1C-43AF-9844-302E681BBAFD}"/>
                          </a:ext>
                        </a:extLst>
                      </p:cNvPr>
                      <p:cNvPicPr/>
                      <p:nvPr/>
                    </p:nvPicPr>
                    <p:blipFill>
                      <a:blip r:embed="rId10"/>
                      <a:stretch>
                        <a:fillRect/>
                      </a:stretch>
                    </p:blipFill>
                    <p:spPr>
                      <a:xfrm>
                        <a:off x="7692345" y="1558560"/>
                        <a:ext cx="3175000" cy="457200"/>
                      </a:xfrm>
                      <a:prstGeom prst="rect">
                        <a:avLst/>
                      </a:prstGeom>
                    </p:spPr>
                  </p:pic>
                </p:oleObj>
              </mc:Fallback>
            </mc:AlternateContent>
          </a:graphicData>
        </a:graphic>
      </p:graphicFrame>
      <p:graphicFrame>
        <p:nvGraphicFramePr>
          <p:cNvPr id="16" name="Oggetto 8">
            <a:extLst>
              <a:ext uri="{FF2B5EF4-FFF2-40B4-BE49-F238E27FC236}">
                <a16:creationId xmlns:a16="http://schemas.microsoft.com/office/drawing/2014/main" id="{D15DCAA3-C5F0-46FD-BD97-C8C7DAA3B092}"/>
              </a:ext>
            </a:extLst>
          </p:cNvPr>
          <p:cNvGraphicFramePr>
            <a:graphicFrameLocks noChangeAspect="1"/>
          </p:cNvGraphicFramePr>
          <p:nvPr>
            <p:extLst>
              <p:ext uri="{D42A27DB-BD31-4B8C-83A1-F6EECF244321}">
                <p14:modId xmlns:p14="http://schemas.microsoft.com/office/powerpoint/2010/main" val="2161008961"/>
              </p:ext>
            </p:extLst>
          </p:nvPr>
        </p:nvGraphicFramePr>
        <p:xfrm>
          <a:off x="7400245" y="2283051"/>
          <a:ext cx="1879600" cy="889000"/>
        </p:xfrm>
        <a:graphic>
          <a:graphicData uri="http://schemas.openxmlformats.org/presentationml/2006/ole">
            <mc:AlternateContent xmlns:mc="http://schemas.openxmlformats.org/markup-compatibility/2006">
              <mc:Choice xmlns:v="urn:schemas-microsoft-com:vml" Requires="v">
                <p:oleObj spid="_x0000_s9635" name="Equation" r:id="rId11" imgW="939600" imgH="444240" progId="Equation.DSMT4">
                  <p:embed/>
                </p:oleObj>
              </mc:Choice>
              <mc:Fallback>
                <p:oleObj name="Equation" r:id="rId11" imgW="939600" imgH="444240" progId="Equation.DSMT4">
                  <p:embed/>
                  <p:pic>
                    <p:nvPicPr>
                      <p:cNvPr id="15" name="Oggetto 8">
                        <a:extLst>
                          <a:ext uri="{FF2B5EF4-FFF2-40B4-BE49-F238E27FC236}">
                            <a16:creationId xmlns:a16="http://schemas.microsoft.com/office/drawing/2014/main" id="{509DFAC1-64C6-40AE-91E7-4AD85CF7CA1D}"/>
                          </a:ext>
                        </a:extLst>
                      </p:cNvPr>
                      <p:cNvPicPr/>
                      <p:nvPr/>
                    </p:nvPicPr>
                    <p:blipFill>
                      <a:blip r:embed="rId12"/>
                      <a:stretch>
                        <a:fillRect/>
                      </a:stretch>
                    </p:blipFill>
                    <p:spPr>
                      <a:xfrm>
                        <a:off x="7400245" y="2283051"/>
                        <a:ext cx="1879600" cy="889000"/>
                      </a:xfrm>
                      <a:prstGeom prst="rect">
                        <a:avLst/>
                      </a:prstGeom>
                    </p:spPr>
                  </p:pic>
                </p:oleObj>
              </mc:Fallback>
            </mc:AlternateContent>
          </a:graphicData>
        </a:graphic>
      </p:graphicFrame>
      <p:graphicFrame>
        <p:nvGraphicFramePr>
          <p:cNvPr id="17" name="Oggetto 8">
            <a:extLst>
              <a:ext uri="{FF2B5EF4-FFF2-40B4-BE49-F238E27FC236}">
                <a16:creationId xmlns:a16="http://schemas.microsoft.com/office/drawing/2014/main" id="{6D85D6C5-BEA9-4EA1-A3B5-6DF12C961B5E}"/>
              </a:ext>
            </a:extLst>
          </p:cNvPr>
          <p:cNvGraphicFramePr>
            <a:graphicFrameLocks noChangeAspect="1"/>
          </p:cNvGraphicFramePr>
          <p:nvPr>
            <p:extLst>
              <p:ext uri="{D42A27DB-BD31-4B8C-83A1-F6EECF244321}">
                <p14:modId xmlns:p14="http://schemas.microsoft.com/office/powerpoint/2010/main" val="2568402738"/>
              </p:ext>
            </p:extLst>
          </p:nvPr>
        </p:nvGraphicFramePr>
        <p:xfrm>
          <a:off x="9658850" y="2249078"/>
          <a:ext cx="1930400" cy="889000"/>
        </p:xfrm>
        <a:graphic>
          <a:graphicData uri="http://schemas.openxmlformats.org/presentationml/2006/ole">
            <mc:AlternateContent xmlns:mc="http://schemas.openxmlformats.org/markup-compatibility/2006">
              <mc:Choice xmlns:v="urn:schemas-microsoft-com:vml" Requires="v">
                <p:oleObj spid="_x0000_s9636" name="Equation" r:id="rId13" imgW="965160" imgH="444240" progId="Equation.DSMT4">
                  <p:embed/>
                </p:oleObj>
              </mc:Choice>
              <mc:Fallback>
                <p:oleObj name="Equation" r:id="rId13" imgW="965160" imgH="444240" progId="Equation.DSMT4">
                  <p:embed/>
                  <p:pic>
                    <p:nvPicPr>
                      <p:cNvPr id="16" name="Oggetto 8">
                        <a:extLst>
                          <a:ext uri="{FF2B5EF4-FFF2-40B4-BE49-F238E27FC236}">
                            <a16:creationId xmlns:a16="http://schemas.microsoft.com/office/drawing/2014/main" id="{D15DCAA3-C5F0-46FD-BD97-C8C7DAA3B092}"/>
                          </a:ext>
                        </a:extLst>
                      </p:cNvPr>
                      <p:cNvPicPr/>
                      <p:nvPr/>
                    </p:nvPicPr>
                    <p:blipFill>
                      <a:blip r:embed="rId14"/>
                      <a:stretch>
                        <a:fillRect/>
                      </a:stretch>
                    </p:blipFill>
                    <p:spPr>
                      <a:xfrm>
                        <a:off x="9658850" y="2249078"/>
                        <a:ext cx="1930400" cy="889000"/>
                      </a:xfrm>
                      <a:prstGeom prst="rect">
                        <a:avLst/>
                      </a:prstGeom>
                    </p:spPr>
                  </p:pic>
                </p:oleObj>
              </mc:Fallback>
            </mc:AlternateContent>
          </a:graphicData>
        </a:graphic>
      </p:graphicFrame>
      <p:cxnSp>
        <p:nvCxnSpPr>
          <p:cNvPr id="19" name="Connettore diritto 18">
            <a:extLst>
              <a:ext uri="{FF2B5EF4-FFF2-40B4-BE49-F238E27FC236}">
                <a16:creationId xmlns:a16="http://schemas.microsoft.com/office/drawing/2014/main" id="{43683E5A-ABC6-4872-9BFE-5672D21A4F01}"/>
              </a:ext>
            </a:extLst>
          </p:cNvPr>
          <p:cNvCxnSpPr/>
          <p:nvPr/>
        </p:nvCxnSpPr>
        <p:spPr>
          <a:xfrm>
            <a:off x="8340045" y="2015760"/>
            <a:ext cx="939800" cy="0"/>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Connettore diritto 19">
            <a:extLst>
              <a:ext uri="{FF2B5EF4-FFF2-40B4-BE49-F238E27FC236}">
                <a16:creationId xmlns:a16="http://schemas.microsoft.com/office/drawing/2014/main" id="{355C2764-9C5E-44E4-B93D-8439A583B570}"/>
              </a:ext>
            </a:extLst>
          </p:cNvPr>
          <p:cNvCxnSpPr/>
          <p:nvPr/>
        </p:nvCxnSpPr>
        <p:spPr>
          <a:xfrm>
            <a:off x="9927545" y="2015760"/>
            <a:ext cx="939800" cy="0"/>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Connettore 2 20">
            <a:extLst>
              <a:ext uri="{FF2B5EF4-FFF2-40B4-BE49-F238E27FC236}">
                <a16:creationId xmlns:a16="http://schemas.microsoft.com/office/drawing/2014/main" id="{97AAC2BC-75D7-49A0-BB1C-9B70B8B5E9A8}"/>
              </a:ext>
            </a:extLst>
          </p:cNvPr>
          <p:cNvCxnSpPr>
            <a:cxnSpLocks/>
          </p:cNvCxnSpPr>
          <p:nvPr/>
        </p:nvCxnSpPr>
        <p:spPr>
          <a:xfrm flipH="1">
            <a:off x="8660674" y="2125977"/>
            <a:ext cx="308022" cy="409125"/>
          </a:xfrm>
          <a:prstGeom prst="straightConnector1">
            <a:avLst/>
          </a:prstGeom>
          <a:ln w="285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3" name="Connettore 2 22">
            <a:extLst>
              <a:ext uri="{FF2B5EF4-FFF2-40B4-BE49-F238E27FC236}">
                <a16:creationId xmlns:a16="http://schemas.microsoft.com/office/drawing/2014/main" id="{D52FBBE0-E856-49D5-B0FE-B6F570EDF942}"/>
              </a:ext>
            </a:extLst>
          </p:cNvPr>
          <p:cNvCxnSpPr>
            <a:cxnSpLocks/>
          </p:cNvCxnSpPr>
          <p:nvPr/>
        </p:nvCxnSpPr>
        <p:spPr>
          <a:xfrm>
            <a:off x="10278021" y="2125976"/>
            <a:ext cx="0" cy="346984"/>
          </a:xfrm>
          <a:prstGeom prst="straightConnector1">
            <a:avLst/>
          </a:prstGeom>
          <a:ln w="285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25" name="CasellaDiTesto 24">
            <a:extLst>
              <a:ext uri="{FF2B5EF4-FFF2-40B4-BE49-F238E27FC236}">
                <a16:creationId xmlns:a16="http://schemas.microsoft.com/office/drawing/2014/main" id="{246383A5-D56B-4D2A-A401-4B5EBB81A6CA}"/>
              </a:ext>
            </a:extLst>
          </p:cNvPr>
          <p:cNvSpPr txBox="1"/>
          <p:nvPr/>
        </p:nvSpPr>
        <p:spPr>
          <a:xfrm>
            <a:off x="5009153" y="3419471"/>
            <a:ext cx="7182847" cy="1323439"/>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The magnitude of this component, due to the "hot" terminal, is much higher than the other, because capacitances that involve the </a:t>
            </a:r>
            <a:r>
              <a:rPr lang="en-US" sz="2000" i="1" dirty="0" err="1">
                <a:latin typeface="Arial" panose="020B0604020202020204" pitchFamily="34" charset="0"/>
                <a:cs typeface="Arial" panose="020B0604020202020204" pitchFamily="34" charset="0"/>
              </a:rPr>
              <a:t>gnd</a:t>
            </a:r>
            <a:r>
              <a:rPr lang="en-US" sz="2000" dirty="0">
                <a:latin typeface="Arial" panose="020B0604020202020204" pitchFamily="34" charset="0"/>
                <a:cs typeface="Arial" panose="020B0604020202020204" pitchFamily="34" charset="0"/>
              </a:rPr>
              <a:t> node (and all other nodes connected to it) are much larger. </a:t>
            </a:r>
          </a:p>
        </p:txBody>
      </p:sp>
      <p:cxnSp>
        <p:nvCxnSpPr>
          <p:cNvPr id="29" name="Connettore diritto 28">
            <a:extLst>
              <a:ext uri="{FF2B5EF4-FFF2-40B4-BE49-F238E27FC236}">
                <a16:creationId xmlns:a16="http://schemas.microsoft.com/office/drawing/2014/main" id="{149684D1-3826-4ACC-9429-F8531016CF75}"/>
              </a:ext>
            </a:extLst>
          </p:cNvPr>
          <p:cNvCxnSpPr>
            <a:stCxn id="27" idx="1"/>
          </p:cNvCxnSpPr>
          <p:nvPr/>
        </p:nvCxnSpPr>
        <p:spPr>
          <a:xfrm flipH="1">
            <a:off x="6570617" y="2785944"/>
            <a:ext cx="718457" cy="50289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30" name="Oggetto 8">
            <a:extLst>
              <a:ext uri="{FF2B5EF4-FFF2-40B4-BE49-F238E27FC236}">
                <a16:creationId xmlns:a16="http://schemas.microsoft.com/office/drawing/2014/main" id="{0317BE24-BE01-44EC-8764-F71E81982791}"/>
              </a:ext>
            </a:extLst>
          </p:cNvPr>
          <p:cNvGraphicFramePr>
            <a:graphicFrameLocks noChangeAspect="1"/>
          </p:cNvGraphicFramePr>
          <p:nvPr>
            <p:extLst>
              <p:ext uri="{D42A27DB-BD31-4B8C-83A1-F6EECF244321}">
                <p14:modId xmlns:p14="http://schemas.microsoft.com/office/powerpoint/2010/main" val="3125596463"/>
              </p:ext>
            </p:extLst>
          </p:nvPr>
        </p:nvGraphicFramePr>
        <p:xfrm>
          <a:off x="7276011" y="4590058"/>
          <a:ext cx="1803400" cy="457200"/>
        </p:xfrm>
        <a:graphic>
          <a:graphicData uri="http://schemas.openxmlformats.org/presentationml/2006/ole">
            <mc:AlternateContent xmlns:mc="http://schemas.openxmlformats.org/markup-compatibility/2006">
              <mc:Choice xmlns:v="urn:schemas-microsoft-com:vml" Requires="v">
                <p:oleObj spid="_x0000_s9637" name="Equation" r:id="rId15" imgW="901440" imgH="228600" progId="Equation.DSMT4">
                  <p:embed/>
                </p:oleObj>
              </mc:Choice>
              <mc:Fallback>
                <p:oleObj name="Equation" r:id="rId15" imgW="901440" imgH="228600" progId="Equation.DSMT4">
                  <p:embed/>
                  <p:pic>
                    <p:nvPicPr>
                      <p:cNvPr id="15" name="Oggetto 8">
                        <a:extLst>
                          <a:ext uri="{FF2B5EF4-FFF2-40B4-BE49-F238E27FC236}">
                            <a16:creationId xmlns:a16="http://schemas.microsoft.com/office/drawing/2014/main" id="{509DFAC1-64C6-40AE-91E7-4AD85CF7CA1D}"/>
                          </a:ext>
                        </a:extLst>
                      </p:cNvPr>
                      <p:cNvPicPr/>
                      <p:nvPr/>
                    </p:nvPicPr>
                    <p:blipFill>
                      <a:blip r:embed="rId16"/>
                      <a:stretch>
                        <a:fillRect/>
                      </a:stretch>
                    </p:blipFill>
                    <p:spPr>
                      <a:xfrm>
                        <a:off x="7276011" y="4590058"/>
                        <a:ext cx="1803400" cy="457200"/>
                      </a:xfrm>
                      <a:prstGeom prst="rect">
                        <a:avLst/>
                      </a:prstGeom>
                    </p:spPr>
                  </p:pic>
                </p:oleObj>
              </mc:Fallback>
            </mc:AlternateContent>
          </a:graphicData>
        </a:graphic>
      </p:graphicFrame>
      <p:sp>
        <p:nvSpPr>
          <p:cNvPr id="31" name="CasellaDiTesto 30">
            <a:extLst>
              <a:ext uri="{FF2B5EF4-FFF2-40B4-BE49-F238E27FC236}">
                <a16:creationId xmlns:a16="http://schemas.microsoft.com/office/drawing/2014/main" id="{029E7D10-CE59-4C57-BB31-7FADB66509D8}"/>
              </a:ext>
            </a:extLst>
          </p:cNvPr>
          <p:cNvSpPr txBox="1"/>
          <p:nvPr/>
        </p:nvSpPr>
        <p:spPr>
          <a:xfrm>
            <a:off x="689949" y="4999369"/>
            <a:ext cx="11106149"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In order to minimize the interference, we can maximize the impedance between the "hot terminal" and the disturbance conductors. This means reducing the related capacitances C</a:t>
            </a:r>
            <a:r>
              <a:rPr lang="en-US" sz="2400" baseline="-25000" dirty="0">
                <a:latin typeface="Arial" panose="020B0604020202020204" pitchFamily="34" charset="0"/>
                <a:cs typeface="Arial" panose="020B0604020202020204" pitchFamily="34" charset="0"/>
              </a:rPr>
              <a:t>S1</a:t>
            </a:r>
            <a:r>
              <a:rPr lang="en-US" sz="2400" dirty="0">
                <a:latin typeface="Arial" panose="020B0604020202020204" pitchFamily="34" charset="0"/>
                <a:cs typeface="Arial" panose="020B0604020202020204" pitchFamily="34" charset="0"/>
              </a:rPr>
              <a:t> and C</a:t>
            </a:r>
            <a:r>
              <a:rPr lang="en-US" sz="2400" baseline="-25000" dirty="0">
                <a:latin typeface="Arial" panose="020B0604020202020204" pitchFamily="34" charset="0"/>
                <a:cs typeface="Arial" panose="020B0604020202020204" pitchFamily="34" charset="0"/>
              </a:rPr>
              <a:t>S2</a:t>
            </a:r>
            <a:r>
              <a:rPr lang="en-US" sz="2400" dirty="0">
                <a:latin typeface="Arial" panose="020B0604020202020204" pitchFamily="34" charset="0"/>
                <a:cs typeface="Arial" panose="020B0604020202020204" pitchFamily="34" charset="0"/>
              </a:rPr>
              <a:t>. </a:t>
            </a:r>
          </a:p>
        </p:txBody>
      </p:sp>
      <p:pic>
        <p:nvPicPr>
          <p:cNvPr id="33" name="Elemento grafico 32">
            <a:extLst>
              <a:ext uri="{FF2B5EF4-FFF2-40B4-BE49-F238E27FC236}">
                <a16:creationId xmlns:a16="http://schemas.microsoft.com/office/drawing/2014/main" id="{8854A5DF-93E8-4BB1-B7C6-DC888DD43B9D}"/>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1374413" y="1646115"/>
            <a:ext cx="3754755" cy="3028950"/>
          </a:xfrm>
          <a:prstGeom prst="rect">
            <a:avLst/>
          </a:prstGeom>
        </p:spPr>
      </p:pic>
    </p:spTree>
    <p:extLst>
      <p:ext uri="{BB962C8B-B14F-4D97-AF65-F5344CB8AC3E}">
        <p14:creationId xmlns:p14="http://schemas.microsoft.com/office/powerpoint/2010/main" val="1881453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Cavi schermati unipolari | Elcart">
            <a:extLst>
              <a:ext uri="{FF2B5EF4-FFF2-40B4-BE49-F238E27FC236}">
                <a16:creationId xmlns:a16="http://schemas.microsoft.com/office/drawing/2014/main" id="{D22DA3C9-568D-4B1C-A2AB-83369270E7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1920" y="680857"/>
            <a:ext cx="1905000" cy="1905000"/>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a:extLst>
              <a:ext uri="{FF2B5EF4-FFF2-40B4-BE49-F238E27FC236}">
                <a16:creationId xmlns:a16="http://schemas.microsoft.com/office/drawing/2014/main" id="{87B9FDD0-39EA-4DE7-BE1D-DF4909DC4F7F}"/>
              </a:ext>
            </a:extLst>
          </p:cNvPr>
          <p:cNvSpPr>
            <a:spLocks noGrp="1"/>
          </p:cNvSpPr>
          <p:nvPr>
            <p:ph type="title"/>
          </p:nvPr>
        </p:nvSpPr>
        <p:spPr>
          <a:xfrm>
            <a:off x="838198" y="-39053"/>
            <a:ext cx="10515600" cy="662397"/>
          </a:xfrm>
        </p:spPr>
        <p:txBody>
          <a:bodyPr/>
          <a:lstStyle/>
          <a:p>
            <a:r>
              <a:rPr lang="en-US" dirty="0"/>
              <a:t>Mutual capacitance reduction: shielding</a:t>
            </a:r>
          </a:p>
        </p:txBody>
      </p:sp>
      <p:sp>
        <p:nvSpPr>
          <p:cNvPr id="3" name="Segnaposto piè di pagina 2">
            <a:extLst>
              <a:ext uri="{FF2B5EF4-FFF2-40B4-BE49-F238E27FC236}">
                <a16:creationId xmlns:a16="http://schemas.microsoft.com/office/drawing/2014/main" id="{EA9F1E2D-1FB2-4396-9539-6E77575317BA}"/>
              </a:ext>
            </a:extLst>
          </p:cNvPr>
          <p:cNvSpPr>
            <a:spLocks noGrp="1"/>
          </p:cNvSpPr>
          <p:nvPr>
            <p:ph type="ftr" sz="quarter" idx="11"/>
          </p:nvPr>
        </p:nvSpPr>
        <p:spPr/>
        <p:txBody>
          <a:bodyPr/>
          <a:lstStyle/>
          <a:p>
            <a:r>
              <a:rPr lang="en-US"/>
              <a:t>P. Bruschi – Sensor Systems</a:t>
            </a:r>
            <a:endParaRPr lang="en-US" dirty="0"/>
          </a:p>
        </p:txBody>
      </p:sp>
      <p:sp>
        <p:nvSpPr>
          <p:cNvPr id="4" name="Segnaposto numero diapositiva 3">
            <a:extLst>
              <a:ext uri="{FF2B5EF4-FFF2-40B4-BE49-F238E27FC236}">
                <a16:creationId xmlns:a16="http://schemas.microsoft.com/office/drawing/2014/main" id="{CFEF1DAA-33BE-46A6-9AD7-05863A45C2CC}"/>
              </a:ext>
            </a:extLst>
          </p:cNvPr>
          <p:cNvSpPr>
            <a:spLocks noGrp="1"/>
          </p:cNvSpPr>
          <p:nvPr>
            <p:ph type="sldNum" sz="quarter" idx="12"/>
          </p:nvPr>
        </p:nvSpPr>
        <p:spPr/>
        <p:txBody>
          <a:bodyPr/>
          <a:lstStyle/>
          <a:p>
            <a:fld id="{02055017-B6DE-4C35-A63B-40EADAC97849}" type="slidenum">
              <a:rPr lang="en-US" smtClean="0"/>
              <a:t>15</a:t>
            </a:fld>
            <a:endParaRPr lang="en-US" dirty="0"/>
          </a:p>
        </p:txBody>
      </p:sp>
      <p:pic>
        <p:nvPicPr>
          <p:cNvPr id="6" name="Elemento grafico 5">
            <a:extLst>
              <a:ext uri="{FF2B5EF4-FFF2-40B4-BE49-F238E27FC236}">
                <a16:creationId xmlns:a16="http://schemas.microsoft.com/office/drawing/2014/main" id="{EF4BDA42-A5DA-4FDC-BA2A-43F7A956280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38199" y="1464271"/>
            <a:ext cx="3520385" cy="2598613"/>
          </a:xfrm>
          <a:prstGeom prst="rect">
            <a:avLst/>
          </a:prstGeom>
        </p:spPr>
      </p:pic>
      <p:sp>
        <p:nvSpPr>
          <p:cNvPr id="7" name="Freccia in su 6">
            <a:extLst>
              <a:ext uri="{FF2B5EF4-FFF2-40B4-BE49-F238E27FC236}">
                <a16:creationId xmlns:a16="http://schemas.microsoft.com/office/drawing/2014/main" id="{A6733A02-7772-4EA4-B6BF-2722473123D0}"/>
              </a:ext>
            </a:extLst>
          </p:cNvPr>
          <p:cNvSpPr/>
          <p:nvPr/>
        </p:nvSpPr>
        <p:spPr>
          <a:xfrm>
            <a:off x="838198" y="3487531"/>
            <a:ext cx="404974" cy="914400"/>
          </a:xfrm>
          <a:prstGeom prst="up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sp>
        <p:nvSpPr>
          <p:cNvPr id="8" name="CasellaDiTesto 7">
            <a:extLst>
              <a:ext uri="{FF2B5EF4-FFF2-40B4-BE49-F238E27FC236}">
                <a16:creationId xmlns:a16="http://schemas.microsoft.com/office/drawing/2014/main" id="{025C60C4-48B5-4F97-BAF3-FA6B4903AC88}"/>
              </a:ext>
            </a:extLst>
          </p:cNvPr>
          <p:cNvSpPr txBox="1"/>
          <p:nvPr/>
        </p:nvSpPr>
        <p:spPr>
          <a:xfrm>
            <a:off x="380145" y="4341830"/>
            <a:ext cx="3863083" cy="1938992"/>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We add a conductive shield that wraps around the sensitive input node (and other sensitive nodes, if any)</a:t>
            </a:r>
          </a:p>
        </p:txBody>
      </p:sp>
      <p:cxnSp>
        <p:nvCxnSpPr>
          <p:cNvPr id="10" name="Connettore diritto 9">
            <a:extLst>
              <a:ext uri="{FF2B5EF4-FFF2-40B4-BE49-F238E27FC236}">
                <a16:creationId xmlns:a16="http://schemas.microsoft.com/office/drawing/2014/main" id="{F41F4FA5-41D1-4426-89CD-8CC163363967}"/>
              </a:ext>
            </a:extLst>
          </p:cNvPr>
          <p:cNvCxnSpPr/>
          <p:nvPr/>
        </p:nvCxnSpPr>
        <p:spPr>
          <a:xfrm>
            <a:off x="1243172" y="1579297"/>
            <a:ext cx="721094" cy="54915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Connettore diritto 11">
            <a:extLst>
              <a:ext uri="{FF2B5EF4-FFF2-40B4-BE49-F238E27FC236}">
                <a16:creationId xmlns:a16="http://schemas.microsoft.com/office/drawing/2014/main" id="{A2A7E240-5F06-422D-A520-EEB0DAF648C2}"/>
              </a:ext>
            </a:extLst>
          </p:cNvPr>
          <p:cNvCxnSpPr>
            <a:cxnSpLocks/>
          </p:cNvCxnSpPr>
          <p:nvPr/>
        </p:nvCxnSpPr>
        <p:spPr>
          <a:xfrm flipH="1">
            <a:off x="1243172" y="1589291"/>
            <a:ext cx="721094" cy="54915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CasellaDiTesto 10">
            <a:extLst>
              <a:ext uri="{FF2B5EF4-FFF2-40B4-BE49-F238E27FC236}">
                <a16:creationId xmlns:a16="http://schemas.microsoft.com/office/drawing/2014/main" id="{863AC0EE-A9E1-4840-ACE8-EB111B679BBC}"/>
              </a:ext>
            </a:extLst>
          </p:cNvPr>
          <p:cNvSpPr txBox="1"/>
          <p:nvPr/>
        </p:nvSpPr>
        <p:spPr>
          <a:xfrm>
            <a:off x="507999" y="680857"/>
            <a:ext cx="4961468" cy="707886"/>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External conductors cannot produce fields inside the shield ("faraday cage")</a:t>
            </a:r>
          </a:p>
        </p:txBody>
      </p:sp>
      <p:graphicFrame>
        <p:nvGraphicFramePr>
          <p:cNvPr id="14" name="Oggetto 8">
            <a:extLst>
              <a:ext uri="{FF2B5EF4-FFF2-40B4-BE49-F238E27FC236}">
                <a16:creationId xmlns:a16="http://schemas.microsoft.com/office/drawing/2014/main" id="{8D6380DA-A8DF-43E8-8A8F-55F0B8EDB67C}"/>
              </a:ext>
            </a:extLst>
          </p:cNvPr>
          <p:cNvGraphicFramePr>
            <a:graphicFrameLocks noChangeAspect="1"/>
          </p:cNvGraphicFramePr>
          <p:nvPr>
            <p:extLst>
              <p:ext uri="{D42A27DB-BD31-4B8C-83A1-F6EECF244321}">
                <p14:modId xmlns:p14="http://schemas.microsoft.com/office/powerpoint/2010/main" val="3951613016"/>
              </p:ext>
            </p:extLst>
          </p:nvPr>
        </p:nvGraphicFramePr>
        <p:xfrm>
          <a:off x="4763557" y="1323375"/>
          <a:ext cx="1625600" cy="914400"/>
        </p:xfrm>
        <a:graphic>
          <a:graphicData uri="http://schemas.openxmlformats.org/presentationml/2006/ole">
            <mc:AlternateContent xmlns:mc="http://schemas.openxmlformats.org/markup-compatibility/2006">
              <mc:Choice xmlns:v="urn:schemas-microsoft-com:vml" Requires="v">
                <p:oleObj spid="_x0000_s11326" name="Equation" r:id="rId6" imgW="812520" imgH="457200" progId="Equation.DSMT4">
                  <p:embed/>
                </p:oleObj>
              </mc:Choice>
              <mc:Fallback>
                <p:oleObj name="Equation" r:id="rId6" imgW="812520" imgH="457200" progId="Equation.DSMT4">
                  <p:embed/>
                  <p:pic>
                    <p:nvPicPr>
                      <p:cNvPr id="16" name="Oggetto 8">
                        <a:extLst>
                          <a:ext uri="{FF2B5EF4-FFF2-40B4-BE49-F238E27FC236}">
                            <a16:creationId xmlns:a16="http://schemas.microsoft.com/office/drawing/2014/main" id="{D15DCAA3-C5F0-46FD-BD97-C8C7DAA3B092}"/>
                          </a:ext>
                        </a:extLst>
                      </p:cNvPr>
                      <p:cNvPicPr/>
                      <p:nvPr/>
                    </p:nvPicPr>
                    <p:blipFill>
                      <a:blip r:embed="rId7"/>
                      <a:stretch>
                        <a:fillRect/>
                      </a:stretch>
                    </p:blipFill>
                    <p:spPr>
                      <a:xfrm>
                        <a:off x="4763557" y="1323375"/>
                        <a:ext cx="1625600" cy="914400"/>
                      </a:xfrm>
                      <a:prstGeom prst="rect">
                        <a:avLst/>
                      </a:prstGeom>
                    </p:spPr>
                  </p:pic>
                </p:oleObj>
              </mc:Fallback>
            </mc:AlternateContent>
          </a:graphicData>
        </a:graphic>
      </p:graphicFrame>
      <p:pic>
        <p:nvPicPr>
          <p:cNvPr id="15" name="Elemento grafico 14">
            <a:extLst>
              <a:ext uri="{FF2B5EF4-FFF2-40B4-BE49-F238E27FC236}">
                <a16:creationId xmlns:a16="http://schemas.microsoft.com/office/drawing/2014/main" id="{73C081A6-BCBE-4C8D-9832-33302E00AC3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335707" y="2030206"/>
            <a:ext cx="5124450" cy="1914525"/>
          </a:xfrm>
          <a:prstGeom prst="rect">
            <a:avLst/>
          </a:prstGeom>
        </p:spPr>
      </p:pic>
      <p:sp>
        <p:nvSpPr>
          <p:cNvPr id="16" name="CasellaDiTesto 15">
            <a:extLst>
              <a:ext uri="{FF2B5EF4-FFF2-40B4-BE49-F238E27FC236}">
                <a16:creationId xmlns:a16="http://schemas.microsoft.com/office/drawing/2014/main" id="{CAE8840F-FE29-48A5-AAF6-483C2D7DA53D}"/>
              </a:ext>
            </a:extLst>
          </p:cNvPr>
          <p:cNvSpPr txBox="1"/>
          <p:nvPr/>
        </p:nvSpPr>
        <p:spPr>
          <a:xfrm>
            <a:off x="5240908" y="4100164"/>
            <a:ext cx="6112890" cy="1938992"/>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For relatively long connections between the sensor and the amplifier, a shielded coaxial cable can be used to protect the internal "hot" terminal from interaction with disturbance conductors.</a:t>
            </a:r>
          </a:p>
        </p:txBody>
      </p:sp>
      <p:sp>
        <p:nvSpPr>
          <p:cNvPr id="18" name="Freccia in su 17">
            <a:extLst>
              <a:ext uri="{FF2B5EF4-FFF2-40B4-BE49-F238E27FC236}">
                <a16:creationId xmlns:a16="http://schemas.microsoft.com/office/drawing/2014/main" id="{CDB2B5A4-77EA-45FB-8768-67EC0922B9E5}"/>
              </a:ext>
            </a:extLst>
          </p:cNvPr>
          <p:cNvSpPr/>
          <p:nvPr/>
        </p:nvSpPr>
        <p:spPr>
          <a:xfrm rot="10800000">
            <a:off x="8695445" y="1911630"/>
            <a:ext cx="404974" cy="578489"/>
          </a:xfrm>
          <a:prstGeom prst="up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06933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534EFFF-CC5A-4FC1-9B72-4598B337AC03}"/>
              </a:ext>
            </a:extLst>
          </p:cNvPr>
          <p:cNvSpPr>
            <a:spLocks noGrp="1"/>
          </p:cNvSpPr>
          <p:nvPr>
            <p:ph type="title"/>
          </p:nvPr>
        </p:nvSpPr>
        <p:spPr>
          <a:xfrm>
            <a:off x="1267150" y="-20502"/>
            <a:ext cx="10515600" cy="662397"/>
          </a:xfrm>
        </p:spPr>
        <p:txBody>
          <a:bodyPr/>
          <a:lstStyle/>
          <a:p>
            <a:r>
              <a:rPr lang="en-US" dirty="0"/>
              <a:t>Example</a:t>
            </a:r>
          </a:p>
        </p:txBody>
      </p:sp>
      <p:sp>
        <p:nvSpPr>
          <p:cNvPr id="3" name="Segnaposto piè di pagina 2">
            <a:extLst>
              <a:ext uri="{FF2B5EF4-FFF2-40B4-BE49-F238E27FC236}">
                <a16:creationId xmlns:a16="http://schemas.microsoft.com/office/drawing/2014/main" id="{FADC2C97-E109-4676-9FD0-EBD45911B74E}"/>
              </a:ext>
            </a:extLst>
          </p:cNvPr>
          <p:cNvSpPr>
            <a:spLocks noGrp="1"/>
          </p:cNvSpPr>
          <p:nvPr>
            <p:ph type="ftr" sz="quarter" idx="11"/>
          </p:nvPr>
        </p:nvSpPr>
        <p:spPr/>
        <p:txBody>
          <a:bodyPr/>
          <a:lstStyle/>
          <a:p>
            <a:r>
              <a:rPr lang="en-US"/>
              <a:t>P. Bruschi – Sensor Systems</a:t>
            </a:r>
            <a:endParaRPr lang="en-US" dirty="0"/>
          </a:p>
        </p:txBody>
      </p:sp>
      <p:sp>
        <p:nvSpPr>
          <p:cNvPr id="4" name="Segnaposto numero diapositiva 3">
            <a:extLst>
              <a:ext uri="{FF2B5EF4-FFF2-40B4-BE49-F238E27FC236}">
                <a16:creationId xmlns:a16="http://schemas.microsoft.com/office/drawing/2014/main" id="{88E6B503-1FB0-47C3-9AC3-3160D0EAA9B2}"/>
              </a:ext>
            </a:extLst>
          </p:cNvPr>
          <p:cNvSpPr>
            <a:spLocks noGrp="1"/>
          </p:cNvSpPr>
          <p:nvPr>
            <p:ph type="sldNum" sz="quarter" idx="12"/>
          </p:nvPr>
        </p:nvSpPr>
        <p:spPr/>
        <p:txBody>
          <a:bodyPr/>
          <a:lstStyle/>
          <a:p>
            <a:fld id="{02055017-B6DE-4C35-A63B-40EADAC97849}" type="slidenum">
              <a:rPr lang="en-US" smtClean="0"/>
              <a:t>16</a:t>
            </a:fld>
            <a:endParaRPr lang="en-US" dirty="0"/>
          </a:p>
        </p:txBody>
      </p:sp>
      <p:pic>
        <p:nvPicPr>
          <p:cNvPr id="12" name="Immagine 11">
            <a:extLst>
              <a:ext uri="{FF2B5EF4-FFF2-40B4-BE49-F238E27FC236}">
                <a16:creationId xmlns:a16="http://schemas.microsoft.com/office/drawing/2014/main" id="{90B4883F-0EFC-4A7C-8100-196E5F53A86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188" y="3791119"/>
            <a:ext cx="4525240" cy="1962273"/>
          </a:xfrm>
          <a:prstGeom prst="rect">
            <a:avLst/>
          </a:prstGeom>
        </p:spPr>
      </p:pic>
      <p:pic>
        <p:nvPicPr>
          <p:cNvPr id="14" name="Immagine 13">
            <a:extLst>
              <a:ext uri="{FF2B5EF4-FFF2-40B4-BE49-F238E27FC236}">
                <a16:creationId xmlns:a16="http://schemas.microsoft.com/office/drawing/2014/main" id="{D9EBEA4F-6DFA-4EE2-B93F-674CFCCC0B9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2722" y="1381692"/>
            <a:ext cx="4535706" cy="1806470"/>
          </a:xfrm>
          <a:prstGeom prst="rect">
            <a:avLst/>
          </a:prstGeom>
        </p:spPr>
      </p:pic>
      <p:pic>
        <p:nvPicPr>
          <p:cNvPr id="16" name="Immagine 15" descr="Immagine che contiene tavolo&#10;&#10;Descrizione generata automaticamente">
            <a:extLst>
              <a:ext uri="{FF2B5EF4-FFF2-40B4-BE49-F238E27FC236}">
                <a16:creationId xmlns:a16="http://schemas.microsoft.com/office/drawing/2014/main" id="{A3AA8860-85D3-4CED-A98B-B17462259D8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31472" y="420870"/>
            <a:ext cx="3677806" cy="2707835"/>
          </a:xfrm>
          <a:prstGeom prst="rect">
            <a:avLst/>
          </a:prstGeom>
        </p:spPr>
      </p:pic>
      <p:pic>
        <p:nvPicPr>
          <p:cNvPr id="18" name="Immagine 17" descr="Immagine che contiene testo, screenshot, interni, diverso&#10;&#10;Descrizione generata automaticamente">
            <a:extLst>
              <a:ext uri="{FF2B5EF4-FFF2-40B4-BE49-F238E27FC236}">
                <a16:creationId xmlns:a16="http://schemas.microsoft.com/office/drawing/2014/main" id="{03F8D507-37BA-4E3F-A5C5-9DB245451C1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31472" y="3379665"/>
            <a:ext cx="3677806" cy="2707835"/>
          </a:xfrm>
          <a:prstGeom prst="rect">
            <a:avLst/>
          </a:prstGeom>
        </p:spPr>
      </p:pic>
      <p:sp>
        <p:nvSpPr>
          <p:cNvPr id="19" name="CasellaDiTesto 18">
            <a:extLst>
              <a:ext uri="{FF2B5EF4-FFF2-40B4-BE49-F238E27FC236}">
                <a16:creationId xmlns:a16="http://schemas.microsoft.com/office/drawing/2014/main" id="{FF8B1492-E27E-41BB-85BF-FCD69BBC93BE}"/>
              </a:ext>
            </a:extLst>
          </p:cNvPr>
          <p:cNvSpPr txBox="1"/>
          <p:nvPr/>
        </p:nvSpPr>
        <p:spPr>
          <a:xfrm>
            <a:off x="369166" y="200031"/>
            <a:ext cx="5176289" cy="707886"/>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Oscilloscope probe. The input "hot" terminal is shielded. </a:t>
            </a:r>
          </a:p>
        </p:txBody>
      </p:sp>
      <p:graphicFrame>
        <p:nvGraphicFramePr>
          <p:cNvPr id="21" name="Oggetto 20">
            <a:extLst>
              <a:ext uri="{FF2B5EF4-FFF2-40B4-BE49-F238E27FC236}">
                <a16:creationId xmlns:a16="http://schemas.microsoft.com/office/drawing/2014/main" id="{A83D72DE-331F-45C3-A9F5-DC7FFCA141EB}"/>
              </a:ext>
            </a:extLst>
          </p:cNvPr>
          <p:cNvGraphicFramePr>
            <a:graphicFrameLocks noChangeAspect="1"/>
          </p:cNvGraphicFramePr>
          <p:nvPr>
            <p:extLst>
              <p:ext uri="{D42A27DB-BD31-4B8C-83A1-F6EECF244321}">
                <p14:modId xmlns:p14="http://schemas.microsoft.com/office/powerpoint/2010/main" val="2070444497"/>
              </p:ext>
            </p:extLst>
          </p:nvPr>
        </p:nvGraphicFramePr>
        <p:xfrm>
          <a:off x="1095054" y="2729352"/>
          <a:ext cx="2692400" cy="482600"/>
        </p:xfrm>
        <a:graphic>
          <a:graphicData uri="http://schemas.openxmlformats.org/presentationml/2006/ole">
            <mc:AlternateContent xmlns:mc="http://schemas.openxmlformats.org/markup-compatibility/2006">
              <mc:Choice xmlns:v="urn:schemas-microsoft-com:vml" Requires="v">
                <p:oleObj spid="_x0000_s10305" name="Equation" r:id="rId7" imgW="1346040" imgH="241200" progId="Equation.DSMT4">
                  <p:embed/>
                </p:oleObj>
              </mc:Choice>
              <mc:Fallback>
                <p:oleObj name="Equation" r:id="rId7" imgW="1346040" imgH="241200" progId="Equation.DSMT4">
                  <p:embed/>
                  <p:pic>
                    <p:nvPicPr>
                      <p:cNvPr id="9" name="Oggetto 8">
                        <a:extLst>
                          <a:ext uri="{FF2B5EF4-FFF2-40B4-BE49-F238E27FC236}">
                            <a16:creationId xmlns:a16="http://schemas.microsoft.com/office/drawing/2014/main" id="{3161C1B3-20CF-45B2-93DD-C0B56DC769AC}"/>
                          </a:ext>
                        </a:extLst>
                      </p:cNvPr>
                      <p:cNvPicPr/>
                      <p:nvPr/>
                    </p:nvPicPr>
                    <p:blipFill>
                      <a:blip r:embed="rId8"/>
                      <a:stretch>
                        <a:fillRect/>
                      </a:stretch>
                    </p:blipFill>
                    <p:spPr>
                      <a:xfrm>
                        <a:off x="1095054" y="2729352"/>
                        <a:ext cx="2692400" cy="482600"/>
                      </a:xfrm>
                      <a:prstGeom prst="rect">
                        <a:avLst/>
                      </a:prstGeom>
                    </p:spPr>
                  </p:pic>
                </p:oleObj>
              </mc:Fallback>
            </mc:AlternateContent>
          </a:graphicData>
        </a:graphic>
      </p:graphicFrame>
      <p:sp>
        <p:nvSpPr>
          <p:cNvPr id="22" name="Freccia a destra 21">
            <a:extLst>
              <a:ext uri="{FF2B5EF4-FFF2-40B4-BE49-F238E27FC236}">
                <a16:creationId xmlns:a16="http://schemas.microsoft.com/office/drawing/2014/main" id="{9A16AB7E-6796-499C-A6E9-B6305FB050A6}"/>
              </a:ext>
            </a:extLst>
          </p:cNvPr>
          <p:cNvSpPr/>
          <p:nvPr/>
        </p:nvSpPr>
        <p:spPr>
          <a:xfrm>
            <a:off x="5940775" y="1855566"/>
            <a:ext cx="688368" cy="662397"/>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sp>
        <p:nvSpPr>
          <p:cNvPr id="23" name="CasellaDiTesto 22">
            <a:extLst>
              <a:ext uri="{FF2B5EF4-FFF2-40B4-BE49-F238E27FC236}">
                <a16:creationId xmlns:a16="http://schemas.microsoft.com/office/drawing/2014/main" id="{02643121-C00A-44CC-8A55-17A08C7CBE5B}"/>
              </a:ext>
            </a:extLst>
          </p:cNvPr>
          <p:cNvSpPr txBox="1"/>
          <p:nvPr/>
        </p:nvSpPr>
        <p:spPr>
          <a:xfrm>
            <a:off x="662858" y="3391009"/>
            <a:ext cx="5176288" cy="400110"/>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Just adding 6 cm of unshielded conductor ...</a:t>
            </a:r>
          </a:p>
        </p:txBody>
      </p:sp>
      <p:sp>
        <p:nvSpPr>
          <p:cNvPr id="24" name="Freccia a destra 23">
            <a:extLst>
              <a:ext uri="{FF2B5EF4-FFF2-40B4-BE49-F238E27FC236}">
                <a16:creationId xmlns:a16="http://schemas.microsoft.com/office/drawing/2014/main" id="{311A4CD2-BEB0-4A3B-957D-3087F16F0189}"/>
              </a:ext>
            </a:extLst>
          </p:cNvPr>
          <p:cNvSpPr/>
          <p:nvPr/>
        </p:nvSpPr>
        <p:spPr>
          <a:xfrm>
            <a:off x="6180766" y="3872827"/>
            <a:ext cx="688368" cy="662397"/>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sp>
        <p:nvSpPr>
          <p:cNvPr id="25" name="CasellaDiTesto 24">
            <a:extLst>
              <a:ext uri="{FF2B5EF4-FFF2-40B4-BE49-F238E27FC236}">
                <a16:creationId xmlns:a16="http://schemas.microsoft.com/office/drawing/2014/main" id="{79A9DA93-ABDA-40B7-B3E4-32A81F732612}"/>
              </a:ext>
            </a:extLst>
          </p:cNvPr>
          <p:cNvSpPr txBox="1"/>
          <p:nvPr/>
        </p:nvSpPr>
        <p:spPr>
          <a:xfrm>
            <a:off x="5498740" y="4676517"/>
            <a:ext cx="1801563" cy="1569660"/>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~10 mV p-p</a:t>
            </a:r>
          </a:p>
          <a:p>
            <a:r>
              <a:rPr lang="en-US" sz="2400" dirty="0">
                <a:latin typeface="Arial" panose="020B0604020202020204" pitchFamily="34" charset="0"/>
                <a:cs typeface="Arial" panose="020B0604020202020204" pitchFamily="34" charset="0"/>
              </a:rPr>
              <a:t>50 Hz with strong harmonics</a:t>
            </a:r>
          </a:p>
        </p:txBody>
      </p:sp>
      <p:sp>
        <p:nvSpPr>
          <p:cNvPr id="26" name="Freccia in giù 25">
            <a:extLst>
              <a:ext uri="{FF2B5EF4-FFF2-40B4-BE49-F238E27FC236}">
                <a16:creationId xmlns:a16="http://schemas.microsoft.com/office/drawing/2014/main" id="{F99615B8-84FB-4608-9CB4-592EADECB3F2}"/>
              </a:ext>
            </a:extLst>
          </p:cNvPr>
          <p:cNvSpPr/>
          <p:nvPr/>
        </p:nvSpPr>
        <p:spPr>
          <a:xfrm>
            <a:off x="977900" y="862429"/>
            <a:ext cx="558800" cy="762614"/>
          </a:xfrm>
          <a:prstGeom prst="down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sp>
        <p:nvSpPr>
          <p:cNvPr id="27" name="CasellaDiTesto 26">
            <a:extLst>
              <a:ext uri="{FF2B5EF4-FFF2-40B4-BE49-F238E27FC236}">
                <a16:creationId xmlns:a16="http://schemas.microsoft.com/office/drawing/2014/main" id="{B7AD3E1A-C4A8-4550-8882-957BFC493E98}"/>
              </a:ext>
            </a:extLst>
          </p:cNvPr>
          <p:cNvSpPr txBox="1"/>
          <p:nvPr/>
        </p:nvSpPr>
        <p:spPr>
          <a:xfrm>
            <a:off x="2317351" y="642730"/>
            <a:ext cx="3488321" cy="707886"/>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The exposed conductor is less than 1 cm long</a:t>
            </a:r>
          </a:p>
        </p:txBody>
      </p:sp>
      <p:sp>
        <p:nvSpPr>
          <p:cNvPr id="28" name="Freccia in giù 27">
            <a:extLst>
              <a:ext uri="{FF2B5EF4-FFF2-40B4-BE49-F238E27FC236}">
                <a16:creationId xmlns:a16="http://schemas.microsoft.com/office/drawing/2014/main" id="{2A82F3CF-F209-4FC6-ACD6-D755B4E04397}"/>
              </a:ext>
            </a:extLst>
          </p:cNvPr>
          <p:cNvSpPr/>
          <p:nvPr/>
        </p:nvSpPr>
        <p:spPr>
          <a:xfrm>
            <a:off x="2441254" y="1322481"/>
            <a:ext cx="354440" cy="560960"/>
          </a:xfrm>
          <a:prstGeom prst="down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sp>
        <p:nvSpPr>
          <p:cNvPr id="20" name="Freccia in giù 27">
            <a:extLst>
              <a:ext uri="{FF2B5EF4-FFF2-40B4-BE49-F238E27FC236}">
                <a16:creationId xmlns:a16="http://schemas.microsoft.com/office/drawing/2014/main" id="{33381CE3-047A-4DFC-8634-C913296A2348}"/>
              </a:ext>
            </a:extLst>
          </p:cNvPr>
          <p:cNvSpPr/>
          <p:nvPr/>
        </p:nvSpPr>
        <p:spPr>
          <a:xfrm>
            <a:off x="3528370" y="3713486"/>
            <a:ext cx="354440" cy="846126"/>
          </a:xfrm>
          <a:prstGeom prst="down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32370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animBg="1"/>
      <p:bldP spid="23" grpId="0"/>
      <p:bldP spid="24" grpId="0" animBg="1"/>
      <p:bldP spid="25" grpId="0"/>
      <p:bldP spid="26" grpId="0" animBg="1"/>
      <p:bldP spid="27" grpId="0"/>
      <p:bldP spid="28" grpId="0" animBg="1"/>
      <p:bldP spid="2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0ECB0EE-CC0A-45B4-8F84-5AC43263729C}"/>
              </a:ext>
            </a:extLst>
          </p:cNvPr>
          <p:cNvSpPr>
            <a:spLocks noGrp="1"/>
          </p:cNvSpPr>
          <p:nvPr>
            <p:ph type="title"/>
          </p:nvPr>
        </p:nvSpPr>
        <p:spPr>
          <a:xfrm>
            <a:off x="910119" y="136525"/>
            <a:ext cx="10515600" cy="662397"/>
          </a:xfrm>
        </p:spPr>
        <p:txBody>
          <a:bodyPr/>
          <a:lstStyle/>
          <a:p>
            <a:r>
              <a:rPr lang="en-US" dirty="0"/>
              <a:t>Spectral content of the disturbance voltage</a:t>
            </a:r>
          </a:p>
        </p:txBody>
      </p:sp>
      <p:sp>
        <p:nvSpPr>
          <p:cNvPr id="3" name="Segnaposto piè di pagina 2">
            <a:extLst>
              <a:ext uri="{FF2B5EF4-FFF2-40B4-BE49-F238E27FC236}">
                <a16:creationId xmlns:a16="http://schemas.microsoft.com/office/drawing/2014/main" id="{B2FDFBF5-70D2-4688-A8ED-C4A8ACB158D1}"/>
              </a:ext>
            </a:extLst>
          </p:cNvPr>
          <p:cNvSpPr>
            <a:spLocks noGrp="1"/>
          </p:cNvSpPr>
          <p:nvPr>
            <p:ph type="ftr" sz="quarter" idx="11"/>
          </p:nvPr>
        </p:nvSpPr>
        <p:spPr/>
        <p:txBody>
          <a:bodyPr/>
          <a:lstStyle/>
          <a:p>
            <a:r>
              <a:rPr lang="en-US"/>
              <a:t>P. Bruschi – Sensor Systems</a:t>
            </a:r>
            <a:endParaRPr lang="en-US" dirty="0"/>
          </a:p>
        </p:txBody>
      </p:sp>
      <p:sp>
        <p:nvSpPr>
          <p:cNvPr id="4" name="Segnaposto numero diapositiva 3">
            <a:extLst>
              <a:ext uri="{FF2B5EF4-FFF2-40B4-BE49-F238E27FC236}">
                <a16:creationId xmlns:a16="http://schemas.microsoft.com/office/drawing/2014/main" id="{B0CA0CF8-4738-4377-A772-99A8B549E86A}"/>
              </a:ext>
            </a:extLst>
          </p:cNvPr>
          <p:cNvSpPr>
            <a:spLocks noGrp="1"/>
          </p:cNvSpPr>
          <p:nvPr>
            <p:ph type="sldNum" sz="quarter" idx="12"/>
          </p:nvPr>
        </p:nvSpPr>
        <p:spPr/>
        <p:txBody>
          <a:bodyPr/>
          <a:lstStyle/>
          <a:p>
            <a:fld id="{02055017-B6DE-4C35-A63B-40EADAC97849}" type="slidenum">
              <a:rPr lang="en-US" smtClean="0"/>
              <a:t>17</a:t>
            </a:fld>
            <a:endParaRPr lang="en-US" dirty="0"/>
          </a:p>
        </p:txBody>
      </p:sp>
      <p:pic>
        <p:nvPicPr>
          <p:cNvPr id="8" name="Immagine 7">
            <a:extLst>
              <a:ext uri="{FF2B5EF4-FFF2-40B4-BE49-F238E27FC236}">
                <a16:creationId xmlns:a16="http://schemas.microsoft.com/office/drawing/2014/main" id="{E6C3B0FB-1184-423E-83EF-6A17E84B25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4586" y="834631"/>
            <a:ext cx="6889085" cy="4141694"/>
          </a:xfrm>
          <a:prstGeom prst="rect">
            <a:avLst/>
          </a:prstGeom>
        </p:spPr>
      </p:pic>
      <p:sp>
        <p:nvSpPr>
          <p:cNvPr id="9" name="CasellaDiTesto 8">
            <a:extLst>
              <a:ext uri="{FF2B5EF4-FFF2-40B4-BE49-F238E27FC236}">
                <a16:creationId xmlns:a16="http://schemas.microsoft.com/office/drawing/2014/main" id="{9E6D1A5C-AA6B-4A8A-976D-55845BE8E941}"/>
              </a:ext>
            </a:extLst>
          </p:cNvPr>
          <p:cNvSpPr txBox="1"/>
          <p:nvPr/>
        </p:nvSpPr>
        <p:spPr>
          <a:xfrm>
            <a:off x="3173505" y="4220434"/>
            <a:ext cx="787395" cy="369332"/>
          </a:xfrm>
          <a:prstGeom prst="rect">
            <a:avLst/>
          </a:prstGeom>
          <a:noFill/>
        </p:spPr>
        <p:txBody>
          <a:bodyPr wrap="none" rtlCol="0">
            <a:spAutoFit/>
          </a:bodyPr>
          <a:lstStyle/>
          <a:p>
            <a:r>
              <a:rPr lang="en-US" dirty="0">
                <a:solidFill>
                  <a:srgbClr val="FF0000"/>
                </a:solidFill>
                <a:latin typeface="Arial" panose="020B0604020202020204" pitchFamily="34" charset="0"/>
                <a:cs typeface="Arial" panose="020B0604020202020204" pitchFamily="34" charset="0"/>
              </a:rPr>
              <a:t>50 Hz</a:t>
            </a:r>
          </a:p>
        </p:txBody>
      </p:sp>
      <p:cxnSp>
        <p:nvCxnSpPr>
          <p:cNvPr id="11" name="Connettore 2 10">
            <a:extLst>
              <a:ext uri="{FF2B5EF4-FFF2-40B4-BE49-F238E27FC236}">
                <a16:creationId xmlns:a16="http://schemas.microsoft.com/office/drawing/2014/main" id="{8CCE46A9-BA16-4C02-BCCB-CA97B78AE923}"/>
              </a:ext>
            </a:extLst>
          </p:cNvPr>
          <p:cNvCxnSpPr/>
          <p:nvPr/>
        </p:nvCxnSpPr>
        <p:spPr>
          <a:xfrm flipV="1">
            <a:off x="3657600" y="3765177"/>
            <a:ext cx="0" cy="41954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id="{6BE24D78-A2A2-4492-8AF4-702A11949F6B}"/>
              </a:ext>
            </a:extLst>
          </p:cNvPr>
          <p:cNvSpPr txBox="1"/>
          <p:nvPr/>
        </p:nvSpPr>
        <p:spPr>
          <a:xfrm>
            <a:off x="1968650" y="5137055"/>
            <a:ext cx="3026791" cy="461665"/>
          </a:xfrm>
          <a:prstGeom prst="rect">
            <a:avLst/>
          </a:prstGeom>
          <a:noFill/>
        </p:spPr>
        <p:txBody>
          <a:bodyPr wrap="none" rtlCol="0">
            <a:spAutoFit/>
          </a:bodyPr>
          <a:lstStyle/>
          <a:p>
            <a:r>
              <a:rPr lang="en-US" sz="2400" dirty="0">
                <a:solidFill>
                  <a:srgbClr val="FF0000"/>
                </a:solidFill>
                <a:latin typeface="Arial" panose="020B0604020202020204" pitchFamily="34" charset="0"/>
                <a:cs typeface="Arial" panose="020B0604020202020204" pitchFamily="34" charset="0"/>
              </a:rPr>
              <a:t>horizontal scale: kHz</a:t>
            </a:r>
          </a:p>
        </p:txBody>
      </p:sp>
      <p:cxnSp>
        <p:nvCxnSpPr>
          <p:cNvPr id="13" name="Connettore 2 12">
            <a:extLst>
              <a:ext uri="{FF2B5EF4-FFF2-40B4-BE49-F238E27FC236}">
                <a16:creationId xmlns:a16="http://schemas.microsoft.com/office/drawing/2014/main" id="{0C3D3971-28C0-45E0-8148-DAE9251240F8}"/>
              </a:ext>
            </a:extLst>
          </p:cNvPr>
          <p:cNvCxnSpPr>
            <a:cxnSpLocks/>
          </p:cNvCxnSpPr>
          <p:nvPr/>
        </p:nvCxnSpPr>
        <p:spPr>
          <a:xfrm flipH="1" flipV="1">
            <a:off x="1047525" y="4546539"/>
            <a:ext cx="806824" cy="67716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CasellaDiTesto 14">
            <a:extLst>
              <a:ext uri="{FF2B5EF4-FFF2-40B4-BE49-F238E27FC236}">
                <a16:creationId xmlns:a16="http://schemas.microsoft.com/office/drawing/2014/main" id="{B8F14139-7EB4-4353-ABD1-425222F18FD3}"/>
              </a:ext>
            </a:extLst>
          </p:cNvPr>
          <p:cNvSpPr txBox="1"/>
          <p:nvPr/>
        </p:nvSpPr>
        <p:spPr>
          <a:xfrm>
            <a:off x="7525870" y="978947"/>
            <a:ext cx="4281544" cy="1938992"/>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The voltage picked up from the AC power line by capacitive coupling is much more distorted than the original voltage, since high order harmonics find much less attenuation: </a:t>
            </a:r>
          </a:p>
        </p:txBody>
      </p:sp>
      <p:graphicFrame>
        <p:nvGraphicFramePr>
          <p:cNvPr id="16" name="Oggetto 15">
            <a:extLst>
              <a:ext uri="{FF2B5EF4-FFF2-40B4-BE49-F238E27FC236}">
                <a16:creationId xmlns:a16="http://schemas.microsoft.com/office/drawing/2014/main" id="{6E7E396C-198A-485C-BB5A-48CF57C5D3E7}"/>
              </a:ext>
            </a:extLst>
          </p:cNvPr>
          <p:cNvGraphicFramePr>
            <a:graphicFrameLocks noChangeAspect="1"/>
          </p:cNvGraphicFramePr>
          <p:nvPr>
            <p:extLst>
              <p:ext uri="{D42A27DB-BD31-4B8C-83A1-F6EECF244321}">
                <p14:modId xmlns:p14="http://schemas.microsoft.com/office/powerpoint/2010/main" val="3231297315"/>
              </p:ext>
            </p:extLst>
          </p:nvPr>
        </p:nvGraphicFramePr>
        <p:xfrm>
          <a:off x="7520263" y="3429000"/>
          <a:ext cx="1905000" cy="914400"/>
        </p:xfrm>
        <a:graphic>
          <a:graphicData uri="http://schemas.openxmlformats.org/presentationml/2006/ole">
            <mc:AlternateContent xmlns:mc="http://schemas.openxmlformats.org/markup-compatibility/2006">
              <mc:Choice xmlns:v="urn:schemas-microsoft-com:vml" Requires="v">
                <p:oleObj spid="_x0000_s13425" name="Equation" r:id="rId4" imgW="952200" imgH="457200" progId="Equation.DSMT4">
                  <p:embed/>
                </p:oleObj>
              </mc:Choice>
              <mc:Fallback>
                <p:oleObj name="Equation" r:id="rId4" imgW="952200" imgH="457200" progId="Equation.DSMT4">
                  <p:embed/>
                  <p:pic>
                    <p:nvPicPr>
                      <p:cNvPr id="9" name="Oggetto 8">
                        <a:extLst>
                          <a:ext uri="{FF2B5EF4-FFF2-40B4-BE49-F238E27FC236}">
                            <a16:creationId xmlns:a16="http://schemas.microsoft.com/office/drawing/2014/main" id="{3161C1B3-20CF-45B2-93DD-C0B56DC769AC}"/>
                          </a:ext>
                        </a:extLst>
                      </p:cNvPr>
                      <p:cNvPicPr/>
                      <p:nvPr/>
                    </p:nvPicPr>
                    <p:blipFill>
                      <a:blip r:embed="rId5"/>
                      <a:stretch>
                        <a:fillRect/>
                      </a:stretch>
                    </p:blipFill>
                    <p:spPr>
                      <a:xfrm>
                        <a:off x="7520263" y="3429000"/>
                        <a:ext cx="1905000" cy="914400"/>
                      </a:xfrm>
                      <a:prstGeom prst="rect">
                        <a:avLst/>
                      </a:prstGeom>
                    </p:spPr>
                  </p:pic>
                </p:oleObj>
              </mc:Fallback>
            </mc:AlternateContent>
          </a:graphicData>
        </a:graphic>
      </p:graphicFrame>
      <p:graphicFrame>
        <p:nvGraphicFramePr>
          <p:cNvPr id="17" name="Oggetto 8">
            <a:extLst>
              <a:ext uri="{FF2B5EF4-FFF2-40B4-BE49-F238E27FC236}">
                <a16:creationId xmlns:a16="http://schemas.microsoft.com/office/drawing/2014/main" id="{30F375C0-5A89-42AA-8F91-C05F2D5DB27C}"/>
              </a:ext>
            </a:extLst>
          </p:cNvPr>
          <p:cNvGraphicFramePr>
            <a:graphicFrameLocks noChangeAspect="1"/>
          </p:cNvGraphicFramePr>
          <p:nvPr>
            <p:extLst>
              <p:ext uri="{D42A27DB-BD31-4B8C-83A1-F6EECF244321}">
                <p14:modId xmlns:p14="http://schemas.microsoft.com/office/powerpoint/2010/main" val="1844278758"/>
              </p:ext>
            </p:extLst>
          </p:nvPr>
        </p:nvGraphicFramePr>
        <p:xfrm>
          <a:off x="9245599" y="4879934"/>
          <a:ext cx="2108200" cy="889000"/>
        </p:xfrm>
        <a:graphic>
          <a:graphicData uri="http://schemas.openxmlformats.org/presentationml/2006/ole">
            <mc:AlternateContent xmlns:mc="http://schemas.openxmlformats.org/markup-compatibility/2006">
              <mc:Choice xmlns:v="urn:schemas-microsoft-com:vml" Requires="v">
                <p:oleObj spid="_x0000_s13426" name="Equation" r:id="rId6" imgW="1054080" imgH="444240" progId="Equation.DSMT4">
                  <p:embed/>
                </p:oleObj>
              </mc:Choice>
              <mc:Fallback>
                <p:oleObj name="Equation" r:id="rId6" imgW="1054080" imgH="444240" progId="Equation.DSMT4">
                  <p:embed/>
                  <p:pic>
                    <p:nvPicPr>
                      <p:cNvPr id="16" name="Oggetto 8">
                        <a:extLst>
                          <a:ext uri="{FF2B5EF4-FFF2-40B4-BE49-F238E27FC236}">
                            <a16:creationId xmlns:a16="http://schemas.microsoft.com/office/drawing/2014/main" id="{D15DCAA3-C5F0-46FD-BD97-C8C7DAA3B092}"/>
                          </a:ext>
                        </a:extLst>
                      </p:cNvPr>
                      <p:cNvPicPr/>
                      <p:nvPr/>
                    </p:nvPicPr>
                    <p:blipFill>
                      <a:blip r:embed="rId7"/>
                      <a:stretch>
                        <a:fillRect/>
                      </a:stretch>
                    </p:blipFill>
                    <p:spPr>
                      <a:xfrm>
                        <a:off x="9245599" y="4879934"/>
                        <a:ext cx="2108200" cy="889000"/>
                      </a:xfrm>
                      <a:prstGeom prst="rect">
                        <a:avLst/>
                      </a:prstGeom>
                    </p:spPr>
                  </p:pic>
                </p:oleObj>
              </mc:Fallback>
            </mc:AlternateContent>
          </a:graphicData>
        </a:graphic>
      </p:graphicFrame>
      <p:sp>
        <p:nvSpPr>
          <p:cNvPr id="18" name="Rettangolo con angoli arrotondati 17">
            <a:extLst>
              <a:ext uri="{FF2B5EF4-FFF2-40B4-BE49-F238E27FC236}">
                <a16:creationId xmlns:a16="http://schemas.microsoft.com/office/drawing/2014/main" id="{C405FCAD-627A-48F3-82B3-BD15E644596A}"/>
              </a:ext>
            </a:extLst>
          </p:cNvPr>
          <p:cNvSpPr/>
          <p:nvPr/>
        </p:nvSpPr>
        <p:spPr>
          <a:xfrm>
            <a:off x="8389235" y="3938359"/>
            <a:ext cx="645459" cy="446471"/>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sp>
        <p:nvSpPr>
          <p:cNvPr id="19" name="Figura a mano libera: forma 18">
            <a:extLst>
              <a:ext uri="{FF2B5EF4-FFF2-40B4-BE49-F238E27FC236}">
                <a16:creationId xmlns:a16="http://schemas.microsoft.com/office/drawing/2014/main" id="{90BC51FC-5C33-43B4-98AF-94555D6F3993}"/>
              </a:ext>
            </a:extLst>
          </p:cNvPr>
          <p:cNvSpPr/>
          <p:nvPr/>
        </p:nvSpPr>
        <p:spPr>
          <a:xfrm>
            <a:off x="8693492" y="4422452"/>
            <a:ext cx="502566" cy="914399"/>
          </a:xfrm>
          <a:custGeom>
            <a:avLst/>
            <a:gdLst>
              <a:gd name="connsiteX0" fmla="*/ 7715 w 502566"/>
              <a:gd name="connsiteY0" fmla="*/ 0 h 354596"/>
              <a:gd name="connsiteX1" fmla="*/ 29230 w 502566"/>
              <a:gd name="connsiteY1" fmla="*/ 236668 h 354596"/>
              <a:gd name="connsiteX2" fmla="*/ 244383 w 502566"/>
              <a:gd name="connsiteY2" fmla="*/ 344245 h 354596"/>
              <a:gd name="connsiteX3" fmla="*/ 502566 w 502566"/>
              <a:gd name="connsiteY3" fmla="*/ 344245 h 354596"/>
            </a:gdLst>
            <a:ahLst/>
            <a:cxnLst>
              <a:cxn ang="0">
                <a:pos x="connsiteX0" y="connsiteY0"/>
              </a:cxn>
              <a:cxn ang="0">
                <a:pos x="connsiteX1" y="connsiteY1"/>
              </a:cxn>
              <a:cxn ang="0">
                <a:pos x="connsiteX2" y="connsiteY2"/>
              </a:cxn>
              <a:cxn ang="0">
                <a:pos x="connsiteX3" y="connsiteY3"/>
              </a:cxn>
            </a:cxnLst>
            <a:rect l="l" t="t" r="r" b="b"/>
            <a:pathLst>
              <a:path w="502566" h="354596">
                <a:moveTo>
                  <a:pt x="7715" y="0"/>
                </a:moveTo>
                <a:cubicBezTo>
                  <a:pt x="-1250" y="89647"/>
                  <a:pt x="-10215" y="179294"/>
                  <a:pt x="29230" y="236668"/>
                </a:cubicBezTo>
                <a:cubicBezTo>
                  <a:pt x="68675" y="294042"/>
                  <a:pt x="165494" y="326315"/>
                  <a:pt x="244383" y="344245"/>
                </a:cubicBezTo>
                <a:cubicBezTo>
                  <a:pt x="323272" y="362175"/>
                  <a:pt x="412919" y="353210"/>
                  <a:pt x="502566" y="344245"/>
                </a:cubicBezTo>
              </a:path>
            </a:pathLst>
          </a:custGeom>
          <a:noFill/>
          <a:ln w="28575">
            <a:solidFill>
              <a:srgbClr val="FF0000"/>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asellaDiTesto 19">
            <a:extLst>
              <a:ext uri="{FF2B5EF4-FFF2-40B4-BE49-F238E27FC236}">
                <a16:creationId xmlns:a16="http://schemas.microsoft.com/office/drawing/2014/main" id="{5DB92681-B151-4D44-BA5D-A6445AA9C63E}"/>
              </a:ext>
            </a:extLst>
          </p:cNvPr>
          <p:cNvSpPr txBox="1"/>
          <p:nvPr/>
        </p:nvSpPr>
        <p:spPr>
          <a:xfrm>
            <a:off x="9512151" y="3248868"/>
            <a:ext cx="3253434" cy="1015663"/>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At low frequencies the resistive component dominates</a:t>
            </a:r>
          </a:p>
        </p:txBody>
      </p:sp>
      <p:sp>
        <p:nvSpPr>
          <p:cNvPr id="21" name="Rettangolo con angoli arrotondati 20">
            <a:extLst>
              <a:ext uri="{FF2B5EF4-FFF2-40B4-BE49-F238E27FC236}">
                <a16:creationId xmlns:a16="http://schemas.microsoft.com/office/drawing/2014/main" id="{7CBFBDB6-DB31-4C96-AAEC-557397569E6F}"/>
              </a:ext>
            </a:extLst>
          </p:cNvPr>
          <p:cNvSpPr/>
          <p:nvPr/>
        </p:nvSpPr>
        <p:spPr>
          <a:xfrm>
            <a:off x="8389234" y="3412835"/>
            <a:ext cx="645459" cy="446471"/>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cxnSp>
        <p:nvCxnSpPr>
          <p:cNvPr id="23" name="Connettore 2 22">
            <a:extLst>
              <a:ext uri="{FF2B5EF4-FFF2-40B4-BE49-F238E27FC236}">
                <a16:creationId xmlns:a16="http://schemas.microsoft.com/office/drawing/2014/main" id="{9C4169B2-4C7A-415E-B0B2-A79FB6FAC323}"/>
              </a:ext>
            </a:extLst>
          </p:cNvPr>
          <p:cNvCxnSpPr>
            <a:cxnSpLocks/>
          </p:cNvCxnSpPr>
          <p:nvPr/>
        </p:nvCxnSpPr>
        <p:spPr>
          <a:xfrm>
            <a:off x="9071931" y="3547796"/>
            <a:ext cx="371951" cy="0"/>
          </a:xfrm>
          <a:prstGeom prst="straightConnector1">
            <a:avLst/>
          </a:prstGeom>
          <a:ln w="28575">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graphicFrame>
        <p:nvGraphicFramePr>
          <p:cNvPr id="22" name="Oggetto 8">
            <a:extLst>
              <a:ext uri="{FF2B5EF4-FFF2-40B4-BE49-F238E27FC236}">
                <a16:creationId xmlns:a16="http://schemas.microsoft.com/office/drawing/2014/main" id="{1F41BAA1-3C75-4B38-A8C9-0E1B305D0A33}"/>
              </a:ext>
            </a:extLst>
          </p:cNvPr>
          <p:cNvGraphicFramePr>
            <a:graphicFrameLocks noChangeAspect="1"/>
          </p:cNvGraphicFramePr>
          <p:nvPr>
            <p:extLst>
              <p:ext uri="{D42A27DB-BD31-4B8C-83A1-F6EECF244321}">
                <p14:modId xmlns:p14="http://schemas.microsoft.com/office/powerpoint/2010/main" val="2410642027"/>
              </p:ext>
            </p:extLst>
          </p:nvPr>
        </p:nvGraphicFramePr>
        <p:xfrm>
          <a:off x="4991231" y="5576826"/>
          <a:ext cx="3784600" cy="508000"/>
        </p:xfrm>
        <a:graphic>
          <a:graphicData uri="http://schemas.openxmlformats.org/presentationml/2006/ole">
            <mc:AlternateContent xmlns:mc="http://schemas.openxmlformats.org/markup-compatibility/2006">
              <mc:Choice xmlns:v="urn:schemas-microsoft-com:vml" Requires="v">
                <p:oleObj spid="_x0000_s13427" name="Equation" r:id="rId8" imgW="1892160" imgH="253800" progId="Equation.DSMT4">
                  <p:embed/>
                </p:oleObj>
              </mc:Choice>
              <mc:Fallback>
                <p:oleObj name="Equation" r:id="rId8" imgW="1892160" imgH="253800" progId="Equation.DSMT4">
                  <p:embed/>
                  <p:pic>
                    <p:nvPicPr>
                      <p:cNvPr id="17" name="Oggetto 8">
                        <a:extLst>
                          <a:ext uri="{FF2B5EF4-FFF2-40B4-BE49-F238E27FC236}">
                            <a16:creationId xmlns:a16="http://schemas.microsoft.com/office/drawing/2014/main" id="{30F375C0-5A89-42AA-8F91-C05F2D5DB27C}"/>
                          </a:ext>
                        </a:extLst>
                      </p:cNvPr>
                      <p:cNvPicPr/>
                      <p:nvPr/>
                    </p:nvPicPr>
                    <p:blipFill>
                      <a:blip r:embed="rId9"/>
                      <a:stretch>
                        <a:fillRect/>
                      </a:stretch>
                    </p:blipFill>
                    <p:spPr>
                      <a:xfrm>
                        <a:off x="4991231" y="5576826"/>
                        <a:ext cx="3784600" cy="508000"/>
                      </a:xfrm>
                      <a:prstGeom prst="rect">
                        <a:avLst/>
                      </a:prstGeom>
                    </p:spPr>
                  </p:pic>
                </p:oleObj>
              </mc:Fallback>
            </mc:AlternateContent>
          </a:graphicData>
        </a:graphic>
      </p:graphicFrame>
      <p:graphicFrame>
        <p:nvGraphicFramePr>
          <p:cNvPr id="24" name="Oggetto 8">
            <a:extLst>
              <a:ext uri="{FF2B5EF4-FFF2-40B4-BE49-F238E27FC236}">
                <a16:creationId xmlns:a16="http://schemas.microsoft.com/office/drawing/2014/main" id="{F08C9156-4DE3-4A9B-B17A-E640F11A8EEB}"/>
              </a:ext>
            </a:extLst>
          </p:cNvPr>
          <p:cNvGraphicFramePr>
            <a:graphicFrameLocks noChangeAspect="1"/>
          </p:cNvGraphicFramePr>
          <p:nvPr>
            <p:extLst>
              <p:ext uri="{D42A27DB-BD31-4B8C-83A1-F6EECF244321}">
                <p14:modId xmlns:p14="http://schemas.microsoft.com/office/powerpoint/2010/main" val="477762408"/>
              </p:ext>
            </p:extLst>
          </p:nvPr>
        </p:nvGraphicFramePr>
        <p:xfrm>
          <a:off x="10454515" y="4234194"/>
          <a:ext cx="1549400" cy="482600"/>
        </p:xfrm>
        <a:graphic>
          <a:graphicData uri="http://schemas.openxmlformats.org/presentationml/2006/ole">
            <mc:AlternateContent xmlns:mc="http://schemas.openxmlformats.org/markup-compatibility/2006">
              <mc:Choice xmlns:v="urn:schemas-microsoft-com:vml" Requires="v">
                <p:oleObj spid="_x0000_s13428" name="Equation" r:id="rId10" imgW="774360" imgH="241200" progId="Equation.DSMT4">
                  <p:embed/>
                </p:oleObj>
              </mc:Choice>
              <mc:Fallback>
                <p:oleObj name="Equation" r:id="rId10" imgW="774360" imgH="241200" progId="Equation.DSMT4">
                  <p:embed/>
                  <p:pic>
                    <p:nvPicPr>
                      <p:cNvPr id="22" name="Oggetto 8">
                        <a:extLst>
                          <a:ext uri="{FF2B5EF4-FFF2-40B4-BE49-F238E27FC236}">
                            <a16:creationId xmlns:a16="http://schemas.microsoft.com/office/drawing/2014/main" id="{1F41BAA1-3C75-4B38-A8C9-0E1B305D0A33}"/>
                          </a:ext>
                        </a:extLst>
                      </p:cNvPr>
                      <p:cNvPicPr/>
                      <p:nvPr/>
                    </p:nvPicPr>
                    <p:blipFill>
                      <a:blip r:embed="rId11"/>
                      <a:stretch>
                        <a:fillRect/>
                      </a:stretch>
                    </p:blipFill>
                    <p:spPr>
                      <a:xfrm>
                        <a:off x="10454515" y="4234194"/>
                        <a:ext cx="1549400" cy="482600"/>
                      </a:xfrm>
                      <a:prstGeom prst="rect">
                        <a:avLst/>
                      </a:prstGeom>
                    </p:spPr>
                  </p:pic>
                </p:oleObj>
              </mc:Fallback>
            </mc:AlternateContent>
          </a:graphicData>
        </a:graphic>
      </p:graphicFrame>
      <p:sp>
        <p:nvSpPr>
          <p:cNvPr id="5" name="Freccia a sinistra 4">
            <a:extLst>
              <a:ext uri="{FF2B5EF4-FFF2-40B4-BE49-F238E27FC236}">
                <a16:creationId xmlns:a16="http://schemas.microsoft.com/office/drawing/2014/main" id="{EA7DB70A-AF92-4402-9B32-638ED3188990}"/>
              </a:ext>
            </a:extLst>
          </p:cNvPr>
          <p:cNvSpPr/>
          <p:nvPr/>
        </p:nvSpPr>
        <p:spPr>
          <a:xfrm rot="19869724">
            <a:off x="7764791" y="4953897"/>
            <a:ext cx="645459" cy="386574"/>
          </a:xfrm>
          <a:prstGeom prst="lef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93048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p:bldP spid="21"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73FFFE5-6A58-4A87-AA1D-97803A027C5A}"/>
              </a:ext>
            </a:extLst>
          </p:cNvPr>
          <p:cNvSpPr>
            <a:spLocks noGrp="1"/>
          </p:cNvSpPr>
          <p:nvPr>
            <p:ph type="title"/>
          </p:nvPr>
        </p:nvSpPr>
        <p:spPr>
          <a:xfrm>
            <a:off x="838200" y="136525"/>
            <a:ext cx="10515600" cy="662397"/>
          </a:xfrm>
        </p:spPr>
        <p:txBody>
          <a:bodyPr/>
          <a:lstStyle/>
          <a:p>
            <a:r>
              <a:rPr lang="en-US" dirty="0"/>
              <a:t>Advantage and limit of differential reading. </a:t>
            </a:r>
          </a:p>
        </p:txBody>
      </p:sp>
      <p:sp>
        <p:nvSpPr>
          <p:cNvPr id="3" name="Segnaposto piè di pagina 2">
            <a:extLst>
              <a:ext uri="{FF2B5EF4-FFF2-40B4-BE49-F238E27FC236}">
                <a16:creationId xmlns:a16="http://schemas.microsoft.com/office/drawing/2014/main" id="{8CE4EED2-F6A0-40BF-951D-2535C1104A10}"/>
              </a:ext>
            </a:extLst>
          </p:cNvPr>
          <p:cNvSpPr>
            <a:spLocks noGrp="1"/>
          </p:cNvSpPr>
          <p:nvPr>
            <p:ph type="ftr" sz="quarter" idx="11"/>
          </p:nvPr>
        </p:nvSpPr>
        <p:spPr/>
        <p:txBody>
          <a:bodyPr/>
          <a:lstStyle/>
          <a:p>
            <a:r>
              <a:rPr lang="en-US"/>
              <a:t>P. Bruschi – Sensor Systems</a:t>
            </a:r>
            <a:endParaRPr lang="en-US" dirty="0"/>
          </a:p>
        </p:txBody>
      </p:sp>
      <p:sp>
        <p:nvSpPr>
          <p:cNvPr id="4" name="Segnaposto numero diapositiva 3">
            <a:extLst>
              <a:ext uri="{FF2B5EF4-FFF2-40B4-BE49-F238E27FC236}">
                <a16:creationId xmlns:a16="http://schemas.microsoft.com/office/drawing/2014/main" id="{E1DD517D-FBF5-483B-B405-F95CBBD07502}"/>
              </a:ext>
            </a:extLst>
          </p:cNvPr>
          <p:cNvSpPr>
            <a:spLocks noGrp="1"/>
          </p:cNvSpPr>
          <p:nvPr>
            <p:ph type="sldNum" sz="quarter" idx="12"/>
          </p:nvPr>
        </p:nvSpPr>
        <p:spPr/>
        <p:txBody>
          <a:bodyPr/>
          <a:lstStyle/>
          <a:p>
            <a:fld id="{02055017-B6DE-4C35-A63B-40EADAC97849}" type="slidenum">
              <a:rPr lang="en-US" smtClean="0"/>
              <a:t>18</a:t>
            </a:fld>
            <a:endParaRPr lang="en-US" dirty="0"/>
          </a:p>
        </p:txBody>
      </p:sp>
      <p:pic>
        <p:nvPicPr>
          <p:cNvPr id="10" name="Graphic 9">
            <a:extLst>
              <a:ext uri="{FF2B5EF4-FFF2-40B4-BE49-F238E27FC236}">
                <a16:creationId xmlns:a16="http://schemas.microsoft.com/office/drawing/2014/main" id="{91165D27-A3D3-4FAF-8784-D441EEA2CC1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331743" y="1059738"/>
            <a:ext cx="5022056" cy="3786188"/>
          </a:xfrm>
          <a:prstGeom prst="rect">
            <a:avLst/>
          </a:prstGeom>
        </p:spPr>
      </p:pic>
      <p:graphicFrame>
        <p:nvGraphicFramePr>
          <p:cNvPr id="11" name="Oggetto 8">
            <a:extLst>
              <a:ext uri="{FF2B5EF4-FFF2-40B4-BE49-F238E27FC236}">
                <a16:creationId xmlns:a16="http://schemas.microsoft.com/office/drawing/2014/main" id="{AB7B367A-1B3A-4880-99B7-62929310BB5D}"/>
              </a:ext>
            </a:extLst>
          </p:cNvPr>
          <p:cNvGraphicFramePr>
            <a:graphicFrameLocks noChangeAspect="1"/>
          </p:cNvGraphicFramePr>
          <p:nvPr>
            <p:extLst>
              <p:ext uri="{D42A27DB-BD31-4B8C-83A1-F6EECF244321}">
                <p14:modId xmlns:p14="http://schemas.microsoft.com/office/powerpoint/2010/main" val="4162103449"/>
              </p:ext>
            </p:extLst>
          </p:nvPr>
        </p:nvGraphicFramePr>
        <p:xfrm>
          <a:off x="4292600" y="2946400"/>
          <a:ext cx="1803400" cy="965200"/>
        </p:xfrm>
        <a:graphic>
          <a:graphicData uri="http://schemas.openxmlformats.org/presentationml/2006/ole">
            <mc:AlternateContent xmlns:mc="http://schemas.openxmlformats.org/markup-compatibility/2006">
              <mc:Choice xmlns:v="urn:schemas-microsoft-com:vml" Requires="v">
                <p:oleObj spid="_x0000_s12340" name="Equation" r:id="rId5" imgW="901440" imgH="482400" progId="Equation.DSMT4">
                  <p:embed/>
                </p:oleObj>
              </mc:Choice>
              <mc:Fallback>
                <p:oleObj name="Equation" r:id="rId5" imgW="901440" imgH="482400" progId="Equation.DSMT4">
                  <p:embed/>
                  <p:pic>
                    <p:nvPicPr>
                      <p:cNvPr id="9" name="Oggetto 8">
                        <a:extLst>
                          <a:ext uri="{FF2B5EF4-FFF2-40B4-BE49-F238E27FC236}">
                            <a16:creationId xmlns:a16="http://schemas.microsoft.com/office/drawing/2014/main" id="{3161C1B3-20CF-45B2-93DD-C0B56DC769AC}"/>
                          </a:ext>
                        </a:extLst>
                      </p:cNvPr>
                      <p:cNvPicPr/>
                      <p:nvPr/>
                    </p:nvPicPr>
                    <p:blipFill>
                      <a:blip r:embed="rId6"/>
                      <a:stretch>
                        <a:fillRect/>
                      </a:stretch>
                    </p:blipFill>
                    <p:spPr>
                      <a:xfrm>
                        <a:off x="4292600" y="2946400"/>
                        <a:ext cx="1803400" cy="965200"/>
                      </a:xfrm>
                      <a:prstGeom prst="rect">
                        <a:avLst/>
                      </a:prstGeom>
                    </p:spPr>
                  </p:pic>
                </p:oleObj>
              </mc:Fallback>
            </mc:AlternateContent>
          </a:graphicData>
        </a:graphic>
      </p:graphicFrame>
      <p:pic>
        <p:nvPicPr>
          <p:cNvPr id="13" name="Graphic 12">
            <a:extLst>
              <a:ext uri="{FF2B5EF4-FFF2-40B4-BE49-F238E27FC236}">
                <a16:creationId xmlns:a16="http://schemas.microsoft.com/office/drawing/2014/main" id="{2170B6A1-867F-4694-9FA0-0199FE49699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68300" y="1086037"/>
            <a:ext cx="3843338" cy="1435894"/>
          </a:xfrm>
          <a:prstGeom prst="rect">
            <a:avLst/>
          </a:prstGeom>
        </p:spPr>
      </p:pic>
      <p:pic>
        <p:nvPicPr>
          <p:cNvPr id="15" name="Graphic 14">
            <a:extLst>
              <a:ext uri="{FF2B5EF4-FFF2-40B4-BE49-F238E27FC236}">
                <a16:creationId xmlns:a16="http://schemas.microsoft.com/office/drawing/2014/main" id="{5F8C4857-175E-4C97-8753-3DBAB1F3953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331743" y="2045004"/>
            <a:ext cx="4300538" cy="1435894"/>
          </a:xfrm>
          <a:prstGeom prst="rect">
            <a:avLst/>
          </a:prstGeom>
        </p:spPr>
      </p:pic>
      <p:pic>
        <p:nvPicPr>
          <p:cNvPr id="17" name="Graphic 16">
            <a:extLst>
              <a:ext uri="{FF2B5EF4-FFF2-40B4-BE49-F238E27FC236}">
                <a16:creationId xmlns:a16="http://schemas.microsoft.com/office/drawing/2014/main" id="{B1C0BBB1-92F5-48AE-854F-639AC6A375BE}"/>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68300" y="4529087"/>
            <a:ext cx="4107656" cy="1578769"/>
          </a:xfrm>
          <a:prstGeom prst="rect">
            <a:avLst/>
          </a:prstGeom>
        </p:spPr>
      </p:pic>
      <p:sp>
        <p:nvSpPr>
          <p:cNvPr id="18" name="TextBox 17">
            <a:extLst>
              <a:ext uri="{FF2B5EF4-FFF2-40B4-BE49-F238E27FC236}">
                <a16:creationId xmlns:a16="http://schemas.microsoft.com/office/drawing/2014/main" id="{8B0F625F-9900-49AE-A3AC-23C7E721F4C1}"/>
              </a:ext>
            </a:extLst>
          </p:cNvPr>
          <p:cNvSpPr txBox="1"/>
          <p:nvPr/>
        </p:nvSpPr>
        <p:spPr>
          <a:xfrm>
            <a:off x="4800600" y="4918624"/>
            <a:ext cx="6038850" cy="830997"/>
          </a:xfrm>
          <a:prstGeom prst="rect">
            <a:avLst/>
          </a:prstGeom>
          <a:noFill/>
        </p:spPr>
        <p:txBody>
          <a:bodyPr wrap="square" rtlCol="0">
            <a:spAutoFit/>
          </a:bodyPr>
          <a:lstStyle/>
          <a:p>
            <a:r>
              <a:rPr lang="it-IT" sz="2400" dirty="0">
                <a:latin typeface="Arial" panose="020B0604020202020204" pitchFamily="34" charset="0"/>
                <a:cs typeface="Arial" panose="020B0604020202020204" pitchFamily="34" charset="0"/>
              </a:rPr>
              <a:t>With a symmetrical routing of V</a:t>
            </a:r>
            <a:r>
              <a:rPr lang="it-IT" sz="2400" baseline="-25000" dirty="0">
                <a:latin typeface="Arial" panose="020B0604020202020204" pitchFamily="34" charset="0"/>
                <a:cs typeface="Arial" panose="020B0604020202020204" pitchFamily="34" charset="0"/>
              </a:rPr>
              <a:t>ip</a:t>
            </a:r>
            <a:r>
              <a:rPr lang="it-IT" sz="2400" dirty="0">
                <a:latin typeface="Arial" panose="020B0604020202020204" pitchFamily="34" charset="0"/>
                <a:cs typeface="Arial" panose="020B0604020202020204" pitchFamily="34" charset="0"/>
              </a:rPr>
              <a:t> and V</a:t>
            </a:r>
            <a:r>
              <a:rPr lang="it-IT" sz="2400" baseline="-25000" dirty="0">
                <a:latin typeface="Arial" panose="020B0604020202020204" pitchFamily="34" charset="0"/>
                <a:cs typeface="Arial" panose="020B0604020202020204" pitchFamily="34" charset="0"/>
              </a:rPr>
              <a:t>in</a:t>
            </a:r>
            <a:r>
              <a:rPr lang="it-IT" sz="2400" dirty="0">
                <a:latin typeface="Arial" panose="020B0604020202020204" pitchFamily="34" charset="0"/>
                <a:cs typeface="Arial" panose="020B0604020202020204" pitchFamily="34" charset="0"/>
              </a:rPr>
              <a:t>, we can obtain: C</a:t>
            </a:r>
            <a:r>
              <a:rPr lang="it-IT" sz="2400" baseline="-25000" dirty="0">
                <a:latin typeface="Arial" panose="020B0604020202020204" pitchFamily="34" charset="0"/>
                <a:cs typeface="Arial" panose="020B0604020202020204" pitchFamily="34" charset="0"/>
              </a:rPr>
              <a:t>P1</a:t>
            </a:r>
            <a:r>
              <a:rPr lang="it-IT" sz="2400" dirty="0">
                <a:latin typeface="Arial" panose="020B0604020202020204" pitchFamily="34" charset="0"/>
                <a:cs typeface="Arial" panose="020B0604020202020204" pitchFamily="34" charset="0"/>
              </a:rPr>
              <a:t>=C</a:t>
            </a:r>
            <a:r>
              <a:rPr lang="it-IT" sz="2400" baseline="-25000" dirty="0">
                <a:latin typeface="Arial" panose="020B0604020202020204" pitchFamily="34" charset="0"/>
                <a:cs typeface="Arial" panose="020B0604020202020204" pitchFamily="34" charset="0"/>
              </a:rPr>
              <a:t>N1</a:t>
            </a:r>
            <a:r>
              <a:rPr lang="it-IT" sz="2400" dirty="0">
                <a:latin typeface="Arial" panose="020B0604020202020204" pitchFamily="34" charset="0"/>
                <a:cs typeface="Arial" panose="020B0604020202020204" pitchFamily="34" charset="0"/>
              </a:rPr>
              <a:t>, C</a:t>
            </a:r>
            <a:r>
              <a:rPr lang="it-IT" sz="2400" baseline="-25000" dirty="0">
                <a:latin typeface="Arial" panose="020B0604020202020204" pitchFamily="34" charset="0"/>
                <a:cs typeface="Arial" panose="020B0604020202020204" pitchFamily="34" charset="0"/>
              </a:rPr>
              <a:t>P2</a:t>
            </a:r>
            <a:r>
              <a:rPr lang="it-IT" sz="2400" dirty="0">
                <a:latin typeface="Arial" panose="020B0604020202020204" pitchFamily="34" charset="0"/>
                <a:cs typeface="Arial" panose="020B0604020202020204" pitchFamily="34" charset="0"/>
              </a:rPr>
              <a:t>=C</a:t>
            </a:r>
            <a:r>
              <a:rPr lang="it-IT" sz="2400" baseline="-25000" dirty="0">
                <a:latin typeface="Arial" panose="020B0604020202020204" pitchFamily="34" charset="0"/>
                <a:cs typeface="Arial" panose="020B0604020202020204" pitchFamily="34" charset="0"/>
              </a:rPr>
              <a:t>N2</a:t>
            </a:r>
          </a:p>
        </p:txBody>
      </p:sp>
      <p:sp>
        <p:nvSpPr>
          <p:cNvPr id="5" name="CasellaDiTesto 4">
            <a:extLst>
              <a:ext uri="{FF2B5EF4-FFF2-40B4-BE49-F238E27FC236}">
                <a16:creationId xmlns:a16="http://schemas.microsoft.com/office/drawing/2014/main" id="{34D85D93-BA3A-42BC-BA23-A457ACB7FDF2}"/>
              </a:ext>
            </a:extLst>
          </p:cNvPr>
          <p:cNvSpPr txBox="1"/>
          <p:nvPr/>
        </p:nvSpPr>
        <p:spPr>
          <a:xfrm>
            <a:off x="213122" y="2652749"/>
            <a:ext cx="3825478" cy="1631216"/>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In a differential connection, the signal is the voltage difference between two wires, none of which is gnd.</a:t>
            </a:r>
          </a:p>
          <a:p>
            <a:r>
              <a:rPr lang="en-US" sz="2000" dirty="0">
                <a:latin typeface="Arial" panose="020B0604020202020204" pitchFamily="34" charset="0"/>
                <a:cs typeface="Arial" panose="020B0604020202020204" pitchFamily="34" charset="0"/>
              </a:rPr>
              <a:t>The sensor has three terminals.</a:t>
            </a:r>
          </a:p>
        </p:txBody>
      </p:sp>
      <p:sp>
        <p:nvSpPr>
          <p:cNvPr id="6" name="Freccia in giù 5">
            <a:extLst>
              <a:ext uri="{FF2B5EF4-FFF2-40B4-BE49-F238E27FC236}">
                <a16:creationId xmlns:a16="http://schemas.microsoft.com/office/drawing/2014/main" id="{1F51D509-849A-4A12-8B7E-51B13D3C04EA}"/>
              </a:ext>
            </a:extLst>
          </p:cNvPr>
          <p:cNvSpPr/>
          <p:nvPr/>
        </p:nvSpPr>
        <p:spPr>
          <a:xfrm rot="4315448">
            <a:off x="5109370" y="3827202"/>
            <a:ext cx="324644" cy="1403769"/>
          </a:xfrm>
          <a:prstGeom prst="down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5229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6BDC623-926B-4AC2-BFBD-0A26813CA844}"/>
              </a:ext>
            </a:extLst>
          </p:cNvPr>
          <p:cNvSpPr>
            <a:spLocks noGrp="1"/>
          </p:cNvSpPr>
          <p:nvPr>
            <p:ph type="ftr" sz="quarter" idx="11"/>
          </p:nvPr>
        </p:nvSpPr>
        <p:spPr/>
        <p:txBody>
          <a:bodyPr/>
          <a:lstStyle/>
          <a:p>
            <a:r>
              <a:rPr lang="en-US"/>
              <a:t>P. Bruschi – Sensor Systems</a:t>
            </a:r>
            <a:endParaRPr lang="en-US" dirty="0"/>
          </a:p>
        </p:txBody>
      </p:sp>
      <p:sp>
        <p:nvSpPr>
          <p:cNvPr id="4" name="Slide Number Placeholder 3">
            <a:extLst>
              <a:ext uri="{FF2B5EF4-FFF2-40B4-BE49-F238E27FC236}">
                <a16:creationId xmlns:a16="http://schemas.microsoft.com/office/drawing/2014/main" id="{CF3A7BC6-B35F-4515-AA9A-07FCC4B0AD44}"/>
              </a:ext>
            </a:extLst>
          </p:cNvPr>
          <p:cNvSpPr>
            <a:spLocks noGrp="1"/>
          </p:cNvSpPr>
          <p:nvPr>
            <p:ph type="sldNum" sz="quarter" idx="12"/>
          </p:nvPr>
        </p:nvSpPr>
        <p:spPr/>
        <p:txBody>
          <a:bodyPr/>
          <a:lstStyle/>
          <a:p>
            <a:fld id="{02055017-B6DE-4C35-A63B-40EADAC97849}" type="slidenum">
              <a:rPr lang="en-US" smtClean="0"/>
              <a:t>19</a:t>
            </a:fld>
            <a:endParaRPr lang="en-US" dirty="0"/>
          </a:p>
        </p:txBody>
      </p:sp>
      <p:sp>
        <p:nvSpPr>
          <p:cNvPr id="6" name="Titolo 1">
            <a:extLst>
              <a:ext uri="{FF2B5EF4-FFF2-40B4-BE49-F238E27FC236}">
                <a16:creationId xmlns:a16="http://schemas.microsoft.com/office/drawing/2014/main" id="{3C0A656E-C4D6-40C8-992E-E9611F449593}"/>
              </a:ext>
            </a:extLst>
          </p:cNvPr>
          <p:cNvSpPr>
            <a:spLocks noGrp="1"/>
          </p:cNvSpPr>
          <p:nvPr>
            <p:ph type="title"/>
          </p:nvPr>
        </p:nvSpPr>
        <p:spPr>
          <a:xfrm>
            <a:off x="838200" y="136525"/>
            <a:ext cx="10515600" cy="662397"/>
          </a:xfrm>
        </p:spPr>
        <p:txBody>
          <a:bodyPr/>
          <a:lstStyle/>
          <a:p>
            <a:r>
              <a:rPr lang="en-US" dirty="0"/>
              <a:t>Advantage and limit of differential reading. </a:t>
            </a:r>
          </a:p>
        </p:txBody>
      </p:sp>
      <p:sp>
        <p:nvSpPr>
          <p:cNvPr id="8" name="Freeform: Shape 7">
            <a:extLst>
              <a:ext uri="{FF2B5EF4-FFF2-40B4-BE49-F238E27FC236}">
                <a16:creationId xmlns:a16="http://schemas.microsoft.com/office/drawing/2014/main" id="{AD2F547D-DC5B-4908-8B06-8142CBA770C6}"/>
              </a:ext>
            </a:extLst>
          </p:cNvPr>
          <p:cNvSpPr/>
          <p:nvPr/>
        </p:nvSpPr>
        <p:spPr>
          <a:xfrm>
            <a:off x="1540217" y="1019777"/>
            <a:ext cx="501943" cy="310896"/>
          </a:xfrm>
          <a:custGeom>
            <a:avLst/>
            <a:gdLst>
              <a:gd name="connsiteX0" fmla="*/ 0 w 786384"/>
              <a:gd name="connsiteY0" fmla="*/ 310896 h 310896"/>
              <a:gd name="connsiteX1" fmla="*/ 182880 w 786384"/>
              <a:gd name="connsiteY1" fmla="*/ 54864 h 310896"/>
              <a:gd name="connsiteX2" fmla="*/ 786384 w 786384"/>
              <a:gd name="connsiteY2" fmla="*/ 0 h 310896"/>
            </a:gdLst>
            <a:ahLst/>
            <a:cxnLst>
              <a:cxn ang="0">
                <a:pos x="connsiteX0" y="connsiteY0"/>
              </a:cxn>
              <a:cxn ang="0">
                <a:pos x="connsiteX1" y="connsiteY1"/>
              </a:cxn>
              <a:cxn ang="0">
                <a:pos x="connsiteX2" y="connsiteY2"/>
              </a:cxn>
            </a:cxnLst>
            <a:rect l="l" t="t" r="r" b="b"/>
            <a:pathLst>
              <a:path w="786384" h="310896">
                <a:moveTo>
                  <a:pt x="0" y="310896"/>
                </a:moveTo>
                <a:cubicBezTo>
                  <a:pt x="25908" y="208788"/>
                  <a:pt x="51816" y="106680"/>
                  <a:pt x="182880" y="54864"/>
                </a:cubicBezTo>
                <a:cubicBezTo>
                  <a:pt x="313944" y="3048"/>
                  <a:pt x="550164" y="1524"/>
                  <a:pt x="786384" y="0"/>
                </a:cubicBezTo>
              </a:path>
            </a:pathLst>
          </a:custGeom>
          <a:noFill/>
          <a:ln w="28575">
            <a:solidFill>
              <a:srgbClr val="FF0000"/>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Freeform: Shape 8">
            <a:extLst>
              <a:ext uri="{FF2B5EF4-FFF2-40B4-BE49-F238E27FC236}">
                <a16:creationId xmlns:a16="http://schemas.microsoft.com/office/drawing/2014/main" id="{084CEA0F-2D40-4066-9BF5-4532A51C8D18}"/>
              </a:ext>
            </a:extLst>
          </p:cNvPr>
          <p:cNvSpPr/>
          <p:nvPr/>
        </p:nvSpPr>
        <p:spPr>
          <a:xfrm flipH="1">
            <a:off x="2499359" y="1025365"/>
            <a:ext cx="613625" cy="310896"/>
          </a:xfrm>
          <a:custGeom>
            <a:avLst/>
            <a:gdLst>
              <a:gd name="connsiteX0" fmla="*/ 0 w 786384"/>
              <a:gd name="connsiteY0" fmla="*/ 310896 h 310896"/>
              <a:gd name="connsiteX1" fmla="*/ 182880 w 786384"/>
              <a:gd name="connsiteY1" fmla="*/ 54864 h 310896"/>
              <a:gd name="connsiteX2" fmla="*/ 786384 w 786384"/>
              <a:gd name="connsiteY2" fmla="*/ 0 h 310896"/>
            </a:gdLst>
            <a:ahLst/>
            <a:cxnLst>
              <a:cxn ang="0">
                <a:pos x="connsiteX0" y="connsiteY0"/>
              </a:cxn>
              <a:cxn ang="0">
                <a:pos x="connsiteX1" y="connsiteY1"/>
              </a:cxn>
              <a:cxn ang="0">
                <a:pos x="connsiteX2" y="connsiteY2"/>
              </a:cxn>
            </a:cxnLst>
            <a:rect l="l" t="t" r="r" b="b"/>
            <a:pathLst>
              <a:path w="786384" h="310896">
                <a:moveTo>
                  <a:pt x="0" y="310896"/>
                </a:moveTo>
                <a:cubicBezTo>
                  <a:pt x="25908" y="208788"/>
                  <a:pt x="51816" y="106680"/>
                  <a:pt x="182880" y="54864"/>
                </a:cubicBezTo>
                <a:cubicBezTo>
                  <a:pt x="313944" y="3048"/>
                  <a:pt x="550164" y="1524"/>
                  <a:pt x="786384" y="0"/>
                </a:cubicBezTo>
              </a:path>
            </a:pathLst>
          </a:custGeom>
          <a:noFill/>
          <a:ln w="28575">
            <a:solidFill>
              <a:srgbClr val="FF0000"/>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TextBox 9">
            <a:extLst>
              <a:ext uri="{FF2B5EF4-FFF2-40B4-BE49-F238E27FC236}">
                <a16:creationId xmlns:a16="http://schemas.microsoft.com/office/drawing/2014/main" id="{5B6B0059-A500-4410-BD62-5746AE6C97A1}"/>
              </a:ext>
            </a:extLst>
          </p:cNvPr>
          <p:cNvSpPr txBox="1"/>
          <p:nvPr/>
        </p:nvSpPr>
        <p:spPr>
          <a:xfrm>
            <a:off x="1895936" y="582929"/>
            <a:ext cx="813043" cy="400110"/>
          </a:xfrm>
          <a:prstGeom prst="rect">
            <a:avLst/>
          </a:prstGeom>
          <a:noFill/>
        </p:spPr>
        <p:txBody>
          <a:bodyPr wrap="none" rtlCol="0">
            <a:spAutoFit/>
          </a:bodyPr>
          <a:lstStyle/>
          <a:p>
            <a:r>
              <a:rPr lang="it-IT" sz="2000" dirty="0">
                <a:solidFill>
                  <a:srgbClr val="FF0000"/>
                </a:solidFill>
                <a:latin typeface="Arial" panose="020B0604020202020204" pitchFamily="34" charset="0"/>
                <a:cs typeface="Arial" panose="020B0604020202020204" pitchFamily="34" charset="0"/>
              </a:rPr>
              <a:t>equal</a:t>
            </a:r>
          </a:p>
        </p:txBody>
      </p:sp>
      <p:sp>
        <p:nvSpPr>
          <p:cNvPr id="11" name="Freeform: Shape 10">
            <a:extLst>
              <a:ext uri="{FF2B5EF4-FFF2-40B4-BE49-F238E27FC236}">
                <a16:creationId xmlns:a16="http://schemas.microsoft.com/office/drawing/2014/main" id="{18708A65-F3D5-4505-A608-5F7FE88A3E18}"/>
              </a:ext>
            </a:extLst>
          </p:cNvPr>
          <p:cNvSpPr/>
          <p:nvPr/>
        </p:nvSpPr>
        <p:spPr>
          <a:xfrm flipV="1">
            <a:off x="1540217" y="2603258"/>
            <a:ext cx="501943" cy="310896"/>
          </a:xfrm>
          <a:custGeom>
            <a:avLst/>
            <a:gdLst>
              <a:gd name="connsiteX0" fmla="*/ 0 w 786384"/>
              <a:gd name="connsiteY0" fmla="*/ 310896 h 310896"/>
              <a:gd name="connsiteX1" fmla="*/ 182880 w 786384"/>
              <a:gd name="connsiteY1" fmla="*/ 54864 h 310896"/>
              <a:gd name="connsiteX2" fmla="*/ 786384 w 786384"/>
              <a:gd name="connsiteY2" fmla="*/ 0 h 310896"/>
            </a:gdLst>
            <a:ahLst/>
            <a:cxnLst>
              <a:cxn ang="0">
                <a:pos x="connsiteX0" y="connsiteY0"/>
              </a:cxn>
              <a:cxn ang="0">
                <a:pos x="connsiteX1" y="connsiteY1"/>
              </a:cxn>
              <a:cxn ang="0">
                <a:pos x="connsiteX2" y="connsiteY2"/>
              </a:cxn>
            </a:cxnLst>
            <a:rect l="l" t="t" r="r" b="b"/>
            <a:pathLst>
              <a:path w="786384" h="310896">
                <a:moveTo>
                  <a:pt x="0" y="310896"/>
                </a:moveTo>
                <a:cubicBezTo>
                  <a:pt x="25908" y="208788"/>
                  <a:pt x="51816" y="106680"/>
                  <a:pt x="182880" y="54864"/>
                </a:cubicBezTo>
                <a:cubicBezTo>
                  <a:pt x="313944" y="3048"/>
                  <a:pt x="550164" y="1524"/>
                  <a:pt x="786384" y="0"/>
                </a:cubicBezTo>
              </a:path>
            </a:pathLst>
          </a:custGeom>
          <a:noFill/>
          <a:ln w="28575">
            <a:solidFill>
              <a:srgbClr val="FF0000"/>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Freeform: Shape 11">
            <a:extLst>
              <a:ext uri="{FF2B5EF4-FFF2-40B4-BE49-F238E27FC236}">
                <a16:creationId xmlns:a16="http://schemas.microsoft.com/office/drawing/2014/main" id="{21971FA9-050A-49E1-B761-D312EA2209F3}"/>
              </a:ext>
            </a:extLst>
          </p:cNvPr>
          <p:cNvSpPr/>
          <p:nvPr/>
        </p:nvSpPr>
        <p:spPr>
          <a:xfrm flipH="1" flipV="1">
            <a:off x="2499359" y="2608846"/>
            <a:ext cx="613625" cy="310896"/>
          </a:xfrm>
          <a:custGeom>
            <a:avLst/>
            <a:gdLst>
              <a:gd name="connsiteX0" fmla="*/ 0 w 786384"/>
              <a:gd name="connsiteY0" fmla="*/ 310896 h 310896"/>
              <a:gd name="connsiteX1" fmla="*/ 182880 w 786384"/>
              <a:gd name="connsiteY1" fmla="*/ 54864 h 310896"/>
              <a:gd name="connsiteX2" fmla="*/ 786384 w 786384"/>
              <a:gd name="connsiteY2" fmla="*/ 0 h 310896"/>
            </a:gdLst>
            <a:ahLst/>
            <a:cxnLst>
              <a:cxn ang="0">
                <a:pos x="connsiteX0" y="connsiteY0"/>
              </a:cxn>
              <a:cxn ang="0">
                <a:pos x="connsiteX1" y="connsiteY1"/>
              </a:cxn>
              <a:cxn ang="0">
                <a:pos x="connsiteX2" y="connsiteY2"/>
              </a:cxn>
            </a:cxnLst>
            <a:rect l="l" t="t" r="r" b="b"/>
            <a:pathLst>
              <a:path w="786384" h="310896">
                <a:moveTo>
                  <a:pt x="0" y="310896"/>
                </a:moveTo>
                <a:cubicBezTo>
                  <a:pt x="25908" y="208788"/>
                  <a:pt x="51816" y="106680"/>
                  <a:pt x="182880" y="54864"/>
                </a:cubicBezTo>
                <a:cubicBezTo>
                  <a:pt x="313944" y="3048"/>
                  <a:pt x="550164" y="1524"/>
                  <a:pt x="786384" y="0"/>
                </a:cubicBezTo>
              </a:path>
            </a:pathLst>
          </a:custGeom>
          <a:noFill/>
          <a:ln w="28575">
            <a:solidFill>
              <a:srgbClr val="FF0000"/>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TextBox 12">
            <a:extLst>
              <a:ext uri="{FF2B5EF4-FFF2-40B4-BE49-F238E27FC236}">
                <a16:creationId xmlns:a16="http://schemas.microsoft.com/office/drawing/2014/main" id="{3271813B-2976-4D94-99D2-3F2EBAD1C0FA}"/>
              </a:ext>
            </a:extLst>
          </p:cNvPr>
          <p:cNvSpPr txBox="1"/>
          <p:nvPr/>
        </p:nvSpPr>
        <p:spPr>
          <a:xfrm>
            <a:off x="1852074" y="2859204"/>
            <a:ext cx="813043" cy="400110"/>
          </a:xfrm>
          <a:prstGeom prst="rect">
            <a:avLst/>
          </a:prstGeom>
          <a:noFill/>
        </p:spPr>
        <p:txBody>
          <a:bodyPr wrap="none" rtlCol="0">
            <a:spAutoFit/>
          </a:bodyPr>
          <a:lstStyle/>
          <a:p>
            <a:r>
              <a:rPr lang="it-IT" sz="2000" dirty="0">
                <a:solidFill>
                  <a:srgbClr val="FF0000"/>
                </a:solidFill>
                <a:latin typeface="Arial" panose="020B0604020202020204" pitchFamily="34" charset="0"/>
                <a:cs typeface="Arial" panose="020B0604020202020204" pitchFamily="34" charset="0"/>
              </a:rPr>
              <a:t>equal</a:t>
            </a:r>
          </a:p>
        </p:txBody>
      </p:sp>
      <p:grpSp>
        <p:nvGrpSpPr>
          <p:cNvPr id="30" name="Gruppo 29">
            <a:extLst>
              <a:ext uri="{FF2B5EF4-FFF2-40B4-BE49-F238E27FC236}">
                <a16:creationId xmlns:a16="http://schemas.microsoft.com/office/drawing/2014/main" id="{66746165-2937-4FF5-A710-CCA0446375F7}"/>
              </a:ext>
            </a:extLst>
          </p:cNvPr>
          <p:cNvGrpSpPr/>
          <p:nvPr/>
        </p:nvGrpSpPr>
        <p:grpSpPr>
          <a:xfrm>
            <a:off x="1422400" y="2758706"/>
            <a:ext cx="2921000" cy="491210"/>
            <a:chOff x="1422400" y="2758706"/>
            <a:chExt cx="2921000" cy="491210"/>
          </a:xfrm>
        </p:grpSpPr>
        <p:sp>
          <p:nvSpPr>
            <p:cNvPr id="7" name="TextBox 6">
              <a:extLst>
                <a:ext uri="{FF2B5EF4-FFF2-40B4-BE49-F238E27FC236}">
                  <a16:creationId xmlns:a16="http://schemas.microsoft.com/office/drawing/2014/main" id="{6D3D4631-B17D-4EC4-BA98-1CC3912B45A3}"/>
                </a:ext>
              </a:extLst>
            </p:cNvPr>
            <p:cNvSpPr txBox="1"/>
            <p:nvPr/>
          </p:nvSpPr>
          <p:spPr>
            <a:xfrm>
              <a:off x="3288074" y="2788251"/>
              <a:ext cx="635110" cy="461665"/>
            </a:xfrm>
            <a:prstGeom prst="rect">
              <a:avLst/>
            </a:prstGeom>
            <a:noFill/>
          </p:spPr>
          <p:txBody>
            <a:bodyPr wrap="none" rtlCol="0">
              <a:spAutoFit/>
            </a:bodyPr>
            <a:lstStyle/>
            <a:p>
              <a:r>
                <a:rPr lang="it-IT" sz="2400" dirty="0">
                  <a:latin typeface="Arial" panose="020B0604020202020204" pitchFamily="34" charset="0"/>
                  <a:cs typeface="Arial" panose="020B0604020202020204" pitchFamily="34" charset="0"/>
                </a:rPr>
                <a:t>N</a:t>
              </a:r>
              <a:r>
                <a:rPr lang="it-IT" sz="2400" baseline="-25000" dirty="0">
                  <a:latin typeface="Arial" panose="020B0604020202020204" pitchFamily="34" charset="0"/>
                  <a:cs typeface="Arial" panose="020B0604020202020204" pitchFamily="34" charset="0"/>
                </a:rPr>
                <a:t>d1</a:t>
              </a:r>
            </a:p>
          </p:txBody>
        </p:sp>
        <p:cxnSp>
          <p:nvCxnSpPr>
            <p:cNvPr id="15" name="Straight Connector 14">
              <a:extLst>
                <a:ext uri="{FF2B5EF4-FFF2-40B4-BE49-F238E27FC236}">
                  <a16:creationId xmlns:a16="http://schemas.microsoft.com/office/drawing/2014/main" id="{86E80692-357D-411D-8C76-51FE9F0D74AC}"/>
                </a:ext>
              </a:extLst>
            </p:cNvPr>
            <p:cNvCxnSpPr/>
            <p:nvPr/>
          </p:nvCxnSpPr>
          <p:spPr>
            <a:xfrm>
              <a:off x="1422400" y="2758706"/>
              <a:ext cx="2921000" cy="0"/>
            </a:xfrm>
            <a:prstGeom prst="line">
              <a:avLst/>
            </a:prstGeom>
            <a:ln w="47625">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17" name="Graphic 16">
            <a:extLst>
              <a:ext uri="{FF2B5EF4-FFF2-40B4-BE49-F238E27FC236}">
                <a16:creationId xmlns:a16="http://schemas.microsoft.com/office/drawing/2014/main" id="{2B281A1D-D677-42DE-B6B3-C4F49E477AB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8200" y="1209482"/>
            <a:ext cx="4107656" cy="1578769"/>
          </a:xfrm>
          <a:prstGeom prst="rect">
            <a:avLst/>
          </a:prstGeom>
        </p:spPr>
      </p:pic>
      <p:pic>
        <p:nvPicPr>
          <p:cNvPr id="19" name="Graphic 18">
            <a:extLst>
              <a:ext uri="{FF2B5EF4-FFF2-40B4-BE49-F238E27FC236}">
                <a16:creationId xmlns:a16="http://schemas.microsoft.com/office/drawing/2014/main" id="{6224C700-B8FC-4E25-881A-2A481A46408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553109" y="864684"/>
            <a:ext cx="2956560" cy="1851660"/>
          </a:xfrm>
          <a:prstGeom prst="rect">
            <a:avLst/>
          </a:prstGeom>
        </p:spPr>
      </p:pic>
      <p:graphicFrame>
        <p:nvGraphicFramePr>
          <p:cNvPr id="18" name="Oggetto 8">
            <a:extLst>
              <a:ext uri="{FF2B5EF4-FFF2-40B4-BE49-F238E27FC236}">
                <a16:creationId xmlns:a16="http://schemas.microsoft.com/office/drawing/2014/main" id="{A9386674-7E20-4129-AE5D-9010DCE8EDDE}"/>
              </a:ext>
            </a:extLst>
          </p:cNvPr>
          <p:cNvGraphicFramePr>
            <a:graphicFrameLocks noChangeAspect="1"/>
          </p:cNvGraphicFramePr>
          <p:nvPr>
            <p:extLst>
              <p:ext uri="{D42A27DB-BD31-4B8C-83A1-F6EECF244321}">
                <p14:modId xmlns:p14="http://schemas.microsoft.com/office/powerpoint/2010/main" val="4025176569"/>
              </p:ext>
            </p:extLst>
          </p:nvPr>
        </p:nvGraphicFramePr>
        <p:xfrm>
          <a:off x="9401714" y="1902207"/>
          <a:ext cx="1625600" cy="965200"/>
        </p:xfrm>
        <a:graphic>
          <a:graphicData uri="http://schemas.openxmlformats.org/presentationml/2006/ole">
            <mc:AlternateContent xmlns:mc="http://schemas.openxmlformats.org/markup-compatibility/2006">
              <mc:Choice xmlns:v="urn:schemas-microsoft-com:vml" Requires="v">
                <p:oleObj spid="_x0000_s14433" name="Equation" r:id="rId7" imgW="812520" imgH="482400" progId="Equation.DSMT4">
                  <p:embed/>
                </p:oleObj>
              </mc:Choice>
              <mc:Fallback>
                <p:oleObj name="Equation" r:id="rId7" imgW="812520" imgH="482400" progId="Equation.DSMT4">
                  <p:embed/>
                  <p:pic>
                    <p:nvPicPr>
                      <p:cNvPr id="11" name="Oggetto 8">
                        <a:extLst>
                          <a:ext uri="{FF2B5EF4-FFF2-40B4-BE49-F238E27FC236}">
                            <a16:creationId xmlns:a16="http://schemas.microsoft.com/office/drawing/2014/main" id="{AB7B367A-1B3A-4880-99B7-62929310BB5D}"/>
                          </a:ext>
                        </a:extLst>
                      </p:cNvPr>
                      <p:cNvPicPr/>
                      <p:nvPr/>
                    </p:nvPicPr>
                    <p:blipFill>
                      <a:blip r:embed="rId8"/>
                      <a:stretch>
                        <a:fillRect/>
                      </a:stretch>
                    </p:blipFill>
                    <p:spPr>
                      <a:xfrm>
                        <a:off x="9401714" y="1902207"/>
                        <a:ext cx="1625600" cy="965200"/>
                      </a:xfrm>
                      <a:prstGeom prst="rect">
                        <a:avLst/>
                      </a:prstGeom>
                    </p:spPr>
                  </p:pic>
                </p:oleObj>
              </mc:Fallback>
            </mc:AlternateContent>
          </a:graphicData>
        </a:graphic>
      </p:graphicFrame>
      <p:sp>
        <p:nvSpPr>
          <p:cNvPr id="2" name="CasellaDiTesto 1">
            <a:extLst>
              <a:ext uri="{FF2B5EF4-FFF2-40B4-BE49-F238E27FC236}">
                <a16:creationId xmlns:a16="http://schemas.microsoft.com/office/drawing/2014/main" id="{F8B40352-4999-477F-AB3B-82DEFF452A55}"/>
              </a:ext>
            </a:extLst>
          </p:cNvPr>
          <p:cNvSpPr txBox="1"/>
          <p:nvPr/>
        </p:nvSpPr>
        <p:spPr>
          <a:xfrm>
            <a:off x="9333826" y="983039"/>
            <a:ext cx="2209800"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Thanks to the symmetry:</a:t>
            </a:r>
          </a:p>
        </p:txBody>
      </p:sp>
      <p:sp>
        <p:nvSpPr>
          <p:cNvPr id="21" name="CasellaDiTesto 20">
            <a:extLst>
              <a:ext uri="{FF2B5EF4-FFF2-40B4-BE49-F238E27FC236}">
                <a16:creationId xmlns:a16="http://schemas.microsoft.com/office/drawing/2014/main" id="{A105A88A-9708-4CF3-B71F-D539F41612DC}"/>
              </a:ext>
            </a:extLst>
          </p:cNvPr>
          <p:cNvSpPr txBox="1"/>
          <p:nvPr/>
        </p:nvSpPr>
        <p:spPr>
          <a:xfrm>
            <a:off x="5431701" y="3221378"/>
            <a:ext cx="4694968"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Then, to obtain </a:t>
            </a:r>
            <a:r>
              <a:rPr lang="en-US" sz="2400" i="1" dirty="0">
                <a:latin typeface="Arial" panose="020B0604020202020204" pitchFamily="34" charset="0"/>
                <a:cs typeface="Arial" panose="020B0604020202020204" pitchFamily="34" charset="0"/>
              </a:rPr>
              <a:t>V</a:t>
            </a:r>
            <a:r>
              <a:rPr lang="en-US" sz="2400" i="1" baseline="-25000" dirty="0">
                <a:latin typeface="Arial" panose="020B0604020202020204" pitchFamily="34" charset="0"/>
                <a:cs typeface="Arial" panose="020B0604020202020204" pitchFamily="34" charset="0"/>
              </a:rPr>
              <a:t>id</a:t>
            </a:r>
            <a:r>
              <a:rPr lang="en-US" sz="2400" dirty="0">
                <a:latin typeface="Arial" panose="020B0604020202020204" pitchFamily="34" charset="0"/>
                <a:cs typeface="Arial" panose="020B0604020202020204" pitchFamily="34" charset="0"/>
              </a:rPr>
              <a:t>=</a:t>
            </a:r>
            <a:r>
              <a:rPr lang="en-US" sz="2400" i="1" dirty="0" err="1">
                <a:latin typeface="Arial" panose="020B0604020202020204" pitchFamily="34" charset="0"/>
                <a:cs typeface="Arial" panose="020B0604020202020204" pitchFamily="34" charset="0"/>
              </a:rPr>
              <a:t>V</a:t>
            </a:r>
            <a:r>
              <a:rPr lang="en-US" sz="2400" i="1" baseline="-25000" dirty="0" err="1">
                <a:latin typeface="Arial" panose="020B0604020202020204" pitchFamily="34" charset="0"/>
                <a:cs typeface="Arial" panose="020B0604020202020204" pitchFamily="34" charset="0"/>
              </a:rPr>
              <a:t>ip</a:t>
            </a:r>
            <a:r>
              <a:rPr lang="en-US" sz="2400" dirty="0">
                <a:latin typeface="Symbol" panose="05050102010706020507" pitchFamily="18" charset="2"/>
                <a:cs typeface="Arial" panose="020B0604020202020204" pitchFamily="34" charset="0"/>
              </a:rPr>
              <a:t>-</a:t>
            </a:r>
            <a:r>
              <a:rPr lang="en-US" sz="2400" i="1" dirty="0">
                <a:latin typeface="Arial" panose="020B0604020202020204" pitchFamily="34" charset="0"/>
                <a:cs typeface="Arial" panose="020B0604020202020204" pitchFamily="34" charset="0"/>
              </a:rPr>
              <a:t>V</a:t>
            </a:r>
            <a:r>
              <a:rPr lang="en-US" sz="2400" i="1" baseline="-25000" dirty="0">
                <a:latin typeface="Arial" panose="020B0604020202020204" pitchFamily="34" charset="0"/>
                <a:cs typeface="Arial" panose="020B0604020202020204" pitchFamily="34" charset="0"/>
              </a:rPr>
              <a:t>in </a:t>
            </a:r>
            <a:r>
              <a:rPr lang="en-US" sz="2400" i="1"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0</a:t>
            </a:r>
            <a:r>
              <a:rPr lang="en-US" sz="2400" i="1"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we need a balanced source and balanced amplifier: </a:t>
            </a:r>
            <a:endParaRPr lang="en-US" sz="2400" baseline="-25000" dirty="0">
              <a:latin typeface="Arial" panose="020B0604020202020204" pitchFamily="34" charset="0"/>
              <a:cs typeface="Arial" panose="020B0604020202020204" pitchFamily="34" charset="0"/>
            </a:endParaRPr>
          </a:p>
        </p:txBody>
      </p:sp>
      <p:graphicFrame>
        <p:nvGraphicFramePr>
          <p:cNvPr id="22" name="Oggetto 8">
            <a:extLst>
              <a:ext uri="{FF2B5EF4-FFF2-40B4-BE49-F238E27FC236}">
                <a16:creationId xmlns:a16="http://schemas.microsoft.com/office/drawing/2014/main" id="{8276B5F0-E3F4-4E94-8C41-97184363C45F}"/>
              </a:ext>
            </a:extLst>
          </p:cNvPr>
          <p:cNvGraphicFramePr>
            <a:graphicFrameLocks noChangeAspect="1"/>
          </p:cNvGraphicFramePr>
          <p:nvPr>
            <p:extLst>
              <p:ext uri="{D42A27DB-BD31-4B8C-83A1-F6EECF244321}">
                <p14:modId xmlns:p14="http://schemas.microsoft.com/office/powerpoint/2010/main" val="3309363207"/>
              </p:ext>
            </p:extLst>
          </p:nvPr>
        </p:nvGraphicFramePr>
        <p:xfrm>
          <a:off x="9961762" y="3863964"/>
          <a:ext cx="1673424" cy="662397"/>
        </p:xfrm>
        <a:graphic>
          <a:graphicData uri="http://schemas.openxmlformats.org/presentationml/2006/ole">
            <mc:AlternateContent xmlns:mc="http://schemas.openxmlformats.org/markup-compatibility/2006">
              <mc:Choice xmlns:v="urn:schemas-microsoft-com:vml" Requires="v">
                <p:oleObj spid="_x0000_s14434" name="Equation" r:id="rId9" imgW="609480" imgH="241200" progId="Equation.DSMT4">
                  <p:embed/>
                </p:oleObj>
              </mc:Choice>
              <mc:Fallback>
                <p:oleObj name="Equation" r:id="rId9" imgW="609480" imgH="241200" progId="Equation.DSMT4">
                  <p:embed/>
                  <p:pic>
                    <p:nvPicPr>
                      <p:cNvPr id="18" name="Oggetto 8">
                        <a:extLst>
                          <a:ext uri="{FF2B5EF4-FFF2-40B4-BE49-F238E27FC236}">
                            <a16:creationId xmlns:a16="http://schemas.microsoft.com/office/drawing/2014/main" id="{A9386674-7E20-4129-AE5D-9010DCE8EDDE}"/>
                          </a:ext>
                        </a:extLst>
                      </p:cNvPr>
                      <p:cNvPicPr/>
                      <p:nvPr/>
                    </p:nvPicPr>
                    <p:blipFill>
                      <a:blip r:embed="rId10"/>
                      <a:stretch>
                        <a:fillRect/>
                      </a:stretch>
                    </p:blipFill>
                    <p:spPr>
                      <a:xfrm>
                        <a:off x="9961762" y="3863964"/>
                        <a:ext cx="1673424" cy="662397"/>
                      </a:xfrm>
                      <a:prstGeom prst="rect">
                        <a:avLst/>
                      </a:prstGeom>
                    </p:spPr>
                  </p:pic>
                </p:oleObj>
              </mc:Fallback>
            </mc:AlternateContent>
          </a:graphicData>
        </a:graphic>
      </p:graphicFrame>
      <p:sp>
        <p:nvSpPr>
          <p:cNvPr id="23" name="CasellaDiTesto 22">
            <a:extLst>
              <a:ext uri="{FF2B5EF4-FFF2-40B4-BE49-F238E27FC236}">
                <a16:creationId xmlns:a16="http://schemas.microsoft.com/office/drawing/2014/main" id="{93D1D254-C68C-4DEB-B99B-EEBD1658CD7B}"/>
              </a:ext>
            </a:extLst>
          </p:cNvPr>
          <p:cNvSpPr txBox="1"/>
          <p:nvPr/>
        </p:nvSpPr>
        <p:spPr>
          <a:xfrm>
            <a:off x="397888" y="4551138"/>
            <a:ext cx="10515600"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There are critical cases where it is not possible to have a balanced source. </a:t>
            </a:r>
          </a:p>
          <a:p>
            <a:r>
              <a:rPr lang="en-US" sz="2400" dirty="0">
                <a:latin typeface="Arial" panose="020B0604020202020204" pitchFamily="34" charset="0"/>
                <a:cs typeface="Arial" panose="020B0604020202020204" pitchFamily="34" charset="0"/>
              </a:rPr>
              <a:t>A pseudo-differential configuration is not effective:  </a:t>
            </a:r>
          </a:p>
        </p:txBody>
      </p:sp>
      <p:sp>
        <p:nvSpPr>
          <p:cNvPr id="5" name="Freccia a destra 4">
            <a:extLst>
              <a:ext uri="{FF2B5EF4-FFF2-40B4-BE49-F238E27FC236}">
                <a16:creationId xmlns:a16="http://schemas.microsoft.com/office/drawing/2014/main" id="{218E06BF-9EB1-49C2-9545-4E026B798D39}"/>
              </a:ext>
            </a:extLst>
          </p:cNvPr>
          <p:cNvSpPr/>
          <p:nvPr/>
        </p:nvSpPr>
        <p:spPr>
          <a:xfrm>
            <a:off x="8939191" y="4000618"/>
            <a:ext cx="789271" cy="452388"/>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sp>
        <p:nvSpPr>
          <p:cNvPr id="24" name="Freccia a destra 23">
            <a:extLst>
              <a:ext uri="{FF2B5EF4-FFF2-40B4-BE49-F238E27FC236}">
                <a16:creationId xmlns:a16="http://schemas.microsoft.com/office/drawing/2014/main" id="{FAF28E9C-5CBB-4FF2-83DE-E543F5F12AD1}"/>
              </a:ext>
            </a:extLst>
          </p:cNvPr>
          <p:cNvSpPr/>
          <p:nvPr/>
        </p:nvSpPr>
        <p:spPr>
          <a:xfrm rot="19703243">
            <a:off x="4856157" y="2646807"/>
            <a:ext cx="524479" cy="452388"/>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pic>
        <p:nvPicPr>
          <p:cNvPr id="25" name="Elemento grafico 24">
            <a:extLst>
              <a:ext uri="{FF2B5EF4-FFF2-40B4-BE49-F238E27FC236}">
                <a16:creationId xmlns:a16="http://schemas.microsoft.com/office/drawing/2014/main" id="{01FDD891-5169-41E2-AA70-4922BA56DAE5}"/>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401336" y="5058692"/>
            <a:ext cx="3959194" cy="1054848"/>
          </a:xfrm>
          <a:prstGeom prst="rect">
            <a:avLst/>
          </a:prstGeom>
        </p:spPr>
      </p:pic>
      <p:graphicFrame>
        <p:nvGraphicFramePr>
          <p:cNvPr id="26" name="Oggetto 8">
            <a:extLst>
              <a:ext uri="{FF2B5EF4-FFF2-40B4-BE49-F238E27FC236}">
                <a16:creationId xmlns:a16="http://schemas.microsoft.com/office/drawing/2014/main" id="{8A1DA401-DB40-43CF-9228-B5161773B2A3}"/>
              </a:ext>
            </a:extLst>
          </p:cNvPr>
          <p:cNvGraphicFramePr>
            <a:graphicFrameLocks noChangeAspect="1"/>
          </p:cNvGraphicFramePr>
          <p:nvPr>
            <p:extLst>
              <p:ext uri="{D42A27DB-BD31-4B8C-83A1-F6EECF244321}">
                <p14:modId xmlns:p14="http://schemas.microsoft.com/office/powerpoint/2010/main" val="3818606471"/>
              </p:ext>
            </p:extLst>
          </p:nvPr>
        </p:nvGraphicFramePr>
        <p:xfrm>
          <a:off x="3909735" y="5551634"/>
          <a:ext cx="2335212" cy="661988"/>
        </p:xfrm>
        <a:graphic>
          <a:graphicData uri="http://schemas.openxmlformats.org/presentationml/2006/ole">
            <mc:AlternateContent xmlns:mc="http://schemas.openxmlformats.org/markup-compatibility/2006">
              <mc:Choice xmlns:v="urn:schemas-microsoft-com:vml" Requires="v">
                <p:oleObj spid="_x0000_s14435" name="Equation" r:id="rId13" imgW="850680" imgH="241200" progId="Equation.DSMT4">
                  <p:embed/>
                </p:oleObj>
              </mc:Choice>
              <mc:Fallback>
                <p:oleObj name="Equation" r:id="rId13" imgW="850680" imgH="241200" progId="Equation.DSMT4">
                  <p:embed/>
                  <p:pic>
                    <p:nvPicPr>
                      <p:cNvPr id="22" name="Oggetto 8">
                        <a:extLst>
                          <a:ext uri="{FF2B5EF4-FFF2-40B4-BE49-F238E27FC236}">
                            <a16:creationId xmlns:a16="http://schemas.microsoft.com/office/drawing/2014/main" id="{8276B5F0-E3F4-4E94-8C41-97184363C45F}"/>
                          </a:ext>
                        </a:extLst>
                      </p:cNvPr>
                      <p:cNvPicPr/>
                      <p:nvPr/>
                    </p:nvPicPr>
                    <p:blipFill>
                      <a:blip r:embed="rId14"/>
                      <a:stretch>
                        <a:fillRect/>
                      </a:stretch>
                    </p:blipFill>
                    <p:spPr>
                      <a:xfrm>
                        <a:off x="3909735" y="5551634"/>
                        <a:ext cx="2335212" cy="661988"/>
                      </a:xfrm>
                      <a:prstGeom prst="rect">
                        <a:avLst/>
                      </a:prstGeom>
                    </p:spPr>
                  </p:pic>
                </p:oleObj>
              </mc:Fallback>
            </mc:AlternateContent>
          </a:graphicData>
        </a:graphic>
      </p:graphicFrame>
      <p:sp>
        <p:nvSpPr>
          <p:cNvPr id="27" name="Freccia a destra 26">
            <a:extLst>
              <a:ext uri="{FF2B5EF4-FFF2-40B4-BE49-F238E27FC236}">
                <a16:creationId xmlns:a16="http://schemas.microsoft.com/office/drawing/2014/main" id="{432B1A84-4A17-4C7F-8E43-51F13D89AF40}"/>
              </a:ext>
            </a:extLst>
          </p:cNvPr>
          <p:cNvSpPr/>
          <p:nvPr/>
        </p:nvSpPr>
        <p:spPr>
          <a:xfrm>
            <a:off x="6428506" y="5624944"/>
            <a:ext cx="636437" cy="413559"/>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grpSp>
        <p:nvGrpSpPr>
          <p:cNvPr id="31" name="Gruppo 30">
            <a:extLst>
              <a:ext uri="{FF2B5EF4-FFF2-40B4-BE49-F238E27FC236}">
                <a16:creationId xmlns:a16="http://schemas.microsoft.com/office/drawing/2014/main" id="{20F40C28-BF01-497A-A5B7-D99F0A2EDECF}"/>
              </a:ext>
            </a:extLst>
          </p:cNvPr>
          <p:cNvGrpSpPr/>
          <p:nvPr/>
        </p:nvGrpSpPr>
        <p:grpSpPr>
          <a:xfrm>
            <a:off x="6180667" y="2672698"/>
            <a:ext cx="1817674" cy="461665"/>
            <a:chOff x="6180667" y="2672698"/>
            <a:chExt cx="1817674" cy="461665"/>
          </a:xfrm>
        </p:grpSpPr>
        <p:sp>
          <p:nvSpPr>
            <p:cNvPr id="16" name="TextBox 6">
              <a:extLst>
                <a:ext uri="{FF2B5EF4-FFF2-40B4-BE49-F238E27FC236}">
                  <a16:creationId xmlns:a16="http://schemas.microsoft.com/office/drawing/2014/main" id="{5EF54797-E038-4D8E-9309-2D9FA08B09C5}"/>
                </a:ext>
              </a:extLst>
            </p:cNvPr>
            <p:cNvSpPr txBox="1"/>
            <p:nvPr/>
          </p:nvSpPr>
          <p:spPr>
            <a:xfrm>
              <a:off x="6221120" y="2672698"/>
              <a:ext cx="635110" cy="461665"/>
            </a:xfrm>
            <a:prstGeom prst="rect">
              <a:avLst/>
            </a:prstGeom>
            <a:noFill/>
          </p:spPr>
          <p:txBody>
            <a:bodyPr wrap="none" rtlCol="0">
              <a:spAutoFit/>
            </a:bodyPr>
            <a:lstStyle/>
            <a:p>
              <a:r>
                <a:rPr lang="it-IT" sz="2400" dirty="0">
                  <a:latin typeface="Arial" panose="020B0604020202020204" pitchFamily="34" charset="0"/>
                  <a:cs typeface="Arial" panose="020B0604020202020204" pitchFamily="34" charset="0"/>
                </a:rPr>
                <a:t>N</a:t>
              </a:r>
              <a:r>
                <a:rPr lang="it-IT" sz="2400" baseline="-25000" dirty="0">
                  <a:latin typeface="Arial" panose="020B0604020202020204" pitchFamily="34" charset="0"/>
                  <a:cs typeface="Arial" panose="020B0604020202020204" pitchFamily="34" charset="0"/>
                </a:rPr>
                <a:t>d1</a:t>
              </a:r>
            </a:p>
          </p:txBody>
        </p:sp>
        <p:cxnSp>
          <p:nvCxnSpPr>
            <p:cNvPr id="28" name="Straight Connector 14">
              <a:extLst>
                <a:ext uri="{FF2B5EF4-FFF2-40B4-BE49-F238E27FC236}">
                  <a16:creationId xmlns:a16="http://schemas.microsoft.com/office/drawing/2014/main" id="{4ECF21F1-765D-4221-ABBF-7EADB0228DD2}"/>
                </a:ext>
              </a:extLst>
            </p:cNvPr>
            <p:cNvCxnSpPr>
              <a:cxnSpLocks/>
            </p:cNvCxnSpPr>
            <p:nvPr/>
          </p:nvCxnSpPr>
          <p:spPr>
            <a:xfrm>
              <a:off x="6180667" y="2681079"/>
              <a:ext cx="1817674" cy="0"/>
            </a:xfrm>
            <a:prstGeom prst="line">
              <a:avLst/>
            </a:prstGeom>
            <a:ln w="476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2" name="CasellaDiTesto 31">
            <a:extLst>
              <a:ext uri="{FF2B5EF4-FFF2-40B4-BE49-F238E27FC236}">
                <a16:creationId xmlns:a16="http://schemas.microsoft.com/office/drawing/2014/main" id="{941C8E81-06AE-4067-953F-C4F7931DFE91}"/>
              </a:ext>
            </a:extLst>
          </p:cNvPr>
          <p:cNvSpPr txBox="1"/>
          <p:nvPr/>
        </p:nvSpPr>
        <p:spPr>
          <a:xfrm>
            <a:off x="530630" y="3232001"/>
            <a:ext cx="4356698" cy="1015663"/>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We apply three times the  Thevenin equivalent between Nd1 and: </a:t>
            </a:r>
          </a:p>
          <a:p>
            <a:r>
              <a:rPr lang="en-US" sz="2000" dirty="0" err="1">
                <a:latin typeface="Arial" panose="020B0604020202020204" pitchFamily="34" charset="0"/>
                <a:cs typeface="Arial" panose="020B0604020202020204" pitchFamily="34" charset="0"/>
              </a:rPr>
              <a:t>V</a:t>
            </a:r>
            <a:r>
              <a:rPr lang="en-US" sz="2000" baseline="-25000" dirty="0" err="1">
                <a:latin typeface="Arial" panose="020B0604020202020204" pitchFamily="34" charset="0"/>
                <a:cs typeface="Arial" panose="020B0604020202020204" pitchFamily="34" charset="0"/>
              </a:rPr>
              <a:t>ip</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gnd</a:t>
            </a:r>
            <a:r>
              <a:rPr lang="en-US" sz="2000" dirty="0">
                <a:latin typeface="Arial" panose="020B0604020202020204" pitchFamily="34" charset="0"/>
                <a:cs typeface="Arial" panose="020B0604020202020204" pitchFamily="34" charset="0"/>
              </a:rPr>
              <a:t>, V</a:t>
            </a:r>
            <a:r>
              <a:rPr lang="en-US" sz="2000" baseline="-25000" dirty="0">
                <a:latin typeface="Arial" panose="020B0604020202020204" pitchFamily="34" charset="0"/>
                <a:cs typeface="Arial" panose="020B0604020202020204" pitchFamily="34" charset="0"/>
              </a:rPr>
              <a:t>in</a:t>
            </a:r>
            <a:r>
              <a:rPr lang="en-US" sz="2000" dirty="0">
                <a:latin typeface="Arial" panose="020B0604020202020204" pitchFamily="34" charset="0"/>
                <a:cs typeface="Arial" panose="020B0604020202020204" pitchFamily="34" charset="0"/>
              </a:rPr>
              <a:t>, respectively. </a:t>
            </a:r>
          </a:p>
        </p:txBody>
      </p:sp>
    </p:spTree>
    <p:extLst>
      <p:ext uri="{BB962C8B-B14F-4D97-AF65-F5344CB8AC3E}">
        <p14:creationId xmlns:p14="http://schemas.microsoft.com/office/powerpoint/2010/main" val="1481168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3">
                                            <p:txEl>
                                              <p:pRg st="1" end="1"/>
                                            </p:txEl>
                                          </p:spTgt>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6"/>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7"/>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p:bldP spid="11" grpId="0" animBg="1"/>
      <p:bldP spid="12" grpId="0" animBg="1"/>
      <p:bldP spid="13" grpId="0"/>
      <p:bldP spid="2" grpId="0"/>
      <p:bldP spid="21" grpId="0"/>
      <p:bldP spid="23" grpId="0" build="p"/>
      <p:bldP spid="5" grpId="0" animBg="1"/>
      <p:bldP spid="24" grpId="0" animBg="1"/>
      <p:bldP spid="27" grpId="0" animBg="1"/>
      <p:bldP spid="3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Rettangolo con angoli arrotondati 91">
            <a:extLst>
              <a:ext uri="{FF2B5EF4-FFF2-40B4-BE49-F238E27FC236}">
                <a16:creationId xmlns:a16="http://schemas.microsoft.com/office/drawing/2014/main" id="{87AB1FF9-C3CE-4311-A7ED-0B511DEA76B7}"/>
              </a:ext>
            </a:extLst>
          </p:cNvPr>
          <p:cNvSpPr/>
          <p:nvPr/>
        </p:nvSpPr>
        <p:spPr>
          <a:xfrm>
            <a:off x="2366533" y="2838434"/>
            <a:ext cx="637594" cy="161281"/>
          </a:xfrm>
          <a:prstGeom prst="roundRect">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sp>
        <p:nvSpPr>
          <p:cNvPr id="2" name="Titolo 1">
            <a:extLst>
              <a:ext uri="{FF2B5EF4-FFF2-40B4-BE49-F238E27FC236}">
                <a16:creationId xmlns:a16="http://schemas.microsoft.com/office/drawing/2014/main" id="{9ADFBB15-BD6A-4F5C-9AA0-78B06DABF4E2}"/>
              </a:ext>
            </a:extLst>
          </p:cNvPr>
          <p:cNvSpPr>
            <a:spLocks noGrp="1"/>
          </p:cNvSpPr>
          <p:nvPr>
            <p:ph type="title"/>
          </p:nvPr>
        </p:nvSpPr>
        <p:spPr>
          <a:xfrm>
            <a:off x="838200" y="136525"/>
            <a:ext cx="10515600" cy="662397"/>
          </a:xfrm>
        </p:spPr>
        <p:txBody>
          <a:bodyPr/>
          <a:lstStyle/>
          <a:p>
            <a:r>
              <a:rPr lang="en-US" dirty="0"/>
              <a:t>Possible solution: isolation components</a:t>
            </a:r>
          </a:p>
        </p:txBody>
      </p:sp>
      <p:sp>
        <p:nvSpPr>
          <p:cNvPr id="3" name="Segnaposto piè di pagina 2">
            <a:extLst>
              <a:ext uri="{FF2B5EF4-FFF2-40B4-BE49-F238E27FC236}">
                <a16:creationId xmlns:a16="http://schemas.microsoft.com/office/drawing/2014/main" id="{A8FFF88C-B3CF-4BC9-89D8-66C02F7A645F}"/>
              </a:ext>
            </a:extLst>
          </p:cNvPr>
          <p:cNvSpPr>
            <a:spLocks noGrp="1"/>
          </p:cNvSpPr>
          <p:nvPr>
            <p:ph type="ftr" sz="quarter" idx="11"/>
          </p:nvPr>
        </p:nvSpPr>
        <p:spPr/>
        <p:txBody>
          <a:bodyPr/>
          <a:lstStyle/>
          <a:p>
            <a:r>
              <a:rPr lang="en-US"/>
              <a:t>P. Bruschi – Sensor Systems</a:t>
            </a:r>
            <a:endParaRPr lang="en-US" dirty="0"/>
          </a:p>
        </p:txBody>
      </p:sp>
      <p:sp>
        <p:nvSpPr>
          <p:cNvPr id="4" name="Segnaposto numero diapositiva 3">
            <a:extLst>
              <a:ext uri="{FF2B5EF4-FFF2-40B4-BE49-F238E27FC236}">
                <a16:creationId xmlns:a16="http://schemas.microsoft.com/office/drawing/2014/main" id="{1038E56E-7E6E-4069-922E-1BB043F5356D}"/>
              </a:ext>
            </a:extLst>
          </p:cNvPr>
          <p:cNvSpPr>
            <a:spLocks noGrp="1"/>
          </p:cNvSpPr>
          <p:nvPr>
            <p:ph type="sldNum" sz="quarter" idx="12"/>
          </p:nvPr>
        </p:nvSpPr>
        <p:spPr/>
        <p:txBody>
          <a:bodyPr/>
          <a:lstStyle/>
          <a:p>
            <a:fld id="{02055017-B6DE-4C35-A63B-40EADAC97849}" type="slidenum">
              <a:rPr lang="en-US" smtClean="0"/>
              <a:t>2</a:t>
            </a:fld>
            <a:endParaRPr lang="en-US" dirty="0"/>
          </a:p>
        </p:txBody>
      </p:sp>
      <p:grpSp>
        <p:nvGrpSpPr>
          <p:cNvPr id="91" name="Gruppo 90">
            <a:extLst>
              <a:ext uri="{FF2B5EF4-FFF2-40B4-BE49-F238E27FC236}">
                <a16:creationId xmlns:a16="http://schemas.microsoft.com/office/drawing/2014/main" id="{32ECA2C9-8831-4C0B-A3D2-C0A9707C9E28}"/>
              </a:ext>
            </a:extLst>
          </p:cNvPr>
          <p:cNvGrpSpPr/>
          <p:nvPr/>
        </p:nvGrpSpPr>
        <p:grpSpPr>
          <a:xfrm>
            <a:off x="838200" y="1253431"/>
            <a:ext cx="5892623" cy="4363597"/>
            <a:chOff x="3447320" y="1427603"/>
            <a:chExt cx="5172471" cy="3908310"/>
          </a:xfrm>
        </p:grpSpPr>
        <p:grpSp>
          <p:nvGrpSpPr>
            <p:cNvPr id="8" name="Elemento grafico 5">
              <a:extLst>
                <a:ext uri="{FF2B5EF4-FFF2-40B4-BE49-F238E27FC236}">
                  <a16:creationId xmlns:a16="http://schemas.microsoft.com/office/drawing/2014/main" id="{D7E212E9-28CD-4E51-83AC-5D17DBBFAE81}"/>
                </a:ext>
              </a:extLst>
            </p:cNvPr>
            <p:cNvGrpSpPr/>
            <p:nvPr/>
          </p:nvGrpSpPr>
          <p:grpSpPr>
            <a:xfrm>
              <a:off x="3679192" y="2342935"/>
              <a:ext cx="533375" cy="361584"/>
              <a:chOff x="3679192" y="2342935"/>
              <a:chExt cx="533375" cy="361584"/>
            </a:xfrm>
            <a:noFill/>
          </p:grpSpPr>
          <p:sp>
            <p:nvSpPr>
              <p:cNvPr id="9" name="Figura a mano libera: forma 8">
                <a:extLst>
                  <a:ext uri="{FF2B5EF4-FFF2-40B4-BE49-F238E27FC236}">
                    <a16:creationId xmlns:a16="http://schemas.microsoft.com/office/drawing/2014/main" id="{577A1B7E-948F-4B0C-BBBC-D51753CED955}"/>
                  </a:ext>
                </a:extLst>
              </p:cNvPr>
              <p:cNvSpPr/>
              <p:nvPr/>
            </p:nvSpPr>
            <p:spPr>
              <a:xfrm>
                <a:off x="3679192" y="2476280"/>
                <a:ext cx="533375" cy="9525"/>
              </a:xfrm>
              <a:custGeom>
                <a:avLst/>
                <a:gdLst>
                  <a:gd name="connsiteX0" fmla="*/ 533784 w 533375"/>
                  <a:gd name="connsiteY0" fmla="*/ 312 h 9525"/>
                  <a:gd name="connsiteX1" fmla="*/ 408 w 533375"/>
                  <a:gd name="connsiteY1" fmla="*/ 312 h 9525"/>
                </a:gdLst>
                <a:ahLst/>
                <a:cxnLst>
                  <a:cxn ang="0">
                    <a:pos x="connsiteX0" y="connsiteY0"/>
                  </a:cxn>
                  <a:cxn ang="0">
                    <a:pos x="connsiteX1" y="connsiteY1"/>
                  </a:cxn>
                </a:cxnLst>
                <a:rect l="l" t="t" r="r" b="b"/>
                <a:pathLst>
                  <a:path w="533375" h="9525">
                    <a:moveTo>
                      <a:pt x="533784" y="312"/>
                    </a:moveTo>
                    <a:lnTo>
                      <a:pt x="408" y="312"/>
                    </a:lnTo>
                  </a:path>
                </a:pathLst>
              </a:custGeom>
              <a:noFill/>
              <a:ln w="19049" cap="sq">
                <a:solidFill>
                  <a:srgbClr val="000000"/>
                </a:solidFill>
                <a:prstDash val="solid"/>
                <a:miter/>
              </a:ln>
            </p:spPr>
            <p:txBody>
              <a:bodyPr rtlCol="0" anchor="ctr"/>
              <a:lstStyle/>
              <a:p>
                <a:endParaRPr lang="en-US"/>
              </a:p>
            </p:txBody>
          </p:sp>
          <p:sp>
            <p:nvSpPr>
              <p:cNvPr id="10" name="Figura a mano libera: forma 9">
                <a:extLst>
                  <a:ext uri="{FF2B5EF4-FFF2-40B4-BE49-F238E27FC236}">
                    <a16:creationId xmlns:a16="http://schemas.microsoft.com/office/drawing/2014/main" id="{B800D7D2-CD54-451C-80FC-CC747149889D}"/>
                  </a:ext>
                </a:extLst>
              </p:cNvPr>
              <p:cNvSpPr/>
              <p:nvPr/>
            </p:nvSpPr>
            <p:spPr>
              <a:xfrm>
                <a:off x="3812535" y="2542988"/>
                <a:ext cx="266688" cy="9525"/>
              </a:xfrm>
              <a:custGeom>
                <a:avLst/>
                <a:gdLst>
                  <a:gd name="connsiteX0" fmla="*/ 267097 w 266688"/>
                  <a:gd name="connsiteY0" fmla="*/ 317 h 9525"/>
                  <a:gd name="connsiteX1" fmla="*/ 408 w 266688"/>
                  <a:gd name="connsiteY1" fmla="*/ 317 h 9525"/>
                </a:gdLst>
                <a:ahLst/>
                <a:cxnLst>
                  <a:cxn ang="0">
                    <a:pos x="connsiteX0" y="connsiteY0"/>
                  </a:cxn>
                  <a:cxn ang="0">
                    <a:pos x="connsiteX1" y="connsiteY1"/>
                  </a:cxn>
                </a:cxnLst>
                <a:rect l="l" t="t" r="r" b="b"/>
                <a:pathLst>
                  <a:path w="266688" h="9525">
                    <a:moveTo>
                      <a:pt x="267097" y="317"/>
                    </a:moveTo>
                    <a:lnTo>
                      <a:pt x="408" y="317"/>
                    </a:lnTo>
                  </a:path>
                </a:pathLst>
              </a:custGeom>
              <a:noFill/>
              <a:ln w="50801" cap="sq">
                <a:solidFill>
                  <a:srgbClr val="000000"/>
                </a:solidFill>
                <a:prstDash val="solid"/>
                <a:miter/>
              </a:ln>
            </p:spPr>
            <p:txBody>
              <a:bodyPr rtlCol="0" anchor="ctr"/>
              <a:lstStyle/>
              <a:p>
                <a:endParaRPr lang="en-US"/>
              </a:p>
            </p:txBody>
          </p:sp>
          <p:sp>
            <p:nvSpPr>
              <p:cNvPr id="11" name="Figura a mano libera: forma 10">
                <a:extLst>
                  <a:ext uri="{FF2B5EF4-FFF2-40B4-BE49-F238E27FC236}">
                    <a16:creationId xmlns:a16="http://schemas.microsoft.com/office/drawing/2014/main" id="{799901D4-717E-4B4B-8146-2576FE3D7D45}"/>
                  </a:ext>
                </a:extLst>
              </p:cNvPr>
              <p:cNvSpPr/>
              <p:nvPr/>
            </p:nvSpPr>
            <p:spPr>
              <a:xfrm>
                <a:off x="3945880" y="2342935"/>
                <a:ext cx="9525" cy="133344"/>
              </a:xfrm>
              <a:custGeom>
                <a:avLst/>
                <a:gdLst>
                  <a:gd name="connsiteX0" fmla="*/ 408 w 9525"/>
                  <a:gd name="connsiteY0" fmla="*/ 307 h 133344"/>
                  <a:gd name="connsiteX1" fmla="*/ 408 w 9525"/>
                  <a:gd name="connsiteY1" fmla="*/ 133652 h 133344"/>
                </a:gdLst>
                <a:ahLst/>
                <a:cxnLst>
                  <a:cxn ang="0">
                    <a:pos x="connsiteX0" y="connsiteY0"/>
                  </a:cxn>
                  <a:cxn ang="0">
                    <a:pos x="connsiteX1" y="connsiteY1"/>
                  </a:cxn>
                </a:cxnLst>
                <a:rect l="l" t="t" r="r" b="b"/>
                <a:pathLst>
                  <a:path w="9525" h="133344">
                    <a:moveTo>
                      <a:pt x="408" y="307"/>
                    </a:moveTo>
                    <a:lnTo>
                      <a:pt x="408" y="133652"/>
                    </a:lnTo>
                  </a:path>
                </a:pathLst>
              </a:custGeom>
              <a:noFill/>
              <a:ln w="19049" cap="rnd">
                <a:solidFill>
                  <a:srgbClr val="000000"/>
                </a:solidFill>
                <a:prstDash val="solid"/>
                <a:miter/>
              </a:ln>
            </p:spPr>
            <p:txBody>
              <a:bodyPr rtlCol="0" anchor="ctr"/>
              <a:lstStyle/>
              <a:p>
                <a:endParaRPr lang="en-US"/>
              </a:p>
            </p:txBody>
          </p:sp>
          <p:sp>
            <p:nvSpPr>
              <p:cNvPr id="12" name="Figura a mano libera: forma 11">
                <a:extLst>
                  <a:ext uri="{FF2B5EF4-FFF2-40B4-BE49-F238E27FC236}">
                    <a16:creationId xmlns:a16="http://schemas.microsoft.com/office/drawing/2014/main" id="{1F1DA278-8788-4F9C-BD43-26B2C4B61CF8}"/>
                  </a:ext>
                </a:extLst>
              </p:cNvPr>
              <p:cNvSpPr/>
              <p:nvPr/>
            </p:nvSpPr>
            <p:spPr>
              <a:xfrm>
                <a:off x="3945880" y="2542988"/>
                <a:ext cx="9525" cy="161532"/>
              </a:xfrm>
              <a:custGeom>
                <a:avLst/>
                <a:gdLst>
                  <a:gd name="connsiteX0" fmla="*/ 408 w 9525"/>
                  <a:gd name="connsiteY0" fmla="*/ 324 h 161532"/>
                  <a:gd name="connsiteX1" fmla="*/ 408 w 9525"/>
                  <a:gd name="connsiteY1" fmla="*/ 161856 h 161532"/>
                </a:gdLst>
                <a:ahLst/>
                <a:cxnLst>
                  <a:cxn ang="0">
                    <a:pos x="connsiteX0" y="connsiteY0"/>
                  </a:cxn>
                  <a:cxn ang="0">
                    <a:pos x="connsiteX1" y="connsiteY1"/>
                  </a:cxn>
                </a:cxnLst>
                <a:rect l="l" t="t" r="r" b="b"/>
                <a:pathLst>
                  <a:path w="9525" h="161532">
                    <a:moveTo>
                      <a:pt x="408" y="324"/>
                    </a:moveTo>
                    <a:lnTo>
                      <a:pt x="408" y="161856"/>
                    </a:lnTo>
                  </a:path>
                </a:pathLst>
              </a:custGeom>
              <a:noFill/>
              <a:ln w="19049" cap="rnd">
                <a:solidFill>
                  <a:srgbClr val="000000"/>
                </a:solidFill>
                <a:prstDash val="solid"/>
                <a:miter/>
              </a:ln>
            </p:spPr>
            <p:txBody>
              <a:bodyPr rtlCol="0" anchor="ctr"/>
              <a:lstStyle/>
              <a:p>
                <a:endParaRPr lang="en-US"/>
              </a:p>
            </p:txBody>
          </p:sp>
        </p:grpSp>
        <p:grpSp>
          <p:nvGrpSpPr>
            <p:cNvPr id="13" name="Elemento grafico 5">
              <a:extLst>
                <a:ext uri="{FF2B5EF4-FFF2-40B4-BE49-F238E27FC236}">
                  <a16:creationId xmlns:a16="http://schemas.microsoft.com/office/drawing/2014/main" id="{EBF7B849-80D5-4D44-9CF0-6ED98FCAEC9F}"/>
                </a:ext>
              </a:extLst>
            </p:cNvPr>
            <p:cNvGrpSpPr/>
            <p:nvPr/>
          </p:nvGrpSpPr>
          <p:grpSpPr>
            <a:xfrm>
              <a:off x="3679192" y="3497118"/>
              <a:ext cx="533375" cy="361584"/>
              <a:chOff x="3679192" y="3497118"/>
              <a:chExt cx="533375" cy="361584"/>
            </a:xfrm>
            <a:noFill/>
          </p:grpSpPr>
          <p:sp>
            <p:nvSpPr>
              <p:cNvPr id="14" name="Figura a mano libera: forma 13">
                <a:extLst>
                  <a:ext uri="{FF2B5EF4-FFF2-40B4-BE49-F238E27FC236}">
                    <a16:creationId xmlns:a16="http://schemas.microsoft.com/office/drawing/2014/main" id="{FE6517F9-03A8-4DC5-A12D-A3CB70F3456A}"/>
                  </a:ext>
                </a:extLst>
              </p:cNvPr>
              <p:cNvSpPr/>
              <p:nvPr/>
            </p:nvSpPr>
            <p:spPr>
              <a:xfrm>
                <a:off x="3679192" y="3630462"/>
                <a:ext cx="533375" cy="9525"/>
              </a:xfrm>
              <a:custGeom>
                <a:avLst/>
                <a:gdLst>
                  <a:gd name="connsiteX0" fmla="*/ 533784 w 533375"/>
                  <a:gd name="connsiteY0" fmla="*/ 433 h 9525"/>
                  <a:gd name="connsiteX1" fmla="*/ 408 w 533375"/>
                  <a:gd name="connsiteY1" fmla="*/ 433 h 9525"/>
                </a:gdLst>
                <a:ahLst/>
                <a:cxnLst>
                  <a:cxn ang="0">
                    <a:pos x="connsiteX0" y="connsiteY0"/>
                  </a:cxn>
                  <a:cxn ang="0">
                    <a:pos x="connsiteX1" y="connsiteY1"/>
                  </a:cxn>
                </a:cxnLst>
                <a:rect l="l" t="t" r="r" b="b"/>
                <a:pathLst>
                  <a:path w="533375" h="9525">
                    <a:moveTo>
                      <a:pt x="533784" y="433"/>
                    </a:moveTo>
                    <a:lnTo>
                      <a:pt x="408" y="433"/>
                    </a:lnTo>
                  </a:path>
                </a:pathLst>
              </a:custGeom>
              <a:noFill/>
              <a:ln w="19049" cap="sq">
                <a:solidFill>
                  <a:srgbClr val="000000"/>
                </a:solidFill>
                <a:prstDash val="solid"/>
                <a:miter/>
              </a:ln>
            </p:spPr>
            <p:txBody>
              <a:bodyPr rtlCol="0" anchor="ctr"/>
              <a:lstStyle/>
              <a:p>
                <a:endParaRPr lang="en-US"/>
              </a:p>
            </p:txBody>
          </p:sp>
          <p:sp>
            <p:nvSpPr>
              <p:cNvPr id="15" name="Figura a mano libera: forma 14">
                <a:extLst>
                  <a:ext uri="{FF2B5EF4-FFF2-40B4-BE49-F238E27FC236}">
                    <a16:creationId xmlns:a16="http://schemas.microsoft.com/office/drawing/2014/main" id="{B22302F7-46DF-42BD-8A3D-365915F138E8}"/>
                  </a:ext>
                </a:extLst>
              </p:cNvPr>
              <p:cNvSpPr/>
              <p:nvPr/>
            </p:nvSpPr>
            <p:spPr>
              <a:xfrm>
                <a:off x="3812535" y="3697170"/>
                <a:ext cx="266688" cy="9525"/>
              </a:xfrm>
              <a:custGeom>
                <a:avLst/>
                <a:gdLst>
                  <a:gd name="connsiteX0" fmla="*/ 267097 w 266688"/>
                  <a:gd name="connsiteY0" fmla="*/ 439 h 9525"/>
                  <a:gd name="connsiteX1" fmla="*/ 408 w 266688"/>
                  <a:gd name="connsiteY1" fmla="*/ 439 h 9525"/>
                </a:gdLst>
                <a:ahLst/>
                <a:cxnLst>
                  <a:cxn ang="0">
                    <a:pos x="connsiteX0" y="connsiteY0"/>
                  </a:cxn>
                  <a:cxn ang="0">
                    <a:pos x="connsiteX1" y="connsiteY1"/>
                  </a:cxn>
                </a:cxnLst>
                <a:rect l="l" t="t" r="r" b="b"/>
                <a:pathLst>
                  <a:path w="266688" h="9525">
                    <a:moveTo>
                      <a:pt x="267097" y="439"/>
                    </a:moveTo>
                    <a:lnTo>
                      <a:pt x="408" y="439"/>
                    </a:lnTo>
                  </a:path>
                </a:pathLst>
              </a:custGeom>
              <a:noFill/>
              <a:ln w="50801" cap="sq">
                <a:solidFill>
                  <a:srgbClr val="000000"/>
                </a:solidFill>
                <a:prstDash val="solid"/>
                <a:miter/>
              </a:ln>
            </p:spPr>
            <p:txBody>
              <a:bodyPr rtlCol="0" anchor="ctr"/>
              <a:lstStyle/>
              <a:p>
                <a:endParaRPr lang="en-US"/>
              </a:p>
            </p:txBody>
          </p:sp>
          <p:sp>
            <p:nvSpPr>
              <p:cNvPr id="16" name="Figura a mano libera: forma 15">
                <a:extLst>
                  <a:ext uri="{FF2B5EF4-FFF2-40B4-BE49-F238E27FC236}">
                    <a16:creationId xmlns:a16="http://schemas.microsoft.com/office/drawing/2014/main" id="{3CA1D829-8042-4BE4-81B5-D134515F8C23}"/>
                  </a:ext>
                </a:extLst>
              </p:cNvPr>
              <p:cNvSpPr/>
              <p:nvPr/>
            </p:nvSpPr>
            <p:spPr>
              <a:xfrm>
                <a:off x="3945880" y="3497118"/>
                <a:ext cx="9525" cy="133344"/>
              </a:xfrm>
              <a:custGeom>
                <a:avLst/>
                <a:gdLst>
                  <a:gd name="connsiteX0" fmla="*/ 408 w 9525"/>
                  <a:gd name="connsiteY0" fmla="*/ 428 h 133344"/>
                  <a:gd name="connsiteX1" fmla="*/ 408 w 9525"/>
                  <a:gd name="connsiteY1" fmla="*/ 133773 h 133344"/>
                </a:gdLst>
                <a:ahLst/>
                <a:cxnLst>
                  <a:cxn ang="0">
                    <a:pos x="connsiteX0" y="connsiteY0"/>
                  </a:cxn>
                  <a:cxn ang="0">
                    <a:pos x="connsiteX1" y="connsiteY1"/>
                  </a:cxn>
                </a:cxnLst>
                <a:rect l="l" t="t" r="r" b="b"/>
                <a:pathLst>
                  <a:path w="9525" h="133344">
                    <a:moveTo>
                      <a:pt x="408" y="428"/>
                    </a:moveTo>
                    <a:lnTo>
                      <a:pt x="408" y="133773"/>
                    </a:lnTo>
                  </a:path>
                </a:pathLst>
              </a:custGeom>
              <a:noFill/>
              <a:ln w="19049" cap="rnd">
                <a:solidFill>
                  <a:srgbClr val="000000"/>
                </a:solidFill>
                <a:prstDash val="solid"/>
                <a:miter/>
              </a:ln>
            </p:spPr>
            <p:txBody>
              <a:bodyPr rtlCol="0" anchor="ctr"/>
              <a:lstStyle/>
              <a:p>
                <a:endParaRPr lang="en-US"/>
              </a:p>
            </p:txBody>
          </p:sp>
          <p:sp>
            <p:nvSpPr>
              <p:cNvPr id="17" name="Figura a mano libera: forma 16">
                <a:extLst>
                  <a:ext uri="{FF2B5EF4-FFF2-40B4-BE49-F238E27FC236}">
                    <a16:creationId xmlns:a16="http://schemas.microsoft.com/office/drawing/2014/main" id="{E0F6C660-AFF3-4BC9-8A85-00A9A3265FB6}"/>
                  </a:ext>
                </a:extLst>
              </p:cNvPr>
              <p:cNvSpPr/>
              <p:nvPr/>
            </p:nvSpPr>
            <p:spPr>
              <a:xfrm>
                <a:off x="3945880" y="3697170"/>
                <a:ext cx="9525" cy="161532"/>
              </a:xfrm>
              <a:custGeom>
                <a:avLst/>
                <a:gdLst>
                  <a:gd name="connsiteX0" fmla="*/ 408 w 9525"/>
                  <a:gd name="connsiteY0" fmla="*/ 445 h 161532"/>
                  <a:gd name="connsiteX1" fmla="*/ 408 w 9525"/>
                  <a:gd name="connsiteY1" fmla="*/ 161977 h 161532"/>
                </a:gdLst>
                <a:ahLst/>
                <a:cxnLst>
                  <a:cxn ang="0">
                    <a:pos x="connsiteX0" y="connsiteY0"/>
                  </a:cxn>
                  <a:cxn ang="0">
                    <a:pos x="connsiteX1" y="connsiteY1"/>
                  </a:cxn>
                </a:cxnLst>
                <a:rect l="l" t="t" r="r" b="b"/>
                <a:pathLst>
                  <a:path w="9525" h="161532">
                    <a:moveTo>
                      <a:pt x="408" y="445"/>
                    </a:moveTo>
                    <a:lnTo>
                      <a:pt x="408" y="161977"/>
                    </a:lnTo>
                  </a:path>
                </a:pathLst>
              </a:custGeom>
              <a:noFill/>
              <a:ln w="19049" cap="rnd">
                <a:solidFill>
                  <a:srgbClr val="000000"/>
                </a:solidFill>
                <a:prstDash val="solid"/>
                <a:miter/>
              </a:ln>
            </p:spPr>
            <p:txBody>
              <a:bodyPr rtlCol="0" anchor="ctr"/>
              <a:lstStyle/>
              <a:p>
                <a:endParaRPr lang="en-US"/>
              </a:p>
            </p:txBody>
          </p:sp>
        </p:grpSp>
        <p:grpSp>
          <p:nvGrpSpPr>
            <p:cNvPr id="18" name="Elemento grafico 5">
              <a:extLst>
                <a:ext uri="{FF2B5EF4-FFF2-40B4-BE49-F238E27FC236}">
                  <a16:creationId xmlns:a16="http://schemas.microsoft.com/office/drawing/2014/main" id="{7034A05D-D501-45F0-B500-0BF65EE416AF}"/>
                </a:ext>
              </a:extLst>
            </p:cNvPr>
            <p:cNvGrpSpPr/>
            <p:nvPr/>
          </p:nvGrpSpPr>
          <p:grpSpPr>
            <a:xfrm>
              <a:off x="3679192" y="4397421"/>
              <a:ext cx="533375" cy="361584"/>
              <a:chOff x="3679192" y="4397421"/>
              <a:chExt cx="533375" cy="361584"/>
            </a:xfrm>
            <a:noFill/>
          </p:grpSpPr>
          <p:sp>
            <p:nvSpPr>
              <p:cNvPr id="19" name="Figura a mano libera: forma 18">
                <a:extLst>
                  <a:ext uri="{FF2B5EF4-FFF2-40B4-BE49-F238E27FC236}">
                    <a16:creationId xmlns:a16="http://schemas.microsoft.com/office/drawing/2014/main" id="{5EB3C432-2DC7-4745-895A-7118B9DD84C7}"/>
                  </a:ext>
                </a:extLst>
              </p:cNvPr>
              <p:cNvSpPr/>
              <p:nvPr/>
            </p:nvSpPr>
            <p:spPr>
              <a:xfrm>
                <a:off x="3679192" y="4530765"/>
                <a:ext cx="533375" cy="9525"/>
              </a:xfrm>
              <a:custGeom>
                <a:avLst/>
                <a:gdLst>
                  <a:gd name="connsiteX0" fmla="*/ 533784 w 533375"/>
                  <a:gd name="connsiteY0" fmla="*/ 528 h 9525"/>
                  <a:gd name="connsiteX1" fmla="*/ 408 w 533375"/>
                  <a:gd name="connsiteY1" fmla="*/ 528 h 9525"/>
                </a:gdLst>
                <a:ahLst/>
                <a:cxnLst>
                  <a:cxn ang="0">
                    <a:pos x="connsiteX0" y="connsiteY0"/>
                  </a:cxn>
                  <a:cxn ang="0">
                    <a:pos x="connsiteX1" y="connsiteY1"/>
                  </a:cxn>
                </a:cxnLst>
                <a:rect l="l" t="t" r="r" b="b"/>
                <a:pathLst>
                  <a:path w="533375" h="9525">
                    <a:moveTo>
                      <a:pt x="533784" y="528"/>
                    </a:moveTo>
                    <a:lnTo>
                      <a:pt x="408" y="528"/>
                    </a:lnTo>
                  </a:path>
                </a:pathLst>
              </a:custGeom>
              <a:noFill/>
              <a:ln w="19049" cap="sq">
                <a:solidFill>
                  <a:srgbClr val="000000"/>
                </a:solidFill>
                <a:prstDash val="solid"/>
                <a:miter/>
              </a:ln>
            </p:spPr>
            <p:txBody>
              <a:bodyPr rtlCol="0" anchor="ctr"/>
              <a:lstStyle/>
              <a:p>
                <a:endParaRPr lang="en-US"/>
              </a:p>
            </p:txBody>
          </p:sp>
          <p:sp>
            <p:nvSpPr>
              <p:cNvPr id="20" name="Figura a mano libera: forma 19">
                <a:extLst>
                  <a:ext uri="{FF2B5EF4-FFF2-40B4-BE49-F238E27FC236}">
                    <a16:creationId xmlns:a16="http://schemas.microsoft.com/office/drawing/2014/main" id="{48A6D047-EBB1-4489-A59A-AD618392C877}"/>
                  </a:ext>
                </a:extLst>
              </p:cNvPr>
              <p:cNvSpPr/>
              <p:nvPr/>
            </p:nvSpPr>
            <p:spPr>
              <a:xfrm>
                <a:off x="3812535" y="4597473"/>
                <a:ext cx="266688" cy="9525"/>
              </a:xfrm>
              <a:custGeom>
                <a:avLst/>
                <a:gdLst>
                  <a:gd name="connsiteX0" fmla="*/ 267097 w 266688"/>
                  <a:gd name="connsiteY0" fmla="*/ 533 h 9525"/>
                  <a:gd name="connsiteX1" fmla="*/ 408 w 266688"/>
                  <a:gd name="connsiteY1" fmla="*/ 533 h 9525"/>
                </a:gdLst>
                <a:ahLst/>
                <a:cxnLst>
                  <a:cxn ang="0">
                    <a:pos x="connsiteX0" y="connsiteY0"/>
                  </a:cxn>
                  <a:cxn ang="0">
                    <a:pos x="connsiteX1" y="connsiteY1"/>
                  </a:cxn>
                </a:cxnLst>
                <a:rect l="l" t="t" r="r" b="b"/>
                <a:pathLst>
                  <a:path w="266688" h="9525">
                    <a:moveTo>
                      <a:pt x="267097" y="533"/>
                    </a:moveTo>
                    <a:lnTo>
                      <a:pt x="408" y="533"/>
                    </a:lnTo>
                  </a:path>
                </a:pathLst>
              </a:custGeom>
              <a:noFill/>
              <a:ln w="50801" cap="sq">
                <a:solidFill>
                  <a:srgbClr val="000000"/>
                </a:solidFill>
                <a:prstDash val="solid"/>
                <a:miter/>
              </a:ln>
            </p:spPr>
            <p:txBody>
              <a:bodyPr rtlCol="0" anchor="ctr"/>
              <a:lstStyle/>
              <a:p>
                <a:endParaRPr lang="en-US"/>
              </a:p>
            </p:txBody>
          </p:sp>
          <p:sp>
            <p:nvSpPr>
              <p:cNvPr id="21" name="Figura a mano libera: forma 20">
                <a:extLst>
                  <a:ext uri="{FF2B5EF4-FFF2-40B4-BE49-F238E27FC236}">
                    <a16:creationId xmlns:a16="http://schemas.microsoft.com/office/drawing/2014/main" id="{9054756D-7676-47FC-9365-8EED9E15E2FE}"/>
                  </a:ext>
                </a:extLst>
              </p:cNvPr>
              <p:cNvSpPr/>
              <p:nvPr/>
            </p:nvSpPr>
            <p:spPr>
              <a:xfrm>
                <a:off x="3945880" y="4397421"/>
                <a:ext cx="9525" cy="133344"/>
              </a:xfrm>
              <a:custGeom>
                <a:avLst/>
                <a:gdLst>
                  <a:gd name="connsiteX0" fmla="*/ 408 w 9525"/>
                  <a:gd name="connsiteY0" fmla="*/ 523 h 133344"/>
                  <a:gd name="connsiteX1" fmla="*/ 408 w 9525"/>
                  <a:gd name="connsiteY1" fmla="*/ 133867 h 133344"/>
                </a:gdLst>
                <a:ahLst/>
                <a:cxnLst>
                  <a:cxn ang="0">
                    <a:pos x="connsiteX0" y="connsiteY0"/>
                  </a:cxn>
                  <a:cxn ang="0">
                    <a:pos x="connsiteX1" y="connsiteY1"/>
                  </a:cxn>
                </a:cxnLst>
                <a:rect l="l" t="t" r="r" b="b"/>
                <a:pathLst>
                  <a:path w="9525" h="133344">
                    <a:moveTo>
                      <a:pt x="408" y="523"/>
                    </a:moveTo>
                    <a:lnTo>
                      <a:pt x="408" y="133867"/>
                    </a:lnTo>
                  </a:path>
                </a:pathLst>
              </a:custGeom>
              <a:noFill/>
              <a:ln w="19049" cap="rnd">
                <a:solidFill>
                  <a:srgbClr val="000000"/>
                </a:solidFill>
                <a:prstDash val="solid"/>
                <a:miter/>
              </a:ln>
            </p:spPr>
            <p:txBody>
              <a:bodyPr rtlCol="0" anchor="ctr"/>
              <a:lstStyle/>
              <a:p>
                <a:endParaRPr lang="en-US"/>
              </a:p>
            </p:txBody>
          </p:sp>
          <p:sp>
            <p:nvSpPr>
              <p:cNvPr id="22" name="Figura a mano libera: forma 21">
                <a:extLst>
                  <a:ext uri="{FF2B5EF4-FFF2-40B4-BE49-F238E27FC236}">
                    <a16:creationId xmlns:a16="http://schemas.microsoft.com/office/drawing/2014/main" id="{3CBAE479-DACB-4B18-9C88-3A1AEEC2AD03}"/>
                  </a:ext>
                </a:extLst>
              </p:cNvPr>
              <p:cNvSpPr/>
              <p:nvPr/>
            </p:nvSpPr>
            <p:spPr>
              <a:xfrm>
                <a:off x="3945880" y="4597473"/>
                <a:ext cx="9525" cy="161532"/>
              </a:xfrm>
              <a:custGeom>
                <a:avLst/>
                <a:gdLst>
                  <a:gd name="connsiteX0" fmla="*/ 408 w 9525"/>
                  <a:gd name="connsiteY0" fmla="*/ 539 h 161532"/>
                  <a:gd name="connsiteX1" fmla="*/ 408 w 9525"/>
                  <a:gd name="connsiteY1" fmla="*/ 162071 h 161532"/>
                </a:gdLst>
                <a:ahLst/>
                <a:cxnLst>
                  <a:cxn ang="0">
                    <a:pos x="connsiteX0" y="connsiteY0"/>
                  </a:cxn>
                  <a:cxn ang="0">
                    <a:pos x="connsiteX1" y="connsiteY1"/>
                  </a:cxn>
                </a:cxnLst>
                <a:rect l="l" t="t" r="r" b="b"/>
                <a:pathLst>
                  <a:path w="9525" h="161532">
                    <a:moveTo>
                      <a:pt x="408" y="539"/>
                    </a:moveTo>
                    <a:lnTo>
                      <a:pt x="408" y="162071"/>
                    </a:lnTo>
                  </a:path>
                </a:pathLst>
              </a:custGeom>
              <a:noFill/>
              <a:ln w="19049" cap="rnd">
                <a:solidFill>
                  <a:srgbClr val="000000"/>
                </a:solidFill>
                <a:prstDash val="solid"/>
                <a:miter/>
              </a:ln>
            </p:spPr>
            <p:txBody>
              <a:bodyPr rtlCol="0" anchor="ctr"/>
              <a:lstStyle/>
              <a:p>
                <a:endParaRPr lang="en-US"/>
              </a:p>
            </p:txBody>
          </p:sp>
        </p:grpSp>
        <p:sp>
          <p:nvSpPr>
            <p:cNvPr id="23" name="Figura a mano libera: forma 22">
              <a:extLst>
                <a:ext uri="{FF2B5EF4-FFF2-40B4-BE49-F238E27FC236}">
                  <a16:creationId xmlns:a16="http://schemas.microsoft.com/office/drawing/2014/main" id="{4996D9B2-8066-45D8-8B5F-5A34B0A70601}"/>
                </a:ext>
              </a:extLst>
            </p:cNvPr>
            <p:cNvSpPr/>
            <p:nvPr/>
          </p:nvSpPr>
          <p:spPr>
            <a:xfrm>
              <a:off x="3945880" y="3858700"/>
              <a:ext cx="9525" cy="538714"/>
            </a:xfrm>
            <a:custGeom>
              <a:avLst/>
              <a:gdLst>
                <a:gd name="connsiteX0" fmla="*/ 0 w 9525"/>
                <a:gd name="connsiteY0" fmla="*/ 0 h 538714"/>
                <a:gd name="connsiteX1" fmla="*/ 0 w 9525"/>
                <a:gd name="connsiteY1" fmla="*/ 538715 h 538714"/>
              </a:gdLst>
              <a:ahLst/>
              <a:cxnLst>
                <a:cxn ang="0">
                  <a:pos x="connsiteX0" y="connsiteY0"/>
                </a:cxn>
                <a:cxn ang="0">
                  <a:pos x="connsiteX1" y="connsiteY1"/>
                </a:cxn>
              </a:cxnLst>
              <a:rect l="l" t="t" r="r" b="b"/>
              <a:pathLst>
                <a:path w="9525" h="538714">
                  <a:moveTo>
                    <a:pt x="0" y="0"/>
                  </a:moveTo>
                  <a:cubicBezTo>
                    <a:pt x="0" y="179575"/>
                    <a:pt x="0" y="359150"/>
                    <a:pt x="0" y="538715"/>
                  </a:cubicBezTo>
                </a:path>
              </a:pathLst>
            </a:custGeom>
            <a:solidFill>
              <a:srgbClr val="000000"/>
            </a:solidFill>
            <a:ln w="19044" cap="rnd">
              <a:solidFill>
                <a:srgbClr val="000000"/>
              </a:solidFill>
              <a:custDash>
                <a:ds d="599811" sp="599811"/>
              </a:custDash>
              <a:round/>
            </a:ln>
          </p:spPr>
          <p:txBody>
            <a:bodyPr rtlCol="0" anchor="ctr"/>
            <a:lstStyle/>
            <a:p>
              <a:endParaRPr lang="en-US"/>
            </a:p>
          </p:txBody>
        </p:sp>
        <p:grpSp>
          <p:nvGrpSpPr>
            <p:cNvPr id="24" name="Elemento grafico 5">
              <a:extLst>
                <a:ext uri="{FF2B5EF4-FFF2-40B4-BE49-F238E27FC236}">
                  <a16:creationId xmlns:a16="http://schemas.microsoft.com/office/drawing/2014/main" id="{A8208649-7118-478A-BAE9-D6ACCA10E9AC}"/>
                </a:ext>
              </a:extLst>
            </p:cNvPr>
            <p:cNvGrpSpPr/>
            <p:nvPr/>
          </p:nvGrpSpPr>
          <p:grpSpPr>
            <a:xfrm>
              <a:off x="3803248" y="5100340"/>
              <a:ext cx="253684" cy="235573"/>
              <a:chOff x="3803248" y="5100340"/>
              <a:chExt cx="253684" cy="235573"/>
            </a:xfrm>
            <a:solidFill>
              <a:srgbClr val="FF3F2A"/>
            </a:solidFill>
          </p:grpSpPr>
          <p:sp>
            <p:nvSpPr>
              <p:cNvPr id="25" name="Figura a mano libera: forma 24">
                <a:extLst>
                  <a:ext uri="{FF2B5EF4-FFF2-40B4-BE49-F238E27FC236}">
                    <a16:creationId xmlns:a16="http://schemas.microsoft.com/office/drawing/2014/main" id="{101E644F-24C9-4F75-88DD-EB1C2C886E2F}"/>
                  </a:ext>
                </a:extLst>
              </p:cNvPr>
              <p:cNvSpPr/>
              <p:nvPr/>
            </p:nvSpPr>
            <p:spPr>
              <a:xfrm>
                <a:off x="3945880" y="5100340"/>
                <a:ext cx="9525" cy="141444"/>
              </a:xfrm>
              <a:custGeom>
                <a:avLst/>
                <a:gdLst>
                  <a:gd name="connsiteX0" fmla="*/ -39 w 9525"/>
                  <a:gd name="connsiteY0" fmla="*/ 354 h 141444"/>
                  <a:gd name="connsiteX1" fmla="*/ -39 w 9525"/>
                  <a:gd name="connsiteY1" fmla="*/ 141798 h 141444"/>
                </a:gdLst>
                <a:ahLst/>
                <a:cxnLst>
                  <a:cxn ang="0">
                    <a:pos x="connsiteX0" y="connsiteY0"/>
                  </a:cxn>
                  <a:cxn ang="0">
                    <a:pos x="connsiteX1" y="connsiteY1"/>
                  </a:cxn>
                </a:cxnLst>
                <a:rect l="l" t="t" r="r" b="b"/>
                <a:pathLst>
                  <a:path w="9525" h="141444">
                    <a:moveTo>
                      <a:pt x="-39" y="354"/>
                    </a:moveTo>
                    <a:lnTo>
                      <a:pt x="-39" y="141798"/>
                    </a:lnTo>
                  </a:path>
                </a:pathLst>
              </a:custGeom>
              <a:solidFill>
                <a:srgbClr val="FF3F2A"/>
              </a:solidFill>
              <a:ln w="19049" cap="flat">
                <a:solidFill>
                  <a:srgbClr val="000000"/>
                </a:solidFill>
                <a:prstDash val="solid"/>
                <a:miter/>
              </a:ln>
            </p:spPr>
            <p:txBody>
              <a:bodyPr rtlCol="0" anchor="ctr"/>
              <a:lstStyle/>
              <a:p>
                <a:endParaRPr lang="en-US"/>
              </a:p>
            </p:txBody>
          </p:sp>
          <p:sp>
            <p:nvSpPr>
              <p:cNvPr id="26" name="Figura a mano libera: forma 25">
                <a:extLst>
                  <a:ext uri="{FF2B5EF4-FFF2-40B4-BE49-F238E27FC236}">
                    <a16:creationId xmlns:a16="http://schemas.microsoft.com/office/drawing/2014/main" id="{1BE5779E-EF7B-4584-950F-911E5AF466E9}"/>
                  </a:ext>
                </a:extLst>
              </p:cNvPr>
              <p:cNvSpPr/>
              <p:nvPr/>
            </p:nvSpPr>
            <p:spPr>
              <a:xfrm>
                <a:off x="3826267" y="5233296"/>
                <a:ext cx="230666" cy="9525"/>
              </a:xfrm>
              <a:custGeom>
                <a:avLst/>
                <a:gdLst>
                  <a:gd name="connsiteX0" fmla="*/ -40 w 230666"/>
                  <a:gd name="connsiteY0" fmla="*/ 359 h 9525"/>
                  <a:gd name="connsiteX1" fmla="*/ 230627 w 230666"/>
                  <a:gd name="connsiteY1" fmla="*/ 359 h 9525"/>
                </a:gdLst>
                <a:ahLst/>
                <a:cxnLst>
                  <a:cxn ang="0">
                    <a:pos x="connsiteX0" y="connsiteY0"/>
                  </a:cxn>
                  <a:cxn ang="0">
                    <a:pos x="connsiteX1" y="connsiteY1"/>
                  </a:cxn>
                </a:cxnLst>
                <a:rect l="l" t="t" r="r" b="b"/>
                <a:pathLst>
                  <a:path w="230666" h="9525">
                    <a:moveTo>
                      <a:pt x="-40" y="359"/>
                    </a:moveTo>
                    <a:lnTo>
                      <a:pt x="230627" y="359"/>
                    </a:lnTo>
                  </a:path>
                </a:pathLst>
              </a:custGeom>
              <a:solidFill>
                <a:srgbClr val="FF3F2A"/>
              </a:solidFill>
              <a:ln w="19049" cap="flat">
                <a:solidFill>
                  <a:srgbClr val="000000"/>
                </a:solidFill>
                <a:prstDash val="solid"/>
                <a:miter/>
              </a:ln>
            </p:spPr>
            <p:txBody>
              <a:bodyPr rtlCol="0" anchor="ctr"/>
              <a:lstStyle/>
              <a:p>
                <a:endParaRPr lang="en-US"/>
              </a:p>
            </p:txBody>
          </p:sp>
          <p:sp>
            <p:nvSpPr>
              <p:cNvPr id="27" name="Figura a mano libera: forma 26">
                <a:extLst>
                  <a:ext uri="{FF2B5EF4-FFF2-40B4-BE49-F238E27FC236}">
                    <a16:creationId xmlns:a16="http://schemas.microsoft.com/office/drawing/2014/main" id="{C2D5AB43-9FA6-45B6-90DD-D5A8C3D32E45}"/>
                  </a:ext>
                </a:extLst>
              </p:cNvPr>
              <p:cNvSpPr/>
              <p:nvPr/>
            </p:nvSpPr>
            <p:spPr>
              <a:xfrm>
                <a:off x="3803248" y="5241784"/>
                <a:ext cx="47696" cy="94129"/>
              </a:xfrm>
              <a:custGeom>
                <a:avLst/>
                <a:gdLst>
                  <a:gd name="connsiteX0" fmla="*/ 47648 w 47696"/>
                  <a:gd name="connsiteY0" fmla="*/ 363 h 94129"/>
                  <a:gd name="connsiteX1" fmla="*/ -49 w 47696"/>
                  <a:gd name="connsiteY1" fmla="*/ 94493 h 94129"/>
                </a:gdLst>
                <a:ahLst/>
                <a:cxnLst>
                  <a:cxn ang="0">
                    <a:pos x="connsiteX0" y="connsiteY0"/>
                  </a:cxn>
                  <a:cxn ang="0">
                    <a:pos x="connsiteX1" y="connsiteY1"/>
                  </a:cxn>
                </a:cxnLst>
                <a:rect l="l" t="t" r="r" b="b"/>
                <a:pathLst>
                  <a:path w="47696" h="94129">
                    <a:moveTo>
                      <a:pt x="47648" y="363"/>
                    </a:moveTo>
                    <a:lnTo>
                      <a:pt x="-49" y="94493"/>
                    </a:lnTo>
                  </a:path>
                </a:pathLst>
              </a:custGeom>
              <a:solidFill>
                <a:srgbClr val="FF3F2A"/>
              </a:solidFill>
              <a:ln w="19049" cap="flat">
                <a:solidFill>
                  <a:srgbClr val="000000"/>
                </a:solidFill>
                <a:prstDash val="solid"/>
                <a:miter/>
              </a:ln>
            </p:spPr>
            <p:txBody>
              <a:bodyPr rtlCol="0" anchor="ctr"/>
              <a:lstStyle/>
              <a:p>
                <a:endParaRPr lang="en-US"/>
              </a:p>
            </p:txBody>
          </p:sp>
          <p:sp>
            <p:nvSpPr>
              <p:cNvPr id="28" name="Figura a mano libera: forma 27">
                <a:extLst>
                  <a:ext uri="{FF2B5EF4-FFF2-40B4-BE49-F238E27FC236}">
                    <a16:creationId xmlns:a16="http://schemas.microsoft.com/office/drawing/2014/main" id="{6BDDEBBE-C7C7-4136-8324-F2768ACC528B}"/>
                  </a:ext>
                </a:extLst>
              </p:cNvPr>
              <p:cNvSpPr/>
              <p:nvPr/>
            </p:nvSpPr>
            <p:spPr>
              <a:xfrm>
                <a:off x="3869290" y="5241784"/>
                <a:ext cx="47696" cy="94129"/>
              </a:xfrm>
              <a:custGeom>
                <a:avLst/>
                <a:gdLst>
                  <a:gd name="connsiteX0" fmla="*/ 47653 w 47696"/>
                  <a:gd name="connsiteY0" fmla="*/ 363 h 94129"/>
                  <a:gd name="connsiteX1" fmla="*/ -43 w 47696"/>
                  <a:gd name="connsiteY1" fmla="*/ 94493 h 94129"/>
                </a:gdLst>
                <a:ahLst/>
                <a:cxnLst>
                  <a:cxn ang="0">
                    <a:pos x="connsiteX0" y="connsiteY0"/>
                  </a:cxn>
                  <a:cxn ang="0">
                    <a:pos x="connsiteX1" y="connsiteY1"/>
                  </a:cxn>
                </a:cxnLst>
                <a:rect l="l" t="t" r="r" b="b"/>
                <a:pathLst>
                  <a:path w="47696" h="94129">
                    <a:moveTo>
                      <a:pt x="47653" y="363"/>
                    </a:moveTo>
                    <a:lnTo>
                      <a:pt x="-43" y="94493"/>
                    </a:lnTo>
                  </a:path>
                </a:pathLst>
              </a:custGeom>
              <a:solidFill>
                <a:srgbClr val="FF3F2A"/>
              </a:solidFill>
              <a:ln w="19049" cap="flat">
                <a:solidFill>
                  <a:srgbClr val="000000"/>
                </a:solidFill>
                <a:prstDash val="solid"/>
                <a:miter/>
              </a:ln>
            </p:spPr>
            <p:txBody>
              <a:bodyPr rtlCol="0" anchor="ctr"/>
              <a:lstStyle/>
              <a:p>
                <a:endParaRPr lang="en-US"/>
              </a:p>
            </p:txBody>
          </p:sp>
          <p:sp>
            <p:nvSpPr>
              <p:cNvPr id="29" name="Figura a mano libera: forma 28">
                <a:extLst>
                  <a:ext uri="{FF2B5EF4-FFF2-40B4-BE49-F238E27FC236}">
                    <a16:creationId xmlns:a16="http://schemas.microsoft.com/office/drawing/2014/main" id="{B0CD1806-2EC2-4F01-ADD2-2C4F76AE9E1B}"/>
                  </a:ext>
                </a:extLst>
              </p:cNvPr>
              <p:cNvSpPr/>
              <p:nvPr/>
            </p:nvSpPr>
            <p:spPr>
              <a:xfrm>
                <a:off x="3935336" y="5241784"/>
                <a:ext cx="47693" cy="94129"/>
              </a:xfrm>
              <a:custGeom>
                <a:avLst/>
                <a:gdLst>
                  <a:gd name="connsiteX0" fmla="*/ 47655 w 47693"/>
                  <a:gd name="connsiteY0" fmla="*/ 363 h 94129"/>
                  <a:gd name="connsiteX1" fmla="*/ -38 w 47693"/>
                  <a:gd name="connsiteY1" fmla="*/ 94493 h 94129"/>
                </a:gdLst>
                <a:ahLst/>
                <a:cxnLst>
                  <a:cxn ang="0">
                    <a:pos x="connsiteX0" y="connsiteY0"/>
                  </a:cxn>
                  <a:cxn ang="0">
                    <a:pos x="connsiteX1" y="connsiteY1"/>
                  </a:cxn>
                </a:cxnLst>
                <a:rect l="l" t="t" r="r" b="b"/>
                <a:pathLst>
                  <a:path w="47693" h="94129">
                    <a:moveTo>
                      <a:pt x="47655" y="363"/>
                    </a:moveTo>
                    <a:lnTo>
                      <a:pt x="-38" y="94493"/>
                    </a:lnTo>
                  </a:path>
                </a:pathLst>
              </a:custGeom>
              <a:solidFill>
                <a:srgbClr val="FF3F2A"/>
              </a:solidFill>
              <a:ln w="19049" cap="flat">
                <a:solidFill>
                  <a:srgbClr val="000000"/>
                </a:solidFill>
                <a:prstDash val="solid"/>
                <a:miter/>
              </a:ln>
            </p:spPr>
            <p:txBody>
              <a:bodyPr rtlCol="0" anchor="ctr"/>
              <a:lstStyle/>
              <a:p>
                <a:endParaRPr lang="en-US"/>
              </a:p>
            </p:txBody>
          </p:sp>
          <p:sp>
            <p:nvSpPr>
              <p:cNvPr id="30" name="Figura a mano libera: forma 29">
                <a:extLst>
                  <a:ext uri="{FF2B5EF4-FFF2-40B4-BE49-F238E27FC236}">
                    <a16:creationId xmlns:a16="http://schemas.microsoft.com/office/drawing/2014/main" id="{16F41012-B7B6-4C83-90D2-E4D9DFE0D229}"/>
                  </a:ext>
                </a:extLst>
              </p:cNvPr>
              <p:cNvSpPr/>
              <p:nvPr/>
            </p:nvSpPr>
            <p:spPr>
              <a:xfrm>
                <a:off x="4001378" y="5241784"/>
                <a:ext cx="47696" cy="94129"/>
              </a:xfrm>
              <a:custGeom>
                <a:avLst/>
                <a:gdLst>
                  <a:gd name="connsiteX0" fmla="*/ 47663 w 47696"/>
                  <a:gd name="connsiteY0" fmla="*/ 363 h 94129"/>
                  <a:gd name="connsiteX1" fmla="*/ -33 w 47696"/>
                  <a:gd name="connsiteY1" fmla="*/ 94493 h 94129"/>
                </a:gdLst>
                <a:ahLst/>
                <a:cxnLst>
                  <a:cxn ang="0">
                    <a:pos x="connsiteX0" y="connsiteY0"/>
                  </a:cxn>
                  <a:cxn ang="0">
                    <a:pos x="connsiteX1" y="connsiteY1"/>
                  </a:cxn>
                </a:cxnLst>
                <a:rect l="l" t="t" r="r" b="b"/>
                <a:pathLst>
                  <a:path w="47696" h="94129">
                    <a:moveTo>
                      <a:pt x="47663" y="363"/>
                    </a:moveTo>
                    <a:lnTo>
                      <a:pt x="-33" y="94493"/>
                    </a:lnTo>
                  </a:path>
                </a:pathLst>
              </a:custGeom>
              <a:solidFill>
                <a:srgbClr val="FF3F2A"/>
              </a:solidFill>
              <a:ln w="19049" cap="flat">
                <a:solidFill>
                  <a:srgbClr val="000000"/>
                </a:solidFill>
                <a:prstDash val="solid"/>
                <a:miter/>
              </a:ln>
            </p:spPr>
            <p:txBody>
              <a:bodyPr rtlCol="0" anchor="ctr"/>
              <a:lstStyle/>
              <a:p>
                <a:endParaRPr lang="en-US"/>
              </a:p>
            </p:txBody>
          </p:sp>
        </p:grpSp>
        <p:sp>
          <p:nvSpPr>
            <p:cNvPr id="31" name="Figura a mano libera: forma 30">
              <a:extLst>
                <a:ext uri="{FF2B5EF4-FFF2-40B4-BE49-F238E27FC236}">
                  <a16:creationId xmlns:a16="http://schemas.microsoft.com/office/drawing/2014/main" id="{0719F036-CBCA-4DB9-9110-68CF61387F54}"/>
                </a:ext>
              </a:extLst>
            </p:cNvPr>
            <p:cNvSpPr/>
            <p:nvPr/>
          </p:nvSpPr>
          <p:spPr>
            <a:xfrm>
              <a:off x="3945880" y="1973044"/>
              <a:ext cx="740962" cy="9525"/>
            </a:xfrm>
            <a:custGeom>
              <a:avLst/>
              <a:gdLst>
                <a:gd name="connsiteX0" fmla="*/ 0 w 740962"/>
                <a:gd name="connsiteY0" fmla="*/ 0 h 9525"/>
                <a:gd name="connsiteX1" fmla="*/ 740962 w 740962"/>
                <a:gd name="connsiteY1" fmla="*/ 0 h 9525"/>
              </a:gdLst>
              <a:ahLst/>
              <a:cxnLst>
                <a:cxn ang="0">
                  <a:pos x="connsiteX0" y="connsiteY0"/>
                </a:cxn>
                <a:cxn ang="0">
                  <a:pos x="connsiteX1" y="connsiteY1"/>
                </a:cxn>
              </a:cxnLst>
              <a:rect l="l" t="t" r="r" b="b"/>
              <a:pathLst>
                <a:path w="740962" h="9525">
                  <a:moveTo>
                    <a:pt x="0" y="0"/>
                  </a:moveTo>
                  <a:cubicBezTo>
                    <a:pt x="246997" y="0"/>
                    <a:pt x="493985" y="0"/>
                    <a:pt x="740962" y="0"/>
                  </a:cubicBezTo>
                </a:path>
              </a:pathLst>
            </a:custGeom>
            <a:solidFill>
              <a:srgbClr val="000000"/>
            </a:solidFill>
            <a:ln w="19044" cap="rnd">
              <a:solidFill>
                <a:srgbClr val="000000"/>
              </a:solidFill>
              <a:prstDash val="solid"/>
              <a:round/>
            </a:ln>
          </p:spPr>
          <p:txBody>
            <a:bodyPr rtlCol="0" anchor="ctr"/>
            <a:lstStyle/>
            <a:p>
              <a:endParaRPr lang="en-US"/>
            </a:p>
          </p:txBody>
        </p:sp>
        <p:sp>
          <p:nvSpPr>
            <p:cNvPr id="32" name="CasellaDiTesto 31">
              <a:extLst>
                <a:ext uri="{FF2B5EF4-FFF2-40B4-BE49-F238E27FC236}">
                  <a16:creationId xmlns:a16="http://schemas.microsoft.com/office/drawing/2014/main" id="{3ECF0E70-F6D6-4496-BF25-57A828958086}"/>
                </a:ext>
              </a:extLst>
            </p:cNvPr>
            <p:cNvSpPr txBox="1"/>
            <p:nvPr/>
          </p:nvSpPr>
          <p:spPr>
            <a:xfrm>
              <a:off x="3542678" y="1553852"/>
              <a:ext cx="1002030" cy="410527"/>
            </a:xfrm>
            <a:prstGeom prst="rect">
              <a:avLst/>
            </a:prstGeom>
            <a:noFill/>
          </p:spPr>
          <p:txBody>
            <a:bodyPr wrap="none" rtlCol="0" anchor="t">
              <a:spAutoFit/>
            </a:bodyPr>
            <a:lstStyle/>
            <a:p>
              <a:pPr algn="l"/>
              <a:r>
                <a:rPr lang="en-US" sz="1800" i="1" spc="0" baseline="0" dirty="0">
                  <a:solidFill>
                    <a:srgbClr val="000000"/>
                  </a:solidFill>
                  <a:latin typeface="Arial"/>
                  <a:cs typeface="Arial"/>
                  <a:sym typeface="Arial"/>
                  <a:rtl val="0"/>
                </a:rPr>
                <a:t>V</a:t>
              </a:r>
              <a:r>
                <a:rPr lang="en-US" sz="1800" i="1" spc="0" baseline="-35417" dirty="0">
                  <a:solidFill>
                    <a:srgbClr val="000000"/>
                  </a:solidFill>
                  <a:latin typeface="Arial"/>
                  <a:cs typeface="Arial"/>
                  <a:sym typeface="Arial"/>
                  <a:rtl val="0"/>
                </a:rPr>
                <a:t>H</a:t>
              </a:r>
              <a:r>
                <a:rPr lang="en-US" sz="1800" i="1" spc="0" baseline="0" dirty="0">
                  <a:solidFill>
                    <a:srgbClr val="000000"/>
                  </a:solidFill>
                  <a:latin typeface="Arial"/>
                  <a:cs typeface="Arial"/>
                  <a:sym typeface="Arial"/>
                  <a:rtl val="0"/>
                </a:rPr>
                <a:t>=NV</a:t>
              </a:r>
              <a:r>
                <a:rPr lang="en-US" sz="1800" i="1" spc="0" baseline="-35417" dirty="0">
                  <a:solidFill>
                    <a:srgbClr val="000000"/>
                  </a:solidFill>
                  <a:latin typeface="Arial"/>
                  <a:cs typeface="Arial"/>
                  <a:sym typeface="Arial"/>
                  <a:rtl val="0"/>
                </a:rPr>
                <a:t>B</a:t>
              </a:r>
            </a:p>
          </p:txBody>
        </p:sp>
        <p:sp>
          <p:nvSpPr>
            <p:cNvPr id="33" name="Figura a mano libera: forma 32">
              <a:extLst>
                <a:ext uri="{FF2B5EF4-FFF2-40B4-BE49-F238E27FC236}">
                  <a16:creationId xmlns:a16="http://schemas.microsoft.com/office/drawing/2014/main" id="{D22B3196-A3C1-45A2-B202-703C0D8171F0}"/>
                </a:ext>
              </a:extLst>
            </p:cNvPr>
            <p:cNvSpPr/>
            <p:nvPr/>
          </p:nvSpPr>
          <p:spPr>
            <a:xfrm>
              <a:off x="4705892" y="1906369"/>
              <a:ext cx="600075" cy="133350"/>
            </a:xfrm>
            <a:custGeom>
              <a:avLst/>
              <a:gdLst>
                <a:gd name="connsiteX0" fmla="*/ 600075 w 600075"/>
                <a:gd name="connsiteY0" fmla="*/ 66675 h 133350"/>
                <a:gd name="connsiteX1" fmla="*/ 500063 w 600075"/>
                <a:gd name="connsiteY1" fmla="*/ 66675 h 133350"/>
                <a:gd name="connsiteX2" fmla="*/ 466725 w 600075"/>
                <a:gd name="connsiteY2" fmla="*/ 0 h 133350"/>
                <a:gd name="connsiteX3" fmla="*/ 400050 w 600075"/>
                <a:gd name="connsiteY3" fmla="*/ 133350 h 133350"/>
                <a:gd name="connsiteX4" fmla="*/ 333375 w 600075"/>
                <a:gd name="connsiteY4" fmla="*/ 0 h 133350"/>
                <a:gd name="connsiteX5" fmla="*/ 266700 w 600075"/>
                <a:gd name="connsiteY5" fmla="*/ 133350 h 133350"/>
                <a:gd name="connsiteX6" fmla="*/ 200025 w 600075"/>
                <a:gd name="connsiteY6" fmla="*/ 0 h 133350"/>
                <a:gd name="connsiteX7" fmla="*/ 133350 w 600075"/>
                <a:gd name="connsiteY7" fmla="*/ 133350 h 133350"/>
                <a:gd name="connsiteX8" fmla="*/ 100013 w 600075"/>
                <a:gd name="connsiteY8" fmla="*/ 66675 h 133350"/>
                <a:gd name="connsiteX9" fmla="*/ 0 w 600075"/>
                <a:gd name="connsiteY9" fmla="*/ 66675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0075" h="133350">
                  <a:moveTo>
                    <a:pt x="600075" y="66675"/>
                  </a:moveTo>
                  <a:lnTo>
                    <a:pt x="500063" y="66675"/>
                  </a:lnTo>
                  <a:lnTo>
                    <a:pt x="466725" y="0"/>
                  </a:lnTo>
                  <a:lnTo>
                    <a:pt x="400050" y="133350"/>
                  </a:lnTo>
                  <a:lnTo>
                    <a:pt x="333375" y="0"/>
                  </a:lnTo>
                  <a:lnTo>
                    <a:pt x="266700" y="133350"/>
                  </a:lnTo>
                  <a:lnTo>
                    <a:pt x="200025" y="0"/>
                  </a:lnTo>
                  <a:lnTo>
                    <a:pt x="133350" y="133350"/>
                  </a:lnTo>
                  <a:lnTo>
                    <a:pt x="100013" y="66675"/>
                  </a:lnTo>
                  <a:lnTo>
                    <a:pt x="0" y="66675"/>
                  </a:lnTo>
                </a:path>
              </a:pathLst>
            </a:custGeom>
            <a:noFill/>
            <a:ln w="19050" cap="rnd">
              <a:solidFill>
                <a:srgbClr val="000000"/>
              </a:solidFill>
              <a:prstDash val="solid"/>
              <a:bevel/>
            </a:ln>
          </p:spPr>
          <p:txBody>
            <a:bodyPr rtlCol="0" anchor="ctr"/>
            <a:lstStyle/>
            <a:p>
              <a:endParaRPr lang="en-US"/>
            </a:p>
          </p:txBody>
        </p:sp>
        <p:sp>
          <p:nvSpPr>
            <p:cNvPr id="34" name="CasellaDiTesto 33">
              <a:extLst>
                <a:ext uri="{FF2B5EF4-FFF2-40B4-BE49-F238E27FC236}">
                  <a16:creationId xmlns:a16="http://schemas.microsoft.com/office/drawing/2014/main" id="{4EC341CA-91A3-494F-8BC4-9151B0EE9674}"/>
                </a:ext>
              </a:extLst>
            </p:cNvPr>
            <p:cNvSpPr txBox="1"/>
            <p:nvPr/>
          </p:nvSpPr>
          <p:spPr>
            <a:xfrm>
              <a:off x="4781044" y="1427603"/>
              <a:ext cx="754380" cy="410527"/>
            </a:xfrm>
            <a:prstGeom prst="rect">
              <a:avLst/>
            </a:prstGeom>
            <a:noFill/>
          </p:spPr>
          <p:txBody>
            <a:bodyPr wrap="none" rtlCol="0" anchor="t">
              <a:spAutoFit/>
            </a:bodyPr>
            <a:lstStyle/>
            <a:p>
              <a:pPr algn="l"/>
              <a:r>
                <a:rPr lang="en-US" sz="1800" i="1" spc="0" baseline="0" dirty="0">
                  <a:solidFill>
                    <a:srgbClr val="000000"/>
                  </a:solidFill>
                  <a:latin typeface="Arial"/>
                  <a:cs typeface="Arial"/>
                  <a:sym typeface="Arial"/>
                  <a:rtl val="0"/>
                </a:rPr>
                <a:t>R</a:t>
              </a:r>
              <a:r>
                <a:rPr lang="en-US" sz="1800" i="1" spc="0" baseline="-35417" dirty="0">
                  <a:solidFill>
                    <a:srgbClr val="000000"/>
                  </a:solidFill>
                  <a:latin typeface="Arial"/>
                  <a:cs typeface="Arial"/>
                  <a:sym typeface="Arial"/>
                  <a:rtl val="0"/>
                </a:rPr>
                <a:t>sense</a:t>
              </a:r>
            </a:p>
          </p:txBody>
        </p:sp>
        <p:sp>
          <p:nvSpPr>
            <p:cNvPr id="35" name="CasellaDiTesto 34">
              <a:extLst>
                <a:ext uri="{FF2B5EF4-FFF2-40B4-BE49-F238E27FC236}">
                  <a16:creationId xmlns:a16="http://schemas.microsoft.com/office/drawing/2014/main" id="{399E7749-7313-4745-B3B4-39938F86FB50}"/>
                </a:ext>
              </a:extLst>
            </p:cNvPr>
            <p:cNvSpPr txBox="1"/>
            <p:nvPr/>
          </p:nvSpPr>
          <p:spPr>
            <a:xfrm>
              <a:off x="3447320" y="4617090"/>
              <a:ext cx="440054" cy="410527"/>
            </a:xfrm>
            <a:prstGeom prst="rect">
              <a:avLst/>
            </a:prstGeom>
            <a:noFill/>
          </p:spPr>
          <p:txBody>
            <a:bodyPr wrap="none" rtlCol="0" anchor="t">
              <a:spAutoFit/>
            </a:bodyPr>
            <a:lstStyle/>
            <a:p>
              <a:pPr algn="l"/>
              <a:r>
                <a:rPr lang="en-US" sz="1800" i="1" spc="0" baseline="0" dirty="0">
                  <a:solidFill>
                    <a:srgbClr val="000000"/>
                  </a:solidFill>
                  <a:latin typeface="Arial"/>
                  <a:cs typeface="Arial"/>
                  <a:sym typeface="Arial"/>
                  <a:rtl val="0"/>
                </a:rPr>
                <a:t>V</a:t>
              </a:r>
              <a:r>
                <a:rPr lang="en-US" sz="1800" i="1" spc="0" baseline="-35417" dirty="0">
                  <a:solidFill>
                    <a:srgbClr val="000000"/>
                  </a:solidFill>
                  <a:latin typeface="Arial"/>
                  <a:cs typeface="Arial"/>
                  <a:sym typeface="Arial"/>
                  <a:rtl val="0"/>
                </a:rPr>
                <a:t>B</a:t>
              </a:r>
            </a:p>
          </p:txBody>
        </p:sp>
        <p:sp>
          <p:nvSpPr>
            <p:cNvPr id="36" name="Figura a mano libera: forma 35">
              <a:extLst>
                <a:ext uri="{FF2B5EF4-FFF2-40B4-BE49-F238E27FC236}">
                  <a16:creationId xmlns:a16="http://schemas.microsoft.com/office/drawing/2014/main" id="{22B66E6D-4A0D-4B9F-8B02-409A2EA51799}"/>
                </a:ext>
              </a:extLst>
            </p:cNvPr>
            <p:cNvSpPr/>
            <p:nvPr/>
          </p:nvSpPr>
          <p:spPr>
            <a:xfrm>
              <a:off x="7102030" y="3959656"/>
              <a:ext cx="1517761" cy="1020965"/>
            </a:xfrm>
            <a:custGeom>
              <a:avLst/>
              <a:gdLst>
                <a:gd name="connsiteX0" fmla="*/ 0 w 1517761"/>
                <a:gd name="connsiteY0" fmla="*/ 0 h 1020965"/>
                <a:gd name="connsiteX1" fmla="*/ 1517761 w 1517761"/>
                <a:gd name="connsiteY1" fmla="*/ 0 h 1020965"/>
                <a:gd name="connsiteX2" fmla="*/ 1517761 w 1517761"/>
                <a:gd name="connsiteY2" fmla="*/ 1020966 h 1020965"/>
                <a:gd name="connsiteX3" fmla="*/ 0 w 1517761"/>
                <a:gd name="connsiteY3" fmla="*/ 1020966 h 1020965"/>
              </a:gdLst>
              <a:ahLst/>
              <a:cxnLst>
                <a:cxn ang="0">
                  <a:pos x="connsiteX0" y="connsiteY0"/>
                </a:cxn>
                <a:cxn ang="0">
                  <a:pos x="connsiteX1" y="connsiteY1"/>
                </a:cxn>
                <a:cxn ang="0">
                  <a:pos x="connsiteX2" y="connsiteY2"/>
                </a:cxn>
                <a:cxn ang="0">
                  <a:pos x="connsiteX3" y="connsiteY3"/>
                </a:cxn>
              </a:cxnLst>
              <a:rect l="l" t="t" r="r" b="b"/>
              <a:pathLst>
                <a:path w="1517761" h="1020965">
                  <a:moveTo>
                    <a:pt x="0" y="0"/>
                  </a:moveTo>
                  <a:lnTo>
                    <a:pt x="1517761" y="0"/>
                  </a:lnTo>
                  <a:lnTo>
                    <a:pt x="1517761" y="1020966"/>
                  </a:lnTo>
                  <a:lnTo>
                    <a:pt x="0" y="1020966"/>
                  </a:lnTo>
                  <a:close/>
                </a:path>
              </a:pathLst>
            </a:custGeom>
            <a:noFill/>
            <a:ln w="19044" cap="rnd">
              <a:solidFill>
                <a:srgbClr val="000000"/>
              </a:solidFill>
              <a:prstDash val="solid"/>
              <a:round/>
            </a:ln>
          </p:spPr>
          <p:txBody>
            <a:bodyPr rtlCol="0" anchor="ctr"/>
            <a:lstStyle/>
            <a:p>
              <a:endParaRPr lang="en-US"/>
            </a:p>
          </p:txBody>
        </p:sp>
        <p:sp>
          <p:nvSpPr>
            <p:cNvPr id="37" name="CasellaDiTesto 36">
              <a:extLst>
                <a:ext uri="{FF2B5EF4-FFF2-40B4-BE49-F238E27FC236}">
                  <a16:creationId xmlns:a16="http://schemas.microsoft.com/office/drawing/2014/main" id="{A7592C22-6BF5-4806-AF9B-7F69883C903C}"/>
                </a:ext>
              </a:extLst>
            </p:cNvPr>
            <p:cNvSpPr txBox="1"/>
            <p:nvPr/>
          </p:nvSpPr>
          <p:spPr>
            <a:xfrm>
              <a:off x="7231291" y="3988456"/>
              <a:ext cx="1136729" cy="325519"/>
            </a:xfrm>
            <a:prstGeom prst="rect">
              <a:avLst/>
            </a:prstGeom>
            <a:noFill/>
          </p:spPr>
          <p:txBody>
            <a:bodyPr wrap="none" rtlCol="0">
              <a:spAutoFit/>
            </a:bodyPr>
            <a:lstStyle/>
            <a:p>
              <a:pPr algn="l"/>
              <a:r>
                <a:rPr lang="en-US" sz="1578" spc="0" baseline="0" dirty="0">
                  <a:solidFill>
                    <a:srgbClr val="000000"/>
                  </a:solidFill>
                  <a:latin typeface="Arial"/>
                  <a:cs typeface="Arial"/>
                  <a:sym typeface="Arial"/>
                  <a:rtl val="0"/>
                </a:rPr>
                <a:t>Conversion</a:t>
              </a:r>
            </a:p>
          </p:txBody>
        </p:sp>
        <p:sp>
          <p:nvSpPr>
            <p:cNvPr id="38" name="CasellaDiTesto 37">
              <a:extLst>
                <a:ext uri="{FF2B5EF4-FFF2-40B4-BE49-F238E27FC236}">
                  <a16:creationId xmlns:a16="http://schemas.microsoft.com/office/drawing/2014/main" id="{56E56E4F-B653-4557-83F7-277F7A4C7C0A}"/>
                </a:ext>
              </a:extLst>
            </p:cNvPr>
            <p:cNvSpPr txBox="1"/>
            <p:nvPr/>
          </p:nvSpPr>
          <p:spPr>
            <a:xfrm>
              <a:off x="7231291" y="4259856"/>
              <a:ext cx="1118900" cy="325519"/>
            </a:xfrm>
            <a:prstGeom prst="rect">
              <a:avLst/>
            </a:prstGeom>
            <a:noFill/>
          </p:spPr>
          <p:txBody>
            <a:bodyPr wrap="none" rtlCol="0">
              <a:spAutoFit/>
            </a:bodyPr>
            <a:lstStyle/>
            <a:p>
              <a:pPr algn="l"/>
              <a:r>
                <a:rPr lang="en-US" sz="1578" spc="0" baseline="0" dirty="0">
                  <a:solidFill>
                    <a:srgbClr val="000000"/>
                  </a:solidFill>
                  <a:latin typeface="Arial"/>
                  <a:cs typeface="Arial"/>
                  <a:sym typeface="Arial"/>
                  <a:rtl val="0"/>
                </a:rPr>
                <a:t>Processing</a:t>
              </a:r>
            </a:p>
          </p:txBody>
        </p:sp>
        <p:sp>
          <p:nvSpPr>
            <p:cNvPr id="39" name="CasellaDiTesto 38">
              <a:extLst>
                <a:ext uri="{FF2B5EF4-FFF2-40B4-BE49-F238E27FC236}">
                  <a16:creationId xmlns:a16="http://schemas.microsoft.com/office/drawing/2014/main" id="{CEEBB31B-F971-4CFD-8CB4-D9C95806A23B}"/>
                </a:ext>
              </a:extLst>
            </p:cNvPr>
            <p:cNvSpPr txBox="1"/>
            <p:nvPr/>
          </p:nvSpPr>
          <p:spPr>
            <a:xfrm>
              <a:off x="7231291" y="4531245"/>
              <a:ext cx="1118900" cy="325519"/>
            </a:xfrm>
            <a:prstGeom prst="rect">
              <a:avLst/>
            </a:prstGeom>
            <a:noFill/>
          </p:spPr>
          <p:txBody>
            <a:bodyPr wrap="none" rtlCol="0">
              <a:spAutoFit/>
            </a:bodyPr>
            <a:lstStyle/>
            <a:p>
              <a:pPr algn="l"/>
              <a:r>
                <a:rPr lang="en-US" sz="1578" spc="0" baseline="0" dirty="0">
                  <a:solidFill>
                    <a:srgbClr val="000000"/>
                  </a:solidFill>
                  <a:latin typeface="Arial"/>
                  <a:cs typeface="Arial"/>
                  <a:sym typeface="Arial"/>
                  <a:rtl val="0"/>
                </a:rPr>
                <a:t>Display .... </a:t>
              </a:r>
            </a:p>
          </p:txBody>
        </p:sp>
        <p:grpSp>
          <p:nvGrpSpPr>
            <p:cNvPr id="40" name="Elemento grafico 5">
              <a:extLst>
                <a:ext uri="{FF2B5EF4-FFF2-40B4-BE49-F238E27FC236}">
                  <a16:creationId xmlns:a16="http://schemas.microsoft.com/office/drawing/2014/main" id="{B72C7E40-5803-45FD-979B-501D87479DF6}"/>
                </a:ext>
              </a:extLst>
            </p:cNvPr>
            <p:cNvGrpSpPr/>
            <p:nvPr/>
          </p:nvGrpSpPr>
          <p:grpSpPr>
            <a:xfrm>
              <a:off x="5700517" y="2086856"/>
              <a:ext cx="332076" cy="82648"/>
              <a:chOff x="5700517" y="2086856"/>
              <a:chExt cx="332076" cy="82648"/>
            </a:xfrm>
          </p:grpSpPr>
          <p:sp>
            <p:nvSpPr>
              <p:cNvPr id="41" name="Figura a mano libera: forma 40">
                <a:extLst>
                  <a:ext uri="{FF2B5EF4-FFF2-40B4-BE49-F238E27FC236}">
                    <a16:creationId xmlns:a16="http://schemas.microsoft.com/office/drawing/2014/main" id="{84581B4E-2FC8-443D-BA24-8844A6FC7346}"/>
                  </a:ext>
                </a:extLst>
              </p:cNvPr>
              <p:cNvSpPr/>
              <p:nvPr/>
            </p:nvSpPr>
            <p:spPr>
              <a:xfrm rot="5400000">
                <a:off x="5953679" y="2090590"/>
                <a:ext cx="82648" cy="75181"/>
              </a:xfrm>
              <a:custGeom>
                <a:avLst/>
                <a:gdLst>
                  <a:gd name="connsiteX0" fmla="*/ 82773 w 82648"/>
                  <a:gd name="connsiteY0" fmla="*/ 75053 h 75181"/>
                  <a:gd name="connsiteX1" fmla="*/ 125 w 82648"/>
                  <a:gd name="connsiteY1" fmla="*/ 75053 h 75181"/>
                  <a:gd name="connsiteX2" fmla="*/ 41449 w 82648"/>
                  <a:gd name="connsiteY2" fmla="*/ -129 h 75181"/>
                </a:gdLst>
                <a:ahLst/>
                <a:cxnLst>
                  <a:cxn ang="0">
                    <a:pos x="connsiteX0" y="connsiteY0"/>
                  </a:cxn>
                  <a:cxn ang="0">
                    <a:pos x="connsiteX1" y="connsiteY1"/>
                  </a:cxn>
                  <a:cxn ang="0">
                    <a:pos x="connsiteX2" y="connsiteY2"/>
                  </a:cxn>
                </a:cxnLst>
                <a:rect l="l" t="t" r="r" b="b"/>
                <a:pathLst>
                  <a:path w="82648" h="75181">
                    <a:moveTo>
                      <a:pt x="82773" y="75053"/>
                    </a:moveTo>
                    <a:lnTo>
                      <a:pt x="125" y="75053"/>
                    </a:lnTo>
                    <a:lnTo>
                      <a:pt x="41449" y="-129"/>
                    </a:lnTo>
                    <a:close/>
                  </a:path>
                </a:pathLst>
              </a:custGeom>
              <a:solidFill>
                <a:srgbClr val="2B1100"/>
              </a:solidFill>
              <a:ln w="19056" cap="flat">
                <a:solidFill>
                  <a:srgbClr val="000000"/>
                </a:solidFill>
                <a:prstDash val="solid"/>
                <a:miter/>
              </a:ln>
            </p:spPr>
            <p:txBody>
              <a:bodyPr rtlCol="0" anchor="ctr"/>
              <a:lstStyle/>
              <a:p>
                <a:endParaRPr lang="en-US"/>
              </a:p>
            </p:txBody>
          </p:sp>
          <p:sp>
            <p:nvSpPr>
              <p:cNvPr id="42" name="Figura a mano libera: forma 41">
                <a:extLst>
                  <a:ext uri="{FF2B5EF4-FFF2-40B4-BE49-F238E27FC236}">
                    <a16:creationId xmlns:a16="http://schemas.microsoft.com/office/drawing/2014/main" id="{6E6D7DEF-A26B-4335-B94A-D2F1CDD96949}"/>
                  </a:ext>
                </a:extLst>
              </p:cNvPr>
              <p:cNvSpPr/>
              <p:nvPr/>
            </p:nvSpPr>
            <p:spPr>
              <a:xfrm rot="-5400000">
                <a:off x="5841497" y="1987202"/>
                <a:ext cx="9525" cy="281959"/>
              </a:xfrm>
              <a:custGeom>
                <a:avLst/>
                <a:gdLst>
                  <a:gd name="connsiteX0" fmla="*/ 215 w 9525"/>
                  <a:gd name="connsiteY0" fmla="*/ 282036 h 281959"/>
                  <a:gd name="connsiteX1" fmla="*/ 215 w 9525"/>
                  <a:gd name="connsiteY1" fmla="*/ 77 h 281959"/>
                </a:gdLst>
                <a:ahLst/>
                <a:cxnLst>
                  <a:cxn ang="0">
                    <a:pos x="connsiteX0" y="connsiteY0"/>
                  </a:cxn>
                  <a:cxn ang="0">
                    <a:pos x="connsiteX1" y="connsiteY1"/>
                  </a:cxn>
                </a:cxnLst>
                <a:rect l="l" t="t" r="r" b="b"/>
                <a:pathLst>
                  <a:path w="9525" h="281959">
                    <a:moveTo>
                      <a:pt x="215" y="282036"/>
                    </a:moveTo>
                    <a:lnTo>
                      <a:pt x="215" y="77"/>
                    </a:lnTo>
                  </a:path>
                </a:pathLst>
              </a:custGeom>
              <a:noFill/>
              <a:ln w="19049" cap="rnd">
                <a:solidFill>
                  <a:srgbClr val="000000"/>
                </a:solidFill>
                <a:prstDash val="solid"/>
                <a:miter/>
              </a:ln>
            </p:spPr>
            <p:txBody>
              <a:bodyPr rtlCol="0" anchor="ctr"/>
              <a:lstStyle/>
              <a:p>
                <a:endParaRPr lang="en-US"/>
              </a:p>
            </p:txBody>
          </p:sp>
        </p:grpSp>
        <p:sp>
          <p:nvSpPr>
            <p:cNvPr id="43" name="CasellaDiTesto 42">
              <a:extLst>
                <a:ext uri="{FF2B5EF4-FFF2-40B4-BE49-F238E27FC236}">
                  <a16:creationId xmlns:a16="http://schemas.microsoft.com/office/drawing/2014/main" id="{0D656382-99FD-4D2B-8094-B4B5FF9A8EF7}"/>
                </a:ext>
              </a:extLst>
            </p:cNvPr>
            <p:cNvSpPr txBox="1"/>
            <p:nvPr/>
          </p:nvSpPr>
          <p:spPr>
            <a:xfrm>
              <a:off x="5975594" y="1978863"/>
              <a:ext cx="630555" cy="410527"/>
            </a:xfrm>
            <a:prstGeom prst="rect">
              <a:avLst/>
            </a:prstGeom>
            <a:noFill/>
          </p:spPr>
          <p:txBody>
            <a:bodyPr wrap="none" rtlCol="0" anchor="t">
              <a:spAutoFit/>
            </a:bodyPr>
            <a:lstStyle/>
            <a:p>
              <a:pPr algn="l"/>
              <a:r>
                <a:rPr lang="en-US" sz="1800" i="1" spc="0" baseline="0" dirty="0">
                  <a:solidFill>
                    <a:srgbClr val="000000"/>
                  </a:solidFill>
                  <a:latin typeface="Arial"/>
                  <a:cs typeface="Arial"/>
                  <a:sym typeface="Arial"/>
                  <a:rtl val="0"/>
                </a:rPr>
                <a:t>I</a:t>
              </a:r>
              <a:r>
                <a:rPr lang="en-US" sz="1800" i="1" spc="0" baseline="-35417" dirty="0">
                  <a:solidFill>
                    <a:srgbClr val="000000"/>
                  </a:solidFill>
                  <a:latin typeface="Arial"/>
                  <a:cs typeface="Arial"/>
                  <a:sym typeface="Arial"/>
                  <a:rtl val="0"/>
                </a:rPr>
                <a:t>motor</a:t>
              </a:r>
            </a:p>
          </p:txBody>
        </p:sp>
        <p:grpSp>
          <p:nvGrpSpPr>
            <p:cNvPr id="44" name="Elemento grafico 5">
              <a:extLst>
                <a:ext uri="{FF2B5EF4-FFF2-40B4-BE49-F238E27FC236}">
                  <a16:creationId xmlns:a16="http://schemas.microsoft.com/office/drawing/2014/main" id="{26FE045C-4588-4582-BCD2-EB02CB3C0269}"/>
                </a:ext>
              </a:extLst>
            </p:cNvPr>
            <p:cNvGrpSpPr/>
            <p:nvPr/>
          </p:nvGrpSpPr>
          <p:grpSpPr>
            <a:xfrm>
              <a:off x="5701251" y="1781542"/>
              <a:ext cx="332076" cy="82648"/>
              <a:chOff x="5701251" y="1781542"/>
              <a:chExt cx="332076" cy="82648"/>
            </a:xfrm>
          </p:grpSpPr>
          <p:sp>
            <p:nvSpPr>
              <p:cNvPr id="45" name="Figura a mano libera: forma 44">
                <a:extLst>
                  <a:ext uri="{FF2B5EF4-FFF2-40B4-BE49-F238E27FC236}">
                    <a16:creationId xmlns:a16="http://schemas.microsoft.com/office/drawing/2014/main" id="{3BD1F226-9AFE-4E82-8BD4-B6282C7562CF}"/>
                  </a:ext>
                </a:extLst>
              </p:cNvPr>
              <p:cNvSpPr/>
              <p:nvPr/>
            </p:nvSpPr>
            <p:spPr>
              <a:xfrm rot="5400000" flipV="1">
                <a:off x="5697518" y="1785275"/>
                <a:ext cx="82648" cy="75181"/>
              </a:xfrm>
              <a:custGeom>
                <a:avLst/>
                <a:gdLst>
                  <a:gd name="connsiteX0" fmla="*/ 82746 w 82648"/>
                  <a:gd name="connsiteY0" fmla="*/ 75021 h 75181"/>
                  <a:gd name="connsiteX1" fmla="*/ 98 w 82648"/>
                  <a:gd name="connsiteY1" fmla="*/ 75021 h 75181"/>
                  <a:gd name="connsiteX2" fmla="*/ 41422 w 82648"/>
                  <a:gd name="connsiteY2" fmla="*/ -161 h 75181"/>
                </a:gdLst>
                <a:ahLst/>
                <a:cxnLst>
                  <a:cxn ang="0">
                    <a:pos x="connsiteX0" y="connsiteY0"/>
                  </a:cxn>
                  <a:cxn ang="0">
                    <a:pos x="connsiteX1" y="connsiteY1"/>
                  </a:cxn>
                  <a:cxn ang="0">
                    <a:pos x="connsiteX2" y="connsiteY2"/>
                  </a:cxn>
                </a:cxnLst>
                <a:rect l="l" t="t" r="r" b="b"/>
                <a:pathLst>
                  <a:path w="82648" h="75181">
                    <a:moveTo>
                      <a:pt x="82746" y="75021"/>
                    </a:moveTo>
                    <a:lnTo>
                      <a:pt x="98" y="75021"/>
                    </a:lnTo>
                    <a:lnTo>
                      <a:pt x="41422" y="-161"/>
                    </a:lnTo>
                    <a:close/>
                  </a:path>
                </a:pathLst>
              </a:custGeom>
              <a:solidFill>
                <a:srgbClr val="2B1100"/>
              </a:solidFill>
              <a:ln w="19056" cap="flat">
                <a:solidFill>
                  <a:srgbClr val="000000"/>
                </a:solidFill>
                <a:prstDash val="solid"/>
                <a:miter/>
              </a:ln>
            </p:spPr>
            <p:txBody>
              <a:bodyPr rtlCol="0" anchor="ctr"/>
              <a:lstStyle/>
              <a:p>
                <a:endParaRPr lang="en-US"/>
              </a:p>
            </p:txBody>
          </p:sp>
          <p:sp>
            <p:nvSpPr>
              <p:cNvPr id="46" name="Figura a mano libera: forma 45">
                <a:extLst>
                  <a:ext uri="{FF2B5EF4-FFF2-40B4-BE49-F238E27FC236}">
                    <a16:creationId xmlns:a16="http://schemas.microsoft.com/office/drawing/2014/main" id="{9522113B-07D0-4217-A7C3-D84D7706CE3A}"/>
                  </a:ext>
                </a:extLst>
              </p:cNvPr>
              <p:cNvSpPr/>
              <p:nvPr/>
            </p:nvSpPr>
            <p:spPr>
              <a:xfrm rot="-5400000" flipV="1">
                <a:off x="5892348" y="1681888"/>
                <a:ext cx="9525" cy="281959"/>
              </a:xfrm>
              <a:custGeom>
                <a:avLst/>
                <a:gdLst>
                  <a:gd name="connsiteX0" fmla="*/ 220 w 9525"/>
                  <a:gd name="connsiteY0" fmla="*/ 282004 h 281959"/>
                  <a:gd name="connsiteX1" fmla="*/ 220 w 9525"/>
                  <a:gd name="connsiteY1" fmla="*/ 45 h 281959"/>
                </a:gdLst>
                <a:ahLst/>
                <a:cxnLst>
                  <a:cxn ang="0">
                    <a:pos x="connsiteX0" y="connsiteY0"/>
                  </a:cxn>
                  <a:cxn ang="0">
                    <a:pos x="connsiteX1" y="connsiteY1"/>
                  </a:cxn>
                </a:cxnLst>
                <a:rect l="l" t="t" r="r" b="b"/>
                <a:pathLst>
                  <a:path w="9525" h="281959">
                    <a:moveTo>
                      <a:pt x="220" y="282004"/>
                    </a:moveTo>
                    <a:lnTo>
                      <a:pt x="220" y="45"/>
                    </a:lnTo>
                  </a:path>
                </a:pathLst>
              </a:custGeom>
              <a:noFill/>
              <a:ln w="19049" cap="rnd">
                <a:solidFill>
                  <a:srgbClr val="000000"/>
                </a:solidFill>
                <a:prstDash val="solid"/>
                <a:miter/>
              </a:ln>
            </p:spPr>
            <p:txBody>
              <a:bodyPr rtlCol="0" anchor="ctr"/>
              <a:lstStyle/>
              <a:p>
                <a:endParaRPr lang="en-US"/>
              </a:p>
            </p:txBody>
          </p:sp>
        </p:grpSp>
        <p:sp>
          <p:nvSpPr>
            <p:cNvPr id="47" name="CasellaDiTesto 46">
              <a:extLst>
                <a:ext uri="{FF2B5EF4-FFF2-40B4-BE49-F238E27FC236}">
                  <a16:creationId xmlns:a16="http://schemas.microsoft.com/office/drawing/2014/main" id="{E0B2BE2D-316F-4E56-9A1B-4D1E82C1C4D5}"/>
                </a:ext>
              </a:extLst>
            </p:cNvPr>
            <p:cNvSpPr txBox="1"/>
            <p:nvPr/>
          </p:nvSpPr>
          <p:spPr>
            <a:xfrm>
              <a:off x="5993148" y="1595835"/>
              <a:ext cx="706755" cy="410527"/>
            </a:xfrm>
            <a:prstGeom prst="rect">
              <a:avLst/>
            </a:prstGeom>
            <a:noFill/>
          </p:spPr>
          <p:txBody>
            <a:bodyPr wrap="none" rtlCol="0" anchor="t">
              <a:spAutoFit/>
            </a:bodyPr>
            <a:lstStyle/>
            <a:p>
              <a:pPr algn="l"/>
              <a:r>
                <a:rPr lang="en-US" sz="1800" i="1" spc="0" baseline="0" dirty="0">
                  <a:solidFill>
                    <a:srgbClr val="000000"/>
                  </a:solidFill>
                  <a:latin typeface="Arial"/>
                  <a:cs typeface="Arial"/>
                  <a:sym typeface="Arial"/>
                  <a:rtl val="0"/>
                </a:rPr>
                <a:t>I</a:t>
              </a:r>
              <a:r>
                <a:rPr lang="en-US" sz="1800" i="1" spc="0" baseline="-35417" dirty="0">
                  <a:solidFill>
                    <a:srgbClr val="000000"/>
                  </a:solidFill>
                  <a:latin typeface="Arial"/>
                  <a:cs typeface="Arial"/>
                  <a:sym typeface="Arial"/>
                  <a:rtl val="0"/>
                </a:rPr>
                <a:t>charge</a:t>
              </a:r>
            </a:p>
          </p:txBody>
        </p:sp>
        <p:sp>
          <p:nvSpPr>
            <p:cNvPr id="48" name="Figura a mano libera: forma 47">
              <a:extLst>
                <a:ext uri="{FF2B5EF4-FFF2-40B4-BE49-F238E27FC236}">
                  <a16:creationId xmlns:a16="http://schemas.microsoft.com/office/drawing/2014/main" id="{2C1E3F41-9617-407F-96E9-DB0E8CE89872}"/>
                </a:ext>
              </a:extLst>
            </p:cNvPr>
            <p:cNvSpPr/>
            <p:nvPr/>
          </p:nvSpPr>
          <p:spPr>
            <a:xfrm>
              <a:off x="5286917" y="1973044"/>
              <a:ext cx="709107" cy="9525"/>
            </a:xfrm>
            <a:custGeom>
              <a:avLst/>
              <a:gdLst>
                <a:gd name="connsiteX0" fmla="*/ 0 w 709107"/>
                <a:gd name="connsiteY0" fmla="*/ 0 h 9525"/>
                <a:gd name="connsiteX1" fmla="*/ 709108 w 709107"/>
                <a:gd name="connsiteY1" fmla="*/ 0 h 9525"/>
              </a:gdLst>
              <a:ahLst/>
              <a:cxnLst>
                <a:cxn ang="0">
                  <a:pos x="connsiteX0" y="connsiteY0"/>
                </a:cxn>
                <a:cxn ang="0">
                  <a:pos x="connsiteX1" y="connsiteY1"/>
                </a:cxn>
              </a:cxnLst>
              <a:rect l="l" t="t" r="r" b="b"/>
              <a:pathLst>
                <a:path w="709107" h="9525">
                  <a:moveTo>
                    <a:pt x="0" y="0"/>
                  </a:moveTo>
                  <a:cubicBezTo>
                    <a:pt x="236382" y="0"/>
                    <a:pt x="472754" y="0"/>
                    <a:pt x="709108" y="0"/>
                  </a:cubicBezTo>
                </a:path>
              </a:pathLst>
            </a:custGeom>
            <a:noFill/>
            <a:ln w="19044" cap="rnd">
              <a:solidFill>
                <a:srgbClr val="000000"/>
              </a:solidFill>
              <a:prstDash val="solid"/>
              <a:round/>
            </a:ln>
          </p:spPr>
          <p:txBody>
            <a:bodyPr rtlCol="0" anchor="ctr"/>
            <a:lstStyle/>
            <a:p>
              <a:endParaRPr lang="en-US"/>
            </a:p>
          </p:txBody>
        </p:sp>
        <p:sp>
          <p:nvSpPr>
            <p:cNvPr id="49" name="Figura a mano libera: forma 48">
              <a:extLst>
                <a:ext uri="{FF2B5EF4-FFF2-40B4-BE49-F238E27FC236}">
                  <a16:creationId xmlns:a16="http://schemas.microsoft.com/office/drawing/2014/main" id="{6FCA2760-CC0C-4515-A825-CF1E89F18F29}"/>
                </a:ext>
              </a:extLst>
            </p:cNvPr>
            <p:cNvSpPr/>
            <p:nvPr/>
          </p:nvSpPr>
          <p:spPr>
            <a:xfrm>
              <a:off x="5996025" y="1973044"/>
              <a:ext cx="789212" cy="9525"/>
            </a:xfrm>
            <a:custGeom>
              <a:avLst/>
              <a:gdLst>
                <a:gd name="connsiteX0" fmla="*/ 0 w 789212"/>
                <a:gd name="connsiteY0" fmla="*/ 0 h 9525"/>
                <a:gd name="connsiteX1" fmla="*/ 789213 w 789212"/>
                <a:gd name="connsiteY1" fmla="*/ 0 h 9525"/>
              </a:gdLst>
              <a:ahLst/>
              <a:cxnLst>
                <a:cxn ang="0">
                  <a:pos x="connsiteX0" y="connsiteY0"/>
                </a:cxn>
                <a:cxn ang="0">
                  <a:pos x="connsiteX1" y="connsiteY1"/>
                </a:cxn>
              </a:cxnLst>
              <a:rect l="l" t="t" r="r" b="b"/>
              <a:pathLst>
                <a:path w="789212" h="9525">
                  <a:moveTo>
                    <a:pt x="0" y="0"/>
                  </a:moveTo>
                  <a:cubicBezTo>
                    <a:pt x="263080" y="0"/>
                    <a:pt x="526152" y="0"/>
                    <a:pt x="789213" y="0"/>
                  </a:cubicBezTo>
                </a:path>
              </a:pathLst>
            </a:custGeom>
            <a:solidFill>
              <a:srgbClr val="000000"/>
            </a:solidFill>
            <a:ln w="19044" cap="rnd">
              <a:solidFill>
                <a:srgbClr val="000000"/>
              </a:solidFill>
              <a:custDash>
                <a:ds d="599811" sp="599811"/>
              </a:custDash>
              <a:round/>
            </a:ln>
          </p:spPr>
          <p:txBody>
            <a:bodyPr rtlCol="0" anchor="ctr"/>
            <a:lstStyle/>
            <a:p>
              <a:endParaRPr lang="en-US"/>
            </a:p>
          </p:txBody>
        </p:sp>
        <p:sp>
          <p:nvSpPr>
            <p:cNvPr id="50" name="Figura a mano libera: forma 49">
              <a:extLst>
                <a:ext uri="{FF2B5EF4-FFF2-40B4-BE49-F238E27FC236}">
                  <a16:creationId xmlns:a16="http://schemas.microsoft.com/office/drawing/2014/main" id="{2406BBEA-EF26-48EA-A895-188181F4ADD9}"/>
                </a:ext>
              </a:extLst>
            </p:cNvPr>
            <p:cNvSpPr/>
            <p:nvPr/>
          </p:nvSpPr>
          <p:spPr>
            <a:xfrm>
              <a:off x="3945880" y="4980621"/>
              <a:ext cx="3860456" cy="133283"/>
            </a:xfrm>
            <a:custGeom>
              <a:avLst/>
              <a:gdLst>
                <a:gd name="connsiteX0" fmla="*/ 0 w 3860456"/>
                <a:gd name="connsiteY0" fmla="*/ 133283 h 133283"/>
                <a:gd name="connsiteX1" fmla="*/ 299300 w 3860456"/>
                <a:gd name="connsiteY1" fmla="*/ 133283 h 133283"/>
                <a:gd name="connsiteX2" fmla="*/ 299300 w 3860456"/>
                <a:gd name="connsiteY2" fmla="*/ 133283 h 133283"/>
                <a:gd name="connsiteX3" fmla="*/ 3860457 w 3860456"/>
                <a:gd name="connsiteY3" fmla="*/ 133283 h 133283"/>
                <a:gd name="connsiteX4" fmla="*/ 3860457 w 3860456"/>
                <a:gd name="connsiteY4" fmla="*/ 0 h 1332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0456" h="133283">
                  <a:moveTo>
                    <a:pt x="0" y="133283"/>
                  </a:moveTo>
                  <a:lnTo>
                    <a:pt x="299300" y="133283"/>
                  </a:lnTo>
                  <a:lnTo>
                    <a:pt x="299300" y="133283"/>
                  </a:lnTo>
                  <a:lnTo>
                    <a:pt x="3860457" y="133283"/>
                  </a:lnTo>
                  <a:lnTo>
                    <a:pt x="3860457" y="0"/>
                  </a:lnTo>
                </a:path>
              </a:pathLst>
            </a:custGeom>
            <a:noFill/>
            <a:ln w="19044" cap="rnd">
              <a:solidFill>
                <a:srgbClr val="000000"/>
              </a:solidFill>
              <a:prstDash val="solid"/>
              <a:round/>
            </a:ln>
          </p:spPr>
          <p:txBody>
            <a:bodyPr rtlCol="0" anchor="ctr"/>
            <a:lstStyle/>
            <a:p>
              <a:endParaRPr lang="en-US"/>
            </a:p>
          </p:txBody>
        </p:sp>
        <p:sp>
          <p:nvSpPr>
            <p:cNvPr id="51" name="Figura a mano libera: forma 50">
              <a:extLst>
                <a:ext uri="{FF2B5EF4-FFF2-40B4-BE49-F238E27FC236}">
                  <a16:creationId xmlns:a16="http://schemas.microsoft.com/office/drawing/2014/main" id="{AE46D5B8-D934-4DB5-9E8F-864B0292A262}"/>
                </a:ext>
              </a:extLst>
            </p:cNvPr>
            <p:cNvSpPr/>
            <p:nvPr/>
          </p:nvSpPr>
          <p:spPr>
            <a:xfrm>
              <a:off x="3945880" y="4758784"/>
              <a:ext cx="9525" cy="355120"/>
            </a:xfrm>
            <a:custGeom>
              <a:avLst/>
              <a:gdLst>
                <a:gd name="connsiteX0" fmla="*/ 0 w 9525"/>
                <a:gd name="connsiteY0" fmla="*/ 355121 h 355120"/>
                <a:gd name="connsiteX1" fmla="*/ 0 w 9525"/>
                <a:gd name="connsiteY1" fmla="*/ 0 h 355120"/>
              </a:gdLst>
              <a:ahLst/>
              <a:cxnLst>
                <a:cxn ang="0">
                  <a:pos x="connsiteX0" y="connsiteY0"/>
                </a:cxn>
                <a:cxn ang="0">
                  <a:pos x="connsiteX1" y="connsiteY1"/>
                </a:cxn>
              </a:cxnLst>
              <a:rect l="l" t="t" r="r" b="b"/>
              <a:pathLst>
                <a:path w="9525" h="355120">
                  <a:moveTo>
                    <a:pt x="0" y="355121"/>
                  </a:moveTo>
                  <a:lnTo>
                    <a:pt x="0" y="0"/>
                  </a:lnTo>
                </a:path>
              </a:pathLst>
            </a:custGeom>
            <a:noFill/>
            <a:ln w="19044" cap="rnd">
              <a:solidFill>
                <a:srgbClr val="000000"/>
              </a:solidFill>
              <a:prstDash val="solid"/>
              <a:round/>
            </a:ln>
          </p:spPr>
          <p:txBody>
            <a:bodyPr rtlCol="0" anchor="ctr"/>
            <a:lstStyle/>
            <a:p>
              <a:endParaRPr lang="en-US"/>
            </a:p>
          </p:txBody>
        </p:sp>
        <p:sp>
          <p:nvSpPr>
            <p:cNvPr id="52" name="Figura a mano libera: forma 51">
              <a:extLst>
                <a:ext uri="{FF2B5EF4-FFF2-40B4-BE49-F238E27FC236}">
                  <a16:creationId xmlns:a16="http://schemas.microsoft.com/office/drawing/2014/main" id="{596E2991-E292-4EBC-A1F3-43A1E57E8E1D}"/>
                </a:ext>
              </a:extLst>
            </p:cNvPr>
            <p:cNvSpPr/>
            <p:nvPr/>
          </p:nvSpPr>
          <p:spPr>
            <a:xfrm>
              <a:off x="3945880" y="4397415"/>
              <a:ext cx="2435764" cy="9525"/>
            </a:xfrm>
            <a:custGeom>
              <a:avLst/>
              <a:gdLst>
                <a:gd name="connsiteX0" fmla="*/ 0 w 2435764"/>
                <a:gd name="connsiteY0" fmla="*/ 0 h 9525"/>
                <a:gd name="connsiteX1" fmla="*/ 2435765 w 2435764"/>
                <a:gd name="connsiteY1" fmla="*/ 0 h 9525"/>
              </a:gdLst>
              <a:ahLst/>
              <a:cxnLst>
                <a:cxn ang="0">
                  <a:pos x="connsiteX0" y="connsiteY0"/>
                </a:cxn>
                <a:cxn ang="0">
                  <a:pos x="connsiteX1" y="connsiteY1"/>
                </a:cxn>
              </a:cxnLst>
              <a:rect l="l" t="t" r="r" b="b"/>
              <a:pathLst>
                <a:path w="2435764" h="9525">
                  <a:moveTo>
                    <a:pt x="0" y="0"/>
                  </a:moveTo>
                  <a:lnTo>
                    <a:pt x="2435765" y="0"/>
                  </a:lnTo>
                </a:path>
              </a:pathLst>
            </a:custGeom>
            <a:noFill/>
            <a:ln w="19044" cap="rnd">
              <a:solidFill>
                <a:srgbClr val="000000"/>
              </a:solidFill>
              <a:prstDash val="solid"/>
              <a:round/>
            </a:ln>
          </p:spPr>
          <p:txBody>
            <a:bodyPr rtlCol="0" anchor="ctr"/>
            <a:lstStyle/>
            <a:p>
              <a:endParaRPr lang="en-US"/>
            </a:p>
          </p:txBody>
        </p:sp>
        <p:sp>
          <p:nvSpPr>
            <p:cNvPr id="53" name="Figura a mano libera: forma 52">
              <a:extLst>
                <a:ext uri="{FF2B5EF4-FFF2-40B4-BE49-F238E27FC236}">
                  <a16:creationId xmlns:a16="http://schemas.microsoft.com/office/drawing/2014/main" id="{5C64A505-90AF-4F2D-A572-9FC14F284472}"/>
                </a:ext>
              </a:extLst>
            </p:cNvPr>
            <p:cNvSpPr/>
            <p:nvPr/>
          </p:nvSpPr>
          <p:spPr>
            <a:xfrm>
              <a:off x="4290669" y="1947354"/>
              <a:ext cx="51383" cy="51380"/>
            </a:xfrm>
            <a:custGeom>
              <a:avLst/>
              <a:gdLst>
                <a:gd name="connsiteX0" fmla="*/ 51384 w 51383"/>
                <a:gd name="connsiteY0" fmla="*/ 25690 h 51380"/>
                <a:gd name="connsiteX1" fmla="*/ 25692 w 51383"/>
                <a:gd name="connsiteY1" fmla="*/ 51380 h 51380"/>
                <a:gd name="connsiteX2" fmla="*/ 0 w 51383"/>
                <a:gd name="connsiteY2" fmla="*/ 25690 h 51380"/>
                <a:gd name="connsiteX3" fmla="*/ 25692 w 51383"/>
                <a:gd name="connsiteY3" fmla="*/ 0 h 51380"/>
                <a:gd name="connsiteX4" fmla="*/ 51384 w 51383"/>
                <a:gd name="connsiteY4" fmla="*/ 25690 h 51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83" h="51380">
                  <a:moveTo>
                    <a:pt x="51384" y="25690"/>
                  </a:moveTo>
                  <a:cubicBezTo>
                    <a:pt x="51384" y="39878"/>
                    <a:pt x="39881" y="51380"/>
                    <a:pt x="25692" y="51380"/>
                  </a:cubicBezTo>
                  <a:cubicBezTo>
                    <a:pt x="11503" y="51380"/>
                    <a:pt x="0" y="39878"/>
                    <a:pt x="0" y="25690"/>
                  </a:cubicBezTo>
                  <a:cubicBezTo>
                    <a:pt x="0" y="11502"/>
                    <a:pt x="11503" y="0"/>
                    <a:pt x="25692" y="0"/>
                  </a:cubicBezTo>
                  <a:cubicBezTo>
                    <a:pt x="39881" y="0"/>
                    <a:pt x="51384" y="11502"/>
                    <a:pt x="51384" y="25690"/>
                  </a:cubicBezTo>
                  <a:close/>
                </a:path>
              </a:pathLst>
            </a:custGeom>
            <a:solidFill>
              <a:srgbClr val="00FF00">
                <a:alpha val="99000"/>
              </a:srgbClr>
            </a:solidFill>
            <a:ln w="21600" cap="rnd">
              <a:solidFill>
                <a:srgbClr val="00FF00">
                  <a:alpha val="99000"/>
                </a:srgbClr>
              </a:solidFill>
              <a:prstDash val="solid"/>
              <a:round/>
            </a:ln>
          </p:spPr>
          <p:txBody>
            <a:bodyPr rtlCol="0" anchor="ctr"/>
            <a:lstStyle/>
            <a:p>
              <a:endParaRPr lang="en-US"/>
            </a:p>
          </p:txBody>
        </p:sp>
        <p:sp>
          <p:nvSpPr>
            <p:cNvPr id="54" name="Figura a mano libera: forma 53">
              <a:extLst>
                <a:ext uri="{FF2B5EF4-FFF2-40B4-BE49-F238E27FC236}">
                  <a16:creationId xmlns:a16="http://schemas.microsoft.com/office/drawing/2014/main" id="{65BA7DAD-D43C-4060-B2C3-F8F8B699E416}"/>
                </a:ext>
              </a:extLst>
            </p:cNvPr>
            <p:cNvSpPr/>
            <p:nvPr/>
          </p:nvSpPr>
          <p:spPr>
            <a:xfrm>
              <a:off x="4664512" y="1952668"/>
              <a:ext cx="51383" cy="51380"/>
            </a:xfrm>
            <a:custGeom>
              <a:avLst/>
              <a:gdLst>
                <a:gd name="connsiteX0" fmla="*/ 51384 w 51383"/>
                <a:gd name="connsiteY0" fmla="*/ 25690 h 51380"/>
                <a:gd name="connsiteX1" fmla="*/ 25692 w 51383"/>
                <a:gd name="connsiteY1" fmla="*/ 51380 h 51380"/>
                <a:gd name="connsiteX2" fmla="*/ 0 w 51383"/>
                <a:gd name="connsiteY2" fmla="*/ 25690 h 51380"/>
                <a:gd name="connsiteX3" fmla="*/ 25692 w 51383"/>
                <a:gd name="connsiteY3" fmla="*/ 0 h 51380"/>
                <a:gd name="connsiteX4" fmla="*/ 51384 w 51383"/>
                <a:gd name="connsiteY4" fmla="*/ 25690 h 51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83" h="51380">
                  <a:moveTo>
                    <a:pt x="51384" y="25690"/>
                  </a:moveTo>
                  <a:cubicBezTo>
                    <a:pt x="51384" y="39878"/>
                    <a:pt x="39881" y="51380"/>
                    <a:pt x="25692" y="51380"/>
                  </a:cubicBezTo>
                  <a:cubicBezTo>
                    <a:pt x="11503" y="51380"/>
                    <a:pt x="0" y="39878"/>
                    <a:pt x="0" y="25690"/>
                  </a:cubicBezTo>
                  <a:cubicBezTo>
                    <a:pt x="0" y="11502"/>
                    <a:pt x="11503" y="0"/>
                    <a:pt x="25692" y="0"/>
                  </a:cubicBezTo>
                  <a:cubicBezTo>
                    <a:pt x="39881" y="0"/>
                    <a:pt x="51384" y="11502"/>
                    <a:pt x="51384" y="25690"/>
                  </a:cubicBezTo>
                  <a:close/>
                </a:path>
              </a:pathLst>
            </a:custGeom>
            <a:solidFill>
              <a:srgbClr val="FF0000">
                <a:alpha val="99000"/>
              </a:srgbClr>
            </a:solidFill>
            <a:ln w="21600" cap="rnd">
              <a:solidFill>
                <a:srgbClr val="FF0000">
                  <a:alpha val="99000"/>
                </a:srgbClr>
              </a:solidFill>
              <a:prstDash val="solid"/>
              <a:round/>
            </a:ln>
          </p:spPr>
          <p:txBody>
            <a:bodyPr rtlCol="0" anchor="ctr"/>
            <a:lstStyle/>
            <a:p>
              <a:endParaRPr lang="en-US"/>
            </a:p>
          </p:txBody>
        </p:sp>
        <p:sp>
          <p:nvSpPr>
            <p:cNvPr id="55" name="Figura a mano libera: forma 54">
              <a:extLst>
                <a:ext uri="{FF2B5EF4-FFF2-40B4-BE49-F238E27FC236}">
                  <a16:creationId xmlns:a16="http://schemas.microsoft.com/office/drawing/2014/main" id="{55FF9BA4-AD06-4DD5-A18E-0A3CDA48333D}"/>
                </a:ext>
              </a:extLst>
            </p:cNvPr>
            <p:cNvSpPr/>
            <p:nvPr/>
          </p:nvSpPr>
          <p:spPr>
            <a:xfrm>
              <a:off x="5328967" y="1948132"/>
              <a:ext cx="51383" cy="51380"/>
            </a:xfrm>
            <a:custGeom>
              <a:avLst/>
              <a:gdLst>
                <a:gd name="connsiteX0" fmla="*/ 51384 w 51383"/>
                <a:gd name="connsiteY0" fmla="*/ 25690 h 51380"/>
                <a:gd name="connsiteX1" fmla="*/ 25692 w 51383"/>
                <a:gd name="connsiteY1" fmla="*/ 51380 h 51380"/>
                <a:gd name="connsiteX2" fmla="*/ 0 w 51383"/>
                <a:gd name="connsiteY2" fmla="*/ 25690 h 51380"/>
                <a:gd name="connsiteX3" fmla="*/ 25692 w 51383"/>
                <a:gd name="connsiteY3" fmla="*/ 0 h 51380"/>
                <a:gd name="connsiteX4" fmla="*/ 51384 w 51383"/>
                <a:gd name="connsiteY4" fmla="*/ 25690 h 51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83" h="51380">
                  <a:moveTo>
                    <a:pt x="51384" y="25690"/>
                  </a:moveTo>
                  <a:cubicBezTo>
                    <a:pt x="51384" y="39878"/>
                    <a:pt x="39881" y="51380"/>
                    <a:pt x="25692" y="51380"/>
                  </a:cubicBezTo>
                  <a:cubicBezTo>
                    <a:pt x="11503" y="51380"/>
                    <a:pt x="0" y="39878"/>
                    <a:pt x="0" y="25690"/>
                  </a:cubicBezTo>
                  <a:cubicBezTo>
                    <a:pt x="0" y="11502"/>
                    <a:pt x="11503" y="0"/>
                    <a:pt x="25692" y="0"/>
                  </a:cubicBezTo>
                  <a:cubicBezTo>
                    <a:pt x="39881" y="0"/>
                    <a:pt x="51384" y="11502"/>
                    <a:pt x="51384" y="25690"/>
                  </a:cubicBezTo>
                  <a:close/>
                </a:path>
              </a:pathLst>
            </a:custGeom>
            <a:solidFill>
              <a:srgbClr val="FF0000">
                <a:alpha val="99000"/>
              </a:srgbClr>
            </a:solidFill>
            <a:ln w="21600" cap="rnd">
              <a:solidFill>
                <a:srgbClr val="FF0000">
                  <a:alpha val="99000"/>
                </a:srgbClr>
              </a:solidFill>
              <a:prstDash val="solid"/>
              <a:round/>
            </a:ln>
          </p:spPr>
          <p:txBody>
            <a:bodyPr rtlCol="0" anchor="ctr"/>
            <a:lstStyle/>
            <a:p>
              <a:endParaRPr lang="en-US"/>
            </a:p>
          </p:txBody>
        </p:sp>
        <p:sp>
          <p:nvSpPr>
            <p:cNvPr id="56" name="Figura a mano libera: forma 55">
              <a:extLst>
                <a:ext uri="{FF2B5EF4-FFF2-40B4-BE49-F238E27FC236}">
                  <a16:creationId xmlns:a16="http://schemas.microsoft.com/office/drawing/2014/main" id="{4B75A42E-CC53-4776-9D0F-CEF710D6B9A6}"/>
                </a:ext>
              </a:extLst>
            </p:cNvPr>
            <p:cNvSpPr/>
            <p:nvPr/>
          </p:nvSpPr>
          <p:spPr>
            <a:xfrm>
              <a:off x="3918734" y="5082557"/>
              <a:ext cx="51383" cy="51380"/>
            </a:xfrm>
            <a:custGeom>
              <a:avLst/>
              <a:gdLst>
                <a:gd name="connsiteX0" fmla="*/ 51384 w 51383"/>
                <a:gd name="connsiteY0" fmla="*/ 25690 h 51380"/>
                <a:gd name="connsiteX1" fmla="*/ 25692 w 51383"/>
                <a:gd name="connsiteY1" fmla="*/ 51381 h 51380"/>
                <a:gd name="connsiteX2" fmla="*/ 0 w 51383"/>
                <a:gd name="connsiteY2" fmla="*/ 25690 h 51380"/>
                <a:gd name="connsiteX3" fmla="*/ 25692 w 51383"/>
                <a:gd name="connsiteY3" fmla="*/ 0 h 51380"/>
                <a:gd name="connsiteX4" fmla="*/ 51384 w 51383"/>
                <a:gd name="connsiteY4" fmla="*/ 25690 h 51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83" h="51380">
                  <a:moveTo>
                    <a:pt x="51384" y="25690"/>
                  </a:moveTo>
                  <a:cubicBezTo>
                    <a:pt x="51384" y="39879"/>
                    <a:pt x="39881" y="51381"/>
                    <a:pt x="25692" y="51381"/>
                  </a:cubicBezTo>
                  <a:cubicBezTo>
                    <a:pt x="11503" y="51381"/>
                    <a:pt x="0" y="39879"/>
                    <a:pt x="0" y="25690"/>
                  </a:cubicBezTo>
                  <a:cubicBezTo>
                    <a:pt x="0" y="11502"/>
                    <a:pt x="11503" y="0"/>
                    <a:pt x="25692" y="0"/>
                  </a:cubicBezTo>
                  <a:cubicBezTo>
                    <a:pt x="39881" y="0"/>
                    <a:pt x="51384" y="11502"/>
                    <a:pt x="51384" y="25690"/>
                  </a:cubicBezTo>
                  <a:close/>
                </a:path>
              </a:pathLst>
            </a:custGeom>
            <a:solidFill>
              <a:srgbClr val="000000">
                <a:alpha val="99000"/>
              </a:srgbClr>
            </a:solidFill>
            <a:ln w="21600" cap="rnd">
              <a:solidFill>
                <a:srgbClr val="000000">
                  <a:alpha val="99000"/>
                </a:srgbClr>
              </a:solidFill>
              <a:prstDash val="solid"/>
              <a:round/>
            </a:ln>
          </p:spPr>
          <p:txBody>
            <a:bodyPr rtlCol="0" anchor="ctr"/>
            <a:lstStyle/>
            <a:p>
              <a:endParaRPr lang="en-US"/>
            </a:p>
          </p:txBody>
        </p:sp>
        <p:sp>
          <p:nvSpPr>
            <p:cNvPr id="57" name="Figura a mano libera: forma 56">
              <a:extLst>
                <a:ext uri="{FF2B5EF4-FFF2-40B4-BE49-F238E27FC236}">
                  <a16:creationId xmlns:a16="http://schemas.microsoft.com/office/drawing/2014/main" id="{B03EAD1A-CAF8-4367-B94F-64420A0E34F4}"/>
                </a:ext>
              </a:extLst>
            </p:cNvPr>
            <p:cNvSpPr/>
            <p:nvPr/>
          </p:nvSpPr>
          <p:spPr>
            <a:xfrm>
              <a:off x="6381644" y="3762231"/>
              <a:ext cx="1045759" cy="635184"/>
            </a:xfrm>
            <a:custGeom>
              <a:avLst/>
              <a:gdLst>
                <a:gd name="connsiteX0" fmla="*/ 0 w 1045759"/>
                <a:gd name="connsiteY0" fmla="*/ 635184 h 635184"/>
                <a:gd name="connsiteX1" fmla="*/ 0 w 1045759"/>
                <a:gd name="connsiteY1" fmla="*/ 0 h 635184"/>
                <a:gd name="connsiteX2" fmla="*/ 1045759 w 1045759"/>
                <a:gd name="connsiteY2" fmla="*/ 0 h 635184"/>
                <a:gd name="connsiteX3" fmla="*/ 1045759 w 1045759"/>
                <a:gd name="connsiteY3" fmla="*/ 197425 h 635184"/>
              </a:gdLst>
              <a:ahLst/>
              <a:cxnLst>
                <a:cxn ang="0">
                  <a:pos x="connsiteX0" y="connsiteY0"/>
                </a:cxn>
                <a:cxn ang="0">
                  <a:pos x="connsiteX1" y="connsiteY1"/>
                </a:cxn>
                <a:cxn ang="0">
                  <a:pos x="connsiteX2" y="connsiteY2"/>
                </a:cxn>
                <a:cxn ang="0">
                  <a:pos x="connsiteX3" y="connsiteY3"/>
                </a:cxn>
              </a:cxnLst>
              <a:rect l="l" t="t" r="r" b="b"/>
              <a:pathLst>
                <a:path w="1045759" h="635184">
                  <a:moveTo>
                    <a:pt x="0" y="635184"/>
                  </a:moveTo>
                  <a:lnTo>
                    <a:pt x="0" y="0"/>
                  </a:lnTo>
                  <a:lnTo>
                    <a:pt x="1045759" y="0"/>
                  </a:lnTo>
                  <a:lnTo>
                    <a:pt x="1045759" y="197425"/>
                  </a:lnTo>
                </a:path>
              </a:pathLst>
            </a:custGeom>
            <a:noFill/>
            <a:ln w="21600" cap="rnd">
              <a:solidFill>
                <a:srgbClr val="000000">
                  <a:alpha val="99000"/>
                </a:srgbClr>
              </a:solidFill>
              <a:prstDash val="solid"/>
              <a:round/>
            </a:ln>
          </p:spPr>
          <p:txBody>
            <a:bodyPr rtlCol="0" anchor="ctr"/>
            <a:lstStyle/>
            <a:p>
              <a:endParaRPr lang="en-US"/>
            </a:p>
          </p:txBody>
        </p:sp>
        <p:sp>
          <p:nvSpPr>
            <p:cNvPr id="58" name="Figura a mano libera: forma 57">
              <a:extLst>
                <a:ext uri="{FF2B5EF4-FFF2-40B4-BE49-F238E27FC236}">
                  <a16:creationId xmlns:a16="http://schemas.microsoft.com/office/drawing/2014/main" id="{1C795DDC-41B4-4D7B-B5EE-C699CF0CA4DD}"/>
                </a:ext>
              </a:extLst>
            </p:cNvPr>
            <p:cNvSpPr/>
            <p:nvPr/>
          </p:nvSpPr>
          <p:spPr>
            <a:xfrm>
              <a:off x="3945880" y="2884340"/>
              <a:ext cx="9525" cy="623763"/>
            </a:xfrm>
            <a:custGeom>
              <a:avLst/>
              <a:gdLst>
                <a:gd name="connsiteX0" fmla="*/ 0 w 9525"/>
                <a:gd name="connsiteY0" fmla="*/ 0 h 623763"/>
                <a:gd name="connsiteX1" fmla="*/ 0 w 9525"/>
                <a:gd name="connsiteY1" fmla="*/ 623764 h 623763"/>
              </a:gdLst>
              <a:ahLst/>
              <a:cxnLst>
                <a:cxn ang="0">
                  <a:pos x="connsiteX0" y="connsiteY0"/>
                </a:cxn>
                <a:cxn ang="0">
                  <a:pos x="connsiteX1" y="connsiteY1"/>
                </a:cxn>
              </a:cxnLst>
              <a:rect l="l" t="t" r="r" b="b"/>
              <a:pathLst>
                <a:path w="9525" h="623763">
                  <a:moveTo>
                    <a:pt x="0" y="0"/>
                  </a:moveTo>
                  <a:lnTo>
                    <a:pt x="0" y="623764"/>
                  </a:lnTo>
                </a:path>
              </a:pathLst>
            </a:custGeom>
            <a:solidFill>
              <a:srgbClr val="FF0000">
                <a:alpha val="99000"/>
              </a:srgbClr>
            </a:solidFill>
            <a:ln w="21600" cap="rnd">
              <a:solidFill>
                <a:srgbClr val="000000">
                  <a:alpha val="99000"/>
                </a:srgbClr>
              </a:solidFill>
              <a:prstDash val="solid"/>
              <a:round/>
            </a:ln>
          </p:spPr>
          <p:txBody>
            <a:bodyPr rtlCol="0" anchor="ctr"/>
            <a:lstStyle/>
            <a:p>
              <a:endParaRPr lang="en-US"/>
            </a:p>
          </p:txBody>
        </p:sp>
        <p:sp>
          <p:nvSpPr>
            <p:cNvPr id="59" name="Figura a mano libera: forma 58">
              <a:extLst>
                <a:ext uri="{FF2B5EF4-FFF2-40B4-BE49-F238E27FC236}">
                  <a16:creationId xmlns:a16="http://schemas.microsoft.com/office/drawing/2014/main" id="{D095802E-5E70-44FA-86C0-2826C739E25D}"/>
                </a:ext>
              </a:extLst>
            </p:cNvPr>
            <p:cNvSpPr/>
            <p:nvPr/>
          </p:nvSpPr>
          <p:spPr>
            <a:xfrm>
              <a:off x="3945880" y="1973044"/>
              <a:ext cx="9525" cy="369907"/>
            </a:xfrm>
            <a:custGeom>
              <a:avLst/>
              <a:gdLst>
                <a:gd name="connsiteX0" fmla="*/ 0 w 9525"/>
                <a:gd name="connsiteY0" fmla="*/ 0 h 369907"/>
                <a:gd name="connsiteX1" fmla="*/ 0 w 9525"/>
                <a:gd name="connsiteY1" fmla="*/ 369907 h 369907"/>
              </a:gdLst>
              <a:ahLst/>
              <a:cxnLst>
                <a:cxn ang="0">
                  <a:pos x="connsiteX0" y="connsiteY0"/>
                </a:cxn>
                <a:cxn ang="0">
                  <a:pos x="connsiteX1" y="connsiteY1"/>
                </a:cxn>
              </a:cxnLst>
              <a:rect l="l" t="t" r="r" b="b"/>
              <a:pathLst>
                <a:path w="9525" h="369907">
                  <a:moveTo>
                    <a:pt x="0" y="0"/>
                  </a:moveTo>
                  <a:lnTo>
                    <a:pt x="0" y="369907"/>
                  </a:lnTo>
                </a:path>
              </a:pathLst>
            </a:custGeom>
            <a:solidFill>
              <a:srgbClr val="FF0000">
                <a:alpha val="99000"/>
              </a:srgbClr>
            </a:solidFill>
            <a:ln w="21600" cap="rnd">
              <a:solidFill>
                <a:srgbClr val="000000">
                  <a:alpha val="99000"/>
                </a:srgbClr>
              </a:solidFill>
              <a:prstDash val="solid"/>
              <a:round/>
            </a:ln>
          </p:spPr>
          <p:txBody>
            <a:bodyPr rtlCol="0" anchor="ctr"/>
            <a:lstStyle/>
            <a:p>
              <a:endParaRPr lang="en-US"/>
            </a:p>
          </p:txBody>
        </p:sp>
        <p:sp>
          <p:nvSpPr>
            <p:cNvPr id="60" name="Figura a mano libera: forma 59">
              <a:extLst>
                <a:ext uri="{FF2B5EF4-FFF2-40B4-BE49-F238E27FC236}">
                  <a16:creationId xmlns:a16="http://schemas.microsoft.com/office/drawing/2014/main" id="{1DA52106-8745-462B-A606-34328C3C0857}"/>
                </a:ext>
              </a:extLst>
            </p:cNvPr>
            <p:cNvSpPr/>
            <p:nvPr/>
          </p:nvSpPr>
          <p:spPr>
            <a:xfrm>
              <a:off x="3945880" y="2708357"/>
              <a:ext cx="9525" cy="175983"/>
            </a:xfrm>
            <a:custGeom>
              <a:avLst/>
              <a:gdLst>
                <a:gd name="connsiteX0" fmla="*/ 0 w 9525"/>
                <a:gd name="connsiteY0" fmla="*/ 175984 h 175983"/>
                <a:gd name="connsiteX1" fmla="*/ 0 w 9525"/>
                <a:gd name="connsiteY1" fmla="*/ 0 h 175983"/>
              </a:gdLst>
              <a:ahLst/>
              <a:cxnLst>
                <a:cxn ang="0">
                  <a:pos x="connsiteX0" y="connsiteY0"/>
                </a:cxn>
                <a:cxn ang="0">
                  <a:pos x="connsiteX1" y="connsiteY1"/>
                </a:cxn>
              </a:cxnLst>
              <a:rect l="l" t="t" r="r" b="b"/>
              <a:pathLst>
                <a:path w="9525" h="175983">
                  <a:moveTo>
                    <a:pt x="0" y="175984"/>
                  </a:moveTo>
                  <a:lnTo>
                    <a:pt x="0" y="0"/>
                  </a:lnTo>
                </a:path>
              </a:pathLst>
            </a:custGeom>
            <a:solidFill>
              <a:srgbClr val="FF0000">
                <a:alpha val="99000"/>
              </a:srgbClr>
            </a:solidFill>
            <a:ln w="21600" cap="rnd">
              <a:solidFill>
                <a:srgbClr val="000000">
                  <a:alpha val="99000"/>
                </a:srgbClr>
              </a:solidFill>
              <a:prstDash val="solid"/>
              <a:round/>
            </a:ln>
          </p:spPr>
          <p:txBody>
            <a:bodyPr rtlCol="0" anchor="ctr"/>
            <a:lstStyle/>
            <a:p>
              <a:endParaRPr lang="en-US"/>
            </a:p>
          </p:txBody>
        </p:sp>
        <p:sp>
          <p:nvSpPr>
            <p:cNvPr id="61" name="Figura a mano libera: forma 60">
              <a:extLst>
                <a:ext uri="{FF2B5EF4-FFF2-40B4-BE49-F238E27FC236}">
                  <a16:creationId xmlns:a16="http://schemas.microsoft.com/office/drawing/2014/main" id="{3AFB902F-3841-4C1F-B863-C26C1CB9B41A}"/>
                </a:ext>
              </a:extLst>
            </p:cNvPr>
            <p:cNvSpPr/>
            <p:nvPr/>
          </p:nvSpPr>
          <p:spPr>
            <a:xfrm>
              <a:off x="3945880" y="2195189"/>
              <a:ext cx="9525" cy="60608"/>
            </a:xfrm>
            <a:custGeom>
              <a:avLst/>
              <a:gdLst>
                <a:gd name="connsiteX0" fmla="*/ 0 w 9525"/>
                <a:gd name="connsiteY0" fmla="*/ 60609 h 60608"/>
                <a:gd name="connsiteX1" fmla="*/ 0 w 9525"/>
                <a:gd name="connsiteY1" fmla="*/ 0 h 60608"/>
              </a:gdLst>
              <a:ahLst/>
              <a:cxnLst>
                <a:cxn ang="0">
                  <a:pos x="connsiteX0" y="connsiteY0"/>
                </a:cxn>
                <a:cxn ang="0">
                  <a:pos x="connsiteX1" y="connsiteY1"/>
                </a:cxn>
              </a:cxnLst>
              <a:rect l="l" t="t" r="r" b="b"/>
              <a:pathLst>
                <a:path w="9525" h="60608">
                  <a:moveTo>
                    <a:pt x="0" y="60609"/>
                  </a:moveTo>
                  <a:lnTo>
                    <a:pt x="0" y="0"/>
                  </a:lnTo>
                </a:path>
              </a:pathLst>
            </a:custGeom>
            <a:noFill/>
            <a:ln w="19044" cap="rnd">
              <a:solidFill>
                <a:srgbClr val="000000"/>
              </a:solidFill>
              <a:prstDash val="solid"/>
              <a:round/>
            </a:ln>
          </p:spPr>
          <p:txBody>
            <a:bodyPr rtlCol="0" anchor="ctr"/>
            <a:lstStyle/>
            <a:p>
              <a:endParaRPr lang="en-US"/>
            </a:p>
          </p:txBody>
        </p:sp>
        <p:sp>
          <p:nvSpPr>
            <p:cNvPr id="62" name="Figura a mano libera: forma 61">
              <a:extLst>
                <a:ext uri="{FF2B5EF4-FFF2-40B4-BE49-F238E27FC236}">
                  <a16:creationId xmlns:a16="http://schemas.microsoft.com/office/drawing/2014/main" id="{04D525DF-69D6-4E19-9A72-5BC7D1D496CB}"/>
                </a:ext>
              </a:extLst>
            </p:cNvPr>
            <p:cNvSpPr/>
            <p:nvPr/>
          </p:nvSpPr>
          <p:spPr>
            <a:xfrm>
              <a:off x="3920188" y="2195189"/>
              <a:ext cx="51383" cy="51380"/>
            </a:xfrm>
            <a:custGeom>
              <a:avLst/>
              <a:gdLst>
                <a:gd name="connsiteX0" fmla="*/ 51384 w 51383"/>
                <a:gd name="connsiteY0" fmla="*/ 25690 h 51380"/>
                <a:gd name="connsiteX1" fmla="*/ 25692 w 51383"/>
                <a:gd name="connsiteY1" fmla="*/ 51380 h 51380"/>
                <a:gd name="connsiteX2" fmla="*/ 0 w 51383"/>
                <a:gd name="connsiteY2" fmla="*/ 25690 h 51380"/>
                <a:gd name="connsiteX3" fmla="*/ 25692 w 51383"/>
                <a:gd name="connsiteY3" fmla="*/ 0 h 51380"/>
                <a:gd name="connsiteX4" fmla="*/ 51384 w 51383"/>
                <a:gd name="connsiteY4" fmla="*/ 25690 h 51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83" h="51380">
                  <a:moveTo>
                    <a:pt x="51384" y="25690"/>
                  </a:moveTo>
                  <a:cubicBezTo>
                    <a:pt x="51384" y="39878"/>
                    <a:pt x="39881" y="51380"/>
                    <a:pt x="25692" y="51380"/>
                  </a:cubicBezTo>
                  <a:cubicBezTo>
                    <a:pt x="11503" y="51380"/>
                    <a:pt x="0" y="39878"/>
                    <a:pt x="0" y="25690"/>
                  </a:cubicBezTo>
                  <a:cubicBezTo>
                    <a:pt x="0" y="11502"/>
                    <a:pt x="11503" y="0"/>
                    <a:pt x="25692" y="0"/>
                  </a:cubicBezTo>
                  <a:cubicBezTo>
                    <a:pt x="39881" y="0"/>
                    <a:pt x="51384" y="11502"/>
                    <a:pt x="51384" y="25690"/>
                  </a:cubicBezTo>
                  <a:close/>
                </a:path>
              </a:pathLst>
            </a:custGeom>
            <a:solidFill>
              <a:srgbClr val="000000">
                <a:alpha val="99000"/>
              </a:srgbClr>
            </a:solidFill>
            <a:ln w="21600" cap="rnd">
              <a:solidFill>
                <a:srgbClr val="000000">
                  <a:alpha val="99000"/>
                </a:srgbClr>
              </a:solidFill>
              <a:prstDash val="solid"/>
              <a:round/>
            </a:ln>
          </p:spPr>
          <p:txBody>
            <a:bodyPr rtlCol="0" anchor="ctr"/>
            <a:lstStyle/>
            <a:p>
              <a:endParaRPr lang="en-US"/>
            </a:p>
          </p:txBody>
        </p:sp>
        <p:grpSp>
          <p:nvGrpSpPr>
            <p:cNvPr id="63" name="Elemento grafico 5">
              <a:extLst>
                <a:ext uri="{FF2B5EF4-FFF2-40B4-BE49-F238E27FC236}">
                  <a16:creationId xmlns:a16="http://schemas.microsoft.com/office/drawing/2014/main" id="{3FC4DA75-D54A-4A24-8D1D-CF7B28BAE1B1}"/>
                </a:ext>
              </a:extLst>
            </p:cNvPr>
            <p:cNvGrpSpPr/>
            <p:nvPr/>
          </p:nvGrpSpPr>
          <p:grpSpPr>
            <a:xfrm>
              <a:off x="4619797" y="2545493"/>
              <a:ext cx="913975" cy="878164"/>
              <a:chOff x="4619797" y="2545493"/>
              <a:chExt cx="913975" cy="878164"/>
            </a:xfrm>
          </p:grpSpPr>
          <p:sp>
            <p:nvSpPr>
              <p:cNvPr id="64" name="Figura a mano libera: forma 63">
                <a:extLst>
                  <a:ext uri="{FF2B5EF4-FFF2-40B4-BE49-F238E27FC236}">
                    <a16:creationId xmlns:a16="http://schemas.microsoft.com/office/drawing/2014/main" id="{CD093DE0-4FCE-414F-B6C4-F6D800577A60}"/>
                  </a:ext>
                </a:extLst>
              </p:cNvPr>
              <p:cNvSpPr/>
              <p:nvPr/>
            </p:nvSpPr>
            <p:spPr>
              <a:xfrm rot="5400000">
                <a:off x="4697555" y="2629937"/>
                <a:ext cx="758459" cy="711001"/>
              </a:xfrm>
              <a:custGeom>
                <a:avLst/>
                <a:gdLst>
                  <a:gd name="connsiteX0" fmla="*/ 395 w 758459"/>
                  <a:gd name="connsiteY0" fmla="*/ -107 h 711001"/>
                  <a:gd name="connsiteX1" fmla="*/ 395 w 758459"/>
                  <a:gd name="connsiteY1" fmla="*/ 710894 h 711001"/>
                  <a:gd name="connsiteX2" fmla="*/ 252132 w 758459"/>
                  <a:gd name="connsiteY2" fmla="*/ 592903 h 711001"/>
                  <a:gd name="connsiteX3" fmla="*/ 252132 w 758459"/>
                  <a:gd name="connsiteY3" fmla="*/ 117884 h 711001"/>
                  <a:gd name="connsiteX4" fmla="*/ 363137 w 758459"/>
                  <a:gd name="connsiteY4" fmla="*/ 169925 h 711001"/>
                  <a:gd name="connsiteX5" fmla="*/ 363137 w 758459"/>
                  <a:gd name="connsiteY5" fmla="*/ 540862 h 711001"/>
                  <a:gd name="connsiteX6" fmla="*/ 758855 w 758459"/>
                  <a:gd name="connsiteY6" fmla="*/ 355394 h 711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8459" h="711001">
                    <a:moveTo>
                      <a:pt x="395" y="-107"/>
                    </a:moveTo>
                    <a:lnTo>
                      <a:pt x="395" y="710894"/>
                    </a:lnTo>
                    <a:lnTo>
                      <a:pt x="252132" y="592903"/>
                    </a:lnTo>
                    <a:lnTo>
                      <a:pt x="252132" y="117884"/>
                    </a:lnTo>
                    <a:close/>
                    <a:moveTo>
                      <a:pt x="363137" y="169925"/>
                    </a:moveTo>
                    <a:lnTo>
                      <a:pt x="363137" y="540862"/>
                    </a:lnTo>
                    <a:lnTo>
                      <a:pt x="758855" y="355394"/>
                    </a:lnTo>
                    <a:close/>
                  </a:path>
                </a:pathLst>
              </a:custGeom>
              <a:solidFill>
                <a:srgbClr val="FFFFFF">
                  <a:alpha val="99000"/>
                </a:srgbClr>
              </a:solidFill>
              <a:ln w="21601" cap="rnd">
                <a:solidFill>
                  <a:srgbClr val="000000">
                    <a:alpha val="99000"/>
                  </a:srgbClr>
                </a:solidFill>
                <a:prstDash val="solid"/>
                <a:round/>
              </a:ln>
            </p:spPr>
            <p:txBody>
              <a:bodyPr rtlCol="0" anchor="ctr"/>
              <a:lstStyle/>
              <a:p>
                <a:endParaRPr lang="en-US"/>
              </a:p>
            </p:txBody>
          </p:sp>
          <p:sp>
            <p:nvSpPr>
              <p:cNvPr id="65" name="Figura a mano libera: forma 64">
                <a:extLst>
                  <a:ext uri="{FF2B5EF4-FFF2-40B4-BE49-F238E27FC236}">
                    <a16:creationId xmlns:a16="http://schemas.microsoft.com/office/drawing/2014/main" id="{8190E14F-2856-4F92-A350-28D3100027AB}"/>
                  </a:ext>
                </a:extLst>
              </p:cNvPr>
              <p:cNvSpPr/>
              <p:nvPr/>
            </p:nvSpPr>
            <p:spPr>
              <a:xfrm rot="5400000">
                <a:off x="4702268" y="2659117"/>
                <a:ext cx="9525" cy="164941"/>
              </a:xfrm>
              <a:custGeom>
                <a:avLst/>
                <a:gdLst>
                  <a:gd name="connsiteX0" fmla="*/ 371 w 9525"/>
                  <a:gd name="connsiteY0" fmla="*/ -155 h 164941"/>
                  <a:gd name="connsiteX1" fmla="*/ 371 w 9525"/>
                  <a:gd name="connsiteY1" fmla="*/ 164786 h 164941"/>
                </a:gdLst>
                <a:ahLst/>
                <a:cxnLst>
                  <a:cxn ang="0">
                    <a:pos x="connsiteX0" y="connsiteY0"/>
                  </a:cxn>
                  <a:cxn ang="0">
                    <a:pos x="connsiteX1" y="connsiteY1"/>
                  </a:cxn>
                </a:cxnLst>
                <a:rect l="l" t="t" r="r" b="b"/>
                <a:pathLst>
                  <a:path w="9525" h="164941">
                    <a:moveTo>
                      <a:pt x="371" y="-155"/>
                    </a:moveTo>
                    <a:cubicBezTo>
                      <a:pt x="371" y="54825"/>
                      <a:pt x="371" y="109806"/>
                      <a:pt x="371" y="164786"/>
                    </a:cubicBezTo>
                  </a:path>
                </a:pathLst>
              </a:custGeom>
              <a:solidFill>
                <a:srgbClr val="FFFFFF">
                  <a:alpha val="99000"/>
                </a:srgbClr>
              </a:solidFill>
              <a:ln w="21601" cap="rnd">
                <a:solidFill>
                  <a:srgbClr val="000000">
                    <a:alpha val="99000"/>
                  </a:srgbClr>
                </a:solidFill>
                <a:prstDash val="solid"/>
                <a:round/>
              </a:ln>
            </p:spPr>
            <p:txBody>
              <a:bodyPr rtlCol="0" anchor="ctr"/>
              <a:lstStyle/>
              <a:p>
                <a:endParaRPr lang="en-US"/>
              </a:p>
            </p:txBody>
          </p:sp>
          <p:sp>
            <p:nvSpPr>
              <p:cNvPr id="66" name="Figura a mano libera: forma 65">
                <a:extLst>
                  <a:ext uri="{FF2B5EF4-FFF2-40B4-BE49-F238E27FC236}">
                    <a16:creationId xmlns:a16="http://schemas.microsoft.com/office/drawing/2014/main" id="{79C28761-86DB-4FB3-9E5F-65361046BA48}"/>
                  </a:ext>
                </a:extLst>
              </p:cNvPr>
              <p:cNvSpPr/>
              <p:nvPr/>
            </p:nvSpPr>
            <p:spPr>
              <a:xfrm rot="5400000">
                <a:off x="5451302" y="2659117"/>
                <a:ext cx="9525" cy="164941"/>
              </a:xfrm>
              <a:custGeom>
                <a:avLst/>
                <a:gdLst>
                  <a:gd name="connsiteX0" fmla="*/ 449 w 9525"/>
                  <a:gd name="connsiteY0" fmla="*/ -110 h 164941"/>
                  <a:gd name="connsiteX1" fmla="*/ 449 w 9525"/>
                  <a:gd name="connsiteY1" fmla="*/ 164832 h 164941"/>
                </a:gdLst>
                <a:ahLst/>
                <a:cxnLst>
                  <a:cxn ang="0">
                    <a:pos x="connsiteX0" y="connsiteY0"/>
                  </a:cxn>
                  <a:cxn ang="0">
                    <a:pos x="connsiteX1" y="connsiteY1"/>
                  </a:cxn>
                </a:cxnLst>
                <a:rect l="l" t="t" r="r" b="b"/>
                <a:pathLst>
                  <a:path w="9525" h="164941">
                    <a:moveTo>
                      <a:pt x="449" y="-110"/>
                    </a:moveTo>
                    <a:cubicBezTo>
                      <a:pt x="449" y="54871"/>
                      <a:pt x="449" y="109851"/>
                      <a:pt x="449" y="164832"/>
                    </a:cubicBezTo>
                  </a:path>
                </a:pathLst>
              </a:custGeom>
              <a:solidFill>
                <a:srgbClr val="FFFFFF">
                  <a:alpha val="99000"/>
                </a:srgbClr>
              </a:solidFill>
              <a:ln w="21601" cap="rnd">
                <a:solidFill>
                  <a:srgbClr val="000000">
                    <a:alpha val="99000"/>
                  </a:srgbClr>
                </a:solidFill>
                <a:prstDash val="solid"/>
                <a:round/>
              </a:ln>
            </p:spPr>
            <p:txBody>
              <a:bodyPr rtlCol="0" anchor="ctr"/>
              <a:lstStyle/>
              <a:p>
                <a:endParaRPr lang="en-US"/>
              </a:p>
            </p:txBody>
          </p:sp>
          <p:sp>
            <p:nvSpPr>
              <p:cNvPr id="67" name="Figura a mano libera: forma 66">
                <a:extLst>
                  <a:ext uri="{FF2B5EF4-FFF2-40B4-BE49-F238E27FC236}">
                    <a16:creationId xmlns:a16="http://schemas.microsoft.com/office/drawing/2014/main" id="{BF3CD079-9BF9-4002-B036-F8844EC706AF}"/>
                  </a:ext>
                </a:extLst>
              </p:cNvPr>
              <p:cNvSpPr/>
              <p:nvPr/>
            </p:nvSpPr>
            <p:spPr>
              <a:xfrm rot="5400000">
                <a:off x="4897039" y="3074654"/>
                <a:ext cx="9525" cy="164957"/>
              </a:xfrm>
              <a:custGeom>
                <a:avLst/>
                <a:gdLst>
                  <a:gd name="connsiteX0" fmla="*/ 366 w 9525"/>
                  <a:gd name="connsiteY0" fmla="*/ -100 h 164957"/>
                  <a:gd name="connsiteX1" fmla="*/ 366 w 9525"/>
                  <a:gd name="connsiteY1" fmla="*/ 164858 h 164957"/>
                </a:gdLst>
                <a:ahLst/>
                <a:cxnLst>
                  <a:cxn ang="0">
                    <a:pos x="connsiteX0" y="connsiteY0"/>
                  </a:cxn>
                  <a:cxn ang="0">
                    <a:pos x="connsiteX1" y="connsiteY1"/>
                  </a:cxn>
                </a:cxnLst>
                <a:rect l="l" t="t" r="r" b="b"/>
                <a:pathLst>
                  <a:path w="9525" h="164957">
                    <a:moveTo>
                      <a:pt x="366" y="-100"/>
                    </a:moveTo>
                    <a:cubicBezTo>
                      <a:pt x="366" y="54897"/>
                      <a:pt x="366" y="109877"/>
                      <a:pt x="366" y="164858"/>
                    </a:cubicBezTo>
                  </a:path>
                </a:pathLst>
              </a:custGeom>
              <a:solidFill>
                <a:srgbClr val="FFFFFF">
                  <a:alpha val="99000"/>
                </a:srgbClr>
              </a:solidFill>
              <a:ln w="21601" cap="rnd">
                <a:solidFill>
                  <a:srgbClr val="000000">
                    <a:alpha val="99000"/>
                  </a:srgbClr>
                </a:solidFill>
                <a:prstDash val="solid"/>
                <a:round/>
              </a:ln>
            </p:spPr>
            <p:txBody>
              <a:bodyPr rtlCol="0" anchor="ctr"/>
              <a:lstStyle/>
              <a:p>
                <a:endParaRPr lang="en-US"/>
              </a:p>
            </p:txBody>
          </p:sp>
          <p:sp>
            <p:nvSpPr>
              <p:cNvPr id="68" name="Figura a mano libera: forma 67">
                <a:extLst>
                  <a:ext uri="{FF2B5EF4-FFF2-40B4-BE49-F238E27FC236}">
                    <a16:creationId xmlns:a16="http://schemas.microsoft.com/office/drawing/2014/main" id="{6A012297-9F3B-47E9-9D77-31B4262D176F}"/>
                  </a:ext>
                </a:extLst>
              </p:cNvPr>
              <p:cNvSpPr/>
              <p:nvPr/>
            </p:nvSpPr>
            <p:spPr>
              <a:xfrm rot="5400000">
                <a:off x="5256530" y="3074654"/>
                <a:ext cx="9525" cy="164957"/>
              </a:xfrm>
              <a:custGeom>
                <a:avLst/>
                <a:gdLst>
                  <a:gd name="connsiteX0" fmla="*/ 404 w 9525"/>
                  <a:gd name="connsiteY0" fmla="*/ -78 h 164957"/>
                  <a:gd name="connsiteX1" fmla="*/ 404 w 9525"/>
                  <a:gd name="connsiteY1" fmla="*/ 164880 h 164957"/>
                </a:gdLst>
                <a:ahLst/>
                <a:cxnLst>
                  <a:cxn ang="0">
                    <a:pos x="connsiteX0" y="connsiteY0"/>
                  </a:cxn>
                  <a:cxn ang="0">
                    <a:pos x="connsiteX1" y="connsiteY1"/>
                  </a:cxn>
                </a:cxnLst>
                <a:rect l="l" t="t" r="r" b="b"/>
                <a:pathLst>
                  <a:path w="9525" h="164957">
                    <a:moveTo>
                      <a:pt x="404" y="-78"/>
                    </a:moveTo>
                    <a:cubicBezTo>
                      <a:pt x="404" y="54903"/>
                      <a:pt x="404" y="109899"/>
                      <a:pt x="404" y="164880"/>
                    </a:cubicBezTo>
                  </a:path>
                </a:pathLst>
              </a:custGeom>
              <a:solidFill>
                <a:srgbClr val="FFFFFF">
                  <a:alpha val="99000"/>
                </a:srgbClr>
              </a:solidFill>
              <a:ln w="21601" cap="rnd">
                <a:solidFill>
                  <a:srgbClr val="000000">
                    <a:alpha val="99000"/>
                  </a:srgbClr>
                </a:solidFill>
                <a:prstDash val="solid"/>
                <a:round/>
              </a:ln>
            </p:spPr>
            <p:txBody>
              <a:bodyPr rtlCol="0" anchor="ctr"/>
              <a:lstStyle/>
              <a:p>
                <a:endParaRPr lang="en-US"/>
              </a:p>
            </p:txBody>
          </p:sp>
          <p:sp>
            <p:nvSpPr>
              <p:cNvPr id="69" name="Figura a mano libera: forma 68">
                <a:extLst>
                  <a:ext uri="{FF2B5EF4-FFF2-40B4-BE49-F238E27FC236}">
                    <a16:creationId xmlns:a16="http://schemas.microsoft.com/office/drawing/2014/main" id="{FA878E16-7C4C-40AF-B94A-8B79D5BC27A4}"/>
                  </a:ext>
                </a:extLst>
              </p:cNvPr>
              <p:cNvSpPr/>
              <p:nvPr/>
            </p:nvSpPr>
            <p:spPr>
              <a:xfrm rot="5400000">
                <a:off x="5155813" y="2697271"/>
                <a:ext cx="91063" cy="9525"/>
              </a:xfrm>
              <a:custGeom>
                <a:avLst/>
                <a:gdLst>
                  <a:gd name="connsiteX0" fmla="*/ 91489 w 91063"/>
                  <a:gd name="connsiteY0" fmla="*/ -129 h 9525"/>
                  <a:gd name="connsiteX1" fmla="*/ 426 w 91063"/>
                  <a:gd name="connsiteY1" fmla="*/ -129 h 9525"/>
                </a:gdLst>
                <a:ahLst/>
                <a:cxnLst>
                  <a:cxn ang="0">
                    <a:pos x="connsiteX0" y="connsiteY0"/>
                  </a:cxn>
                  <a:cxn ang="0">
                    <a:pos x="connsiteX1" y="connsiteY1"/>
                  </a:cxn>
                </a:cxnLst>
                <a:rect l="l" t="t" r="r" b="b"/>
                <a:pathLst>
                  <a:path w="91063" h="9525">
                    <a:moveTo>
                      <a:pt x="91489" y="-129"/>
                    </a:moveTo>
                    <a:lnTo>
                      <a:pt x="426" y="-129"/>
                    </a:lnTo>
                  </a:path>
                </a:pathLst>
              </a:custGeom>
              <a:noFill/>
              <a:ln w="19050" cap="flat">
                <a:solidFill>
                  <a:srgbClr val="000000"/>
                </a:solidFill>
                <a:prstDash val="solid"/>
                <a:miter/>
              </a:ln>
            </p:spPr>
            <p:txBody>
              <a:bodyPr rtlCol="0" anchor="ctr"/>
              <a:lstStyle/>
              <a:p>
                <a:endParaRPr lang="en-US"/>
              </a:p>
            </p:txBody>
          </p:sp>
          <p:sp>
            <p:nvSpPr>
              <p:cNvPr id="70" name="Figura a mano libera: forma 69">
                <a:extLst>
                  <a:ext uri="{FF2B5EF4-FFF2-40B4-BE49-F238E27FC236}">
                    <a16:creationId xmlns:a16="http://schemas.microsoft.com/office/drawing/2014/main" id="{5C51F256-A898-4B72-B617-B529FCB5ED7A}"/>
                  </a:ext>
                </a:extLst>
              </p:cNvPr>
              <p:cNvSpPr/>
              <p:nvPr/>
            </p:nvSpPr>
            <p:spPr>
              <a:xfrm rot="5400000">
                <a:off x="5201344" y="2651339"/>
                <a:ext cx="9525" cy="91864"/>
              </a:xfrm>
              <a:custGeom>
                <a:avLst/>
                <a:gdLst>
                  <a:gd name="connsiteX0" fmla="*/ 426 w 9525"/>
                  <a:gd name="connsiteY0" fmla="*/ 91735 h 91864"/>
                  <a:gd name="connsiteX1" fmla="*/ 426 w 9525"/>
                  <a:gd name="connsiteY1" fmla="*/ -129 h 91864"/>
                </a:gdLst>
                <a:ahLst/>
                <a:cxnLst>
                  <a:cxn ang="0">
                    <a:pos x="connsiteX0" y="connsiteY0"/>
                  </a:cxn>
                  <a:cxn ang="0">
                    <a:pos x="connsiteX1" y="connsiteY1"/>
                  </a:cxn>
                </a:cxnLst>
                <a:rect l="l" t="t" r="r" b="b"/>
                <a:pathLst>
                  <a:path w="9525" h="91864">
                    <a:moveTo>
                      <a:pt x="426" y="91735"/>
                    </a:moveTo>
                    <a:lnTo>
                      <a:pt x="426" y="-129"/>
                    </a:lnTo>
                  </a:path>
                </a:pathLst>
              </a:custGeom>
              <a:noFill/>
              <a:ln w="19050" cap="flat">
                <a:solidFill>
                  <a:srgbClr val="000000"/>
                </a:solidFill>
                <a:prstDash val="solid"/>
                <a:miter/>
              </a:ln>
            </p:spPr>
            <p:txBody>
              <a:bodyPr rtlCol="0" anchor="ctr"/>
              <a:lstStyle/>
              <a:p>
                <a:endParaRPr lang="en-US"/>
              </a:p>
            </p:txBody>
          </p:sp>
          <p:sp>
            <p:nvSpPr>
              <p:cNvPr id="71" name="Figura a mano libera: forma 70">
                <a:extLst>
                  <a:ext uri="{FF2B5EF4-FFF2-40B4-BE49-F238E27FC236}">
                    <a16:creationId xmlns:a16="http://schemas.microsoft.com/office/drawing/2014/main" id="{A5382324-3259-405A-B2B3-A71EBB29177B}"/>
                  </a:ext>
                </a:extLst>
              </p:cNvPr>
              <p:cNvSpPr/>
              <p:nvPr/>
            </p:nvSpPr>
            <p:spPr>
              <a:xfrm rot="5400000">
                <a:off x="4910815" y="2697271"/>
                <a:ext cx="91063" cy="9525"/>
              </a:xfrm>
              <a:custGeom>
                <a:avLst/>
                <a:gdLst>
                  <a:gd name="connsiteX0" fmla="*/ 91463 w 91063"/>
                  <a:gd name="connsiteY0" fmla="*/ -144 h 9525"/>
                  <a:gd name="connsiteX1" fmla="*/ 400 w 91063"/>
                  <a:gd name="connsiteY1" fmla="*/ -144 h 9525"/>
                </a:gdLst>
                <a:ahLst/>
                <a:cxnLst>
                  <a:cxn ang="0">
                    <a:pos x="connsiteX0" y="connsiteY0"/>
                  </a:cxn>
                  <a:cxn ang="0">
                    <a:pos x="connsiteX1" y="connsiteY1"/>
                  </a:cxn>
                </a:cxnLst>
                <a:rect l="l" t="t" r="r" b="b"/>
                <a:pathLst>
                  <a:path w="91063" h="9525">
                    <a:moveTo>
                      <a:pt x="91463" y="-144"/>
                    </a:moveTo>
                    <a:lnTo>
                      <a:pt x="400" y="-144"/>
                    </a:lnTo>
                  </a:path>
                </a:pathLst>
              </a:custGeom>
              <a:noFill/>
              <a:ln w="19050" cap="flat">
                <a:solidFill>
                  <a:srgbClr val="000000"/>
                </a:solidFill>
                <a:prstDash val="solid"/>
                <a:miter/>
              </a:ln>
            </p:spPr>
            <p:txBody>
              <a:bodyPr rtlCol="0" anchor="ctr"/>
              <a:lstStyle/>
              <a:p>
                <a:endParaRPr lang="en-US"/>
              </a:p>
            </p:txBody>
          </p:sp>
          <p:sp>
            <p:nvSpPr>
              <p:cNvPr id="72" name="Figura a mano libera: forma 71">
                <a:extLst>
                  <a:ext uri="{FF2B5EF4-FFF2-40B4-BE49-F238E27FC236}">
                    <a16:creationId xmlns:a16="http://schemas.microsoft.com/office/drawing/2014/main" id="{163A871F-94B7-43B2-9406-C3D320709378}"/>
                  </a:ext>
                </a:extLst>
              </p:cNvPr>
              <p:cNvSpPr/>
              <p:nvPr/>
            </p:nvSpPr>
            <p:spPr>
              <a:xfrm rot="5400000">
                <a:off x="5170987" y="2575851"/>
                <a:ext cx="60714" cy="9525"/>
              </a:xfrm>
              <a:custGeom>
                <a:avLst/>
                <a:gdLst>
                  <a:gd name="connsiteX0" fmla="*/ 433 w 60714"/>
                  <a:gd name="connsiteY0" fmla="*/ -142 h 9525"/>
                  <a:gd name="connsiteX1" fmla="*/ 61148 w 60714"/>
                  <a:gd name="connsiteY1" fmla="*/ -142 h 9525"/>
                </a:gdLst>
                <a:ahLst/>
                <a:cxnLst>
                  <a:cxn ang="0">
                    <a:pos x="connsiteX0" y="connsiteY0"/>
                  </a:cxn>
                  <a:cxn ang="0">
                    <a:pos x="connsiteX1" y="connsiteY1"/>
                  </a:cxn>
                </a:cxnLst>
                <a:rect l="l" t="t" r="r" b="b"/>
                <a:pathLst>
                  <a:path w="60714" h="9525">
                    <a:moveTo>
                      <a:pt x="433" y="-142"/>
                    </a:moveTo>
                    <a:lnTo>
                      <a:pt x="61148" y="-142"/>
                    </a:lnTo>
                  </a:path>
                </a:pathLst>
              </a:custGeom>
              <a:noFill/>
              <a:ln w="19050" cap="rnd">
                <a:solidFill>
                  <a:srgbClr val="000000"/>
                </a:solidFill>
                <a:prstDash val="solid"/>
                <a:miter/>
              </a:ln>
            </p:spPr>
            <p:txBody>
              <a:bodyPr rtlCol="0" anchor="ctr"/>
              <a:lstStyle/>
              <a:p>
                <a:endParaRPr lang="en-US"/>
              </a:p>
            </p:txBody>
          </p:sp>
          <p:sp>
            <p:nvSpPr>
              <p:cNvPr id="73" name="Figura a mano libera: forma 72">
                <a:extLst>
                  <a:ext uri="{FF2B5EF4-FFF2-40B4-BE49-F238E27FC236}">
                    <a16:creationId xmlns:a16="http://schemas.microsoft.com/office/drawing/2014/main" id="{5D0905F1-20E6-4D29-83C2-2F70BED0813B}"/>
                  </a:ext>
                </a:extLst>
              </p:cNvPr>
              <p:cNvSpPr/>
              <p:nvPr/>
            </p:nvSpPr>
            <p:spPr>
              <a:xfrm rot="5400000">
                <a:off x="4925990" y="2575851"/>
                <a:ext cx="60714" cy="9525"/>
              </a:xfrm>
              <a:custGeom>
                <a:avLst/>
                <a:gdLst>
                  <a:gd name="connsiteX0" fmla="*/ 408 w 60714"/>
                  <a:gd name="connsiteY0" fmla="*/ -157 h 9525"/>
                  <a:gd name="connsiteX1" fmla="*/ 61122 w 60714"/>
                  <a:gd name="connsiteY1" fmla="*/ -157 h 9525"/>
                </a:gdLst>
                <a:ahLst/>
                <a:cxnLst>
                  <a:cxn ang="0">
                    <a:pos x="connsiteX0" y="connsiteY0"/>
                  </a:cxn>
                  <a:cxn ang="0">
                    <a:pos x="connsiteX1" y="connsiteY1"/>
                  </a:cxn>
                </a:cxnLst>
                <a:rect l="l" t="t" r="r" b="b"/>
                <a:pathLst>
                  <a:path w="60714" h="9525">
                    <a:moveTo>
                      <a:pt x="408" y="-157"/>
                    </a:moveTo>
                    <a:lnTo>
                      <a:pt x="61122" y="-157"/>
                    </a:lnTo>
                  </a:path>
                </a:pathLst>
              </a:custGeom>
              <a:noFill/>
              <a:ln w="19050" cap="rnd">
                <a:solidFill>
                  <a:srgbClr val="000000"/>
                </a:solidFill>
                <a:prstDash val="solid"/>
                <a:miter/>
              </a:ln>
            </p:spPr>
            <p:txBody>
              <a:bodyPr rtlCol="0" anchor="ctr"/>
              <a:lstStyle/>
              <a:p>
                <a:endParaRPr lang="en-US"/>
              </a:p>
            </p:txBody>
          </p:sp>
          <p:sp>
            <p:nvSpPr>
              <p:cNvPr id="74" name="Figura a mano libera: forma 73">
                <a:extLst>
                  <a:ext uri="{FF2B5EF4-FFF2-40B4-BE49-F238E27FC236}">
                    <a16:creationId xmlns:a16="http://schemas.microsoft.com/office/drawing/2014/main" id="{BC438115-89F6-49B1-A0F4-C7D1770B1BB8}"/>
                  </a:ext>
                </a:extLst>
              </p:cNvPr>
              <p:cNvSpPr/>
              <p:nvPr/>
            </p:nvSpPr>
            <p:spPr>
              <a:xfrm rot="5400000">
                <a:off x="5046428" y="3393301"/>
                <a:ext cx="60714" cy="9525"/>
              </a:xfrm>
              <a:custGeom>
                <a:avLst/>
                <a:gdLst>
                  <a:gd name="connsiteX0" fmla="*/ 370 w 60714"/>
                  <a:gd name="connsiteY0" fmla="*/ -64 h 9525"/>
                  <a:gd name="connsiteX1" fmla="*/ 61084 w 60714"/>
                  <a:gd name="connsiteY1" fmla="*/ -64 h 9525"/>
                </a:gdLst>
                <a:ahLst/>
                <a:cxnLst>
                  <a:cxn ang="0">
                    <a:pos x="connsiteX0" y="connsiteY0"/>
                  </a:cxn>
                  <a:cxn ang="0">
                    <a:pos x="connsiteX1" y="connsiteY1"/>
                  </a:cxn>
                </a:cxnLst>
                <a:rect l="l" t="t" r="r" b="b"/>
                <a:pathLst>
                  <a:path w="60714" h="9525">
                    <a:moveTo>
                      <a:pt x="370" y="-64"/>
                    </a:moveTo>
                    <a:lnTo>
                      <a:pt x="61084" y="-64"/>
                    </a:lnTo>
                  </a:path>
                </a:pathLst>
              </a:custGeom>
              <a:noFill/>
              <a:ln w="19050" cap="rnd">
                <a:solidFill>
                  <a:srgbClr val="000000"/>
                </a:solidFill>
                <a:prstDash val="solid"/>
                <a:miter/>
              </a:ln>
            </p:spPr>
            <p:txBody>
              <a:bodyPr rtlCol="0" anchor="ctr"/>
              <a:lstStyle/>
              <a:p>
                <a:endParaRPr lang="en-US"/>
              </a:p>
            </p:txBody>
          </p:sp>
        </p:grpSp>
        <p:sp>
          <p:nvSpPr>
            <p:cNvPr id="75" name="Figura a mano libera: forma 74">
              <a:extLst>
                <a:ext uri="{FF2B5EF4-FFF2-40B4-BE49-F238E27FC236}">
                  <a16:creationId xmlns:a16="http://schemas.microsoft.com/office/drawing/2014/main" id="{01F6869E-4A1B-4710-AC29-D6F5A916F911}"/>
                </a:ext>
              </a:extLst>
            </p:cNvPr>
            <p:cNvSpPr/>
            <p:nvPr/>
          </p:nvSpPr>
          <p:spPr>
            <a:xfrm>
              <a:off x="3945880" y="2741599"/>
              <a:ext cx="673915" cy="9525"/>
            </a:xfrm>
            <a:custGeom>
              <a:avLst/>
              <a:gdLst>
                <a:gd name="connsiteX0" fmla="*/ 673916 w 673915"/>
                <a:gd name="connsiteY0" fmla="*/ 0 h 9525"/>
                <a:gd name="connsiteX1" fmla="*/ 0 w 673915"/>
                <a:gd name="connsiteY1" fmla="*/ 0 h 9525"/>
              </a:gdLst>
              <a:ahLst/>
              <a:cxnLst>
                <a:cxn ang="0">
                  <a:pos x="connsiteX0" y="connsiteY0"/>
                </a:cxn>
                <a:cxn ang="0">
                  <a:pos x="connsiteX1" y="connsiteY1"/>
                </a:cxn>
              </a:cxnLst>
              <a:rect l="l" t="t" r="r" b="b"/>
              <a:pathLst>
                <a:path w="673915" h="9525">
                  <a:moveTo>
                    <a:pt x="673916" y="0"/>
                  </a:moveTo>
                  <a:cubicBezTo>
                    <a:pt x="449290" y="0"/>
                    <a:pt x="224650" y="0"/>
                    <a:pt x="0" y="0"/>
                  </a:cubicBezTo>
                </a:path>
              </a:pathLst>
            </a:custGeom>
            <a:solidFill>
              <a:srgbClr val="FFFFFF">
                <a:alpha val="99000"/>
              </a:srgbClr>
            </a:solidFill>
            <a:ln w="21600" cap="rnd">
              <a:solidFill>
                <a:srgbClr val="000000">
                  <a:alpha val="99000"/>
                </a:srgbClr>
              </a:solidFill>
              <a:prstDash val="solid"/>
              <a:round/>
            </a:ln>
          </p:spPr>
          <p:txBody>
            <a:bodyPr rtlCol="0" anchor="ctr"/>
            <a:lstStyle/>
            <a:p>
              <a:endParaRPr lang="en-US"/>
            </a:p>
          </p:txBody>
        </p:sp>
        <p:sp>
          <p:nvSpPr>
            <p:cNvPr id="76" name="Figura a mano libera: forma 75">
              <a:extLst>
                <a:ext uri="{FF2B5EF4-FFF2-40B4-BE49-F238E27FC236}">
                  <a16:creationId xmlns:a16="http://schemas.microsoft.com/office/drawing/2014/main" id="{49BE215A-9094-4CD4-92F9-364302FFFD06}"/>
                </a:ext>
              </a:extLst>
            </p:cNvPr>
            <p:cNvSpPr/>
            <p:nvPr/>
          </p:nvSpPr>
          <p:spPr>
            <a:xfrm>
              <a:off x="3925675" y="2715594"/>
              <a:ext cx="51383" cy="51380"/>
            </a:xfrm>
            <a:custGeom>
              <a:avLst/>
              <a:gdLst>
                <a:gd name="connsiteX0" fmla="*/ 51384 w 51383"/>
                <a:gd name="connsiteY0" fmla="*/ 25690 h 51380"/>
                <a:gd name="connsiteX1" fmla="*/ 25692 w 51383"/>
                <a:gd name="connsiteY1" fmla="*/ 51380 h 51380"/>
                <a:gd name="connsiteX2" fmla="*/ 0 w 51383"/>
                <a:gd name="connsiteY2" fmla="*/ 25690 h 51380"/>
                <a:gd name="connsiteX3" fmla="*/ 25692 w 51383"/>
                <a:gd name="connsiteY3" fmla="*/ 0 h 51380"/>
                <a:gd name="connsiteX4" fmla="*/ 51384 w 51383"/>
                <a:gd name="connsiteY4" fmla="*/ 25690 h 51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83" h="51380">
                  <a:moveTo>
                    <a:pt x="51384" y="25690"/>
                  </a:moveTo>
                  <a:cubicBezTo>
                    <a:pt x="51384" y="39878"/>
                    <a:pt x="39881" y="51380"/>
                    <a:pt x="25692" y="51380"/>
                  </a:cubicBezTo>
                  <a:cubicBezTo>
                    <a:pt x="11503" y="51380"/>
                    <a:pt x="0" y="39878"/>
                    <a:pt x="0" y="25690"/>
                  </a:cubicBezTo>
                  <a:cubicBezTo>
                    <a:pt x="0" y="11502"/>
                    <a:pt x="11503" y="0"/>
                    <a:pt x="25692" y="0"/>
                  </a:cubicBezTo>
                  <a:cubicBezTo>
                    <a:pt x="39881" y="0"/>
                    <a:pt x="51384" y="11502"/>
                    <a:pt x="51384" y="25690"/>
                  </a:cubicBezTo>
                  <a:close/>
                </a:path>
              </a:pathLst>
            </a:custGeom>
            <a:solidFill>
              <a:srgbClr val="000000">
                <a:alpha val="99000"/>
              </a:srgbClr>
            </a:solidFill>
            <a:ln w="21600" cap="rnd">
              <a:solidFill>
                <a:srgbClr val="000000">
                  <a:alpha val="99000"/>
                </a:srgbClr>
              </a:solidFill>
              <a:prstDash val="solid"/>
              <a:round/>
            </a:ln>
          </p:spPr>
          <p:txBody>
            <a:bodyPr rtlCol="0" anchor="ctr"/>
            <a:lstStyle/>
            <a:p>
              <a:endParaRPr lang="en-US"/>
            </a:p>
          </p:txBody>
        </p:sp>
        <p:sp>
          <p:nvSpPr>
            <p:cNvPr id="77" name="Figura a mano libera: forma 76">
              <a:extLst>
                <a:ext uri="{FF2B5EF4-FFF2-40B4-BE49-F238E27FC236}">
                  <a16:creationId xmlns:a16="http://schemas.microsoft.com/office/drawing/2014/main" id="{8A3B0AC8-D11F-44DE-B9BF-457AACC19B10}"/>
                </a:ext>
              </a:extLst>
            </p:cNvPr>
            <p:cNvSpPr/>
            <p:nvPr/>
          </p:nvSpPr>
          <p:spPr>
            <a:xfrm>
              <a:off x="4686842" y="1973044"/>
              <a:ext cx="9525" cy="523972"/>
            </a:xfrm>
            <a:custGeom>
              <a:avLst/>
              <a:gdLst>
                <a:gd name="connsiteX0" fmla="*/ 0 w 9525"/>
                <a:gd name="connsiteY0" fmla="*/ 0 h 523972"/>
                <a:gd name="connsiteX1" fmla="*/ 0 w 9525"/>
                <a:gd name="connsiteY1" fmla="*/ 523972 h 523972"/>
              </a:gdLst>
              <a:ahLst/>
              <a:cxnLst>
                <a:cxn ang="0">
                  <a:pos x="connsiteX0" y="connsiteY0"/>
                </a:cxn>
                <a:cxn ang="0">
                  <a:pos x="connsiteX1" y="connsiteY1"/>
                </a:cxn>
              </a:cxnLst>
              <a:rect l="l" t="t" r="r" b="b"/>
              <a:pathLst>
                <a:path w="9525" h="523972">
                  <a:moveTo>
                    <a:pt x="0" y="0"/>
                  </a:moveTo>
                  <a:cubicBezTo>
                    <a:pt x="0" y="172954"/>
                    <a:pt x="0" y="349327"/>
                    <a:pt x="0" y="523972"/>
                  </a:cubicBezTo>
                </a:path>
              </a:pathLst>
            </a:custGeom>
            <a:solidFill>
              <a:srgbClr val="FFFFFF">
                <a:alpha val="99000"/>
              </a:srgbClr>
            </a:solidFill>
            <a:ln w="21600" cap="rnd">
              <a:solidFill>
                <a:srgbClr val="FF0000">
                  <a:alpha val="99000"/>
                </a:srgbClr>
              </a:solidFill>
              <a:prstDash val="solid"/>
              <a:round/>
            </a:ln>
          </p:spPr>
          <p:txBody>
            <a:bodyPr rtlCol="0" anchor="ctr"/>
            <a:lstStyle/>
            <a:p>
              <a:endParaRPr lang="en-US"/>
            </a:p>
          </p:txBody>
        </p:sp>
        <p:sp>
          <p:nvSpPr>
            <p:cNvPr id="78" name="Figura a mano libera: forma 77">
              <a:extLst>
                <a:ext uri="{FF2B5EF4-FFF2-40B4-BE49-F238E27FC236}">
                  <a16:creationId xmlns:a16="http://schemas.microsoft.com/office/drawing/2014/main" id="{E5E8E93B-1A48-4DB5-B52E-1B1CEBA05F82}"/>
                </a:ext>
              </a:extLst>
            </p:cNvPr>
            <p:cNvSpPr/>
            <p:nvPr/>
          </p:nvSpPr>
          <p:spPr>
            <a:xfrm>
              <a:off x="4686842" y="2497016"/>
              <a:ext cx="269509" cy="9525"/>
            </a:xfrm>
            <a:custGeom>
              <a:avLst/>
              <a:gdLst>
                <a:gd name="connsiteX0" fmla="*/ 0 w 269509"/>
                <a:gd name="connsiteY0" fmla="*/ 0 h 9525"/>
                <a:gd name="connsiteX1" fmla="*/ 269510 w 269509"/>
                <a:gd name="connsiteY1" fmla="*/ 0 h 9525"/>
              </a:gdLst>
              <a:ahLst/>
              <a:cxnLst>
                <a:cxn ang="0">
                  <a:pos x="connsiteX0" y="connsiteY0"/>
                </a:cxn>
                <a:cxn ang="0">
                  <a:pos x="connsiteX1" y="connsiteY1"/>
                </a:cxn>
              </a:cxnLst>
              <a:rect l="l" t="t" r="r" b="b"/>
              <a:pathLst>
                <a:path w="269509" h="9525">
                  <a:moveTo>
                    <a:pt x="0" y="0"/>
                  </a:moveTo>
                  <a:cubicBezTo>
                    <a:pt x="89849" y="0"/>
                    <a:pt x="179680" y="0"/>
                    <a:pt x="269510" y="0"/>
                  </a:cubicBezTo>
                </a:path>
              </a:pathLst>
            </a:custGeom>
            <a:solidFill>
              <a:srgbClr val="FFFFFF">
                <a:alpha val="99000"/>
              </a:srgbClr>
            </a:solidFill>
            <a:ln w="21600" cap="rnd">
              <a:solidFill>
                <a:srgbClr val="FF0000">
                  <a:alpha val="99000"/>
                </a:srgbClr>
              </a:solidFill>
              <a:prstDash val="solid"/>
              <a:round/>
            </a:ln>
          </p:spPr>
          <p:txBody>
            <a:bodyPr rtlCol="0" anchor="ctr"/>
            <a:lstStyle/>
            <a:p>
              <a:endParaRPr lang="en-US"/>
            </a:p>
          </p:txBody>
        </p:sp>
        <p:sp>
          <p:nvSpPr>
            <p:cNvPr id="79" name="Figura a mano libera: forma 78">
              <a:extLst>
                <a:ext uri="{FF2B5EF4-FFF2-40B4-BE49-F238E27FC236}">
                  <a16:creationId xmlns:a16="http://schemas.microsoft.com/office/drawing/2014/main" id="{4228E17F-977C-4014-9222-8B21A7CD4AD5}"/>
                </a:ext>
              </a:extLst>
            </p:cNvPr>
            <p:cNvSpPr/>
            <p:nvPr/>
          </p:nvSpPr>
          <p:spPr>
            <a:xfrm>
              <a:off x="4956352" y="2497016"/>
              <a:ext cx="9525" cy="48482"/>
            </a:xfrm>
            <a:custGeom>
              <a:avLst/>
              <a:gdLst>
                <a:gd name="connsiteX0" fmla="*/ 0 w 9525"/>
                <a:gd name="connsiteY0" fmla="*/ 48482 h 48482"/>
                <a:gd name="connsiteX1" fmla="*/ 0 w 9525"/>
                <a:gd name="connsiteY1" fmla="*/ 0 h 48482"/>
              </a:gdLst>
              <a:ahLst/>
              <a:cxnLst>
                <a:cxn ang="0">
                  <a:pos x="connsiteX0" y="connsiteY0"/>
                </a:cxn>
                <a:cxn ang="0">
                  <a:pos x="connsiteX1" y="connsiteY1"/>
                </a:cxn>
              </a:cxnLst>
              <a:rect l="l" t="t" r="r" b="b"/>
              <a:pathLst>
                <a:path w="9525" h="48482">
                  <a:moveTo>
                    <a:pt x="0" y="48482"/>
                  </a:moveTo>
                  <a:cubicBezTo>
                    <a:pt x="0" y="32328"/>
                    <a:pt x="0" y="16173"/>
                    <a:pt x="0" y="0"/>
                  </a:cubicBezTo>
                </a:path>
              </a:pathLst>
            </a:custGeom>
            <a:solidFill>
              <a:srgbClr val="FFFFFF">
                <a:alpha val="99000"/>
              </a:srgbClr>
            </a:solidFill>
            <a:ln w="21600" cap="rnd">
              <a:solidFill>
                <a:srgbClr val="FF0000">
                  <a:alpha val="99000"/>
                </a:srgbClr>
              </a:solidFill>
              <a:prstDash val="solid"/>
              <a:round/>
            </a:ln>
          </p:spPr>
          <p:txBody>
            <a:bodyPr rtlCol="0" anchor="ctr"/>
            <a:lstStyle/>
            <a:p>
              <a:endParaRPr lang="en-US"/>
            </a:p>
          </p:txBody>
        </p:sp>
        <p:sp>
          <p:nvSpPr>
            <p:cNvPr id="80" name="Figura a mano libera: forma 79">
              <a:extLst>
                <a:ext uri="{FF2B5EF4-FFF2-40B4-BE49-F238E27FC236}">
                  <a16:creationId xmlns:a16="http://schemas.microsoft.com/office/drawing/2014/main" id="{E4DEE5D5-6FF4-46A6-ACF8-AE49D21160DB}"/>
                </a:ext>
              </a:extLst>
            </p:cNvPr>
            <p:cNvSpPr/>
            <p:nvPr/>
          </p:nvSpPr>
          <p:spPr>
            <a:xfrm>
              <a:off x="5354887" y="1973044"/>
              <a:ext cx="9525" cy="523972"/>
            </a:xfrm>
            <a:custGeom>
              <a:avLst/>
              <a:gdLst>
                <a:gd name="connsiteX0" fmla="*/ 0 w 9525"/>
                <a:gd name="connsiteY0" fmla="*/ 0 h 523972"/>
                <a:gd name="connsiteX1" fmla="*/ 0 w 9525"/>
                <a:gd name="connsiteY1" fmla="*/ 523972 h 523972"/>
              </a:gdLst>
              <a:ahLst/>
              <a:cxnLst>
                <a:cxn ang="0">
                  <a:pos x="connsiteX0" y="connsiteY0"/>
                </a:cxn>
                <a:cxn ang="0">
                  <a:pos x="connsiteX1" y="connsiteY1"/>
                </a:cxn>
              </a:cxnLst>
              <a:rect l="l" t="t" r="r" b="b"/>
              <a:pathLst>
                <a:path w="9525" h="523972">
                  <a:moveTo>
                    <a:pt x="0" y="0"/>
                  </a:moveTo>
                  <a:cubicBezTo>
                    <a:pt x="0" y="172954"/>
                    <a:pt x="0" y="349327"/>
                    <a:pt x="0" y="523972"/>
                  </a:cubicBezTo>
                </a:path>
              </a:pathLst>
            </a:custGeom>
            <a:solidFill>
              <a:srgbClr val="FFFFFF">
                <a:alpha val="99000"/>
              </a:srgbClr>
            </a:solidFill>
            <a:ln w="21600" cap="rnd">
              <a:solidFill>
                <a:srgbClr val="FF0000">
                  <a:alpha val="99000"/>
                </a:srgbClr>
              </a:solidFill>
              <a:prstDash val="solid"/>
              <a:round/>
            </a:ln>
          </p:spPr>
          <p:txBody>
            <a:bodyPr rtlCol="0" anchor="ctr"/>
            <a:lstStyle/>
            <a:p>
              <a:endParaRPr lang="en-US"/>
            </a:p>
          </p:txBody>
        </p:sp>
        <p:sp>
          <p:nvSpPr>
            <p:cNvPr id="81" name="Figura a mano libera: forma 80">
              <a:extLst>
                <a:ext uri="{FF2B5EF4-FFF2-40B4-BE49-F238E27FC236}">
                  <a16:creationId xmlns:a16="http://schemas.microsoft.com/office/drawing/2014/main" id="{66D812CB-A2F0-4570-B100-3973D19F39C3}"/>
                </a:ext>
              </a:extLst>
            </p:cNvPr>
            <p:cNvSpPr/>
            <p:nvPr/>
          </p:nvSpPr>
          <p:spPr>
            <a:xfrm>
              <a:off x="5201354" y="2497016"/>
              <a:ext cx="153533" cy="9525"/>
            </a:xfrm>
            <a:custGeom>
              <a:avLst/>
              <a:gdLst>
                <a:gd name="connsiteX0" fmla="*/ 153533 w 153533"/>
                <a:gd name="connsiteY0" fmla="*/ 0 h 9525"/>
                <a:gd name="connsiteX1" fmla="*/ 0 w 153533"/>
                <a:gd name="connsiteY1" fmla="*/ 0 h 9525"/>
              </a:gdLst>
              <a:ahLst/>
              <a:cxnLst>
                <a:cxn ang="0">
                  <a:pos x="connsiteX0" y="connsiteY0"/>
                </a:cxn>
                <a:cxn ang="0">
                  <a:pos x="connsiteX1" y="connsiteY1"/>
                </a:cxn>
              </a:cxnLst>
              <a:rect l="l" t="t" r="r" b="b"/>
              <a:pathLst>
                <a:path w="153533" h="9525">
                  <a:moveTo>
                    <a:pt x="153533" y="0"/>
                  </a:moveTo>
                  <a:cubicBezTo>
                    <a:pt x="102356" y="0"/>
                    <a:pt x="51178" y="0"/>
                    <a:pt x="0" y="0"/>
                  </a:cubicBezTo>
                </a:path>
              </a:pathLst>
            </a:custGeom>
            <a:solidFill>
              <a:srgbClr val="FFFFFF">
                <a:alpha val="99000"/>
              </a:srgbClr>
            </a:solidFill>
            <a:ln w="21600" cap="rnd">
              <a:solidFill>
                <a:srgbClr val="FF0000">
                  <a:alpha val="99000"/>
                </a:srgbClr>
              </a:solidFill>
              <a:prstDash val="solid"/>
              <a:round/>
            </a:ln>
          </p:spPr>
          <p:txBody>
            <a:bodyPr rtlCol="0" anchor="ctr"/>
            <a:lstStyle/>
            <a:p>
              <a:endParaRPr lang="en-US"/>
            </a:p>
          </p:txBody>
        </p:sp>
        <p:sp>
          <p:nvSpPr>
            <p:cNvPr id="82" name="Figura a mano libera: forma 81">
              <a:extLst>
                <a:ext uri="{FF2B5EF4-FFF2-40B4-BE49-F238E27FC236}">
                  <a16:creationId xmlns:a16="http://schemas.microsoft.com/office/drawing/2014/main" id="{02667C31-9AC5-4E0D-B3CD-DA88C3F8E98F}"/>
                </a:ext>
              </a:extLst>
            </p:cNvPr>
            <p:cNvSpPr/>
            <p:nvPr/>
          </p:nvSpPr>
          <p:spPr>
            <a:xfrm>
              <a:off x="5201354" y="2497016"/>
              <a:ext cx="9525" cy="48482"/>
            </a:xfrm>
            <a:custGeom>
              <a:avLst/>
              <a:gdLst>
                <a:gd name="connsiteX0" fmla="*/ 0 w 9525"/>
                <a:gd name="connsiteY0" fmla="*/ 48482 h 48482"/>
                <a:gd name="connsiteX1" fmla="*/ 0 w 9525"/>
                <a:gd name="connsiteY1" fmla="*/ 0 h 48482"/>
              </a:gdLst>
              <a:ahLst/>
              <a:cxnLst>
                <a:cxn ang="0">
                  <a:pos x="connsiteX0" y="connsiteY0"/>
                </a:cxn>
                <a:cxn ang="0">
                  <a:pos x="connsiteX1" y="connsiteY1"/>
                </a:cxn>
              </a:cxnLst>
              <a:rect l="l" t="t" r="r" b="b"/>
              <a:pathLst>
                <a:path w="9525" h="48482">
                  <a:moveTo>
                    <a:pt x="0" y="48482"/>
                  </a:moveTo>
                  <a:cubicBezTo>
                    <a:pt x="0" y="32328"/>
                    <a:pt x="0" y="16173"/>
                    <a:pt x="0" y="0"/>
                  </a:cubicBezTo>
                </a:path>
              </a:pathLst>
            </a:custGeom>
            <a:solidFill>
              <a:srgbClr val="FFFFFF">
                <a:alpha val="99000"/>
              </a:srgbClr>
            </a:solidFill>
            <a:ln w="21600" cap="rnd">
              <a:solidFill>
                <a:srgbClr val="FF0000">
                  <a:alpha val="99000"/>
                </a:srgbClr>
              </a:solidFill>
              <a:prstDash val="solid"/>
              <a:round/>
            </a:ln>
          </p:spPr>
          <p:txBody>
            <a:bodyPr rtlCol="0" anchor="ctr"/>
            <a:lstStyle/>
            <a:p>
              <a:endParaRPr lang="en-US"/>
            </a:p>
          </p:txBody>
        </p:sp>
        <p:sp>
          <p:nvSpPr>
            <p:cNvPr id="83" name="Figura a mano libera: forma 82">
              <a:extLst>
                <a:ext uri="{FF2B5EF4-FFF2-40B4-BE49-F238E27FC236}">
                  <a16:creationId xmlns:a16="http://schemas.microsoft.com/office/drawing/2014/main" id="{A8471C5A-17A6-4F50-9F24-DA11A20B1276}"/>
                </a:ext>
              </a:extLst>
            </p:cNvPr>
            <p:cNvSpPr/>
            <p:nvPr/>
          </p:nvSpPr>
          <p:spPr>
            <a:xfrm>
              <a:off x="3945880" y="2225493"/>
              <a:ext cx="1711111" cy="516105"/>
            </a:xfrm>
            <a:custGeom>
              <a:avLst/>
              <a:gdLst>
                <a:gd name="connsiteX0" fmla="*/ 0 w 1711111"/>
                <a:gd name="connsiteY0" fmla="*/ 0 h 516105"/>
                <a:gd name="connsiteX1" fmla="*/ 1711112 w 1711111"/>
                <a:gd name="connsiteY1" fmla="*/ 0 h 516105"/>
                <a:gd name="connsiteX2" fmla="*/ 1711112 w 1711111"/>
                <a:gd name="connsiteY2" fmla="*/ 516106 h 516105"/>
              </a:gdLst>
              <a:ahLst/>
              <a:cxnLst>
                <a:cxn ang="0">
                  <a:pos x="connsiteX0" y="connsiteY0"/>
                </a:cxn>
                <a:cxn ang="0">
                  <a:pos x="connsiteX1" y="connsiteY1"/>
                </a:cxn>
                <a:cxn ang="0">
                  <a:pos x="connsiteX2" y="connsiteY2"/>
                </a:cxn>
              </a:cxnLst>
              <a:rect l="l" t="t" r="r" b="b"/>
              <a:pathLst>
                <a:path w="1711111" h="516105">
                  <a:moveTo>
                    <a:pt x="0" y="0"/>
                  </a:moveTo>
                  <a:lnTo>
                    <a:pt x="1711112" y="0"/>
                  </a:lnTo>
                  <a:lnTo>
                    <a:pt x="1711112" y="516106"/>
                  </a:lnTo>
                </a:path>
              </a:pathLst>
            </a:custGeom>
            <a:noFill/>
            <a:ln w="21600" cap="rnd">
              <a:solidFill>
                <a:srgbClr val="000000">
                  <a:alpha val="99000"/>
                </a:srgbClr>
              </a:solidFill>
              <a:prstDash val="solid"/>
              <a:round/>
            </a:ln>
          </p:spPr>
          <p:txBody>
            <a:bodyPr rtlCol="0" anchor="ctr"/>
            <a:lstStyle/>
            <a:p>
              <a:endParaRPr lang="en-US"/>
            </a:p>
          </p:txBody>
        </p:sp>
        <p:sp>
          <p:nvSpPr>
            <p:cNvPr id="84" name="Figura a mano libera: forma 83">
              <a:extLst>
                <a:ext uri="{FF2B5EF4-FFF2-40B4-BE49-F238E27FC236}">
                  <a16:creationId xmlns:a16="http://schemas.microsoft.com/office/drawing/2014/main" id="{D87E1856-A4D3-4B8A-A717-C1E84E4FDAA4}"/>
                </a:ext>
              </a:extLst>
            </p:cNvPr>
            <p:cNvSpPr/>
            <p:nvPr/>
          </p:nvSpPr>
          <p:spPr>
            <a:xfrm>
              <a:off x="5533786" y="2741599"/>
              <a:ext cx="123205" cy="9525"/>
            </a:xfrm>
            <a:custGeom>
              <a:avLst/>
              <a:gdLst>
                <a:gd name="connsiteX0" fmla="*/ 0 w 123205"/>
                <a:gd name="connsiteY0" fmla="*/ 0 h 9525"/>
                <a:gd name="connsiteX1" fmla="*/ 123206 w 123205"/>
                <a:gd name="connsiteY1" fmla="*/ 0 h 9525"/>
              </a:gdLst>
              <a:ahLst/>
              <a:cxnLst>
                <a:cxn ang="0">
                  <a:pos x="connsiteX0" y="connsiteY0"/>
                </a:cxn>
                <a:cxn ang="0">
                  <a:pos x="connsiteX1" y="connsiteY1"/>
                </a:cxn>
              </a:cxnLst>
              <a:rect l="l" t="t" r="r" b="b"/>
              <a:pathLst>
                <a:path w="123205" h="9525">
                  <a:moveTo>
                    <a:pt x="0" y="0"/>
                  </a:moveTo>
                  <a:lnTo>
                    <a:pt x="123206" y="0"/>
                  </a:lnTo>
                </a:path>
              </a:pathLst>
            </a:custGeom>
            <a:noFill/>
            <a:ln w="21600" cap="rnd">
              <a:solidFill>
                <a:srgbClr val="000000">
                  <a:alpha val="99000"/>
                </a:srgbClr>
              </a:solidFill>
              <a:prstDash val="solid"/>
              <a:round/>
            </a:ln>
          </p:spPr>
          <p:txBody>
            <a:bodyPr rtlCol="0" anchor="ctr"/>
            <a:lstStyle/>
            <a:p>
              <a:endParaRPr lang="en-US"/>
            </a:p>
          </p:txBody>
        </p:sp>
        <p:sp>
          <p:nvSpPr>
            <p:cNvPr id="85" name="Figura a mano libera: forma 84">
              <a:extLst>
                <a:ext uri="{FF2B5EF4-FFF2-40B4-BE49-F238E27FC236}">
                  <a16:creationId xmlns:a16="http://schemas.microsoft.com/office/drawing/2014/main" id="{A322FDD1-352A-4BD8-BEA6-874F60B8F233}"/>
                </a:ext>
              </a:extLst>
            </p:cNvPr>
            <p:cNvSpPr/>
            <p:nvPr/>
          </p:nvSpPr>
          <p:spPr>
            <a:xfrm>
              <a:off x="5339019" y="3157136"/>
              <a:ext cx="9525" cy="1240278"/>
            </a:xfrm>
            <a:custGeom>
              <a:avLst/>
              <a:gdLst>
                <a:gd name="connsiteX0" fmla="*/ 0 w 9525"/>
                <a:gd name="connsiteY0" fmla="*/ 0 h 1240278"/>
                <a:gd name="connsiteX1" fmla="*/ 0 w 9525"/>
                <a:gd name="connsiteY1" fmla="*/ 1240279 h 1240278"/>
              </a:gdLst>
              <a:ahLst/>
              <a:cxnLst>
                <a:cxn ang="0">
                  <a:pos x="connsiteX0" y="connsiteY0"/>
                </a:cxn>
                <a:cxn ang="0">
                  <a:pos x="connsiteX1" y="connsiteY1"/>
                </a:cxn>
              </a:cxnLst>
              <a:rect l="l" t="t" r="r" b="b"/>
              <a:pathLst>
                <a:path w="9525" h="1240278">
                  <a:moveTo>
                    <a:pt x="0" y="0"/>
                  </a:moveTo>
                  <a:lnTo>
                    <a:pt x="0" y="1240279"/>
                  </a:lnTo>
                </a:path>
              </a:pathLst>
            </a:custGeom>
            <a:noFill/>
            <a:ln w="21600" cap="rnd">
              <a:solidFill>
                <a:srgbClr val="000000">
                  <a:alpha val="99000"/>
                </a:srgbClr>
              </a:solidFill>
              <a:prstDash val="solid"/>
              <a:round/>
            </a:ln>
          </p:spPr>
          <p:txBody>
            <a:bodyPr rtlCol="0" anchor="ctr"/>
            <a:lstStyle/>
            <a:p>
              <a:endParaRPr lang="en-US"/>
            </a:p>
          </p:txBody>
        </p:sp>
        <p:sp>
          <p:nvSpPr>
            <p:cNvPr id="86" name="Figura a mano libera: forma 85">
              <a:extLst>
                <a:ext uri="{FF2B5EF4-FFF2-40B4-BE49-F238E27FC236}">
                  <a16:creationId xmlns:a16="http://schemas.microsoft.com/office/drawing/2014/main" id="{E76C4CB8-F0BC-4EBE-9D07-B7C3636FADC9}"/>
                </a:ext>
              </a:extLst>
            </p:cNvPr>
            <p:cNvSpPr/>
            <p:nvPr/>
          </p:nvSpPr>
          <p:spPr>
            <a:xfrm>
              <a:off x="4814563" y="3157136"/>
              <a:ext cx="9525" cy="1956768"/>
            </a:xfrm>
            <a:custGeom>
              <a:avLst/>
              <a:gdLst>
                <a:gd name="connsiteX0" fmla="*/ 0 w 9525"/>
                <a:gd name="connsiteY0" fmla="*/ 0 h 1956768"/>
                <a:gd name="connsiteX1" fmla="*/ 0 w 9525"/>
                <a:gd name="connsiteY1" fmla="*/ 1956769 h 1956768"/>
              </a:gdLst>
              <a:ahLst/>
              <a:cxnLst>
                <a:cxn ang="0">
                  <a:pos x="connsiteX0" y="connsiteY0"/>
                </a:cxn>
                <a:cxn ang="0">
                  <a:pos x="connsiteX1" y="connsiteY1"/>
                </a:cxn>
              </a:cxnLst>
              <a:rect l="l" t="t" r="r" b="b"/>
              <a:pathLst>
                <a:path w="9525" h="1956768">
                  <a:moveTo>
                    <a:pt x="0" y="0"/>
                  </a:moveTo>
                  <a:lnTo>
                    <a:pt x="0" y="1956769"/>
                  </a:lnTo>
                </a:path>
              </a:pathLst>
            </a:custGeom>
            <a:noFill/>
            <a:ln w="21600" cap="rnd">
              <a:solidFill>
                <a:srgbClr val="000000">
                  <a:alpha val="99000"/>
                </a:srgbClr>
              </a:solidFill>
              <a:prstDash val="solid"/>
              <a:round/>
            </a:ln>
          </p:spPr>
          <p:txBody>
            <a:bodyPr rtlCol="0" anchor="ctr"/>
            <a:lstStyle/>
            <a:p>
              <a:endParaRPr lang="en-US"/>
            </a:p>
          </p:txBody>
        </p:sp>
        <p:sp>
          <p:nvSpPr>
            <p:cNvPr id="87" name="Figura a mano libera: forma 86">
              <a:extLst>
                <a:ext uri="{FF2B5EF4-FFF2-40B4-BE49-F238E27FC236}">
                  <a16:creationId xmlns:a16="http://schemas.microsoft.com/office/drawing/2014/main" id="{474D2A57-26C5-417F-9680-D274D4264592}"/>
                </a:ext>
              </a:extLst>
            </p:cNvPr>
            <p:cNvSpPr/>
            <p:nvPr/>
          </p:nvSpPr>
          <p:spPr>
            <a:xfrm>
              <a:off x="5076795" y="3423655"/>
              <a:ext cx="2025234" cy="1251127"/>
            </a:xfrm>
            <a:custGeom>
              <a:avLst/>
              <a:gdLst>
                <a:gd name="connsiteX0" fmla="*/ 0 w 2025234"/>
                <a:gd name="connsiteY0" fmla="*/ 0 h 1251127"/>
                <a:gd name="connsiteX1" fmla="*/ 0 w 2025234"/>
                <a:gd name="connsiteY1" fmla="*/ 1251128 h 1251127"/>
                <a:gd name="connsiteX2" fmla="*/ 2025234 w 2025234"/>
                <a:gd name="connsiteY2" fmla="*/ 1251128 h 1251127"/>
              </a:gdLst>
              <a:ahLst/>
              <a:cxnLst>
                <a:cxn ang="0">
                  <a:pos x="connsiteX0" y="connsiteY0"/>
                </a:cxn>
                <a:cxn ang="0">
                  <a:pos x="connsiteX1" y="connsiteY1"/>
                </a:cxn>
                <a:cxn ang="0">
                  <a:pos x="connsiteX2" y="connsiteY2"/>
                </a:cxn>
              </a:cxnLst>
              <a:rect l="l" t="t" r="r" b="b"/>
              <a:pathLst>
                <a:path w="2025234" h="1251127">
                  <a:moveTo>
                    <a:pt x="0" y="0"/>
                  </a:moveTo>
                  <a:lnTo>
                    <a:pt x="0" y="1251128"/>
                  </a:lnTo>
                  <a:lnTo>
                    <a:pt x="2025234" y="1251128"/>
                  </a:lnTo>
                </a:path>
              </a:pathLst>
            </a:custGeom>
            <a:noFill/>
            <a:ln w="21600" cap="rnd">
              <a:solidFill>
                <a:srgbClr val="0000FF">
                  <a:alpha val="99000"/>
                </a:srgbClr>
              </a:solidFill>
              <a:prstDash val="solid"/>
              <a:round/>
            </a:ln>
          </p:spPr>
          <p:txBody>
            <a:bodyPr rtlCol="0" anchor="ctr"/>
            <a:lstStyle/>
            <a:p>
              <a:endParaRPr lang="en-US"/>
            </a:p>
          </p:txBody>
        </p:sp>
        <p:sp>
          <p:nvSpPr>
            <p:cNvPr id="88" name="Figura a mano libera: forma 87">
              <a:extLst>
                <a:ext uri="{FF2B5EF4-FFF2-40B4-BE49-F238E27FC236}">
                  <a16:creationId xmlns:a16="http://schemas.microsoft.com/office/drawing/2014/main" id="{61A139D2-328E-4142-A240-3339FFEF2578}"/>
                </a:ext>
              </a:extLst>
            </p:cNvPr>
            <p:cNvSpPr/>
            <p:nvPr/>
          </p:nvSpPr>
          <p:spPr>
            <a:xfrm>
              <a:off x="4788871" y="5088215"/>
              <a:ext cx="51383" cy="51380"/>
            </a:xfrm>
            <a:custGeom>
              <a:avLst/>
              <a:gdLst>
                <a:gd name="connsiteX0" fmla="*/ 51384 w 51383"/>
                <a:gd name="connsiteY0" fmla="*/ 25690 h 51380"/>
                <a:gd name="connsiteX1" fmla="*/ 25692 w 51383"/>
                <a:gd name="connsiteY1" fmla="*/ 51381 h 51380"/>
                <a:gd name="connsiteX2" fmla="*/ 0 w 51383"/>
                <a:gd name="connsiteY2" fmla="*/ 25690 h 51380"/>
                <a:gd name="connsiteX3" fmla="*/ 25692 w 51383"/>
                <a:gd name="connsiteY3" fmla="*/ 0 h 51380"/>
                <a:gd name="connsiteX4" fmla="*/ 51384 w 51383"/>
                <a:gd name="connsiteY4" fmla="*/ 25690 h 51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83" h="51380">
                  <a:moveTo>
                    <a:pt x="51384" y="25690"/>
                  </a:moveTo>
                  <a:cubicBezTo>
                    <a:pt x="51384" y="39879"/>
                    <a:pt x="39881" y="51381"/>
                    <a:pt x="25692" y="51381"/>
                  </a:cubicBezTo>
                  <a:cubicBezTo>
                    <a:pt x="11503" y="51381"/>
                    <a:pt x="0" y="39879"/>
                    <a:pt x="0" y="25690"/>
                  </a:cubicBezTo>
                  <a:cubicBezTo>
                    <a:pt x="0" y="11502"/>
                    <a:pt x="11503" y="0"/>
                    <a:pt x="25692" y="0"/>
                  </a:cubicBezTo>
                  <a:cubicBezTo>
                    <a:pt x="39881" y="0"/>
                    <a:pt x="51384" y="11502"/>
                    <a:pt x="51384" y="25690"/>
                  </a:cubicBezTo>
                  <a:close/>
                </a:path>
              </a:pathLst>
            </a:custGeom>
            <a:solidFill>
              <a:srgbClr val="000000">
                <a:alpha val="99000"/>
              </a:srgbClr>
            </a:solidFill>
            <a:ln w="21600" cap="rnd">
              <a:solidFill>
                <a:srgbClr val="000000">
                  <a:alpha val="99000"/>
                </a:srgbClr>
              </a:solidFill>
              <a:prstDash val="solid"/>
              <a:round/>
            </a:ln>
          </p:spPr>
          <p:txBody>
            <a:bodyPr rtlCol="0" anchor="ctr"/>
            <a:lstStyle/>
            <a:p>
              <a:endParaRPr lang="en-US"/>
            </a:p>
          </p:txBody>
        </p:sp>
        <p:sp>
          <p:nvSpPr>
            <p:cNvPr id="89" name="Figura a mano libera: forma 88">
              <a:extLst>
                <a:ext uri="{FF2B5EF4-FFF2-40B4-BE49-F238E27FC236}">
                  <a16:creationId xmlns:a16="http://schemas.microsoft.com/office/drawing/2014/main" id="{AB80DF13-05BE-4C52-926E-52A3CB6A61F9}"/>
                </a:ext>
              </a:extLst>
            </p:cNvPr>
            <p:cNvSpPr/>
            <p:nvPr/>
          </p:nvSpPr>
          <p:spPr>
            <a:xfrm>
              <a:off x="5313327" y="4371725"/>
              <a:ext cx="51383" cy="51380"/>
            </a:xfrm>
            <a:custGeom>
              <a:avLst/>
              <a:gdLst>
                <a:gd name="connsiteX0" fmla="*/ 51384 w 51383"/>
                <a:gd name="connsiteY0" fmla="*/ 25690 h 51380"/>
                <a:gd name="connsiteX1" fmla="*/ 25692 w 51383"/>
                <a:gd name="connsiteY1" fmla="*/ 51380 h 51380"/>
                <a:gd name="connsiteX2" fmla="*/ 0 w 51383"/>
                <a:gd name="connsiteY2" fmla="*/ 25690 h 51380"/>
                <a:gd name="connsiteX3" fmla="*/ 25692 w 51383"/>
                <a:gd name="connsiteY3" fmla="*/ 0 h 51380"/>
                <a:gd name="connsiteX4" fmla="*/ 51384 w 51383"/>
                <a:gd name="connsiteY4" fmla="*/ 25690 h 51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83" h="51380">
                  <a:moveTo>
                    <a:pt x="51384" y="25690"/>
                  </a:moveTo>
                  <a:cubicBezTo>
                    <a:pt x="51384" y="39878"/>
                    <a:pt x="39881" y="51380"/>
                    <a:pt x="25692" y="51380"/>
                  </a:cubicBezTo>
                  <a:cubicBezTo>
                    <a:pt x="11503" y="51380"/>
                    <a:pt x="0" y="39878"/>
                    <a:pt x="0" y="25690"/>
                  </a:cubicBezTo>
                  <a:cubicBezTo>
                    <a:pt x="0" y="11502"/>
                    <a:pt x="11503" y="0"/>
                    <a:pt x="25692" y="0"/>
                  </a:cubicBezTo>
                  <a:cubicBezTo>
                    <a:pt x="39881" y="0"/>
                    <a:pt x="51384" y="11502"/>
                    <a:pt x="51384" y="25690"/>
                  </a:cubicBezTo>
                  <a:close/>
                </a:path>
              </a:pathLst>
            </a:custGeom>
            <a:solidFill>
              <a:srgbClr val="000000">
                <a:alpha val="99000"/>
              </a:srgbClr>
            </a:solidFill>
            <a:ln w="21600" cap="rnd">
              <a:solidFill>
                <a:srgbClr val="000000">
                  <a:alpha val="99000"/>
                </a:srgbClr>
              </a:solidFill>
              <a:prstDash val="solid"/>
              <a:round/>
            </a:ln>
          </p:spPr>
          <p:txBody>
            <a:bodyPr rtlCol="0" anchor="ctr"/>
            <a:lstStyle/>
            <a:p>
              <a:endParaRPr lang="en-US"/>
            </a:p>
          </p:txBody>
        </p:sp>
        <p:sp>
          <p:nvSpPr>
            <p:cNvPr id="90" name="CasellaDiTesto 89">
              <a:extLst>
                <a:ext uri="{FF2B5EF4-FFF2-40B4-BE49-F238E27FC236}">
                  <a16:creationId xmlns:a16="http://schemas.microsoft.com/office/drawing/2014/main" id="{3027CB0E-CCF7-45AB-9079-40A388BDD915}"/>
                </a:ext>
              </a:extLst>
            </p:cNvPr>
            <p:cNvSpPr txBox="1"/>
            <p:nvPr/>
          </p:nvSpPr>
          <p:spPr>
            <a:xfrm>
              <a:off x="5688327" y="2782509"/>
              <a:ext cx="1849888" cy="366228"/>
            </a:xfrm>
            <a:prstGeom prst="rect">
              <a:avLst/>
            </a:prstGeom>
            <a:noFill/>
          </p:spPr>
          <p:txBody>
            <a:bodyPr wrap="none" rtlCol="0">
              <a:spAutoFit/>
            </a:bodyPr>
            <a:lstStyle/>
            <a:p>
              <a:pPr algn="l"/>
              <a:r>
                <a:rPr lang="en-US" sz="1804" spc="0" baseline="0" dirty="0">
                  <a:solidFill>
                    <a:srgbClr val="000000"/>
                  </a:solidFill>
                  <a:latin typeface="Arial"/>
                  <a:cs typeface="Arial"/>
                  <a:sym typeface="Arial"/>
                  <a:rtl val="0"/>
                </a:rPr>
                <a:t>Isolation amplifier</a:t>
              </a:r>
            </a:p>
          </p:txBody>
        </p:sp>
      </p:grpSp>
      <p:cxnSp>
        <p:nvCxnSpPr>
          <p:cNvPr id="94" name="Connettore diritto 93">
            <a:extLst>
              <a:ext uri="{FF2B5EF4-FFF2-40B4-BE49-F238E27FC236}">
                <a16:creationId xmlns:a16="http://schemas.microsoft.com/office/drawing/2014/main" id="{2F4B7BE9-8B2E-46D7-874B-4529AEE36E84}"/>
              </a:ext>
            </a:extLst>
          </p:cNvPr>
          <p:cNvCxnSpPr>
            <a:stCxn id="92" idx="3"/>
          </p:cNvCxnSpPr>
          <p:nvPr/>
        </p:nvCxnSpPr>
        <p:spPr>
          <a:xfrm flipV="1">
            <a:off x="3004127" y="2327258"/>
            <a:ext cx="1371753" cy="591817"/>
          </a:xfrm>
          <a:prstGeom prst="line">
            <a:avLst/>
          </a:prstGeom>
          <a:ln w="1905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95" name="CasellaDiTesto 94">
            <a:extLst>
              <a:ext uri="{FF2B5EF4-FFF2-40B4-BE49-F238E27FC236}">
                <a16:creationId xmlns:a16="http://schemas.microsoft.com/office/drawing/2014/main" id="{38312170-11E7-43CA-98D7-76EF67E96021}"/>
              </a:ext>
            </a:extLst>
          </p:cNvPr>
          <p:cNvSpPr txBox="1"/>
          <p:nvPr/>
        </p:nvSpPr>
        <p:spPr>
          <a:xfrm>
            <a:off x="4463418" y="2093470"/>
            <a:ext cx="2484212" cy="461665"/>
          </a:xfrm>
          <a:prstGeom prst="rect">
            <a:avLst/>
          </a:prstGeom>
          <a:noFill/>
        </p:spPr>
        <p:txBody>
          <a:bodyPr wrap="square" rtlCol="0">
            <a:spAutoFit/>
          </a:bodyPr>
          <a:lstStyle/>
          <a:p>
            <a:r>
              <a:rPr lang="en-US" sz="2400" dirty="0">
                <a:solidFill>
                  <a:schemeClr val="accent4">
                    <a:lumMod val="75000"/>
                  </a:schemeClr>
                </a:solidFill>
                <a:latin typeface="Arial" panose="020B0604020202020204" pitchFamily="34" charset="0"/>
                <a:cs typeface="Arial" panose="020B0604020202020204" pitchFamily="34" charset="0"/>
              </a:rPr>
              <a:t>Isolation barrier</a:t>
            </a:r>
          </a:p>
        </p:txBody>
      </p:sp>
      <p:sp>
        <p:nvSpPr>
          <p:cNvPr id="96" name="CasellaDiTesto 95">
            <a:extLst>
              <a:ext uri="{FF2B5EF4-FFF2-40B4-BE49-F238E27FC236}">
                <a16:creationId xmlns:a16="http://schemas.microsoft.com/office/drawing/2014/main" id="{02581224-A3C2-4F8A-9A33-0B0CE0411077}"/>
              </a:ext>
            </a:extLst>
          </p:cNvPr>
          <p:cNvSpPr txBox="1"/>
          <p:nvPr/>
        </p:nvSpPr>
        <p:spPr>
          <a:xfrm>
            <a:off x="7035853" y="987619"/>
            <a:ext cx="4740591" cy="4678204"/>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The isolation amplifier is capable of amplifying and transmitting the analog signal across an insulation barrier</a:t>
            </a:r>
          </a:p>
          <a:p>
            <a:pPr marL="342900" indent="-342900">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In this way, the output signal can be referred to a ground which is independent on the ground of the input section. </a:t>
            </a:r>
          </a:p>
          <a:p>
            <a:pPr marL="342900" indent="-342900">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Signal transmission across the barrier may occur through magnetic (transformer), optical or capacitive coupling.  </a:t>
            </a:r>
          </a:p>
        </p:txBody>
      </p:sp>
    </p:spTree>
    <p:extLst>
      <p:ext uri="{BB962C8B-B14F-4D97-AF65-F5344CB8AC3E}">
        <p14:creationId xmlns:p14="http://schemas.microsoft.com/office/powerpoint/2010/main" val="155135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6">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5" grpId="0"/>
      <p:bldP spid="96"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2C1B6-26B5-4956-8C83-7E0D64B68E8D}"/>
              </a:ext>
            </a:extLst>
          </p:cNvPr>
          <p:cNvSpPr>
            <a:spLocks noGrp="1"/>
          </p:cNvSpPr>
          <p:nvPr>
            <p:ph type="title"/>
          </p:nvPr>
        </p:nvSpPr>
        <p:spPr/>
        <p:txBody>
          <a:bodyPr/>
          <a:lstStyle/>
          <a:p>
            <a:r>
              <a:rPr lang="it-IT" dirty="0"/>
              <a:t>Interference from variable magnetic fields</a:t>
            </a:r>
          </a:p>
        </p:txBody>
      </p:sp>
      <p:sp>
        <p:nvSpPr>
          <p:cNvPr id="3" name="Footer Placeholder 2">
            <a:extLst>
              <a:ext uri="{FF2B5EF4-FFF2-40B4-BE49-F238E27FC236}">
                <a16:creationId xmlns:a16="http://schemas.microsoft.com/office/drawing/2014/main" id="{EEAA3AA0-1995-41E2-B2F6-D59271D9424E}"/>
              </a:ext>
            </a:extLst>
          </p:cNvPr>
          <p:cNvSpPr>
            <a:spLocks noGrp="1"/>
          </p:cNvSpPr>
          <p:nvPr>
            <p:ph type="ftr" sz="quarter" idx="11"/>
          </p:nvPr>
        </p:nvSpPr>
        <p:spPr/>
        <p:txBody>
          <a:bodyPr/>
          <a:lstStyle/>
          <a:p>
            <a:r>
              <a:rPr lang="en-US"/>
              <a:t>P. Bruschi – Sensor Systems</a:t>
            </a:r>
            <a:endParaRPr lang="en-US" dirty="0"/>
          </a:p>
        </p:txBody>
      </p:sp>
      <p:sp>
        <p:nvSpPr>
          <p:cNvPr id="4" name="Slide Number Placeholder 3">
            <a:extLst>
              <a:ext uri="{FF2B5EF4-FFF2-40B4-BE49-F238E27FC236}">
                <a16:creationId xmlns:a16="http://schemas.microsoft.com/office/drawing/2014/main" id="{821D6B73-9D98-4225-A5B4-FEB8FC0563C7}"/>
              </a:ext>
            </a:extLst>
          </p:cNvPr>
          <p:cNvSpPr>
            <a:spLocks noGrp="1"/>
          </p:cNvSpPr>
          <p:nvPr>
            <p:ph type="sldNum" sz="quarter" idx="12"/>
          </p:nvPr>
        </p:nvSpPr>
        <p:spPr/>
        <p:txBody>
          <a:bodyPr/>
          <a:lstStyle/>
          <a:p>
            <a:fld id="{02055017-B6DE-4C35-A63B-40EADAC97849}" type="slidenum">
              <a:rPr lang="en-US" smtClean="0"/>
              <a:t>20</a:t>
            </a:fld>
            <a:endParaRPr lang="en-US" dirty="0"/>
          </a:p>
        </p:txBody>
      </p:sp>
      <p:pic>
        <p:nvPicPr>
          <p:cNvPr id="6" name="Graphic 5">
            <a:extLst>
              <a:ext uri="{FF2B5EF4-FFF2-40B4-BE49-F238E27FC236}">
                <a16:creationId xmlns:a16="http://schemas.microsoft.com/office/drawing/2014/main" id="{75D417D8-1F17-4B9E-999B-6B9184E9ECD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33488" y="1413057"/>
            <a:ext cx="4752976" cy="1288686"/>
          </a:xfrm>
          <a:prstGeom prst="rect">
            <a:avLst/>
          </a:prstGeom>
        </p:spPr>
      </p:pic>
      <p:sp>
        <p:nvSpPr>
          <p:cNvPr id="7" name="TextBox 6">
            <a:extLst>
              <a:ext uri="{FF2B5EF4-FFF2-40B4-BE49-F238E27FC236}">
                <a16:creationId xmlns:a16="http://schemas.microsoft.com/office/drawing/2014/main" id="{947E4896-1F0F-4872-B04D-FDE13CFAC262}"/>
              </a:ext>
            </a:extLst>
          </p:cNvPr>
          <p:cNvSpPr txBox="1"/>
          <p:nvPr/>
        </p:nvSpPr>
        <p:spPr>
          <a:xfrm>
            <a:off x="6657975" y="1087904"/>
            <a:ext cx="4752976" cy="1323439"/>
          </a:xfrm>
          <a:prstGeom prst="rect">
            <a:avLst/>
          </a:prstGeom>
          <a:noFill/>
        </p:spPr>
        <p:txBody>
          <a:bodyPr wrap="square" rtlCol="0">
            <a:spAutoFit/>
          </a:bodyPr>
          <a:lstStyle/>
          <a:p>
            <a:r>
              <a:rPr lang="it-IT" sz="2000" dirty="0">
                <a:latin typeface="Arial" panose="020B0604020202020204" pitchFamily="34" charset="0"/>
                <a:cs typeface="Arial" panose="020B0604020202020204" pitchFamily="34" charset="0"/>
              </a:rPr>
              <a:t>The loop formed by the mesh that includes the sensor output port and amplifier input port is subjected by an electromotive force given by:</a:t>
            </a:r>
          </a:p>
        </p:txBody>
      </p:sp>
      <p:graphicFrame>
        <p:nvGraphicFramePr>
          <p:cNvPr id="8" name="Oggetto 8">
            <a:extLst>
              <a:ext uri="{FF2B5EF4-FFF2-40B4-BE49-F238E27FC236}">
                <a16:creationId xmlns:a16="http://schemas.microsoft.com/office/drawing/2014/main" id="{F6904762-2F67-4D65-B7E3-F62C7E10D771}"/>
              </a:ext>
            </a:extLst>
          </p:cNvPr>
          <p:cNvGraphicFramePr>
            <a:graphicFrameLocks noChangeAspect="1"/>
          </p:cNvGraphicFramePr>
          <p:nvPr>
            <p:extLst>
              <p:ext uri="{D42A27DB-BD31-4B8C-83A1-F6EECF244321}">
                <p14:modId xmlns:p14="http://schemas.microsoft.com/office/powerpoint/2010/main" val="1727887577"/>
              </p:ext>
            </p:extLst>
          </p:nvPr>
        </p:nvGraphicFramePr>
        <p:xfrm>
          <a:off x="6657975" y="2433900"/>
          <a:ext cx="1473200" cy="787400"/>
        </p:xfrm>
        <a:graphic>
          <a:graphicData uri="http://schemas.openxmlformats.org/presentationml/2006/ole">
            <mc:AlternateContent xmlns:mc="http://schemas.openxmlformats.org/markup-compatibility/2006">
              <mc:Choice xmlns:v="urn:schemas-microsoft-com:vml" Requires="v">
                <p:oleObj spid="_x0000_s15407" name="Equation" r:id="rId5" imgW="736560" imgH="393480" progId="Equation.DSMT4">
                  <p:embed/>
                </p:oleObj>
              </mc:Choice>
              <mc:Fallback>
                <p:oleObj name="Equation" r:id="rId5" imgW="736560" imgH="393480" progId="Equation.DSMT4">
                  <p:embed/>
                  <p:pic>
                    <p:nvPicPr>
                      <p:cNvPr id="18" name="Oggetto 8">
                        <a:extLst>
                          <a:ext uri="{FF2B5EF4-FFF2-40B4-BE49-F238E27FC236}">
                            <a16:creationId xmlns:a16="http://schemas.microsoft.com/office/drawing/2014/main" id="{A9386674-7E20-4129-AE5D-9010DCE8EDDE}"/>
                          </a:ext>
                        </a:extLst>
                      </p:cNvPr>
                      <p:cNvPicPr/>
                      <p:nvPr/>
                    </p:nvPicPr>
                    <p:blipFill>
                      <a:blip r:embed="rId6"/>
                      <a:stretch>
                        <a:fillRect/>
                      </a:stretch>
                    </p:blipFill>
                    <p:spPr>
                      <a:xfrm>
                        <a:off x="6657975" y="2433900"/>
                        <a:ext cx="1473200" cy="787400"/>
                      </a:xfrm>
                      <a:prstGeom prst="rect">
                        <a:avLst/>
                      </a:prstGeom>
                    </p:spPr>
                  </p:pic>
                </p:oleObj>
              </mc:Fallback>
            </mc:AlternateContent>
          </a:graphicData>
        </a:graphic>
      </p:graphicFrame>
      <p:sp>
        <p:nvSpPr>
          <p:cNvPr id="9" name="TextBox 8">
            <a:extLst>
              <a:ext uri="{FF2B5EF4-FFF2-40B4-BE49-F238E27FC236}">
                <a16:creationId xmlns:a16="http://schemas.microsoft.com/office/drawing/2014/main" id="{460E5501-1E06-4803-9012-4ABCB7349228}"/>
              </a:ext>
            </a:extLst>
          </p:cNvPr>
          <p:cNvSpPr txBox="1"/>
          <p:nvPr/>
        </p:nvSpPr>
        <p:spPr>
          <a:xfrm>
            <a:off x="643510" y="3299346"/>
            <a:ext cx="4752976" cy="400110"/>
          </a:xfrm>
          <a:prstGeom prst="rect">
            <a:avLst/>
          </a:prstGeom>
          <a:noFill/>
        </p:spPr>
        <p:txBody>
          <a:bodyPr wrap="square" rtlCol="0">
            <a:spAutoFit/>
          </a:bodyPr>
          <a:lstStyle/>
          <a:p>
            <a:r>
              <a:rPr lang="it-IT" sz="2000" dirty="0">
                <a:latin typeface="Arial" panose="020B0604020202020204" pitchFamily="34" charset="0"/>
                <a:cs typeface="Arial" panose="020B0604020202020204" pitchFamily="34" charset="0"/>
              </a:rPr>
              <a:t>The current in the loop is given by: </a:t>
            </a:r>
          </a:p>
        </p:txBody>
      </p:sp>
      <p:sp>
        <p:nvSpPr>
          <p:cNvPr id="10" name="TextBox 9">
            <a:extLst>
              <a:ext uri="{FF2B5EF4-FFF2-40B4-BE49-F238E27FC236}">
                <a16:creationId xmlns:a16="http://schemas.microsoft.com/office/drawing/2014/main" id="{7006BEB2-713B-4BF0-B401-AAB9592972D9}"/>
              </a:ext>
            </a:extLst>
          </p:cNvPr>
          <p:cNvSpPr txBox="1"/>
          <p:nvPr/>
        </p:nvSpPr>
        <p:spPr>
          <a:xfrm>
            <a:off x="8463403" y="2513414"/>
            <a:ext cx="2009775" cy="707886"/>
          </a:xfrm>
          <a:prstGeom prst="rect">
            <a:avLst/>
          </a:prstGeom>
          <a:noFill/>
        </p:spPr>
        <p:txBody>
          <a:bodyPr wrap="square" rtlCol="0">
            <a:spAutoFit/>
          </a:bodyPr>
          <a:lstStyle/>
          <a:p>
            <a:r>
              <a:rPr lang="it-IT" sz="2000" dirty="0">
                <a:latin typeface="Arial" panose="020B0604020202020204" pitchFamily="34" charset="0"/>
                <a:cs typeface="Arial" panose="020B0604020202020204" pitchFamily="34" charset="0"/>
              </a:rPr>
              <a:t>For a sinusoidal magnetic field:</a:t>
            </a:r>
          </a:p>
        </p:txBody>
      </p:sp>
      <p:graphicFrame>
        <p:nvGraphicFramePr>
          <p:cNvPr id="11" name="Oggetto 8">
            <a:extLst>
              <a:ext uri="{FF2B5EF4-FFF2-40B4-BE49-F238E27FC236}">
                <a16:creationId xmlns:a16="http://schemas.microsoft.com/office/drawing/2014/main" id="{6BA0BAC1-BD3D-4335-9B19-23894D4895D1}"/>
              </a:ext>
            </a:extLst>
          </p:cNvPr>
          <p:cNvGraphicFramePr>
            <a:graphicFrameLocks noChangeAspect="1"/>
          </p:cNvGraphicFramePr>
          <p:nvPr>
            <p:extLst>
              <p:ext uri="{D42A27DB-BD31-4B8C-83A1-F6EECF244321}">
                <p14:modId xmlns:p14="http://schemas.microsoft.com/office/powerpoint/2010/main" val="4071360731"/>
              </p:ext>
            </p:extLst>
          </p:nvPr>
        </p:nvGraphicFramePr>
        <p:xfrm>
          <a:off x="10473178" y="2813222"/>
          <a:ext cx="1549400" cy="457200"/>
        </p:xfrm>
        <a:graphic>
          <a:graphicData uri="http://schemas.openxmlformats.org/presentationml/2006/ole">
            <mc:AlternateContent xmlns:mc="http://schemas.openxmlformats.org/markup-compatibility/2006">
              <mc:Choice xmlns:v="urn:schemas-microsoft-com:vml" Requires="v">
                <p:oleObj spid="_x0000_s15408" name="Equation" r:id="rId7" imgW="774360" imgH="228600" progId="Equation.DSMT4">
                  <p:embed/>
                </p:oleObj>
              </mc:Choice>
              <mc:Fallback>
                <p:oleObj name="Equation" r:id="rId7" imgW="774360" imgH="228600" progId="Equation.DSMT4">
                  <p:embed/>
                  <p:pic>
                    <p:nvPicPr>
                      <p:cNvPr id="8" name="Oggetto 8">
                        <a:extLst>
                          <a:ext uri="{FF2B5EF4-FFF2-40B4-BE49-F238E27FC236}">
                            <a16:creationId xmlns:a16="http://schemas.microsoft.com/office/drawing/2014/main" id="{F6904762-2F67-4D65-B7E3-F62C7E10D771}"/>
                          </a:ext>
                        </a:extLst>
                      </p:cNvPr>
                      <p:cNvPicPr/>
                      <p:nvPr/>
                    </p:nvPicPr>
                    <p:blipFill>
                      <a:blip r:embed="rId8"/>
                      <a:stretch>
                        <a:fillRect/>
                      </a:stretch>
                    </p:blipFill>
                    <p:spPr>
                      <a:xfrm>
                        <a:off x="10473178" y="2813222"/>
                        <a:ext cx="1549400" cy="457200"/>
                      </a:xfrm>
                      <a:prstGeom prst="rect">
                        <a:avLst/>
                      </a:prstGeom>
                    </p:spPr>
                  </p:pic>
                </p:oleObj>
              </mc:Fallback>
            </mc:AlternateContent>
          </a:graphicData>
        </a:graphic>
      </p:graphicFrame>
      <p:graphicFrame>
        <p:nvGraphicFramePr>
          <p:cNvPr id="12" name="Oggetto 8">
            <a:extLst>
              <a:ext uri="{FF2B5EF4-FFF2-40B4-BE49-F238E27FC236}">
                <a16:creationId xmlns:a16="http://schemas.microsoft.com/office/drawing/2014/main" id="{A29C1A1B-A390-4741-83E8-AD28D47995CA}"/>
              </a:ext>
            </a:extLst>
          </p:cNvPr>
          <p:cNvGraphicFramePr>
            <a:graphicFrameLocks noChangeAspect="1"/>
          </p:cNvGraphicFramePr>
          <p:nvPr>
            <p:extLst>
              <p:ext uri="{D42A27DB-BD31-4B8C-83A1-F6EECF244321}">
                <p14:modId xmlns:p14="http://schemas.microsoft.com/office/powerpoint/2010/main" val="2479678385"/>
              </p:ext>
            </p:extLst>
          </p:nvPr>
        </p:nvGraphicFramePr>
        <p:xfrm>
          <a:off x="4892675" y="3097213"/>
          <a:ext cx="1981200" cy="863600"/>
        </p:xfrm>
        <a:graphic>
          <a:graphicData uri="http://schemas.openxmlformats.org/presentationml/2006/ole">
            <mc:AlternateContent xmlns:mc="http://schemas.openxmlformats.org/markup-compatibility/2006">
              <mc:Choice xmlns:v="urn:schemas-microsoft-com:vml" Requires="v">
                <p:oleObj spid="_x0000_s15409" name="Equation" r:id="rId9" imgW="990360" imgH="431640" progId="Equation.DSMT4">
                  <p:embed/>
                </p:oleObj>
              </mc:Choice>
              <mc:Fallback>
                <p:oleObj name="Equation" r:id="rId9" imgW="990360" imgH="431640" progId="Equation.DSMT4">
                  <p:embed/>
                  <p:pic>
                    <p:nvPicPr>
                      <p:cNvPr id="11" name="Oggetto 8">
                        <a:extLst>
                          <a:ext uri="{FF2B5EF4-FFF2-40B4-BE49-F238E27FC236}">
                            <a16:creationId xmlns:a16="http://schemas.microsoft.com/office/drawing/2014/main" id="{6BA0BAC1-BD3D-4335-9B19-23894D4895D1}"/>
                          </a:ext>
                        </a:extLst>
                      </p:cNvPr>
                      <p:cNvPicPr/>
                      <p:nvPr/>
                    </p:nvPicPr>
                    <p:blipFill>
                      <a:blip r:embed="rId10"/>
                      <a:stretch>
                        <a:fillRect/>
                      </a:stretch>
                    </p:blipFill>
                    <p:spPr>
                      <a:xfrm>
                        <a:off x="4892675" y="3097213"/>
                        <a:ext cx="1981200" cy="863600"/>
                      </a:xfrm>
                      <a:prstGeom prst="rect">
                        <a:avLst/>
                      </a:prstGeom>
                    </p:spPr>
                  </p:pic>
                </p:oleObj>
              </mc:Fallback>
            </mc:AlternateContent>
          </a:graphicData>
        </a:graphic>
      </p:graphicFrame>
      <p:graphicFrame>
        <p:nvGraphicFramePr>
          <p:cNvPr id="13" name="Oggetto 8">
            <a:extLst>
              <a:ext uri="{FF2B5EF4-FFF2-40B4-BE49-F238E27FC236}">
                <a16:creationId xmlns:a16="http://schemas.microsoft.com/office/drawing/2014/main" id="{EC4AD777-7C25-4346-974B-13EEC75FC7D9}"/>
              </a:ext>
            </a:extLst>
          </p:cNvPr>
          <p:cNvGraphicFramePr>
            <a:graphicFrameLocks noChangeAspect="1"/>
          </p:cNvGraphicFramePr>
          <p:nvPr>
            <p:extLst>
              <p:ext uri="{D42A27DB-BD31-4B8C-83A1-F6EECF244321}">
                <p14:modId xmlns:p14="http://schemas.microsoft.com/office/powerpoint/2010/main" val="2298704733"/>
              </p:ext>
            </p:extLst>
          </p:nvPr>
        </p:nvGraphicFramePr>
        <p:xfrm>
          <a:off x="5883275" y="3907834"/>
          <a:ext cx="3759200" cy="863600"/>
        </p:xfrm>
        <a:graphic>
          <a:graphicData uri="http://schemas.openxmlformats.org/presentationml/2006/ole">
            <mc:AlternateContent xmlns:mc="http://schemas.openxmlformats.org/markup-compatibility/2006">
              <mc:Choice xmlns:v="urn:schemas-microsoft-com:vml" Requires="v">
                <p:oleObj spid="_x0000_s15410" name="Equation" r:id="rId11" imgW="1879560" imgH="431640" progId="Equation.DSMT4">
                  <p:embed/>
                </p:oleObj>
              </mc:Choice>
              <mc:Fallback>
                <p:oleObj name="Equation" r:id="rId11" imgW="1879560" imgH="431640" progId="Equation.DSMT4">
                  <p:embed/>
                  <p:pic>
                    <p:nvPicPr>
                      <p:cNvPr id="12" name="Oggetto 8">
                        <a:extLst>
                          <a:ext uri="{FF2B5EF4-FFF2-40B4-BE49-F238E27FC236}">
                            <a16:creationId xmlns:a16="http://schemas.microsoft.com/office/drawing/2014/main" id="{A29C1A1B-A390-4741-83E8-AD28D47995CA}"/>
                          </a:ext>
                        </a:extLst>
                      </p:cNvPr>
                      <p:cNvPicPr/>
                      <p:nvPr/>
                    </p:nvPicPr>
                    <p:blipFill>
                      <a:blip r:embed="rId12"/>
                      <a:stretch>
                        <a:fillRect/>
                      </a:stretch>
                    </p:blipFill>
                    <p:spPr>
                      <a:xfrm>
                        <a:off x="5883275" y="3907834"/>
                        <a:ext cx="3759200" cy="863600"/>
                      </a:xfrm>
                      <a:prstGeom prst="rect">
                        <a:avLst/>
                      </a:prstGeom>
                    </p:spPr>
                  </p:pic>
                </p:oleObj>
              </mc:Fallback>
            </mc:AlternateContent>
          </a:graphicData>
        </a:graphic>
      </p:graphicFrame>
      <p:sp>
        <p:nvSpPr>
          <p:cNvPr id="14" name="TextBox 13">
            <a:extLst>
              <a:ext uri="{FF2B5EF4-FFF2-40B4-BE49-F238E27FC236}">
                <a16:creationId xmlns:a16="http://schemas.microsoft.com/office/drawing/2014/main" id="{3EA4E228-2CE7-4EE9-8428-A9CC99F963D7}"/>
              </a:ext>
            </a:extLst>
          </p:cNvPr>
          <p:cNvSpPr txBox="1"/>
          <p:nvPr/>
        </p:nvSpPr>
        <p:spPr>
          <a:xfrm>
            <a:off x="664147" y="4097004"/>
            <a:ext cx="4752976" cy="400110"/>
          </a:xfrm>
          <a:prstGeom prst="rect">
            <a:avLst/>
          </a:prstGeom>
          <a:noFill/>
        </p:spPr>
        <p:txBody>
          <a:bodyPr wrap="square" rtlCol="0">
            <a:spAutoFit/>
          </a:bodyPr>
          <a:lstStyle/>
          <a:p>
            <a:r>
              <a:rPr lang="it-IT" sz="2000" dirty="0">
                <a:latin typeface="Arial" panose="020B0604020202020204" pitchFamily="34" charset="0"/>
                <a:cs typeface="Arial" panose="020B0604020202020204" pitchFamily="34" charset="0"/>
              </a:rPr>
              <a:t>The voltage at the amplifier input is then:</a:t>
            </a:r>
          </a:p>
        </p:txBody>
      </p:sp>
      <p:sp>
        <p:nvSpPr>
          <p:cNvPr id="15" name="TextBox 14">
            <a:extLst>
              <a:ext uri="{FF2B5EF4-FFF2-40B4-BE49-F238E27FC236}">
                <a16:creationId xmlns:a16="http://schemas.microsoft.com/office/drawing/2014/main" id="{0B2911C7-9F79-43D1-BF23-1B75CC30B380}"/>
              </a:ext>
            </a:extLst>
          </p:cNvPr>
          <p:cNvSpPr txBox="1"/>
          <p:nvPr/>
        </p:nvSpPr>
        <p:spPr>
          <a:xfrm>
            <a:off x="664147" y="4624126"/>
            <a:ext cx="4752976" cy="400110"/>
          </a:xfrm>
          <a:prstGeom prst="rect">
            <a:avLst/>
          </a:prstGeom>
          <a:noFill/>
        </p:spPr>
        <p:txBody>
          <a:bodyPr wrap="square" rtlCol="0">
            <a:spAutoFit/>
          </a:bodyPr>
          <a:lstStyle/>
          <a:p>
            <a:r>
              <a:rPr lang="it-IT" sz="2000" dirty="0">
                <a:latin typeface="Arial" panose="020B0604020202020204" pitchFamily="34" charset="0"/>
                <a:cs typeface="Arial" panose="020B0604020202020204" pitchFamily="34" charset="0"/>
              </a:rPr>
              <a:t>If |Z</a:t>
            </a:r>
            <a:r>
              <a:rPr lang="it-IT" sz="2000" baseline="-25000" dirty="0">
                <a:latin typeface="Arial" panose="020B0604020202020204" pitchFamily="34" charset="0"/>
                <a:cs typeface="Arial" panose="020B0604020202020204" pitchFamily="34" charset="0"/>
              </a:rPr>
              <a:t>iA</a:t>
            </a:r>
            <a:r>
              <a:rPr lang="it-IT" sz="2000" dirty="0">
                <a:latin typeface="Arial" panose="020B0604020202020204" pitchFamily="34" charset="0"/>
                <a:cs typeface="Arial" panose="020B0604020202020204" pitchFamily="34" charset="0"/>
              </a:rPr>
              <a:t>|&gt;&gt;|Z</a:t>
            </a:r>
            <a:r>
              <a:rPr lang="it-IT" sz="2000" baseline="-25000" dirty="0">
                <a:latin typeface="Arial" panose="020B0604020202020204" pitchFamily="34" charset="0"/>
                <a:cs typeface="Arial" panose="020B0604020202020204" pitchFamily="34" charset="0"/>
              </a:rPr>
              <a:t>oS</a:t>
            </a:r>
            <a:r>
              <a:rPr lang="it-IT" sz="2000" dirty="0">
                <a:latin typeface="Arial" panose="020B0604020202020204" pitchFamily="34" charset="0"/>
                <a:cs typeface="Arial" panose="020B0604020202020204" pitchFamily="34" charset="0"/>
              </a:rPr>
              <a:t>|</a:t>
            </a:r>
          </a:p>
        </p:txBody>
      </p:sp>
      <p:graphicFrame>
        <p:nvGraphicFramePr>
          <p:cNvPr id="16" name="Oggetto 8">
            <a:extLst>
              <a:ext uri="{FF2B5EF4-FFF2-40B4-BE49-F238E27FC236}">
                <a16:creationId xmlns:a16="http://schemas.microsoft.com/office/drawing/2014/main" id="{E46D610D-B0F5-43E6-AC70-977CF7926EE2}"/>
              </a:ext>
            </a:extLst>
          </p:cNvPr>
          <p:cNvGraphicFramePr>
            <a:graphicFrameLocks noChangeAspect="1"/>
          </p:cNvGraphicFramePr>
          <p:nvPr>
            <p:extLst>
              <p:ext uri="{D42A27DB-BD31-4B8C-83A1-F6EECF244321}">
                <p14:modId xmlns:p14="http://schemas.microsoft.com/office/powerpoint/2010/main" val="3149469653"/>
              </p:ext>
            </p:extLst>
          </p:nvPr>
        </p:nvGraphicFramePr>
        <p:xfrm>
          <a:off x="2708275" y="4650698"/>
          <a:ext cx="2184400" cy="457200"/>
        </p:xfrm>
        <a:graphic>
          <a:graphicData uri="http://schemas.openxmlformats.org/presentationml/2006/ole">
            <mc:AlternateContent xmlns:mc="http://schemas.openxmlformats.org/markup-compatibility/2006">
              <mc:Choice xmlns:v="urn:schemas-microsoft-com:vml" Requires="v">
                <p:oleObj spid="_x0000_s15411" name="Equation" r:id="rId13" imgW="1091880" imgH="228600" progId="Equation.DSMT4">
                  <p:embed/>
                </p:oleObj>
              </mc:Choice>
              <mc:Fallback>
                <p:oleObj name="Equation" r:id="rId13" imgW="1091880" imgH="228600" progId="Equation.DSMT4">
                  <p:embed/>
                  <p:pic>
                    <p:nvPicPr>
                      <p:cNvPr id="13" name="Oggetto 8">
                        <a:extLst>
                          <a:ext uri="{FF2B5EF4-FFF2-40B4-BE49-F238E27FC236}">
                            <a16:creationId xmlns:a16="http://schemas.microsoft.com/office/drawing/2014/main" id="{EC4AD777-7C25-4346-974B-13EEC75FC7D9}"/>
                          </a:ext>
                        </a:extLst>
                      </p:cNvPr>
                      <p:cNvPicPr/>
                      <p:nvPr/>
                    </p:nvPicPr>
                    <p:blipFill>
                      <a:blip r:embed="rId14"/>
                      <a:stretch>
                        <a:fillRect/>
                      </a:stretch>
                    </p:blipFill>
                    <p:spPr>
                      <a:xfrm>
                        <a:off x="2708275" y="4650698"/>
                        <a:ext cx="2184400" cy="457200"/>
                      </a:xfrm>
                      <a:prstGeom prst="rect">
                        <a:avLst/>
                      </a:prstGeom>
                    </p:spPr>
                  </p:pic>
                </p:oleObj>
              </mc:Fallback>
            </mc:AlternateContent>
          </a:graphicData>
        </a:graphic>
      </p:graphicFrame>
      <p:sp>
        <p:nvSpPr>
          <p:cNvPr id="17" name="TextBox 16">
            <a:extLst>
              <a:ext uri="{FF2B5EF4-FFF2-40B4-BE49-F238E27FC236}">
                <a16:creationId xmlns:a16="http://schemas.microsoft.com/office/drawing/2014/main" id="{ECE1A6A4-F356-4200-AD4D-6AEB688ECC5C}"/>
              </a:ext>
            </a:extLst>
          </p:cNvPr>
          <p:cNvSpPr txBox="1"/>
          <p:nvPr/>
        </p:nvSpPr>
        <p:spPr>
          <a:xfrm>
            <a:off x="643510" y="5168662"/>
            <a:ext cx="10515599" cy="1015663"/>
          </a:xfrm>
          <a:prstGeom prst="rect">
            <a:avLst/>
          </a:prstGeom>
          <a:noFill/>
        </p:spPr>
        <p:txBody>
          <a:bodyPr wrap="square" rtlCol="0">
            <a:spAutoFit/>
          </a:bodyPr>
          <a:lstStyle/>
          <a:p>
            <a:r>
              <a:rPr lang="it-IT" sz="2000" dirty="0">
                <a:latin typeface="Arial" panose="020B0604020202020204" pitchFamily="34" charset="0"/>
                <a:cs typeface="Arial" panose="020B0604020202020204" pitchFamily="34" charset="0"/>
              </a:rPr>
              <a:t>In order to reduce the disturbance, it is necessary to reduce the area of all critical loops. Twisting the cables reduces the equivalent area of connection cables. Note that magnetic shield are much less effcetive than electrical ones. </a:t>
            </a:r>
          </a:p>
        </p:txBody>
      </p:sp>
    </p:spTree>
    <p:extLst>
      <p:ext uri="{BB962C8B-B14F-4D97-AF65-F5344CB8AC3E}">
        <p14:creationId xmlns:p14="http://schemas.microsoft.com/office/powerpoint/2010/main" val="538257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4" grpId="0"/>
      <p:bldP spid="15" grpId="0"/>
      <p:bldP spid="1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7E798-3E5B-4185-8829-C6556A99EBF4}"/>
              </a:ext>
            </a:extLst>
          </p:cNvPr>
          <p:cNvSpPr>
            <a:spLocks noGrp="1"/>
          </p:cNvSpPr>
          <p:nvPr>
            <p:ph type="title"/>
          </p:nvPr>
        </p:nvSpPr>
        <p:spPr>
          <a:xfrm>
            <a:off x="838200" y="8867"/>
            <a:ext cx="10515600" cy="662397"/>
          </a:xfrm>
        </p:spPr>
        <p:txBody>
          <a:bodyPr/>
          <a:lstStyle/>
          <a:p>
            <a:r>
              <a:rPr lang="it-IT" dirty="0"/>
              <a:t>Ground loops</a:t>
            </a:r>
          </a:p>
        </p:txBody>
      </p:sp>
      <p:sp>
        <p:nvSpPr>
          <p:cNvPr id="3" name="Footer Placeholder 2">
            <a:extLst>
              <a:ext uri="{FF2B5EF4-FFF2-40B4-BE49-F238E27FC236}">
                <a16:creationId xmlns:a16="http://schemas.microsoft.com/office/drawing/2014/main" id="{87AEBA40-E621-4910-A963-4E155E1B2A7C}"/>
              </a:ext>
            </a:extLst>
          </p:cNvPr>
          <p:cNvSpPr>
            <a:spLocks noGrp="1"/>
          </p:cNvSpPr>
          <p:nvPr>
            <p:ph type="ftr" sz="quarter" idx="11"/>
          </p:nvPr>
        </p:nvSpPr>
        <p:spPr/>
        <p:txBody>
          <a:bodyPr/>
          <a:lstStyle/>
          <a:p>
            <a:r>
              <a:rPr lang="en-US"/>
              <a:t>P. Bruschi – Sensor Systems</a:t>
            </a:r>
            <a:endParaRPr lang="en-US" dirty="0"/>
          </a:p>
        </p:txBody>
      </p:sp>
      <p:sp>
        <p:nvSpPr>
          <p:cNvPr id="4" name="Slide Number Placeholder 3">
            <a:extLst>
              <a:ext uri="{FF2B5EF4-FFF2-40B4-BE49-F238E27FC236}">
                <a16:creationId xmlns:a16="http://schemas.microsoft.com/office/drawing/2014/main" id="{9DFF6395-2B0A-4BD2-989D-7FC93C332043}"/>
              </a:ext>
            </a:extLst>
          </p:cNvPr>
          <p:cNvSpPr>
            <a:spLocks noGrp="1"/>
          </p:cNvSpPr>
          <p:nvPr>
            <p:ph type="sldNum" sz="quarter" idx="12"/>
          </p:nvPr>
        </p:nvSpPr>
        <p:spPr/>
        <p:txBody>
          <a:bodyPr/>
          <a:lstStyle/>
          <a:p>
            <a:fld id="{02055017-B6DE-4C35-A63B-40EADAC97849}" type="slidenum">
              <a:rPr lang="en-US" smtClean="0"/>
              <a:t>21</a:t>
            </a:fld>
            <a:endParaRPr lang="en-US" dirty="0"/>
          </a:p>
        </p:txBody>
      </p:sp>
      <p:sp>
        <p:nvSpPr>
          <p:cNvPr id="7" name="TextBox 6">
            <a:extLst>
              <a:ext uri="{FF2B5EF4-FFF2-40B4-BE49-F238E27FC236}">
                <a16:creationId xmlns:a16="http://schemas.microsoft.com/office/drawing/2014/main" id="{2BB8F145-B50F-46AA-8270-A29C9189945B}"/>
              </a:ext>
            </a:extLst>
          </p:cNvPr>
          <p:cNvSpPr txBox="1"/>
          <p:nvPr/>
        </p:nvSpPr>
        <p:spPr>
          <a:xfrm>
            <a:off x="466165" y="627146"/>
            <a:ext cx="10887634" cy="1569660"/>
          </a:xfrm>
          <a:prstGeom prst="rect">
            <a:avLst/>
          </a:prstGeom>
          <a:noFill/>
        </p:spPr>
        <p:txBody>
          <a:bodyPr wrap="square" rtlCol="0">
            <a:spAutoFit/>
          </a:bodyPr>
          <a:lstStyle/>
          <a:p>
            <a:r>
              <a:rPr lang="it-IT" sz="2400" dirty="0">
                <a:latin typeface="Arial" panose="020B0604020202020204" pitchFamily="34" charset="0"/>
                <a:cs typeface="Arial" panose="020B0604020202020204" pitchFamily="34" charset="0"/>
              </a:rPr>
              <a:t>The picture below depicts two reaout channels (two sensors). The ground of the two channels must be connected together in a single point. Connecting the grounds in two spatially separated points, creates a loop that can sustain considerably large currents. </a:t>
            </a:r>
          </a:p>
        </p:txBody>
      </p:sp>
      <p:sp>
        <p:nvSpPr>
          <p:cNvPr id="8" name="Arrow: Right 7">
            <a:extLst>
              <a:ext uri="{FF2B5EF4-FFF2-40B4-BE49-F238E27FC236}">
                <a16:creationId xmlns:a16="http://schemas.microsoft.com/office/drawing/2014/main" id="{4E133589-C5A7-42C7-92AA-A295D8A06E06}"/>
              </a:ext>
            </a:extLst>
          </p:cNvPr>
          <p:cNvSpPr/>
          <p:nvPr/>
        </p:nvSpPr>
        <p:spPr>
          <a:xfrm>
            <a:off x="1676400" y="4137626"/>
            <a:ext cx="412377" cy="313764"/>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chemeClr val="tx1"/>
              </a:solidFill>
              <a:latin typeface="Arial" panose="020B0604020202020204" pitchFamily="34" charset="0"/>
              <a:cs typeface="Arial" panose="020B0604020202020204" pitchFamily="34" charset="0"/>
            </a:endParaRPr>
          </a:p>
        </p:txBody>
      </p:sp>
      <p:sp>
        <p:nvSpPr>
          <p:cNvPr id="9" name="Arrow: Right 8">
            <a:extLst>
              <a:ext uri="{FF2B5EF4-FFF2-40B4-BE49-F238E27FC236}">
                <a16:creationId xmlns:a16="http://schemas.microsoft.com/office/drawing/2014/main" id="{61C06A15-92B7-464F-ACF0-34DA54414C34}"/>
              </a:ext>
            </a:extLst>
          </p:cNvPr>
          <p:cNvSpPr/>
          <p:nvPr/>
        </p:nvSpPr>
        <p:spPr>
          <a:xfrm rot="10800000">
            <a:off x="6167717" y="4030049"/>
            <a:ext cx="412377" cy="313764"/>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chemeClr val="tx1"/>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F27EF484-9D5E-4E1E-94CD-507FB927AEC1}"/>
              </a:ext>
            </a:extLst>
          </p:cNvPr>
          <p:cNvSpPr txBox="1"/>
          <p:nvPr/>
        </p:nvSpPr>
        <p:spPr>
          <a:xfrm>
            <a:off x="6373905" y="3322163"/>
            <a:ext cx="1703296" cy="707886"/>
          </a:xfrm>
          <a:prstGeom prst="rect">
            <a:avLst/>
          </a:prstGeom>
          <a:noFill/>
        </p:spPr>
        <p:txBody>
          <a:bodyPr wrap="square" rtlCol="0">
            <a:spAutoFit/>
          </a:bodyPr>
          <a:lstStyle/>
          <a:p>
            <a:r>
              <a:rPr lang="it-IT" sz="2000" dirty="0">
                <a:latin typeface="Arial" panose="020B0604020202020204" pitchFamily="34" charset="0"/>
                <a:cs typeface="Arial" panose="020B0604020202020204" pitchFamily="34" charset="0"/>
              </a:rPr>
              <a:t>Ground connection 1</a:t>
            </a:r>
          </a:p>
        </p:txBody>
      </p:sp>
      <p:sp>
        <p:nvSpPr>
          <p:cNvPr id="11" name="TextBox 10">
            <a:extLst>
              <a:ext uri="{FF2B5EF4-FFF2-40B4-BE49-F238E27FC236}">
                <a16:creationId xmlns:a16="http://schemas.microsoft.com/office/drawing/2014/main" id="{CDA36308-99BB-4F9D-993F-B44B8824F1ED}"/>
              </a:ext>
            </a:extLst>
          </p:cNvPr>
          <p:cNvSpPr txBox="1"/>
          <p:nvPr/>
        </p:nvSpPr>
        <p:spPr>
          <a:xfrm>
            <a:off x="179293" y="4030049"/>
            <a:ext cx="1703296" cy="707886"/>
          </a:xfrm>
          <a:prstGeom prst="rect">
            <a:avLst/>
          </a:prstGeom>
          <a:noFill/>
        </p:spPr>
        <p:txBody>
          <a:bodyPr wrap="square" rtlCol="0">
            <a:spAutoFit/>
          </a:bodyPr>
          <a:lstStyle/>
          <a:p>
            <a:r>
              <a:rPr lang="it-IT" sz="2000" dirty="0">
                <a:latin typeface="Arial" panose="020B0604020202020204" pitchFamily="34" charset="0"/>
                <a:cs typeface="Arial" panose="020B0604020202020204" pitchFamily="34" charset="0"/>
              </a:rPr>
              <a:t>Ground connection 2</a:t>
            </a:r>
          </a:p>
        </p:txBody>
      </p:sp>
      <p:graphicFrame>
        <p:nvGraphicFramePr>
          <p:cNvPr id="12" name="Oggetto 8">
            <a:extLst>
              <a:ext uri="{FF2B5EF4-FFF2-40B4-BE49-F238E27FC236}">
                <a16:creationId xmlns:a16="http://schemas.microsoft.com/office/drawing/2014/main" id="{44787097-CBE8-40A1-984A-706D601C2DBF}"/>
              </a:ext>
            </a:extLst>
          </p:cNvPr>
          <p:cNvGraphicFramePr>
            <a:graphicFrameLocks noChangeAspect="1"/>
          </p:cNvGraphicFramePr>
          <p:nvPr>
            <p:extLst>
              <p:ext uri="{D42A27DB-BD31-4B8C-83A1-F6EECF244321}">
                <p14:modId xmlns:p14="http://schemas.microsoft.com/office/powerpoint/2010/main" val="403767599"/>
              </p:ext>
            </p:extLst>
          </p:nvPr>
        </p:nvGraphicFramePr>
        <p:xfrm>
          <a:off x="7069578" y="2092725"/>
          <a:ext cx="3403600" cy="889000"/>
        </p:xfrm>
        <a:graphic>
          <a:graphicData uri="http://schemas.openxmlformats.org/presentationml/2006/ole">
            <mc:AlternateContent xmlns:mc="http://schemas.openxmlformats.org/markup-compatibility/2006">
              <mc:Choice xmlns:v="urn:schemas-microsoft-com:vml" Requires="v">
                <p:oleObj spid="_x0000_s16392" name="Equation" r:id="rId3" imgW="1701720" imgH="444240" progId="Equation.DSMT4">
                  <p:embed/>
                </p:oleObj>
              </mc:Choice>
              <mc:Fallback>
                <p:oleObj name="Equation" r:id="rId3" imgW="1701720" imgH="444240" progId="Equation.DSMT4">
                  <p:embed/>
                  <p:pic>
                    <p:nvPicPr>
                      <p:cNvPr id="13" name="Oggetto 8">
                        <a:extLst>
                          <a:ext uri="{FF2B5EF4-FFF2-40B4-BE49-F238E27FC236}">
                            <a16:creationId xmlns:a16="http://schemas.microsoft.com/office/drawing/2014/main" id="{EC4AD777-7C25-4346-974B-13EEC75FC7D9}"/>
                          </a:ext>
                        </a:extLst>
                      </p:cNvPr>
                      <p:cNvPicPr/>
                      <p:nvPr/>
                    </p:nvPicPr>
                    <p:blipFill>
                      <a:blip r:embed="rId4"/>
                      <a:stretch>
                        <a:fillRect/>
                      </a:stretch>
                    </p:blipFill>
                    <p:spPr>
                      <a:xfrm>
                        <a:off x="7069578" y="2092725"/>
                        <a:ext cx="3403600" cy="889000"/>
                      </a:xfrm>
                      <a:prstGeom prst="rect">
                        <a:avLst/>
                      </a:prstGeom>
                    </p:spPr>
                  </p:pic>
                </p:oleObj>
              </mc:Fallback>
            </mc:AlternateContent>
          </a:graphicData>
        </a:graphic>
      </p:graphicFrame>
      <p:sp>
        <p:nvSpPr>
          <p:cNvPr id="13" name="TextBox 12">
            <a:extLst>
              <a:ext uri="{FF2B5EF4-FFF2-40B4-BE49-F238E27FC236}">
                <a16:creationId xmlns:a16="http://schemas.microsoft.com/office/drawing/2014/main" id="{5BC56BA2-5127-423A-A4D2-7139BA9BF385}"/>
              </a:ext>
            </a:extLst>
          </p:cNvPr>
          <p:cNvSpPr txBox="1"/>
          <p:nvPr/>
        </p:nvSpPr>
        <p:spPr>
          <a:xfrm>
            <a:off x="8563052" y="3018102"/>
            <a:ext cx="2644587" cy="1200329"/>
          </a:xfrm>
          <a:prstGeom prst="rect">
            <a:avLst/>
          </a:prstGeom>
          <a:noFill/>
        </p:spPr>
        <p:txBody>
          <a:bodyPr wrap="square" rtlCol="0">
            <a:spAutoFit/>
          </a:bodyPr>
          <a:lstStyle/>
          <a:p>
            <a:r>
              <a:rPr lang="it-IT" sz="2400" i="1" dirty="0">
                <a:latin typeface="Arial" panose="020B0604020202020204" pitchFamily="34" charset="0"/>
                <a:cs typeface="Arial" panose="020B0604020202020204" pitchFamily="34" charset="0"/>
              </a:rPr>
              <a:t>Z</a:t>
            </a:r>
            <a:r>
              <a:rPr lang="it-IT" sz="2400" i="1" baseline="-25000" dirty="0">
                <a:latin typeface="Arial" panose="020B0604020202020204" pitchFamily="34" charset="0"/>
                <a:cs typeface="Arial" panose="020B0604020202020204" pitchFamily="34" charset="0"/>
              </a:rPr>
              <a:t>loop</a:t>
            </a:r>
            <a:r>
              <a:rPr lang="it-IT" sz="2400" i="1" dirty="0">
                <a:latin typeface="Arial" panose="020B0604020202020204" pitchFamily="34" charset="0"/>
                <a:cs typeface="Arial" panose="020B0604020202020204" pitchFamily="34" charset="0"/>
              </a:rPr>
              <a:t> </a:t>
            </a:r>
            <a:r>
              <a:rPr lang="it-IT" sz="2400" dirty="0">
                <a:latin typeface="Arial" panose="020B0604020202020204" pitchFamily="34" charset="0"/>
                <a:cs typeface="Arial" panose="020B0604020202020204" pitchFamily="34" charset="0"/>
              </a:rPr>
              <a:t>is the series impedance of the whole loop. </a:t>
            </a:r>
          </a:p>
        </p:txBody>
      </p:sp>
      <p:sp>
        <p:nvSpPr>
          <p:cNvPr id="14" name="TextBox 13">
            <a:extLst>
              <a:ext uri="{FF2B5EF4-FFF2-40B4-BE49-F238E27FC236}">
                <a16:creationId xmlns:a16="http://schemas.microsoft.com/office/drawing/2014/main" id="{E9CB22E4-9CC5-4675-8A2C-353E0D065C86}"/>
              </a:ext>
            </a:extLst>
          </p:cNvPr>
          <p:cNvSpPr txBox="1"/>
          <p:nvPr/>
        </p:nvSpPr>
        <p:spPr>
          <a:xfrm>
            <a:off x="6580094" y="4294508"/>
            <a:ext cx="5172635" cy="1938992"/>
          </a:xfrm>
          <a:prstGeom prst="rect">
            <a:avLst/>
          </a:prstGeom>
          <a:noFill/>
        </p:spPr>
        <p:txBody>
          <a:bodyPr wrap="square" rtlCol="0">
            <a:spAutoFit/>
          </a:bodyPr>
          <a:lstStyle/>
          <a:p>
            <a:r>
              <a:rPr lang="it-IT" sz="2400" dirty="0">
                <a:latin typeface="Arial" panose="020B0604020202020204" pitchFamily="34" charset="0"/>
                <a:cs typeface="Arial" panose="020B0604020202020204" pitchFamily="34" charset="0"/>
              </a:rPr>
              <a:t>Since </a:t>
            </a:r>
            <a:r>
              <a:rPr lang="it-IT" sz="2400" i="1" dirty="0">
                <a:latin typeface="Arial" panose="020B0604020202020204" pitchFamily="34" charset="0"/>
                <a:cs typeface="Arial" panose="020B0604020202020204" pitchFamily="34" charset="0"/>
              </a:rPr>
              <a:t>Z</a:t>
            </a:r>
            <a:r>
              <a:rPr lang="it-IT" sz="2400" i="1" baseline="-25000" dirty="0">
                <a:latin typeface="Arial" panose="020B0604020202020204" pitchFamily="34" charset="0"/>
                <a:cs typeface="Arial" panose="020B0604020202020204" pitchFamily="34" charset="0"/>
              </a:rPr>
              <a:t>G</a:t>
            </a:r>
            <a:r>
              <a:rPr lang="it-IT" sz="2400" dirty="0">
                <a:latin typeface="Arial" panose="020B0604020202020204" pitchFamily="34" charset="0"/>
                <a:cs typeface="Arial" panose="020B0604020202020204" pitchFamily="34" charset="0"/>
              </a:rPr>
              <a:t> can be a large fraction of </a:t>
            </a:r>
            <a:r>
              <a:rPr lang="it-IT" sz="2400" i="1" dirty="0">
                <a:latin typeface="Arial" panose="020B0604020202020204" pitchFamily="34" charset="0"/>
                <a:cs typeface="Arial" panose="020B0604020202020204" pitchFamily="34" charset="0"/>
              </a:rPr>
              <a:t>Z</a:t>
            </a:r>
            <a:r>
              <a:rPr lang="it-IT" sz="2400" i="1" baseline="-25000" dirty="0">
                <a:latin typeface="Arial" panose="020B0604020202020204" pitchFamily="34" charset="0"/>
                <a:cs typeface="Arial" panose="020B0604020202020204" pitchFamily="34" charset="0"/>
              </a:rPr>
              <a:t>loop</a:t>
            </a:r>
            <a:r>
              <a:rPr lang="it-IT" sz="2400" dirty="0">
                <a:latin typeface="Arial" panose="020B0604020202020204" pitchFamily="34" charset="0"/>
                <a:cs typeface="Arial" panose="020B0604020202020204" pitchFamily="34" charset="0"/>
              </a:rPr>
              <a:t>,  an important portion of the electromotive force falls across </a:t>
            </a:r>
            <a:r>
              <a:rPr lang="it-IT" sz="2400" i="1" dirty="0">
                <a:latin typeface="Arial" panose="020B0604020202020204" pitchFamily="34" charset="0"/>
                <a:cs typeface="Arial" panose="020B0604020202020204" pitchFamily="34" charset="0"/>
              </a:rPr>
              <a:t>Z</a:t>
            </a:r>
            <a:r>
              <a:rPr lang="it-IT" sz="2400" i="1" baseline="-25000" dirty="0">
                <a:latin typeface="Arial" panose="020B0604020202020204" pitchFamily="34" charset="0"/>
                <a:cs typeface="Arial" panose="020B0604020202020204" pitchFamily="34" charset="0"/>
              </a:rPr>
              <a:t>G</a:t>
            </a:r>
            <a:r>
              <a:rPr lang="it-IT" sz="2400" dirty="0">
                <a:latin typeface="Arial" panose="020B0604020202020204" pitchFamily="34" charset="0"/>
                <a:cs typeface="Arial" panose="020B0604020202020204" pitchFamily="34" charset="0"/>
              </a:rPr>
              <a:t>. The voltage V</a:t>
            </a:r>
            <a:r>
              <a:rPr lang="it-IT" sz="2400" baseline="-25000" dirty="0">
                <a:latin typeface="Arial" panose="020B0604020202020204" pitchFamily="34" charset="0"/>
                <a:cs typeface="Arial" panose="020B0604020202020204" pitchFamily="34" charset="0"/>
              </a:rPr>
              <a:t>G</a:t>
            </a:r>
            <a:r>
              <a:rPr lang="it-IT" sz="2400" dirty="0">
                <a:latin typeface="Arial" panose="020B0604020202020204" pitchFamily="34" charset="0"/>
                <a:cs typeface="Arial" panose="020B0604020202020204" pitchFamily="34" charset="0"/>
              </a:rPr>
              <a:t> gets added to the output signal of the sensor. </a:t>
            </a:r>
          </a:p>
        </p:txBody>
      </p:sp>
      <p:pic>
        <p:nvPicPr>
          <p:cNvPr id="16" name="Graphic 15">
            <a:extLst>
              <a:ext uri="{FF2B5EF4-FFF2-40B4-BE49-F238E27FC236}">
                <a16:creationId xmlns:a16="http://schemas.microsoft.com/office/drawing/2014/main" id="{ECAFEEB8-FFDE-4977-8609-3061F94EE85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87773" y="2592045"/>
            <a:ext cx="4746089" cy="3234596"/>
          </a:xfrm>
          <a:prstGeom prst="rect">
            <a:avLst/>
          </a:prstGeom>
        </p:spPr>
      </p:pic>
    </p:spTree>
    <p:extLst>
      <p:ext uri="{BB962C8B-B14F-4D97-AF65-F5344CB8AC3E}">
        <p14:creationId xmlns:p14="http://schemas.microsoft.com/office/powerpoint/2010/main" val="2136765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p:bldP spid="11" grpId="0"/>
      <p:bldP spid="13"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F5CA800-3AEA-4DEC-BE49-1C1E1B0EC171}"/>
              </a:ext>
            </a:extLst>
          </p:cNvPr>
          <p:cNvSpPr>
            <a:spLocks noGrp="1"/>
          </p:cNvSpPr>
          <p:nvPr>
            <p:ph type="title"/>
          </p:nvPr>
        </p:nvSpPr>
        <p:spPr>
          <a:xfrm>
            <a:off x="792120" y="124743"/>
            <a:ext cx="10515600" cy="662397"/>
          </a:xfrm>
        </p:spPr>
        <p:txBody>
          <a:bodyPr/>
          <a:lstStyle/>
          <a:p>
            <a:r>
              <a:rPr lang="en-US" dirty="0"/>
              <a:t>Voltages due to mains inside a building</a:t>
            </a:r>
          </a:p>
        </p:txBody>
      </p:sp>
      <p:sp>
        <p:nvSpPr>
          <p:cNvPr id="3" name="Segnaposto piè di pagina 2">
            <a:extLst>
              <a:ext uri="{FF2B5EF4-FFF2-40B4-BE49-F238E27FC236}">
                <a16:creationId xmlns:a16="http://schemas.microsoft.com/office/drawing/2014/main" id="{E24A2726-3D3F-4961-BF45-4816FE32EB8E}"/>
              </a:ext>
            </a:extLst>
          </p:cNvPr>
          <p:cNvSpPr>
            <a:spLocks noGrp="1"/>
          </p:cNvSpPr>
          <p:nvPr>
            <p:ph type="ftr" sz="quarter" idx="11"/>
          </p:nvPr>
        </p:nvSpPr>
        <p:spPr/>
        <p:txBody>
          <a:bodyPr/>
          <a:lstStyle/>
          <a:p>
            <a:r>
              <a:rPr lang="en-US"/>
              <a:t>P. Bruschi – Sensor Systems</a:t>
            </a:r>
            <a:endParaRPr lang="en-US" dirty="0"/>
          </a:p>
        </p:txBody>
      </p:sp>
      <p:sp>
        <p:nvSpPr>
          <p:cNvPr id="4" name="Segnaposto numero diapositiva 3">
            <a:extLst>
              <a:ext uri="{FF2B5EF4-FFF2-40B4-BE49-F238E27FC236}">
                <a16:creationId xmlns:a16="http://schemas.microsoft.com/office/drawing/2014/main" id="{FCFF843B-9347-45CB-8E34-B5AFDC67CCBD}"/>
              </a:ext>
            </a:extLst>
          </p:cNvPr>
          <p:cNvSpPr>
            <a:spLocks noGrp="1"/>
          </p:cNvSpPr>
          <p:nvPr>
            <p:ph type="sldNum" sz="quarter" idx="12"/>
          </p:nvPr>
        </p:nvSpPr>
        <p:spPr/>
        <p:txBody>
          <a:bodyPr/>
          <a:lstStyle/>
          <a:p>
            <a:fld id="{02055017-B6DE-4C35-A63B-40EADAC97849}" type="slidenum">
              <a:rPr lang="en-US" smtClean="0"/>
              <a:t>3</a:t>
            </a:fld>
            <a:endParaRPr lang="en-US" dirty="0"/>
          </a:p>
        </p:txBody>
      </p:sp>
      <p:sp>
        <p:nvSpPr>
          <p:cNvPr id="7" name="CasellaDiTesto 6">
            <a:extLst>
              <a:ext uri="{FF2B5EF4-FFF2-40B4-BE49-F238E27FC236}">
                <a16:creationId xmlns:a16="http://schemas.microsoft.com/office/drawing/2014/main" id="{7A0FC4F4-B08B-4D97-8597-C89798E9106B}"/>
              </a:ext>
            </a:extLst>
          </p:cNvPr>
          <p:cNvSpPr txBox="1"/>
          <p:nvPr/>
        </p:nvSpPr>
        <p:spPr>
          <a:xfrm>
            <a:off x="6194783" y="2425282"/>
            <a:ext cx="2616422"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power wall socket</a:t>
            </a:r>
          </a:p>
        </p:txBody>
      </p:sp>
      <p:cxnSp>
        <p:nvCxnSpPr>
          <p:cNvPr id="9" name="Connettore 2 8">
            <a:extLst>
              <a:ext uri="{FF2B5EF4-FFF2-40B4-BE49-F238E27FC236}">
                <a16:creationId xmlns:a16="http://schemas.microsoft.com/office/drawing/2014/main" id="{954DC266-F78F-40E8-A50A-E75AB7D2BCEC}"/>
              </a:ext>
            </a:extLst>
          </p:cNvPr>
          <p:cNvCxnSpPr/>
          <p:nvPr/>
        </p:nvCxnSpPr>
        <p:spPr>
          <a:xfrm flipH="1">
            <a:off x="5301343" y="2656115"/>
            <a:ext cx="794657" cy="33745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pic>
        <p:nvPicPr>
          <p:cNvPr id="12" name="Elemento grafico 11">
            <a:extLst>
              <a:ext uri="{FF2B5EF4-FFF2-40B4-BE49-F238E27FC236}">
                <a16:creationId xmlns:a16="http://schemas.microsoft.com/office/drawing/2014/main" id="{47A127CE-D3E7-4304-BFDD-6AB0BA9A30B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30087" y="1404657"/>
            <a:ext cx="8360226" cy="4832458"/>
          </a:xfrm>
          <a:prstGeom prst="rect">
            <a:avLst/>
          </a:prstGeom>
        </p:spPr>
      </p:pic>
      <p:sp>
        <p:nvSpPr>
          <p:cNvPr id="5" name="CasellaDiTesto 4">
            <a:extLst>
              <a:ext uri="{FF2B5EF4-FFF2-40B4-BE49-F238E27FC236}">
                <a16:creationId xmlns:a16="http://schemas.microsoft.com/office/drawing/2014/main" id="{B19E4BD5-79BE-4168-8F97-B0D4E5B88AFA}"/>
              </a:ext>
            </a:extLst>
          </p:cNvPr>
          <p:cNvSpPr txBox="1"/>
          <p:nvPr/>
        </p:nvSpPr>
        <p:spPr>
          <a:xfrm>
            <a:off x="8703325" y="1165335"/>
            <a:ext cx="3272010" cy="1200329"/>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N</a:t>
            </a:r>
            <a:r>
              <a:rPr lang="en-US" sz="2400" dirty="0">
                <a:latin typeface="Arial" panose="020B0604020202020204" pitchFamily="34" charset="0"/>
                <a:cs typeface="Arial" panose="020B0604020202020204" pitchFamily="34" charset="0"/>
              </a:rPr>
              <a:t>= Neutral</a:t>
            </a:r>
          </a:p>
          <a:p>
            <a:r>
              <a:rPr lang="en-US" sz="2400" b="1" dirty="0">
                <a:latin typeface="Arial" panose="020B0604020202020204" pitchFamily="34" charset="0"/>
                <a:cs typeface="Arial" panose="020B0604020202020204" pitchFamily="34" charset="0"/>
              </a:rPr>
              <a:t>E</a:t>
            </a:r>
            <a:r>
              <a:rPr lang="en-US" sz="2400" dirty="0">
                <a:latin typeface="Arial" panose="020B0604020202020204" pitchFamily="34" charset="0"/>
                <a:cs typeface="Arial" panose="020B0604020202020204" pitchFamily="34" charset="0"/>
              </a:rPr>
              <a:t>= Earth</a:t>
            </a:r>
          </a:p>
          <a:p>
            <a:r>
              <a:rPr lang="en-US" sz="2400" b="1" dirty="0">
                <a:latin typeface="Arial" panose="020B0604020202020204" pitchFamily="34" charset="0"/>
                <a:cs typeface="Arial" panose="020B0604020202020204" pitchFamily="34" charset="0"/>
              </a:rPr>
              <a:t>L</a:t>
            </a:r>
            <a:r>
              <a:rPr lang="en-US" sz="2400" dirty="0">
                <a:latin typeface="Arial" panose="020B0604020202020204" pitchFamily="34" charset="0"/>
                <a:cs typeface="Arial" panose="020B0604020202020204" pitchFamily="34" charset="0"/>
              </a:rPr>
              <a:t>= Live (or "phase")</a:t>
            </a:r>
          </a:p>
        </p:txBody>
      </p:sp>
      <p:sp>
        <p:nvSpPr>
          <p:cNvPr id="10" name="CasellaDiTesto 9">
            <a:extLst>
              <a:ext uri="{FF2B5EF4-FFF2-40B4-BE49-F238E27FC236}">
                <a16:creationId xmlns:a16="http://schemas.microsoft.com/office/drawing/2014/main" id="{1E0ABA6D-6F6D-4876-9613-3998A62F3F23}"/>
              </a:ext>
            </a:extLst>
          </p:cNvPr>
          <p:cNvSpPr txBox="1"/>
          <p:nvPr/>
        </p:nvSpPr>
        <p:spPr>
          <a:xfrm>
            <a:off x="7289325" y="3075057"/>
            <a:ext cx="4273782" cy="707886"/>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The neutral is connected to the earth at the distribution transformer </a:t>
            </a:r>
          </a:p>
        </p:txBody>
      </p:sp>
    </p:spTree>
    <p:extLst>
      <p:ext uri="{BB962C8B-B14F-4D97-AF65-F5344CB8AC3E}">
        <p14:creationId xmlns:p14="http://schemas.microsoft.com/office/powerpoint/2010/main" val="12071614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EB80413-D4D5-4AA7-81E0-50B25A68F2E9}"/>
              </a:ext>
            </a:extLst>
          </p:cNvPr>
          <p:cNvSpPr>
            <a:spLocks noGrp="1"/>
          </p:cNvSpPr>
          <p:nvPr>
            <p:ph type="title"/>
          </p:nvPr>
        </p:nvSpPr>
        <p:spPr/>
        <p:txBody>
          <a:bodyPr/>
          <a:lstStyle/>
          <a:p>
            <a:r>
              <a:rPr lang="en-US" dirty="0"/>
              <a:t>Consequences of the presence of AC power distribution</a:t>
            </a:r>
          </a:p>
        </p:txBody>
      </p:sp>
      <p:sp>
        <p:nvSpPr>
          <p:cNvPr id="3" name="Segnaposto piè di pagina 2">
            <a:extLst>
              <a:ext uri="{FF2B5EF4-FFF2-40B4-BE49-F238E27FC236}">
                <a16:creationId xmlns:a16="http://schemas.microsoft.com/office/drawing/2014/main" id="{5087DB12-7042-4F94-B6B1-BE770E19141B}"/>
              </a:ext>
            </a:extLst>
          </p:cNvPr>
          <p:cNvSpPr>
            <a:spLocks noGrp="1"/>
          </p:cNvSpPr>
          <p:nvPr>
            <p:ph type="ftr" sz="quarter" idx="11"/>
          </p:nvPr>
        </p:nvSpPr>
        <p:spPr/>
        <p:txBody>
          <a:bodyPr/>
          <a:lstStyle/>
          <a:p>
            <a:r>
              <a:rPr lang="en-US"/>
              <a:t>P. Bruschi – Sensor Systems</a:t>
            </a:r>
            <a:endParaRPr lang="en-US" dirty="0"/>
          </a:p>
        </p:txBody>
      </p:sp>
      <p:sp>
        <p:nvSpPr>
          <p:cNvPr id="4" name="Segnaposto numero diapositiva 3">
            <a:extLst>
              <a:ext uri="{FF2B5EF4-FFF2-40B4-BE49-F238E27FC236}">
                <a16:creationId xmlns:a16="http://schemas.microsoft.com/office/drawing/2014/main" id="{C6004415-84F1-4CDC-9E63-4FC3ADF2A613}"/>
              </a:ext>
            </a:extLst>
          </p:cNvPr>
          <p:cNvSpPr>
            <a:spLocks noGrp="1"/>
          </p:cNvSpPr>
          <p:nvPr>
            <p:ph type="sldNum" sz="quarter" idx="12"/>
          </p:nvPr>
        </p:nvSpPr>
        <p:spPr/>
        <p:txBody>
          <a:bodyPr/>
          <a:lstStyle/>
          <a:p>
            <a:fld id="{02055017-B6DE-4C35-A63B-40EADAC97849}" type="slidenum">
              <a:rPr lang="en-US" smtClean="0"/>
              <a:t>4</a:t>
            </a:fld>
            <a:endParaRPr lang="en-US" dirty="0"/>
          </a:p>
        </p:txBody>
      </p:sp>
      <p:pic>
        <p:nvPicPr>
          <p:cNvPr id="52" name="Elemento grafico 51">
            <a:extLst>
              <a:ext uri="{FF2B5EF4-FFF2-40B4-BE49-F238E27FC236}">
                <a16:creationId xmlns:a16="http://schemas.microsoft.com/office/drawing/2014/main" id="{8E26327E-1EA1-4B68-8444-B3B1672FB2C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85787" y="1743357"/>
            <a:ext cx="6905625" cy="4248150"/>
          </a:xfrm>
          <a:prstGeom prst="rect">
            <a:avLst/>
          </a:prstGeom>
        </p:spPr>
      </p:pic>
      <p:pic>
        <p:nvPicPr>
          <p:cNvPr id="54" name="Elemento grafico 53">
            <a:extLst>
              <a:ext uri="{FF2B5EF4-FFF2-40B4-BE49-F238E27FC236}">
                <a16:creationId xmlns:a16="http://schemas.microsoft.com/office/drawing/2014/main" id="{5EB072E0-E93B-4A40-A220-BEDF3062032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434693" y="2010057"/>
            <a:ext cx="800100" cy="3714750"/>
          </a:xfrm>
          <a:prstGeom prst="rect">
            <a:avLst/>
          </a:prstGeom>
        </p:spPr>
      </p:pic>
      <p:pic>
        <p:nvPicPr>
          <p:cNvPr id="56" name="Elemento grafico 55">
            <a:extLst>
              <a:ext uri="{FF2B5EF4-FFF2-40B4-BE49-F238E27FC236}">
                <a16:creationId xmlns:a16="http://schemas.microsoft.com/office/drawing/2014/main" id="{AAAED016-3A6C-4360-B773-65AD362E318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345211" y="1622911"/>
            <a:ext cx="3276600" cy="1743075"/>
          </a:xfrm>
          <a:prstGeom prst="rect">
            <a:avLst/>
          </a:prstGeom>
        </p:spPr>
      </p:pic>
      <p:pic>
        <p:nvPicPr>
          <p:cNvPr id="58" name="Elemento grafico 57">
            <a:extLst>
              <a:ext uri="{FF2B5EF4-FFF2-40B4-BE49-F238E27FC236}">
                <a16:creationId xmlns:a16="http://schemas.microsoft.com/office/drawing/2014/main" id="{2D0027FC-AFD9-41CA-B01C-C7834A87C7F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331698" y="1583785"/>
            <a:ext cx="1000125" cy="1657350"/>
          </a:xfrm>
          <a:prstGeom prst="rect">
            <a:avLst/>
          </a:prstGeom>
        </p:spPr>
      </p:pic>
      <p:graphicFrame>
        <p:nvGraphicFramePr>
          <p:cNvPr id="59" name="Oggetto 58">
            <a:extLst>
              <a:ext uri="{FF2B5EF4-FFF2-40B4-BE49-F238E27FC236}">
                <a16:creationId xmlns:a16="http://schemas.microsoft.com/office/drawing/2014/main" id="{1A535F06-59E1-423D-A1F3-DA0BD7792206}"/>
              </a:ext>
            </a:extLst>
          </p:cNvPr>
          <p:cNvGraphicFramePr>
            <a:graphicFrameLocks noChangeAspect="1"/>
          </p:cNvGraphicFramePr>
          <p:nvPr>
            <p:extLst>
              <p:ext uri="{D42A27DB-BD31-4B8C-83A1-F6EECF244321}">
                <p14:modId xmlns:p14="http://schemas.microsoft.com/office/powerpoint/2010/main" val="155574549"/>
              </p:ext>
            </p:extLst>
          </p:nvPr>
        </p:nvGraphicFramePr>
        <p:xfrm>
          <a:off x="7329291" y="1240167"/>
          <a:ext cx="1015920" cy="457200"/>
        </p:xfrm>
        <a:graphic>
          <a:graphicData uri="http://schemas.openxmlformats.org/presentationml/2006/ole">
            <mc:AlternateContent xmlns:mc="http://schemas.openxmlformats.org/markup-compatibility/2006">
              <mc:Choice xmlns:v="urn:schemas-microsoft-com:vml" Requires="v">
                <p:oleObj spid="_x0000_s1551" name="Equation" r:id="rId12" imgW="507960" imgH="228600" progId="Equation.DSMT4">
                  <p:embed/>
                </p:oleObj>
              </mc:Choice>
              <mc:Fallback>
                <p:oleObj name="Equation" r:id="rId12" imgW="507960" imgH="228600" progId="Equation.DSMT4">
                  <p:embed/>
                  <p:pic>
                    <p:nvPicPr>
                      <p:cNvPr id="0" name=""/>
                      <p:cNvPicPr/>
                      <p:nvPr/>
                    </p:nvPicPr>
                    <p:blipFill>
                      <a:blip r:embed="rId13"/>
                      <a:stretch>
                        <a:fillRect/>
                      </a:stretch>
                    </p:blipFill>
                    <p:spPr>
                      <a:xfrm>
                        <a:off x="7329291" y="1240167"/>
                        <a:ext cx="1015920" cy="457200"/>
                      </a:xfrm>
                      <a:prstGeom prst="rect">
                        <a:avLst/>
                      </a:prstGeom>
                    </p:spPr>
                  </p:pic>
                </p:oleObj>
              </mc:Fallback>
            </mc:AlternateContent>
          </a:graphicData>
        </a:graphic>
      </p:graphicFrame>
      <p:graphicFrame>
        <p:nvGraphicFramePr>
          <p:cNvPr id="60" name="Oggetto 59">
            <a:extLst>
              <a:ext uri="{FF2B5EF4-FFF2-40B4-BE49-F238E27FC236}">
                <a16:creationId xmlns:a16="http://schemas.microsoft.com/office/drawing/2014/main" id="{5796115A-7850-462D-A57D-A2FEF0C920EC}"/>
              </a:ext>
            </a:extLst>
          </p:cNvPr>
          <p:cNvGraphicFramePr>
            <a:graphicFrameLocks noChangeAspect="1"/>
          </p:cNvGraphicFramePr>
          <p:nvPr>
            <p:extLst>
              <p:ext uri="{D42A27DB-BD31-4B8C-83A1-F6EECF244321}">
                <p14:modId xmlns:p14="http://schemas.microsoft.com/office/powerpoint/2010/main" val="772319346"/>
              </p:ext>
            </p:extLst>
          </p:nvPr>
        </p:nvGraphicFramePr>
        <p:xfrm>
          <a:off x="8372723" y="3595058"/>
          <a:ext cx="3124200" cy="863600"/>
        </p:xfrm>
        <a:graphic>
          <a:graphicData uri="http://schemas.openxmlformats.org/presentationml/2006/ole">
            <mc:AlternateContent xmlns:mc="http://schemas.openxmlformats.org/markup-compatibility/2006">
              <mc:Choice xmlns:v="urn:schemas-microsoft-com:vml" Requires="v">
                <p:oleObj spid="_x0000_s1552" name="Equation" r:id="rId14" imgW="1562040" imgH="431640" progId="Equation.DSMT4">
                  <p:embed/>
                </p:oleObj>
              </mc:Choice>
              <mc:Fallback>
                <p:oleObj name="Equation" r:id="rId14" imgW="1562040" imgH="431640" progId="Equation.DSMT4">
                  <p:embed/>
                  <p:pic>
                    <p:nvPicPr>
                      <p:cNvPr id="59" name="Oggetto 58">
                        <a:extLst>
                          <a:ext uri="{FF2B5EF4-FFF2-40B4-BE49-F238E27FC236}">
                            <a16:creationId xmlns:a16="http://schemas.microsoft.com/office/drawing/2014/main" id="{1A535F06-59E1-423D-A1F3-DA0BD7792206}"/>
                          </a:ext>
                        </a:extLst>
                      </p:cNvPr>
                      <p:cNvPicPr/>
                      <p:nvPr/>
                    </p:nvPicPr>
                    <p:blipFill>
                      <a:blip r:embed="rId15"/>
                      <a:stretch>
                        <a:fillRect/>
                      </a:stretch>
                    </p:blipFill>
                    <p:spPr>
                      <a:xfrm>
                        <a:off x="8372723" y="3595058"/>
                        <a:ext cx="3124200" cy="863600"/>
                      </a:xfrm>
                      <a:prstGeom prst="rect">
                        <a:avLst/>
                      </a:prstGeom>
                    </p:spPr>
                  </p:pic>
                </p:oleObj>
              </mc:Fallback>
            </mc:AlternateContent>
          </a:graphicData>
        </a:graphic>
      </p:graphicFrame>
      <p:graphicFrame>
        <p:nvGraphicFramePr>
          <p:cNvPr id="62" name="Oggetto 61">
            <a:extLst>
              <a:ext uri="{FF2B5EF4-FFF2-40B4-BE49-F238E27FC236}">
                <a16:creationId xmlns:a16="http://schemas.microsoft.com/office/drawing/2014/main" id="{8F7C9765-6001-4075-8DFD-9688DDB1C909}"/>
              </a:ext>
            </a:extLst>
          </p:cNvPr>
          <p:cNvGraphicFramePr>
            <a:graphicFrameLocks noChangeAspect="1"/>
          </p:cNvGraphicFramePr>
          <p:nvPr>
            <p:extLst>
              <p:ext uri="{D42A27DB-BD31-4B8C-83A1-F6EECF244321}">
                <p14:modId xmlns:p14="http://schemas.microsoft.com/office/powerpoint/2010/main" val="3396465529"/>
              </p:ext>
            </p:extLst>
          </p:nvPr>
        </p:nvGraphicFramePr>
        <p:xfrm>
          <a:off x="8372723" y="4580501"/>
          <a:ext cx="2794000" cy="457200"/>
        </p:xfrm>
        <a:graphic>
          <a:graphicData uri="http://schemas.openxmlformats.org/presentationml/2006/ole">
            <mc:AlternateContent xmlns:mc="http://schemas.openxmlformats.org/markup-compatibility/2006">
              <mc:Choice xmlns:v="urn:schemas-microsoft-com:vml" Requires="v">
                <p:oleObj spid="_x0000_s1553" name="Equation" r:id="rId16" imgW="1396800" imgH="228600" progId="Equation.DSMT4">
                  <p:embed/>
                </p:oleObj>
              </mc:Choice>
              <mc:Fallback>
                <p:oleObj name="Equation" r:id="rId16" imgW="1396800" imgH="228600" progId="Equation.DSMT4">
                  <p:embed/>
                  <p:pic>
                    <p:nvPicPr>
                      <p:cNvPr id="61" name="Oggetto 60">
                        <a:extLst>
                          <a:ext uri="{FF2B5EF4-FFF2-40B4-BE49-F238E27FC236}">
                            <a16:creationId xmlns:a16="http://schemas.microsoft.com/office/drawing/2014/main" id="{299A0367-0BA0-400C-A2E3-04BC951DE913}"/>
                          </a:ext>
                        </a:extLst>
                      </p:cNvPr>
                      <p:cNvPicPr/>
                      <p:nvPr/>
                    </p:nvPicPr>
                    <p:blipFill>
                      <a:blip r:embed="rId17"/>
                      <a:stretch>
                        <a:fillRect/>
                      </a:stretch>
                    </p:blipFill>
                    <p:spPr>
                      <a:xfrm>
                        <a:off x="8372723" y="4580501"/>
                        <a:ext cx="2794000" cy="457200"/>
                      </a:xfrm>
                      <a:prstGeom prst="rect">
                        <a:avLst/>
                      </a:prstGeom>
                    </p:spPr>
                  </p:pic>
                </p:oleObj>
              </mc:Fallback>
            </mc:AlternateContent>
          </a:graphicData>
        </a:graphic>
      </p:graphicFrame>
      <p:graphicFrame>
        <p:nvGraphicFramePr>
          <p:cNvPr id="63" name="Oggetto 62">
            <a:extLst>
              <a:ext uri="{FF2B5EF4-FFF2-40B4-BE49-F238E27FC236}">
                <a16:creationId xmlns:a16="http://schemas.microsoft.com/office/drawing/2014/main" id="{1B4ACD4C-789E-4F9E-A1F7-9AD5400DD79E}"/>
              </a:ext>
            </a:extLst>
          </p:cNvPr>
          <p:cNvGraphicFramePr>
            <a:graphicFrameLocks noChangeAspect="1"/>
          </p:cNvGraphicFramePr>
          <p:nvPr>
            <p:extLst>
              <p:ext uri="{D42A27DB-BD31-4B8C-83A1-F6EECF244321}">
                <p14:modId xmlns:p14="http://schemas.microsoft.com/office/powerpoint/2010/main" val="2970398428"/>
              </p:ext>
            </p:extLst>
          </p:nvPr>
        </p:nvGraphicFramePr>
        <p:xfrm>
          <a:off x="9969522" y="5267607"/>
          <a:ext cx="1422400" cy="457200"/>
        </p:xfrm>
        <a:graphic>
          <a:graphicData uri="http://schemas.openxmlformats.org/presentationml/2006/ole">
            <mc:AlternateContent xmlns:mc="http://schemas.openxmlformats.org/markup-compatibility/2006">
              <mc:Choice xmlns:v="urn:schemas-microsoft-com:vml" Requires="v">
                <p:oleObj spid="_x0000_s1554" name="Equation" r:id="rId18" imgW="711000" imgH="228600" progId="Equation.DSMT4">
                  <p:embed/>
                </p:oleObj>
              </mc:Choice>
              <mc:Fallback>
                <p:oleObj name="Equation" r:id="rId18" imgW="711000" imgH="228600" progId="Equation.DSMT4">
                  <p:embed/>
                  <p:pic>
                    <p:nvPicPr>
                      <p:cNvPr id="60" name="Oggetto 59">
                        <a:extLst>
                          <a:ext uri="{FF2B5EF4-FFF2-40B4-BE49-F238E27FC236}">
                            <a16:creationId xmlns:a16="http://schemas.microsoft.com/office/drawing/2014/main" id="{5796115A-7850-462D-A57D-A2FEF0C920EC}"/>
                          </a:ext>
                        </a:extLst>
                      </p:cNvPr>
                      <p:cNvPicPr/>
                      <p:nvPr/>
                    </p:nvPicPr>
                    <p:blipFill>
                      <a:blip r:embed="rId19"/>
                      <a:stretch>
                        <a:fillRect/>
                      </a:stretch>
                    </p:blipFill>
                    <p:spPr>
                      <a:xfrm>
                        <a:off x="9969522" y="5267607"/>
                        <a:ext cx="1422400" cy="457200"/>
                      </a:xfrm>
                      <a:prstGeom prst="rect">
                        <a:avLst/>
                      </a:prstGeom>
                    </p:spPr>
                  </p:pic>
                </p:oleObj>
              </mc:Fallback>
            </mc:AlternateContent>
          </a:graphicData>
        </a:graphic>
      </p:graphicFrame>
      <p:sp>
        <p:nvSpPr>
          <p:cNvPr id="64" name="CasellaDiTesto 63">
            <a:extLst>
              <a:ext uri="{FF2B5EF4-FFF2-40B4-BE49-F238E27FC236}">
                <a16:creationId xmlns:a16="http://schemas.microsoft.com/office/drawing/2014/main" id="{DA9F9576-C540-49F9-829D-AADDF8C6D193}"/>
              </a:ext>
            </a:extLst>
          </p:cNvPr>
          <p:cNvSpPr txBox="1"/>
          <p:nvPr/>
        </p:nvSpPr>
        <p:spPr>
          <a:xfrm>
            <a:off x="8345211" y="5240282"/>
            <a:ext cx="1588897"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Generally:</a:t>
            </a:r>
          </a:p>
        </p:txBody>
      </p:sp>
      <p:sp>
        <p:nvSpPr>
          <p:cNvPr id="5" name="CasellaDiTesto 4">
            <a:extLst>
              <a:ext uri="{FF2B5EF4-FFF2-40B4-BE49-F238E27FC236}">
                <a16:creationId xmlns:a16="http://schemas.microsoft.com/office/drawing/2014/main" id="{E45F7CEF-FA8B-4EAE-A7F3-612A86A28C7A}"/>
              </a:ext>
            </a:extLst>
          </p:cNvPr>
          <p:cNvSpPr txBox="1"/>
          <p:nvPr/>
        </p:nvSpPr>
        <p:spPr>
          <a:xfrm>
            <a:off x="2033554" y="1113409"/>
            <a:ext cx="2975495"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B1: conducting body</a:t>
            </a:r>
          </a:p>
        </p:txBody>
      </p:sp>
      <p:sp>
        <p:nvSpPr>
          <p:cNvPr id="6" name="Freccia a destra 5">
            <a:extLst>
              <a:ext uri="{FF2B5EF4-FFF2-40B4-BE49-F238E27FC236}">
                <a16:creationId xmlns:a16="http://schemas.microsoft.com/office/drawing/2014/main" id="{9DD3EC04-DA17-4340-AF1F-E4FD63A6A787}"/>
              </a:ext>
            </a:extLst>
          </p:cNvPr>
          <p:cNvSpPr/>
          <p:nvPr/>
        </p:nvSpPr>
        <p:spPr>
          <a:xfrm rot="19073751">
            <a:off x="6063550" y="4202657"/>
            <a:ext cx="2651259" cy="404044"/>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46308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470FF68-3014-4AC4-9937-A02B32755BC4}"/>
              </a:ext>
            </a:extLst>
          </p:cNvPr>
          <p:cNvSpPr>
            <a:spLocks noGrp="1"/>
          </p:cNvSpPr>
          <p:nvPr>
            <p:ph type="title"/>
          </p:nvPr>
        </p:nvSpPr>
        <p:spPr>
          <a:xfrm>
            <a:off x="397888" y="194372"/>
            <a:ext cx="10515600" cy="662397"/>
          </a:xfrm>
        </p:spPr>
        <p:txBody>
          <a:bodyPr/>
          <a:lstStyle/>
          <a:p>
            <a:r>
              <a:rPr lang="en-US" dirty="0"/>
              <a:t>Particular case: the power supply</a:t>
            </a:r>
          </a:p>
        </p:txBody>
      </p:sp>
      <p:sp>
        <p:nvSpPr>
          <p:cNvPr id="3" name="Segnaposto piè di pagina 2">
            <a:extLst>
              <a:ext uri="{FF2B5EF4-FFF2-40B4-BE49-F238E27FC236}">
                <a16:creationId xmlns:a16="http://schemas.microsoft.com/office/drawing/2014/main" id="{E15F58FD-53C1-45DE-8426-81A8E30A64D6}"/>
              </a:ext>
            </a:extLst>
          </p:cNvPr>
          <p:cNvSpPr>
            <a:spLocks noGrp="1"/>
          </p:cNvSpPr>
          <p:nvPr>
            <p:ph type="ftr" sz="quarter" idx="11"/>
          </p:nvPr>
        </p:nvSpPr>
        <p:spPr/>
        <p:txBody>
          <a:bodyPr/>
          <a:lstStyle/>
          <a:p>
            <a:r>
              <a:rPr lang="en-US"/>
              <a:t>P. Bruschi – Sensor Systems</a:t>
            </a:r>
            <a:endParaRPr lang="en-US" dirty="0"/>
          </a:p>
        </p:txBody>
      </p:sp>
      <p:sp>
        <p:nvSpPr>
          <p:cNvPr id="4" name="Segnaposto numero diapositiva 3">
            <a:extLst>
              <a:ext uri="{FF2B5EF4-FFF2-40B4-BE49-F238E27FC236}">
                <a16:creationId xmlns:a16="http://schemas.microsoft.com/office/drawing/2014/main" id="{BAC1DAF3-1711-4478-B70C-78D652376A72}"/>
              </a:ext>
            </a:extLst>
          </p:cNvPr>
          <p:cNvSpPr>
            <a:spLocks noGrp="1"/>
          </p:cNvSpPr>
          <p:nvPr>
            <p:ph type="sldNum" sz="quarter" idx="12"/>
          </p:nvPr>
        </p:nvSpPr>
        <p:spPr/>
        <p:txBody>
          <a:bodyPr/>
          <a:lstStyle/>
          <a:p>
            <a:fld id="{02055017-B6DE-4C35-A63B-40EADAC97849}" type="slidenum">
              <a:rPr lang="en-US" smtClean="0"/>
              <a:t>5</a:t>
            </a:fld>
            <a:endParaRPr lang="en-US" dirty="0"/>
          </a:p>
        </p:txBody>
      </p:sp>
      <p:pic>
        <p:nvPicPr>
          <p:cNvPr id="58" name="Elemento grafico 57">
            <a:extLst>
              <a:ext uri="{FF2B5EF4-FFF2-40B4-BE49-F238E27FC236}">
                <a16:creationId xmlns:a16="http://schemas.microsoft.com/office/drawing/2014/main" id="{827EE0EB-430B-46C1-8FBE-9A5274A0B8C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67196" y="1562193"/>
            <a:ext cx="4907997" cy="3564978"/>
          </a:xfrm>
          <a:prstGeom prst="rect">
            <a:avLst/>
          </a:prstGeom>
        </p:spPr>
      </p:pic>
      <p:sp>
        <p:nvSpPr>
          <p:cNvPr id="59" name="CasellaDiTesto 58">
            <a:extLst>
              <a:ext uri="{FF2B5EF4-FFF2-40B4-BE49-F238E27FC236}">
                <a16:creationId xmlns:a16="http://schemas.microsoft.com/office/drawing/2014/main" id="{A425F002-9D5F-4DE0-BA99-03709F6D029E}"/>
              </a:ext>
            </a:extLst>
          </p:cNvPr>
          <p:cNvSpPr txBox="1"/>
          <p:nvPr/>
        </p:nvSpPr>
        <p:spPr>
          <a:xfrm>
            <a:off x="4136571" y="1150999"/>
            <a:ext cx="2308645"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Isolation barrier</a:t>
            </a:r>
          </a:p>
        </p:txBody>
      </p:sp>
      <p:sp>
        <p:nvSpPr>
          <p:cNvPr id="60" name="CasellaDiTesto 59">
            <a:extLst>
              <a:ext uri="{FF2B5EF4-FFF2-40B4-BE49-F238E27FC236}">
                <a16:creationId xmlns:a16="http://schemas.microsoft.com/office/drawing/2014/main" id="{ED533C5D-0C53-4AC5-AA0D-7FFE3513BB1B}"/>
              </a:ext>
            </a:extLst>
          </p:cNvPr>
          <p:cNvSpPr txBox="1"/>
          <p:nvPr/>
        </p:nvSpPr>
        <p:spPr>
          <a:xfrm rot="16200000">
            <a:off x="3532559" y="3507269"/>
            <a:ext cx="838691" cy="369332"/>
          </a:xfrm>
          <a:prstGeom prst="rect">
            <a:avLst/>
          </a:prstGeom>
          <a:noFill/>
        </p:spPr>
        <p:txBody>
          <a:bodyPr wrap="none" rtlCol="0">
            <a:spAutoFit/>
          </a:bodyPr>
          <a:lstStyle/>
          <a:p>
            <a:r>
              <a:rPr lang="en-US" dirty="0">
                <a:solidFill>
                  <a:srgbClr val="0070C0"/>
                </a:solidFill>
                <a:latin typeface="Arial" panose="020B0604020202020204" pitchFamily="34" charset="0"/>
                <a:cs typeface="Arial" panose="020B0604020202020204" pitchFamily="34" charset="0"/>
              </a:rPr>
              <a:t>Power</a:t>
            </a:r>
          </a:p>
        </p:txBody>
      </p:sp>
      <p:cxnSp>
        <p:nvCxnSpPr>
          <p:cNvPr id="63" name="Connettore diritto 62">
            <a:extLst>
              <a:ext uri="{FF2B5EF4-FFF2-40B4-BE49-F238E27FC236}">
                <a16:creationId xmlns:a16="http://schemas.microsoft.com/office/drawing/2014/main" id="{DD0A9898-B763-44AE-A4C6-137875379CBA}"/>
              </a:ext>
            </a:extLst>
          </p:cNvPr>
          <p:cNvCxnSpPr/>
          <p:nvPr/>
        </p:nvCxnSpPr>
        <p:spPr>
          <a:xfrm>
            <a:off x="3767238" y="2813050"/>
            <a:ext cx="423762" cy="0"/>
          </a:xfrm>
          <a:prstGeom prst="line">
            <a:avLst/>
          </a:prstGeom>
          <a:ln w="285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7" name="Connettore diritto 66">
            <a:extLst>
              <a:ext uri="{FF2B5EF4-FFF2-40B4-BE49-F238E27FC236}">
                <a16:creationId xmlns:a16="http://schemas.microsoft.com/office/drawing/2014/main" id="{CB05830C-C882-4BAD-9939-7AC15171D9C0}"/>
              </a:ext>
            </a:extLst>
          </p:cNvPr>
          <p:cNvCxnSpPr/>
          <p:nvPr/>
        </p:nvCxnSpPr>
        <p:spPr>
          <a:xfrm flipV="1">
            <a:off x="3951904" y="1562193"/>
            <a:ext cx="651846" cy="125085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8" name="CasellaDiTesto 67">
            <a:extLst>
              <a:ext uri="{FF2B5EF4-FFF2-40B4-BE49-F238E27FC236}">
                <a16:creationId xmlns:a16="http://schemas.microsoft.com/office/drawing/2014/main" id="{30CC3A15-CDD1-4D52-947B-C9507EB595E8}"/>
              </a:ext>
            </a:extLst>
          </p:cNvPr>
          <p:cNvSpPr txBox="1"/>
          <p:nvPr/>
        </p:nvSpPr>
        <p:spPr>
          <a:xfrm>
            <a:off x="879997" y="5083901"/>
            <a:ext cx="6513147"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In any power supply it is impossible to avoid leakage impedances (Z</a:t>
            </a:r>
            <a:r>
              <a:rPr lang="en-US" sz="2400" baseline="-25000" dirty="0">
                <a:latin typeface="Arial" panose="020B0604020202020204" pitchFamily="34" charset="0"/>
                <a:cs typeface="Arial" panose="020B0604020202020204" pitchFamily="34" charset="0"/>
              </a:rPr>
              <a:t>GL</a:t>
            </a:r>
            <a:r>
              <a:rPr lang="en-US" sz="2400" dirty="0">
                <a:latin typeface="Arial" panose="020B0604020202020204" pitchFamily="34" charset="0"/>
                <a:cs typeface="Arial" panose="020B0604020202020204" pitchFamily="34" charset="0"/>
              </a:rPr>
              <a:t>, Z</a:t>
            </a:r>
            <a:r>
              <a:rPr lang="en-US" sz="2400" baseline="-25000" dirty="0">
                <a:latin typeface="Arial" panose="020B0604020202020204" pitchFamily="34" charset="0"/>
                <a:cs typeface="Arial" panose="020B0604020202020204" pitchFamily="34" charset="0"/>
              </a:rPr>
              <a:t>GN</a:t>
            </a:r>
            <a:r>
              <a:rPr lang="en-US" sz="2400" dirty="0">
                <a:latin typeface="Arial" panose="020B0604020202020204" pitchFamily="34" charset="0"/>
                <a:cs typeface="Arial" panose="020B0604020202020204" pitchFamily="34" charset="0"/>
              </a:rPr>
              <a:t>) between the input output terminals</a:t>
            </a:r>
          </a:p>
        </p:txBody>
      </p:sp>
      <p:grpSp>
        <p:nvGrpSpPr>
          <p:cNvPr id="101" name="Gruppo 100">
            <a:extLst>
              <a:ext uri="{FF2B5EF4-FFF2-40B4-BE49-F238E27FC236}">
                <a16:creationId xmlns:a16="http://schemas.microsoft.com/office/drawing/2014/main" id="{47431A74-8E04-4BE9-A2C4-827A06039892}"/>
              </a:ext>
            </a:extLst>
          </p:cNvPr>
          <p:cNvGrpSpPr/>
          <p:nvPr/>
        </p:nvGrpSpPr>
        <p:grpSpPr>
          <a:xfrm>
            <a:off x="7673125" y="1356983"/>
            <a:ext cx="3728276" cy="2531330"/>
            <a:chOff x="6835903" y="2005760"/>
            <a:chExt cx="3728276" cy="2531330"/>
          </a:xfrm>
        </p:grpSpPr>
        <p:sp>
          <p:nvSpPr>
            <p:cNvPr id="72" name="CasellaDiTesto 71">
              <a:extLst>
                <a:ext uri="{FF2B5EF4-FFF2-40B4-BE49-F238E27FC236}">
                  <a16:creationId xmlns:a16="http://schemas.microsoft.com/office/drawing/2014/main" id="{40D82FAB-BEAD-4E72-9AB6-217CD9F6F097}"/>
                </a:ext>
              </a:extLst>
            </p:cNvPr>
            <p:cNvSpPr txBox="1"/>
            <p:nvPr/>
          </p:nvSpPr>
          <p:spPr>
            <a:xfrm>
              <a:off x="9852919" y="2397089"/>
              <a:ext cx="573405" cy="477202"/>
            </a:xfrm>
            <a:prstGeom prst="rect">
              <a:avLst/>
            </a:prstGeom>
            <a:noFill/>
          </p:spPr>
          <p:txBody>
            <a:bodyPr wrap="none" rtlCol="0" anchor="t">
              <a:spAutoFit/>
            </a:bodyPr>
            <a:lstStyle/>
            <a:p>
              <a:pPr algn="l"/>
              <a:r>
                <a:rPr lang="en-US" sz="2175" i="1" spc="0" baseline="0" dirty="0">
                  <a:solidFill>
                    <a:srgbClr val="000000"/>
                  </a:solidFill>
                  <a:latin typeface="Arial"/>
                  <a:cs typeface="Arial"/>
                  <a:sym typeface="Arial"/>
                  <a:rtl val="0"/>
                </a:rPr>
                <a:t>V</a:t>
              </a:r>
              <a:r>
                <a:rPr lang="en-US" sz="2138" i="1" spc="0" baseline="-36842" dirty="0">
                  <a:solidFill>
                    <a:srgbClr val="000000"/>
                  </a:solidFill>
                  <a:latin typeface="Arial"/>
                  <a:cs typeface="Arial"/>
                  <a:sym typeface="Arial"/>
                  <a:rtl val="0"/>
                </a:rPr>
                <a:t>dd</a:t>
              </a:r>
            </a:p>
          </p:txBody>
        </p:sp>
        <p:sp>
          <p:nvSpPr>
            <p:cNvPr id="73" name="CasellaDiTesto 72">
              <a:extLst>
                <a:ext uri="{FF2B5EF4-FFF2-40B4-BE49-F238E27FC236}">
                  <a16:creationId xmlns:a16="http://schemas.microsoft.com/office/drawing/2014/main" id="{ABB3EB53-3AA7-459B-A7F7-8DCC1B933715}"/>
                </a:ext>
              </a:extLst>
            </p:cNvPr>
            <p:cNvSpPr txBox="1"/>
            <p:nvPr/>
          </p:nvSpPr>
          <p:spPr>
            <a:xfrm>
              <a:off x="8493282" y="2842335"/>
              <a:ext cx="640080" cy="396240"/>
            </a:xfrm>
            <a:prstGeom prst="rect">
              <a:avLst/>
            </a:prstGeom>
            <a:noFill/>
          </p:spPr>
          <p:txBody>
            <a:bodyPr wrap="none" rtlCol="0">
              <a:spAutoFit/>
            </a:bodyPr>
            <a:lstStyle/>
            <a:p>
              <a:pPr algn="l"/>
              <a:r>
                <a:rPr lang="en-US" sz="2175" i="1" spc="0" baseline="0" dirty="0">
                  <a:solidFill>
                    <a:srgbClr val="000000"/>
                  </a:solidFill>
                  <a:latin typeface="Arial"/>
                  <a:cs typeface="Arial"/>
                  <a:sym typeface="Arial"/>
                  <a:rtl val="0"/>
                </a:rPr>
                <a:t>gnd</a:t>
              </a:r>
            </a:p>
          </p:txBody>
        </p:sp>
        <p:sp>
          <p:nvSpPr>
            <p:cNvPr id="74" name="Figura a mano libera: forma 73">
              <a:extLst>
                <a:ext uri="{FF2B5EF4-FFF2-40B4-BE49-F238E27FC236}">
                  <a16:creationId xmlns:a16="http://schemas.microsoft.com/office/drawing/2014/main" id="{E9AD76E5-04E2-4590-BFC7-3FF4AD49F57A}"/>
                </a:ext>
              </a:extLst>
            </p:cNvPr>
            <p:cNvSpPr/>
            <p:nvPr/>
          </p:nvSpPr>
          <p:spPr>
            <a:xfrm>
              <a:off x="7248433" y="3256948"/>
              <a:ext cx="1570919" cy="12858"/>
            </a:xfrm>
            <a:custGeom>
              <a:avLst/>
              <a:gdLst>
                <a:gd name="connsiteX0" fmla="*/ 1570919 w 1570919"/>
                <a:gd name="connsiteY0" fmla="*/ 12859 h 12858"/>
                <a:gd name="connsiteX1" fmla="*/ 0 w 1570919"/>
                <a:gd name="connsiteY1" fmla="*/ 0 h 12858"/>
              </a:gdLst>
              <a:ahLst/>
              <a:cxnLst>
                <a:cxn ang="0">
                  <a:pos x="connsiteX0" y="connsiteY0"/>
                </a:cxn>
                <a:cxn ang="0">
                  <a:pos x="connsiteX1" y="connsiteY1"/>
                </a:cxn>
              </a:cxnLst>
              <a:rect l="l" t="t" r="r" b="b"/>
              <a:pathLst>
                <a:path w="1570919" h="12858">
                  <a:moveTo>
                    <a:pt x="1570919" y="12859"/>
                  </a:moveTo>
                  <a:lnTo>
                    <a:pt x="0" y="0"/>
                  </a:lnTo>
                </a:path>
              </a:pathLst>
            </a:custGeom>
            <a:solidFill>
              <a:srgbClr val="FFFFFF"/>
            </a:solidFill>
            <a:ln w="19044" cap="rnd">
              <a:solidFill>
                <a:srgbClr val="000000"/>
              </a:solidFill>
              <a:prstDash val="solid"/>
              <a:round/>
            </a:ln>
          </p:spPr>
          <p:txBody>
            <a:bodyPr rtlCol="0" anchor="ctr"/>
            <a:lstStyle/>
            <a:p>
              <a:endParaRPr lang="en-US"/>
            </a:p>
          </p:txBody>
        </p:sp>
        <p:sp>
          <p:nvSpPr>
            <p:cNvPr id="75" name="Figura a mano libera: forma 74">
              <a:extLst>
                <a:ext uri="{FF2B5EF4-FFF2-40B4-BE49-F238E27FC236}">
                  <a16:creationId xmlns:a16="http://schemas.microsoft.com/office/drawing/2014/main" id="{4680AF54-5B9E-4B85-AC2F-3610E021086B}"/>
                </a:ext>
              </a:extLst>
            </p:cNvPr>
            <p:cNvSpPr/>
            <p:nvPr/>
          </p:nvSpPr>
          <p:spPr>
            <a:xfrm>
              <a:off x="7260860" y="2005761"/>
              <a:ext cx="1558491" cy="9525"/>
            </a:xfrm>
            <a:custGeom>
              <a:avLst/>
              <a:gdLst>
                <a:gd name="connsiteX0" fmla="*/ 1558492 w 1558491"/>
                <a:gd name="connsiteY0" fmla="*/ 0 h 9525"/>
                <a:gd name="connsiteX1" fmla="*/ 0 w 1558491"/>
                <a:gd name="connsiteY1" fmla="*/ 0 h 9525"/>
              </a:gdLst>
              <a:ahLst/>
              <a:cxnLst>
                <a:cxn ang="0">
                  <a:pos x="connsiteX0" y="connsiteY0"/>
                </a:cxn>
                <a:cxn ang="0">
                  <a:pos x="connsiteX1" y="connsiteY1"/>
                </a:cxn>
              </a:cxnLst>
              <a:rect l="l" t="t" r="r" b="b"/>
              <a:pathLst>
                <a:path w="1558491" h="9525">
                  <a:moveTo>
                    <a:pt x="1558492" y="0"/>
                  </a:moveTo>
                  <a:lnTo>
                    <a:pt x="0" y="0"/>
                  </a:lnTo>
                </a:path>
              </a:pathLst>
            </a:custGeom>
            <a:solidFill>
              <a:srgbClr val="FFFFFF"/>
            </a:solidFill>
            <a:ln w="19044" cap="rnd">
              <a:solidFill>
                <a:srgbClr val="000000"/>
              </a:solidFill>
              <a:prstDash val="solid"/>
              <a:round/>
            </a:ln>
          </p:spPr>
          <p:txBody>
            <a:bodyPr rtlCol="0" anchor="ctr"/>
            <a:lstStyle/>
            <a:p>
              <a:endParaRPr lang="en-US"/>
            </a:p>
          </p:txBody>
        </p:sp>
        <p:grpSp>
          <p:nvGrpSpPr>
            <p:cNvPr id="76" name="Elemento grafico 69">
              <a:extLst>
                <a:ext uri="{FF2B5EF4-FFF2-40B4-BE49-F238E27FC236}">
                  <a16:creationId xmlns:a16="http://schemas.microsoft.com/office/drawing/2014/main" id="{B6AA0583-0AF4-4427-80E8-31790259D954}"/>
                </a:ext>
              </a:extLst>
            </p:cNvPr>
            <p:cNvGrpSpPr/>
            <p:nvPr/>
          </p:nvGrpSpPr>
          <p:grpSpPr>
            <a:xfrm>
              <a:off x="9523533" y="2349342"/>
              <a:ext cx="352168" cy="533988"/>
              <a:chOff x="9523533" y="2349342"/>
              <a:chExt cx="352168" cy="533988"/>
            </a:xfrm>
            <a:noFill/>
          </p:grpSpPr>
          <p:sp>
            <p:nvSpPr>
              <p:cNvPr id="77" name="Figura a mano libera: forma 76">
                <a:extLst>
                  <a:ext uri="{FF2B5EF4-FFF2-40B4-BE49-F238E27FC236}">
                    <a16:creationId xmlns:a16="http://schemas.microsoft.com/office/drawing/2014/main" id="{C1470B2E-5F96-4A1B-A937-8B5E3614CA4A}"/>
                  </a:ext>
                </a:extLst>
              </p:cNvPr>
              <p:cNvSpPr/>
              <p:nvPr/>
            </p:nvSpPr>
            <p:spPr>
              <a:xfrm>
                <a:off x="9523533" y="2438355"/>
                <a:ext cx="352168" cy="355998"/>
              </a:xfrm>
              <a:custGeom>
                <a:avLst/>
                <a:gdLst>
                  <a:gd name="connsiteX0" fmla="*/ 352218 w 352168"/>
                  <a:gd name="connsiteY0" fmla="*/ 177934 h 355998"/>
                  <a:gd name="connsiteX1" fmla="*/ 176134 w 352168"/>
                  <a:gd name="connsiteY1" fmla="*/ 355934 h 355998"/>
                  <a:gd name="connsiteX2" fmla="*/ 50 w 352168"/>
                  <a:gd name="connsiteY2" fmla="*/ 177934 h 355998"/>
                  <a:gd name="connsiteX3" fmla="*/ 176134 w 352168"/>
                  <a:gd name="connsiteY3" fmla="*/ -65 h 355998"/>
                  <a:gd name="connsiteX4" fmla="*/ 352218 w 352168"/>
                  <a:gd name="connsiteY4" fmla="*/ 177934 h 3559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168" h="355998">
                    <a:moveTo>
                      <a:pt x="352218" y="177934"/>
                    </a:moveTo>
                    <a:cubicBezTo>
                      <a:pt x="352218" y="276241"/>
                      <a:pt x="273382" y="355934"/>
                      <a:pt x="176134" y="355934"/>
                    </a:cubicBezTo>
                    <a:cubicBezTo>
                      <a:pt x="78886" y="355934"/>
                      <a:pt x="50" y="276241"/>
                      <a:pt x="50" y="177934"/>
                    </a:cubicBezTo>
                    <a:cubicBezTo>
                      <a:pt x="50" y="79628"/>
                      <a:pt x="78886" y="-65"/>
                      <a:pt x="176134" y="-65"/>
                    </a:cubicBezTo>
                    <a:cubicBezTo>
                      <a:pt x="273382" y="-65"/>
                      <a:pt x="352218" y="79628"/>
                      <a:pt x="352218" y="177934"/>
                    </a:cubicBezTo>
                    <a:close/>
                  </a:path>
                </a:pathLst>
              </a:custGeom>
              <a:noFill/>
              <a:ln w="19049" cap="sq">
                <a:solidFill>
                  <a:srgbClr val="000000"/>
                </a:solidFill>
                <a:prstDash val="solid"/>
                <a:round/>
              </a:ln>
            </p:spPr>
            <p:txBody>
              <a:bodyPr rtlCol="0" anchor="ctr"/>
              <a:lstStyle/>
              <a:p>
                <a:endParaRPr lang="en-US"/>
              </a:p>
            </p:txBody>
          </p:sp>
          <p:sp>
            <p:nvSpPr>
              <p:cNvPr id="78" name="Figura a mano libera: forma 77">
                <a:extLst>
                  <a:ext uri="{FF2B5EF4-FFF2-40B4-BE49-F238E27FC236}">
                    <a16:creationId xmlns:a16="http://schemas.microsoft.com/office/drawing/2014/main" id="{21C169E4-7333-4AD7-8BF1-8C7B538879BE}"/>
                  </a:ext>
                </a:extLst>
              </p:cNvPr>
              <p:cNvSpPr/>
              <p:nvPr/>
            </p:nvSpPr>
            <p:spPr>
              <a:xfrm>
                <a:off x="9699617" y="2794339"/>
                <a:ext cx="9525" cy="88992"/>
              </a:xfrm>
              <a:custGeom>
                <a:avLst/>
                <a:gdLst>
                  <a:gd name="connsiteX0" fmla="*/ 50 w 9525"/>
                  <a:gd name="connsiteY0" fmla="*/ -48 h 88992"/>
                  <a:gd name="connsiteX1" fmla="*/ 50 w 9525"/>
                  <a:gd name="connsiteY1" fmla="*/ 88944 h 88992"/>
                </a:gdLst>
                <a:ahLst/>
                <a:cxnLst>
                  <a:cxn ang="0">
                    <a:pos x="connsiteX0" y="connsiteY0"/>
                  </a:cxn>
                  <a:cxn ang="0">
                    <a:pos x="connsiteX1" y="connsiteY1"/>
                  </a:cxn>
                </a:cxnLst>
                <a:rect l="l" t="t" r="r" b="b"/>
                <a:pathLst>
                  <a:path w="9525" h="88992">
                    <a:moveTo>
                      <a:pt x="50" y="-48"/>
                    </a:moveTo>
                    <a:lnTo>
                      <a:pt x="50" y="88944"/>
                    </a:lnTo>
                  </a:path>
                </a:pathLst>
              </a:custGeom>
              <a:noFill/>
              <a:ln w="19049" cap="rnd">
                <a:solidFill>
                  <a:srgbClr val="000000"/>
                </a:solidFill>
                <a:prstDash val="solid"/>
                <a:miter/>
              </a:ln>
            </p:spPr>
            <p:txBody>
              <a:bodyPr rtlCol="0" anchor="ctr"/>
              <a:lstStyle/>
              <a:p>
                <a:endParaRPr lang="en-US"/>
              </a:p>
            </p:txBody>
          </p:sp>
          <p:sp>
            <p:nvSpPr>
              <p:cNvPr id="79" name="Figura a mano libera: forma 78">
                <a:extLst>
                  <a:ext uri="{FF2B5EF4-FFF2-40B4-BE49-F238E27FC236}">
                    <a16:creationId xmlns:a16="http://schemas.microsoft.com/office/drawing/2014/main" id="{797F4BDA-CB0F-4D66-9CCC-FD3B41565270}"/>
                  </a:ext>
                </a:extLst>
              </p:cNvPr>
              <p:cNvSpPr/>
              <p:nvPr/>
            </p:nvSpPr>
            <p:spPr>
              <a:xfrm>
                <a:off x="9699617" y="2349342"/>
                <a:ext cx="9525" cy="88992"/>
              </a:xfrm>
              <a:custGeom>
                <a:avLst/>
                <a:gdLst>
                  <a:gd name="connsiteX0" fmla="*/ 50 w 9525"/>
                  <a:gd name="connsiteY0" fmla="*/ 88910 h 88992"/>
                  <a:gd name="connsiteX1" fmla="*/ 50 w 9525"/>
                  <a:gd name="connsiteY1" fmla="*/ -82 h 88992"/>
                </a:gdLst>
                <a:ahLst/>
                <a:cxnLst>
                  <a:cxn ang="0">
                    <a:pos x="connsiteX0" y="connsiteY0"/>
                  </a:cxn>
                  <a:cxn ang="0">
                    <a:pos x="connsiteX1" y="connsiteY1"/>
                  </a:cxn>
                </a:cxnLst>
                <a:rect l="l" t="t" r="r" b="b"/>
                <a:pathLst>
                  <a:path w="9525" h="88992">
                    <a:moveTo>
                      <a:pt x="50" y="88910"/>
                    </a:moveTo>
                    <a:lnTo>
                      <a:pt x="50" y="-82"/>
                    </a:lnTo>
                  </a:path>
                </a:pathLst>
              </a:custGeom>
              <a:noFill/>
              <a:ln w="19049" cap="rnd">
                <a:solidFill>
                  <a:srgbClr val="000000"/>
                </a:solidFill>
                <a:prstDash val="solid"/>
                <a:miter/>
              </a:ln>
            </p:spPr>
            <p:txBody>
              <a:bodyPr rtlCol="0" anchor="ctr"/>
              <a:lstStyle/>
              <a:p>
                <a:endParaRPr lang="en-US"/>
              </a:p>
            </p:txBody>
          </p:sp>
          <p:sp>
            <p:nvSpPr>
              <p:cNvPr id="80" name="Figura a mano libera: forma 79">
                <a:extLst>
                  <a:ext uri="{FF2B5EF4-FFF2-40B4-BE49-F238E27FC236}">
                    <a16:creationId xmlns:a16="http://schemas.microsoft.com/office/drawing/2014/main" id="{C933E3E1-A0F5-4E23-8448-0C2B777A1113}"/>
                  </a:ext>
                </a:extLst>
              </p:cNvPr>
              <p:cNvSpPr/>
              <p:nvPr/>
            </p:nvSpPr>
            <p:spPr>
              <a:xfrm>
                <a:off x="9649901" y="2525958"/>
                <a:ext cx="99396" cy="9525"/>
              </a:xfrm>
              <a:custGeom>
                <a:avLst/>
                <a:gdLst>
                  <a:gd name="connsiteX0" fmla="*/ 99446 w 99396"/>
                  <a:gd name="connsiteY0" fmla="*/ -72 h 9525"/>
                  <a:gd name="connsiteX1" fmla="*/ 50 w 99396"/>
                  <a:gd name="connsiteY1" fmla="*/ -72 h 9525"/>
                </a:gdLst>
                <a:ahLst/>
                <a:cxnLst>
                  <a:cxn ang="0">
                    <a:pos x="connsiteX0" y="connsiteY0"/>
                  </a:cxn>
                  <a:cxn ang="0">
                    <a:pos x="connsiteX1" y="connsiteY1"/>
                  </a:cxn>
                </a:cxnLst>
                <a:rect l="l" t="t" r="r" b="b"/>
                <a:pathLst>
                  <a:path w="99396" h="9525">
                    <a:moveTo>
                      <a:pt x="99446" y="-72"/>
                    </a:moveTo>
                    <a:lnTo>
                      <a:pt x="50" y="-72"/>
                    </a:lnTo>
                  </a:path>
                </a:pathLst>
              </a:custGeom>
              <a:noFill/>
              <a:ln w="19049" cap="flat">
                <a:solidFill>
                  <a:srgbClr val="000000"/>
                </a:solidFill>
                <a:prstDash val="solid"/>
                <a:miter/>
              </a:ln>
            </p:spPr>
            <p:txBody>
              <a:bodyPr rtlCol="0" anchor="ctr"/>
              <a:lstStyle/>
              <a:p>
                <a:endParaRPr lang="en-US"/>
              </a:p>
            </p:txBody>
          </p:sp>
          <p:sp>
            <p:nvSpPr>
              <p:cNvPr id="81" name="Figura a mano libera: forma 80">
                <a:extLst>
                  <a:ext uri="{FF2B5EF4-FFF2-40B4-BE49-F238E27FC236}">
                    <a16:creationId xmlns:a16="http://schemas.microsoft.com/office/drawing/2014/main" id="{A82A06B6-1854-40E7-876C-3BA258222E1E}"/>
                  </a:ext>
                </a:extLst>
              </p:cNvPr>
              <p:cNvSpPr/>
              <p:nvPr/>
            </p:nvSpPr>
            <p:spPr>
              <a:xfrm>
                <a:off x="9699617" y="2474910"/>
                <a:ext cx="9525" cy="102096"/>
              </a:xfrm>
              <a:custGeom>
                <a:avLst/>
                <a:gdLst>
                  <a:gd name="connsiteX0" fmla="*/ 50 w 9525"/>
                  <a:gd name="connsiteY0" fmla="*/ 102024 h 102096"/>
                  <a:gd name="connsiteX1" fmla="*/ 50 w 9525"/>
                  <a:gd name="connsiteY1" fmla="*/ -72 h 102096"/>
                </a:gdLst>
                <a:ahLst/>
                <a:cxnLst>
                  <a:cxn ang="0">
                    <a:pos x="connsiteX0" y="connsiteY0"/>
                  </a:cxn>
                  <a:cxn ang="0">
                    <a:pos x="connsiteX1" y="connsiteY1"/>
                  </a:cxn>
                </a:cxnLst>
                <a:rect l="l" t="t" r="r" b="b"/>
                <a:pathLst>
                  <a:path w="9525" h="102096">
                    <a:moveTo>
                      <a:pt x="50" y="102024"/>
                    </a:moveTo>
                    <a:lnTo>
                      <a:pt x="50" y="-72"/>
                    </a:lnTo>
                  </a:path>
                </a:pathLst>
              </a:custGeom>
              <a:noFill/>
              <a:ln w="19049" cap="flat">
                <a:solidFill>
                  <a:srgbClr val="000000"/>
                </a:solidFill>
                <a:prstDash val="solid"/>
                <a:miter/>
              </a:ln>
            </p:spPr>
            <p:txBody>
              <a:bodyPr rtlCol="0" anchor="ctr"/>
              <a:lstStyle/>
              <a:p>
                <a:endParaRPr lang="en-US"/>
              </a:p>
            </p:txBody>
          </p:sp>
          <p:sp>
            <p:nvSpPr>
              <p:cNvPr id="82" name="Figura a mano libera: forma 81">
                <a:extLst>
                  <a:ext uri="{FF2B5EF4-FFF2-40B4-BE49-F238E27FC236}">
                    <a16:creationId xmlns:a16="http://schemas.microsoft.com/office/drawing/2014/main" id="{39235B39-6BEF-45EC-A39C-EDBC041FD0A4}"/>
                  </a:ext>
                </a:extLst>
              </p:cNvPr>
              <p:cNvSpPr/>
              <p:nvPr/>
            </p:nvSpPr>
            <p:spPr>
              <a:xfrm>
                <a:off x="9649901" y="2736486"/>
                <a:ext cx="99396" cy="9525"/>
              </a:xfrm>
              <a:custGeom>
                <a:avLst/>
                <a:gdLst>
                  <a:gd name="connsiteX0" fmla="*/ 99446 w 99396"/>
                  <a:gd name="connsiteY0" fmla="*/ -56 h 9525"/>
                  <a:gd name="connsiteX1" fmla="*/ 50 w 99396"/>
                  <a:gd name="connsiteY1" fmla="*/ -56 h 9525"/>
                </a:gdLst>
                <a:ahLst/>
                <a:cxnLst>
                  <a:cxn ang="0">
                    <a:pos x="connsiteX0" y="connsiteY0"/>
                  </a:cxn>
                  <a:cxn ang="0">
                    <a:pos x="connsiteX1" y="connsiteY1"/>
                  </a:cxn>
                </a:cxnLst>
                <a:rect l="l" t="t" r="r" b="b"/>
                <a:pathLst>
                  <a:path w="99396" h="9525">
                    <a:moveTo>
                      <a:pt x="99446" y="-56"/>
                    </a:moveTo>
                    <a:lnTo>
                      <a:pt x="50" y="-56"/>
                    </a:lnTo>
                  </a:path>
                </a:pathLst>
              </a:custGeom>
              <a:noFill/>
              <a:ln w="19049" cap="flat">
                <a:solidFill>
                  <a:srgbClr val="000000"/>
                </a:solidFill>
                <a:prstDash val="solid"/>
                <a:miter/>
              </a:ln>
            </p:spPr>
            <p:txBody>
              <a:bodyPr rtlCol="0" anchor="ctr"/>
              <a:lstStyle/>
              <a:p>
                <a:endParaRPr lang="en-US"/>
              </a:p>
            </p:txBody>
          </p:sp>
        </p:grpSp>
        <p:sp>
          <p:nvSpPr>
            <p:cNvPr id="83" name="Figura a mano libera: forma 82">
              <a:extLst>
                <a:ext uri="{FF2B5EF4-FFF2-40B4-BE49-F238E27FC236}">
                  <a16:creationId xmlns:a16="http://schemas.microsoft.com/office/drawing/2014/main" id="{E0039FA3-8B5B-477A-8CDB-D3BBE27BE737}"/>
                </a:ext>
              </a:extLst>
            </p:cNvPr>
            <p:cNvSpPr/>
            <p:nvPr/>
          </p:nvSpPr>
          <p:spPr>
            <a:xfrm>
              <a:off x="8819352" y="2005760"/>
              <a:ext cx="880252" cy="9525"/>
            </a:xfrm>
            <a:custGeom>
              <a:avLst/>
              <a:gdLst>
                <a:gd name="connsiteX0" fmla="*/ 0 w 880252"/>
                <a:gd name="connsiteY0" fmla="*/ 0 h 9525"/>
                <a:gd name="connsiteX1" fmla="*/ 880253 w 880252"/>
                <a:gd name="connsiteY1" fmla="*/ 0 h 9525"/>
              </a:gdLst>
              <a:ahLst/>
              <a:cxnLst>
                <a:cxn ang="0">
                  <a:pos x="connsiteX0" y="connsiteY0"/>
                </a:cxn>
                <a:cxn ang="0">
                  <a:pos x="connsiteX1" y="connsiteY1"/>
                </a:cxn>
              </a:cxnLst>
              <a:rect l="l" t="t" r="r" b="b"/>
              <a:pathLst>
                <a:path w="880252" h="9525">
                  <a:moveTo>
                    <a:pt x="0" y="0"/>
                  </a:moveTo>
                  <a:lnTo>
                    <a:pt x="880253" y="0"/>
                  </a:lnTo>
                </a:path>
              </a:pathLst>
            </a:custGeom>
            <a:solidFill>
              <a:srgbClr val="FFFFFF"/>
            </a:solidFill>
            <a:ln w="19044" cap="rnd">
              <a:solidFill>
                <a:srgbClr val="000000"/>
              </a:solidFill>
              <a:prstDash val="solid"/>
              <a:round/>
            </a:ln>
          </p:spPr>
          <p:txBody>
            <a:bodyPr rtlCol="0" anchor="ctr"/>
            <a:lstStyle/>
            <a:p>
              <a:endParaRPr lang="en-US"/>
            </a:p>
          </p:txBody>
        </p:sp>
        <p:sp>
          <p:nvSpPr>
            <p:cNvPr id="84" name="Figura a mano libera: forma 83">
              <a:extLst>
                <a:ext uri="{FF2B5EF4-FFF2-40B4-BE49-F238E27FC236}">
                  <a16:creationId xmlns:a16="http://schemas.microsoft.com/office/drawing/2014/main" id="{7C0954F8-B6D3-4BA4-8EA3-402548C28CE7}"/>
                </a:ext>
              </a:extLst>
            </p:cNvPr>
            <p:cNvSpPr/>
            <p:nvPr/>
          </p:nvSpPr>
          <p:spPr>
            <a:xfrm>
              <a:off x="8819352" y="3269807"/>
              <a:ext cx="880252" cy="9525"/>
            </a:xfrm>
            <a:custGeom>
              <a:avLst/>
              <a:gdLst>
                <a:gd name="connsiteX0" fmla="*/ 0 w 880252"/>
                <a:gd name="connsiteY0" fmla="*/ 0 h 9525"/>
                <a:gd name="connsiteX1" fmla="*/ 880253 w 880252"/>
                <a:gd name="connsiteY1" fmla="*/ 0 h 9525"/>
              </a:gdLst>
              <a:ahLst/>
              <a:cxnLst>
                <a:cxn ang="0">
                  <a:pos x="connsiteX0" y="connsiteY0"/>
                </a:cxn>
                <a:cxn ang="0">
                  <a:pos x="connsiteX1" y="connsiteY1"/>
                </a:cxn>
              </a:cxnLst>
              <a:rect l="l" t="t" r="r" b="b"/>
              <a:pathLst>
                <a:path w="880252" h="9525">
                  <a:moveTo>
                    <a:pt x="0" y="0"/>
                  </a:moveTo>
                  <a:lnTo>
                    <a:pt x="880253" y="0"/>
                  </a:lnTo>
                </a:path>
              </a:pathLst>
            </a:custGeom>
            <a:solidFill>
              <a:srgbClr val="FFFFFF"/>
            </a:solidFill>
            <a:ln w="19044" cap="rnd">
              <a:solidFill>
                <a:srgbClr val="000000"/>
              </a:solidFill>
              <a:prstDash val="solid"/>
              <a:round/>
            </a:ln>
          </p:spPr>
          <p:txBody>
            <a:bodyPr rtlCol="0" anchor="ctr"/>
            <a:lstStyle/>
            <a:p>
              <a:endParaRPr lang="en-US"/>
            </a:p>
          </p:txBody>
        </p:sp>
        <p:sp>
          <p:nvSpPr>
            <p:cNvPr id="85" name="Figura a mano libera: forma 84">
              <a:extLst>
                <a:ext uri="{FF2B5EF4-FFF2-40B4-BE49-F238E27FC236}">
                  <a16:creationId xmlns:a16="http://schemas.microsoft.com/office/drawing/2014/main" id="{FA62CBB0-CD64-4358-8DBC-3E1E8D47D62D}"/>
                </a:ext>
              </a:extLst>
            </p:cNvPr>
            <p:cNvSpPr/>
            <p:nvPr/>
          </p:nvSpPr>
          <p:spPr>
            <a:xfrm>
              <a:off x="9699605" y="2005760"/>
              <a:ext cx="9525" cy="406909"/>
            </a:xfrm>
            <a:custGeom>
              <a:avLst/>
              <a:gdLst>
                <a:gd name="connsiteX0" fmla="*/ 0 w 9525"/>
                <a:gd name="connsiteY0" fmla="*/ 406909 h 406909"/>
                <a:gd name="connsiteX1" fmla="*/ 0 w 9525"/>
                <a:gd name="connsiteY1" fmla="*/ 0 h 406909"/>
              </a:gdLst>
              <a:ahLst/>
              <a:cxnLst>
                <a:cxn ang="0">
                  <a:pos x="connsiteX0" y="connsiteY0"/>
                </a:cxn>
                <a:cxn ang="0">
                  <a:pos x="connsiteX1" y="connsiteY1"/>
                </a:cxn>
              </a:cxnLst>
              <a:rect l="l" t="t" r="r" b="b"/>
              <a:pathLst>
                <a:path w="9525" h="406909">
                  <a:moveTo>
                    <a:pt x="0" y="406909"/>
                  </a:moveTo>
                  <a:lnTo>
                    <a:pt x="0" y="0"/>
                  </a:lnTo>
                </a:path>
              </a:pathLst>
            </a:custGeom>
            <a:solidFill>
              <a:srgbClr val="FFFFFF"/>
            </a:solidFill>
            <a:ln w="19044" cap="rnd">
              <a:solidFill>
                <a:srgbClr val="000000"/>
              </a:solidFill>
              <a:prstDash val="solid"/>
              <a:round/>
            </a:ln>
          </p:spPr>
          <p:txBody>
            <a:bodyPr rtlCol="0" anchor="ctr"/>
            <a:lstStyle/>
            <a:p>
              <a:endParaRPr lang="en-US"/>
            </a:p>
          </p:txBody>
        </p:sp>
        <p:sp>
          <p:nvSpPr>
            <p:cNvPr id="86" name="Figura a mano libera: forma 85">
              <a:extLst>
                <a:ext uri="{FF2B5EF4-FFF2-40B4-BE49-F238E27FC236}">
                  <a16:creationId xmlns:a16="http://schemas.microsoft.com/office/drawing/2014/main" id="{7A752ED9-990F-44D9-87F9-40B392F486AB}"/>
                </a:ext>
              </a:extLst>
            </p:cNvPr>
            <p:cNvSpPr/>
            <p:nvPr/>
          </p:nvSpPr>
          <p:spPr>
            <a:xfrm>
              <a:off x="9699605" y="2902166"/>
              <a:ext cx="9525" cy="367641"/>
            </a:xfrm>
            <a:custGeom>
              <a:avLst/>
              <a:gdLst>
                <a:gd name="connsiteX0" fmla="*/ 0 w 9525"/>
                <a:gd name="connsiteY0" fmla="*/ 0 h 367641"/>
                <a:gd name="connsiteX1" fmla="*/ 0 w 9525"/>
                <a:gd name="connsiteY1" fmla="*/ 367641 h 367641"/>
              </a:gdLst>
              <a:ahLst/>
              <a:cxnLst>
                <a:cxn ang="0">
                  <a:pos x="connsiteX0" y="connsiteY0"/>
                </a:cxn>
                <a:cxn ang="0">
                  <a:pos x="connsiteX1" y="connsiteY1"/>
                </a:cxn>
              </a:cxnLst>
              <a:rect l="l" t="t" r="r" b="b"/>
              <a:pathLst>
                <a:path w="9525" h="367641">
                  <a:moveTo>
                    <a:pt x="0" y="0"/>
                  </a:moveTo>
                  <a:lnTo>
                    <a:pt x="0" y="367641"/>
                  </a:lnTo>
                </a:path>
              </a:pathLst>
            </a:custGeom>
            <a:solidFill>
              <a:srgbClr val="FFFFFF"/>
            </a:solidFill>
            <a:ln w="19044" cap="rnd">
              <a:solidFill>
                <a:srgbClr val="000000"/>
              </a:solidFill>
              <a:prstDash val="solid"/>
              <a:round/>
            </a:ln>
          </p:spPr>
          <p:txBody>
            <a:bodyPr rtlCol="0" anchor="ctr"/>
            <a:lstStyle/>
            <a:p>
              <a:endParaRPr lang="en-US"/>
            </a:p>
          </p:txBody>
        </p:sp>
        <p:sp>
          <p:nvSpPr>
            <p:cNvPr id="87" name="Figura a mano libera: forma 86">
              <a:extLst>
                <a:ext uri="{FF2B5EF4-FFF2-40B4-BE49-F238E27FC236}">
                  <a16:creationId xmlns:a16="http://schemas.microsoft.com/office/drawing/2014/main" id="{4AF87537-2E53-49B4-AFED-6694ED9846C8}"/>
                </a:ext>
              </a:extLst>
            </p:cNvPr>
            <p:cNvSpPr/>
            <p:nvPr/>
          </p:nvSpPr>
          <p:spPr>
            <a:xfrm>
              <a:off x="6835903" y="4403873"/>
              <a:ext cx="3262826" cy="133217"/>
            </a:xfrm>
            <a:custGeom>
              <a:avLst/>
              <a:gdLst>
                <a:gd name="connsiteX0" fmla="*/ 0 w 3262826"/>
                <a:gd name="connsiteY0" fmla="*/ 0 h 133217"/>
                <a:gd name="connsiteX1" fmla="*/ 3262827 w 3262826"/>
                <a:gd name="connsiteY1" fmla="*/ 0 h 133217"/>
                <a:gd name="connsiteX2" fmla="*/ 3262827 w 3262826"/>
                <a:gd name="connsiteY2" fmla="*/ 133218 h 133217"/>
                <a:gd name="connsiteX3" fmla="*/ 0 w 3262826"/>
                <a:gd name="connsiteY3" fmla="*/ 133218 h 133217"/>
              </a:gdLst>
              <a:ahLst/>
              <a:cxnLst>
                <a:cxn ang="0">
                  <a:pos x="connsiteX0" y="connsiteY0"/>
                </a:cxn>
                <a:cxn ang="0">
                  <a:pos x="connsiteX1" y="connsiteY1"/>
                </a:cxn>
                <a:cxn ang="0">
                  <a:pos x="connsiteX2" y="connsiteY2"/>
                </a:cxn>
                <a:cxn ang="0">
                  <a:pos x="connsiteX3" y="connsiteY3"/>
                </a:cxn>
              </a:cxnLst>
              <a:rect l="l" t="t" r="r" b="b"/>
              <a:pathLst>
                <a:path w="3262826" h="133217">
                  <a:moveTo>
                    <a:pt x="0" y="0"/>
                  </a:moveTo>
                  <a:lnTo>
                    <a:pt x="3262827" y="0"/>
                  </a:lnTo>
                  <a:lnTo>
                    <a:pt x="3262827" y="133218"/>
                  </a:lnTo>
                  <a:lnTo>
                    <a:pt x="0" y="133218"/>
                  </a:lnTo>
                  <a:close/>
                </a:path>
              </a:pathLst>
            </a:custGeom>
            <a:solidFill>
              <a:srgbClr val="B3B3B3">
                <a:alpha val="99000"/>
              </a:srgbClr>
            </a:solidFill>
            <a:ln w="21600" cap="rnd">
              <a:solidFill>
                <a:srgbClr val="000000">
                  <a:alpha val="99000"/>
                </a:srgbClr>
              </a:solidFill>
              <a:prstDash val="solid"/>
              <a:round/>
            </a:ln>
          </p:spPr>
          <p:txBody>
            <a:bodyPr rtlCol="0" anchor="ctr"/>
            <a:lstStyle/>
            <a:p>
              <a:endParaRPr lang="en-US"/>
            </a:p>
          </p:txBody>
        </p:sp>
        <p:grpSp>
          <p:nvGrpSpPr>
            <p:cNvPr id="88" name="Elemento grafico 69">
              <a:extLst>
                <a:ext uri="{FF2B5EF4-FFF2-40B4-BE49-F238E27FC236}">
                  <a16:creationId xmlns:a16="http://schemas.microsoft.com/office/drawing/2014/main" id="{4575E809-E1A9-4B2D-AC9B-AF298AA16FC7}"/>
                </a:ext>
              </a:extLst>
            </p:cNvPr>
            <p:cNvGrpSpPr/>
            <p:nvPr/>
          </p:nvGrpSpPr>
          <p:grpSpPr>
            <a:xfrm>
              <a:off x="9619893" y="3269775"/>
              <a:ext cx="159468" cy="600084"/>
              <a:chOff x="9619893" y="3269775"/>
              <a:chExt cx="159468" cy="600084"/>
            </a:xfrm>
            <a:noFill/>
          </p:grpSpPr>
          <p:sp>
            <p:nvSpPr>
              <p:cNvPr id="89" name="Figura a mano libera: forma 88">
                <a:extLst>
                  <a:ext uri="{FF2B5EF4-FFF2-40B4-BE49-F238E27FC236}">
                    <a16:creationId xmlns:a16="http://schemas.microsoft.com/office/drawing/2014/main" id="{14E7A7DB-4C6C-45D9-96DE-32BC71D31D22}"/>
                  </a:ext>
                </a:extLst>
              </p:cNvPr>
              <p:cNvSpPr/>
              <p:nvPr/>
            </p:nvSpPr>
            <p:spPr>
              <a:xfrm rot="-5400000">
                <a:off x="9649593" y="3819855"/>
                <a:ext cx="100008" cy="9525"/>
              </a:xfrm>
              <a:custGeom>
                <a:avLst/>
                <a:gdLst>
                  <a:gd name="connsiteX0" fmla="*/ 78 w 100008"/>
                  <a:gd name="connsiteY0" fmla="*/ -30 h 9525"/>
                  <a:gd name="connsiteX1" fmla="*/ 100086 w 100008"/>
                  <a:gd name="connsiteY1" fmla="*/ -30 h 9525"/>
                </a:gdLst>
                <a:ahLst/>
                <a:cxnLst>
                  <a:cxn ang="0">
                    <a:pos x="connsiteX0" y="connsiteY0"/>
                  </a:cxn>
                  <a:cxn ang="0">
                    <a:pos x="connsiteX1" y="connsiteY1"/>
                  </a:cxn>
                </a:cxnLst>
                <a:rect l="l" t="t" r="r" b="b"/>
                <a:pathLst>
                  <a:path w="100008" h="9525">
                    <a:moveTo>
                      <a:pt x="78" y="-30"/>
                    </a:moveTo>
                    <a:cubicBezTo>
                      <a:pt x="33413" y="-30"/>
                      <a:pt x="66750" y="-30"/>
                      <a:pt x="100086" y="-30"/>
                    </a:cubicBezTo>
                  </a:path>
                </a:pathLst>
              </a:custGeom>
              <a:noFill/>
              <a:ln w="19049" cap="rnd">
                <a:solidFill>
                  <a:srgbClr val="FF0000"/>
                </a:solidFill>
                <a:prstDash val="solid"/>
                <a:miter/>
              </a:ln>
            </p:spPr>
            <p:txBody>
              <a:bodyPr rtlCol="0" anchor="ctr"/>
              <a:lstStyle/>
              <a:p>
                <a:endParaRPr lang="en-US"/>
              </a:p>
            </p:txBody>
          </p:sp>
          <p:sp>
            <p:nvSpPr>
              <p:cNvPr id="90" name="Figura a mano libera: forma 89">
                <a:extLst>
                  <a:ext uri="{FF2B5EF4-FFF2-40B4-BE49-F238E27FC236}">
                    <a16:creationId xmlns:a16="http://schemas.microsoft.com/office/drawing/2014/main" id="{15256A9E-D1E1-4306-8F55-8CB95812D605}"/>
                  </a:ext>
                </a:extLst>
              </p:cNvPr>
              <p:cNvSpPr/>
              <p:nvPr/>
            </p:nvSpPr>
            <p:spPr>
              <a:xfrm rot="-5400000">
                <a:off x="9649593" y="3319779"/>
                <a:ext cx="100008" cy="9525"/>
              </a:xfrm>
              <a:custGeom>
                <a:avLst/>
                <a:gdLst>
                  <a:gd name="connsiteX0" fmla="*/ 100072 w 100008"/>
                  <a:gd name="connsiteY0" fmla="*/ -83 h 9525"/>
                  <a:gd name="connsiteX1" fmla="*/ 64 w 100008"/>
                  <a:gd name="connsiteY1" fmla="*/ -83 h 9525"/>
                </a:gdLst>
                <a:ahLst/>
                <a:cxnLst>
                  <a:cxn ang="0">
                    <a:pos x="connsiteX0" y="connsiteY0"/>
                  </a:cxn>
                  <a:cxn ang="0">
                    <a:pos x="connsiteX1" y="connsiteY1"/>
                  </a:cxn>
                </a:cxnLst>
                <a:rect l="l" t="t" r="r" b="b"/>
                <a:pathLst>
                  <a:path w="100008" h="9525">
                    <a:moveTo>
                      <a:pt x="100072" y="-83"/>
                    </a:moveTo>
                    <a:cubicBezTo>
                      <a:pt x="66735" y="-83"/>
                      <a:pt x="33400" y="-83"/>
                      <a:pt x="64" y="-83"/>
                    </a:cubicBezTo>
                  </a:path>
                </a:pathLst>
              </a:custGeom>
              <a:noFill/>
              <a:ln w="19049" cap="rnd">
                <a:solidFill>
                  <a:srgbClr val="FF0000"/>
                </a:solidFill>
                <a:prstDash val="solid"/>
                <a:miter/>
              </a:ln>
            </p:spPr>
            <p:txBody>
              <a:bodyPr rtlCol="0" anchor="ctr"/>
              <a:lstStyle/>
              <a:p>
                <a:endParaRPr lang="en-US"/>
              </a:p>
            </p:txBody>
          </p:sp>
          <p:sp>
            <p:nvSpPr>
              <p:cNvPr id="91" name="Figura a mano libera: forma 90">
                <a:extLst>
                  <a:ext uri="{FF2B5EF4-FFF2-40B4-BE49-F238E27FC236}">
                    <a16:creationId xmlns:a16="http://schemas.microsoft.com/office/drawing/2014/main" id="{87DC0EE3-5D5A-43DD-8D2F-69433A5D8867}"/>
                  </a:ext>
                </a:extLst>
              </p:cNvPr>
              <p:cNvSpPr/>
              <p:nvPr/>
            </p:nvSpPr>
            <p:spPr>
              <a:xfrm rot="-5400000">
                <a:off x="9505987" y="3494640"/>
                <a:ext cx="387281" cy="159468"/>
              </a:xfrm>
              <a:custGeom>
                <a:avLst/>
                <a:gdLst>
                  <a:gd name="connsiteX0" fmla="*/ 71 w 387281"/>
                  <a:gd name="connsiteY0" fmla="*/ -56 h 159468"/>
                  <a:gd name="connsiteX1" fmla="*/ 387352 w 387281"/>
                  <a:gd name="connsiteY1" fmla="*/ -56 h 159468"/>
                  <a:gd name="connsiteX2" fmla="*/ 387352 w 387281"/>
                  <a:gd name="connsiteY2" fmla="*/ 159413 h 159468"/>
                  <a:gd name="connsiteX3" fmla="*/ 71 w 387281"/>
                  <a:gd name="connsiteY3" fmla="*/ 159413 h 159468"/>
                </a:gdLst>
                <a:ahLst/>
                <a:cxnLst>
                  <a:cxn ang="0">
                    <a:pos x="connsiteX0" y="connsiteY0"/>
                  </a:cxn>
                  <a:cxn ang="0">
                    <a:pos x="connsiteX1" y="connsiteY1"/>
                  </a:cxn>
                  <a:cxn ang="0">
                    <a:pos x="connsiteX2" y="connsiteY2"/>
                  </a:cxn>
                  <a:cxn ang="0">
                    <a:pos x="connsiteX3" y="connsiteY3"/>
                  </a:cxn>
                </a:cxnLst>
                <a:rect l="l" t="t" r="r" b="b"/>
                <a:pathLst>
                  <a:path w="387281" h="159468">
                    <a:moveTo>
                      <a:pt x="71" y="-56"/>
                    </a:moveTo>
                    <a:lnTo>
                      <a:pt x="387352" y="-56"/>
                    </a:lnTo>
                    <a:lnTo>
                      <a:pt x="387352" y="159413"/>
                    </a:lnTo>
                    <a:lnTo>
                      <a:pt x="71" y="159413"/>
                    </a:lnTo>
                    <a:close/>
                  </a:path>
                </a:pathLst>
              </a:custGeom>
              <a:noFill/>
              <a:ln w="19049" cap="rnd">
                <a:solidFill>
                  <a:srgbClr val="FF0000"/>
                </a:solidFill>
                <a:prstDash val="solid"/>
                <a:miter/>
              </a:ln>
            </p:spPr>
            <p:txBody>
              <a:bodyPr rtlCol="0" anchor="ctr"/>
              <a:lstStyle/>
              <a:p>
                <a:endParaRPr lang="en-US"/>
              </a:p>
            </p:txBody>
          </p:sp>
        </p:grpSp>
        <p:grpSp>
          <p:nvGrpSpPr>
            <p:cNvPr id="92" name="Elemento grafico 69">
              <a:extLst>
                <a:ext uri="{FF2B5EF4-FFF2-40B4-BE49-F238E27FC236}">
                  <a16:creationId xmlns:a16="http://schemas.microsoft.com/office/drawing/2014/main" id="{A3387785-E133-4CB4-8824-3FF59506C8E4}"/>
                </a:ext>
              </a:extLst>
            </p:cNvPr>
            <p:cNvGrpSpPr/>
            <p:nvPr/>
          </p:nvGrpSpPr>
          <p:grpSpPr>
            <a:xfrm>
              <a:off x="9523533" y="3869885"/>
              <a:ext cx="352168" cy="533988"/>
              <a:chOff x="9523533" y="3869885"/>
              <a:chExt cx="352168" cy="533988"/>
            </a:xfrm>
            <a:noFill/>
          </p:grpSpPr>
          <p:sp>
            <p:nvSpPr>
              <p:cNvPr id="93" name="Figura a mano libera: forma 92">
                <a:extLst>
                  <a:ext uri="{FF2B5EF4-FFF2-40B4-BE49-F238E27FC236}">
                    <a16:creationId xmlns:a16="http://schemas.microsoft.com/office/drawing/2014/main" id="{E0EFDBD3-1577-4019-8746-4069682250FE}"/>
                  </a:ext>
                </a:extLst>
              </p:cNvPr>
              <p:cNvSpPr/>
              <p:nvPr/>
            </p:nvSpPr>
            <p:spPr>
              <a:xfrm>
                <a:off x="9523533" y="3958898"/>
                <a:ext cx="352168" cy="355998"/>
              </a:xfrm>
              <a:custGeom>
                <a:avLst/>
                <a:gdLst>
                  <a:gd name="connsiteX0" fmla="*/ 352218 w 352168"/>
                  <a:gd name="connsiteY0" fmla="*/ 178094 h 355998"/>
                  <a:gd name="connsiteX1" fmla="*/ 176134 w 352168"/>
                  <a:gd name="connsiteY1" fmla="*/ 356093 h 355998"/>
                  <a:gd name="connsiteX2" fmla="*/ 50 w 352168"/>
                  <a:gd name="connsiteY2" fmla="*/ 178094 h 355998"/>
                  <a:gd name="connsiteX3" fmla="*/ 176134 w 352168"/>
                  <a:gd name="connsiteY3" fmla="*/ 95 h 355998"/>
                  <a:gd name="connsiteX4" fmla="*/ 352218 w 352168"/>
                  <a:gd name="connsiteY4" fmla="*/ 178094 h 3559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168" h="355998">
                    <a:moveTo>
                      <a:pt x="352218" y="178094"/>
                    </a:moveTo>
                    <a:cubicBezTo>
                      <a:pt x="352218" y="276400"/>
                      <a:pt x="273382" y="356093"/>
                      <a:pt x="176134" y="356093"/>
                    </a:cubicBezTo>
                    <a:cubicBezTo>
                      <a:pt x="78886" y="356093"/>
                      <a:pt x="50" y="276400"/>
                      <a:pt x="50" y="178094"/>
                    </a:cubicBezTo>
                    <a:cubicBezTo>
                      <a:pt x="50" y="79788"/>
                      <a:pt x="78886" y="95"/>
                      <a:pt x="176134" y="95"/>
                    </a:cubicBezTo>
                    <a:cubicBezTo>
                      <a:pt x="273382" y="95"/>
                      <a:pt x="352218" y="79788"/>
                      <a:pt x="352218" y="178094"/>
                    </a:cubicBezTo>
                    <a:close/>
                  </a:path>
                </a:pathLst>
              </a:custGeom>
              <a:noFill/>
              <a:ln w="19049" cap="sq">
                <a:solidFill>
                  <a:srgbClr val="FF0000"/>
                </a:solidFill>
                <a:prstDash val="solid"/>
                <a:round/>
              </a:ln>
            </p:spPr>
            <p:txBody>
              <a:bodyPr rtlCol="0" anchor="ctr"/>
              <a:lstStyle/>
              <a:p>
                <a:endParaRPr lang="en-US"/>
              </a:p>
            </p:txBody>
          </p:sp>
          <p:sp>
            <p:nvSpPr>
              <p:cNvPr id="94" name="Figura a mano libera: forma 93">
                <a:extLst>
                  <a:ext uri="{FF2B5EF4-FFF2-40B4-BE49-F238E27FC236}">
                    <a16:creationId xmlns:a16="http://schemas.microsoft.com/office/drawing/2014/main" id="{B13188B6-5C58-4A84-A4FC-F1E0B484F694}"/>
                  </a:ext>
                </a:extLst>
              </p:cNvPr>
              <p:cNvSpPr/>
              <p:nvPr/>
            </p:nvSpPr>
            <p:spPr>
              <a:xfrm>
                <a:off x="9699617" y="4314881"/>
                <a:ext cx="9525" cy="88992"/>
              </a:xfrm>
              <a:custGeom>
                <a:avLst/>
                <a:gdLst>
                  <a:gd name="connsiteX0" fmla="*/ 50 w 9525"/>
                  <a:gd name="connsiteY0" fmla="*/ 112 h 88992"/>
                  <a:gd name="connsiteX1" fmla="*/ 50 w 9525"/>
                  <a:gd name="connsiteY1" fmla="*/ 89104 h 88992"/>
                </a:gdLst>
                <a:ahLst/>
                <a:cxnLst>
                  <a:cxn ang="0">
                    <a:pos x="connsiteX0" y="connsiteY0"/>
                  </a:cxn>
                  <a:cxn ang="0">
                    <a:pos x="connsiteX1" y="connsiteY1"/>
                  </a:cxn>
                </a:cxnLst>
                <a:rect l="l" t="t" r="r" b="b"/>
                <a:pathLst>
                  <a:path w="9525" h="88992">
                    <a:moveTo>
                      <a:pt x="50" y="112"/>
                    </a:moveTo>
                    <a:lnTo>
                      <a:pt x="50" y="89104"/>
                    </a:lnTo>
                  </a:path>
                </a:pathLst>
              </a:custGeom>
              <a:noFill/>
              <a:ln w="19049" cap="rnd">
                <a:solidFill>
                  <a:srgbClr val="FF0000"/>
                </a:solidFill>
                <a:prstDash val="solid"/>
                <a:miter/>
              </a:ln>
            </p:spPr>
            <p:txBody>
              <a:bodyPr rtlCol="0" anchor="ctr"/>
              <a:lstStyle/>
              <a:p>
                <a:endParaRPr lang="en-US"/>
              </a:p>
            </p:txBody>
          </p:sp>
          <p:sp>
            <p:nvSpPr>
              <p:cNvPr id="95" name="Figura a mano libera: forma 94">
                <a:extLst>
                  <a:ext uri="{FF2B5EF4-FFF2-40B4-BE49-F238E27FC236}">
                    <a16:creationId xmlns:a16="http://schemas.microsoft.com/office/drawing/2014/main" id="{21581970-6773-4AA5-BD10-90C9DCD1A1F6}"/>
                  </a:ext>
                </a:extLst>
              </p:cNvPr>
              <p:cNvSpPr/>
              <p:nvPr/>
            </p:nvSpPr>
            <p:spPr>
              <a:xfrm>
                <a:off x="9699617" y="3869885"/>
                <a:ext cx="9525" cy="88992"/>
              </a:xfrm>
              <a:custGeom>
                <a:avLst/>
                <a:gdLst>
                  <a:gd name="connsiteX0" fmla="*/ 50 w 9525"/>
                  <a:gd name="connsiteY0" fmla="*/ 89069 h 88992"/>
                  <a:gd name="connsiteX1" fmla="*/ 50 w 9525"/>
                  <a:gd name="connsiteY1" fmla="*/ 77 h 88992"/>
                </a:gdLst>
                <a:ahLst/>
                <a:cxnLst>
                  <a:cxn ang="0">
                    <a:pos x="connsiteX0" y="connsiteY0"/>
                  </a:cxn>
                  <a:cxn ang="0">
                    <a:pos x="connsiteX1" y="connsiteY1"/>
                  </a:cxn>
                </a:cxnLst>
                <a:rect l="l" t="t" r="r" b="b"/>
                <a:pathLst>
                  <a:path w="9525" h="88992">
                    <a:moveTo>
                      <a:pt x="50" y="89069"/>
                    </a:moveTo>
                    <a:lnTo>
                      <a:pt x="50" y="77"/>
                    </a:lnTo>
                  </a:path>
                </a:pathLst>
              </a:custGeom>
              <a:noFill/>
              <a:ln w="19049" cap="rnd">
                <a:solidFill>
                  <a:srgbClr val="FF0000"/>
                </a:solidFill>
                <a:prstDash val="solid"/>
                <a:miter/>
              </a:ln>
            </p:spPr>
            <p:txBody>
              <a:bodyPr rtlCol="0" anchor="ctr"/>
              <a:lstStyle/>
              <a:p>
                <a:endParaRPr lang="en-US"/>
              </a:p>
            </p:txBody>
          </p:sp>
          <p:sp>
            <p:nvSpPr>
              <p:cNvPr id="96" name="Figura a mano libera: forma 95">
                <a:extLst>
                  <a:ext uri="{FF2B5EF4-FFF2-40B4-BE49-F238E27FC236}">
                    <a16:creationId xmlns:a16="http://schemas.microsoft.com/office/drawing/2014/main" id="{AFEE13BC-5923-47A6-93C9-F703623B1892}"/>
                  </a:ext>
                </a:extLst>
              </p:cNvPr>
              <p:cNvSpPr/>
              <p:nvPr/>
            </p:nvSpPr>
            <p:spPr>
              <a:xfrm>
                <a:off x="9649901" y="4046501"/>
                <a:ext cx="99396" cy="9525"/>
              </a:xfrm>
              <a:custGeom>
                <a:avLst/>
                <a:gdLst>
                  <a:gd name="connsiteX0" fmla="*/ 99446 w 99396"/>
                  <a:gd name="connsiteY0" fmla="*/ 87 h 9525"/>
                  <a:gd name="connsiteX1" fmla="*/ 50 w 99396"/>
                  <a:gd name="connsiteY1" fmla="*/ 87 h 9525"/>
                </a:gdLst>
                <a:ahLst/>
                <a:cxnLst>
                  <a:cxn ang="0">
                    <a:pos x="connsiteX0" y="connsiteY0"/>
                  </a:cxn>
                  <a:cxn ang="0">
                    <a:pos x="connsiteX1" y="connsiteY1"/>
                  </a:cxn>
                </a:cxnLst>
                <a:rect l="l" t="t" r="r" b="b"/>
                <a:pathLst>
                  <a:path w="99396" h="9525">
                    <a:moveTo>
                      <a:pt x="99446" y="87"/>
                    </a:moveTo>
                    <a:lnTo>
                      <a:pt x="50" y="87"/>
                    </a:lnTo>
                  </a:path>
                </a:pathLst>
              </a:custGeom>
              <a:noFill/>
              <a:ln w="19049" cap="flat">
                <a:solidFill>
                  <a:srgbClr val="FF0000"/>
                </a:solidFill>
                <a:prstDash val="solid"/>
                <a:miter/>
              </a:ln>
            </p:spPr>
            <p:txBody>
              <a:bodyPr rtlCol="0" anchor="ctr"/>
              <a:lstStyle/>
              <a:p>
                <a:endParaRPr lang="en-US"/>
              </a:p>
            </p:txBody>
          </p:sp>
          <p:sp>
            <p:nvSpPr>
              <p:cNvPr id="97" name="Figura a mano libera: forma 96">
                <a:extLst>
                  <a:ext uri="{FF2B5EF4-FFF2-40B4-BE49-F238E27FC236}">
                    <a16:creationId xmlns:a16="http://schemas.microsoft.com/office/drawing/2014/main" id="{137990A5-AC94-405C-AFEC-8FC3CCCBBF59}"/>
                  </a:ext>
                </a:extLst>
              </p:cNvPr>
              <p:cNvSpPr/>
              <p:nvPr/>
            </p:nvSpPr>
            <p:spPr>
              <a:xfrm>
                <a:off x="9699617" y="3995453"/>
                <a:ext cx="9525" cy="102096"/>
              </a:xfrm>
              <a:custGeom>
                <a:avLst/>
                <a:gdLst>
                  <a:gd name="connsiteX0" fmla="*/ 50 w 9525"/>
                  <a:gd name="connsiteY0" fmla="*/ 102184 h 102096"/>
                  <a:gd name="connsiteX1" fmla="*/ 50 w 9525"/>
                  <a:gd name="connsiteY1" fmla="*/ 87 h 102096"/>
                </a:gdLst>
                <a:ahLst/>
                <a:cxnLst>
                  <a:cxn ang="0">
                    <a:pos x="connsiteX0" y="connsiteY0"/>
                  </a:cxn>
                  <a:cxn ang="0">
                    <a:pos x="connsiteX1" y="connsiteY1"/>
                  </a:cxn>
                </a:cxnLst>
                <a:rect l="l" t="t" r="r" b="b"/>
                <a:pathLst>
                  <a:path w="9525" h="102096">
                    <a:moveTo>
                      <a:pt x="50" y="102184"/>
                    </a:moveTo>
                    <a:lnTo>
                      <a:pt x="50" y="87"/>
                    </a:lnTo>
                  </a:path>
                </a:pathLst>
              </a:custGeom>
              <a:noFill/>
              <a:ln w="19049" cap="flat">
                <a:solidFill>
                  <a:srgbClr val="FF0000"/>
                </a:solidFill>
                <a:prstDash val="solid"/>
                <a:miter/>
              </a:ln>
            </p:spPr>
            <p:txBody>
              <a:bodyPr rtlCol="0" anchor="ctr"/>
              <a:lstStyle/>
              <a:p>
                <a:endParaRPr lang="en-US"/>
              </a:p>
            </p:txBody>
          </p:sp>
          <p:sp>
            <p:nvSpPr>
              <p:cNvPr id="98" name="Figura a mano libera: forma 97">
                <a:extLst>
                  <a:ext uri="{FF2B5EF4-FFF2-40B4-BE49-F238E27FC236}">
                    <a16:creationId xmlns:a16="http://schemas.microsoft.com/office/drawing/2014/main" id="{72EB6461-817E-4564-8271-49DD4BCC860F}"/>
                  </a:ext>
                </a:extLst>
              </p:cNvPr>
              <p:cNvSpPr/>
              <p:nvPr/>
            </p:nvSpPr>
            <p:spPr>
              <a:xfrm>
                <a:off x="9649901" y="4257029"/>
                <a:ext cx="99396" cy="9525"/>
              </a:xfrm>
              <a:custGeom>
                <a:avLst/>
                <a:gdLst>
                  <a:gd name="connsiteX0" fmla="*/ 99446 w 99396"/>
                  <a:gd name="connsiteY0" fmla="*/ 104 h 9525"/>
                  <a:gd name="connsiteX1" fmla="*/ 50 w 99396"/>
                  <a:gd name="connsiteY1" fmla="*/ 104 h 9525"/>
                </a:gdLst>
                <a:ahLst/>
                <a:cxnLst>
                  <a:cxn ang="0">
                    <a:pos x="connsiteX0" y="connsiteY0"/>
                  </a:cxn>
                  <a:cxn ang="0">
                    <a:pos x="connsiteX1" y="connsiteY1"/>
                  </a:cxn>
                </a:cxnLst>
                <a:rect l="l" t="t" r="r" b="b"/>
                <a:pathLst>
                  <a:path w="99396" h="9525">
                    <a:moveTo>
                      <a:pt x="99446" y="104"/>
                    </a:moveTo>
                    <a:lnTo>
                      <a:pt x="50" y="104"/>
                    </a:lnTo>
                  </a:path>
                </a:pathLst>
              </a:custGeom>
              <a:noFill/>
              <a:ln w="19049" cap="flat">
                <a:solidFill>
                  <a:srgbClr val="FF0000"/>
                </a:solidFill>
                <a:prstDash val="solid"/>
                <a:miter/>
              </a:ln>
            </p:spPr>
            <p:txBody>
              <a:bodyPr rtlCol="0" anchor="ctr"/>
              <a:lstStyle/>
              <a:p>
                <a:endParaRPr lang="en-US"/>
              </a:p>
            </p:txBody>
          </p:sp>
        </p:grpSp>
        <p:sp>
          <p:nvSpPr>
            <p:cNvPr id="99" name="CasellaDiTesto 98">
              <a:extLst>
                <a:ext uri="{FF2B5EF4-FFF2-40B4-BE49-F238E27FC236}">
                  <a16:creationId xmlns:a16="http://schemas.microsoft.com/office/drawing/2014/main" id="{9483FDB0-B0B6-4E4B-804A-50024B90CB02}"/>
                </a:ext>
              </a:extLst>
            </p:cNvPr>
            <p:cNvSpPr txBox="1"/>
            <p:nvPr/>
          </p:nvSpPr>
          <p:spPr>
            <a:xfrm>
              <a:off x="9869407" y="3393337"/>
              <a:ext cx="611505" cy="477202"/>
            </a:xfrm>
            <a:prstGeom prst="rect">
              <a:avLst/>
            </a:prstGeom>
            <a:noFill/>
          </p:spPr>
          <p:txBody>
            <a:bodyPr wrap="none" rtlCol="0" anchor="t">
              <a:spAutoFit/>
            </a:bodyPr>
            <a:lstStyle/>
            <a:p>
              <a:pPr algn="l"/>
              <a:r>
                <a:rPr lang="en-US" sz="2175" i="1" spc="0" baseline="0" dirty="0">
                  <a:solidFill>
                    <a:srgbClr val="FF0000"/>
                  </a:solidFill>
                  <a:latin typeface="Arial"/>
                  <a:cs typeface="Arial"/>
                  <a:sym typeface="Arial"/>
                  <a:rtl val="0"/>
                </a:rPr>
                <a:t>Z</a:t>
              </a:r>
              <a:r>
                <a:rPr lang="en-US" sz="2138" i="1" spc="0" baseline="-36842" dirty="0">
                  <a:solidFill>
                    <a:srgbClr val="FF0000"/>
                  </a:solidFill>
                  <a:latin typeface="Arial"/>
                  <a:cs typeface="Arial"/>
                  <a:sym typeface="Arial"/>
                  <a:rtl val="0"/>
                </a:rPr>
                <a:t>GF</a:t>
              </a:r>
            </a:p>
          </p:txBody>
        </p:sp>
        <p:sp>
          <p:nvSpPr>
            <p:cNvPr id="100" name="CasellaDiTesto 99">
              <a:extLst>
                <a:ext uri="{FF2B5EF4-FFF2-40B4-BE49-F238E27FC236}">
                  <a16:creationId xmlns:a16="http://schemas.microsoft.com/office/drawing/2014/main" id="{7EA9B32E-A23E-4947-BA34-CD9DDD2F0680}"/>
                </a:ext>
              </a:extLst>
            </p:cNvPr>
            <p:cNvSpPr txBox="1"/>
            <p:nvPr/>
          </p:nvSpPr>
          <p:spPr>
            <a:xfrm>
              <a:off x="9943149" y="3925289"/>
              <a:ext cx="621030" cy="477202"/>
            </a:xfrm>
            <a:prstGeom prst="rect">
              <a:avLst/>
            </a:prstGeom>
            <a:noFill/>
          </p:spPr>
          <p:txBody>
            <a:bodyPr wrap="none" rtlCol="0" anchor="t">
              <a:spAutoFit/>
            </a:bodyPr>
            <a:lstStyle/>
            <a:p>
              <a:pPr algn="l"/>
              <a:r>
                <a:rPr lang="en-US" sz="2175" i="1" spc="0" baseline="0" dirty="0">
                  <a:solidFill>
                    <a:srgbClr val="FF0000"/>
                  </a:solidFill>
                  <a:latin typeface="Arial"/>
                  <a:cs typeface="Arial"/>
                  <a:sym typeface="Arial"/>
                  <a:rtl val="0"/>
                </a:rPr>
                <a:t>V</a:t>
              </a:r>
              <a:r>
                <a:rPr lang="en-US" sz="2138" i="1" spc="0" baseline="-36842" dirty="0">
                  <a:solidFill>
                    <a:srgbClr val="FF0000"/>
                  </a:solidFill>
                  <a:latin typeface="Arial"/>
                  <a:cs typeface="Arial"/>
                  <a:sym typeface="Arial"/>
                  <a:rtl val="0"/>
                </a:rPr>
                <a:t>GF</a:t>
              </a:r>
            </a:p>
          </p:txBody>
        </p:sp>
      </p:grpSp>
      <p:sp>
        <p:nvSpPr>
          <p:cNvPr id="102" name="CasellaDiTesto 101">
            <a:extLst>
              <a:ext uri="{FF2B5EF4-FFF2-40B4-BE49-F238E27FC236}">
                <a16:creationId xmlns:a16="http://schemas.microsoft.com/office/drawing/2014/main" id="{F6DBD786-18A6-44B1-A1C5-B432ABAE7DC3}"/>
              </a:ext>
            </a:extLst>
          </p:cNvPr>
          <p:cNvSpPr txBox="1"/>
          <p:nvPr/>
        </p:nvSpPr>
        <p:spPr>
          <a:xfrm>
            <a:off x="7687390" y="4235352"/>
            <a:ext cx="4082143" cy="1938992"/>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This is the actual equivalent circuit that takes into account also the connection towards the floor and the relative voltage. </a:t>
            </a:r>
          </a:p>
        </p:txBody>
      </p:sp>
    </p:spTree>
    <p:extLst>
      <p:ext uri="{BB962C8B-B14F-4D97-AF65-F5344CB8AC3E}">
        <p14:creationId xmlns:p14="http://schemas.microsoft.com/office/powerpoint/2010/main" val="3939274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2C94C5D-9ECD-4634-846C-CD2AA513CD51}"/>
              </a:ext>
            </a:extLst>
          </p:cNvPr>
          <p:cNvSpPr>
            <a:spLocks noGrp="1"/>
          </p:cNvSpPr>
          <p:nvPr>
            <p:ph type="title"/>
          </p:nvPr>
        </p:nvSpPr>
        <p:spPr>
          <a:xfrm>
            <a:off x="838200" y="63920"/>
            <a:ext cx="10515600" cy="662397"/>
          </a:xfrm>
        </p:spPr>
        <p:txBody>
          <a:bodyPr/>
          <a:lstStyle/>
          <a:p>
            <a:r>
              <a:rPr lang="en-US" dirty="0"/>
              <a:t>A few significant cases</a:t>
            </a:r>
          </a:p>
        </p:txBody>
      </p:sp>
      <p:sp>
        <p:nvSpPr>
          <p:cNvPr id="3" name="Segnaposto piè di pagina 2">
            <a:extLst>
              <a:ext uri="{FF2B5EF4-FFF2-40B4-BE49-F238E27FC236}">
                <a16:creationId xmlns:a16="http://schemas.microsoft.com/office/drawing/2014/main" id="{8E4CE1A8-9F2C-4E84-967C-516BA9A2A07A}"/>
              </a:ext>
            </a:extLst>
          </p:cNvPr>
          <p:cNvSpPr>
            <a:spLocks noGrp="1"/>
          </p:cNvSpPr>
          <p:nvPr>
            <p:ph type="ftr" sz="quarter" idx="11"/>
          </p:nvPr>
        </p:nvSpPr>
        <p:spPr/>
        <p:txBody>
          <a:bodyPr/>
          <a:lstStyle/>
          <a:p>
            <a:r>
              <a:rPr lang="en-US"/>
              <a:t>P. Bruschi – Sensor Systems</a:t>
            </a:r>
            <a:endParaRPr lang="en-US" dirty="0"/>
          </a:p>
        </p:txBody>
      </p:sp>
      <p:sp>
        <p:nvSpPr>
          <p:cNvPr id="4" name="Segnaposto numero diapositiva 3">
            <a:extLst>
              <a:ext uri="{FF2B5EF4-FFF2-40B4-BE49-F238E27FC236}">
                <a16:creationId xmlns:a16="http://schemas.microsoft.com/office/drawing/2014/main" id="{CD1C0323-A7C8-4AAA-A6B5-1BE323072F87}"/>
              </a:ext>
            </a:extLst>
          </p:cNvPr>
          <p:cNvSpPr>
            <a:spLocks noGrp="1"/>
          </p:cNvSpPr>
          <p:nvPr>
            <p:ph type="sldNum" sz="quarter" idx="12"/>
          </p:nvPr>
        </p:nvSpPr>
        <p:spPr/>
        <p:txBody>
          <a:bodyPr/>
          <a:lstStyle/>
          <a:p>
            <a:fld id="{02055017-B6DE-4C35-A63B-40EADAC97849}" type="slidenum">
              <a:rPr lang="en-US" smtClean="0"/>
              <a:t>6</a:t>
            </a:fld>
            <a:endParaRPr lang="en-US" dirty="0"/>
          </a:p>
        </p:txBody>
      </p:sp>
      <p:sp>
        <p:nvSpPr>
          <p:cNvPr id="5" name="CasellaDiTesto 4">
            <a:extLst>
              <a:ext uri="{FF2B5EF4-FFF2-40B4-BE49-F238E27FC236}">
                <a16:creationId xmlns:a16="http://schemas.microsoft.com/office/drawing/2014/main" id="{DB269CC6-9D77-4237-811E-6891621006A0}"/>
              </a:ext>
            </a:extLst>
          </p:cNvPr>
          <p:cNvSpPr txBox="1"/>
          <p:nvPr/>
        </p:nvSpPr>
        <p:spPr>
          <a:xfrm>
            <a:off x="480092" y="720231"/>
            <a:ext cx="9993086" cy="830997"/>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Presence of electrical continuity between a conductive physical object and the sensor terminals. </a:t>
            </a:r>
          </a:p>
        </p:txBody>
      </p:sp>
      <p:pic>
        <p:nvPicPr>
          <p:cNvPr id="7" name="Elemento grafico 6">
            <a:extLst>
              <a:ext uri="{FF2B5EF4-FFF2-40B4-BE49-F238E27FC236}">
                <a16:creationId xmlns:a16="http://schemas.microsoft.com/office/drawing/2014/main" id="{26F7A725-559F-4F4B-9520-3C74A5FAF6A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96900" y="2207539"/>
            <a:ext cx="6224207" cy="3027993"/>
          </a:xfrm>
          <a:prstGeom prst="rect">
            <a:avLst/>
          </a:prstGeom>
        </p:spPr>
      </p:pic>
      <p:cxnSp>
        <p:nvCxnSpPr>
          <p:cNvPr id="9" name="Connettore 2 8">
            <a:extLst>
              <a:ext uri="{FF2B5EF4-FFF2-40B4-BE49-F238E27FC236}">
                <a16:creationId xmlns:a16="http://schemas.microsoft.com/office/drawing/2014/main" id="{B48DD204-1569-4810-9E8B-20BE0702CE2F}"/>
              </a:ext>
            </a:extLst>
          </p:cNvPr>
          <p:cNvCxnSpPr/>
          <p:nvPr/>
        </p:nvCxnSpPr>
        <p:spPr>
          <a:xfrm>
            <a:off x="3171369" y="3294736"/>
            <a:ext cx="35560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Connettore diritto 10">
            <a:extLst>
              <a:ext uri="{FF2B5EF4-FFF2-40B4-BE49-F238E27FC236}">
                <a16:creationId xmlns:a16="http://schemas.microsoft.com/office/drawing/2014/main" id="{121C459F-9ED6-4E41-9F86-888F86A26C0A}"/>
              </a:ext>
            </a:extLst>
          </p:cNvPr>
          <p:cNvCxnSpPr>
            <a:cxnSpLocks/>
          </p:cNvCxnSpPr>
          <p:nvPr/>
        </p:nvCxnSpPr>
        <p:spPr>
          <a:xfrm flipV="1">
            <a:off x="3155948" y="2096621"/>
            <a:ext cx="12700" cy="122663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CasellaDiTesto 12">
            <a:extLst>
              <a:ext uri="{FF2B5EF4-FFF2-40B4-BE49-F238E27FC236}">
                <a16:creationId xmlns:a16="http://schemas.microsoft.com/office/drawing/2014/main" id="{17BE4BE0-AD61-4ECC-829A-9880080DBDF6}"/>
              </a:ext>
            </a:extLst>
          </p:cNvPr>
          <p:cNvSpPr txBox="1"/>
          <p:nvPr/>
        </p:nvSpPr>
        <p:spPr>
          <a:xfrm>
            <a:off x="2254248" y="1517771"/>
            <a:ext cx="9629776" cy="707886"/>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Suppose that: 1)  the input impedance is infinite</a:t>
            </a:r>
          </a:p>
          <a:p>
            <a:r>
              <a:rPr lang="en-US" sz="2000" dirty="0">
                <a:latin typeface="Arial" panose="020B0604020202020204" pitchFamily="34" charset="0"/>
                <a:cs typeface="Arial" panose="020B0604020202020204" pitchFamily="34" charset="0"/>
              </a:rPr>
              <a:t>                        2)  the voltages between the electrodes and the liquid are negligible          </a:t>
            </a:r>
          </a:p>
        </p:txBody>
      </p:sp>
      <p:graphicFrame>
        <p:nvGraphicFramePr>
          <p:cNvPr id="14" name="Oggetto 13">
            <a:extLst>
              <a:ext uri="{FF2B5EF4-FFF2-40B4-BE49-F238E27FC236}">
                <a16:creationId xmlns:a16="http://schemas.microsoft.com/office/drawing/2014/main" id="{D623493C-9F4E-4EF0-A6CF-07D674AD95A4}"/>
              </a:ext>
            </a:extLst>
          </p:cNvPr>
          <p:cNvGraphicFramePr>
            <a:graphicFrameLocks noChangeAspect="1"/>
          </p:cNvGraphicFramePr>
          <p:nvPr>
            <p:extLst>
              <p:ext uri="{D42A27DB-BD31-4B8C-83A1-F6EECF244321}">
                <p14:modId xmlns:p14="http://schemas.microsoft.com/office/powerpoint/2010/main" val="1247882968"/>
              </p:ext>
            </p:extLst>
          </p:nvPr>
        </p:nvGraphicFramePr>
        <p:xfrm>
          <a:off x="8077505" y="3635575"/>
          <a:ext cx="1803400" cy="457200"/>
        </p:xfrm>
        <a:graphic>
          <a:graphicData uri="http://schemas.openxmlformats.org/presentationml/2006/ole">
            <mc:AlternateContent xmlns:mc="http://schemas.openxmlformats.org/markup-compatibility/2006">
              <mc:Choice xmlns:v="urn:schemas-microsoft-com:vml" Requires="v">
                <p:oleObj spid="_x0000_s2155" name="Equation" r:id="rId5" imgW="901440" imgH="228600" progId="Equation.DSMT4">
                  <p:embed/>
                </p:oleObj>
              </mc:Choice>
              <mc:Fallback>
                <p:oleObj name="Equation" r:id="rId5" imgW="901440" imgH="228600" progId="Equation.DSMT4">
                  <p:embed/>
                  <p:pic>
                    <p:nvPicPr>
                      <p:cNvPr id="60" name="Oggetto 59">
                        <a:extLst>
                          <a:ext uri="{FF2B5EF4-FFF2-40B4-BE49-F238E27FC236}">
                            <a16:creationId xmlns:a16="http://schemas.microsoft.com/office/drawing/2014/main" id="{5796115A-7850-462D-A57D-A2FEF0C920EC}"/>
                          </a:ext>
                        </a:extLst>
                      </p:cNvPr>
                      <p:cNvPicPr/>
                      <p:nvPr/>
                    </p:nvPicPr>
                    <p:blipFill>
                      <a:blip r:embed="rId6"/>
                      <a:stretch>
                        <a:fillRect/>
                      </a:stretch>
                    </p:blipFill>
                    <p:spPr>
                      <a:xfrm>
                        <a:off x="8077505" y="3635575"/>
                        <a:ext cx="1803400" cy="457200"/>
                      </a:xfrm>
                      <a:prstGeom prst="rect">
                        <a:avLst/>
                      </a:prstGeom>
                    </p:spPr>
                  </p:pic>
                </p:oleObj>
              </mc:Fallback>
            </mc:AlternateContent>
          </a:graphicData>
        </a:graphic>
      </p:graphicFrame>
      <p:sp>
        <p:nvSpPr>
          <p:cNvPr id="15" name="CasellaDiTesto 14">
            <a:extLst>
              <a:ext uri="{FF2B5EF4-FFF2-40B4-BE49-F238E27FC236}">
                <a16:creationId xmlns:a16="http://schemas.microsoft.com/office/drawing/2014/main" id="{9AEC5144-34B5-4CC6-A6EB-4D7756E95CE7}"/>
              </a:ext>
            </a:extLst>
          </p:cNvPr>
          <p:cNvSpPr txBox="1"/>
          <p:nvPr/>
        </p:nvSpPr>
        <p:spPr>
          <a:xfrm>
            <a:off x="7511901" y="2386473"/>
            <a:ext cx="4277330"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With this simplified model, the input common mode voltage of the in-amp is:</a:t>
            </a:r>
          </a:p>
        </p:txBody>
      </p:sp>
      <p:sp>
        <p:nvSpPr>
          <p:cNvPr id="17" name="CasellaDiTesto 16">
            <a:extLst>
              <a:ext uri="{FF2B5EF4-FFF2-40B4-BE49-F238E27FC236}">
                <a16:creationId xmlns:a16="http://schemas.microsoft.com/office/drawing/2014/main" id="{274AA9D3-C44B-4317-9C84-1A7C79CBBF06}"/>
              </a:ext>
            </a:extLst>
          </p:cNvPr>
          <p:cNvSpPr txBox="1"/>
          <p:nvPr/>
        </p:nvSpPr>
        <p:spPr>
          <a:xfrm>
            <a:off x="7511901" y="4141548"/>
            <a:ext cx="4277330"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Since </a:t>
            </a:r>
            <a:r>
              <a:rPr lang="en-US" sz="2400" i="1" dirty="0">
                <a:latin typeface="Arial" panose="020B0604020202020204" pitchFamily="34" charset="0"/>
                <a:cs typeface="Arial" panose="020B0604020202020204" pitchFamily="34" charset="0"/>
              </a:rPr>
              <a:t>V</a:t>
            </a:r>
            <a:r>
              <a:rPr lang="en-US" sz="2400" i="1" baseline="-25000" dirty="0">
                <a:latin typeface="Arial" panose="020B0604020202020204" pitchFamily="34" charset="0"/>
                <a:cs typeface="Arial" panose="020B0604020202020204" pitchFamily="34" charset="0"/>
              </a:rPr>
              <a:t>BF</a:t>
            </a:r>
            <a:r>
              <a:rPr lang="en-US" sz="2400" dirty="0">
                <a:latin typeface="Arial" panose="020B0604020202020204" pitchFamily="34" charset="0"/>
                <a:cs typeface="Arial" panose="020B0604020202020204" pitchFamily="34" charset="0"/>
              </a:rPr>
              <a:t> and</a:t>
            </a:r>
            <a:r>
              <a:rPr lang="en-US" sz="2400" i="1" dirty="0">
                <a:latin typeface="Arial" panose="020B0604020202020204" pitchFamily="34" charset="0"/>
                <a:cs typeface="Arial" panose="020B0604020202020204" pitchFamily="34" charset="0"/>
              </a:rPr>
              <a:t> V</a:t>
            </a:r>
            <a:r>
              <a:rPr lang="en-US" sz="2400" i="1" baseline="-25000" dirty="0">
                <a:latin typeface="Arial" panose="020B0604020202020204" pitchFamily="34" charset="0"/>
                <a:cs typeface="Arial" panose="020B0604020202020204" pitchFamily="34" charset="0"/>
              </a:rPr>
              <a:t>GF</a:t>
            </a:r>
            <a:r>
              <a:rPr lang="en-US" sz="2400" dirty="0">
                <a:latin typeface="Arial" panose="020B0604020202020204" pitchFamily="34" charset="0"/>
                <a:cs typeface="Arial" panose="020B0604020202020204" pitchFamily="34" charset="0"/>
              </a:rPr>
              <a:t> are important fraction of the mains voltage (220 V </a:t>
            </a:r>
            <a:r>
              <a:rPr lang="en-US" sz="2400" dirty="0" err="1">
                <a:latin typeface="Arial" panose="020B0604020202020204" pitchFamily="34" charset="0"/>
                <a:cs typeface="Arial" panose="020B0604020202020204" pitchFamily="34" charset="0"/>
              </a:rPr>
              <a:t>r.m.s</a:t>
            </a:r>
            <a:r>
              <a:rPr lang="en-US" sz="2400" dirty="0">
                <a:latin typeface="Arial" panose="020B0604020202020204" pitchFamily="34" charset="0"/>
                <a:cs typeface="Arial" panose="020B0604020202020204" pitchFamily="34" charset="0"/>
              </a:rPr>
              <a:t>):  </a:t>
            </a:r>
          </a:p>
        </p:txBody>
      </p:sp>
      <p:sp>
        <p:nvSpPr>
          <p:cNvPr id="18" name="CasellaDiTesto 17">
            <a:extLst>
              <a:ext uri="{FF2B5EF4-FFF2-40B4-BE49-F238E27FC236}">
                <a16:creationId xmlns:a16="http://schemas.microsoft.com/office/drawing/2014/main" id="{2BED6691-5B8E-44C3-B55E-1D98AE537680}"/>
              </a:ext>
            </a:extLst>
          </p:cNvPr>
          <p:cNvSpPr txBox="1"/>
          <p:nvPr/>
        </p:nvSpPr>
        <p:spPr>
          <a:xfrm>
            <a:off x="615950" y="5388421"/>
            <a:ext cx="10896600"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The amplifier will be damaged or the protection at the input terminals activate, making the measurement meaningless</a:t>
            </a:r>
          </a:p>
        </p:txBody>
      </p:sp>
      <p:sp>
        <p:nvSpPr>
          <p:cNvPr id="6" name="Freccia a destra 5">
            <a:extLst>
              <a:ext uri="{FF2B5EF4-FFF2-40B4-BE49-F238E27FC236}">
                <a16:creationId xmlns:a16="http://schemas.microsoft.com/office/drawing/2014/main" id="{19B62BC9-1D78-44A5-83B3-9A223093E853}"/>
              </a:ext>
            </a:extLst>
          </p:cNvPr>
          <p:cNvSpPr/>
          <p:nvPr/>
        </p:nvSpPr>
        <p:spPr>
          <a:xfrm>
            <a:off x="327025" y="5480159"/>
            <a:ext cx="352425" cy="311041"/>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sp>
        <p:nvSpPr>
          <p:cNvPr id="8" name="CasellaDiTesto 7">
            <a:extLst>
              <a:ext uri="{FF2B5EF4-FFF2-40B4-BE49-F238E27FC236}">
                <a16:creationId xmlns:a16="http://schemas.microsoft.com/office/drawing/2014/main" id="{4EEAC996-A184-4910-A5F0-1F0F682AECAE}"/>
              </a:ext>
            </a:extLst>
          </p:cNvPr>
          <p:cNvSpPr txBox="1"/>
          <p:nvPr/>
        </p:nvSpPr>
        <p:spPr>
          <a:xfrm>
            <a:off x="480092" y="1593092"/>
            <a:ext cx="1383712"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Example</a:t>
            </a:r>
          </a:p>
        </p:txBody>
      </p:sp>
    </p:spTree>
    <p:extLst>
      <p:ext uri="{BB962C8B-B14F-4D97-AF65-F5344CB8AC3E}">
        <p14:creationId xmlns:p14="http://schemas.microsoft.com/office/powerpoint/2010/main" val="1070122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7" grpId="0"/>
      <p:bldP spid="18" grpId="0"/>
      <p:bldP spid="6" grpId="0" animBg="1"/>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1B2BA05-267F-40F3-BC01-3EEED7AEEF7A}"/>
              </a:ext>
            </a:extLst>
          </p:cNvPr>
          <p:cNvSpPr>
            <a:spLocks noGrp="1"/>
          </p:cNvSpPr>
          <p:nvPr>
            <p:ph type="title"/>
          </p:nvPr>
        </p:nvSpPr>
        <p:spPr>
          <a:xfrm>
            <a:off x="555171" y="299811"/>
            <a:ext cx="10515600" cy="662397"/>
          </a:xfrm>
        </p:spPr>
        <p:txBody>
          <a:bodyPr/>
          <a:lstStyle/>
          <a:p>
            <a:r>
              <a:rPr lang="en-US" dirty="0"/>
              <a:t>Two possible solutions: </a:t>
            </a:r>
          </a:p>
        </p:txBody>
      </p:sp>
      <p:sp>
        <p:nvSpPr>
          <p:cNvPr id="3" name="Segnaposto piè di pagina 2">
            <a:extLst>
              <a:ext uri="{FF2B5EF4-FFF2-40B4-BE49-F238E27FC236}">
                <a16:creationId xmlns:a16="http://schemas.microsoft.com/office/drawing/2014/main" id="{1B7C882B-5A06-44AE-B079-01DC09D3EC15}"/>
              </a:ext>
            </a:extLst>
          </p:cNvPr>
          <p:cNvSpPr>
            <a:spLocks noGrp="1"/>
          </p:cNvSpPr>
          <p:nvPr>
            <p:ph type="ftr" sz="quarter" idx="11"/>
          </p:nvPr>
        </p:nvSpPr>
        <p:spPr/>
        <p:txBody>
          <a:bodyPr/>
          <a:lstStyle/>
          <a:p>
            <a:r>
              <a:rPr lang="en-US"/>
              <a:t>P. Bruschi – Sensor Systems</a:t>
            </a:r>
            <a:endParaRPr lang="en-US" dirty="0"/>
          </a:p>
        </p:txBody>
      </p:sp>
      <p:sp>
        <p:nvSpPr>
          <p:cNvPr id="4" name="Segnaposto numero diapositiva 3">
            <a:extLst>
              <a:ext uri="{FF2B5EF4-FFF2-40B4-BE49-F238E27FC236}">
                <a16:creationId xmlns:a16="http://schemas.microsoft.com/office/drawing/2014/main" id="{9C2C2565-BCEE-49CF-8375-5F4817077DA4}"/>
              </a:ext>
            </a:extLst>
          </p:cNvPr>
          <p:cNvSpPr>
            <a:spLocks noGrp="1"/>
          </p:cNvSpPr>
          <p:nvPr>
            <p:ph type="sldNum" sz="quarter" idx="12"/>
          </p:nvPr>
        </p:nvSpPr>
        <p:spPr/>
        <p:txBody>
          <a:bodyPr/>
          <a:lstStyle/>
          <a:p>
            <a:fld id="{02055017-B6DE-4C35-A63B-40EADAC97849}" type="slidenum">
              <a:rPr lang="en-US" smtClean="0"/>
              <a:t>7</a:t>
            </a:fld>
            <a:endParaRPr lang="en-US" dirty="0"/>
          </a:p>
        </p:txBody>
      </p:sp>
      <p:pic>
        <p:nvPicPr>
          <p:cNvPr id="6" name="Elemento grafico 5">
            <a:extLst>
              <a:ext uri="{FF2B5EF4-FFF2-40B4-BE49-F238E27FC236}">
                <a16:creationId xmlns:a16="http://schemas.microsoft.com/office/drawing/2014/main" id="{AA393AD7-3D79-4EA4-948E-932FAC681C8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20485" y="2039168"/>
            <a:ext cx="6836230" cy="3050146"/>
          </a:xfrm>
          <a:prstGeom prst="rect">
            <a:avLst/>
          </a:prstGeom>
        </p:spPr>
      </p:pic>
      <p:sp>
        <p:nvSpPr>
          <p:cNvPr id="7" name="Figura a mano libera: forma 6">
            <a:extLst>
              <a:ext uri="{FF2B5EF4-FFF2-40B4-BE49-F238E27FC236}">
                <a16:creationId xmlns:a16="http://schemas.microsoft.com/office/drawing/2014/main" id="{437F3215-69E4-4177-A7CB-EA4786EDF0BE}"/>
              </a:ext>
            </a:extLst>
          </p:cNvPr>
          <p:cNvSpPr/>
          <p:nvPr/>
        </p:nvSpPr>
        <p:spPr>
          <a:xfrm>
            <a:off x="1201550" y="2257607"/>
            <a:ext cx="5350844" cy="2588325"/>
          </a:xfrm>
          <a:custGeom>
            <a:avLst/>
            <a:gdLst>
              <a:gd name="connsiteX0" fmla="*/ 5242792 w 5350844"/>
              <a:gd name="connsiteY0" fmla="*/ 1328405 h 2588325"/>
              <a:gd name="connsiteX1" fmla="*/ 5253678 w 5350844"/>
              <a:gd name="connsiteY1" fmla="*/ 2112177 h 2588325"/>
              <a:gd name="connsiteX2" fmla="*/ 5253678 w 5350844"/>
              <a:gd name="connsiteY2" fmla="*/ 2493177 h 2588325"/>
              <a:gd name="connsiteX3" fmla="*/ 3947392 w 5350844"/>
              <a:gd name="connsiteY3" fmla="*/ 2547605 h 2588325"/>
              <a:gd name="connsiteX4" fmla="*/ 2445164 w 5350844"/>
              <a:gd name="connsiteY4" fmla="*/ 2536720 h 2588325"/>
              <a:gd name="connsiteX5" fmla="*/ 2325421 w 5350844"/>
              <a:gd name="connsiteY5" fmla="*/ 1916234 h 2588325"/>
              <a:gd name="connsiteX6" fmla="*/ 1639621 w 5350844"/>
              <a:gd name="connsiteY6" fmla="*/ 1393720 h 2588325"/>
              <a:gd name="connsiteX7" fmla="*/ 1106221 w 5350844"/>
              <a:gd name="connsiteY7" fmla="*/ 1382834 h 2588325"/>
              <a:gd name="connsiteX8" fmla="*/ 638135 w 5350844"/>
              <a:gd name="connsiteY8" fmla="*/ 1371948 h 2588325"/>
              <a:gd name="connsiteX9" fmla="*/ 224478 w 5350844"/>
              <a:gd name="connsiteY9" fmla="*/ 1361063 h 2588325"/>
              <a:gd name="connsiteX10" fmla="*/ 6764 w 5350844"/>
              <a:gd name="connsiteY10" fmla="*/ 860320 h 2588325"/>
              <a:gd name="connsiteX11" fmla="*/ 104735 w 5350844"/>
              <a:gd name="connsiteY11" fmla="*/ 196291 h 2588325"/>
              <a:gd name="connsiteX12" fmla="*/ 583707 w 5350844"/>
              <a:gd name="connsiteY12" fmla="*/ 348 h 2588325"/>
              <a:gd name="connsiteX13" fmla="*/ 1443678 w 5350844"/>
              <a:gd name="connsiteY13" fmla="*/ 228948 h 2588325"/>
              <a:gd name="connsiteX14" fmla="*/ 1683164 w 5350844"/>
              <a:gd name="connsiteY14" fmla="*/ 892977 h 2588325"/>
              <a:gd name="connsiteX15" fmla="*/ 2641107 w 5350844"/>
              <a:gd name="connsiteY15" fmla="*/ 1154234 h 2588325"/>
              <a:gd name="connsiteX16" fmla="*/ 4687621 w 5350844"/>
              <a:gd name="connsiteY16" fmla="*/ 1219548 h 2588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50844" h="2588325">
                <a:moveTo>
                  <a:pt x="5242792" y="1328405"/>
                </a:moveTo>
                <a:cubicBezTo>
                  <a:pt x="5247328" y="1623226"/>
                  <a:pt x="5251864" y="1918048"/>
                  <a:pt x="5253678" y="2112177"/>
                </a:cubicBezTo>
                <a:cubicBezTo>
                  <a:pt x="5255492" y="2306306"/>
                  <a:pt x="5471392" y="2420606"/>
                  <a:pt x="5253678" y="2493177"/>
                </a:cubicBezTo>
                <a:cubicBezTo>
                  <a:pt x="5035964" y="2565748"/>
                  <a:pt x="3947392" y="2547605"/>
                  <a:pt x="3947392" y="2547605"/>
                </a:cubicBezTo>
                <a:cubicBezTo>
                  <a:pt x="3479306" y="2554862"/>
                  <a:pt x="2715492" y="2641949"/>
                  <a:pt x="2445164" y="2536720"/>
                </a:cubicBezTo>
                <a:cubicBezTo>
                  <a:pt x="2174835" y="2431492"/>
                  <a:pt x="2459678" y="2106734"/>
                  <a:pt x="2325421" y="1916234"/>
                </a:cubicBezTo>
                <a:cubicBezTo>
                  <a:pt x="2191164" y="1725734"/>
                  <a:pt x="1842821" y="1482620"/>
                  <a:pt x="1639621" y="1393720"/>
                </a:cubicBezTo>
                <a:cubicBezTo>
                  <a:pt x="1436421" y="1304820"/>
                  <a:pt x="1106221" y="1382834"/>
                  <a:pt x="1106221" y="1382834"/>
                </a:cubicBezTo>
                <a:lnTo>
                  <a:pt x="638135" y="1371948"/>
                </a:lnTo>
                <a:cubicBezTo>
                  <a:pt x="491178" y="1368320"/>
                  <a:pt x="329706" y="1446334"/>
                  <a:pt x="224478" y="1361063"/>
                </a:cubicBezTo>
                <a:cubicBezTo>
                  <a:pt x="119250" y="1275792"/>
                  <a:pt x="26721" y="1054448"/>
                  <a:pt x="6764" y="860320"/>
                </a:cubicBezTo>
                <a:cubicBezTo>
                  <a:pt x="-13193" y="666192"/>
                  <a:pt x="8578" y="339620"/>
                  <a:pt x="104735" y="196291"/>
                </a:cubicBezTo>
                <a:cubicBezTo>
                  <a:pt x="200892" y="52962"/>
                  <a:pt x="360550" y="-5095"/>
                  <a:pt x="583707" y="348"/>
                </a:cubicBezTo>
                <a:cubicBezTo>
                  <a:pt x="806864" y="5791"/>
                  <a:pt x="1260435" y="80176"/>
                  <a:pt x="1443678" y="228948"/>
                </a:cubicBezTo>
                <a:cubicBezTo>
                  <a:pt x="1626921" y="377719"/>
                  <a:pt x="1483592" y="738763"/>
                  <a:pt x="1683164" y="892977"/>
                </a:cubicBezTo>
                <a:cubicBezTo>
                  <a:pt x="1882735" y="1047191"/>
                  <a:pt x="2140364" y="1099805"/>
                  <a:pt x="2641107" y="1154234"/>
                </a:cubicBezTo>
                <a:cubicBezTo>
                  <a:pt x="3141850" y="1208663"/>
                  <a:pt x="3914735" y="1214105"/>
                  <a:pt x="4687621" y="1219548"/>
                </a:cubicBezTo>
              </a:path>
            </a:pathLst>
          </a:custGeom>
          <a:noFill/>
          <a:ln w="34925">
            <a:solidFill>
              <a:srgbClr val="FF0000"/>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asellaDiTesto 7">
            <a:extLst>
              <a:ext uri="{FF2B5EF4-FFF2-40B4-BE49-F238E27FC236}">
                <a16:creationId xmlns:a16="http://schemas.microsoft.com/office/drawing/2014/main" id="{DC015DAB-1142-4605-A7D2-FBB7E0E5F517}"/>
              </a:ext>
            </a:extLst>
          </p:cNvPr>
          <p:cNvSpPr txBox="1"/>
          <p:nvPr/>
        </p:nvSpPr>
        <p:spPr>
          <a:xfrm>
            <a:off x="5257799" y="3563687"/>
            <a:ext cx="478971" cy="461665"/>
          </a:xfrm>
          <a:prstGeom prst="rect">
            <a:avLst/>
          </a:prstGeom>
          <a:noFill/>
        </p:spPr>
        <p:txBody>
          <a:bodyPr wrap="square" rtlCol="0">
            <a:spAutoFit/>
          </a:bodyPr>
          <a:lstStyle/>
          <a:p>
            <a:r>
              <a:rPr lang="en-US" sz="2400" i="1" dirty="0">
                <a:latin typeface="Arial" panose="020B0604020202020204" pitchFamily="34" charset="0"/>
                <a:cs typeface="Arial" panose="020B0604020202020204" pitchFamily="34" charset="0"/>
              </a:rPr>
              <a:t>I</a:t>
            </a:r>
            <a:r>
              <a:rPr lang="en-US" sz="2400" i="1" baseline="-25000" dirty="0">
                <a:latin typeface="Arial" panose="020B0604020202020204" pitchFamily="34" charset="0"/>
                <a:cs typeface="Arial" panose="020B0604020202020204" pitchFamily="34" charset="0"/>
              </a:rPr>
              <a:t>G</a:t>
            </a:r>
          </a:p>
        </p:txBody>
      </p:sp>
      <p:sp>
        <p:nvSpPr>
          <p:cNvPr id="9" name="CasellaDiTesto 8">
            <a:extLst>
              <a:ext uri="{FF2B5EF4-FFF2-40B4-BE49-F238E27FC236}">
                <a16:creationId xmlns:a16="http://schemas.microsoft.com/office/drawing/2014/main" id="{9892A700-27FA-4530-9AD3-3868BC367026}"/>
              </a:ext>
            </a:extLst>
          </p:cNvPr>
          <p:cNvSpPr txBox="1"/>
          <p:nvPr/>
        </p:nvSpPr>
        <p:spPr>
          <a:xfrm>
            <a:off x="7870371" y="2046336"/>
            <a:ext cx="3897086" cy="3416320"/>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The problem with solution is that a current flows trough one of electrodes. Since the series resistance between the electrode and the solution can be relatively high, the current can cause an important error in the measurement.  </a:t>
            </a:r>
          </a:p>
        </p:txBody>
      </p:sp>
      <p:cxnSp>
        <p:nvCxnSpPr>
          <p:cNvPr id="11" name="Connettore 2 10">
            <a:extLst>
              <a:ext uri="{FF2B5EF4-FFF2-40B4-BE49-F238E27FC236}">
                <a16:creationId xmlns:a16="http://schemas.microsoft.com/office/drawing/2014/main" id="{9BF5C967-CDC6-4766-A1E2-18864C0EEAA9}"/>
              </a:ext>
            </a:extLst>
          </p:cNvPr>
          <p:cNvCxnSpPr/>
          <p:nvPr/>
        </p:nvCxnSpPr>
        <p:spPr>
          <a:xfrm flipV="1">
            <a:off x="2373086" y="3850713"/>
            <a:ext cx="413657" cy="145704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id="{98732502-F46F-4D0D-A214-2FF2AEE3F4CB}"/>
              </a:ext>
            </a:extLst>
          </p:cNvPr>
          <p:cNvSpPr txBox="1"/>
          <p:nvPr/>
        </p:nvSpPr>
        <p:spPr>
          <a:xfrm>
            <a:off x="370114" y="901892"/>
            <a:ext cx="10983685" cy="830997"/>
          </a:xfrm>
          <a:prstGeom prst="rect">
            <a:avLst/>
          </a:prstGeom>
          <a:noFill/>
        </p:spPr>
        <p:txBody>
          <a:bodyPr wrap="square" rtlCol="0">
            <a:spAutoFit/>
          </a:bodyPr>
          <a:lstStyle/>
          <a:p>
            <a:pPr marL="457200" indent="-457200">
              <a:buFont typeface="+mj-lt"/>
              <a:buAutoNum type="arabicPeriod"/>
            </a:pPr>
            <a:r>
              <a:rPr lang="en-US" sz="2400" dirty="0">
                <a:latin typeface="Arial" panose="020B0604020202020204" pitchFamily="34" charset="0"/>
                <a:cs typeface="Arial" panose="020B0604020202020204" pitchFamily="34" charset="0"/>
              </a:rPr>
              <a:t>Connect one of the two terminals to gnd. In this way, the input common mode voltage is close to zero. </a:t>
            </a:r>
          </a:p>
        </p:txBody>
      </p:sp>
      <p:sp>
        <p:nvSpPr>
          <p:cNvPr id="13" name="CasellaDiTesto 12">
            <a:extLst>
              <a:ext uri="{FF2B5EF4-FFF2-40B4-BE49-F238E27FC236}">
                <a16:creationId xmlns:a16="http://schemas.microsoft.com/office/drawing/2014/main" id="{D91A1BE7-6396-4973-BB1F-9AA77F5DEF87}"/>
              </a:ext>
            </a:extLst>
          </p:cNvPr>
          <p:cNvSpPr txBox="1"/>
          <p:nvPr/>
        </p:nvSpPr>
        <p:spPr>
          <a:xfrm>
            <a:off x="620485" y="5307753"/>
            <a:ext cx="3418115"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connection of one input to </a:t>
            </a:r>
            <a:r>
              <a:rPr lang="en-US" sz="2400" dirty="0" err="1">
                <a:latin typeface="Arial" panose="020B0604020202020204" pitchFamily="34" charset="0"/>
                <a:cs typeface="Arial" panose="020B0604020202020204" pitchFamily="34" charset="0"/>
              </a:rPr>
              <a:t>gnd</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0778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E890F20-6C35-491A-B4DC-9A869C612DC1}"/>
              </a:ext>
            </a:extLst>
          </p:cNvPr>
          <p:cNvSpPr>
            <a:spLocks noGrp="1"/>
          </p:cNvSpPr>
          <p:nvPr>
            <p:ph type="title"/>
          </p:nvPr>
        </p:nvSpPr>
        <p:spPr>
          <a:xfrm>
            <a:off x="604156" y="136525"/>
            <a:ext cx="10515600" cy="662397"/>
          </a:xfrm>
        </p:spPr>
        <p:txBody>
          <a:bodyPr/>
          <a:lstStyle/>
          <a:p>
            <a:r>
              <a:rPr lang="en-US" dirty="0"/>
              <a:t>Second solution</a:t>
            </a:r>
          </a:p>
        </p:txBody>
      </p:sp>
      <p:sp>
        <p:nvSpPr>
          <p:cNvPr id="3" name="Segnaposto piè di pagina 2">
            <a:extLst>
              <a:ext uri="{FF2B5EF4-FFF2-40B4-BE49-F238E27FC236}">
                <a16:creationId xmlns:a16="http://schemas.microsoft.com/office/drawing/2014/main" id="{6FD0A0DE-9DB7-4F1B-983F-954396FAEB15}"/>
              </a:ext>
            </a:extLst>
          </p:cNvPr>
          <p:cNvSpPr>
            <a:spLocks noGrp="1"/>
          </p:cNvSpPr>
          <p:nvPr>
            <p:ph type="ftr" sz="quarter" idx="11"/>
          </p:nvPr>
        </p:nvSpPr>
        <p:spPr/>
        <p:txBody>
          <a:bodyPr/>
          <a:lstStyle/>
          <a:p>
            <a:r>
              <a:rPr lang="en-US"/>
              <a:t>P. Bruschi – Sensor Systems</a:t>
            </a:r>
            <a:endParaRPr lang="en-US" dirty="0"/>
          </a:p>
        </p:txBody>
      </p:sp>
      <p:sp>
        <p:nvSpPr>
          <p:cNvPr id="4" name="Segnaposto numero diapositiva 3">
            <a:extLst>
              <a:ext uri="{FF2B5EF4-FFF2-40B4-BE49-F238E27FC236}">
                <a16:creationId xmlns:a16="http://schemas.microsoft.com/office/drawing/2014/main" id="{343F93A5-22F7-4391-92A2-C6B5923E6FA7}"/>
              </a:ext>
            </a:extLst>
          </p:cNvPr>
          <p:cNvSpPr>
            <a:spLocks noGrp="1"/>
          </p:cNvSpPr>
          <p:nvPr>
            <p:ph type="sldNum" sz="quarter" idx="12"/>
          </p:nvPr>
        </p:nvSpPr>
        <p:spPr/>
        <p:txBody>
          <a:bodyPr/>
          <a:lstStyle/>
          <a:p>
            <a:fld id="{02055017-B6DE-4C35-A63B-40EADAC97849}" type="slidenum">
              <a:rPr lang="en-US" smtClean="0"/>
              <a:t>8</a:t>
            </a:fld>
            <a:endParaRPr lang="en-US" dirty="0"/>
          </a:p>
        </p:txBody>
      </p:sp>
      <p:sp>
        <p:nvSpPr>
          <p:cNvPr id="5" name="CasellaDiTesto 4">
            <a:extLst>
              <a:ext uri="{FF2B5EF4-FFF2-40B4-BE49-F238E27FC236}">
                <a16:creationId xmlns:a16="http://schemas.microsoft.com/office/drawing/2014/main" id="{B69452B3-0782-4A3F-B94C-40AF761D00D6}"/>
              </a:ext>
            </a:extLst>
          </p:cNvPr>
          <p:cNvSpPr txBox="1"/>
          <p:nvPr/>
        </p:nvSpPr>
        <p:spPr>
          <a:xfrm>
            <a:off x="981542" y="661529"/>
            <a:ext cx="10983685" cy="830997"/>
          </a:xfrm>
          <a:prstGeom prst="rect">
            <a:avLst/>
          </a:prstGeom>
          <a:noFill/>
        </p:spPr>
        <p:txBody>
          <a:bodyPr wrap="square" rtlCol="0">
            <a:spAutoFit/>
          </a:bodyPr>
          <a:lstStyle/>
          <a:p>
            <a:pPr marL="457200" indent="-457200">
              <a:buFont typeface="+mj-lt"/>
              <a:buAutoNum type="arabicPeriod" startAt="2"/>
            </a:pPr>
            <a:r>
              <a:rPr lang="en-US" sz="2400" dirty="0">
                <a:latin typeface="Arial" panose="020B0604020202020204" pitchFamily="34" charset="0"/>
                <a:cs typeface="Arial" panose="020B0604020202020204" pitchFamily="34" charset="0"/>
              </a:rPr>
              <a:t>Use a third electrode to connect the </a:t>
            </a:r>
            <a:r>
              <a:rPr lang="en-US" sz="2400" dirty="0" err="1">
                <a:latin typeface="Arial" panose="020B0604020202020204" pitchFamily="34" charset="0"/>
                <a:cs typeface="Arial" panose="020B0604020202020204" pitchFamily="34" charset="0"/>
              </a:rPr>
              <a:t>gnd</a:t>
            </a:r>
            <a:r>
              <a:rPr lang="en-US" sz="2400" dirty="0">
                <a:latin typeface="Arial" panose="020B0604020202020204" pitchFamily="34" charset="0"/>
                <a:cs typeface="Arial" panose="020B0604020202020204" pitchFamily="34" charset="0"/>
              </a:rPr>
              <a:t> of the amplifier to the fluid</a:t>
            </a:r>
          </a:p>
          <a:p>
            <a:r>
              <a:rPr lang="en-US" sz="2400" dirty="0">
                <a:latin typeface="Arial" panose="020B0604020202020204" pitchFamily="34" charset="0"/>
                <a:cs typeface="Arial" panose="020B0604020202020204" pitchFamily="34" charset="0"/>
              </a:rPr>
              <a:t>("Three electrode measurement")</a:t>
            </a:r>
          </a:p>
        </p:txBody>
      </p:sp>
      <p:pic>
        <p:nvPicPr>
          <p:cNvPr id="7" name="Elemento grafico 6">
            <a:extLst>
              <a:ext uri="{FF2B5EF4-FFF2-40B4-BE49-F238E27FC236}">
                <a16:creationId xmlns:a16="http://schemas.microsoft.com/office/drawing/2014/main" id="{C07739F9-B8B7-4151-8974-B333D073D63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46308" y="1887604"/>
            <a:ext cx="6400806" cy="2855872"/>
          </a:xfrm>
          <a:prstGeom prst="rect">
            <a:avLst/>
          </a:prstGeom>
        </p:spPr>
      </p:pic>
      <p:sp>
        <p:nvSpPr>
          <p:cNvPr id="10" name="Freccia a destra 9">
            <a:extLst>
              <a:ext uri="{FF2B5EF4-FFF2-40B4-BE49-F238E27FC236}">
                <a16:creationId xmlns:a16="http://schemas.microsoft.com/office/drawing/2014/main" id="{81A96457-A1B5-49AA-B2D9-E8DEA077C93F}"/>
              </a:ext>
            </a:extLst>
          </p:cNvPr>
          <p:cNvSpPr/>
          <p:nvPr/>
        </p:nvSpPr>
        <p:spPr>
          <a:xfrm>
            <a:off x="7293429" y="3015343"/>
            <a:ext cx="489857" cy="544286"/>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graphicFrame>
        <p:nvGraphicFramePr>
          <p:cNvPr id="11" name="Oggetto 10">
            <a:extLst>
              <a:ext uri="{FF2B5EF4-FFF2-40B4-BE49-F238E27FC236}">
                <a16:creationId xmlns:a16="http://schemas.microsoft.com/office/drawing/2014/main" id="{6B20DF91-ABF1-4B13-9AC0-165BFD4830BF}"/>
              </a:ext>
            </a:extLst>
          </p:cNvPr>
          <p:cNvGraphicFramePr>
            <a:graphicFrameLocks noChangeAspect="1"/>
          </p:cNvGraphicFramePr>
          <p:nvPr>
            <p:extLst>
              <p:ext uri="{D42A27DB-BD31-4B8C-83A1-F6EECF244321}">
                <p14:modId xmlns:p14="http://schemas.microsoft.com/office/powerpoint/2010/main" val="1224049862"/>
              </p:ext>
            </p:extLst>
          </p:nvPr>
        </p:nvGraphicFramePr>
        <p:xfrm>
          <a:off x="370111" y="5054600"/>
          <a:ext cx="3276600" cy="914400"/>
        </p:xfrm>
        <a:graphic>
          <a:graphicData uri="http://schemas.openxmlformats.org/presentationml/2006/ole">
            <mc:AlternateContent xmlns:mc="http://schemas.openxmlformats.org/markup-compatibility/2006">
              <mc:Choice xmlns:v="urn:schemas-microsoft-com:vml" Requires="v">
                <p:oleObj spid="_x0000_s3439" name="Equation" r:id="rId5" imgW="1638000" imgH="457200" progId="Equation.DSMT4">
                  <p:embed/>
                </p:oleObj>
              </mc:Choice>
              <mc:Fallback>
                <p:oleObj name="Equation" r:id="rId5" imgW="1638000" imgH="457200" progId="Equation.DSMT4">
                  <p:embed/>
                  <p:pic>
                    <p:nvPicPr>
                      <p:cNvPr id="14" name="Oggetto 13">
                        <a:extLst>
                          <a:ext uri="{FF2B5EF4-FFF2-40B4-BE49-F238E27FC236}">
                            <a16:creationId xmlns:a16="http://schemas.microsoft.com/office/drawing/2014/main" id="{D623493C-9F4E-4EF0-A6CF-07D674AD95A4}"/>
                          </a:ext>
                        </a:extLst>
                      </p:cNvPr>
                      <p:cNvPicPr/>
                      <p:nvPr/>
                    </p:nvPicPr>
                    <p:blipFill>
                      <a:blip r:embed="rId6"/>
                      <a:stretch>
                        <a:fillRect/>
                      </a:stretch>
                    </p:blipFill>
                    <p:spPr>
                      <a:xfrm>
                        <a:off x="370111" y="5054600"/>
                        <a:ext cx="3276600" cy="914400"/>
                      </a:xfrm>
                      <a:prstGeom prst="rect">
                        <a:avLst/>
                      </a:prstGeom>
                    </p:spPr>
                  </p:pic>
                </p:oleObj>
              </mc:Fallback>
            </mc:AlternateContent>
          </a:graphicData>
        </a:graphic>
      </p:graphicFrame>
      <p:pic>
        <p:nvPicPr>
          <p:cNvPr id="14" name="Elemento grafico 13">
            <a:extLst>
              <a:ext uri="{FF2B5EF4-FFF2-40B4-BE49-F238E27FC236}">
                <a16:creationId xmlns:a16="http://schemas.microsoft.com/office/drawing/2014/main" id="{147679D2-0370-4243-99E0-DD58A49ECDE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864589" y="1586231"/>
            <a:ext cx="3957300" cy="3686654"/>
          </a:xfrm>
          <a:prstGeom prst="rect">
            <a:avLst/>
          </a:prstGeom>
        </p:spPr>
      </p:pic>
      <p:graphicFrame>
        <p:nvGraphicFramePr>
          <p:cNvPr id="15" name="Oggetto 14">
            <a:extLst>
              <a:ext uri="{FF2B5EF4-FFF2-40B4-BE49-F238E27FC236}">
                <a16:creationId xmlns:a16="http://schemas.microsoft.com/office/drawing/2014/main" id="{0A7763F3-C2C5-4C44-BC4A-CFE7CAE4FD1E}"/>
              </a:ext>
            </a:extLst>
          </p:cNvPr>
          <p:cNvGraphicFramePr>
            <a:graphicFrameLocks noChangeAspect="1"/>
          </p:cNvGraphicFramePr>
          <p:nvPr>
            <p:extLst>
              <p:ext uri="{D42A27DB-BD31-4B8C-83A1-F6EECF244321}">
                <p14:modId xmlns:p14="http://schemas.microsoft.com/office/powerpoint/2010/main" val="3358477544"/>
              </p:ext>
            </p:extLst>
          </p:nvPr>
        </p:nvGraphicFramePr>
        <p:xfrm>
          <a:off x="3711220" y="5130813"/>
          <a:ext cx="2768600" cy="838200"/>
        </p:xfrm>
        <a:graphic>
          <a:graphicData uri="http://schemas.openxmlformats.org/presentationml/2006/ole">
            <mc:AlternateContent xmlns:mc="http://schemas.openxmlformats.org/markup-compatibility/2006">
              <mc:Choice xmlns:v="urn:schemas-microsoft-com:vml" Requires="v">
                <p:oleObj spid="_x0000_s3440" name="Equation" r:id="rId9" imgW="1384200" imgH="419040" progId="Equation.DSMT4">
                  <p:embed/>
                </p:oleObj>
              </mc:Choice>
              <mc:Fallback>
                <p:oleObj name="Equation" r:id="rId9" imgW="1384200" imgH="419040" progId="Equation.DSMT4">
                  <p:embed/>
                  <p:pic>
                    <p:nvPicPr>
                      <p:cNvPr id="11" name="Oggetto 10">
                        <a:extLst>
                          <a:ext uri="{FF2B5EF4-FFF2-40B4-BE49-F238E27FC236}">
                            <a16:creationId xmlns:a16="http://schemas.microsoft.com/office/drawing/2014/main" id="{6B20DF91-ABF1-4B13-9AC0-165BFD4830BF}"/>
                          </a:ext>
                        </a:extLst>
                      </p:cNvPr>
                      <p:cNvPicPr/>
                      <p:nvPr/>
                    </p:nvPicPr>
                    <p:blipFill>
                      <a:blip r:embed="rId10"/>
                      <a:stretch>
                        <a:fillRect/>
                      </a:stretch>
                    </p:blipFill>
                    <p:spPr>
                      <a:xfrm>
                        <a:off x="3711220" y="5130813"/>
                        <a:ext cx="2768600" cy="838200"/>
                      </a:xfrm>
                      <a:prstGeom prst="rect">
                        <a:avLst/>
                      </a:prstGeom>
                    </p:spPr>
                  </p:pic>
                </p:oleObj>
              </mc:Fallback>
            </mc:AlternateContent>
          </a:graphicData>
        </a:graphic>
      </p:graphicFrame>
      <p:sp>
        <p:nvSpPr>
          <p:cNvPr id="16" name="Figura a mano libera: forma 15">
            <a:extLst>
              <a:ext uri="{FF2B5EF4-FFF2-40B4-BE49-F238E27FC236}">
                <a16:creationId xmlns:a16="http://schemas.microsoft.com/office/drawing/2014/main" id="{C7C64A17-4B9B-4307-89DE-2DD24EC0BF8A}"/>
              </a:ext>
            </a:extLst>
          </p:cNvPr>
          <p:cNvSpPr/>
          <p:nvPr/>
        </p:nvSpPr>
        <p:spPr>
          <a:xfrm>
            <a:off x="1427857" y="2611220"/>
            <a:ext cx="4178286" cy="1865355"/>
          </a:xfrm>
          <a:custGeom>
            <a:avLst/>
            <a:gdLst>
              <a:gd name="connsiteX0" fmla="*/ 4178286 w 4178286"/>
              <a:gd name="connsiteY0" fmla="*/ 1819266 h 1865355"/>
              <a:gd name="connsiteX1" fmla="*/ 3057057 w 4178286"/>
              <a:gd name="connsiteY1" fmla="*/ 1819266 h 1865355"/>
              <a:gd name="connsiteX2" fmla="*/ 2403914 w 4178286"/>
              <a:gd name="connsiteY2" fmla="*/ 1340294 h 1865355"/>
              <a:gd name="connsiteX3" fmla="*/ 2240629 w 4178286"/>
              <a:gd name="connsiteY3" fmla="*/ 708923 h 1865355"/>
              <a:gd name="connsiteX4" fmla="*/ 1054086 w 4178286"/>
              <a:gd name="connsiteY4" fmla="*/ 719809 h 1865355"/>
              <a:gd name="connsiteX5" fmla="*/ 281200 w 4178286"/>
              <a:gd name="connsiteY5" fmla="*/ 676266 h 1865355"/>
              <a:gd name="connsiteX6" fmla="*/ 9057 w 4178286"/>
              <a:gd name="connsiteY6" fmla="*/ 262609 h 1865355"/>
              <a:gd name="connsiteX7" fmla="*/ 96143 w 4178286"/>
              <a:gd name="connsiteY7" fmla="*/ 1351 h 1865355"/>
              <a:gd name="connsiteX8" fmla="*/ 400943 w 4178286"/>
              <a:gd name="connsiteY8" fmla="*/ 153751 h 1865355"/>
              <a:gd name="connsiteX9" fmla="*/ 1184714 w 4178286"/>
              <a:gd name="connsiteY9" fmla="*/ 556523 h 1865355"/>
              <a:gd name="connsiteX10" fmla="*/ 2371257 w 4178286"/>
              <a:gd name="connsiteY10" fmla="*/ 545637 h 1865355"/>
              <a:gd name="connsiteX11" fmla="*/ 3808172 w 4178286"/>
              <a:gd name="connsiteY11" fmla="*/ 665380 h 1865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78286" h="1865355">
                <a:moveTo>
                  <a:pt x="4178286" y="1819266"/>
                </a:moveTo>
                <a:cubicBezTo>
                  <a:pt x="3765536" y="1859180"/>
                  <a:pt x="3352786" y="1899095"/>
                  <a:pt x="3057057" y="1819266"/>
                </a:cubicBezTo>
                <a:cubicBezTo>
                  <a:pt x="2761328" y="1739437"/>
                  <a:pt x="2539985" y="1525351"/>
                  <a:pt x="2403914" y="1340294"/>
                </a:cubicBezTo>
                <a:cubicBezTo>
                  <a:pt x="2267843" y="1155237"/>
                  <a:pt x="2465600" y="812337"/>
                  <a:pt x="2240629" y="708923"/>
                </a:cubicBezTo>
                <a:cubicBezTo>
                  <a:pt x="2015658" y="605509"/>
                  <a:pt x="1380657" y="725252"/>
                  <a:pt x="1054086" y="719809"/>
                </a:cubicBezTo>
                <a:cubicBezTo>
                  <a:pt x="727515" y="714366"/>
                  <a:pt x="455371" y="752466"/>
                  <a:pt x="281200" y="676266"/>
                </a:cubicBezTo>
                <a:cubicBezTo>
                  <a:pt x="107029" y="600066"/>
                  <a:pt x="39900" y="375095"/>
                  <a:pt x="9057" y="262609"/>
                </a:cubicBezTo>
                <a:cubicBezTo>
                  <a:pt x="-21786" y="150123"/>
                  <a:pt x="30829" y="19494"/>
                  <a:pt x="96143" y="1351"/>
                </a:cubicBezTo>
                <a:cubicBezTo>
                  <a:pt x="161457" y="-16792"/>
                  <a:pt x="400943" y="153751"/>
                  <a:pt x="400943" y="153751"/>
                </a:cubicBezTo>
                <a:cubicBezTo>
                  <a:pt x="582371" y="246280"/>
                  <a:pt x="856328" y="491209"/>
                  <a:pt x="1184714" y="556523"/>
                </a:cubicBezTo>
                <a:cubicBezTo>
                  <a:pt x="1513100" y="621837"/>
                  <a:pt x="1934014" y="527494"/>
                  <a:pt x="2371257" y="545637"/>
                </a:cubicBezTo>
                <a:cubicBezTo>
                  <a:pt x="2808500" y="563780"/>
                  <a:pt x="3308336" y="614580"/>
                  <a:pt x="3808172" y="665380"/>
                </a:cubicBezTo>
              </a:path>
            </a:pathLst>
          </a:custGeom>
          <a:noFill/>
          <a:ln w="25400">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asellaDiTesto 17">
            <a:extLst>
              <a:ext uri="{FF2B5EF4-FFF2-40B4-BE49-F238E27FC236}">
                <a16:creationId xmlns:a16="http://schemas.microsoft.com/office/drawing/2014/main" id="{42DAE6ED-59FC-4EA1-926B-EC471493E9B8}"/>
              </a:ext>
            </a:extLst>
          </p:cNvPr>
          <p:cNvSpPr txBox="1"/>
          <p:nvPr/>
        </p:nvSpPr>
        <p:spPr>
          <a:xfrm>
            <a:off x="4506685" y="3198167"/>
            <a:ext cx="478971" cy="461665"/>
          </a:xfrm>
          <a:prstGeom prst="rect">
            <a:avLst/>
          </a:prstGeom>
          <a:noFill/>
        </p:spPr>
        <p:txBody>
          <a:bodyPr wrap="square" rtlCol="0">
            <a:spAutoFit/>
          </a:bodyPr>
          <a:lstStyle/>
          <a:p>
            <a:r>
              <a:rPr lang="en-US" sz="2400" i="1" dirty="0">
                <a:latin typeface="Arial" panose="020B0604020202020204" pitchFamily="34" charset="0"/>
                <a:cs typeface="Arial" panose="020B0604020202020204" pitchFamily="34" charset="0"/>
              </a:rPr>
              <a:t>I</a:t>
            </a:r>
            <a:r>
              <a:rPr lang="en-US" sz="2400" i="1" baseline="-25000" dirty="0">
                <a:latin typeface="Arial" panose="020B0604020202020204" pitchFamily="34" charset="0"/>
                <a:cs typeface="Arial" panose="020B0604020202020204" pitchFamily="34" charset="0"/>
              </a:rPr>
              <a:t>G</a:t>
            </a:r>
          </a:p>
        </p:txBody>
      </p:sp>
      <p:sp>
        <p:nvSpPr>
          <p:cNvPr id="19" name="Figura a mano libera: forma 18">
            <a:extLst>
              <a:ext uri="{FF2B5EF4-FFF2-40B4-BE49-F238E27FC236}">
                <a16:creationId xmlns:a16="http://schemas.microsoft.com/office/drawing/2014/main" id="{9946D0C6-79D0-49DF-99CA-C208656C99D2}"/>
              </a:ext>
            </a:extLst>
          </p:cNvPr>
          <p:cNvSpPr/>
          <p:nvPr/>
        </p:nvSpPr>
        <p:spPr>
          <a:xfrm>
            <a:off x="9660213" y="2953427"/>
            <a:ext cx="658686" cy="1031302"/>
          </a:xfrm>
          <a:custGeom>
            <a:avLst/>
            <a:gdLst>
              <a:gd name="connsiteX0" fmla="*/ 34793 w 658686"/>
              <a:gd name="connsiteY0" fmla="*/ 1031302 h 1031302"/>
              <a:gd name="connsiteX1" fmla="*/ 23908 w 658686"/>
              <a:gd name="connsiteY1" fmla="*/ 247531 h 1031302"/>
              <a:gd name="connsiteX2" fmla="*/ 306936 w 658686"/>
              <a:gd name="connsiteY2" fmla="*/ 8045 h 1031302"/>
              <a:gd name="connsiteX3" fmla="*/ 622622 w 658686"/>
              <a:gd name="connsiteY3" fmla="*/ 95131 h 1031302"/>
              <a:gd name="connsiteX4" fmla="*/ 655279 w 658686"/>
              <a:gd name="connsiteY4" fmla="*/ 465245 h 1031302"/>
              <a:gd name="connsiteX5" fmla="*/ 655279 w 658686"/>
              <a:gd name="connsiteY5" fmla="*/ 933331 h 1031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8686" h="1031302">
                <a:moveTo>
                  <a:pt x="34793" y="1031302"/>
                </a:moveTo>
                <a:cubicBezTo>
                  <a:pt x="6672" y="724688"/>
                  <a:pt x="-21449" y="418074"/>
                  <a:pt x="23908" y="247531"/>
                </a:cubicBezTo>
                <a:cubicBezTo>
                  <a:pt x="69265" y="76988"/>
                  <a:pt x="207150" y="33445"/>
                  <a:pt x="306936" y="8045"/>
                </a:cubicBezTo>
                <a:cubicBezTo>
                  <a:pt x="406722" y="-17355"/>
                  <a:pt x="564565" y="18931"/>
                  <a:pt x="622622" y="95131"/>
                </a:cubicBezTo>
                <a:cubicBezTo>
                  <a:pt x="680679" y="171331"/>
                  <a:pt x="649836" y="325545"/>
                  <a:pt x="655279" y="465245"/>
                </a:cubicBezTo>
                <a:cubicBezTo>
                  <a:pt x="660722" y="604945"/>
                  <a:pt x="658000" y="769138"/>
                  <a:pt x="655279" y="933331"/>
                </a:cubicBezTo>
              </a:path>
            </a:pathLst>
          </a:custGeom>
          <a:noFill/>
          <a:ln w="25400">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asellaDiTesto 19">
            <a:extLst>
              <a:ext uri="{FF2B5EF4-FFF2-40B4-BE49-F238E27FC236}">
                <a16:creationId xmlns:a16="http://schemas.microsoft.com/office/drawing/2014/main" id="{BC252745-B14D-48C5-A031-D6D1C56D5692}"/>
              </a:ext>
            </a:extLst>
          </p:cNvPr>
          <p:cNvSpPr txBox="1"/>
          <p:nvPr/>
        </p:nvSpPr>
        <p:spPr>
          <a:xfrm>
            <a:off x="9904386" y="3248408"/>
            <a:ext cx="478971" cy="461665"/>
          </a:xfrm>
          <a:prstGeom prst="rect">
            <a:avLst/>
          </a:prstGeom>
          <a:noFill/>
        </p:spPr>
        <p:txBody>
          <a:bodyPr wrap="square" rtlCol="0">
            <a:spAutoFit/>
          </a:bodyPr>
          <a:lstStyle/>
          <a:p>
            <a:r>
              <a:rPr lang="en-US" sz="2400" i="1" dirty="0">
                <a:latin typeface="Arial" panose="020B0604020202020204" pitchFamily="34" charset="0"/>
                <a:cs typeface="Arial" panose="020B0604020202020204" pitchFamily="34" charset="0"/>
              </a:rPr>
              <a:t>I</a:t>
            </a:r>
            <a:r>
              <a:rPr lang="en-US" sz="2400" i="1" baseline="-25000" dirty="0">
                <a:latin typeface="Arial" panose="020B0604020202020204" pitchFamily="34" charset="0"/>
                <a:cs typeface="Arial" panose="020B0604020202020204" pitchFamily="34" charset="0"/>
              </a:rPr>
              <a:t>G</a:t>
            </a:r>
          </a:p>
        </p:txBody>
      </p:sp>
      <p:sp>
        <p:nvSpPr>
          <p:cNvPr id="24" name="CasellaDiTesto 23">
            <a:extLst>
              <a:ext uri="{FF2B5EF4-FFF2-40B4-BE49-F238E27FC236}">
                <a16:creationId xmlns:a16="http://schemas.microsoft.com/office/drawing/2014/main" id="{C0946467-4239-42CA-AA6A-E86E983531F1}"/>
              </a:ext>
            </a:extLst>
          </p:cNvPr>
          <p:cNvSpPr txBox="1"/>
          <p:nvPr/>
        </p:nvSpPr>
        <p:spPr>
          <a:xfrm>
            <a:off x="541214" y="3745468"/>
            <a:ext cx="526106" cy="461665"/>
          </a:xfrm>
          <a:prstGeom prst="rect">
            <a:avLst/>
          </a:prstGeom>
          <a:noFill/>
        </p:spPr>
        <p:txBody>
          <a:bodyPr wrap="none" rtlCol="0">
            <a:spAutoFit/>
          </a:bodyPr>
          <a:lstStyle/>
          <a:p>
            <a:r>
              <a:rPr lang="en-US" sz="2400" i="1" dirty="0">
                <a:latin typeface="Arial" panose="020B0604020202020204" pitchFamily="34" charset="0"/>
                <a:cs typeface="Arial" panose="020B0604020202020204" pitchFamily="34" charset="0"/>
              </a:rPr>
              <a:t>V</a:t>
            </a:r>
            <a:r>
              <a:rPr lang="en-US" sz="2400" i="1" baseline="-25000" dirty="0">
                <a:latin typeface="Arial" panose="020B0604020202020204" pitchFamily="34" charset="0"/>
                <a:cs typeface="Arial" panose="020B0604020202020204" pitchFamily="34" charset="0"/>
              </a:rPr>
              <a:t>B</a:t>
            </a:r>
          </a:p>
        </p:txBody>
      </p:sp>
      <p:cxnSp>
        <p:nvCxnSpPr>
          <p:cNvPr id="25" name="Connettore 2 24">
            <a:extLst>
              <a:ext uri="{FF2B5EF4-FFF2-40B4-BE49-F238E27FC236}">
                <a16:creationId xmlns:a16="http://schemas.microsoft.com/office/drawing/2014/main" id="{6A69DE37-E148-41A1-A68E-17A6A7BFEA54}"/>
              </a:ext>
            </a:extLst>
          </p:cNvPr>
          <p:cNvCxnSpPr>
            <a:cxnSpLocks/>
          </p:cNvCxnSpPr>
          <p:nvPr/>
        </p:nvCxnSpPr>
        <p:spPr>
          <a:xfrm flipV="1">
            <a:off x="981542" y="3659832"/>
            <a:ext cx="43023" cy="23083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26" name="Oggetto 25">
            <a:extLst>
              <a:ext uri="{FF2B5EF4-FFF2-40B4-BE49-F238E27FC236}">
                <a16:creationId xmlns:a16="http://schemas.microsoft.com/office/drawing/2014/main" id="{61EE930D-8AED-436E-A05B-A9744A12AE9E}"/>
              </a:ext>
            </a:extLst>
          </p:cNvPr>
          <p:cNvGraphicFramePr>
            <a:graphicFrameLocks noChangeAspect="1"/>
          </p:cNvGraphicFramePr>
          <p:nvPr>
            <p:extLst>
              <p:ext uri="{D42A27DB-BD31-4B8C-83A1-F6EECF244321}">
                <p14:modId xmlns:p14="http://schemas.microsoft.com/office/powerpoint/2010/main" val="3810159756"/>
              </p:ext>
            </p:extLst>
          </p:nvPr>
        </p:nvGraphicFramePr>
        <p:xfrm>
          <a:off x="6479820" y="5092700"/>
          <a:ext cx="1930400" cy="838200"/>
        </p:xfrm>
        <a:graphic>
          <a:graphicData uri="http://schemas.openxmlformats.org/presentationml/2006/ole">
            <mc:AlternateContent xmlns:mc="http://schemas.openxmlformats.org/markup-compatibility/2006">
              <mc:Choice xmlns:v="urn:schemas-microsoft-com:vml" Requires="v">
                <p:oleObj spid="_x0000_s3441" name="Equation" r:id="rId11" imgW="965160" imgH="419040" progId="Equation.DSMT4">
                  <p:embed/>
                </p:oleObj>
              </mc:Choice>
              <mc:Fallback>
                <p:oleObj name="Equation" r:id="rId11" imgW="965160" imgH="419040" progId="Equation.DSMT4">
                  <p:embed/>
                  <p:pic>
                    <p:nvPicPr>
                      <p:cNvPr id="15" name="Oggetto 14">
                        <a:extLst>
                          <a:ext uri="{FF2B5EF4-FFF2-40B4-BE49-F238E27FC236}">
                            <a16:creationId xmlns:a16="http://schemas.microsoft.com/office/drawing/2014/main" id="{0A7763F3-C2C5-4C44-BC4A-CFE7CAE4FD1E}"/>
                          </a:ext>
                        </a:extLst>
                      </p:cNvPr>
                      <p:cNvPicPr/>
                      <p:nvPr/>
                    </p:nvPicPr>
                    <p:blipFill>
                      <a:blip r:embed="rId12"/>
                      <a:stretch>
                        <a:fillRect/>
                      </a:stretch>
                    </p:blipFill>
                    <p:spPr>
                      <a:xfrm>
                        <a:off x="6479820" y="5092700"/>
                        <a:ext cx="1930400" cy="838200"/>
                      </a:xfrm>
                      <a:prstGeom prst="rect">
                        <a:avLst/>
                      </a:prstGeom>
                    </p:spPr>
                  </p:pic>
                </p:oleObj>
              </mc:Fallback>
            </mc:AlternateContent>
          </a:graphicData>
        </a:graphic>
      </p:graphicFrame>
      <p:graphicFrame>
        <p:nvGraphicFramePr>
          <p:cNvPr id="27" name="Oggetto 26">
            <a:extLst>
              <a:ext uri="{FF2B5EF4-FFF2-40B4-BE49-F238E27FC236}">
                <a16:creationId xmlns:a16="http://schemas.microsoft.com/office/drawing/2014/main" id="{D2FFADB1-D938-49ED-A7AF-E6DA587658AB}"/>
              </a:ext>
            </a:extLst>
          </p:cNvPr>
          <p:cNvGraphicFramePr>
            <a:graphicFrameLocks noChangeAspect="1"/>
          </p:cNvGraphicFramePr>
          <p:nvPr>
            <p:extLst>
              <p:ext uri="{D42A27DB-BD31-4B8C-83A1-F6EECF244321}">
                <p14:modId xmlns:p14="http://schemas.microsoft.com/office/powerpoint/2010/main" val="2263813027"/>
              </p:ext>
            </p:extLst>
          </p:nvPr>
        </p:nvGraphicFramePr>
        <p:xfrm>
          <a:off x="8937303" y="5459763"/>
          <a:ext cx="1778000" cy="457200"/>
        </p:xfrm>
        <a:graphic>
          <a:graphicData uri="http://schemas.openxmlformats.org/presentationml/2006/ole">
            <mc:AlternateContent xmlns:mc="http://schemas.openxmlformats.org/markup-compatibility/2006">
              <mc:Choice xmlns:v="urn:schemas-microsoft-com:vml" Requires="v">
                <p:oleObj spid="_x0000_s3442" name="Equation" r:id="rId13" imgW="888840" imgH="228600" progId="Equation.DSMT4">
                  <p:embed/>
                </p:oleObj>
              </mc:Choice>
              <mc:Fallback>
                <p:oleObj name="Equation" r:id="rId13" imgW="888840" imgH="228600" progId="Equation.DSMT4">
                  <p:embed/>
                  <p:pic>
                    <p:nvPicPr>
                      <p:cNvPr id="18" name="Oggetto 17">
                        <a:extLst>
                          <a:ext uri="{FF2B5EF4-FFF2-40B4-BE49-F238E27FC236}">
                            <a16:creationId xmlns:a16="http://schemas.microsoft.com/office/drawing/2014/main" id="{59F2AC9C-761D-4BF6-A129-5D74F4FD9286}"/>
                          </a:ext>
                        </a:extLst>
                      </p:cNvPr>
                      <p:cNvPicPr/>
                      <p:nvPr/>
                    </p:nvPicPr>
                    <p:blipFill>
                      <a:blip r:embed="rId14"/>
                      <a:stretch>
                        <a:fillRect/>
                      </a:stretch>
                    </p:blipFill>
                    <p:spPr>
                      <a:xfrm>
                        <a:off x="8937303" y="5459763"/>
                        <a:ext cx="1778000" cy="457200"/>
                      </a:xfrm>
                      <a:prstGeom prst="rect">
                        <a:avLst/>
                      </a:prstGeom>
                    </p:spPr>
                  </p:pic>
                </p:oleObj>
              </mc:Fallback>
            </mc:AlternateContent>
          </a:graphicData>
        </a:graphic>
      </p:graphicFrame>
      <p:sp>
        <p:nvSpPr>
          <p:cNvPr id="21" name="CasellaDiTesto 20">
            <a:extLst>
              <a:ext uri="{FF2B5EF4-FFF2-40B4-BE49-F238E27FC236}">
                <a16:creationId xmlns:a16="http://schemas.microsoft.com/office/drawing/2014/main" id="{70C09832-8F7F-4BBF-8B6C-322E8189A0DE}"/>
              </a:ext>
            </a:extLst>
          </p:cNvPr>
          <p:cNvSpPr txBox="1"/>
          <p:nvPr/>
        </p:nvSpPr>
        <p:spPr>
          <a:xfrm>
            <a:off x="7968830" y="4111197"/>
            <a:ext cx="526106" cy="461665"/>
          </a:xfrm>
          <a:prstGeom prst="rect">
            <a:avLst/>
          </a:prstGeom>
          <a:noFill/>
        </p:spPr>
        <p:txBody>
          <a:bodyPr wrap="none" rtlCol="0">
            <a:spAutoFit/>
          </a:bodyPr>
          <a:lstStyle/>
          <a:p>
            <a:r>
              <a:rPr lang="en-US" sz="2400" i="1" dirty="0">
                <a:latin typeface="Arial" panose="020B0604020202020204" pitchFamily="34" charset="0"/>
                <a:cs typeface="Arial" panose="020B0604020202020204" pitchFamily="34" charset="0"/>
              </a:rPr>
              <a:t>V</a:t>
            </a:r>
            <a:r>
              <a:rPr lang="en-US" sz="2400" i="1" baseline="-25000" dirty="0">
                <a:latin typeface="Arial" panose="020B0604020202020204" pitchFamily="34" charset="0"/>
                <a:cs typeface="Arial" panose="020B0604020202020204" pitchFamily="34" charset="0"/>
              </a:rPr>
              <a:t>B</a:t>
            </a:r>
          </a:p>
        </p:txBody>
      </p:sp>
      <p:cxnSp>
        <p:nvCxnSpPr>
          <p:cNvPr id="22" name="Connettore 2 21">
            <a:extLst>
              <a:ext uri="{FF2B5EF4-FFF2-40B4-BE49-F238E27FC236}">
                <a16:creationId xmlns:a16="http://schemas.microsoft.com/office/drawing/2014/main" id="{1C356C2A-131D-4933-9313-90D2C4F32164}"/>
              </a:ext>
            </a:extLst>
          </p:cNvPr>
          <p:cNvCxnSpPr>
            <a:cxnSpLocks/>
          </p:cNvCxnSpPr>
          <p:nvPr/>
        </p:nvCxnSpPr>
        <p:spPr>
          <a:xfrm flipV="1">
            <a:off x="8409158" y="4025561"/>
            <a:ext cx="43023" cy="23083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2351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6" grpId="0" animBg="1"/>
      <p:bldP spid="19" grpId="0" animBg="1"/>
      <p:bldP spid="20" grpId="0"/>
      <p:bldP spid="24" grpId="0"/>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a:extLst>
              <a:ext uri="{FF2B5EF4-FFF2-40B4-BE49-F238E27FC236}">
                <a16:creationId xmlns:a16="http://schemas.microsoft.com/office/drawing/2014/main" id="{44040010-F82B-4F4D-AF47-503230A0633E}"/>
              </a:ext>
            </a:extLst>
          </p:cNvPr>
          <p:cNvSpPr>
            <a:spLocks noGrp="1"/>
          </p:cNvSpPr>
          <p:nvPr>
            <p:ph type="ftr" sz="quarter" idx="11"/>
          </p:nvPr>
        </p:nvSpPr>
        <p:spPr/>
        <p:txBody>
          <a:bodyPr/>
          <a:lstStyle/>
          <a:p>
            <a:r>
              <a:rPr lang="en-US"/>
              <a:t>P. Bruschi – Sensor Systems</a:t>
            </a:r>
            <a:endParaRPr lang="en-US" dirty="0"/>
          </a:p>
        </p:txBody>
      </p:sp>
      <p:sp>
        <p:nvSpPr>
          <p:cNvPr id="4" name="Segnaposto numero diapositiva 3">
            <a:extLst>
              <a:ext uri="{FF2B5EF4-FFF2-40B4-BE49-F238E27FC236}">
                <a16:creationId xmlns:a16="http://schemas.microsoft.com/office/drawing/2014/main" id="{9DD1D932-5DEE-4DD7-949A-A775A1019482}"/>
              </a:ext>
            </a:extLst>
          </p:cNvPr>
          <p:cNvSpPr>
            <a:spLocks noGrp="1"/>
          </p:cNvSpPr>
          <p:nvPr>
            <p:ph type="sldNum" sz="quarter" idx="12"/>
          </p:nvPr>
        </p:nvSpPr>
        <p:spPr/>
        <p:txBody>
          <a:bodyPr/>
          <a:lstStyle/>
          <a:p>
            <a:fld id="{02055017-B6DE-4C35-A63B-40EADAC97849}" type="slidenum">
              <a:rPr lang="en-US" smtClean="0"/>
              <a:t>9</a:t>
            </a:fld>
            <a:endParaRPr lang="en-US" dirty="0"/>
          </a:p>
        </p:txBody>
      </p:sp>
      <p:pic>
        <p:nvPicPr>
          <p:cNvPr id="5" name="Elemento grafico 4">
            <a:extLst>
              <a:ext uri="{FF2B5EF4-FFF2-40B4-BE49-F238E27FC236}">
                <a16:creationId xmlns:a16="http://schemas.microsoft.com/office/drawing/2014/main" id="{11788E38-29B0-4F70-981F-847C296E8ED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4156" y="1169904"/>
            <a:ext cx="4562384" cy="2035616"/>
          </a:xfrm>
          <a:prstGeom prst="rect">
            <a:avLst/>
          </a:prstGeom>
        </p:spPr>
      </p:pic>
      <p:sp>
        <p:nvSpPr>
          <p:cNvPr id="6" name="Titolo 1">
            <a:extLst>
              <a:ext uri="{FF2B5EF4-FFF2-40B4-BE49-F238E27FC236}">
                <a16:creationId xmlns:a16="http://schemas.microsoft.com/office/drawing/2014/main" id="{71E3E2F0-A84A-4C09-8835-24D5FDA91814}"/>
              </a:ext>
            </a:extLst>
          </p:cNvPr>
          <p:cNvSpPr>
            <a:spLocks noGrp="1"/>
          </p:cNvSpPr>
          <p:nvPr>
            <p:ph type="title"/>
          </p:nvPr>
        </p:nvSpPr>
        <p:spPr>
          <a:xfrm>
            <a:off x="604156" y="136525"/>
            <a:ext cx="10515600" cy="662397"/>
          </a:xfrm>
        </p:spPr>
        <p:txBody>
          <a:bodyPr/>
          <a:lstStyle/>
          <a:p>
            <a:r>
              <a:rPr lang="en-US" dirty="0"/>
              <a:t>Second solution</a:t>
            </a:r>
          </a:p>
        </p:txBody>
      </p:sp>
      <p:pic>
        <p:nvPicPr>
          <p:cNvPr id="8" name="Elemento grafico 7">
            <a:extLst>
              <a:ext uri="{FF2B5EF4-FFF2-40B4-BE49-F238E27FC236}">
                <a16:creationId xmlns:a16="http://schemas.microsoft.com/office/drawing/2014/main" id="{92E5CEDB-8184-4254-885B-63765BC6A5D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479703" y="955479"/>
            <a:ext cx="2799437" cy="2607979"/>
          </a:xfrm>
          <a:prstGeom prst="rect">
            <a:avLst/>
          </a:prstGeom>
        </p:spPr>
      </p:pic>
      <p:graphicFrame>
        <p:nvGraphicFramePr>
          <p:cNvPr id="9" name="Oggetto 8">
            <a:extLst>
              <a:ext uri="{FF2B5EF4-FFF2-40B4-BE49-F238E27FC236}">
                <a16:creationId xmlns:a16="http://schemas.microsoft.com/office/drawing/2014/main" id="{FF8D070B-44A7-4BF7-9BEF-613B1CAB689B}"/>
              </a:ext>
            </a:extLst>
          </p:cNvPr>
          <p:cNvGraphicFramePr>
            <a:graphicFrameLocks noChangeAspect="1"/>
          </p:cNvGraphicFramePr>
          <p:nvPr>
            <p:extLst>
              <p:ext uri="{D42A27DB-BD31-4B8C-83A1-F6EECF244321}">
                <p14:modId xmlns:p14="http://schemas.microsoft.com/office/powerpoint/2010/main" val="1861295488"/>
              </p:ext>
            </p:extLst>
          </p:nvPr>
        </p:nvGraphicFramePr>
        <p:xfrm>
          <a:off x="619706" y="5132473"/>
          <a:ext cx="2971800" cy="863600"/>
        </p:xfrm>
        <a:graphic>
          <a:graphicData uri="http://schemas.openxmlformats.org/presentationml/2006/ole">
            <mc:AlternateContent xmlns:mc="http://schemas.openxmlformats.org/markup-compatibility/2006">
              <mc:Choice xmlns:v="urn:schemas-microsoft-com:vml" Requires="v">
                <p:oleObj spid="_x0000_s4462" name="Equation" r:id="rId7" imgW="1485720" imgH="431640" progId="Equation.DSMT4">
                  <p:embed/>
                </p:oleObj>
              </mc:Choice>
              <mc:Fallback>
                <p:oleObj name="Equation" r:id="rId7" imgW="1485720" imgH="431640" progId="Equation.DSMT4">
                  <p:embed/>
                  <p:pic>
                    <p:nvPicPr>
                      <p:cNvPr id="7" name="Oggetto 6">
                        <a:extLst>
                          <a:ext uri="{FF2B5EF4-FFF2-40B4-BE49-F238E27FC236}">
                            <a16:creationId xmlns:a16="http://schemas.microsoft.com/office/drawing/2014/main" id="{FD3F7E7A-122E-4F2B-885F-B6E7C56C72BD}"/>
                          </a:ext>
                        </a:extLst>
                      </p:cNvPr>
                      <p:cNvPicPr/>
                      <p:nvPr/>
                    </p:nvPicPr>
                    <p:blipFill>
                      <a:blip r:embed="rId8"/>
                      <a:stretch>
                        <a:fillRect/>
                      </a:stretch>
                    </p:blipFill>
                    <p:spPr>
                      <a:xfrm>
                        <a:off x="619706" y="5132473"/>
                        <a:ext cx="2971800" cy="863600"/>
                      </a:xfrm>
                      <a:prstGeom prst="rect">
                        <a:avLst/>
                      </a:prstGeom>
                    </p:spPr>
                  </p:pic>
                </p:oleObj>
              </mc:Fallback>
            </mc:AlternateContent>
          </a:graphicData>
        </a:graphic>
      </p:graphicFrame>
      <p:graphicFrame>
        <p:nvGraphicFramePr>
          <p:cNvPr id="10" name="Oggetto 8">
            <a:extLst>
              <a:ext uri="{FF2B5EF4-FFF2-40B4-BE49-F238E27FC236}">
                <a16:creationId xmlns:a16="http://schemas.microsoft.com/office/drawing/2014/main" id="{1D609F7F-48C1-40A7-8DFB-B456BF59FA2C}"/>
              </a:ext>
            </a:extLst>
          </p:cNvPr>
          <p:cNvGraphicFramePr>
            <a:graphicFrameLocks noChangeAspect="1"/>
          </p:cNvGraphicFramePr>
          <p:nvPr>
            <p:extLst>
              <p:ext uri="{D42A27DB-BD31-4B8C-83A1-F6EECF244321}">
                <p14:modId xmlns:p14="http://schemas.microsoft.com/office/powerpoint/2010/main" val="2142569930"/>
              </p:ext>
            </p:extLst>
          </p:nvPr>
        </p:nvGraphicFramePr>
        <p:xfrm>
          <a:off x="8674100" y="4249738"/>
          <a:ext cx="2692400" cy="482600"/>
        </p:xfrm>
        <a:graphic>
          <a:graphicData uri="http://schemas.openxmlformats.org/presentationml/2006/ole">
            <mc:AlternateContent xmlns:mc="http://schemas.openxmlformats.org/markup-compatibility/2006">
              <mc:Choice xmlns:v="urn:schemas-microsoft-com:vml" Requires="v">
                <p:oleObj spid="_x0000_s4463" name="Equation" r:id="rId9" imgW="1346040" imgH="241200" progId="Equation.DSMT4">
                  <p:embed/>
                </p:oleObj>
              </mc:Choice>
              <mc:Fallback>
                <p:oleObj name="Equation" r:id="rId9" imgW="1346040" imgH="241200" progId="Equation.DSMT4">
                  <p:embed/>
                  <p:pic>
                    <p:nvPicPr>
                      <p:cNvPr id="9" name="Oggetto 8">
                        <a:extLst>
                          <a:ext uri="{FF2B5EF4-FFF2-40B4-BE49-F238E27FC236}">
                            <a16:creationId xmlns:a16="http://schemas.microsoft.com/office/drawing/2014/main" id="{FF8D070B-44A7-4BF7-9BEF-613B1CAB689B}"/>
                          </a:ext>
                        </a:extLst>
                      </p:cNvPr>
                      <p:cNvPicPr/>
                      <p:nvPr/>
                    </p:nvPicPr>
                    <p:blipFill>
                      <a:blip r:embed="rId10"/>
                      <a:stretch>
                        <a:fillRect/>
                      </a:stretch>
                    </p:blipFill>
                    <p:spPr>
                      <a:xfrm>
                        <a:off x="8674100" y="4249738"/>
                        <a:ext cx="2692400" cy="482600"/>
                      </a:xfrm>
                      <a:prstGeom prst="rect">
                        <a:avLst/>
                      </a:prstGeom>
                    </p:spPr>
                  </p:pic>
                </p:oleObj>
              </mc:Fallback>
            </mc:AlternateContent>
          </a:graphicData>
        </a:graphic>
      </p:graphicFrame>
      <p:sp>
        <p:nvSpPr>
          <p:cNvPr id="2" name="TextBox 1">
            <a:extLst>
              <a:ext uri="{FF2B5EF4-FFF2-40B4-BE49-F238E27FC236}">
                <a16:creationId xmlns:a16="http://schemas.microsoft.com/office/drawing/2014/main" id="{BF816CA0-22B2-4CB4-867C-8EF1E5C54D6E}"/>
              </a:ext>
            </a:extLst>
          </p:cNvPr>
          <p:cNvSpPr txBox="1"/>
          <p:nvPr/>
        </p:nvSpPr>
        <p:spPr>
          <a:xfrm>
            <a:off x="3939688" y="4630133"/>
            <a:ext cx="4014788" cy="1569660"/>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If </a:t>
            </a:r>
            <a:r>
              <a:rPr lang="en-US" sz="2400" i="1" dirty="0">
                <a:latin typeface="Arial" panose="020B0604020202020204" pitchFamily="34" charset="0"/>
                <a:cs typeface="Arial" panose="020B0604020202020204" pitchFamily="34" charset="0"/>
              </a:rPr>
              <a:t>Z</a:t>
            </a:r>
            <a:r>
              <a:rPr lang="en-US" sz="2400" i="1" baseline="-25000" dirty="0">
                <a:latin typeface="Arial" panose="020B0604020202020204" pitchFamily="34" charset="0"/>
                <a:cs typeface="Arial" panose="020B0604020202020204" pitchFamily="34" charset="0"/>
              </a:rPr>
              <a:t>3</a:t>
            </a:r>
            <a:r>
              <a:rPr lang="en-US" sz="2400" dirty="0">
                <a:latin typeface="Arial" panose="020B0604020202020204" pitchFamily="34" charset="0"/>
                <a:cs typeface="Arial" panose="020B0604020202020204" pitchFamily="34" charset="0"/>
              </a:rPr>
              <a:t> &lt;&lt; </a:t>
            </a:r>
            <a:r>
              <a:rPr lang="en-US" sz="2400" i="1" dirty="0">
                <a:latin typeface="Arial" panose="020B0604020202020204" pitchFamily="34" charset="0"/>
                <a:cs typeface="Arial" panose="020B0604020202020204" pitchFamily="34" charset="0"/>
              </a:rPr>
              <a:t>Z</a:t>
            </a:r>
            <a:r>
              <a:rPr lang="en-US" sz="2400" i="1" baseline="-25000" dirty="0">
                <a:latin typeface="Arial" panose="020B0604020202020204" pitchFamily="34" charset="0"/>
                <a:cs typeface="Arial" panose="020B0604020202020204" pitchFamily="34" charset="0"/>
              </a:rPr>
              <a:t>BF</a:t>
            </a:r>
            <a:r>
              <a:rPr lang="en-US" sz="2400" dirty="0">
                <a:latin typeface="Arial" panose="020B0604020202020204" pitchFamily="34" charset="0"/>
                <a:cs typeface="Arial" panose="020B0604020202020204" pitchFamily="34" charset="0"/>
              </a:rPr>
              <a:t>+</a:t>
            </a:r>
            <a:r>
              <a:rPr lang="en-US" sz="2400" i="1" dirty="0">
                <a:latin typeface="Arial" panose="020B0604020202020204" pitchFamily="34" charset="0"/>
                <a:cs typeface="Arial" panose="020B0604020202020204" pitchFamily="34" charset="0"/>
              </a:rPr>
              <a:t>Z</a:t>
            </a:r>
            <a:r>
              <a:rPr lang="en-US" sz="2400" i="1" baseline="-25000" dirty="0">
                <a:latin typeface="Arial" panose="020B0604020202020204" pitchFamily="34" charset="0"/>
                <a:cs typeface="Arial" panose="020B0604020202020204" pitchFamily="34" charset="0"/>
              </a:rPr>
              <a:t>GF</a:t>
            </a:r>
            <a:r>
              <a:rPr lang="en-US" sz="2400" dirty="0">
                <a:latin typeface="Arial" panose="020B0604020202020204" pitchFamily="34" charset="0"/>
                <a:cs typeface="Arial" panose="020B0604020202020204" pitchFamily="34" charset="0"/>
              </a:rPr>
              <a:t>, the effect of voltages </a:t>
            </a:r>
            <a:r>
              <a:rPr lang="en-US" sz="2400" i="1" dirty="0">
                <a:latin typeface="Arial" panose="020B0604020202020204" pitchFamily="34" charset="0"/>
                <a:cs typeface="Arial" panose="020B0604020202020204" pitchFamily="34" charset="0"/>
              </a:rPr>
              <a:t>V</a:t>
            </a:r>
            <a:r>
              <a:rPr lang="en-US" sz="2400" i="1" baseline="-25000" dirty="0">
                <a:latin typeface="Arial" panose="020B0604020202020204" pitchFamily="34" charset="0"/>
                <a:cs typeface="Arial" panose="020B0604020202020204" pitchFamily="34" charset="0"/>
              </a:rPr>
              <a:t>BF</a:t>
            </a:r>
            <a:r>
              <a:rPr lang="en-US" sz="2400" dirty="0">
                <a:latin typeface="Arial" panose="020B0604020202020204" pitchFamily="34" charset="0"/>
                <a:cs typeface="Arial" panose="020B0604020202020204" pitchFamily="34" charset="0"/>
              </a:rPr>
              <a:t> and </a:t>
            </a:r>
            <a:r>
              <a:rPr lang="en-US" sz="2400" i="1" dirty="0">
                <a:latin typeface="Arial" panose="020B0604020202020204" pitchFamily="34" charset="0"/>
                <a:cs typeface="Arial" panose="020B0604020202020204" pitchFamily="34" charset="0"/>
              </a:rPr>
              <a:t>V</a:t>
            </a:r>
            <a:r>
              <a:rPr lang="en-US" sz="2400" i="1" baseline="-25000" dirty="0">
                <a:latin typeface="Arial" panose="020B0604020202020204" pitchFamily="34" charset="0"/>
                <a:cs typeface="Arial" panose="020B0604020202020204" pitchFamily="34" charset="0"/>
              </a:rPr>
              <a:t>GF</a:t>
            </a:r>
            <a:r>
              <a:rPr lang="en-US" sz="2400" dirty="0">
                <a:latin typeface="Arial" panose="020B0604020202020204" pitchFamily="34" charset="0"/>
                <a:cs typeface="Arial" panose="020B0604020202020204" pitchFamily="34" charset="0"/>
              </a:rPr>
              <a:t> on </a:t>
            </a:r>
            <a:r>
              <a:rPr lang="en-US" sz="2400" i="1" dirty="0">
                <a:latin typeface="Arial" panose="020B0604020202020204" pitchFamily="34" charset="0"/>
                <a:cs typeface="Arial" panose="020B0604020202020204" pitchFamily="34" charset="0"/>
              </a:rPr>
              <a:t>V</a:t>
            </a:r>
            <a:r>
              <a:rPr lang="en-US" sz="2400" i="1" baseline="-25000" dirty="0">
                <a:latin typeface="Arial" panose="020B0604020202020204" pitchFamily="34" charset="0"/>
                <a:cs typeface="Arial" panose="020B0604020202020204" pitchFamily="34" charset="0"/>
              </a:rPr>
              <a:t>C</a:t>
            </a:r>
            <a:r>
              <a:rPr lang="en-US" sz="2400" dirty="0">
                <a:latin typeface="Arial" panose="020B0604020202020204" pitchFamily="34" charset="0"/>
                <a:cs typeface="Arial" panose="020B0604020202020204" pitchFamily="34" charset="0"/>
              </a:rPr>
              <a:t> can be as small as a </a:t>
            </a:r>
            <a:r>
              <a:rPr lang="en-US" sz="2400" b="1" dirty="0">
                <a:latin typeface="Arial" panose="020B0604020202020204" pitchFamily="34" charset="0"/>
                <a:cs typeface="Arial" panose="020B0604020202020204" pitchFamily="34" charset="0"/>
              </a:rPr>
              <a:t>few hundred mv</a:t>
            </a:r>
          </a:p>
        </p:txBody>
      </p:sp>
      <p:sp>
        <p:nvSpPr>
          <p:cNvPr id="11" name="CasellaDiTesto 10">
            <a:extLst>
              <a:ext uri="{FF2B5EF4-FFF2-40B4-BE49-F238E27FC236}">
                <a16:creationId xmlns:a16="http://schemas.microsoft.com/office/drawing/2014/main" id="{51751899-60D8-4CE6-B38C-424112EAAB9D}"/>
              </a:ext>
            </a:extLst>
          </p:cNvPr>
          <p:cNvSpPr txBox="1"/>
          <p:nvPr/>
        </p:nvSpPr>
        <p:spPr>
          <a:xfrm>
            <a:off x="8546693" y="2866988"/>
            <a:ext cx="3351524"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If the input amplifier impedance is &gt;&gt; </a:t>
            </a:r>
            <a:r>
              <a:rPr lang="en-US" sz="2400" i="1" dirty="0">
                <a:latin typeface="Arial" panose="020B0604020202020204" pitchFamily="34" charset="0"/>
                <a:cs typeface="Arial" panose="020B0604020202020204" pitchFamily="34" charset="0"/>
              </a:rPr>
              <a:t>Z</a:t>
            </a:r>
            <a:r>
              <a:rPr lang="en-US" sz="2400" i="1" baseline="-25000" dirty="0">
                <a:latin typeface="Arial" panose="020B0604020202020204" pitchFamily="34" charset="0"/>
                <a:cs typeface="Arial" panose="020B0604020202020204" pitchFamily="34" charset="0"/>
              </a:rPr>
              <a:t>1,</a:t>
            </a:r>
            <a:r>
              <a:rPr lang="en-US" sz="2400" i="1" dirty="0">
                <a:latin typeface="Arial" panose="020B0604020202020204" pitchFamily="34" charset="0"/>
                <a:cs typeface="Arial" panose="020B0604020202020204" pitchFamily="34" charset="0"/>
              </a:rPr>
              <a:t>Z</a:t>
            </a:r>
            <a:r>
              <a:rPr lang="en-US" sz="2400" i="1" baseline="-25000" dirty="0">
                <a:latin typeface="Arial" panose="020B0604020202020204" pitchFamily="34" charset="0"/>
                <a:cs typeface="Arial" panose="020B0604020202020204" pitchFamily="34" charset="0"/>
              </a:rPr>
              <a:t>2</a:t>
            </a:r>
            <a:r>
              <a:rPr lang="en-US" sz="2400" dirty="0">
                <a:latin typeface="Arial" panose="020B0604020202020204" pitchFamily="34" charset="0"/>
                <a:cs typeface="Arial" panose="020B0604020202020204" pitchFamily="34" charset="0"/>
              </a:rPr>
              <a:t>:</a:t>
            </a:r>
          </a:p>
        </p:txBody>
      </p:sp>
      <p:sp>
        <p:nvSpPr>
          <p:cNvPr id="12" name="CasellaDiTesto 11">
            <a:extLst>
              <a:ext uri="{FF2B5EF4-FFF2-40B4-BE49-F238E27FC236}">
                <a16:creationId xmlns:a16="http://schemas.microsoft.com/office/drawing/2014/main" id="{3F2615A2-2EE8-487C-B2EF-29C33ADA1FCD}"/>
              </a:ext>
            </a:extLst>
          </p:cNvPr>
          <p:cNvSpPr txBox="1"/>
          <p:nvPr/>
        </p:nvSpPr>
        <p:spPr>
          <a:xfrm>
            <a:off x="8546693" y="4855381"/>
            <a:ext cx="3258618"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The differential voltage is not affected by </a:t>
            </a:r>
            <a:r>
              <a:rPr lang="en-US" sz="2400" i="1" dirty="0">
                <a:latin typeface="Arial" panose="020B0604020202020204" pitchFamily="34" charset="0"/>
                <a:cs typeface="Arial" panose="020B0604020202020204" pitchFamily="34" charset="0"/>
              </a:rPr>
              <a:t>V</a:t>
            </a:r>
            <a:r>
              <a:rPr lang="en-US" sz="2400" i="1" baseline="-25000" dirty="0">
                <a:latin typeface="Arial" panose="020B0604020202020204" pitchFamily="34" charset="0"/>
                <a:cs typeface="Arial" panose="020B0604020202020204" pitchFamily="34" charset="0"/>
              </a:rPr>
              <a:t>BF</a:t>
            </a:r>
            <a:r>
              <a:rPr lang="en-US" sz="2400" dirty="0">
                <a:latin typeface="Arial" panose="020B0604020202020204" pitchFamily="34" charset="0"/>
                <a:cs typeface="Arial" panose="020B0604020202020204" pitchFamily="34" charset="0"/>
              </a:rPr>
              <a:t> and </a:t>
            </a:r>
            <a:r>
              <a:rPr lang="en-US" sz="2400" i="1" dirty="0">
                <a:latin typeface="Arial" panose="020B0604020202020204" pitchFamily="34" charset="0"/>
                <a:cs typeface="Arial" panose="020B0604020202020204" pitchFamily="34" charset="0"/>
              </a:rPr>
              <a:t>V</a:t>
            </a:r>
            <a:r>
              <a:rPr lang="en-US" sz="2400" i="1" baseline="-25000" dirty="0">
                <a:latin typeface="Arial" panose="020B0604020202020204" pitchFamily="34" charset="0"/>
                <a:cs typeface="Arial" panose="020B0604020202020204" pitchFamily="34" charset="0"/>
              </a:rPr>
              <a:t>GF</a:t>
            </a:r>
          </a:p>
        </p:txBody>
      </p:sp>
      <p:sp>
        <p:nvSpPr>
          <p:cNvPr id="13" name="CasellaDiTesto 12">
            <a:extLst>
              <a:ext uri="{FF2B5EF4-FFF2-40B4-BE49-F238E27FC236}">
                <a16:creationId xmlns:a16="http://schemas.microsoft.com/office/drawing/2014/main" id="{6E2A7439-9C8F-45E7-92D5-474CF7251C95}"/>
              </a:ext>
            </a:extLst>
          </p:cNvPr>
          <p:cNvSpPr txBox="1"/>
          <p:nvPr/>
        </p:nvSpPr>
        <p:spPr>
          <a:xfrm>
            <a:off x="5508585" y="2754295"/>
            <a:ext cx="441146" cy="369332"/>
          </a:xfrm>
          <a:prstGeom prst="rect">
            <a:avLst/>
          </a:prstGeom>
          <a:noFill/>
        </p:spPr>
        <p:txBody>
          <a:bodyPr wrap="none" rtlCol="0">
            <a:spAutoFit/>
          </a:bodyPr>
          <a:lstStyle/>
          <a:p>
            <a:r>
              <a:rPr lang="en-US" i="1" dirty="0">
                <a:latin typeface="Arial" panose="020B0604020202020204" pitchFamily="34" charset="0"/>
                <a:cs typeface="Arial" panose="020B0604020202020204" pitchFamily="34" charset="0"/>
              </a:rPr>
              <a:t>V</a:t>
            </a:r>
            <a:r>
              <a:rPr lang="en-US" i="1" baseline="-25000" dirty="0">
                <a:latin typeface="Arial" panose="020B0604020202020204" pitchFamily="34" charset="0"/>
                <a:cs typeface="Arial" panose="020B0604020202020204" pitchFamily="34" charset="0"/>
              </a:rPr>
              <a:t>B</a:t>
            </a:r>
          </a:p>
        </p:txBody>
      </p:sp>
      <p:cxnSp>
        <p:nvCxnSpPr>
          <p:cNvPr id="15" name="Connettore 2 14">
            <a:extLst>
              <a:ext uri="{FF2B5EF4-FFF2-40B4-BE49-F238E27FC236}">
                <a16:creationId xmlns:a16="http://schemas.microsoft.com/office/drawing/2014/main" id="{C95300E8-43AC-4E54-BA96-BAF2A92852D1}"/>
              </a:ext>
            </a:extLst>
          </p:cNvPr>
          <p:cNvCxnSpPr>
            <a:stCxn id="13" idx="3"/>
          </p:cNvCxnSpPr>
          <p:nvPr/>
        </p:nvCxnSpPr>
        <p:spPr>
          <a:xfrm flipV="1">
            <a:off x="5949731" y="2754295"/>
            <a:ext cx="127983" cy="18466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CasellaDiTesto 15">
            <a:extLst>
              <a:ext uri="{FF2B5EF4-FFF2-40B4-BE49-F238E27FC236}">
                <a16:creationId xmlns:a16="http://schemas.microsoft.com/office/drawing/2014/main" id="{EF36FC4E-3FF2-406F-8EAA-37FF6D3316CB}"/>
              </a:ext>
            </a:extLst>
          </p:cNvPr>
          <p:cNvSpPr txBox="1"/>
          <p:nvPr/>
        </p:nvSpPr>
        <p:spPr>
          <a:xfrm>
            <a:off x="476173" y="2503432"/>
            <a:ext cx="441146" cy="369332"/>
          </a:xfrm>
          <a:prstGeom prst="rect">
            <a:avLst/>
          </a:prstGeom>
          <a:noFill/>
        </p:spPr>
        <p:txBody>
          <a:bodyPr wrap="none" rtlCol="0">
            <a:spAutoFit/>
          </a:bodyPr>
          <a:lstStyle/>
          <a:p>
            <a:r>
              <a:rPr lang="en-US" i="1" dirty="0">
                <a:latin typeface="Arial" panose="020B0604020202020204" pitchFamily="34" charset="0"/>
                <a:cs typeface="Arial" panose="020B0604020202020204" pitchFamily="34" charset="0"/>
              </a:rPr>
              <a:t>V</a:t>
            </a:r>
            <a:r>
              <a:rPr lang="en-US" i="1" baseline="-25000" dirty="0">
                <a:latin typeface="Arial" panose="020B0604020202020204" pitchFamily="34" charset="0"/>
                <a:cs typeface="Arial" panose="020B0604020202020204" pitchFamily="34" charset="0"/>
              </a:rPr>
              <a:t>B</a:t>
            </a:r>
          </a:p>
        </p:txBody>
      </p:sp>
      <p:cxnSp>
        <p:nvCxnSpPr>
          <p:cNvPr id="17" name="Connettore 2 16">
            <a:extLst>
              <a:ext uri="{FF2B5EF4-FFF2-40B4-BE49-F238E27FC236}">
                <a16:creationId xmlns:a16="http://schemas.microsoft.com/office/drawing/2014/main" id="{B7137263-7DBA-4C74-BB9F-36A35FAF6275}"/>
              </a:ext>
            </a:extLst>
          </p:cNvPr>
          <p:cNvCxnSpPr>
            <a:stCxn id="16" idx="3"/>
          </p:cNvCxnSpPr>
          <p:nvPr/>
        </p:nvCxnSpPr>
        <p:spPr>
          <a:xfrm flipV="1">
            <a:off x="917319" y="2503432"/>
            <a:ext cx="127983" cy="18466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8" name="Oggetto 17">
            <a:extLst>
              <a:ext uri="{FF2B5EF4-FFF2-40B4-BE49-F238E27FC236}">
                <a16:creationId xmlns:a16="http://schemas.microsoft.com/office/drawing/2014/main" id="{59F2AC9C-761D-4BF6-A129-5D74F4FD9286}"/>
              </a:ext>
            </a:extLst>
          </p:cNvPr>
          <p:cNvGraphicFramePr>
            <a:graphicFrameLocks noChangeAspect="1"/>
          </p:cNvGraphicFramePr>
          <p:nvPr>
            <p:extLst>
              <p:ext uri="{D42A27DB-BD31-4B8C-83A1-F6EECF244321}">
                <p14:modId xmlns:p14="http://schemas.microsoft.com/office/powerpoint/2010/main" val="1553023490"/>
              </p:ext>
            </p:extLst>
          </p:nvPr>
        </p:nvGraphicFramePr>
        <p:xfrm>
          <a:off x="3509281" y="3852037"/>
          <a:ext cx="1778000" cy="457200"/>
        </p:xfrm>
        <a:graphic>
          <a:graphicData uri="http://schemas.openxmlformats.org/presentationml/2006/ole">
            <mc:AlternateContent xmlns:mc="http://schemas.openxmlformats.org/markup-compatibility/2006">
              <mc:Choice xmlns:v="urn:schemas-microsoft-com:vml" Requires="v">
                <p:oleObj spid="_x0000_s4464" name="Equation" r:id="rId11" imgW="888840" imgH="228600" progId="Equation.DSMT4">
                  <p:embed/>
                </p:oleObj>
              </mc:Choice>
              <mc:Fallback>
                <p:oleObj name="Equation" r:id="rId11" imgW="888840" imgH="228600" progId="Equation.DSMT4">
                  <p:embed/>
                  <p:pic>
                    <p:nvPicPr>
                      <p:cNvPr id="9" name="Oggetto 8">
                        <a:extLst>
                          <a:ext uri="{FF2B5EF4-FFF2-40B4-BE49-F238E27FC236}">
                            <a16:creationId xmlns:a16="http://schemas.microsoft.com/office/drawing/2014/main" id="{FF8D070B-44A7-4BF7-9BEF-613B1CAB689B}"/>
                          </a:ext>
                        </a:extLst>
                      </p:cNvPr>
                      <p:cNvPicPr/>
                      <p:nvPr/>
                    </p:nvPicPr>
                    <p:blipFill>
                      <a:blip r:embed="rId12"/>
                      <a:stretch>
                        <a:fillRect/>
                      </a:stretch>
                    </p:blipFill>
                    <p:spPr>
                      <a:xfrm>
                        <a:off x="3509281" y="3852037"/>
                        <a:ext cx="1778000" cy="457200"/>
                      </a:xfrm>
                      <a:prstGeom prst="rect">
                        <a:avLst/>
                      </a:prstGeom>
                    </p:spPr>
                  </p:pic>
                </p:oleObj>
              </mc:Fallback>
            </mc:AlternateContent>
          </a:graphicData>
        </a:graphic>
      </p:graphicFrame>
      <p:graphicFrame>
        <p:nvGraphicFramePr>
          <p:cNvPr id="19" name="Oggetto 18">
            <a:extLst>
              <a:ext uri="{FF2B5EF4-FFF2-40B4-BE49-F238E27FC236}">
                <a16:creationId xmlns:a16="http://schemas.microsoft.com/office/drawing/2014/main" id="{E5C97D2E-AAD8-4232-8242-F38045B29534}"/>
              </a:ext>
            </a:extLst>
          </p:cNvPr>
          <p:cNvGraphicFramePr>
            <a:graphicFrameLocks noChangeAspect="1"/>
          </p:cNvGraphicFramePr>
          <p:nvPr>
            <p:extLst>
              <p:ext uri="{D42A27DB-BD31-4B8C-83A1-F6EECF244321}">
                <p14:modId xmlns:p14="http://schemas.microsoft.com/office/powerpoint/2010/main" val="3657672457"/>
              </p:ext>
            </p:extLst>
          </p:nvPr>
        </p:nvGraphicFramePr>
        <p:xfrm>
          <a:off x="573948" y="3652481"/>
          <a:ext cx="2311400" cy="838200"/>
        </p:xfrm>
        <a:graphic>
          <a:graphicData uri="http://schemas.openxmlformats.org/presentationml/2006/ole">
            <mc:AlternateContent xmlns:mc="http://schemas.openxmlformats.org/markup-compatibility/2006">
              <mc:Choice xmlns:v="urn:schemas-microsoft-com:vml" Requires="v">
                <p:oleObj spid="_x0000_s4465" name="Equation" r:id="rId13" imgW="1155600" imgH="419040" progId="Equation.DSMT4">
                  <p:embed/>
                </p:oleObj>
              </mc:Choice>
              <mc:Fallback>
                <p:oleObj name="Equation" r:id="rId13" imgW="1155600" imgH="419040" progId="Equation.DSMT4">
                  <p:embed/>
                  <p:pic>
                    <p:nvPicPr>
                      <p:cNvPr id="26" name="Oggetto 25">
                        <a:extLst>
                          <a:ext uri="{FF2B5EF4-FFF2-40B4-BE49-F238E27FC236}">
                            <a16:creationId xmlns:a16="http://schemas.microsoft.com/office/drawing/2014/main" id="{61EE930D-8AED-436E-A05B-A9744A12AE9E}"/>
                          </a:ext>
                        </a:extLst>
                      </p:cNvPr>
                      <p:cNvPicPr/>
                      <p:nvPr/>
                    </p:nvPicPr>
                    <p:blipFill>
                      <a:blip r:embed="rId14"/>
                      <a:stretch>
                        <a:fillRect/>
                      </a:stretch>
                    </p:blipFill>
                    <p:spPr>
                      <a:xfrm>
                        <a:off x="573948" y="3652481"/>
                        <a:ext cx="2311400" cy="838200"/>
                      </a:xfrm>
                      <a:prstGeom prst="rect">
                        <a:avLst/>
                      </a:prstGeom>
                    </p:spPr>
                  </p:pic>
                </p:oleObj>
              </mc:Fallback>
            </mc:AlternateContent>
          </a:graphicData>
        </a:graphic>
      </p:graphicFrame>
      <p:cxnSp>
        <p:nvCxnSpPr>
          <p:cNvPr id="21" name="Connettore diritto 20">
            <a:extLst>
              <a:ext uri="{FF2B5EF4-FFF2-40B4-BE49-F238E27FC236}">
                <a16:creationId xmlns:a16="http://schemas.microsoft.com/office/drawing/2014/main" id="{030501CB-4CD3-4589-9E4C-174A155891C3}"/>
              </a:ext>
            </a:extLst>
          </p:cNvPr>
          <p:cNvCxnSpPr/>
          <p:nvPr/>
        </p:nvCxnSpPr>
        <p:spPr>
          <a:xfrm>
            <a:off x="5784274" y="2683796"/>
            <a:ext cx="86417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CasellaDiTesto 21">
            <a:extLst>
              <a:ext uri="{FF2B5EF4-FFF2-40B4-BE49-F238E27FC236}">
                <a16:creationId xmlns:a16="http://schemas.microsoft.com/office/drawing/2014/main" id="{9E9FFA08-8C4D-4E72-9355-4FDA38B13AAC}"/>
              </a:ext>
            </a:extLst>
          </p:cNvPr>
          <p:cNvSpPr txBox="1"/>
          <p:nvPr/>
        </p:nvSpPr>
        <p:spPr>
          <a:xfrm>
            <a:off x="8650841" y="1487769"/>
            <a:ext cx="3041151"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Such a small </a:t>
            </a:r>
            <a:r>
              <a:rPr lang="en-US" sz="2400" i="1" dirty="0">
                <a:latin typeface="Arial" panose="020B0604020202020204" pitchFamily="34" charset="0"/>
                <a:cs typeface="Arial" panose="020B0604020202020204" pitchFamily="34" charset="0"/>
              </a:rPr>
              <a:t>V</a:t>
            </a:r>
            <a:r>
              <a:rPr lang="en-US" sz="2400" i="1" baseline="-25000" dirty="0">
                <a:latin typeface="Arial" panose="020B0604020202020204" pitchFamily="34" charset="0"/>
                <a:cs typeface="Arial" panose="020B0604020202020204" pitchFamily="34" charset="0"/>
              </a:rPr>
              <a:t>C</a:t>
            </a:r>
            <a:r>
              <a:rPr lang="en-US" sz="2400" dirty="0">
                <a:latin typeface="Arial" panose="020B0604020202020204" pitchFamily="34" charset="0"/>
                <a:cs typeface="Arial" panose="020B0604020202020204" pitchFamily="34" charset="0"/>
              </a:rPr>
              <a:t> can be tolerated by the amplifier </a:t>
            </a:r>
          </a:p>
        </p:txBody>
      </p:sp>
    </p:spTree>
    <p:extLst>
      <p:ext uri="{BB962C8B-B14F-4D97-AF65-F5344CB8AC3E}">
        <p14:creationId xmlns:p14="http://schemas.microsoft.com/office/powerpoint/2010/main" val="4274349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12" grpId="0"/>
      <p:bldP spid="22" grpId="0"/>
    </p:bld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20000"/>
            <a:lumOff val="80000"/>
          </a:schemeClr>
        </a:solidFill>
      </a:spPr>
      <a:bodyPr rtlCol="0" anchor="ctr"/>
      <a:lstStyle>
        <a:defPPr algn="ctr">
          <a:defRPr dirty="0" smtClean="0">
            <a:solidFill>
              <a:schemeClr val="tx1"/>
            </a:solidFill>
            <a:latin typeface="Arial" panose="020B0604020202020204" pitchFamily="34" charset="0"/>
            <a:cs typeface="Arial"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400" dirty="0"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1527</Words>
  <Application>Microsoft Office PowerPoint</Application>
  <PresentationFormat>Widescreen</PresentationFormat>
  <Paragraphs>188</Paragraphs>
  <Slides>21</Slides>
  <Notes>3</Notes>
  <HiddenSlides>0</HiddenSlides>
  <MMClips>0</MMClips>
  <ScaleCrop>false</ScaleCrop>
  <HeadingPairs>
    <vt:vector size="8" baseType="variant">
      <vt:variant>
        <vt:lpstr>Caratteri utilizzati</vt:lpstr>
      </vt:variant>
      <vt:variant>
        <vt:i4>3</vt:i4>
      </vt:variant>
      <vt:variant>
        <vt:lpstr>Tema</vt:lpstr>
      </vt:variant>
      <vt:variant>
        <vt:i4>1</vt:i4>
      </vt:variant>
      <vt:variant>
        <vt:lpstr>Server OLE incorporati</vt:lpstr>
      </vt:variant>
      <vt:variant>
        <vt:i4>2</vt:i4>
      </vt:variant>
      <vt:variant>
        <vt:lpstr>Titoli diapositive</vt:lpstr>
      </vt:variant>
      <vt:variant>
        <vt:i4>21</vt:i4>
      </vt:variant>
    </vt:vector>
  </HeadingPairs>
  <TitlesOfParts>
    <vt:vector size="27" baseType="lpstr">
      <vt:lpstr>Arial</vt:lpstr>
      <vt:lpstr>Calibri</vt:lpstr>
      <vt:lpstr>Symbol</vt:lpstr>
      <vt:lpstr>Tema di Office</vt:lpstr>
      <vt:lpstr>Equation</vt:lpstr>
      <vt:lpstr>MathType 6.0 Equation</vt:lpstr>
      <vt:lpstr>A particular case: voltage or current sensing in battery packs</vt:lpstr>
      <vt:lpstr>Possible solution: isolation components</vt:lpstr>
      <vt:lpstr>Voltages due to mains inside a building</vt:lpstr>
      <vt:lpstr>Consequences of the presence of AC power distribution</vt:lpstr>
      <vt:lpstr>Particular case: the power supply</vt:lpstr>
      <vt:lpstr>A few significant cases</vt:lpstr>
      <vt:lpstr>Two possible solutions: </vt:lpstr>
      <vt:lpstr>Second solution</vt:lpstr>
      <vt:lpstr>Second solution</vt:lpstr>
      <vt:lpstr>Effect of the finite input impedances of the amplifier</vt:lpstr>
      <vt:lpstr>Effect of the finite input impedances of the amplifier</vt:lpstr>
      <vt:lpstr>General case of no electrical continuity </vt:lpstr>
      <vt:lpstr>General case of no electrical continuity </vt:lpstr>
      <vt:lpstr>Disturbance minimization: capacitive (electrostatic) coupling</vt:lpstr>
      <vt:lpstr>Mutual capacitance reduction: shielding</vt:lpstr>
      <vt:lpstr>Example</vt:lpstr>
      <vt:lpstr>Spectral content of the disturbance voltage</vt:lpstr>
      <vt:lpstr>Advantage and limit of differential reading. </vt:lpstr>
      <vt:lpstr>Advantage and limit of differential reading. </vt:lpstr>
      <vt:lpstr>Interference from variable magnetic fields</vt:lpstr>
      <vt:lpstr>Ground loops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pc</dc:creator>
  <cp:lastModifiedBy>Paolo Bruschi</cp:lastModifiedBy>
  <cp:revision>764</cp:revision>
  <dcterms:created xsi:type="dcterms:W3CDTF">2015-02-03T16:10:37Z</dcterms:created>
  <dcterms:modified xsi:type="dcterms:W3CDTF">2022-03-12T18:01:32Z</dcterms:modified>
</cp:coreProperties>
</file>