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7" r:id="rId2"/>
    <p:sldId id="256" r:id="rId3"/>
    <p:sldId id="257" r:id="rId4"/>
    <p:sldId id="258" r:id="rId5"/>
    <p:sldId id="259" r:id="rId6"/>
    <p:sldId id="260" r:id="rId7"/>
    <p:sldId id="278" r:id="rId8"/>
    <p:sldId id="261" r:id="rId9"/>
    <p:sldId id="262" r:id="rId10"/>
    <p:sldId id="263" r:id="rId11"/>
    <p:sldId id="264" r:id="rId12"/>
    <p:sldId id="265" r:id="rId13"/>
    <p:sldId id="266" r:id="rId14"/>
    <p:sldId id="267" r:id="rId15"/>
    <p:sldId id="268" r:id="rId16"/>
    <p:sldId id="269" r:id="rId17"/>
    <p:sldId id="279" r:id="rId18"/>
    <p:sldId id="280" r:id="rId19"/>
    <p:sldId id="270" r:id="rId20"/>
    <p:sldId id="271" r:id="rId21"/>
    <p:sldId id="272" r:id="rId22"/>
    <p:sldId id="273" r:id="rId23"/>
    <p:sldId id="274" r:id="rId24"/>
    <p:sldId id="275" r:id="rId25"/>
    <p:sldId id="276"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D27A5-A593-48A7-A57D-8BB3B85B0566}" v="103" dt="2023-05-24T14:02:11.44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3878" autoAdjust="0"/>
  </p:normalViewPr>
  <p:slideViewPr>
    <p:cSldViewPr snapToGrid="0">
      <p:cViewPr>
        <p:scale>
          <a:sx n="66" d="100"/>
          <a:sy n="66" d="100"/>
        </p:scale>
        <p:origin x="-364" y="-50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Bruschi" userId="a75eeb1e-9e8d-421e-bd1f-138b59bb6a61" providerId="ADAL" clId="{DCDE24FA-DA3F-4B83-B428-2ADD5AB21C50}"/>
    <pc:docChg chg="custSel addSld modSld">
      <pc:chgData name="Paolo Bruschi" userId="a75eeb1e-9e8d-421e-bd1f-138b59bb6a61" providerId="ADAL" clId="{DCDE24FA-DA3F-4B83-B428-2ADD5AB21C50}" dt="2023-05-16T16:59:10.379" v="1535" actId="20577"/>
      <pc:docMkLst>
        <pc:docMk/>
      </pc:docMkLst>
      <pc:sldChg chg="addSp modSp mod">
        <pc:chgData name="Paolo Bruschi" userId="a75eeb1e-9e8d-421e-bd1f-138b59bb6a61" providerId="ADAL" clId="{DCDE24FA-DA3F-4B83-B428-2ADD5AB21C50}" dt="2023-05-16T15:56:58.443" v="732" actId="692"/>
        <pc:sldMkLst>
          <pc:docMk/>
          <pc:sldMk cId="559451997" sldId="257"/>
        </pc:sldMkLst>
        <pc:spChg chg="mod">
          <ac:chgData name="Paolo Bruschi" userId="a75eeb1e-9e8d-421e-bd1f-138b59bb6a61" providerId="ADAL" clId="{DCDE24FA-DA3F-4B83-B428-2ADD5AB21C50}" dt="2023-05-16T15:55:25.114" v="686" actId="20577"/>
          <ac:spMkLst>
            <pc:docMk/>
            <pc:sldMk cId="559451997" sldId="257"/>
            <ac:spMk id="5" creationId="{FC08A775-F84A-CB65-4246-66BA129F2B5A}"/>
          </ac:spMkLst>
        </pc:spChg>
        <pc:spChg chg="add mod">
          <ac:chgData name="Paolo Bruschi" userId="a75eeb1e-9e8d-421e-bd1f-138b59bb6a61" providerId="ADAL" clId="{DCDE24FA-DA3F-4B83-B428-2ADD5AB21C50}" dt="2023-05-16T15:56:33.536" v="729" actId="207"/>
          <ac:spMkLst>
            <pc:docMk/>
            <pc:sldMk cId="559451997" sldId="257"/>
            <ac:spMk id="6" creationId="{61AA152A-E821-B6CE-5F6D-C526DD0888FB}"/>
          </ac:spMkLst>
        </pc:spChg>
        <pc:spChg chg="add mod">
          <ac:chgData name="Paolo Bruschi" userId="a75eeb1e-9e8d-421e-bd1f-138b59bb6a61" providerId="ADAL" clId="{DCDE24FA-DA3F-4B83-B428-2ADD5AB21C50}" dt="2023-05-16T15:56:58.443" v="732" actId="692"/>
          <ac:spMkLst>
            <pc:docMk/>
            <pc:sldMk cId="559451997" sldId="257"/>
            <ac:spMk id="7" creationId="{CB694A48-F5FA-CB97-86DD-AD651E003D55}"/>
          </ac:spMkLst>
        </pc:spChg>
      </pc:sldChg>
      <pc:sldChg chg="addSp modSp mod">
        <pc:chgData name="Paolo Bruschi" userId="a75eeb1e-9e8d-421e-bd1f-138b59bb6a61" providerId="ADAL" clId="{DCDE24FA-DA3F-4B83-B428-2ADD5AB21C50}" dt="2023-05-16T15:58:38.887" v="825" actId="114"/>
        <pc:sldMkLst>
          <pc:docMk/>
          <pc:sldMk cId="1765998448" sldId="258"/>
        </pc:sldMkLst>
        <pc:spChg chg="mod">
          <ac:chgData name="Paolo Bruschi" userId="a75eeb1e-9e8d-421e-bd1f-138b59bb6a61" providerId="ADAL" clId="{DCDE24FA-DA3F-4B83-B428-2ADD5AB21C50}" dt="2023-05-16T15:57:14.745" v="734" actId="20577"/>
          <ac:spMkLst>
            <pc:docMk/>
            <pc:sldMk cId="1765998448" sldId="258"/>
            <ac:spMk id="2" creationId="{76C81BA9-5688-FEFC-F650-22D308E9FA59}"/>
          </ac:spMkLst>
        </pc:spChg>
        <pc:spChg chg="add mod">
          <ac:chgData name="Paolo Bruschi" userId="a75eeb1e-9e8d-421e-bd1f-138b59bb6a61" providerId="ADAL" clId="{DCDE24FA-DA3F-4B83-B428-2ADD5AB21C50}" dt="2023-05-16T15:57:43.775" v="736" actId="1076"/>
          <ac:spMkLst>
            <pc:docMk/>
            <pc:sldMk cId="1765998448" sldId="258"/>
            <ac:spMk id="8" creationId="{610AB960-94E9-6D0D-60D5-CE163F5E37A3}"/>
          </ac:spMkLst>
        </pc:spChg>
        <pc:spChg chg="add mod">
          <ac:chgData name="Paolo Bruschi" userId="a75eeb1e-9e8d-421e-bd1f-138b59bb6a61" providerId="ADAL" clId="{DCDE24FA-DA3F-4B83-B428-2ADD5AB21C50}" dt="2023-05-16T15:58:38.887" v="825" actId="114"/>
          <ac:spMkLst>
            <pc:docMk/>
            <pc:sldMk cId="1765998448" sldId="258"/>
            <ac:spMk id="9" creationId="{50F1D227-5C15-1C1C-C893-234051B578ED}"/>
          </ac:spMkLst>
        </pc:spChg>
      </pc:sldChg>
      <pc:sldChg chg="addSp delSp modSp mod delAnim modAnim">
        <pc:chgData name="Paolo Bruschi" userId="a75eeb1e-9e8d-421e-bd1f-138b59bb6a61" providerId="ADAL" clId="{DCDE24FA-DA3F-4B83-B428-2ADD5AB21C50}" dt="2023-05-16T16:05:35.416" v="860"/>
        <pc:sldMkLst>
          <pc:docMk/>
          <pc:sldMk cId="4116693541" sldId="259"/>
        </pc:sldMkLst>
        <pc:spChg chg="del">
          <ac:chgData name="Paolo Bruschi" userId="a75eeb1e-9e8d-421e-bd1f-138b59bb6a61" providerId="ADAL" clId="{DCDE24FA-DA3F-4B83-B428-2ADD5AB21C50}" dt="2023-05-16T16:04:14.213" v="850" actId="478"/>
          <ac:spMkLst>
            <pc:docMk/>
            <pc:sldMk cId="4116693541" sldId="259"/>
            <ac:spMk id="8" creationId="{80BA8BA6-CDCE-9CFA-AE22-D81CB2CAD7B7}"/>
          </ac:spMkLst>
        </pc:spChg>
        <pc:spChg chg="mod">
          <ac:chgData name="Paolo Bruschi" userId="a75eeb1e-9e8d-421e-bd1f-138b59bb6a61" providerId="ADAL" clId="{DCDE24FA-DA3F-4B83-B428-2ADD5AB21C50}" dt="2023-05-16T16:05:10.296" v="856" actId="1076"/>
          <ac:spMkLst>
            <pc:docMk/>
            <pc:sldMk cId="4116693541" sldId="259"/>
            <ac:spMk id="9" creationId="{BDB35451-146A-2E0A-6C16-BCF7E2E93F69}"/>
          </ac:spMkLst>
        </pc:spChg>
        <pc:spChg chg="add mod">
          <ac:chgData name="Paolo Bruschi" userId="a75eeb1e-9e8d-421e-bd1f-138b59bb6a61" providerId="ADAL" clId="{DCDE24FA-DA3F-4B83-B428-2ADD5AB21C50}" dt="2023-05-16T16:01:26.726" v="837" actId="1076"/>
          <ac:spMkLst>
            <pc:docMk/>
            <pc:sldMk cId="4116693541" sldId="259"/>
            <ac:spMk id="10" creationId="{B277FA2A-2D93-F2C1-90EE-E97F9357BC8A}"/>
          </ac:spMkLst>
        </pc:spChg>
        <pc:spChg chg="mod">
          <ac:chgData name="Paolo Bruschi" userId="a75eeb1e-9e8d-421e-bd1f-138b59bb6a61" providerId="ADAL" clId="{DCDE24FA-DA3F-4B83-B428-2ADD5AB21C50}" dt="2023-05-16T16:01:03.959" v="833" actId="1076"/>
          <ac:spMkLst>
            <pc:docMk/>
            <pc:sldMk cId="4116693541" sldId="259"/>
            <ac:spMk id="17" creationId="{9628F0E3-FE56-556E-A864-254DFAD88BCE}"/>
          </ac:spMkLst>
        </pc:spChg>
        <pc:spChg chg="del">
          <ac:chgData name="Paolo Bruschi" userId="a75eeb1e-9e8d-421e-bd1f-138b59bb6a61" providerId="ADAL" clId="{DCDE24FA-DA3F-4B83-B428-2ADD5AB21C50}" dt="2023-05-16T16:05:03.530" v="855" actId="478"/>
          <ac:spMkLst>
            <pc:docMk/>
            <pc:sldMk cId="4116693541" sldId="259"/>
            <ac:spMk id="23" creationId="{3980C7D5-C792-98A7-7567-6E5A41BDEEF8}"/>
          </ac:spMkLst>
        </pc:spChg>
        <pc:graphicFrameChg chg="add mod">
          <ac:chgData name="Paolo Bruschi" userId="a75eeb1e-9e8d-421e-bd1f-138b59bb6a61" providerId="ADAL" clId="{DCDE24FA-DA3F-4B83-B428-2ADD5AB21C50}" dt="2023-05-16T16:04:50.655" v="853"/>
          <ac:graphicFrameMkLst>
            <pc:docMk/>
            <pc:sldMk cId="4116693541" sldId="259"/>
            <ac:graphicFrameMk id="14" creationId="{BF9A257C-6F91-9519-4FF8-A1302BBBF3F4}"/>
          </ac:graphicFrameMkLst>
        </pc:graphicFrameChg>
        <pc:cxnChg chg="mod">
          <ac:chgData name="Paolo Bruschi" userId="a75eeb1e-9e8d-421e-bd1f-138b59bb6a61" providerId="ADAL" clId="{DCDE24FA-DA3F-4B83-B428-2ADD5AB21C50}" dt="2023-05-16T16:05:13.271" v="857" actId="14100"/>
          <ac:cxnSpMkLst>
            <pc:docMk/>
            <pc:sldMk cId="4116693541" sldId="259"/>
            <ac:cxnSpMk id="21" creationId="{51B6A14A-AF52-2324-9199-DC585DE84393}"/>
          </ac:cxnSpMkLst>
        </pc:cxnChg>
      </pc:sldChg>
      <pc:sldChg chg="modAnim">
        <pc:chgData name="Paolo Bruschi" userId="a75eeb1e-9e8d-421e-bd1f-138b59bb6a61" providerId="ADAL" clId="{DCDE24FA-DA3F-4B83-B428-2ADD5AB21C50}" dt="2023-05-16T16:07:18.981" v="864"/>
        <pc:sldMkLst>
          <pc:docMk/>
          <pc:sldMk cId="1876728292" sldId="260"/>
        </pc:sldMkLst>
      </pc:sldChg>
      <pc:sldChg chg="modAnim">
        <pc:chgData name="Paolo Bruschi" userId="a75eeb1e-9e8d-421e-bd1f-138b59bb6a61" providerId="ADAL" clId="{DCDE24FA-DA3F-4B83-B428-2ADD5AB21C50}" dt="2023-05-16T16:08:30.775" v="865"/>
        <pc:sldMkLst>
          <pc:docMk/>
          <pc:sldMk cId="260776951" sldId="261"/>
        </pc:sldMkLst>
      </pc:sldChg>
      <pc:sldChg chg="modSp modAnim">
        <pc:chgData name="Paolo Bruschi" userId="a75eeb1e-9e8d-421e-bd1f-138b59bb6a61" providerId="ADAL" clId="{DCDE24FA-DA3F-4B83-B428-2ADD5AB21C50}" dt="2023-05-16T16:10:00.540" v="868" actId="20577"/>
        <pc:sldMkLst>
          <pc:docMk/>
          <pc:sldMk cId="4048210024" sldId="262"/>
        </pc:sldMkLst>
        <pc:spChg chg="mod">
          <ac:chgData name="Paolo Bruschi" userId="a75eeb1e-9e8d-421e-bd1f-138b59bb6a61" providerId="ADAL" clId="{DCDE24FA-DA3F-4B83-B428-2ADD5AB21C50}" dt="2023-05-16T16:10:00.540" v="868" actId="20577"/>
          <ac:spMkLst>
            <pc:docMk/>
            <pc:sldMk cId="4048210024" sldId="262"/>
            <ac:spMk id="47" creationId="{94FAF832-33CF-9392-6BEA-6BD60894FF13}"/>
          </ac:spMkLst>
        </pc:spChg>
      </pc:sldChg>
      <pc:sldChg chg="modSp mod modAnim">
        <pc:chgData name="Paolo Bruschi" userId="a75eeb1e-9e8d-421e-bd1f-138b59bb6a61" providerId="ADAL" clId="{DCDE24FA-DA3F-4B83-B428-2ADD5AB21C50}" dt="2023-05-16T16:12:55.359" v="944"/>
        <pc:sldMkLst>
          <pc:docMk/>
          <pc:sldMk cId="3823803570" sldId="263"/>
        </pc:sldMkLst>
        <pc:spChg chg="mod">
          <ac:chgData name="Paolo Bruschi" userId="a75eeb1e-9e8d-421e-bd1f-138b59bb6a61" providerId="ADAL" clId="{DCDE24FA-DA3F-4B83-B428-2ADD5AB21C50}" dt="2023-05-16T16:10:38.975" v="869" actId="20577"/>
          <ac:spMkLst>
            <pc:docMk/>
            <pc:sldMk cId="3823803570" sldId="263"/>
            <ac:spMk id="64" creationId="{FC6D78A2-573B-FA7F-99B8-F22D0803833F}"/>
          </ac:spMkLst>
        </pc:spChg>
        <pc:spChg chg="mod">
          <ac:chgData name="Paolo Bruschi" userId="a75eeb1e-9e8d-421e-bd1f-138b59bb6a61" providerId="ADAL" clId="{DCDE24FA-DA3F-4B83-B428-2ADD5AB21C50}" dt="2023-05-16T16:12:07.942" v="941" actId="115"/>
          <ac:spMkLst>
            <pc:docMk/>
            <pc:sldMk cId="3823803570" sldId="263"/>
            <ac:spMk id="65" creationId="{E12C4BBD-EAE7-96D9-58DD-4198AFC370CA}"/>
          </ac:spMkLst>
        </pc:spChg>
      </pc:sldChg>
      <pc:sldChg chg="addSp modSp mod modAnim">
        <pc:chgData name="Paolo Bruschi" userId="a75eeb1e-9e8d-421e-bd1f-138b59bb6a61" providerId="ADAL" clId="{DCDE24FA-DA3F-4B83-B428-2ADD5AB21C50}" dt="2023-05-16T16:20:22.125" v="987"/>
        <pc:sldMkLst>
          <pc:docMk/>
          <pc:sldMk cId="2127793149" sldId="267"/>
        </pc:sldMkLst>
        <pc:spChg chg="mod">
          <ac:chgData name="Paolo Bruschi" userId="a75eeb1e-9e8d-421e-bd1f-138b59bb6a61" providerId="ADAL" clId="{DCDE24FA-DA3F-4B83-B428-2ADD5AB21C50}" dt="2023-05-16T16:17:41.466" v="948" actId="1076"/>
          <ac:spMkLst>
            <pc:docMk/>
            <pc:sldMk cId="2127793149" sldId="267"/>
            <ac:spMk id="2" creationId="{C574ACCA-6D3A-85DC-443E-869D04F409C9}"/>
          </ac:spMkLst>
        </pc:spChg>
        <pc:spChg chg="mod">
          <ac:chgData name="Paolo Bruschi" userId="a75eeb1e-9e8d-421e-bd1f-138b59bb6a61" providerId="ADAL" clId="{DCDE24FA-DA3F-4B83-B428-2ADD5AB21C50}" dt="2023-05-16T16:17:37.456" v="947" actId="1076"/>
          <ac:spMkLst>
            <pc:docMk/>
            <pc:sldMk cId="2127793149" sldId="267"/>
            <ac:spMk id="5" creationId="{60875D70-23F6-990E-7308-4BA8E90DCA45}"/>
          </ac:spMkLst>
        </pc:spChg>
        <pc:spChg chg="mod">
          <ac:chgData name="Paolo Bruschi" userId="a75eeb1e-9e8d-421e-bd1f-138b59bb6a61" providerId="ADAL" clId="{DCDE24FA-DA3F-4B83-B428-2ADD5AB21C50}" dt="2023-05-16T16:17:26.539" v="946" actId="1076"/>
          <ac:spMkLst>
            <pc:docMk/>
            <pc:sldMk cId="2127793149" sldId="267"/>
            <ac:spMk id="6" creationId="{54ABB889-8569-B5D4-B63E-51CDAF6B7D7A}"/>
          </ac:spMkLst>
        </pc:spChg>
        <pc:spChg chg="add mod">
          <ac:chgData name="Paolo Bruschi" userId="a75eeb1e-9e8d-421e-bd1f-138b59bb6a61" providerId="ADAL" clId="{DCDE24FA-DA3F-4B83-B428-2ADD5AB21C50}" dt="2023-05-16T16:18:45.042" v="952" actId="14100"/>
          <ac:spMkLst>
            <pc:docMk/>
            <pc:sldMk cId="2127793149" sldId="267"/>
            <ac:spMk id="7" creationId="{6BE579F6-8243-D8EA-BC17-A3CDB2349922}"/>
          </ac:spMkLst>
        </pc:spChg>
        <pc:spChg chg="mod">
          <ac:chgData name="Paolo Bruschi" userId="a75eeb1e-9e8d-421e-bd1f-138b59bb6a61" providerId="ADAL" clId="{DCDE24FA-DA3F-4B83-B428-2ADD5AB21C50}" dt="2023-05-16T16:17:16.272" v="945" actId="14100"/>
          <ac:spMkLst>
            <pc:docMk/>
            <pc:sldMk cId="2127793149" sldId="267"/>
            <ac:spMk id="9" creationId="{87B314E2-49C9-2A51-67FD-8DCFB9877FEB}"/>
          </ac:spMkLst>
        </pc:spChg>
        <pc:spChg chg="add mod">
          <ac:chgData name="Paolo Bruschi" userId="a75eeb1e-9e8d-421e-bd1f-138b59bb6a61" providerId="ADAL" clId="{DCDE24FA-DA3F-4B83-B428-2ADD5AB21C50}" dt="2023-05-16T16:19:44.741" v="981" actId="1076"/>
          <ac:spMkLst>
            <pc:docMk/>
            <pc:sldMk cId="2127793149" sldId="267"/>
            <ac:spMk id="11" creationId="{F596AA73-8452-A78F-97B5-AFBBE775B457}"/>
          </ac:spMkLst>
        </pc:spChg>
        <pc:cxnChg chg="add mod">
          <ac:chgData name="Paolo Bruschi" userId="a75eeb1e-9e8d-421e-bd1f-138b59bb6a61" providerId="ADAL" clId="{DCDE24FA-DA3F-4B83-B428-2ADD5AB21C50}" dt="2023-05-16T16:20:04.645" v="986" actId="14100"/>
          <ac:cxnSpMkLst>
            <pc:docMk/>
            <pc:sldMk cId="2127793149" sldId="267"/>
            <ac:cxnSpMk id="13" creationId="{A90C3C05-113C-3C13-39FE-244BCF9B4D98}"/>
          </ac:cxnSpMkLst>
        </pc:cxnChg>
      </pc:sldChg>
      <pc:sldChg chg="modSp mod modAnim">
        <pc:chgData name="Paolo Bruschi" userId="a75eeb1e-9e8d-421e-bd1f-138b59bb6a61" providerId="ADAL" clId="{DCDE24FA-DA3F-4B83-B428-2ADD5AB21C50}" dt="2023-05-16T16:24:47.064" v="1105"/>
        <pc:sldMkLst>
          <pc:docMk/>
          <pc:sldMk cId="665610198" sldId="268"/>
        </pc:sldMkLst>
        <pc:spChg chg="mod">
          <ac:chgData name="Paolo Bruschi" userId="a75eeb1e-9e8d-421e-bd1f-138b59bb6a61" providerId="ADAL" clId="{DCDE24FA-DA3F-4B83-B428-2ADD5AB21C50}" dt="2023-05-16T16:23:43.830" v="1099" actId="113"/>
          <ac:spMkLst>
            <pc:docMk/>
            <pc:sldMk cId="665610198" sldId="268"/>
            <ac:spMk id="5" creationId="{3B543DD9-D1D8-3CA9-429F-4B8FA81FE964}"/>
          </ac:spMkLst>
        </pc:spChg>
        <pc:spChg chg="mod">
          <ac:chgData name="Paolo Bruschi" userId="a75eeb1e-9e8d-421e-bd1f-138b59bb6a61" providerId="ADAL" clId="{DCDE24FA-DA3F-4B83-B428-2ADD5AB21C50}" dt="2023-05-16T16:24:05.648" v="1102" actId="20577"/>
          <ac:spMkLst>
            <pc:docMk/>
            <pc:sldMk cId="665610198" sldId="268"/>
            <ac:spMk id="9" creationId="{42EFD10D-18E1-0C26-FADB-03B4C3457FFF}"/>
          </ac:spMkLst>
        </pc:spChg>
      </pc:sldChg>
      <pc:sldChg chg="addSp modSp mod">
        <pc:chgData name="Paolo Bruschi" userId="a75eeb1e-9e8d-421e-bd1f-138b59bb6a61" providerId="ADAL" clId="{DCDE24FA-DA3F-4B83-B428-2ADD5AB21C50}" dt="2023-05-16T16:53:42.721" v="1306" actId="20577"/>
        <pc:sldMkLst>
          <pc:docMk/>
          <pc:sldMk cId="977785518" sldId="270"/>
        </pc:sldMkLst>
        <pc:spChg chg="mod">
          <ac:chgData name="Paolo Bruschi" userId="a75eeb1e-9e8d-421e-bd1f-138b59bb6a61" providerId="ADAL" clId="{DCDE24FA-DA3F-4B83-B428-2ADD5AB21C50}" dt="2023-05-16T16:52:35.338" v="1249" actId="1076"/>
          <ac:spMkLst>
            <pc:docMk/>
            <pc:sldMk cId="977785518" sldId="270"/>
            <ac:spMk id="5" creationId="{30CDEC6E-836F-42F7-97A2-6D21082F4096}"/>
          </ac:spMkLst>
        </pc:spChg>
        <pc:spChg chg="mod">
          <ac:chgData name="Paolo Bruschi" userId="a75eeb1e-9e8d-421e-bd1f-138b59bb6a61" providerId="ADAL" clId="{DCDE24FA-DA3F-4B83-B428-2ADD5AB21C50}" dt="2023-05-16T16:52:35.338" v="1249" actId="1076"/>
          <ac:spMkLst>
            <pc:docMk/>
            <pc:sldMk cId="977785518" sldId="270"/>
            <ac:spMk id="6" creationId="{B5E619B9-1773-423D-A288-AB13D9C0FC33}"/>
          </ac:spMkLst>
        </pc:spChg>
        <pc:spChg chg="mod">
          <ac:chgData name="Paolo Bruschi" userId="a75eeb1e-9e8d-421e-bd1f-138b59bb6a61" providerId="ADAL" clId="{DCDE24FA-DA3F-4B83-B428-2ADD5AB21C50}" dt="2023-05-16T16:52:35.338" v="1249" actId="1076"/>
          <ac:spMkLst>
            <pc:docMk/>
            <pc:sldMk cId="977785518" sldId="270"/>
            <ac:spMk id="7" creationId="{298EF335-CBF5-4C8D-9CA1-523833BF949E}"/>
          </ac:spMkLst>
        </pc:spChg>
        <pc:spChg chg="mod">
          <ac:chgData name="Paolo Bruschi" userId="a75eeb1e-9e8d-421e-bd1f-138b59bb6a61" providerId="ADAL" clId="{DCDE24FA-DA3F-4B83-B428-2ADD5AB21C50}" dt="2023-05-16T16:52:35.338" v="1249" actId="1076"/>
          <ac:spMkLst>
            <pc:docMk/>
            <pc:sldMk cId="977785518" sldId="270"/>
            <ac:spMk id="8" creationId="{C2C05658-FB19-42E9-AE0A-68B1012B95FD}"/>
          </ac:spMkLst>
        </pc:spChg>
        <pc:spChg chg="mod">
          <ac:chgData name="Paolo Bruschi" userId="a75eeb1e-9e8d-421e-bd1f-138b59bb6a61" providerId="ADAL" clId="{DCDE24FA-DA3F-4B83-B428-2ADD5AB21C50}" dt="2023-05-16T16:52:35.338" v="1249" actId="1076"/>
          <ac:spMkLst>
            <pc:docMk/>
            <pc:sldMk cId="977785518" sldId="270"/>
            <ac:spMk id="9" creationId="{00393A47-BC68-49E0-B3AE-624339F9CC21}"/>
          </ac:spMkLst>
        </pc:spChg>
        <pc:spChg chg="mod">
          <ac:chgData name="Paolo Bruschi" userId="a75eeb1e-9e8d-421e-bd1f-138b59bb6a61" providerId="ADAL" clId="{DCDE24FA-DA3F-4B83-B428-2ADD5AB21C50}" dt="2023-05-16T16:52:43.925" v="1250" actId="1076"/>
          <ac:spMkLst>
            <pc:docMk/>
            <pc:sldMk cId="977785518" sldId="270"/>
            <ac:spMk id="10" creationId="{630F101B-5DE4-422F-B787-5406F33BD8F0}"/>
          </ac:spMkLst>
        </pc:spChg>
        <pc:spChg chg="add mod">
          <ac:chgData name="Paolo Bruschi" userId="a75eeb1e-9e8d-421e-bd1f-138b59bb6a61" providerId="ADAL" clId="{DCDE24FA-DA3F-4B83-B428-2ADD5AB21C50}" dt="2023-05-16T16:53:42.721" v="1306" actId="20577"/>
          <ac:spMkLst>
            <pc:docMk/>
            <pc:sldMk cId="977785518" sldId="270"/>
            <ac:spMk id="11" creationId="{70626D19-F46F-3ED1-780E-6A360615068E}"/>
          </ac:spMkLst>
        </pc:spChg>
      </pc:sldChg>
      <pc:sldChg chg="modAnim">
        <pc:chgData name="Paolo Bruschi" userId="a75eeb1e-9e8d-421e-bd1f-138b59bb6a61" providerId="ADAL" clId="{DCDE24FA-DA3F-4B83-B428-2ADD5AB21C50}" dt="2023-05-16T16:28:10.418" v="1114"/>
        <pc:sldMkLst>
          <pc:docMk/>
          <pc:sldMk cId="2313270569" sldId="271"/>
        </pc:sldMkLst>
      </pc:sldChg>
      <pc:sldChg chg="modSp mod">
        <pc:chgData name="Paolo Bruschi" userId="a75eeb1e-9e8d-421e-bd1f-138b59bb6a61" providerId="ADAL" clId="{DCDE24FA-DA3F-4B83-B428-2ADD5AB21C50}" dt="2023-05-16T16:37:06.083" v="1115" actId="1076"/>
        <pc:sldMkLst>
          <pc:docMk/>
          <pc:sldMk cId="485620882" sldId="275"/>
        </pc:sldMkLst>
        <pc:spChg chg="mod">
          <ac:chgData name="Paolo Bruschi" userId="a75eeb1e-9e8d-421e-bd1f-138b59bb6a61" providerId="ADAL" clId="{DCDE24FA-DA3F-4B83-B428-2ADD5AB21C50}" dt="2023-05-16T16:37:06.083" v="1115" actId="1076"/>
          <ac:spMkLst>
            <pc:docMk/>
            <pc:sldMk cId="485620882" sldId="275"/>
            <ac:spMk id="2" creationId="{7C2C7C21-877B-7087-7E7A-AFBEAFD49A6B}"/>
          </ac:spMkLst>
        </pc:spChg>
      </pc:sldChg>
      <pc:sldChg chg="addSp delSp modSp new mod">
        <pc:chgData name="Paolo Bruschi" userId="a75eeb1e-9e8d-421e-bd1f-138b59bb6a61" providerId="ADAL" clId="{DCDE24FA-DA3F-4B83-B428-2ADD5AB21C50}" dt="2023-05-16T15:54:03.158" v="684" actId="1076"/>
        <pc:sldMkLst>
          <pc:docMk/>
          <pc:sldMk cId="2106942661" sldId="277"/>
        </pc:sldMkLst>
        <pc:spChg chg="mod">
          <ac:chgData name="Paolo Bruschi" userId="a75eeb1e-9e8d-421e-bd1f-138b59bb6a61" providerId="ADAL" clId="{DCDE24FA-DA3F-4B83-B428-2ADD5AB21C50}" dt="2023-05-16T15:54:03.158" v="684" actId="1076"/>
          <ac:spMkLst>
            <pc:docMk/>
            <pc:sldMk cId="2106942661" sldId="277"/>
            <ac:spMk id="2" creationId="{F0FDA6B3-9257-2AB9-050C-C35B6569142E}"/>
          </ac:spMkLst>
        </pc:spChg>
        <pc:spChg chg="del">
          <ac:chgData name="Paolo Bruschi" userId="a75eeb1e-9e8d-421e-bd1f-138b59bb6a61" providerId="ADAL" clId="{DCDE24FA-DA3F-4B83-B428-2ADD5AB21C50}" dt="2023-05-16T15:40:41.615" v="66" actId="478"/>
          <ac:spMkLst>
            <pc:docMk/>
            <pc:sldMk cId="2106942661" sldId="277"/>
            <ac:spMk id="3" creationId="{7DDAE212-49B9-43AF-0FB9-7305217B79FA}"/>
          </ac:spMkLst>
        </pc:spChg>
        <pc:spChg chg="add mod">
          <ac:chgData name="Paolo Bruschi" userId="a75eeb1e-9e8d-421e-bd1f-138b59bb6a61" providerId="ADAL" clId="{DCDE24FA-DA3F-4B83-B428-2ADD5AB21C50}" dt="2023-05-16T15:53:55.828" v="683" actId="14100"/>
          <ac:spMkLst>
            <pc:docMk/>
            <pc:sldMk cId="2106942661" sldId="277"/>
            <ac:spMk id="6" creationId="{7F000F4C-8546-49CD-6B69-DB953DE91F44}"/>
          </ac:spMkLst>
        </pc:spChg>
        <pc:spChg chg="add mod">
          <ac:chgData name="Paolo Bruschi" userId="a75eeb1e-9e8d-421e-bd1f-138b59bb6a61" providerId="ADAL" clId="{DCDE24FA-DA3F-4B83-B428-2ADD5AB21C50}" dt="2023-05-16T15:53:52.068" v="682" actId="1076"/>
          <ac:spMkLst>
            <pc:docMk/>
            <pc:sldMk cId="2106942661" sldId="277"/>
            <ac:spMk id="7" creationId="{956F76CC-019D-AAA2-8B5D-ACA57645577A}"/>
          </ac:spMkLst>
        </pc:spChg>
        <pc:spChg chg="add mod ord">
          <ac:chgData name="Paolo Bruschi" userId="a75eeb1e-9e8d-421e-bd1f-138b59bb6a61" providerId="ADAL" clId="{DCDE24FA-DA3F-4B83-B428-2ADD5AB21C50}" dt="2023-05-16T15:53:52.068" v="682" actId="1076"/>
          <ac:spMkLst>
            <pc:docMk/>
            <pc:sldMk cId="2106942661" sldId="277"/>
            <ac:spMk id="8" creationId="{B9774051-8934-97D7-C589-BB0E945464A4}"/>
          </ac:spMkLst>
        </pc:spChg>
        <pc:spChg chg="add mod">
          <ac:chgData name="Paolo Bruschi" userId="a75eeb1e-9e8d-421e-bd1f-138b59bb6a61" providerId="ADAL" clId="{DCDE24FA-DA3F-4B83-B428-2ADD5AB21C50}" dt="2023-05-16T15:53:52.068" v="682" actId="1076"/>
          <ac:spMkLst>
            <pc:docMk/>
            <pc:sldMk cId="2106942661" sldId="277"/>
            <ac:spMk id="9" creationId="{2AB6993F-66CD-7ED2-A0A4-8E829EDD3B29}"/>
          </ac:spMkLst>
        </pc:spChg>
        <pc:spChg chg="add mod">
          <ac:chgData name="Paolo Bruschi" userId="a75eeb1e-9e8d-421e-bd1f-138b59bb6a61" providerId="ADAL" clId="{DCDE24FA-DA3F-4B83-B428-2ADD5AB21C50}" dt="2023-05-16T15:53:52.068" v="682" actId="1076"/>
          <ac:spMkLst>
            <pc:docMk/>
            <pc:sldMk cId="2106942661" sldId="277"/>
            <ac:spMk id="10" creationId="{EF02B027-7AEB-335D-7FE7-BB9ED3E176B0}"/>
          </ac:spMkLst>
        </pc:spChg>
        <pc:spChg chg="add mod ord">
          <ac:chgData name="Paolo Bruschi" userId="a75eeb1e-9e8d-421e-bd1f-138b59bb6a61" providerId="ADAL" clId="{DCDE24FA-DA3F-4B83-B428-2ADD5AB21C50}" dt="2023-05-16T15:53:52.068" v="682" actId="1076"/>
          <ac:spMkLst>
            <pc:docMk/>
            <pc:sldMk cId="2106942661" sldId="277"/>
            <ac:spMk id="11" creationId="{EC34D000-0A02-BE5B-D055-227BAF788E29}"/>
          </ac:spMkLst>
        </pc:spChg>
        <pc:spChg chg="add mod">
          <ac:chgData name="Paolo Bruschi" userId="a75eeb1e-9e8d-421e-bd1f-138b59bb6a61" providerId="ADAL" clId="{DCDE24FA-DA3F-4B83-B428-2ADD5AB21C50}" dt="2023-05-16T15:48:22.286" v="325" actId="14100"/>
          <ac:spMkLst>
            <pc:docMk/>
            <pc:sldMk cId="2106942661" sldId="277"/>
            <ac:spMk id="12" creationId="{33BD54E5-DE6F-173C-B187-94AC6A8B69FE}"/>
          </ac:spMkLst>
        </pc:spChg>
        <pc:spChg chg="add mod">
          <ac:chgData name="Paolo Bruschi" userId="a75eeb1e-9e8d-421e-bd1f-138b59bb6a61" providerId="ADAL" clId="{DCDE24FA-DA3F-4B83-B428-2ADD5AB21C50}" dt="2023-05-16T15:50:29.670" v="394" actId="14100"/>
          <ac:spMkLst>
            <pc:docMk/>
            <pc:sldMk cId="2106942661" sldId="277"/>
            <ac:spMk id="13" creationId="{6BE522F7-96F5-2D7A-5980-3DBFD9B12480}"/>
          </ac:spMkLst>
        </pc:spChg>
        <pc:spChg chg="add mod">
          <ac:chgData name="Paolo Bruschi" userId="a75eeb1e-9e8d-421e-bd1f-138b59bb6a61" providerId="ADAL" clId="{DCDE24FA-DA3F-4B83-B428-2ADD5AB21C50}" dt="2023-05-16T15:53:52.068" v="682" actId="1076"/>
          <ac:spMkLst>
            <pc:docMk/>
            <pc:sldMk cId="2106942661" sldId="277"/>
            <ac:spMk id="14" creationId="{ED50C06D-959D-78AA-42B6-FDAB250791DC}"/>
          </ac:spMkLst>
        </pc:spChg>
        <pc:spChg chg="add mod">
          <ac:chgData name="Paolo Bruschi" userId="a75eeb1e-9e8d-421e-bd1f-138b59bb6a61" providerId="ADAL" clId="{DCDE24FA-DA3F-4B83-B428-2ADD5AB21C50}" dt="2023-05-16T15:53:52.068" v="682" actId="1076"/>
          <ac:spMkLst>
            <pc:docMk/>
            <pc:sldMk cId="2106942661" sldId="277"/>
            <ac:spMk id="15" creationId="{D7445FB5-5609-90FC-0690-CC0A69D60DD0}"/>
          </ac:spMkLst>
        </pc:spChg>
        <pc:spChg chg="add mod">
          <ac:chgData name="Paolo Bruschi" userId="a75eeb1e-9e8d-421e-bd1f-138b59bb6a61" providerId="ADAL" clId="{DCDE24FA-DA3F-4B83-B428-2ADD5AB21C50}" dt="2023-05-16T15:52:20.109" v="582" actId="20577"/>
          <ac:spMkLst>
            <pc:docMk/>
            <pc:sldMk cId="2106942661" sldId="277"/>
            <ac:spMk id="16" creationId="{88EBDD3A-A10D-336C-3962-744A2677CFDF}"/>
          </ac:spMkLst>
        </pc:spChg>
        <pc:spChg chg="add mod">
          <ac:chgData name="Paolo Bruschi" userId="a75eeb1e-9e8d-421e-bd1f-138b59bb6a61" providerId="ADAL" clId="{DCDE24FA-DA3F-4B83-B428-2ADD5AB21C50}" dt="2023-05-16T15:53:46.745" v="681" actId="14100"/>
          <ac:spMkLst>
            <pc:docMk/>
            <pc:sldMk cId="2106942661" sldId="277"/>
            <ac:spMk id="17" creationId="{0D6EAD0B-2991-D5B0-9AFF-CF71A90AB1B7}"/>
          </ac:spMkLst>
        </pc:spChg>
      </pc:sldChg>
      <pc:sldChg chg="addSp modSp new mod">
        <pc:chgData name="Paolo Bruschi" userId="a75eeb1e-9e8d-421e-bd1f-138b59bb6a61" providerId="ADAL" clId="{DCDE24FA-DA3F-4B83-B428-2ADD5AB21C50}" dt="2023-05-16T16:59:10.379" v="1535" actId="20577"/>
        <pc:sldMkLst>
          <pc:docMk/>
          <pc:sldMk cId="354798212" sldId="278"/>
        </pc:sldMkLst>
        <pc:spChg chg="mod">
          <ac:chgData name="Paolo Bruschi" userId="a75eeb1e-9e8d-421e-bd1f-138b59bb6a61" providerId="ADAL" clId="{DCDE24FA-DA3F-4B83-B428-2ADD5AB21C50}" dt="2023-05-16T16:59:10.379" v="1535" actId="20577"/>
          <ac:spMkLst>
            <pc:docMk/>
            <pc:sldMk cId="354798212" sldId="278"/>
            <ac:spMk id="2" creationId="{330ACC96-E344-5143-29BC-0FE9B3A3A029}"/>
          </ac:spMkLst>
        </pc:spChg>
        <pc:spChg chg="add mod">
          <ac:chgData name="Paolo Bruschi" userId="a75eeb1e-9e8d-421e-bd1f-138b59bb6a61" providerId="ADAL" clId="{DCDE24FA-DA3F-4B83-B428-2ADD5AB21C50}" dt="2023-05-16T16:55:21.268" v="1404" actId="20577"/>
          <ac:spMkLst>
            <pc:docMk/>
            <pc:sldMk cId="354798212" sldId="278"/>
            <ac:spMk id="5" creationId="{F2D2EF75-1B0B-B813-E460-7545EFF92083}"/>
          </ac:spMkLst>
        </pc:spChg>
        <pc:spChg chg="add mod">
          <ac:chgData name="Paolo Bruschi" userId="a75eeb1e-9e8d-421e-bd1f-138b59bb6a61" providerId="ADAL" clId="{DCDE24FA-DA3F-4B83-B428-2ADD5AB21C50}" dt="2023-05-16T16:56:21.861" v="1502" actId="20577"/>
          <ac:spMkLst>
            <pc:docMk/>
            <pc:sldMk cId="354798212" sldId="278"/>
            <ac:spMk id="6" creationId="{39FF259A-C329-FD40-D7E1-22A5C6E0AC54}"/>
          </ac:spMkLst>
        </pc:spChg>
        <pc:spChg chg="add mod">
          <ac:chgData name="Paolo Bruschi" userId="a75eeb1e-9e8d-421e-bd1f-138b59bb6a61" providerId="ADAL" clId="{DCDE24FA-DA3F-4B83-B428-2ADD5AB21C50}" dt="2023-05-16T16:58:37.983" v="1504" actId="1076"/>
          <ac:spMkLst>
            <pc:docMk/>
            <pc:sldMk cId="354798212" sldId="278"/>
            <ac:spMk id="8" creationId="{3568E07B-856B-D131-749B-5B286920B7AC}"/>
          </ac:spMkLst>
        </pc:spChg>
        <pc:spChg chg="add mod">
          <ac:chgData name="Paolo Bruschi" userId="a75eeb1e-9e8d-421e-bd1f-138b59bb6a61" providerId="ADAL" clId="{DCDE24FA-DA3F-4B83-B428-2ADD5AB21C50}" dt="2023-05-16T16:58:53.350" v="1523" actId="20577"/>
          <ac:spMkLst>
            <pc:docMk/>
            <pc:sldMk cId="354798212" sldId="278"/>
            <ac:spMk id="9" creationId="{F26892BC-85E7-3788-D053-24B6D4E4C4CA}"/>
          </ac:spMkLst>
        </pc:spChg>
        <pc:graphicFrameChg chg="add mod">
          <ac:chgData name="Paolo Bruschi" userId="a75eeb1e-9e8d-421e-bd1f-138b59bb6a61" providerId="ADAL" clId="{DCDE24FA-DA3F-4B83-B428-2ADD5AB21C50}" dt="2023-05-16T16:58:41.909" v="1505" actId="1076"/>
          <ac:graphicFrameMkLst>
            <pc:docMk/>
            <pc:sldMk cId="354798212" sldId="278"/>
            <ac:graphicFrameMk id="7" creationId="{66ABB9E1-6BA5-EF67-ACC2-D72CC27DD566}"/>
          </ac:graphicFrameMkLst>
        </pc:graphicFrameChg>
      </pc:sldChg>
    </pc:docChg>
  </pc:docChgLst>
  <pc:docChgLst>
    <pc:chgData name="Paolo Bruschi" userId="a75eeb1e-9e8d-421e-bd1f-138b59bb6a61" providerId="ADAL" clId="{7F5D27A5-A593-48A7-A57D-8BB3B85B0566}"/>
    <pc:docChg chg="undo custSel addSld modSld">
      <pc:chgData name="Paolo Bruschi" userId="a75eeb1e-9e8d-421e-bd1f-138b59bb6a61" providerId="ADAL" clId="{7F5D27A5-A593-48A7-A57D-8BB3B85B0566}" dt="2023-05-24T14:02:11.448" v="1873"/>
      <pc:docMkLst>
        <pc:docMk/>
      </pc:docMkLst>
      <pc:sldChg chg="modSp mod">
        <pc:chgData name="Paolo Bruschi" userId="a75eeb1e-9e8d-421e-bd1f-138b59bb6a61" providerId="ADAL" clId="{7F5D27A5-A593-48A7-A57D-8BB3B85B0566}" dt="2023-05-17T14:13:56.701" v="530" actId="20577"/>
        <pc:sldMkLst>
          <pc:docMk/>
          <pc:sldMk cId="665610198" sldId="268"/>
        </pc:sldMkLst>
        <pc:spChg chg="mod">
          <ac:chgData name="Paolo Bruschi" userId="a75eeb1e-9e8d-421e-bd1f-138b59bb6a61" providerId="ADAL" clId="{7F5D27A5-A593-48A7-A57D-8BB3B85B0566}" dt="2023-05-17T14:13:56.701" v="530" actId="20577"/>
          <ac:spMkLst>
            <pc:docMk/>
            <pc:sldMk cId="665610198" sldId="268"/>
            <ac:spMk id="5" creationId="{3B543DD9-D1D8-3CA9-429F-4B8FA81FE964}"/>
          </ac:spMkLst>
        </pc:spChg>
      </pc:sldChg>
      <pc:sldChg chg="addSp delSp mod modAnim">
        <pc:chgData name="Paolo Bruschi" userId="a75eeb1e-9e8d-421e-bd1f-138b59bb6a61" providerId="ADAL" clId="{7F5D27A5-A593-48A7-A57D-8BB3B85B0566}" dt="2023-05-16T21:56:25.478" v="529"/>
        <pc:sldMkLst>
          <pc:docMk/>
          <pc:sldMk cId="3992684538" sldId="273"/>
        </pc:sldMkLst>
        <pc:grpChg chg="add del">
          <ac:chgData name="Paolo Bruschi" userId="a75eeb1e-9e8d-421e-bd1f-138b59bb6a61" providerId="ADAL" clId="{7F5D27A5-A593-48A7-A57D-8BB3B85B0566}" dt="2023-05-16T21:56:23.496" v="528" actId="478"/>
          <ac:grpSpMkLst>
            <pc:docMk/>
            <pc:sldMk cId="3992684538" sldId="273"/>
            <ac:grpSpMk id="41" creationId="{0034AE76-EEA0-3386-0E4F-743556840913}"/>
          </ac:grpSpMkLst>
        </pc:grpChg>
      </pc:sldChg>
      <pc:sldChg chg="addSp delSp modSp mod modAnim">
        <pc:chgData name="Paolo Bruschi" userId="a75eeb1e-9e8d-421e-bd1f-138b59bb6a61" providerId="ADAL" clId="{7F5D27A5-A593-48A7-A57D-8BB3B85B0566}" dt="2023-05-16T19:30:33.764" v="526"/>
        <pc:sldMkLst>
          <pc:docMk/>
          <pc:sldMk cId="354798212" sldId="278"/>
        </pc:sldMkLst>
        <pc:spChg chg="mod">
          <ac:chgData name="Paolo Bruschi" userId="a75eeb1e-9e8d-421e-bd1f-138b59bb6a61" providerId="ADAL" clId="{7F5D27A5-A593-48A7-A57D-8BB3B85B0566}" dt="2023-05-16T19:19:50.705" v="287" actId="20577"/>
          <ac:spMkLst>
            <pc:docMk/>
            <pc:sldMk cId="354798212" sldId="278"/>
            <ac:spMk id="5" creationId="{F2D2EF75-1B0B-B813-E460-7545EFF92083}"/>
          </ac:spMkLst>
        </pc:spChg>
        <pc:spChg chg="mod">
          <ac:chgData name="Paolo Bruschi" userId="a75eeb1e-9e8d-421e-bd1f-138b59bb6a61" providerId="ADAL" clId="{7F5D27A5-A593-48A7-A57D-8BB3B85B0566}" dt="2023-05-16T19:14:35.008" v="258" actId="20577"/>
          <ac:spMkLst>
            <pc:docMk/>
            <pc:sldMk cId="354798212" sldId="278"/>
            <ac:spMk id="6" creationId="{39FF259A-C329-FD40-D7E1-22A5C6E0AC54}"/>
          </ac:spMkLst>
        </pc:spChg>
        <pc:spChg chg="mod">
          <ac:chgData name="Paolo Bruschi" userId="a75eeb1e-9e8d-421e-bd1f-138b59bb6a61" providerId="ADAL" clId="{7F5D27A5-A593-48A7-A57D-8BB3B85B0566}" dt="2023-05-16T19:09:53.210" v="2" actId="1076"/>
          <ac:spMkLst>
            <pc:docMk/>
            <pc:sldMk cId="354798212" sldId="278"/>
            <ac:spMk id="9" creationId="{F26892BC-85E7-3788-D053-24B6D4E4C4CA}"/>
          </ac:spMkLst>
        </pc:spChg>
        <pc:spChg chg="add mod">
          <ac:chgData name="Paolo Bruschi" userId="a75eeb1e-9e8d-421e-bd1f-138b59bb6a61" providerId="ADAL" clId="{7F5D27A5-A593-48A7-A57D-8BB3B85B0566}" dt="2023-05-16T19:13:34.503" v="212" actId="1076"/>
          <ac:spMkLst>
            <pc:docMk/>
            <pc:sldMk cId="354798212" sldId="278"/>
            <ac:spMk id="12" creationId="{BD01453E-3A8E-8015-A243-1456847BC1A3}"/>
          </ac:spMkLst>
        </pc:spChg>
        <pc:spChg chg="add mod">
          <ac:chgData name="Paolo Bruschi" userId="a75eeb1e-9e8d-421e-bd1f-138b59bb6a61" providerId="ADAL" clId="{7F5D27A5-A593-48A7-A57D-8BB3B85B0566}" dt="2023-05-16T19:20:16.694" v="289" actId="1076"/>
          <ac:spMkLst>
            <pc:docMk/>
            <pc:sldMk cId="354798212" sldId="278"/>
            <ac:spMk id="13" creationId="{85C991D7-E630-B1C1-86DA-FAC7B7C0A9D7}"/>
          </ac:spMkLst>
        </pc:spChg>
        <pc:spChg chg="add del mod">
          <ac:chgData name="Paolo Bruschi" userId="a75eeb1e-9e8d-421e-bd1f-138b59bb6a61" providerId="ADAL" clId="{7F5D27A5-A593-48A7-A57D-8BB3B85B0566}" dt="2023-05-16T19:28:14.416" v="501" actId="478"/>
          <ac:spMkLst>
            <pc:docMk/>
            <pc:sldMk cId="354798212" sldId="278"/>
            <ac:spMk id="16" creationId="{F5C2DDED-DF98-36DA-FF05-9713C8B2A1C7}"/>
          </ac:spMkLst>
        </pc:spChg>
        <pc:spChg chg="add del mod">
          <ac:chgData name="Paolo Bruschi" userId="a75eeb1e-9e8d-421e-bd1f-138b59bb6a61" providerId="ADAL" clId="{7F5D27A5-A593-48A7-A57D-8BB3B85B0566}" dt="2023-05-16T19:21:11.185" v="320" actId="478"/>
          <ac:spMkLst>
            <pc:docMk/>
            <pc:sldMk cId="354798212" sldId="278"/>
            <ac:spMk id="17" creationId="{41FDE170-C496-1D08-533C-F46BB399EE56}"/>
          </ac:spMkLst>
        </pc:spChg>
        <pc:spChg chg="mod">
          <ac:chgData name="Paolo Bruschi" userId="a75eeb1e-9e8d-421e-bd1f-138b59bb6a61" providerId="ADAL" clId="{7F5D27A5-A593-48A7-A57D-8BB3B85B0566}" dt="2023-05-16T19:24:54.099" v="396" actId="27803"/>
          <ac:spMkLst>
            <pc:docMk/>
            <pc:sldMk cId="354798212" sldId="278"/>
            <ac:spMk id="22" creationId="{F4AB8AC3-02C3-2019-98BA-9F47C578FC38}"/>
          </ac:spMkLst>
        </pc:spChg>
        <pc:spChg chg="mod">
          <ac:chgData name="Paolo Bruschi" userId="a75eeb1e-9e8d-421e-bd1f-138b59bb6a61" providerId="ADAL" clId="{7F5D27A5-A593-48A7-A57D-8BB3B85B0566}" dt="2023-05-16T19:24:54.099" v="396" actId="27803"/>
          <ac:spMkLst>
            <pc:docMk/>
            <pc:sldMk cId="354798212" sldId="278"/>
            <ac:spMk id="23" creationId="{D94FB121-7A2C-7A78-F2B7-F0AD4E3C716C}"/>
          </ac:spMkLst>
        </pc:spChg>
        <pc:spChg chg="mod">
          <ac:chgData name="Paolo Bruschi" userId="a75eeb1e-9e8d-421e-bd1f-138b59bb6a61" providerId="ADAL" clId="{7F5D27A5-A593-48A7-A57D-8BB3B85B0566}" dt="2023-05-16T19:24:54.099" v="396" actId="27803"/>
          <ac:spMkLst>
            <pc:docMk/>
            <pc:sldMk cId="354798212" sldId="278"/>
            <ac:spMk id="25" creationId="{14DB7679-4242-CBFD-D07B-0DC440779B1D}"/>
          </ac:spMkLst>
        </pc:spChg>
        <pc:spChg chg="mod">
          <ac:chgData name="Paolo Bruschi" userId="a75eeb1e-9e8d-421e-bd1f-138b59bb6a61" providerId="ADAL" clId="{7F5D27A5-A593-48A7-A57D-8BB3B85B0566}" dt="2023-05-16T19:24:54.099" v="396" actId="27803"/>
          <ac:spMkLst>
            <pc:docMk/>
            <pc:sldMk cId="354798212" sldId="278"/>
            <ac:spMk id="26" creationId="{FD2DD53A-04FE-0D9A-8707-B853E0EF6771}"/>
          </ac:spMkLst>
        </pc:spChg>
        <pc:spChg chg="mod">
          <ac:chgData name="Paolo Bruschi" userId="a75eeb1e-9e8d-421e-bd1f-138b59bb6a61" providerId="ADAL" clId="{7F5D27A5-A593-48A7-A57D-8BB3B85B0566}" dt="2023-05-16T19:25:12.819" v="398" actId="164"/>
          <ac:spMkLst>
            <pc:docMk/>
            <pc:sldMk cId="354798212" sldId="278"/>
            <ac:spMk id="27" creationId="{55728EBE-7245-CBB5-FFD5-E3C82A9ED352}"/>
          </ac:spMkLst>
        </pc:spChg>
        <pc:spChg chg="mod">
          <ac:chgData name="Paolo Bruschi" userId="a75eeb1e-9e8d-421e-bd1f-138b59bb6a61" providerId="ADAL" clId="{7F5D27A5-A593-48A7-A57D-8BB3B85B0566}" dt="2023-05-16T19:25:12.819" v="398" actId="164"/>
          <ac:spMkLst>
            <pc:docMk/>
            <pc:sldMk cId="354798212" sldId="278"/>
            <ac:spMk id="28" creationId="{66E42951-CD88-F296-AA95-444CBF9A6E2B}"/>
          </ac:spMkLst>
        </pc:spChg>
        <pc:spChg chg="mod">
          <ac:chgData name="Paolo Bruschi" userId="a75eeb1e-9e8d-421e-bd1f-138b59bb6a61" providerId="ADAL" clId="{7F5D27A5-A593-48A7-A57D-8BB3B85B0566}" dt="2023-05-16T19:25:12.819" v="398" actId="164"/>
          <ac:spMkLst>
            <pc:docMk/>
            <pc:sldMk cId="354798212" sldId="278"/>
            <ac:spMk id="29" creationId="{B7A7BB5F-BEEB-635A-B78D-1E4586AB7B93}"/>
          </ac:spMkLst>
        </pc:spChg>
        <pc:spChg chg="mod">
          <ac:chgData name="Paolo Bruschi" userId="a75eeb1e-9e8d-421e-bd1f-138b59bb6a61" providerId="ADAL" clId="{7F5D27A5-A593-48A7-A57D-8BB3B85B0566}" dt="2023-05-16T19:25:12.819" v="398" actId="164"/>
          <ac:spMkLst>
            <pc:docMk/>
            <pc:sldMk cId="354798212" sldId="278"/>
            <ac:spMk id="30" creationId="{75A716C6-18E6-F74F-A173-C189C76E6A27}"/>
          </ac:spMkLst>
        </pc:spChg>
        <pc:spChg chg="mod">
          <ac:chgData name="Paolo Bruschi" userId="a75eeb1e-9e8d-421e-bd1f-138b59bb6a61" providerId="ADAL" clId="{7F5D27A5-A593-48A7-A57D-8BB3B85B0566}" dt="2023-05-16T19:25:12.819" v="398" actId="164"/>
          <ac:spMkLst>
            <pc:docMk/>
            <pc:sldMk cId="354798212" sldId="278"/>
            <ac:spMk id="31" creationId="{31AA15C9-C22A-7388-6DB8-2E63F7BA1798}"/>
          </ac:spMkLst>
        </pc:spChg>
        <pc:spChg chg="mod">
          <ac:chgData name="Paolo Bruschi" userId="a75eeb1e-9e8d-421e-bd1f-138b59bb6a61" providerId="ADAL" clId="{7F5D27A5-A593-48A7-A57D-8BB3B85B0566}" dt="2023-05-16T19:25:12.819" v="398" actId="164"/>
          <ac:spMkLst>
            <pc:docMk/>
            <pc:sldMk cId="354798212" sldId="278"/>
            <ac:spMk id="32" creationId="{683EB019-4990-B05D-5F8C-6F7C5D7FAF5C}"/>
          </ac:spMkLst>
        </pc:spChg>
        <pc:spChg chg="mod">
          <ac:chgData name="Paolo Bruschi" userId="a75eeb1e-9e8d-421e-bd1f-138b59bb6a61" providerId="ADAL" clId="{7F5D27A5-A593-48A7-A57D-8BB3B85B0566}" dt="2023-05-16T19:25:12.819" v="398" actId="164"/>
          <ac:spMkLst>
            <pc:docMk/>
            <pc:sldMk cId="354798212" sldId="278"/>
            <ac:spMk id="33" creationId="{1A793CC6-AA12-D76F-0C4F-C1B389908A48}"/>
          </ac:spMkLst>
        </pc:spChg>
        <pc:spChg chg="mod">
          <ac:chgData name="Paolo Bruschi" userId="a75eeb1e-9e8d-421e-bd1f-138b59bb6a61" providerId="ADAL" clId="{7F5D27A5-A593-48A7-A57D-8BB3B85B0566}" dt="2023-05-16T19:25:12.819" v="398" actId="164"/>
          <ac:spMkLst>
            <pc:docMk/>
            <pc:sldMk cId="354798212" sldId="278"/>
            <ac:spMk id="34" creationId="{A378C4B6-10D9-64FD-4697-B34CF08DDD90}"/>
          </ac:spMkLst>
        </pc:spChg>
        <pc:spChg chg="mod">
          <ac:chgData name="Paolo Bruschi" userId="a75eeb1e-9e8d-421e-bd1f-138b59bb6a61" providerId="ADAL" clId="{7F5D27A5-A593-48A7-A57D-8BB3B85B0566}" dt="2023-05-16T19:25:12.819" v="398" actId="164"/>
          <ac:spMkLst>
            <pc:docMk/>
            <pc:sldMk cId="354798212" sldId="278"/>
            <ac:spMk id="35" creationId="{4A629277-87A0-706F-D935-48CFC96C505D}"/>
          </ac:spMkLst>
        </pc:spChg>
        <pc:spChg chg="mod">
          <ac:chgData name="Paolo Bruschi" userId="a75eeb1e-9e8d-421e-bd1f-138b59bb6a61" providerId="ADAL" clId="{7F5D27A5-A593-48A7-A57D-8BB3B85B0566}" dt="2023-05-16T19:25:12.819" v="398" actId="164"/>
          <ac:spMkLst>
            <pc:docMk/>
            <pc:sldMk cId="354798212" sldId="278"/>
            <ac:spMk id="36" creationId="{4A63C8D5-D55A-6610-34A0-ADFEBF12DA5C}"/>
          </ac:spMkLst>
        </pc:spChg>
        <pc:spChg chg="mod">
          <ac:chgData name="Paolo Bruschi" userId="a75eeb1e-9e8d-421e-bd1f-138b59bb6a61" providerId="ADAL" clId="{7F5D27A5-A593-48A7-A57D-8BB3B85B0566}" dt="2023-05-16T19:25:12.819" v="398" actId="164"/>
          <ac:spMkLst>
            <pc:docMk/>
            <pc:sldMk cId="354798212" sldId="278"/>
            <ac:spMk id="37" creationId="{D778E96C-4E28-C840-5B38-C311E64DF179}"/>
          </ac:spMkLst>
        </pc:spChg>
        <pc:spChg chg="mod">
          <ac:chgData name="Paolo Bruschi" userId="a75eeb1e-9e8d-421e-bd1f-138b59bb6a61" providerId="ADAL" clId="{7F5D27A5-A593-48A7-A57D-8BB3B85B0566}" dt="2023-05-16T19:25:12.819" v="398" actId="164"/>
          <ac:spMkLst>
            <pc:docMk/>
            <pc:sldMk cId="354798212" sldId="278"/>
            <ac:spMk id="38" creationId="{16627EE8-7344-0DE9-352E-781D2A7B43F3}"/>
          </ac:spMkLst>
        </pc:spChg>
        <pc:spChg chg="mod">
          <ac:chgData name="Paolo Bruschi" userId="a75eeb1e-9e8d-421e-bd1f-138b59bb6a61" providerId="ADAL" clId="{7F5D27A5-A593-48A7-A57D-8BB3B85B0566}" dt="2023-05-16T19:25:12.819" v="398" actId="164"/>
          <ac:spMkLst>
            <pc:docMk/>
            <pc:sldMk cId="354798212" sldId="278"/>
            <ac:spMk id="39" creationId="{C136D00A-559E-E35E-ED87-B8D6C4D42AD5}"/>
          </ac:spMkLst>
        </pc:spChg>
        <pc:spChg chg="mod">
          <ac:chgData name="Paolo Bruschi" userId="a75eeb1e-9e8d-421e-bd1f-138b59bb6a61" providerId="ADAL" clId="{7F5D27A5-A593-48A7-A57D-8BB3B85B0566}" dt="2023-05-16T19:25:12.819" v="398" actId="164"/>
          <ac:spMkLst>
            <pc:docMk/>
            <pc:sldMk cId="354798212" sldId="278"/>
            <ac:spMk id="40" creationId="{8FBECF45-F652-5A25-4D08-B3AA6119ED90}"/>
          </ac:spMkLst>
        </pc:spChg>
        <pc:spChg chg="mod">
          <ac:chgData name="Paolo Bruschi" userId="a75eeb1e-9e8d-421e-bd1f-138b59bb6a61" providerId="ADAL" clId="{7F5D27A5-A593-48A7-A57D-8BB3B85B0566}" dt="2023-05-16T19:25:12.819" v="398" actId="164"/>
          <ac:spMkLst>
            <pc:docMk/>
            <pc:sldMk cId="354798212" sldId="278"/>
            <ac:spMk id="41" creationId="{DFD43143-D21D-437B-54A4-6139EE3081F7}"/>
          </ac:spMkLst>
        </pc:spChg>
        <pc:spChg chg="mod">
          <ac:chgData name="Paolo Bruschi" userId="a75eeb1e-9e8d-421e-bd1f-138b59bb6a61" providerId="ADAL" clId="{7F5D27A5-A593-48A7-A57D-8BB3B85B0566}" dt="2023-05-16T19:25:12.819" v="398" actId="164"/>
          <ac:spMkLst>
            <pc:docMk/>
            <pc:sldMk cId="354798212" sldId="278"/>
            <ac:spMk id="42" creationId="{4D2408BF-249A-2B56-1D72-76D9CAA5C895}"/>
          </ac:spMkLst>
        </pc:spChg>
        <pc:spChg chg="mod">
          <ac:chgData name="Paolo Bruschi" userId="a75eeb1e-9e8d-421e-bd1f-138b59bb6a61" providerId="ADAL" clId="{7F5D27A5-A593-48A7-A57D-8BB3B85B0566}" dt="2023-05-16T19:25:12.819" v="398" actId="164"/>
          <ac:spMkLst>
            <pc:docMk/>
            <pc:sldMk cId="354798212" sldId="278"/>
            <ac:spMk id="43" creationId="{7EC679AB-3EF1-CAA9-5953-76A351B73A40}"/>
          </ac:spMkLst>
        </pc:spChg>
        <pc:spChg chg="mod">
          <ac:chgData name="Paolo Bruschi" userId="a75eeb1e-9e8d-421e-bd1f-138b59bb6a61" providerId="ADAL" clId="{7F5D27A5-A593-48A7-A57D-8BB3B85B0566}" dt="2023-05-16T19:25:12.819" v="398" actId="164"/>
          <ac:spMkLst>
            <pc:docMk/>
            <pc:sldMk cId="354798212" sldId="278"/>
            <ac:spMk id="44" creationId="{2484EEE2-BE22-5CEA-4D7B-1867BED55CB6}"/>
          </ac:spMkLst>
        </pc:spChg>
        <pc:spChg chg="mod">
          <ac:chgData name="Paolo Bruschi" userId="a75eeb1e-9e8d-421e-bd1f-138b59bb6a61" providerId="ADAL" clId="{7F5D27A5-A593-48A7-A57D-8BB3B85B0566}" dt="2023-05-16T19:25:21.113" v="400" actId="1076"/>
          <ac:spMkLst>
            <pc:docMk/>
            <pc:sldMk cId="354798212" sldId="278"/>
            <ac:spMk id="45" creationId="{79BF3F96-CBE1-B3B9-62A6-FCCAD47D69B8}"/>
          </ac:spMkLst>
        </pc:spChg>
        <pc:spChg chg="mod">
          <ac:chgData name="Paolo Bruschi" userId="a75eeb1e-9e8d-421e-bd1f-138b59bb6a61" providerId="ADAL" clId="{7F5D27A5-A593-48A7-A57D-8BB3B85B0566}" dt="2023-05-16T19:25:12.819" v="398" actId="164"/>
          <ac:spMkLst>
            <pc:docMk/>
            <pc:sldMk cId="354798212" sldId="278"/>
            <ac:spMk id="46" creationId="{DB1BC48C-A96F-C744-F9A8-4F92927AFB0E}"/>
          </ac:spMkLst>
        </pc:spChg>
        <pc:spChg chg="mod">
          <ac:chgData name="Paolo Bruschi" userId="a75eeb1e-9e8d-421e-bd1f-138b59bb6a61" providerId="ADAL" clId="{7F5D27A5-A593-48A7-A57D-8BB3B85B0566}" dt="2023-05-16T19:25:12.819" v="398" actId="164"/>
          <ac:spMkLst>
            <pc:docMk/>
            <pc:sldMk cId="354798212" sldId="278"/>
            <ac:spMk id="47" creationId="{1116A5D5-A41A-E4D9-7586-4E14B473B533}"/>
          </ac:spMkLst>
        </pc:spChg>
        <pc:spChg chg="mod">
          <ac:chgData name="Paolo Bruschi" userId="a75eeb1e-9e8d-421e-bd1f-138b59bb6a61" providerId="ADAL" clId="{7F5D27A5-A593-48A7-A57D-8BB3B85B0566}" dt="2023-05-16T19:25:12.819" v="398" actId="164"/>
          <ac:spMkLst>
            <pc:docMk/>
            <pc:sldMk cId="354798212" sldId="278"/>
            <ac:spMk id="48" creationId="{9B6F3860-393C-E60A-F76D-5E8495021A12}"/>
          </ac:spMkLst>
        </pc:spChg>
        <pc:spChg chg="mod">
          <ac:chgData name="Paolo Bruschi" userId="a75eeb1e-9e8d-421e-bd1f-138b59bb6a61" providerId="ADAL" clId="{7F5D27A5-A593-48A7-A57D-8BB3B85B0566}" dt="2023-05-16T19:25:12.819" v="398" actId="164"/>
          <ac:spMkLst>
            <pc:docMk/>
            <pc:sldMk cId="354798212" sldId="278"/>
            <ac:spMk id="49" creationId="{1E321582-9D23-2E6C-84CB-C1B65475FF68}"/>
          </ac:spMkLst>
        </pc:spChg>
        <pc:spChg chg="mod">
          <ac:chgData name="Paolo Bruschi" userId="a75eeb1e-9e8d-421e-bd1f-138b59bb6a61" providerId="ADAL" clId="{7F5D27A5-A593-48A7-A57D-8BB3B85B0566}" dt="2023-05-16T19:25:12.819" v="398" actId="164"/>
          <ac:spMkLst>
            <pc:docMk/>
            <pc:sldMk cId="354798212" sldId="278"/>
            <ac:spMk id="50" creationId="{34149239-7F59-8BE0-2D00-0C3E59BD6C45}"/>
          </ac:spMkLst>
        </pc:spChg>
        <pc:spChg chg="mod">
          <ac:chgData name="Paolo Bruschi" userId="a75eeb1e-9e8d-421e-bd1f-138b59bb6a61" providerId="ADAL" clId="{7F5D27A5-A593-48A7-A57D-8BB3B85B0566}" dt="2023-05-16T19:25:12.819" v="398" actId="164"/>
          <ac:spMkLst>
            <pc:docMk/>
            <pc:sldMk cId="354798212" sldId="278"/>
            <ac:spMk id="51" creationId="{AEE39617-81E7-936D-2116-94C2ACAA9DE6}"/>
          </ac:spMkLst>
        </pc:spChg>
        <pc:spChg chg="add mod">
          <ac:chgData name="Paolo Bruschi" userId="a75eeb1e-9e8d-421e-bd1f-138b59bb6a61" providerId="ADAL" clId="{7F5D27A5-A593-48A7-A57D-8BB3B85B0566}" dt="2023-05-16T19:25:57.534" v="446" actId="1076"/>
          <ac:spMkLst>
            <pc:docMk/>
            <pc:sldMk cId="354798212" sldId="278"/>
            <ac:spMk id="53" creationId="{5E602ACA-72C9-1F26-253D-65665C362C19}"/>
          </ac:spMkLst>
        </pc:spChg>
        <pc:spChg chg="add mod">
          <ac:chgData name="Paolo Bruschi" userId="a75eeb1e-9e8d-421e-bd1f-138b59bb6a61" providerId="ADAL" clId="{7F5D27A5-A593-48A7-A57D-8BB3B85B0566}" dt="2023-05-16T19:28:56.470" v="513" actId="1076"/>
          <ac:spMkLst>
            <pc:docMk/>
            <pc:sldMk cId="354798212" sldId="278"/>
            <ac:spMk id="54" creationId="{D7DEBC38-CC36-EA1C-35E8-6AAE30898721}"/>
          </ac:spMkLst>
        </pc:spChg>
        <pc:spChg chg="add mod">
          <ac:chgData name="Paolo Bruschi" userId="a75eeb1e-9e8d-421e-bd1f-138b59bb6a61" providerId="ADAL" clId="{7F5D27A5-A593-48A7-A57D-8BB3B85B0566}" dt="2023-05-16T19:27:13.254" v="478" actId="1076"/>
          <ac:spMkLst>
            <pc:docMk/>
            <pc:sldMk cId="354798212" sldId="278"/>
            <ac:spMk id="55" creationId="{ACE21156-047B-0D3E-0EF6-927B8C3169CB}"/>
          </ac:spMkLst>
        </pc:spChg>
        <pc:spChg chg="add mod">
          <ac:chgData name="Paolo Bruschi" userId="a75eeb1e-9e8d-421e-bd1f-138b59bb6a61" providerId="ADAL" clId="{7F5D27A5-A593-48A7-A57D-8BB3B85B0566}" dt="2023-05-16T19:27:33.394" v="487" actId="20577"/>
          <ac:spMkLst>
            <pc:docMk/>
            <pc:sldMk cId="354798212" sldId="278"/>
            <ac:spMk id="56" creationId="{5B83B7D7-ED62-1B45-7F67-A39F2A7BC2E1}"/>
          </ac:spMkLst>
        </pc:spChg>
        <pc:grpChg chg="del mod">
          <ac:chgData name="Paolo Bruschi" userId="a75eeb1e-9e8d-421e-bd1f-138b59bb6a61" providerId="ADAL" clId="{7F5D27A5-A593-48A7-A57D-8BB3B85B0566}" dt="2023-05-16T19:24:54.099" v="396" actId="27803"/>
          <ac:grpSpMkLst>
            <pc:docMk/>
            <pc:sldMk cId="354798212" sldId="278"/>
            <ac:grpSpMk id="20" creationId="{2A4F9479-48E4-BF34-C9A2-2E8C5917D05A}"/>
          </ac:grpSpMkLst>
        </pc:grpChg>
        <pc:grpChg chg="mod">
          <ac:chgData name="Paolo Bruschi" userId="a75eeb1e-9e8d-421e-bd1f-138b59bb6a61" providerId="ADAL" clId="{7F5D27A5-A593-48A7-A57D-8BB3B85B0566}" dt="2023-05-16T19:25:12.819" v="398" actId="164"/>
          <ac:grpSpMkLst>
            <pc:docMk/>
            <pc:sldMk cId="354798212" sldId="278"/>
            <ac:grpSpMk id="21" creationId="{E6CA81C2-9899-3227-F71F-89DC51AF2BCD}"/>
          </ac:grpSpMkLst>
        </pc:grpChg>
        <pc:grpChg chg="mod">
          <ac:chgData name="Paolo Bruschi" userId="a75eeb1e-9e8d-421e-bd1f-138b59bb6a61" providerId="ADAL" clId="{7F5D27A5-A593-48A7-A57D-8BB3B85B0566}" dt="2023-05-16T19:25:12.819" v="398" actId="164"/>
          <ac:grpSpMkLst>
            <pc:docMk/>
            <pc:sldMk cId="354798212" sldId="278"/>
            <ac:grpSpMk id="24" creationId="{EB945083-8A46-162F-6AC1-B8EA2F7635D2}"/>
          </ac:grpSpMkLst>
        </pc:grpChg>
        <pc:grpChg chg="add mod">
          <ac:chgData name="Paolo Bruschi" userId="a75eeb1e-9e8d-421e-bd1f-138b59bb6a61" providerId="ADAL" clId="{7F5D27A5-A593-48A7-A57D-8BB3B85B0566}" dt="2023-05-16T19:25:15.084" v="399" actId="1076"/>
          <ac:grpSpMkLst>
            <pc:docMk/>
            <pc:sldMk cId="354798212" sldId="278"/>
            <ac:grpSpMk id="52" creationId="{BEA4248C-C0A0-42D8-AD6F-83DED35C86EC}"/>
          </ac:grpSpMkLst>
        </pc:grpChg>
        <pc:picChg chg="add mod">
          <ac:chgData name="Paolo Bruschi" userId="a75eeb1e-9e8d-421e-bd1f-138b59bb6a61" providerId="ADAL" clId="{7F5D27A5-A593-48A7-A57D-8BB3B85B0566}" dt="2023-05-16T19:09:56.859" v="3" actId="1076"/>
          <ac:picMkLst>
            <pc:docMk/>
            <pc:sldMk cId="354798212" sldId="278"/>
            <ac:picMk id="11" creationId="{87EFEA22-8B4A-653B-8D19-C9B935C3791A}"/>
          </ac:picMkLst>
        </pc:picChg>
        <pc:picChg chg="add del mod">
          <ac:chgData name="Paolo Bruschi" userId="a75eeb1e-9e8d-421e-bd1f-138b59bb6a61" providerId="ADAL" clId="{7F5D27A5-A593-48A7-A57D-8BB3B85B0566}" dt="2023-05-16T19:24:54.099" v="396" actId="27803"/>
          <ac:picMkLst>
            <pc:docMk/>
            <pc:sldMk cId="354798212" sldId="278"/>
            <ac:picMk id="19" creationId="{A7A62E0C-B001-42A5-6564-AB61F3E60D3E}"/>
          </ac:picMkLst>
        </pc:picChg>
        <pc:cxnChg chg="add">
          <ac:chgData name="Paolo Bruschi" userId="a75eeb1e-9e8d-421e-bd1f-138b59bb6a61" providerId="ADAL" clId="{7F5D27A5-A593-48A7-A57D-8BB3B85B0566}" dt="2023-05-16T19:20:07.422" v="288" actId="11529"/>
          <ac:cxnSpMkLst>
            <pc:docMk/>
            <pc:sldMk cId="354798212" sldId="278"/>
            <ac:cxnSpMk id="15" creationId="{ECE36B24-5091-8F0A-ACEF-782344D3A82B}"/>
          </ac:cxnSpMkLst>
        </pc:cxnChg>
        <pc:cxnChg chg="add">
          <ac:chgData name="Paolo Bruschi" userId="a75eeb1e-9e8d-421e-bd1f-138b59bb6a61" providerId="ADAL" clId="{7F5D27A5-A593-48A7-A57D-8BB3B85B0566}" dt="2023-05-16T19:29:03.950" v="514" actId="11529"/>
          <ac:cxnSpMkLst>
            <pc:docMk/>
            <pc:sldMk cId="354798212" sldId="278"/>
            <ac:cxnSpMk id="58" creationId="{710D1760-445A-EA4F-D93C-A5FC0E79B88F}"/>
          </ac:cxnSpMkLst>
        </pc:cxnChg>
        <pc:cxnChg chg="add mod">
          <ac:chgData name="Paolo Bruschi" userId="a75eeb1e-9e8d-421e-bd1f-138b59bb6a61" providerId="ADAL" clId="{7F5D27A5-A593-48A7-A57D-8BB3B85B0566}" dt="2023-05-16T19:29:17.546" v="519" actId="14100"/>
          <ac:cxnSpMkLst>
            <pc:docMk/>
            <pc:sldMk cId="354798212" sldId="278"/>
            <ac:cxnSpMk id="59" creationId="{F26403C9-EB89-F3AE-069F-27582F9C86C1}"/>
          </ac:cxnSpMkLst>
        </pc:cxnChg>
      </pc:sldChg>
      <pc:sldChg chg="addSp modSp new mod modAnim">
        <pc:chgData name="Paolo Bruschi" userId="a75eeb1e-9e8d-421e-bd1f-138b59bb6a61" providerId="ADAL" clId="{7F5D27A5-A593-48A7-A57D-8BB3B85B0566}" dt="2023-05-24T14:02:11.448" v="1873"/>
        <pc:sldMkLst>
          <pc:docMk/>
          <pc:sldMk cId="2179266878" sldId="279"/>
        </pc:sldMkLst>
        <pc:spChg chg="mod">
          <ac:chgData name="Paolo Bruschi" userId="a75eeb1e-9e8d-421e-bd1f-138b59bb6a61" providerId="ADAL" clId="{7F5D27A5-A593-48A7-A57D-8BB3B85B0566}" dt="2023-05-21T15:31:18.658" v="574" actId="20577"/>
          <ac:spMkLst>
            <pc:docMk/>
            <pc:sldMk cId="2179266878" sldId="279"/>
            <ac:spMk id="2" creationId="{FA4A6DE3-81D3-B1AA-8D73-7084AA8FFD4F}"/>
          </ac:spMkLst>
        </pc:spChg>
        <pc:spChg chg="add mod">
          <ac:chgData name="Paolo Bruschi" userId="a75eeb1e-9e8d-421e-bd1f-138b59bb6a61" providerId="ADAL" clId="{7F5D27A5-A593-48A7-A57D-8BB3B85B0566}" dt="2023-05-21T15:51:31.135" v="823" actId="1076"/>
          <ac:spMkLst>
            <pc:docMk/>
            <pc:sldMk cId="2179266878" sldId="279"/>
            <ac:spMk id="5" creationId="{856E4DF7-AA72-524D-3FEE-F23A787231BD}"/>
          </ac:spMkLst>
        </pc:spChg>
        <pc:spChg chg="add mod">
          <ac:chgData name="Paolo Bruschi" userId="a75eeb1e-9e8d-421e-bd1f-138b59bb6a61" providerId="ADAL" clId="{7F5D27A5-A593-48A7-A57D-8BB3B85B0566}" dt="2023-05-24T13:58:27.216" v="1857" actId="1076"/>
          <ac:spMkLst>
            <pc:docMk/>
            <pc:sldMk cId="2179266878" sldId="279"/>
            <ac:spMk id="6" creationId="{5CAF68CA-6D8D-524A-25CF-4322CB63AC19}"/>
          </ac:spMkLst>
        </pc:spChg>
        <pc:spChg chg="add mod">
          <ac:chgData name="Paolo Bruschi" userId="a75eeb1e-9e8d-421e-bd1f-138b59bb6a61" providerId="ADAL" clId="{7F5D27A5-A593-48A7-A57D-8BB3B85B0566}" dt="2023-05-24T14:00:15.682" v="1867" actId="1076"/>
          <ac:spMkLst>
            <pc:docMk/>
            <pc:sldMk cId="2179266878" sldId="279"/>
            <ac:spMk id="20" creationId="{14691821-11A9-26B9-02D5-74E2BFD35751}"/>
          </ac:spMkLst>
        </pc:spChg>
        <pc:spChg chg="add mod">
          <ac:chgData name="Paolo Bruschi" userId="a75eeb1e-9e8d-421e-bd1f-138b59bb6a61" providerId="ADAL" clId="{7F5D27A5-A593-48A7-A57D-8BB3B85B0566}" dt="2023-05-21T15:51:38.610" v="824" actId="1076"/>
          <ac:spMkLst>
            <pc:docMk/>
            <pc:sldMk cId="2179266878" sldId="279"/>
            <ac:spMk id="35" creationId="{029CE2A8-1E34-AFF2-6C8A-AA5FB1560840}"/>
          </ac:spMkLst>
        </pc:spChg>
        <pc:spChg chg="add mod">
          <ac:chgData name="Paolo Bruschi" userId="a75eeb1e-9e8d-421e-bd1f-138b59bb6a61" providerId="ADAL" clId="{7F5D27A5-A593-48A7-A57D-8BB3B85B0566}" dt="2023-05-21T15:51:38.610" v="824" actId="1076"/>
          <ac:spMkLst>
            <pc:docMk/>
            <pc:sldMk cId="2179266878" sldId="279"/>
            <ac:spMk id="36" creationId="{167901F8-7A7A-077C-0252-45E59C2D3C35}"/>
          </ac:spMkLst>
        </pc:spChg>
        <pc:spChg chg="add mod">
          <ac:chgData name="Paolo Bruschi" userId="a75eeb1e-9e8d-421e-bd1f-138b59bb6a61" providerId="ADAL" clId="{7F5D27A5-A593-48A7-A57D-8BB3B85B0566}" dt="2023-05-21T15:51:38.610" v="824" actId="1076"/>
          <ac:spMkLst>
            <pc:docMk/>
            <pc:sldMk cId="2179266878" sldId="279"/>
            <ac:spMk id="37" creationId="{A3C4AC57-22BA-7C10-BAA3-A1092076A45C}"/>
          </ac:spMkLst>
        </pc:spChg>
        <pc:spChg chg="add mod">
          <ac:chgData name="Paolo Bruschi" userId="a75eeb1e-9e8d-421e-bd1f-138b59bb6a61" providerId="ADAL" clId="{7F5D27A5-A593-48A7-A57D-8BB3B85B0566}" dt="2023-05-21T15:51:38.610" v="824" actId="1076"/>
          <ac:spMkLst>
            <pc:docMk/>
            <pc:sldMk cId="2179266878" sldId="279"/>
            <ac:spMk id="38" creationId="{5E7DB8E7-8164-324D-D1FD-AAE9565655F3}"/>
          </ac:spMkLst>
        </pc:spChg>
        <pc:spChg chg="add mod">
          <ac:chgData name="Paolo Bruschi" userId="a75eeb1e-9e8d-421e-bd1f-138b59bb6a61" providerId="ADAL" clId="{7F5D27A5-A593-48A7-A57D-8BB3B85B0566}" dt="2023-05-21T15:51:38.610" v="824" actId="1076"/>
          <ac:spMkLst>
            <pc:docMk/>
            <pc:sldMk cId="2179266878" sldId="279"/>
            <ac:spMk id="39" creationId="{2CF50C0A-058E-2996-A6DD-084937D2B80D}"/>
          </ac:spMkLst>
        </pc:spChg>
        <pc:spChg chg="add mod">
          <ac:chgData name="Paolo Bruschi" userId="a75eeb1e-9e8d-421e-bd1f-138b59bb6a61" providerId="ADAL" clId="{7F5D27A5-A593-48A7-A57D-8BB3B85B0566}" dt="2023-05-21T15:51:38.610" v="824" actId="1076"/>
          <ac:spMkLst>
            <pc:docMk/>
            <pc:sldMk cId="2179266878" sldId="279"/>
            <ac:spMk id="40" creationId="{6CD09D08-D25F-FBCE-ECA6-D7F065AD737C}"/>
          </ac:spMkLst>
        </pc:spChg>
        <pc:spChg chg="add mod">
          <ac:chgData name="Paolo Bruschi" userId="a75eeb1e-9e8d-421e-bd1f-138b59bb6a61" providerId="ADAL" clId="{7F5D27A5-A593-48A7-A57D-8BB3B85B0566}" dt="2023-05-21T15:51:38.610" v="824" actId="1076"/>
          <ac:spMkLst>
            <pc:docMk/>
            <pc:sldMk cId="2179266878" sldId="279"/>
            <ac:spMk id="41" creationId="{3D16694F-CD02-C391-41ED-C6BA272FADAD}"/>
          </ac:spMkLst>
        </pc:spChg>
        <pc:spChg chg="add mod">
          <ac:chgData name="Paolo Bruschi" userId="a75eeb1e-9e8d-421e-bd1f-138b59bb6a61" providerId="ADAL" clId="{7F5D27A5-A593-48A7-A57D-8BB3B85B0566}" dt="2023-05-21T15:51:38.610" v="824" actId="1076"/>
          <ac:spMkLst>
            <pc:docMk/>
            <pc:sldMk cId="2179266878" sldId="279"/>
            <ac:spMk id="42" creationId="{55FC23B3-A874-6862-24BE-1D2834084537}"/>
          </ac:spMkLst>
        </pc:spChg>
        <pc:spChg chg="add mod">
          <ac:chgData name="Paolo Bruschi" userId="a75eeb1e-9e8d-421e-bd1f-138b59bb6a61" providerId="ADAL" clId="{7F5D27A5-A593-48A7-A57D-8BB3B85B0566}" dt="2023-05-21T15:51:38.610" v="824" actId="1076"/>
          <ac:spMkLst>
            <pc:docMk/>
            <pc:sldMk cId="2179266878" sldId="279"/>
            <ac:spMk id="43" creationId="{F3FD6A3B-E179-0E29-7510-BA4275A5BF68}"/>
          </ac:spMkLst>
        </pc:spChg>
        <pc:spChg chg="add mod">
          <ac:chgData name="Paolo Bruschi" userId="a75eeb1e-9e8d-421e-bd1f-138b59bb6a61" providerId="ADAL" clId="{7F5D27A5-A593-48A7-A57D-8BB3B85B0566}" dt="2023-05-21T15:51:38.610" v="824" actId="1076"/>
          <ac:spMkLst>
            <pc:docMk/>
            <pc:sldMk cId="2179266878" sldId="279"/>
            <ac:spMk id="44" creationId="{B137A7D7-967A-7BF3-5FE0-46E30974E3C7}"/>
          </ac:spMkLst>
        </pc:spChg>
        <pc:spChg chg="add mod">
          <ac:chgData name="Paolo Bruschi" userId="a75eeb1e-9e8d-421e-bd1f-138b59bb6a61" providerId="ADAL" clId="{7F5D27A5-A593-48A7-A57D-8BB3B85B0566}" dt="2023-05-21T15:51:38.610" v="824" actId="1076"/>
          <ac:spMkLst>
            <pc:docMk/>
            <pc:sldMk cId="2179266878" sldId="279"/>
            <ac:spMk id="45" creationId="{C8340CD8-4B4C-72AA-3E1E-9EA79F5F6C50}"/>
          </ac:spMkLst>
        </pc:spChg>
        <pc:spChg chg="add mod">
          <ac:chgData name="Paolo Bruschi" userId="a75eeb1e-9e8d-421e-bd1f-138b59bb6a61" providerId="ADAL" clId="{7F5D27A5-A593-48A7-A57D-8BB3B85B0566}" dt="2023-05-21T15:51:38.610" v="824" actId="1076"/>
          <ac:spMkLst>
            <pc:docMk/>
            <pc:sldMk cId="2179266878" sldId="279"/>
            <ac:spMk id="46" creationId="{C7B389BC-6E6D-5F63-AA82-7190D00C1B09}"/>
          </ac:spMkLst>
        </pc:spChg>
        <pc:spChg chg="add mod">
          <ac:chgData name="Paolo Bruschi" userId="a75eeb1e-9e8d-421e-bd1f-138b59bb6a61" providerId="ADAL" clId="{7F5D27A5-A593-48A7-A57D-8BB3B85B0566}" dt="2023-05-21T15:51:38.610" v="824" actId="1076"/>
          <ac:spMkLst>
            <pc:docMk/>
            <pc:sldMk cId="2179266878" sldId="279"/>
            <ac:spMk id="47" creationId="{65E71A19-9B6B-E8C6-91E0-AE744837DDF5}"/>
          </ac:spMkLst>
        </pc:spChg>
        <pc:spChg chg="add mod">
          <ac:chgData name="Paolo Bruschi" userId="a75eeb1e-9e8d-421e-bd1f-138b59bb6a61" providerId="ADAL" clId="{7F5D27A5-A593-48A7-A57D-8BB3B85B0566}" dt="2023-05-21T15:51:38.610" v="824" actId="1076"/>
          <ac:spMkLst>
            <pc:docMk/>
            <pc:sldMk cId="2179266878" sldId="279"/>
            <ac:spMk id="48" creationId="{6AFD2633-6AFB-8C22-CB1B-E290A7014764}"/>
          </ac:spMkLst>
        </pc:spChg>
        <pc:spChg chg="add mod">
          <ac:chgData name="Paolo Bruschi" userId="a75eeb1e-9e8d-421e-bd1f-138b59bb6a61" providerId="ADAL" clId="{7F5D27A5-A593-48A7-A57D-8BB3B85B0566}" dt="2023-05-21T15:51:38.610" v="824" actId="1076"/>
          <ac:spMkLst>
            <pc:docMk/>
            <pc:sldMk cId="2179266878" sldId="279"/>
            <ac:spMk id="49" creationId="{87EB5451-BBA3-8DEF-A4ED-A147CEC1F907}"/>
          </ac:spMkLst>
        </pc:spChg>
        <pc:spChg chg="add mod">
          <ac:chgData name="Paolo Bruschi" userId="a75eeb1e-9e8d-421e-bd1f-138b59bb6a61" providerId="ADAL" clId="{7F5D27A5-A593-48A7-A57D-8BB3B85B0566}" dt="2023-05-24T14:00:51.364" v="1870" actId="1076"/>
          <ac:spMkLst>
            <pc:docMk/>
            <pc:sldMk cId="2179266878" sldId="279"/>
            <ac:spMk id="50" creationId="{02F1EA7B-C4DA-9B72-437B-17EA0B350532}"/>
          </ac:spMkLst>
        </pc:spChg>
        <pc:spChg chg="add mod">
          <ac:chgData name="Paolo Bruschi" userId="a75eeb1e-9e8d-421e-bd1f-138b59bb6a61" providerId="ADAL" clId="{7F5D27A5-A593-48A7-A57D-8BB3B85B0566}" dt="2023-05-21T15:51:38.610" v="824" actId="1076"/>
          <ac:spMkLst>
            <pc:docMk/>
            <pc:sldMk cId="2179266878" sldId="279"/>
            <ac:spMk id="51" creationId="{444A8927-1AD2-E1C0-F700-0E3EDD26F6DF}"/>
          </ac:spMkLst>
        </pc:spChg>
        <pc:spChg chg="add mod">
          <ac:chgData name="Paolo Bruschi" userId="a75eeb1e-9e8d-421e-bd1f-138b59bb6a61" providerId="ADAL" clId="{7F5D27A5-A593-48A7-A57D-8BB3B85B0566}" dt="2023-05-21T15:51:38.610" v="824" actId="1076"/>
          <ac:spMkLst>
            <pc:docMk/>
            <pc:sldMk cId="2179266878" sldId="279"/>
            <ac:spMk id="52" creationId="{766B071C-A208-DEAA-DD59-85C8B5F6243F}"/>
          </ac:spMkLst>
        </pc:spChg>
        <pc:spChg chg="add mod">
          <ac:chgData name="Paolo Bruschi" userId="a75eeb1e-9e8d-421e-bd1f-138b59bb6a61" providerId="ADAL" clId="{7F5D27A5-A593-48A7-A57D-8BB3B85B0566}" dt="2023-05-24T14:00:51.364" v="1870" actId="1076"/>
          <ac:spMkLst>
            <pc:docMk/>
            <pc:sldMk cId="2179266878" sldId="279"/>
            <ac:spMk id="53" creationId="{1249486D-45D0-8C68-E192-4FA5F0D893A1}"/>
          </ac:spMkLst>
        </pc:spChg>
        <pc:spChg chg="add mod">
          <ac:chgData name="Paolo Bruschi" userId="a75eeb1e-9e8d-421e-bd1f-138b59bb6a61" providerId="ADAL" clId="{7F5D27A5-A593-48A7-A57D-8BB3B85B0566}" dt="2023-05-24T14:00:51.364" v="1870" actId="1076"/>
          <ac:spMkLst>
            <pc:docMk/>
            <pc:sldMk cId="2179266878" sldId="279"/>
            <ac:spMk id="54" creationId="{6BBA5F0F-ACC1-EDD0-2426-E467F6FF8151}"/>
          </ac:spMkLst>
        </pc:spChg>
        <pc:spChg chg="add mod">
          <ac:chgData name="Paolo Bruschi" userId="a75eeb1e-9e8d-421e-bd1f-138b59bb6a61" providerId="ADAL" clId="{7F5D27A5-A593-48A7-A57D-8BB3B85B0566}" dt="2023-05-24T14:00:51.364" v="1870" actId="1076"/>
          <ac:spMkLst>
            <pc:docMk/>
            <pc:sldMk cId="2179266878" sldId="279"/>
            <ac:spMk id="55" creationId="{3DEA525B-4E32-287C-05B3-1D879FDDF1CB}"/>
          </ac:spMkLst>
        </pc:spChg>
        <pc:spChg chg="add mod">
          <ac:chgData name="Paolo Bruschi" userId="a75eeb1e-9e8d-421e-bd1f-138b59bb6a61" providerId="ADAL" clId="{7F5D27A5-A593-48A7-A57D-8BB3B85B0566}" dt="2023-05-24T14:00:51.364" v="1870" actId="1076"/>
          <ac:spMkLst>
            <pc:docMk/>
            <pc:sldMk cId="2179266878" sldId="279"/>
            <ac:spMk id="56" creationId="{6B1487EC-2C96-23A7-F503-FBA1C059AB55}"/>
          </ac:spMkLst>
        </pc:spChg>
        <pc:spChg chg="add mod">
          <ac:chgData name="Paolo Bruschi" userId="a75eeb1e-9e8d-421e-bd1f-138b59bb6a61" providerId="ADAL" clId="{7F5D27A5-A593-48A7-A57D-8BB3B85B0566}" dt="2023-05-24T14:00:51.364" v="1870" actId="1076"/>
          <ac:spMkLst>
            <pc:docMk/>
            <pc:sldMk cId="2179266878" sldId="279"/>
            <ac:spMk id="57" creationId="{7FEF19F0-0636-B01D-6980-4E475E4794FF}"/>
          </ac:spMkLst>
        </pc:spChg>
        <pc:spChg chg="add mod">
          <ac:chgData name="Paolo Bruschi" userId="a75eeb1e-9e8d-421e-bd1f-138b59bb6a61" providerId="ADAL" clId="{7F5D27A5-A593-48A7-A57D-8BB3B85B0566}" dt="2023-05-21T15:51:38.610" v="824" actId="1076"/>
          <ac:spMkLst>
            <pc:docMk/>
            <pc:sldMk cId="2179266878" sldId="279"/>
            <ac:spMk id="58" creationId="{2F2BB80B-4206-DB09-CA05-49DE16879BD9}"/>
          </ac:spMkLst>
        </pc:spChg>
        <pc:spChg chg="add mod">
          <ac:chgData name="Paolo Bruschi" userId="a75eeb1e-9e8d-421e-bd1f-138b59bb6a61" providerId="ADAL" clId="{7F5D27A5-A593-48A7-A57D-8BB3B85B0566}" dt="2023-05-21T15:51:38.610" v="824" actId="1076"/>
          <ac:spMkLst>
            <pc:docMk/>
            <pc:sldMk cId="2179266878" sldId="279"/>
            <ac:spMk id="59" creationId="{393DDDF2-FF17-574F-376A-DDF8EC86B76B}"/>
          </ac:spMkLst>
        </pc:spChg>
        <pc:spChg chg="add mod">
          <ac:chgData name="Paolo Bruschi" userId="a75eeb1e-9e8d-421e-bd1f-138b59bb6a61" providerId="ADAL" clId="{7F5D27A5-A593-48A7-A57D-8BB3B85B0566}" dt="2023-05-21T15:52:05.596" v="851" actId="20577"/>
          <ac:spMkLst>
            <pc:docMk/>
            <pc:sldMk cId="2179266878" sldId="279"/>
            <ac:spMk id="60" creationId="{5791D144-F857-377C-58A6-C8280F357F13}"/>
          </ac:spMkLst>
        </pc:spChg>
        <pc:spChg chg="add mod">
          <ac:chgData name="Paolo Bruschi" userId="a75eeb1e-9e8d-421e-bd1f-138b59bb6a61" providerId="ADAL" clId="{7F5D27A5-A593-48A7-A57D-8BB3B85B0566}" dt="2023-05-21T15:51:38.610" v="824" actId="1076"/>
          <ac:spMkLst>
            <pc:docMk/>
            <pc:sldMk cId="2179266878" sldId="279"/>
            <ac:spMk id="61" creationId="{21791703-651D-6980-8210-3F11882BD898}"/>
          </ac:spMkLst>
        </pc:spChg>
        <pc:spChg chg="add mod">
          <ac:chgData name="Paolo Bruschi" userId="a75eeb1e-9e8d-421e-bd1f-138b59bb6a61" providerId="ADAL" clId="{7F5D27A5-A593-48A7-A57D-8BB3B85B0566}" dt="2023-05-21T15:52:13.497" v="867" actId="20577"/>
          <ac:spMkLst>
            <pc:docMk/>
            <pc:sldMk cId="2179266878" sldId="279"/>
            <ac:spMk id="62" creationId="{8BC8C615-4E1E-0711-1ADC-E8F7EE0C7AB4}"/>
          </ac:spMkLst>
        </pc:spChg>
        <pc:spChg chg="add mod">
          <ac:chgData name="Paolo Bruschi" userId="a75eeb1e-9e8d-421e-bd1f-138b59bb6a61" providerId="ADAL" clId="{7F5D27A5-A593-48A7-A57D-8BB3B85B0566}" dt="2023-05-21T15:57:04.525" v="1218" actId="14100"/>
          <ac:spMkLst>
            <pc:docMk/>
            <pc:sldMk cId="2179266878" sldId="279"/>
            <ac:spMk id="66" creationId="{2AFA755D-BA0D-758D-00D8-ABCA85C38F42}"/>
          </ac:spMkLst>
        </pc:spChg>
        <pc:spChg chg="add mod">
          <ac:chgData name="Paolo Bruschi" userId="a75eeb1e-9e8d-421e-bd1f-138b59bb6a61" providerId="ADAL" clId="{7F5D27A5-A593-48A7-A57D-8BB3B85B0566}" dt="2023-05-24T14:00:23.955" v="1868" actId="20577"/>
          <ac:spMkLst>
            <pc:docMk/>
            <pc:sldMk cId="2179266878" sldId="279"/>
            <ac:spMk id="67" creationId="{9ED496D1-6316-E4F4-950E-CECA255F73F9}"/>
          </ac:spMkLst>
        </pc:spChg>
        <pc:grpChg chg="add mod">
          <ac:chgData name="Paolo Bruschi" userId="a75eeb1e-9e8d-421e-bd1f-138b59bb6a61" providerId="ADAL" clId="{7F5D27A5-A593-48A7-A57D-8BB3B85B0566}" dt="2023-05-21T15:40:56.278" v="682" actId="164"/>
          <ac:grpSpMkLst>
            <pc:docMk/>
            <pc:sldMk cId="2179266878" sldId="279"/>
            <ac:grpSpMk id="12" creationId="{A6055D3B-ED25-C4CD-0BC6-C766054D301D}"/>
          </ac:grpSpMkLst>
        </pc:grpChg>
        <pc:grpChg chg="add mod">
          <ac:chgData name="Paolo Bruschi" userId="a75eeb1e-9e8d-421e-bd1f-138b59bb6a61" providerId="ADAL" clId="{7F5D27A5-A593-48A7-A57D-8BB3B85B0566}" dt="2023-05-21T15:40:56.278" v="682" actId="164"/>
          <ac:grpSpMkLst>
            <pc:docMk/>
            <pc:sldMk cId="2179266878" sldId="279"/>
            <ac:grpSpMk id="13" creationId="{3DA081CF-9179-107F-8E21-702BAF6093EF}"/>
          </ac:grpSpMkLst>
        </pc:grpChg>
        <pc:grpChg chg="add mod">
          <ac:chgData name="Paolo Bruschi" userId="a75eeb1e-9e8d-421e-bd1f-138b59bb6a61" providerId="ADAL" clId="{7F5D27A5-A593-48A7-A57D-8BB3B85B0566}" dt="2023-05-21T15:51:38.610" v="824" actId="1076"/>
          <ac:grpSpMkLst>
            <pc:docMk/>
            <pc:sldMk cId="2179266878" sldId="279"/>
            <ac:grpSpMk id="19" creationId="{7A2BEEBC-13A1-54B6-98CC-D301594C76E1}"/>
          </ac:grpSpMkLst>
        </pc:grpChg>
        <pc:cxnChg chg="add mod">
          <ac:chgData name="Paolo Bruschi" userId="a75eeb1e-9e8d-421e-bd1f-138b59bb6a61" providerId="ADAL" clId="{7F5D27A5-A593-48A7-A57D-8BB3B85B0566}" dt="2023-05-21T15:39:20.680" v="675" actId="164"/>
          <ac:cxnSpMkLst>
            <pc:docMk/>
            <pc:sldMk cId="2179266878" sldId="279"/>
            <ac:cxnSpMk id="7" creationId="{EE474AF8-FD90-2C3A-79B3-9E5471C596EC}"/>
          </ac:cxnSpMkLst>
        </pc:cxnChg>
        <pc:cxnChg chg="add mod">
          <ac:chgData name="Paolo Bruschi" userId="a75eeb1e-9e8d-421e-bd1f-138b59bb6a61" providerId="ADAL" clId="{7F5D27A5-A593-48A7-A57D-8BB3B85B0566}" dt="2023-05-21T15:39:20.680" v="675" actId="164"/>
          <ac:cxnSpMkLst>
            <pc:docMk/>
            <pc:sldMk cId="2179266878" sldId="279"/>
            <ac:cxnSpMk id="8" creationId="{81F70A18-4CCC-BC56-8756-8D64E9C917F7}"/>
          </ac:cxnSpMkLst>
        </pc:cxnChg>
        <pc:cxnChg chg="add mod">
          <ac:chgData name="Paolo Bruschi" userId="a75eeb1e-9e8d-421e-bd1f-138b59bb6a61" providerId="ADAL" clId="{7F5D27A5-A593-48A7-A57D-8BB3B85B0566}" dt="2023-05-21T15:39:20.680" v="675" actId="164"/>
          <ac:cxnSpMkLst>
            <pc:docMk/>
            <pc:sldMk cId="2179266878" sldId="279"/>
            <ac:cxnSpMk id="9" creationId="{8FE2E97F-57B2-A1A3-4328-CB237E909940}"/>
          </ac:cxnSpMkLst>
        </pc:cxnChg>
        <pc:cxnChg chg="add mod">
          <ac:chgData name="Paolo Bruschi" userId="a75eeb1e-9e8d-421e-bd1f-138b59bb6a61" providerId="ADAL" clId="{7F5D27A5-A593-48A7-A57D-8BB3B85B0566}" dt="2023-05-21T15:39:20.680" v="675" actId="164"/>
          <ac:cxnSpMkLst>
            <pc:docMk/>
            <pc:sldMk cId="2179266878" sldId="279"/>
            <ac:cxnSpMk id="10" creationId="{DD58F3A9-E584-BDD0-D5A3-3383568318A3}"/>
          </ac:cxnSpMkLst>
        </pc:cxnChg>
        <pc:cxnChg chg="add mod">
          <ac:chgData name="Paolo Bruschi" userId="a75eeb1e-9e8d-421e-bd1f-138b59bb6a61" providerId="ADAL" clId="{7F5D27A5-A593-48A7-A57D-8BB3B85B0566}" dt="2023-05-21T15:39:20.680" v="675" actId="164"/>
          <ac:cxnSpMkLst>
            <pc:docMk/>
            <pc:sldMk cId="2179266878" sldId="279"/>
            <ac:cxnSpMk id="11" creationId="{0BD070AB-3B79-A2AC-62A5-C744F8780EF2}"/>
          </ac:cxnSpMkLst>
        </pc:cxnChg>
        <pc:cxnChg chg="mod">
          <ac:chgData name="Paolo Bruschi" userId="a75eeb1e-9e8d-421e-bd1f-138b59bb6a61" providerId="ADAL" clId="{7F5D27A5-A593-48A7-A57D-8BB3B85B0566}" dt="2023-05-21T15:39:35.158" v="677"/>
          <ac:cxnSpMkLst>
            <pc:docMk/>
            <pc:sldMk cId="2179266878" sldId="279"/>
            <ac:cxnSpMk id="14" creationId="{80E65C69-D5E9-F54A-70C9-01EF78A7ED7B}"/>
          </ac:cxnSpMkLst>
        </pc:cxnChg>
        <pc:cxnChg chg="mod">
          <ac:chgData name="Paolo Bruschi" userId="a75eeb1e-9e8d-421e-bd1f-138b59bb6a61" providerId="ADAL" clId="{7F5D27A5-A593-48A7-A57D-8BB3B85B0566}" dt="2023-05-21T15:39:35.158" v="677"/>
          <ac:cxnSpMkLst>
            <pc:docMk/>
            <pc:sldMk cId="2179266878" sldId="279"/>
            <ac:cxnSpMk id="15" creationId="{862BAF0C-08BA-AC1B-BF2E-DCB28F394B57}"/>
          </ac:cxnSpMkLst>
        </pc:cxnChg>
        <pc:cxnChg chg="mod">
          <ac:chgData name="Paolo Bruschi" userId="a75eeb1e-9e8d-421e-bd1f-138b59bb6a61" providerId="ADAL" clId="{7F5D27A5-A593-48A7-A57D-8BB3B85B0566}" dt="2023-05-21T15:39:35.158" v="677"/>
          <ac:cxnSpMkLst>
            <pc:docMk/>
            <pc:sldMk cId="2179266878" sldId="279"/>
            <ac:cxnSpMk id="16" creationId="{29C8705A-BE48-4209-E864-1792C679F897}"/>
          </ac:cxnSpMkLst>
        </pc:cxnChg>
        <pc:cxnChg chg="mod">
          <ac:chgData name="Paolo Bruschi" userId="a75eeb1e-9e8d-421e-bd1f-138b59bb6a61" providerId="ADAL" clId="{7F5D27A5-A593-48A7-A57D-8BB3B85B0566}" dt="2023-05-21T15:39:35.158" v="677"/>
          <ac:cxnSpMkLst>
            <pc:docMk/>
            <pc:sldMk cId="2179266878" sldId="279"/>
            <ac:cxnSpMk id="17" creationId="{1559DCEC-D7BD-327B-DDFF-119230EB96C0}"/>
          </ac:cxnSpMkLst>
        </pc:cxnChg>
        <pc:cxnChg chg="mod">
          <ac:chgData name="Paolo Bruschi" userId="a75eeb1e-9e8d-421e-bd1f-138b59bb6a61" providerId="ADAL" clId="{7F5D27A5-A593-48A7-A57D-8BB3B85B0566}" dt="2023-05-21T15:39:35.158" v="677"/>
          <ac:cxnSpMkLst>
            <pc:docMk/>
            <pc:sldMk cId="2179266878" sldId="279"/>
            <ac:cxnSpMk id="18" creationId="{9463CF2E-ADA8-9B59-1C34-B8F1F035C1C6}"/>
          </ac:cxnSpMkLst>
        </pc:cxnChg>
        <pc:cxnChg chg="add mod">
          <ac:chgData name="Paolo Bruschi" userId="a75eeb1e-9e8d-421e-bd1f-138b59bb6a61" providerId="ADAL" clId="{7F5D27A5-A593-48A7-A57D-8BB3B85B0566}" dt="2023-05-21T15:51:38.610" v="824" actId="1076"/>
          <ac:cxnSpMkLst>
            <pc:docMk/>
            <pc:sldMk cId="2179266878" sldId="279"/>
            <ac:cxnSpMk id="21" creationId="{F4BD38C3-5EB6-2580-5040-6D993852D02F}"/>
          </ac:cxnSpMkLst>
        </pc:cxnChg>
        <pc:cxnChg chg="add mod">
          <ac:chgData name="Paolo Bruschi" userId="a75eeb1e-9e8d-421e-bd1f-138b59bb6a61" providerId="ADAL" clId="{7F5D27A5-A593-48A7-A57D-8BB3B85B0566}" dt="2023-05-21T15:51:38.610" v="824" actId="1076"/>
          <ac:cxnSpMkLst>
            <pc:docMk/>
            <pc:sldMk cId="2179266878" sldId="279"/>
            <ac:cxnSpMk id="22" creationId="{0296C069-AEA4-7AA5-FFB8-CE0F11B1B88D}"/>
          </ac:cxnSpMkLst>
        </pc:cxnChg>
        <pc:cxnChg chg="add mod">
          <ac:chgData name="Paolo Bruschi" userId="a75eeb1e-9e8d-421e-bd1f-138b59bb6a61" providerId="ADAL" clId="{7F5D27A5-A593-48A7-A57D-8BB3B85B0566}" dt="2023-05-21T15:51:38.610" v="824" actId="1076"/>
          <ac:cxnSpMkLst>
            <pc:docMk/>
            <pc:sldMk cId="2179266878" sldId="279"/>
            <ac:cxnSpMk id="23" creationId="{D535D932-1D39-097F-6F3D-EA762198F387}"/>
          </ac:cxnSpMkLst>
        </pc:cxnChg>
        <pc:cxnChg chg="add mod">
          <ac:chgData name="Paolo Bruschi" userId="a75eeb1e-9e8d-421e-bd1f-138b59bb6a61" providerId="ADAL" clId="{7F5D27A5-A593-48A7-A57D-8BB3B85B0566}" dt="2023-05-21T15:51:38.610" v="824" actId="1076"/>
          <ac:cxnSpMkLst>
            <pc:docMk/>
            <pc:sldMk cId="2179266878" sldId="279"/>
            <ac:cxnSpMk id="24" creationId="{994E4A66-1368-C000-5684-252EB8C69648}"/>
          </ac:cxnSpMkLst>
        </pc:cxnChg>
        <pc:cxnChg chg="add mod">
          <ac:chgData name="Paolo Bruschi" userId="a75eeb1e-9e8d-421e-bd1f-138b59bb6a61" providerId="ADAL" clId="{7F5D27A5-A593-48A7-A57D-8BB3B85B0566}" dt="2023-05-21T15:51:38.610" v="824" actId="1076"/>
          <ac:cxnSpMkLst>
            <pc:docMk/>
            <pc:sldMk cId="2179266878" sldId="279"/>
            <ac:cxnSpMk id="25" creationId="{2DC3E70A-36F8-E50A-4B54-AB527BBA906E}"/>
          </ac:cxnSpMkLst>
        </pc:cxnChg>
        <pc:cxnChg chg="add mod">
          <ac:chgData name="Paolo Bruschi" userId="a75eeb1e-9e8d-421e-bd1f-138b59bb6a61" providerId="ADAL" clId="{7F5D27A5-A593-48A7-A57D-8BB3B85B0566}" dt="2023-05-21T15:51:38.610" v="824" actId="1076"/>
          <ac:cxnSpMkLst>
            <pc:docMk/>
            <pc:sldMk cId="2179266878" sldId="279"/>
            <ac:cxnSpMk id="26" creationId="{AFBE84B6-3DA7-E087-B54A-D2DAD4DD30ED}"/>
          </ac:cxnSpMkLst>
        </pc:cxnChg>
        <pc:cxnChg chg="add mod">
          <ac:chgData name="Paolo Bruschi" userId="a75eeb1e-9e8d-421e-bd1f-138b59bb6a61" providerId="ADAL" clId="{7F5D27A5-A593-48A7-A57D-8BB3B85B0566}" dt="2023-05-21T15:51:38.610" v="824" actId="1076"/>
          <ac:cxnSpMkLst>
            <pc:docMk/>
            <pc:sldMk cId="2179266878" sldId="279"/>
            <ac:cxnSpMk id="27" creationId="{52B38EBD-BF29-1895-29B3-954ECBD5C75A}"/>
          </ac:cxnSpMkLst>
        </pc:cxnChg>
        <pc:cxnChg chg="add mod">
          <ac:chgData name="Paolo Bruschi" userId="a75eeb1e-9e8d-421e-bd1f-138b59bb6a61" providerId="ADAL" clId="{7F5D27A5-A593-48A7-A57D-8BB3B85B0566}" dt="2023-05-21T15:51:38.610" v="824" actId="1076"/>
          <ac:cxnSpMkLst>
            <pc:docMk/>
            <pc:sldMk cId="2179266878" sldId="279"/>
            <ac:cxnSpMk id="28" creationId="{646BA5B6-2939-01E1-C63E-2CC45B83D540}"/>
          </ac:cxnSpMkLst>
        </pc:cxnChg>
        <pc:cxnChg chg="add mod">
          <ac:chgData name="Paolo Bruschi" userId="a75eeb1e-9e8d-421e-bd1f-138b59bb6a61" providerId="ADAL" clId="{7F5D27A5-A593-48A7-A57D-8BB3B85B0566}" dt="2023-05-21T15:51:38.610" v="824" actId="1076"/>
          <ac:cxnSpMkLst>
            <pc:docMk/>
            <pc:sldMk cId="2179266878" sldId="279"/>
            <ac:cxnSpMk id="29" creationId="{24A2A58C-A03D-E42C-0B61-92B82DFE12CF}"/>
          </ac:cxnSpMkLst>
        </pc:cxnChg>
        <pc:cxnChg chg="add mod">
          <ac:chgData name="Paolo Bruschi" userId="a75eeb1e-9e8d-421e-bd1f-138b59bb6a61" providerId="ADAL" clId="{7F5D27A5-A593-48A7-A57D-8BB3B85B0566}" dt="2023-05-21T15:51:38.610" v="824" actId="1076"/>
          <ac:cxnSpMkLst>
            <pc:docMk/>
            <pc:sldMk cId="2179266878" sldId="279"/>
            <ac:cxnSpMk id="30" creationId="{66C98836-3350-C74B-1587-F52428279116}"/>
          </ac:cxnSpMkLst>
        </pc:cxnChg>
        <pc:cxnChg chg="add mod">
          <ac:chgData name="Paolo Bruschi" userId="a75eeb1e-9e8d-421e-bd1f-138b59bb6a61" providerId="ADAL" clId="{7F5D27A5-A593-48A7-A57D-8BB3B85B0566}" dt="2023-05-21T15:51:38.610" v="824" actId="1076"/>
          <ac:cxnSpMkLst>
            <pc:docMk/>
            <pc:sldMk cId="2179266878" sldId="279"/>
            <ac:cxnSpMk id="32" creationId="{323A5D10-4213-375B-0066-796AA703EC9C}"/>
          </ac:cxnSpMkLst>
        </pc:cxnChg>
        <pc:cxnChg chg="add mod">
          <ac:chgData name="Paolo Bruschi" userId="a75eeb1e-9e8d-421e-bd1f-138b59bb6a61" providerId="ADAL" clId="{7F5D27A5-A593-48A7-A57D-8BB3B85B0566}" dt="2023-05-21T15:51:38.610" v="824" actId="1076"/>
          <ac:cxnSpMkLst>
            <pc:docMk/>
            <pc:sldMk cId="2179266878" sldId="279"/>
            <ac:cxnSpMk id="34" creationId="{B6577A1D-B603-B188-2F80-6CF6801D298C}"/>
          </ac:cxnSpMkLst>
        </pc:cxnChg>
        <pc:cxnChg chg="add mod">
          <ac:chgData name="Paolo Bruschi" userId="a75eeb1e-9e8d-421e-bd1f-138b59bb6a61" providerId="ADAL" clId="{7F5D27A5-A593-48A7-A57D-8BB3B85B0566}" dt="2023-05-21T15:53:02.973" v="871" actId="1076"/>
          <ac:cxnSpMkLst>
            <pc:docMk/>
            <pc:sldMk cId="2179266878" sldId="279"/>
            <ac:cxnSpMk id="64" creationId="{059FDA5C-D20A-E2DE-160F-2E50B1BC7C49}"/>
          </ac:cxnSpMkLst>
        </pc:cxnChg>
      </pc:sldChg>
      <pc:sldChg chg="addSp delSp modSp new mod modAnim">
        <pc:chgData name="Paolo Bruschi" userId="a75eeb1e-9e8d-421e-bd1f-138b59bb6a61" providerId="ADAL" clId="{7F5D27A5-A593-48A7-A57D-8BB3B85B0566}" dt="2023-05-24T13:55:40.419" v="1825" actId="20577"/>
        <pc:sldMkLst>
          <pc:docMk/>
          <pc:sldMk cId="605220065" sldId="280"/>
        </pc:sldMkLst>
        <pc:spChg chg="mod">
          <ac:chgData name="Paolo Bruschi" userId="a75eeb1e-9e8d-421e-bd1f-138b59bb6a61" providerId="ADAL" clId="{7F5D27A5-A593-48A7-A57D-8BB3B85B0566}" dt="2023-05-24T13:54:02.823" v="1808" actId="1076"/>
          <ac:spMkLst>
            <pc:docMk/>
            <pc:sldMk cId="605220065" sldId="280"/>
            <ac:spMk id="2" creationId="{3CB1A445-8465-10C6-5EAD-D21901F77BAB}"/>
          </ac:spMkLst>
        </pc:spChg>
        <pc:spChg chg="add mod">
          <ac:chgData name="Paolo Bruschi" userId="a75eeb1e-9e8d-421e-bd1f-138b59bb6a61" providerId="ADAL" clId="{7F5D27A5-A593-48A7-A57D-8BB3B85B0566}" dt="2023-05-24T13:48:45.860" v="1673" actId="1076"/>
          <ac:spMkLst>
            <pc:docMk/>
            <pc:sldMk cId="605220065" sldId="280"/>
            <ac:spMk id="5" creationId="{6C08AFB5-7424-D0E2-DC00-52F237A76D11}"/>
          </ac:spMkLst>
        </pc:spChg>
        <pc:spChg chg="add mod">
          <ac:chgData name="Paolo Bruschi" userId="a75eeb1e-9e8d-421e-bd1f-138b59bb6a61" providerId="ADAL" clId="{7F5D27A5-A593-48A7-A57D-8BB3B85B0566}" dt="2023-05-24T13:48:45.860" v="1673" actId="1076"/>
          <ac:spMkLst>
            <pc:docMk/>
            <pc:sldMk cId="605220065" sldId="280"/>
            <ac:spMk id="6" creationId="{286D6FF8-EF7A-9696-02F9-3C49EB398AC9}"/>
          </ac:spMkLst>
        </pc:spChg>
        <pc:spChg chg="add mod">
          <ac:chgData name="Paolo Bruschi" userId="a75eeb1e-9e8d-421e-bd1f-138b59bb6a61" providerId="ADAL" clId="{7F5D27A5-A593-48A7-A57D-8BB3B85B0566}" dt="2023-05-24T13:48:45.860" v="1673" actId="1076"/>
          <ac:spMkLst>
            <pc:docMk/>
            <pc:sldMk cId="605220065" sldId="280"/>
            <ac:spMk id="7" creationId="{7E21428D-54DF-BFC1-C557-5429B7F04843}"/>
          </ac:spMkLst>
        </pc:spChg>
        <pc:spChg chg="add mod">
          <ac:chgData name="Paolo Bruschi" userId="a75eeb1e-9e8d-421e-bd1f-138b59bb6a61" providerId="ADAL" clId="{7F5D27A5-A593-48A7-A57D-8BB3B85B0566}" dt="2023-05-24T13:48:45.860" v="1673" actId="1076"/>
          <ac:spMkLst>
            <pc:docMk/>
            <pc:sldMk cId="605220065" sldId="280"/>
            <ac:spMk id="8" creationId="{D16EEC00-BAE1-0026-3B07-7DA63B811831}"/>
          </ac:spMkLst>
        </pc:spChg>
        <pc:spChg chg="add mod">
          <ac:chgData name="Paolo Bruschi" userId="a75eeb1e-9e8d-421e-bd1f-138b59bb6a61" providerId="ADAL" clId="{7F5D27A5-A593-48A7-A57D-8BB3B85B0566}" dt="2023-05-24T13:48:45.860" v="1673" actId="1076"/>
          <ac:spMkLst>
            <pc:docMk/>
            <pc:sldMk cId="605220065" sldId="280"/>
            <ac:spMk id="9" creationId="{1AA2E890-9B4E-6254-3C0F-42E5AFBD8129}"/>
          </ac:spMkLst>
        </pc:spChg>
        <pc:spChg chg="add mod">
          <ac:chgData name="Paolo Bruschi" userId="a75eeb1e-9e8d-421e-bd1f-138b59bb6a61" providerId="ADAL" clId="{7F5D27A5-A593-48A7-A57D-8BB3B85B0566}" dt="2023-05-24T13:48:45.860" v="1673" actId="1076"/>
          <ac:spMkLst>
            <pc:docMk/>
            <pc:sldMk cId="605220065" sldId="280"/>
            <ac:spMk id="10" creationId="{52E114AB-86C4-FB0E-6487-918ED43CEFA4}"/>
          </ac:spMkLst>
        </pc:spChg>
        <pc:spChg chg="add mod">
          <ac:chgData name="Paolo Bruschi" userId="a75eeb1e-9e8d-421e-bd1f-138b59bb6a61" providerId="ADAL" clId="{7F5D27A5-A593-48A7-A57D-8BB3B85B0566}" dt="2023-05-24T13:48:45.860" v="1673" actId="1076"/>
          <ac:spMkLst>
            <pc:docMk/>
            <pc:sldMk cId="605220065" sldId="280"/>
            <ac:spMk id="11" creationId="{19EE2B56-296C-708B-BF28-D3F5B4E78A9D}"/>
          </ac:spMkLst>
        </pc:spChg>
        <pc:spChg chg="add mod">
          <ac:chgData name="Paolo Bruschi" userId="a75eeb1e-9e8d-421e-bd1f-138b59bb6a61" providerId="ADAL" clId="{7F5D27A5-A593-48A7-A57D-8BB3B85B0566}" dt="2023-05-24T13:48:45.860" v="1673" actId="1076"/>
          <ac:spMkLst>
            <pc:docMk/>
            <pc:sldMk cId="605220065" sldId="280"/>
            <ac:spMk id="12" creationId="{30C810AC-9C7E-C60F-C24B-C9788DD066EA}"/>
          </ac:spMkLst>
        </pc:spChg>
        <pc:spChg chg="add mod">
          <ac:chgData name="Paolo Bruschi" userId="a75eeb1e-9e8d-421e-bd1f-138b59bb6a61" providerId="ADAL" clId="{7F5D27A5-A593-48A7-A57D-8BB3B85B0566}" dt="2023-05-24T13:48:45.860" v="1673" actId="1076"/>
          <ac:spMkLst>
            <pc:docMk/>
            <pc:sldMk cId="605220065" sldId="280"/>
            <ac:spMk id="13" creationId="{AE1CBDC5-95CC-E706-BB59-CEE66B89B242}"/>
          </ac:spMkLst>
        </pc:spChg>
        <pc:spChg chg="add mod">
          <ac:chgData name="Paolo Bruschi" userId="a75eeb1e-9e8d-421e-bd1f-138b59bb6a61" providerId="ADAL" clId="{7F5D27A5-A593-48A7-A57D-8BB3B85B0566}" dt="2023-05-24T13:55:40.419" v="1825" actId="20577"/>
          <ac:spMkLst>
            <pc:docMk/>
            <pc:sldMk cId="605220065" sldId="280"/>
            <ac:spMk id="14" creationId="{70C09FB8-3DA7-F136-753F-E00CCD4ECA70}"/>
          </ac:spMkLst>
        </pc:spChg>
        <pc:spChg chg="add del mod">
          <ac:chgData name="Paolo Bruschi" userId="a75eeb1e-9e8d-421e-bd1f-138b59bb6a61" providerId="ADAL" clId="{7F5D27A5-A593-48A7-A57D-8BB3B85B0566}" dt="2023-05-24T13:41:40.261" v="1308" actId="478"/>
          <ac:spMkLst>
            <pc:docMk/>
            <pc:sldMk cId="605220065" sldId="280"/>
            <ac:spMk id="15" creationId="{B6BD3806-184A-288B-A058-6F24D6DAAFDE}"/>
          </ac:spMkLst>
        </pc:spChg>
        <pc:spChg chg="add mod">
          <ac:chgData name="Paolo Bruschi" userId="a75eeb1e-9e8d-421e-bd1f-138b59bb6a61" providerId="ADAL" clId="{7F5D27A5-A593-48A7-A57D-8BB3B85B0566}" dt="2023-05-24T13:50:23.718" v="1689" actId="14100"/>
          <ac:spMkLst>
            <pc:docMk/>
            <pc:sldMk cId="605220065" sldId="280"/>
            <ac:spMk id="16" creationId="{7D946848-44CF-1A91-4718-114800AF9735}"/>
          </ac:spMkLst>
        </pc:spChg>
        <pc:spChg chg="add mod">
          <ac:chgData name="Paolo Bruschi" userId="a75eeb1e-9e8d-421e-bd1f-138b59bb6a61" providerId="ADAL" clId="{7F5D27A5-A593-48A7-A57D-8BB3B85B0566}" dt="2023-05-24T13:52:40.967" v="1724" actId="1076"/>
          <ac:spMkLst>
            <pc:docMk/>
            <pc:sldMk cId="605220065" sldId="280"/>
            <ac:spMk id="17" creationId="{A65342F0-F664-BF7C-4E1C-3EE5F8E443BB}"/>
          </ac:spMkLst>
        </pc:spChg>
        <pc:spChg chg="add del mod">
          <ac:chgData name="Paolo Bruschi" userId="a75eeb1e-9e8d-421e-bd1f-138b59bb6a61" providerId="ADAL" clId="{7F5D27A5-A593-48A7-A57D-8BB3B85B0566}" dt="2023-05-24T13:44:34.233" v="1418" actId="478"/>
          <ac:spMkLst>
            <pc:docMk/>
            <pc:sldMk cId="605220065" sldId="280"/>
            <ac:spMk id="18" creationId="{55C63117-D1EE-6C2D-F6E6-A612E19B801F}"/>
          </ac:spMkLst>
        </pc:spChg>
        <pc:spChg chg="add mod">
          <ac:chgData name="Paolo Bruschi" userId="a75eeb1e-9e8d-421e-bd1f-138b59bb6a61" providerId="ADAL" clId="{7F5D27A5-A593-48A7-A57D-8BB3B85B0566}" dt="2023-05-24T13:50:50.289" v="1693" actId="206"/>
          <ac:spMkLst>
            <pc:docMk/>
            <pc:sldMk cId="605220065" sldId="280"/>
            <ac:spMk id="21" creationId="{77377039-84AF-0BFE-7E5D-42FC535B0811}"/>
          </ac:spMkLst>
        </pc:spChg>
        <pc:spChg chg="add mod">
          <ac:chgData name="Paolo Bruschi" userId="a75eeb1e-9e8d-421e-bd1f-138b59bb6a61" providerId="ADAL" clId="{7F5D27A5-A593-48A7-A57D-8BB3B85B0566}" dt="2023-05-24T13:49:02.898" v="1677" actId="14100"/>
          <ac:spMkLst>
            <pc:docMk/>
            <pc:sldMk cId="605220065" sldId="280"/>
            <ac:spMk id="22" creationId="{902DC328-B42D-647C-3827-E47E54CFFBF2}"/>
          </ac:spMkLst>
        </pc:spChg>
        <pc:spChg chg="add mod">
          <ac:chgData name="Paolo Bruschi" userId="a75eeb1e-9e8d-421e-bd1f-138b59bb6a61" providerId="ADAL" clId="{7F5D27A5-A593-48A7-A57D-8BB3B85B0566}" dt="2023-05-24T13:51:26.545" v="1703" actId="1076"/>
          <ac:spMkLst>
            <pc:docMk/>
            <pc:sldMk cId="605220065" sldId="280"/>
            <ac:spMk id="29" creationId="{44A4FB91-4A43-E182-8998-7EBB6ECE4EA0}"/>
          </ac:spMkLst>
        </pc:spChg>
        <pc:spChg chg="add mod">
          <ac:chgData name="Paolo Bruschi" userId="a75eeb1e-9e8d-421e-bd1f-138b59bb6a61" providerId="ADAL" clId="{7F5D27A5-A593-48A7-A57D-8BB3B85B0566}" dt="2023-05-24T13:51:44.014" v="1715" actId="1076"/>
          <ac:spMkLst>
            <pc:docMk/>
            <pc:sldMk cId="605220065" sldId="280"/>
            <ac:spMk id="30" creationId="{F692042C-1114-447A-0DED-63972A7956E1}"/>
          </ac:spMkLst>
        </pc:spChg>
        <pc:spChg chg="add mod">
          <ac:chgData name="Paolo Bruschi" userId="a75eeb1e-9e8d-421e-bd1f-138b59bb6a61" providerId="ADAL" clId="{7F5D27A5-A593-48A7-A57D-8BB3B85B0566}" dt="2023-05-24T13:52:33.102" v="1723" actId="692"/>
          <ac:spMkLst>
            <pc:docMk/>
            <pc:sldMk cId="605220065" sldId="280"/>
            <ac:spMk id="31" creationId="{BF8396FC-3A99-7420-FFCF-70FF3F4872AC}"/>
          </ac:spMkLst>
        </pc:spChg>
        <pc:spChg chg="add mod">
          <ac:chgData name="Paolo Bruschi" userId="a75eeb1e-9e8d-421e-bd1f-138b59bb6a61" providerId="ADAL" clId="{7F5D27A5-A593-48A7-A57D-8BB3B85B0566}" dt="2023-05-24T13:53:21.450" v="1802" actId="20577"/>
          <ac:spMkLst>
            <pc:docMk/>
            <pc:sldMk cId="605220065" sldId="280"/>
            <ac:spMk id="32" creationId="{92D1CFDE-CDE7-10F5-B4C5-CEDD32114CB3}"/>
          </ac:spMkLst>
        </pc:spChg>
        <pc:cxnChg chg="add del">
          <ac:chgData name="Paolo Bruschi" userId="a75eeb1e-9e8d-421e-bd1f-138b59bb6a61" providerId="ADAL" clId="{7F5D27A5-A593-48A7-A57D-8BB3B85B0566}" dt="2023-05-24T13:44:42.212" v="1420" actId="478"/>
          <ac:cxnSpMkLst>
            <pc:docMk/>
            <pc:sldMk cId="605220065" sldId="280"/>
            <ac:cxnSpMk id="20" creationId="{33AB77EC-9E85-FD13-8E2A-77281B88AC04}"/>
          </ac:cxnSpMkLst>
        </pc:cxnChg>
        <pc:cxnChg chg="add mod">
          <ac:chgData name="Paolo Bruschi" userId="a75eeb1e-9e8d-421e-bd1f-138b59bb6a61" providerId="ADAL" clId="{7F5D27A5-A593-48A7-A57D-8BB3B85B0566}" dt="2023-05-24T13:49:47.633" v="1684" actId="692"/>
          <ac:cxnSpMkLst>
            <pc:docMk/>
            <pc:sldMk cId="605220065" sldId="280"/>
            <ac:cxnSpMk id="24" creationId="{7CC5B50B-78F1-E28C-3BBB-5C5284018F37}"/>
          </ac:cxnSpMkLst>
        </pc:cxnChg>
        <pc:cxnChg chg="add mod">
          <ac:chgData name="Paolo Bruschi" userId="a75eeb1e-9e8d-421e-bd1f-138b59bb6a61" providerId="ADAL" clId="{7F5D27A5-A593-48A7-A57D-8BB3B85B0566}" dt="2023-05-24T13:50:10.443" v="1687" actId="14100"/>
          <ac:cxnSpMkLst>
            <pc:docMk/>
            <pc:sldMk cId="605220065" sldId="280"/>
            <ac:cxnSpMk id="26" creationId="{EED267B3-47B3-8232-3403-931C8B17768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5/24/2023</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6726E245-BE16-4A03-B1F5-DF75CC6A9830}" type="slidenum">
              <a:rPr lang="en-US" smtClean="0"/>
              <a:t>20</a:t>
            </a:fld>
            <a:endParaRPr lang="en-US" dirty="0"/>
          </a:p>
        </p:txBody>
      </p:sp>
    </p:spTree>
    <p:extLst>
      <p:ext uri="{BB962C8B-B14F-4D97-AF65-F5344CB8AC3E}">
        <p14:creationId xmlns:p14="http://schemas.microsoft.com/office/powerpoint/2010/main" val="370295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23</a:t>
            </a:fld>
            <a:endParaRPr lang="en-US" dirty="0"/>
          </a:p>
        </p:txBody>
      </p:sp>
    </p:spTree>
    <p:extLst>
      <p:ext uri="{BB962C8B-B14F-4D97-AF65-F5344CB8AC3E}">
        <p14:creationId xmlns:p14="http://schemas.microsoft.com/office/powerpoint/2010/main" val="3911440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5/24/2023</a:t>
            </a:fld>
            <a:endParaRPr lang="en-US" dirty="0"/>
          </a:p>
        </p:txBody>
      </p:sp>
      <p:sp>
        <p:nvSpPr>
          <p:cNvPr id="5" name="Segnaposto piè di pagina 4"/>
          <p:cNvSpPr>
            <a:spLocks noGrp="1"/>
          </p:cNvSpPr>
          <p:nvPr>
            <p:ph type="ftr" sz="quarter" idx="11"/>
          </p:nvPr>
        </p:nvSpPr>
        <p:spPr/>
        <p:txBody>
          <a:bodyPr/>
          <a:lstStyle/>
          <a:p>
            <a:r>
              <a:rPr lang="en-US" dirty="0"/>
              <a:t>P. Bruschi – Sensor Systems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5/24/2023</a:t>
            </a:fld>
            <a:endParaRPr lang="en-US" dirty="0"/>
          </a:p>
        </p:txBody>
      </p:sp>
      <p:sp>
        <p:nvSpPr>
          <p:cNvPr id="4" name="Segnaposto piè di pagina 3"/>
          <p:cNvSpPr>
            <a:spLocks noGrp="1"/>
          </p:cNvSpPr>
          <p:nvPr>
            <p:ph type="ftr" sz="quarter" idx="11"/>
          </p:nvPr>
        </p:nvSpPr>
        <p:spPr/>
        <p:txBody>
          <a:bodyPr/>
          <a:lstStyle/>
          <a:p>
            <a:r>
              <a:rPr lang="en-US" dirty="0"/>
              <a:t>P. Bruschi – Sensor Systems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5/24/2023</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Sensor Systems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0.svg"/><Relationship Id="rId7" Type="http://schemas.openxmlformats.org/officeDocument/2006/relationships/image" Target="../media/image22.w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3.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7.wmf"/><Relationship Id="rId12" Type="http://schemas.openxmlformats.org/officeDocument/2006/relationships/oleObject" Target="../embeddings/oleObject17.bin"/><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31.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8.wmf"/><Relationship Id="rId1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6.svg"/><Relationship Id="rId7" Type="http://schemas.openxmlformats.org/officeDocument/2006/relationships/image" Target="../media/image38.wmf"/><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A6B3-9257-2AB9-050C-C35B6569142E}"/>
              </a:ext>
            </a:extLst>
          </p:cNvPr>
          <p:cNvSpPr>
            <a:spLocks noGrp="1"/>
          </p:cNvSpPr>
          <p:nvPr>
            <p:ph type="title"/>
          </p:nvPr>
        </p:nvSpPr>
        <p:spPr>
          <a:xfrm>
            <a:off x="838200" y="87470"/>
            <a:ext cx="10515600" cy="662397"/>
          </a:xfrm>
        </p:spPr>
        <p:txBody>
          <a:bodyPr>
            <a:normAutofit fontScale="90000"/>
          </a:bodyPr>
          <a:lstStyle/>
          <a:p>
            <a:r>
              <a:rPr lang="it-IT" dirty="0"/>
              <a:t>Artificial Intellingence (AI) and Machine Learning (ML) </a:t>
            </a:r>
          </a:p>
        </p:txBody>
      </p:sp>
      <p:sp>
        <p:nvSpPr>
          <p:cNvPr id="4" name="Footer Placeholder 3">
            <a:extLst>
              <a:ext uri="{FF2B5EF4-FFF2-40B4-BE49-F238E27FC236}">
                <a16:creationId xmlns:a16="http://schemas.microsoft.com/office/drawing/2014/main" id="{F9AF505C-C737-B7A2-AA59-40EDE3B0A201}"/>
              </a:ext>
            </a:extLst>
          </p:cNvPr>
          <p:cNvSpPr>
            <a:spLocks noGrp="1"/>
          </p:cNvSpPr>
          <p:nvPr>
            <p:ph type="ftr" sz="quarter" idx="11"/>
          </p:nvPr>
        </p:nvSpPr>
        <p:spPr/>
        <p:txBody>
          <a:bodyPr/>
          <a:lstStyle/>
          <a:p>
            <a:r>
              <a:rPr lang="en-US"/>
              <a:t>P. Bruschi – Sensor Systems</a:t>
            </a:r>
            <a:endParaRPr lang="en-US" dirty="0"/>
          </a:p>
        </p:txBody>
      </p:sp>
      <p:sp>
        <p:nvSpPr>
          <p:cNvPr id="5" name="Slide Number Placeholder 4">
            <a:extLst>
              <a:ext uri="{FF2B5EF4-FFF2-40B4-BE49-F238E27FC236}">
                <a16:creationId xmlns:a16="http://schemas.microsoft.com/office/drawing/2014/main" id="{0DC2662E-99A2-F774-0EDD-01B8C7D730C5}"/>
              </a:ext>
            </a:extLst>
          </p:cNvPr>
          <p:cNvSpPr>
            <a:spLocks noGrp="1"/>
          </p:cNvSpPr>
          <p:nvPr>
            <p:ph type="sldNum" sz="quarter" idx="12"/>
          </p:nvPr>
        </p:nvSpPr>
        <p:spPr/>
        <p:txBody>
          <a:bodyPr/>
          <a:lstStyle/>
          <a:p>
            <a:fld id="{02055017-B6DE-4C35-A63B-40EADAC97849}" type="slidenum">
              <a:rPr lang="en-US" smtClean="0"/>
              <a:t>1</a:t>
            </a:fld>
            <a:endParaRPr lang="en-US" dirty="0"/>
          </a:p>
        </p:txBody>
      </p:sp>
      <p:sp>
        <p:nvSpPr>
          <p:cNvPr id="6" name="Rectangle: Rounded Corners 5">
            <a:extLst>
              <a:ext uri="{FF2B5EF4-FFF2-40B4-BE49-F238E27FC236}">
                <a16:creationId xmlns:a16="http://schemas.microsoft.com/office/drawing/2014/main" id="{7F000F4C-8546-49CD-6B69-DB953DE91F44}"/>
              </a:ext>
            </a:extLst>
          </p:cNvPr>
          <p:cNvSpPr/>
          <p:nvPr/>
        </p:nvSpPr>
        <p:spPr>
          <a:xfrm>
            <a:off x="3278907" y="2840141"/>
            <a:ext cx="4470402" cy="2844800"/>
          </a:xfrm>
          <a:prstGeom prst="roundRect">
            <a:avLst>
              <a:gd name="adj" fmla="val 1179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56F76CC-019D-AAA2-8B5D-ACA57645577A}"/>
              </a:ext>
            </a:extLst>
          </p:cNvPr>
          <p:cNvSpPr/>
          <p:nvPr/>
        </p:nvSpPr>
        <p:spPr>
          <a:xfrm>
            <a:off x="3616033" y="3544544"/>
            <a:ext cx="3477491" cy="1992015"/>
          </a:xfrm>
          <a:prstGeom prst="roundRect">
            <a:avLst>
              <a:gd name="adj" fmla="val 1179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AB6993F-66CD-7ED2-A0A4-8E829EDD3B29}"/>
              </a:ext>
            </a:extLst>
          </p:cNvPr>
          <p:cNvSpPr txBox="1"/>
          <p:nvPr/>
        </p:nvSpPr>
        <p:spPr>
          <a:xfrm>
            <a:off x="4120059" y="2961510"/>
            <a:ext cx="290816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Artificial Intelligence</a:t>
            </a:r>
          </a:p>
        </p:txBody>
      </p:sp>
      <p:sp>
        <p:nvSpPr>
          <p:cNvPr id="10" name="TextBox 9">
            <a:extLst>
              <a:ext uri="{FF2B5EF4-FFF2-40B4-BE49-F238E27FC236}">
                <a16:creationId xmlns:a16="http://schemas.microsoft.com/office/drawing/2014/main" id="{EF02B027-7AEB-335D-7FE7-BB9ED3E176B0}"/>
              </a:ext>
            </a:extLst>
          </p:cNvPr>
          <p:cNvSpPr txBox="1"/>
          <p:nvPr/>
        </p:nvSpPr>
        <p:spPr>
          <a:xfrm>
            <a:off x="3839030" y="3544544"/>
            <a:ext cx="263565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Machine Learning</a:t>
            </a:r>
          </a:p>
        </p:txBody>
      </p:sp>
      <p:sp>
        <p:nvSpPr>
          <p:cNvPr id="12" name="TextBox 11">
            <a:extLst>
              <a:ext uri="{FF2B5EF4-FFF2-40B4-BE49-F238E27FC236}">
                <a16:creationId xmlns:a16="http://schemas.microsoft.com/office/drawing/2014/main" id="{33BD54E5-DE6F-173C-B187-94AC6A8B69FE}"/>
              </a:ext>
            </a:extLst>
          </p:cNvPr>
          <p:cNvSpPr txBox="1"/>
          <p:nvPr/>
        </p:nvSpPr>
        <p:spPr>
          <a:xfrm>
            <a:off x="147534" y="1025800"/>
            <a:ext cx="3297630" cy="15696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AI: Computer programs that mimic human intelligence to perform complex tasks</a:t>
            </a:r>
          </a:p>
        </p:txBody>
      </p:sp>
      <p:sp>
        <p:nvSpPr>
          <p:cNvPr id="13" name="TextBox 12">
            <a:extLst>
              <a:ext uri="{FF2B5EF4-FFF2-40B4-BE49-F238E27FC236}">
                <a16:creationId xmlns:a16="http://schemas.microsoft.com/office/drawing/2014/main" id="{6BE522F7-96F5-2D7A-5980-3DBFD9B12480}"/>
              </a:ext>
            </a:extLst>
          </p:cNvPr>
          <p:cNvSpPr txBox="1"/>
          <p:nvPr/>
        </p:nvSpPr>
        <p:spPr>
          <a:xfrm>
            <a:off x="8024352" y="1395131"/>
            <a:ext cx="3705829"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ML: adaptable </a:t>
            </a:r>
            <a:r>
              <a:rPr lang="en-US" sz="2400" dirty="0">
                <a:latin typeface="Arial" panose="020B0604020202020204" pitchFamily="34" charset="0"/>
                <a:cs typeface="Arial" panose="020B0604020202020204" pitchFamily="34" charset="0"/>
              </a:rPr>
              <a:t>algorithms that trains their parameters from data</a:t>
            </a:r>
            <a:endParaRPr lang="it-IT" sz="2400" dirty="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ED50C06D-959D-78AA-42B6-FDAB250791DC}"/>
              </a:ext>
            </a:extLst>
          </p:cNvPr>
          <p:cNvSpPr/>
          <p:nvPr/>
        </p:nvSpPr>
        <p:spPr>
          <a:xfrm>
            <a:off x="3726870" y="4006209"/>
            <a:ext cx="2987963" cy="1327244"/>
          </a:xfrm>
          <a:prstGeom prst="roundRect">
            <a:avLst>
              <a:gd name="adj" fmla="val 1179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B9774051-8934-97D7-C589-BB0E945464A4}"/>
              </a:ext>
            </a:extLst>
          </p:cNvPr>
          <p:cNvSpPr/>
          <p:nvPr/>
        </p:nvSpPr>
        <p:spPr>
          <a:xfrm>
            <a:off x="3916216" y="4531316"/>
            <a:ext cx="2558472" cy="696332"/>
          </a:xfrm>
          <a:prstGeom prst="roundRect">
            <a:avLst>
              <a:gd name="adj" fmla="val 1179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C34D000-0A02-BE5B-D055-227BAF788E29}"/>
              </a:ext>
            </a:extLst>
          </p:cNvPr>
          <p:cNvSpPr txBox="1"/>
          <p:nvPr/>
        </p:nvSpPr>
        <p:spPr>
          <a:xfrm>
            <a:off x="4169968" y="4652685"/>
            <a:ext cx="2207656"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Deep Learning</a:t>
            </a:r>
          </a:p>
        </p:txBody>
      </p:sp>
      <p:sp>
        <p:nvSpPr>
          <p:cNvPr id="15" name="TextBox 14">
            <a:extLst>
              <a:ext uri="{FF2B5EF4-FFF2-40B4-BE49-F238E27FC236}">
                <a16:creationId xmlns:a16="http://schemas.microsoft.com/office/drawing/2014/main" id="{D7445FB5-5609-90FC-0690-CC0A69D60DD0}"/>
              </a:ext>
            </a:extLst>
          </p:cNvPr>
          <p:cNvSpPr txBox="1"/>
          <p:nvPr/>
        </p:nvSpPr>
        <p:spPr>
          <a:xfrm>
            <a:off x="3971386" y="4017278"/>
            <a:ext cx="2462534"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Neural Networks</a:t>
            </a:r>
          </a:p>
        </p:txBody>
      </p:sp>
      <p:sp>
        <p:nvSpPr>
          <p:cNvPr id="16" name="TextBox 15">
            <a:extLst>
              <a:ext uri="{FF2B5EF4-FFF2-40B4-BE49-F238E27FC236}">
                <a16:creationId xmlns:a16="http://schemas.microsoft.com/office/drawing/2014/main" id="{88EBDD3A-A10D-336C-3962-744A2677CFDF}"/>
              </a:ext>
            </a:extLst>
          </p:cNvPr>
          <p:cNvSpPr txBox="1"/>
          <p:nvPr/>
        </p:nvSpPr>
        <p:spPr>
          <a:xfrm>
            <a:off x="8058725" y="3590710"/>
            <a:ext cx="3705829" cy="1938992"/>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ANN (Artificial Neural Networks): ML algorithm based on a structure that resemble the neuron connections in the brain</a:t>
            </a:r>
          </a:p>
        </p:txBody>
      </p:sp>
      <p:sp>
        <p:nvSpPr>
          <p:cNvPr id="17" name="TextBox 16">
            <a:extLst>
              <a:ext uri="{FF2B5EF4-FFF2-40B4-BE49-F238E27FC236}">
                <a16:creationId xmlns:a16="http://schemas.microsoft.com/office/drawing/2014/main" id="{0D6EAD0B-2991-D5B0-9AFF-CF71A90AB1B7}"/>
              </a:ext>
            </a:extLst>
          </p:cNvPr>
          <p:cNvSpPr txBox="1"/>
          <p:nvPr/>
        </p:nvSpPr>
        <p:spPr>
          <a:xfrm>
            <a:off x="62607" y="3394461"/>
            <a:ext cx="3026955" cy="15696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DL  (Deep Learning): ANNs formed by several layers of artificial neurons</a:t>
            </a:r>
          </a:p>
        </p:txBody>
      </p:sp>
    </p:spTree>
    <p:extLst>
      <p:ext uri="{BB962C8B-B14F-4D97-AF65-F5344CB8AC3E}">
        <p14:creationId xmlns:p14="http://schemas.microsoft.com/office/powerpoint/2010/main" val="2106942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75EF5C-A753-C8C9-0A76-3FA93ED3FC3A}"/>
              </a:ext>
            </a:extLst>
          </p:cNvPr>
          <p:cNvSpPr>
            <a:spLocks noGrp="1"/>
          </p:cNvSpPr>
          <p:nvPr>
            <p:ph type="title"/>
          </p:nvPr>
        </p:nvSpPr>
        <p:spPr>
          <a:xfrm>
            <a:off x="838199" y="278628"/>
            <a:ext cx="10515600" cy="662397"/>
          </a:xfrm>
        </p:spPr>
        <p:txBody>
          <a:bodyPr/>
          <a:lstStyle/>
          <a:p>
            <a:r>
              <a:rPr lang="en-US" dirty="0"/>
              <a:t>Example of dimensionality reduction</a:t>
            </a:r>
          </a:p>
        </p:txBody>
      </p:sp>
      <p:sp>
        <p:nvSpPr>
          <p:cNvPr id="3" name="Segnaposto piè di pagina 2">
            <a:extLst>
              <a:ext uri="{FF2B5EF4-FFF2-40B4-BE49-F238E27FC236}">
                <a16:creationId xmlns:a16="http://schemas.microsoft.com/office/drawing/2014/main" id="{2506A1EB-33A6-40DD-7F22-AA59AB692F3A}"/>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F53320AC-7543-311B-F654-D5CF10BDF250}"/>
              </a:ext>
            </a:extLst>
          </p:cNvPr>
          <p:cNvSpPr>
            <a:spLocks noGrp="1"/>
          </p:cNvSpPr>
          <p:nvPr>
            <p:ph type="sldNum" sz="quarter" idx="12"/>
          </p:nvPr>
        </p:nvSpPr>
        <p:spPr/>
        <p:txBody>
          <a:bodyPr/>
          <a:lstStyle/>
          <a:p>
            <a:fld id="{02055017-B6DE-4C35-A63B-40EADAC97849}" type="slidenum">
              <a:rPr lang="en-US" smtClean="0"/>
              <a:t>10</a:t>
            </a:fld>
            <a:endParaRPr lang="en-US" dirty="0"/>
          </a:p>
        </p:txBody>
      </p:sp>
      <p:sp>
        <p:nvSpPr>
          <p:cNvPr id="59" name="Figura a mano libera: forma 58">
            <a:extLst>
              <a:ext uri="{FF2B5EF4-FFF2-40B4-BE49-F238E27FC236}">
                <a16:creationId xmlns:a16="http://schemas.microsoft.com/office/drawing/2014/main" id="{E030FC92-28D4-CB8C-A6E9-BBB62448FA28}"/>
              </a:ext>
            </a:extLst>
          </p:cNvPr>
          <p:cNvSpPr/>
          <p:nvPr/>
        </p:nvSpPr>
        <p:spPr>
          <a:xfrm>
            <a:off x="1312042" y="1985832"/>
            <a:ext cx="1607027" cy="1341758"/>
          </a:xfrm>
          <a:custGeom>
            <a:avLst/>
            <a:gdLst>
              <a:gd name="connsiteX0" fmla="*/ 684531 w 1607027"/>
              <a:gd name="connsiteY0" fmla="*/ 787844 h 1341758"/>
              <a:gd name="connsiteX1" fmla="*/ 624956 w 1607027"/>
              <a:gd name="connsiteY1" fmla="*/ 890305 h 1341758"/>
              <a:gd name="connsiteX2" fmla="*/ 475536 w 1607027"/>
              <a:gd name="connsiteY2" fmla="*/ 671038 h 1341758"/>
              <a:gd name="connsiteX3" fmla="*/ 863214 w 1607027"/>
              <a:gd name="connsiteY3" fmla="*/ 480455 h 1341758"/>
              <a:gd name="connsiteX4" fmla="*/ 1102560 w 1607027"/>
              <a:gd name="connsiteY4" fmla="*/ 1021457 h 1341758"/>
              <a:gd name="connsiteX5" fmla="*/ 386699 w 1607027"/>
              <a:gd name="connsiteY5" fmla="*/ 1300155 h 1341758"/>
              <a:gd name="connsiteX6" fmla="*/ 57507 w 1607027"/>
              <a:gd name="connsiteY6" fmla="*/ 437421 h 1341758"/>
              <a:gd name="connsiteX7" fmla="*/ 1101512 w 1607027"/>
              <a:gd name="connsiteY7" fmla="*/ 70608 h 1341758"/>
              <a:gd name="connsiteX8" fmla="*/ 1520549 w 1607027"/>
              <a:gd name="connsiteY8" fmla="*/ 1255070 h 134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027" h="1341758">
                <a:moveTo>
                  <a:pt x="684531" y="787844"/>
                </a:moveTo>
                <a:cubicBezTo>
                  <a:pt x="747410" y="822982"/>
                  <a:pt x="667239" y="888277"/>
                  <a:pt x="624956" y="890305"/>
                </a:cubicBezTo>
                <a:cubicBezTo>
                  <a:pt x="510403" y="895794"/>
                  <a:pt x="455141" y="764823"/>
                  <a:pt x="475536" y="671038"/>
                </a:cubicBezTo>
                <a:cubicBezTo>
                  <a:pt x="511974" y="503270"/>
                  <a:pt x="708434" y="432011"/>
                  <a:pt x="863214" y="480455"/>
                </a:cubicBezTo>
                <a:cubicBezTo>
                  <a:pt x="1090428" y="551552"/>
                  <a:pt x="1182651" y="812892"/>
                  <a:pt x="1102560" y="1021457"/>
                </a:cubicBezTo>
                <a:cubicBezTo>
                  <a:pt x="995745" y="1299435"/>
                  <a:pt x="656920" y="1409500"/>
                  <a:pt x="386699" y="1300155"/>
                </a:cubicBezTo>
                <a:cubicBezTo>
                  <a:pt x="46665" y="1162553"/>
                  <a:pt x="-85745" y="758544"/>
                  <a:pt x="57507" y="437421"/>
                </a:cubicBezTo>
                <a:cubicBezTo>
                  <a:pt x="231032" y="48503"/>
                  <a:pt x="716777" y="-101186"/>
                  <a:pt x="1101512" y="70608"/>
                </a:cubicBezTo>
                <a:cubicBezTo>
                  <a:pt x="1554892" y="273060"/>
                  <a:pt x="1727851" y="821855"/>
                  <a:pt x="1520549" y="1255070"/>
                </a:cubicBezTo>
              </a:path>
            </a:pathLst>
          </a:custGeom>
          <a:noFill/>
          <a:ln w="28575" cap="rnd">
            <a:solidFill>
              <a:schemeClr val="tx1"/>
            </a:solidFill>
            <a:prstDash val="solid"/>
            <a:miter/>
          </a:ln>
        </p:spPr>
        <p:txBody>
          <a:bodyPr rtlCol="0" anchor="ctr"/>
          <a:lstStyle/>
          <a:p>
            <a:endParaRPr lang="en-US"/>
          </a:p>
        </p:txBody>
      </p:sp>
      <p:grpSp>
        <p:nvGrpSpPr>
          <p:cNvPr id="61" name="Gruppo 60">
            <a:extLst>
              <a:ext uri="{FF2B5EF4-FFF2-40B4-BE49-F238E27FC236}">
                <a16:creationId xmlns:a16="http://schemas.microsoft.com/office/drawing/2014/main" id="{27FFC204-1622-5236-DDB2-7D959E02F090}"/>
              </a:ext>
            </a:extLst>
          </p:cNvPr>
          <p:cNvGrpSpPr/>
          <p:nvPr/>
        </p:nvGrpSpPr>
        <p:grpSpPr>
          <a:xfrm>
            <a:off x="677773" y="1535081"/>
            <a:ext cx="2656074" cy="2640241"/>
            <a:chOff x="1776746" y="2013492"/>
            <a:chExt cx="2656074" cy="2640241"/>
          </a:xfrm>
        </p:grpSpPr>
        <p:grpSp>
          <p:nvGrpSpPr>
            <p:cNvPr id="8" name="Elemento grafico 5">
              <a:extLst>
                <a:ext uri="{FF2B5EF4-FFF2-40B4-BE49-F238E27FC236}">
                  <a16:creationId xmlns:a16="http://schemas.microsoft.com/office/drawing/2014/main" id="{D2FE8EBD-488C-B28E-49FD-FF28A10993D0}"/>
                </a:ext>
              </a:extLst>
            </p:cNvPr>
            <p:cNvGrpSpPr/>
            <p:nvPr/>
          </p:nvGrpSpPr>
          <p:grpSpPr>
            <a:xfrm>
              <a:off x="2158846" y="4193866"/>
              <a:ext cx="2273974" cy="99532"/>
              <a:chOff x="2158846" y="4193866"/>
              <a:chExt cx="2273974" cy="99532"/>
            </a:xfrm>
          </p:grpSpPr>
          <p:sp>
            <p:nvSpPr>
              <p:cNvPr id="9" name="Figura a mano libera: forma 8">
                <a:extLst>
                  <a:ext uri="{FF2B5EF4-FFF2-40B4-BE49-F238E27FC236}">
                    <a16:creationId xmlns:a16="http://schemas.microsoft.com/office/drawing/2014/main" id="{04C55A4A-D1C3-97E3-C5C3-867A08CB10A9}"/>
                  </a:ext>
                </a:extLst>
              </p:cNvPr>
              <p:cNvSpPr/>
              <p:nvPr/>
            </p:nvSpPr>
            <p:spPr>
              <a:xfrm>
                <a:off x="2158846" y="4243646"/>
                <a:ext cx="2205109" cy="9525"/>
              </a:xfrm>
              <a:custGeom>
                <a:avLst/>
                <a:gdLst>
                  <a:gd name="connsiteX0" fmla="*/ -62 w 2205109"/>
                  <a:gd name="connsiteY0" fmla="*/ 309 h 9525"/>
                  <a:gd name="connsiteX1" fmla="*/ 2205047 w 2205109"/>
                  <a:gd name="connsiteY1" fmla="*/ 309 h 9525"/>
                </a:gdLst>
                <a:ahLst/>
                <a:cxnLst>
                  <a:cxn ang="0">
                    <a:pos x="connsiteX0" y="connsiteY0"/>
                  </a:cxn>
                  <a:cxn ang="0">
                    <a:pos x="connsiteX1" y="connsiteY1"/>
                  </a:cxn>
                </a:cxnLst>
                <a:rect l="l" t="t" r="r" b="b"/>
                <a:pathLst>
                  <a:path w="2205109" h="9525">
                    <a:moveTo>
                      <a:pt x="-62" y="309"/>
                    </a:moveTo>
                    <a:lnTo>
                      <a:pt x="2205047" y="309"/>
                    </a:lnTo>
                  </a:path>
                </a:pathLst>
              </a:custGeom>
              <a:solidFill>
                <a:srgbClr val="FFFFFF"/>
              </a:solidFill>
              <a:ln w="19045" cap="rnd">
                <a:solidFill>
                  <a:srgbClr val="000000"/>
                </a:solidFill>
                <a:prstDash val="solid"/>
                <a:round/>
              </a:ln>
            </p:spPr>
            <p:txBody>
              <a:bodyPr rtlCol="0" anchor="ctr"/>
              <a:lstStyle/>
              <a:p>
                <a:endParaRPr lang="en-US"/>
              </a:p>
            </p:txBody>
          </p:sp>
          <p:sp>
            <p:nvSpPr>
              <p:cNvPr id="10" name="Figura a mano libera: forma 9">
                <a:extLst>
                  <a:ext uri="{FF2B5EF4-FFF2-40B4-BE49-F238E27FC236}">
                    <a16:creationId xmlns:a16="http://schemas.microsoft.com/office/drawing/2014/main" id="{70302509-5065-248D-188E-0208A86966BE}"/>
                  </a:ext>
                </a:extLst>
              </p:cNvPr>
              <p:cNvSpPr/>
              <p:nvPr/>
            </p:nvSpPr>
            <p:spPr>
              <a:xfrm rot="5400000">
                <a:off x="4331419" y="4191997"/>
                <a:ext cx="99532" cy="103271"/>
              </a:xfrm>
              <a:custGeom>
                <a:avLst/>
                <a:gdLst>
                  <a:gd name="connsiteX0" fmla="*/ 99666 w 99532"/>
                  <a:gd name="connsiteY0" fmla="*/ 103315 h 103271"/>
                  <a:gd name="connsiteX1" fmla="*/ 134 w 99532"/>
                  <a:gd name="connsiteY1" fmla="*/ 103315 h 103271"/>
                  <a:gd name="connsiteX2" fmla="*/ 49900 w 99532"/>
                  <a:gd name="connsiteY2" fmla="*/ 43 h 103271"/>
                </a:gdLst>
                <a:ahLst/>
                <a:cxnLst>
                  <a:cxn ang="0">
                    <a:pos x="connsiteX0" y="connsiteY0"/>
                  </a:cxn>
                  <a:cxn ang="0">
                    <a:pos x="connsiteX1" y="connsiteY1"/>
                  </a:cxn>
                  <a:cxn ang="0">
                    <a:pos x="connsiteX2" y="connsiteY2"/>
                  </a:cxn>
                </a:cxnLst>
                <a:rect l="l" t="t" r="r" b="b"/>
                <a:pathLst>
                  <a:path w="99532" h="103271">
                    <a:moveTo>
                      <a:pt x="99666" y="103315"/>
                    </a:moveTo>
                    <a:lnTo>
                      <a:pt x="134" y="103315"/>
                    </a:lnTo>
                    <a:lnTo>
                      <a:pt x="49900" y="43"/>
                    </a:lnTo>
                    <a:close/>
                  </a:path>
                </a:pathLst>
              </a:custGeom>
              <a:solidFill>
                <a:srgbClr val="2B1100"/>
              </a:solidFill>
              <a:ln w="19128" cap="flat">
                <a:solidFill>
                  <a:srgbClr val="000000"/>
                </a:solidFill>
                <a:prstDash val="solid"/>
                <a:miter/>
              </a:ln>
            </p:spPr>
            <p:txBody>
              <a:bodyPr rtlCol="0" anchor="ctr"/>
              <a:lstStyle/>
              <a:p>
                <a:endParaRPr lang="en-US"/>
              </a:p>
            </p:txBody>
          </p:sp>
        </p:grpSp>
        <p:grpSp>
          <p:nvGrpSpPr>
            <p:cNvPr id="11" name="Elemento grafico 5">
              <a:extLst>
                <a:ext uri="{FF2B5EF4-FFF2-40B4-BE49-F238E27FC236}">
                  <a16:creationId xmlns:a16="http://schemas.microsoft.com/office/drawing/2014/main" id="{147426E4-BE8B-ADDA-17B2-327CB480661F}"/>
                </a:ext>
              </a:extLst>
            </p:cNvPr>
            <p:cNvGrpSpPr/>
            <p:nvPr/>
          </p:nvGrpSpPr>
          <p:grpSpPr>
            <a:xfrm>
              <a:off x="2109089" y="2013492"/>
              <a:ext cx="99532" cy="2230155"/>
              <a:chOff x="2109089" y="2013492"/>
              <a:chExt cx="99532" cy="2230155"/>
            </a:xfrm>
          </p:grpSpPr>
          <p:sp>
            <p:nvSpPr>
              <p:cNvPr id="12" name="Figura a mano libera: forma 11">
                <a:extLst>
                  <a:ext uri="{FF2B5EF4-FFF2-40B4-BE49-F238E27FC236}">
                    <a16:creationId xmlns:a16="http://schemas.microsoft.com/office/drawing/2014/main" id="{A4B1A2A6-FAB3-78F6-E831-467FB88AD03F}"/>
                  </a:ext>
                </a:extLst>
              </p:cNvPr>
              <p:cNvSpPr/>
              <p:nvPr/>
            </p:nvSpPr>
            <p:spPr>
              <a:xfrm>
                <a:off x="2158861" y="2038545"/>
                <a:ext cx="9525" cy="2205102"/>
              </a:xfrm>
              <a:custGeom>
                <a:avLst/>
                <a:gdLst>
                  <a:gd name="connsiteX0" fmla="*/ -178 w 9525"/>
                  <a:gd name="connsiteY0" fmla="*/ 2205296 h 2205102"/>
                  <a:gd name="connsiteX1" fmla="*/ -178 w 9525"/>
                  <a:gd name="connsiteY1" fmla="*/ 193 h 2205102"/>
                </a:gdLst>
                <a:ahLst/>
                <a:cxnLst>
                  <a:cxn ang="0">
                    <a:pos x="connsiteX0" y="connsiteY0"/>
                  </a:cxn>
                  <a:cxn ang="0">
                    <a:pos x="connsiteX1" y="connsiteY1"/>
                  </a:cxn>
                </a:cxnLst>
                <a:rect l="l" t="t" r="r" b="b"/>
                <a:pathLst>
                  <a:path w="9525" h="2205102">
                    <a:moveTo>
                      <a:pt x="-178" y="2205296"/>
                    </a:moveTo>
                    <a:lnTo>
                      <a:pt x="-178" y="193"/>
                    </a:lnTo>
                  </a:path>
                </a:pathLst>
              </a:custGeom>
              <a:solidFill>
                <a:srgbClr val="FFFFFF"/>
              </a:solidFill>
              <a:ln w="19045" cap="rnd">
                <a:solidFill>
                  <a:srgbClr val="000000"/>
                </a:solidFill>
                <a:prstDash val="solid"/>
                <a:round/>
              </a:ln>
            </p:spPr>
            <p:txBody>
              <a:bodyPr rtlCol="0" anchor="ctr"/>
              <a:lstStyle/>
              <a:p>
                <a:endParaRPr lang="en-US"/>
              </a:p>
            </p:txBody>
          </p:sp>
          <p:sp>
            <p:nvSpPr>
              <p:cNvPr id="13" name="Figura a mano libera: forma 12">
                <a:extLst>
                  <a:ext uri="{FF2B5EF4-FFF2-40B4-BE49-F238E27FC236}">
                    <a16:creationId xmlns:a16="http://schemas.microsoft.com/office/drawing/2014/main" id="{DE79903A-CAB3-B18B-DE73-20DDAA3BE8F4}"/>
                  </a:ext>
                </a:extLst>
              </p:cNvPr>
              <p:cNvSpPr/>
              <p:nvPr/>
            </p:nvSpPr>
            <p:spPr>
              <a:xfrm>
                <a:off x="2109089" y="2013492"/>
                <a:ext cx="99532" cy="103271"/>
              </a:xfrm>
              <a:custGeom>
                <a:avLst/>
                <a:gdLst>
                  <a:gd name="connsiteX0" fmla="*/ 99432 w 99532"/>
                  <a:gd name="connsiteY0" fmla="*/ 103086 h 103271"/>
                  <a:gd name="connsiteX1" fmla="*/ -100 w 99532"/>
                  <a:gd name="connsiteY1" fmla="*/ 103086 h 103271"/>
                  <a:gd name="connsiteX2" fmla="*/ 49666 w 99532"/>
                  <a:gd name="connsiteY2" fmla="*/ -185 h 103271"/>
                </a:gdLst>
                <a:ahLst/>
                <a:cxnLst>
                  <a:cxn ang="0">
                    <a:pos x="connsiteX0" y="connsiteY0"/>
                  </a:cxn>
                  <a:cxn ang="0">
                    <a:pos x="connsiteX1" y="connsiteY1"/>
                  </a:cxn>
                  <a:cxn ang="0">
                    <a:pos x="connsiteX2" y="connsiteY2"/>
                  </a:cxn>
                </a:cxnLst>
                <a:rect l="l" t="t" r="r" b="b"/>
                <a:pathLst>
                  <a:path w="99532" h="103271">
                    <a:moveTo>
                      <a:pt x="99432" y="103086"/>
                    </a:moveTo>
                    <a:lnTo>
                      <a:pt x="-100" y="103086"/>
                    </a:lnTo>
                    <a:lnTo>
                      <a:pt x="49666" y="-185"/>
                    </a:lnTo>
                    <a:close/>
                  </a:path>
                </a:pathLst>
              </a:custGeom>
              <a:solidFill>
                <a:srgbClr val="2B1100"/>
              </a:solidFill>
              <a:ln w="19128" cap="flat">
                <a:solidFill>
                  <a:srgbClr val="000000"/>
                </a:solidFill>
                <a:prstDash val="solid"/>
                <a:miter/>
              </a:ln>
            </p:spPr>
            <p:txBody>
              <a:bodyPr rtlCol="0" anchor="ctr"/>
              <a:lstStyle/>
              <a:p>
                <a:endParaRPr lang="en-US"/>
              </a:p>
            </p:txBody>
          </p:sp>
        </p:grpSp>
        <p:sp>
          <p:nvSpPr>
            <p:cNvPr id="14" name="Figura a mano libera: forma 13">
              <a:extLst>
                <a:ext uri="{FF2B5EF4-FFF2-40B4-BE49-F238E27FC236}">
                  <a16:creationId xmlns:a16="http://schemas.microsoft.com/office/drawing/2014/main" id="{6FAEA654-9157-1101-DDA3-04B01BDE4EE9}"/>
                </a:ext>
              </a:extLst>
            </p:cNvPr>
            <p:cNvSpPr/>
            <p:nvPr/>
          </p:nvSpPr>
          <p:spPr>
            <a:xfrm>
              <a:off x="4024183" y="3150045"/>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15" name="Figura a mano libera: forma 14">
              <a:extLst>
                <a:ext uri="{FF2B5EF4-FFF2-40B4-BE49-F238E27FC236}">
                  <a16:creationId xmlns:a16="http://schemas.microsoft.com/office/drawing/2014/main" id="{29AF29BB-1D2A-ABBD-EDE5-B8A3831B721D}"/>
                </a:ext>
              </a:extLst>
            </p:cNvPr>
            <p:cNvSpPr/>
            <p:nvPr/>
          </p:nvSpPr>
          <p:spPr>
            <a:xfrm>
              <a:off x="3054919" y="249366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16" name="Figura a mano libera: forma 15">
              <a:extLst>
                <a:ext uri="{FF2B5EF4-FFF2-40B4-BE49-F238E27FC236}">
                  <a16:creationId xmlns:a16="http://schemas.microsoft.com/office/drawing/2014/main" id="{64051569-0B8F-9F67-CAA9-DA30E9FDCA0C}"/>
                </a:ext>
              </a:extLst>
            </p:cNvPr>
            <p:cNvSpPr/>
            <p:nvPr/>
          </p:nvSpPr>
          <p:spPr>
            <a:xfrm>
              <a:off x="2931656" y="236275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17" name="Figura a mano libera: forma 16">
              <a:extLst>
                <a:ext uri="{FF2B5EF4-FFF2-40B4-BE49-F238E27FC236}">
                  <a16:creationId xmlns:a16="http://schemas.microsoft.com/office/drawing/2014/main" id="{AD6F740E-043C-9BC2-7425-B4797DA2F01C}"/>
                </a:ext>
              </a:extLst>
            </p:cNvPr>
            <p:cNvSpPr/>
            <p:nvPr/>
          </p:nvSpPr>
          <p:spPr>
            <a:xfrm>
              <a:off x="2674336" y="266941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18" name="Figura a mano libera: forma 17">
              <a:extLst>
                <a:ext uri="{FF2B5EF4-FFF2-40B4-BE49-F238E27FC236}">
                  <a16:creationId xmlns:a16="http://schemas.microsoft.com/office/drawing/2014/main" id="{A854D1BB-EE9B-B34B-2F2A-2252F48F0557}"/>
                </a:ext>
              </a:extLst>
            </p:cNvPr>
            <p:cNvSpPr/>
            <p:nvPr/>
          </p:nvSpPr>
          <p:spPr>
            <a:xfrm>
              <a:off x="2370421" y="3133757"/>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19" name="Figura a mano libera: forma 18">
              <a:extLst>
                <a:ext uri="{FF2B5EF4-FFF2-40B4-BE49-F238E27FC236}">
                  <a16:creationId xmlns:a16="http://schemas.microsoft.com/office/drawing/2014/main" id="{2D5339AB-AE56-4325-418A-DD6E8107A810}"/>
                </a:ext>
              </a:extLst>
            </p:cNvPr>
            <p:cNvSpPr/>
            <p:nvPr/>
          </p:nvSpPr>
          <p:spPr>
            <a:xfrm>
              <a:off x="2505041" y="3606236"/>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20" name="Figura a mano libera: forma 19">
              <a:extLst>
                <a:ext uri="{FF2B5EF4-FFF2-40B4-BE49-F238E27FC236}">
                  <a16:creationId xmlns:a16="http://schemas.microsoft.com/office/drawing/2014/main" id="{FC94E7B5-E132-A317-0048-5A34B989E3BD}"/>
                </a:ext>
              </a:extLst>
            </p:cNvPr>
            <p:cNvSpPr/>
            <p:nvPr/>
          </p:nvSpPr>
          <p:spPr>
            <a:xfrm>
              <a:off x="2502826" y="265075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21" name="Figura a mano libera: forma 20">
              <a:extLst>
                <a:ext uri="{FF2B5EF4-FFF2-40B4-BE49-F238E27FC236}">
                  <a16:creationId xmlns:a16="http://schemas.microsoft.com/office/drawing/2014/main" id="{488750A5-5614-1EC0-523A-51950B544479}"/>
                </a:ext>
              </a:extLst>
            </p:cNvPr>
            <p:cNvSpPr/>
            <p:nvPr/>
          </p:nvSpPr>
          <p:spPr>
            <a:xfrm>
              <a:off x="2490631" y="2787946"/>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22" name="Figura a mano libera: forma 21">
              <a:extLst>
                <a:ext uri="{FF2B5EF4-FFF2-40B4-BE49-F238E27FC236}">
                  <a16:creationId xmlns:a16="http://schemas.microsoft.com/office/drawing/2014/main" id="{526C00B5-AE2F-BC02-F0D9-A142136D7BC9}"/>
                </a:ext>
              </a:extLst>
            </p:cNvPr>
            <p:cNvSpPr/>
            <p:nvPr/>
          </p:nvSpPr>
          <p:spPr>
            <a:xfrm>
              <a:off x="3735594" y="255676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23" name="Figura a mano libera: forma 22">
              <a:extLst>
                <a:ext uri="{FF2B5EF4-FFF2-40B4-BE49-F238E27FC236}">
                  <a16:creationId xmlns:a16="http://schemas.microsoft.com/office/drawing/2014/main" id="{A875D626-28BE-114B-0DEB-38AFA8BFEC8F}"/>
                </a:ext>
              </a:extLst>
            </p:cNvPr>
            <p:cNvSpPr/>
            <p:nvPr/>
          </p:nvSpPr>
          <p:spPr>
            <a:xfrm>
              <a:off x="3309788" y="2439736"/>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24" name="Figura a mano libera: forma 23">
              <a:extLst>
                <a:ext uri="{FF2B5EF4-FFF2-40B4-BE49-F238E27FC236}">
                  <a16:creationId xmlns:a16="http://schemas.microsoft.com/office/drawing/2014/main" id="{E6A9B8A0-6114-5A1A-7BA0-B0334EBC91E1}"/>
                </a:ext>
              </a:extLst>
            </p:cNvPr>
            <p:cNvSpPr/>
            <p:nvPr/>
          </p:nvSpPr>
          <p:spPr>
            <a:xfrm>
              <a:off x="3276813" y="2875007"/>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25" name="Figura a mano libera: forma 24">
              <a:extLst>
                <a:ext uri="{FF2B5EF4-FFF2-40B4-BE49-F238E27FC236}">
                  <a16:creationId xmlns:a16="http://schemas.microsoft.com/office/drawing/2014/main" id="{9E5C0543-968C-D2C4-6126-E35FC37C78DD}"/>
                </a:ext>
              </a:extLst>
            </p:cNvPr>
            <p:cNvSpPr/>
            <p:nvPr/>
          </p:nvSpPr>
          <p:spPr>
            <a:xfrm>
              <a:off x="3387608" y="3419422"/>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26" name="Figura a mano libera: forma 25">
              <a:extLst>
                <a:ext uri="{FF2B5EF4-FFF2-40B4-BE49-F238E27FC236}">
                  <a16:creationId xmlns:a16="http://schemas.microsoft.com/office/drawing/2014/main" id="{AA907DC4-0FE3-9434-CECA-961EE1543F4B}"/>
                </a:ext>
              </a:extLst>
            </p:cNvPr>
            <p:cNvSpPr/>
            <p:nvPr/>
          </p:nvSpPr>
          <p:spPr>
            <a:xfrm>
              <a:off x="2875363" y="303046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27" name="Figura a mano libera: forma 26">
              <a:extLst>
                <a:ext uri="{FF2B5EF4-FFF2-40B4-BE49-F238E27FC236}">
                  <a16:creationId xmlns:a16="http://schemas.microsoft.com/office/drawing/2014/main" id="{4461505F-F7A6-6C45-16A5-1EF19A17F073}"/>
                </a:ext>
              </a:extLst>
            </p:cNvPr>
            <p:cNvSpPr/>
            <p:nvPr/>
          </p:nvSpPr>
          <p:spPr>
            <a:xfrm>
              <a:off x="2978233" y="3311399"/>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28" name="Figura a mano libera: forma 27">
              <a:extLst>
                <a:ext uri="{FF2B5EF4-FFF2-40B4-BE49-F238E27FC236}">
                  <a16:creationId xmlns:a16="http://schemas.microsoft.com/office/drawing/2014/main" id="{DA764FD5-9A41-DA22-74AF-ECF789A46C6D}"/>
                </a:ext>
              </a:extLst>
            </p:cNvPr>
            <p:cNvSpPr/>
            <p:nvPr/>
          </p:nvSpPr>
          <p:spPr>
            <a:xfrm>
              <a:off x="3488887" y="3196537"/>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29" name="Figura a mano libera: forma 28">
              <a:extLst>
                <a:ext uri="{FF2B5EF4-FFF2-40B4-BE49-F238E27FC236}">
                  <a16:creationId xmlns:a16="http://schemas.microsoft.com/office/drawing/2014/main" id="{711AD749-929A-F361-5D85-E5C5FBF74C8F}"/>
                </a:ext>
              </a:extLst>
            </p:cNvPr>
            <p:cNvSpPr/>
            <p:nvPr/>
          </p:nvSpPr>
          <p:spPr>
            <a:xfrm>
              <a:off x="2823423" y="3793049"/>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30" name="CasellaDiTesto 29">
              <a:extLst>
                <a:ext uri="{FF2B5EF4-FFF2-40B4-BE49-F238E27FC236}">
                  <a16:creationId xmlns:a16="http://schemas.microsoft.com/office/drawing/2014/main" id="{078A61EC-136D-9B53-399E-9BE2A97BEE3D}"/>
                </a:ext>
              </a:extLst>
            </p:cNvPr>
            <p:cNvSpPr txBox="1"/>
            <p:nvPr/>
          </p:nvSpPr>
          <p:spPr>
            <a:xfrm>
              <a:off x="4004242" y="4243206"/>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1</a:t>
              </a:r>
            </a:p>
          </p:txBody>
        </p:sp>
        <p:sp>
          <p:nvSpPr>
            <p:cNvPr id="31" name="CasellaDiTesto 30">
              <a:extLst>
                <a:ext uri="{FF2B5EF4-FFF2-40B4-BE49-F238E27FC236}">
                  <a16:creationId xmlns:a16="http://schemas.microsoft.com/office/drawing/2014/main" id="{70441CBF-36B1-8EDC-9437-EDEBFA0425AE}"/>
                </a:ext>
              </a:extLst>
            </p:cNvPr>
            <p:cNvSpPr txBox="1"/>
            <p:nvPr/>
          </p:nvSpPr>
          <p:spPr>
            <a:xfrm>
              <a:off x="1776746" y="2066333"/>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2</a:t>
              </a:r>
            </a:p>
          </p:txBody>
        </p:sp>
        <p:grpSp>
          <p:nvGrpSpPr>
            <p:cNvPr id="32" name="Elemento grafico 5">
              <a:extLst>
                <a:ext uri="{FF2B5EF4-FFF2-40B4-BE49-F238E27FC236}">
                  <a16:creationId xmlns:a16="http://schemas.microsoft.com/office/drawing/2014/main" id="{5228E05D-5805-937B-261A-8385C5A38C77}"/>
                </a:ext>
              </a:extLst>
            </p:cNvPr>
            <p:cNvGrpSpPr/>
            <p:nvPr/>
          </p:nvGrpSpPr>
          <p:grpSpPr>
            <a:xfrm>
              <a:off x="2158846" y="4193866"/>
              <a:ext cx="2273974" cy="99532"/>
              <a:chOff x="2158846" y="4193866"/>
              <a:chExt cx="2273974" cy="99532"/>
            </a:xfrm>
          </p:grpSpPr>
          <p:sp>
            <p:nvSpPr>
              <p:cNvPr id="33" name="Figura a mano libera: forma 32">
                <a:extLst>
                  <a:ext uri="{FF2B5EF4-FFF2-40B4-BE49-F238E27FC236}">
                    <a16:creationId xmlns:a16="http://schemas.microsoft.com/office/drawing/2014/main" id="{A384D113-A5C0-0F50-FA93-A19EB2162165}"/>
                  </a:ext>
                </a:extLst>
              </p:cNvPr>
              <p:cNvSpPr/>
              <p:nvPr/>
            </p:nvSpPr>
            <p:spPr>
              <a:xfrm>
                <a:off x="2158846" y="4243646"/>
                <a:ext cx="2205109" cy="9525"/>
              </a:xfrm>
              <a:custGeom>
                <a:avLst/>
                <a:gdLst>
                  <a:gd name="connsiteX0" fmla="*/ -62 w 2205109"/>
                  <a:gd name="connsiteY0" fmla="*/ 309 h 9525"/>
                  <a:gd name="connsiteX1" fmla="*/ 2205047 w 2205109"/>
                  <a:gd name="connsiteY1" fmla="*/ 309 h 9525"/>
                </a:gdLst>
                <a:ahLst/>
                <a:cxnLst>
                  <a:cxn ang="0">
                    <a:pos x="connsiteX0" y="connsiteY0"/>
                  </a:cxn>
                  <a:cxn ang="0">
                    <a:pos x="connsiteX1" y="connsiteY1"/>
                  </a:cxn>
                </a:cxnLst>
                <a:rect l="l" t="t" r="r" b="b"/>
                <a:pathLst>
                  <a:path w="2205109" h="9525">
                    <a:moveTo>
                      <a:pt x="-62" y="309"/>
                    </a:moveTo>
                    <a:lnTo>
                      <a:pt x="2205047" y="309"/>
                    </a:lnTo>
                  </a:path>
                </a:pathLst>
              </a:custGeom>
              <a:solidFill>
                <a:srgbClr val="FFFFFF"/>
              </a:solidFill>
              <a:ln w="19045" cap="rnd">
                <a:solidFill>
                  <a:srgbClr val="000000"/>
                </a:solidFill>
                <a:prstDash val="solid"/>
                <a:round/>
              </a:ln>
            </p:spPr>
            <p:txBody>
              <a:bodyPr rtlCol="0" anchor="ctr"/>
              <a:lstStyle/>
              <a:p>
                <a:endParaRPr lang="en-US"/>
              </a:p>
            </p:txBody>
          </p:sp>
          <p:sp>
            <p:nvSpPr>
              <p:cNvPr id="34" name="Figura a mano libera: forma 33">
                <a:extLst>
                  <a:ext uri="{FF2B5EF4-FFF2-40B4-BE49-F238E27FC236}">
                    <a16:creationId xmlns:a16="http://schemas.microsoft.com/office/drawing/2014/main" id="{C716E327-5255-6130-6F34-F8E216E8E801}"/>
                  </a:ext>
                </a:extLst>
              </p:cNvPr>
              <p:cNvSpPr/>
              <p:nvPr/>
            </p:nvSpPr>
            <p:spPr>
              <a:xfrm rot="5400000">
                <a:off x="4331419" y="4191997"/>
                <a:ext cx="99532" cy="103271"/>
              </a:xfrm>
              <a:custGeom>
                <a:avLst/>
                <a:gdLst>
                  <a:gd name="connsiteX0" fmla="*/ 99666 w 99532"/>
                  <a:gd name="connsiteY0" fmla="*/ 103315 h 103271"/>
                  <a:gd name="connsiteX1" fmla="*/ 134 w 99532"/>
                  <a:gd name="connsiteY1" fmla="*/ 103315 h 103271"/>
                  <a:gd name="connsiteX2" fmla="*/ 49900 w 99532"/>
                  <a:gd name="connsiteY2" fmla="*/ 43 h 103271"/>
                </a:gdLst>
                <a:ahLst/>
                <a:cxnLst>
                  <a:cxn ang="0">
                    <a:pos x="connsiteX0" y="connsiteY0"/>
                  </a:cxn>
                  <a:cxn ang="0">
                    <a:pos x="connsiteX1" y="connsiteY1"/>
                  </a:cxn>
                  <a:cxn ang="0">
                    <a:pos x="connsiteX2" y="connsiteY2"/>
                  </a:cxn>
                </a:cxnLst>
                <a:rect l="l" t="t" r="r" b="b"/>
                <a:pathLst>
                  <a:path w="99532" h="103271">
                    <a:moveTo>
                      <a:pt x="99666" y="103315"/>
                    </a:moveTo>
                    <a:lnTo>
                      <a:pt x="134" y="103315"/>
                    </a:lnTo>
                    <a:lnTo>
                      <a:pt x="49900" y="43"/>
                    </a:lnTo>
                    <a:close/>
                  </a:path>
                </a:pathLst>
              </a:custGeom>
              <a:solidFill>
                <a:srgbClr val="2B1100"/>
              </a:solidFill>
              <a:ln w="19128" cap="flat">
                <a:solidFill>
                  <a:srgbClr val="000000"/>
                </a:solidFill>
                <a:prstDash val="solid"/>
                <a:miter/>
              </a:ln>
            </p:spPr>
            <p:txBody>
              <a:bodyPr rtlCol="0" anchor="ctr"/>
              <a:lstStyle/>
              <a:p>
                <a:endParaRPr lang="en-US"/>
              </a:p>
            </p:txBody>
          </p:sp>
        </p:grpSp>
        <p:grpSp>
          <p:nvGrpSpPr>
            <p:cNvPr id="35" name="Elemento grafico 5">
              <a:extLst>
                <a:ext uri="{FF2B5EF4-FFF2-40B4-BE49-F238E27FC236}">
                  <a16:creationId xmlns:a16="http://schemas.microsoft.com/office/drawing/2014/main" id="{E31DD691-A237-18ED-6938-3241F7632172}"/>
                </a:ext>
              </a:extLst>
            </p:cNvPr>
            <p:cNvGrpSpPr/>
            <p:nvPr/>
          </p:nvGrpSpPr>
          <p:grpSpPr>
            <a:xfrm>
              <a:off x="2109089" y="2013492"/>
              <a:ext cx="99532" cy="2230155"/>
              <a:chOff x="2109089" y="2013492"/>
              <a:chExt cx="99532" cy="2230155"/>
            </a:xfrm>
          </p:grpSpPr>
          <p:sp>
            <p:nvSpPr>
              <p:cNvPr id="36" name="Figura a mano libera: forma 35">
                <a:extLst>
                  <a:ext uri="{FF2B5EF4-FFF2-40B4-BE49-F238E27FC236}">
                    <a16:creationId xmlns:a16="http://schemas.microsoft.com/office/drawing/2014/main" id="{47C66CF0-4459-9076-13F3-71988D348949}"/>
                  </a:ext>
                </a:extLst>
              </p:cNvPr>
              <p:cNvSpPr/>
              <p:nvPr/>
            </p:nvSpPr>
            <p:spPr>
              <a:xfrm>
                <a:off x="2158861" y="2038545"/>
                <a:ext cx="9525" cy="2205102"/>
              </a:xfrm>
              <a:custGeom>
                <a:avLst/>
                <a:gdLst>
                  <a:gd name="connsiteX0" fmla="*/ -178 w 9525"/>
                  <a:gd name="connsiteY0" fmla="*/ 2205296 h 2205102"/>
                  <a:gd name="connsiteX1" fmla="*/ -178 w 9525"/>
                  <a:gd name="connsiteY1" fmla="*/ 193 h 2205102"/>
                </a:gdLst>
                <a:ahLst/>
                <a:cxnLst>
                  <a:cxn ang="0">
                    <a:pos x="connsiteX0" y="connsiteY0"/>
                  </a:cxn>
                  <a:cxn ang="0">
                    <a:pos x="connsiteX1" y="connsiteY1"/>
                  </a:cxn>
                </a:cxnLst>
                <a:rect l="l" t="t" r="r" b="b"/>
                <a:pathLst>
                  <a:path w="9525" h="2205102">
                    <a:moveTo>
                      <a:pt x="-178" y="2205296"/>
                    </a:moveTo>
                    <a:lnTo>
                      <a:pt x="-178" y="193"/>
                    </a:lnTo>
                  </a:path>
                </a:pathLst>
              </a:custGeom>
              <a:solidFill>
                <a:srgbClr val="FFFFFF"/>
              </a:solidFill>
              <a:ln w="19045" cap="rnd">
                <a:solidFill>
                  <a:srgbClr val="000000"/>
                </a:solidFill>
                <a:prstDash val="solid"/>
                <a:round/>
              </a:ln>
            </p:spPr>
            <p:txBody>
              <a:bodyPr rtlCol="0" anchor="ctr"/>
              <a:lstStyle/>
              <a:p>
                <a:endParaRPr lang="en-US"/>
              </a:p>
            </p:txBody>
          </p:sp>
          <p:sp>
            <p:nvSpPr>
              <p:cNvPr id="37" name="Figura a mano libera: forma 36">
                <a:extLst>
                  <a:ext uri="{FF2B5EF4-FFF2-40B4-BE49-F238E27FC236}">
                    <a16:creationId xmlns:a16="http://schemas.microsoft.com/office/drawing/2014/main" id="{38C91E67-BE72-3FF0-2057-8803D00E5B73}"/>
                  </a:ext>
                </a:extLst>
              </p:cNvPr>
              <p:cNvSpPr/>
              <p:nvPr/>
            </p:nvSpPr>
            <p:spPr>
              <a:xfrm>
                <a:off x="2109089" y="2013492"/>
                <a:ext cx="99532" cy="103271"/>
              </a:xfrm>
              <a:custGeom>
                <a:avLst/>
                <a:gdLst>
                  <a:gd name="connsiteX0" fmla="*/ 99432 w 99532"/>
                  <a:gd name="connsiteY0" fmla="*/ 103086 h 103271"/>
                  <a:gd name="connsiteX1" fmla="*/ -100 w 99532"/>
                  <a:gd name="connsiteY1" fmla="*/ 103086 h 103271"/>
                  <a:gd name="connsiteX2" fmla="*/ 49666 w 99532"/>
                  <a:gd name="connsiteY2" fmla="*/ -185 h 103271"/>
                </a:gdLst>
                <a:ahLst/>
                <a:cxnLst>
                  <a:cxn ang="0">
                    <a:pos x="connsiteX0" y="connsiteY0"/>
                  </a:cxn>
                  <a:cxn ang="0">
                    <a:pos x="connsiteX1" y="connsiteY1"/>
                  </a:cxn>
                  <a:cxn ang="0">
                    <a:pos x="connsiteX2" y="connsiteY2"/>
                  </a:cxn>
                </a:cxnLst>
                <a:rect l="l" t="t" r="r" b="b"/>
                <a:pathLst>
                  <a:path w="99532" h="103271">
                    <a:moveTo>
                      <a:pt x="99432" y="103086"/>
                    </a:moveTo>
                    <a:lnTo>
                      <a:pt x="-100" y="103086"/>
                    </a:lnTo>
                    <a:lnTo>
                      <a:pt x="49666" y="-185"/>
                    </a:lnTo>
                    <a:close/>
                  </a:path>
                </a:pathLst>
              </a:custGeom>
              <a:solidFill>
                <a:srgbClr val="2B1100"/>
              </a:solidFill>
              <a:ln w="19128" cap="flat">
                <a:solidFill>
                  <a:srgbClr val="000000"/>
                </a:solidFill>
                <a:prstDash val="solid"/>
                <a:miter/>
              </a:ln>
            </p:spPr>
            <p:txBody>
              <a:bodyPr rtlCol="0" anchor="ctr"/>
              <a:lstStyle/>
              <a:p>
                <a:endParaRPr lang="en-US"/>
              </a:p>
            </p:txBody>
          </p:sp>
        </p:grpSp>
        <p:sp>
          <p:nvSpPr>
            <p:cNvPr id="38" name="Figura a mano libera: forma 37">
              <a:extLst>
                <a:ext uri="{FF2B5EF4-FFF2-40B4-BE49-F238E27FC236}">
                  <a16:creationId xmlns:a16="http://schemas.microsoft.com/office/drawing/2014/main" id="{BEBA66A2-51BC-E68D-A375-0CFBE0F80458}"/>
                </a:ext>
              </a:extLst>
            </p:cNvPr>
            <p:cNvSpPr/>
            <p:nvPr/>
          </p:nvSpPr>
          <p:spPr>
            <a:xfrm>
              <a:off x="3904710" y="329191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39" name="Figura a mano libera: forma 38">
              <a:extLst>
                <a:ext uri="{FF2B5EF4-FFF2-40B4-BE49-F238E27FC236}">
                  <a16:creationId xmlns:a16="http://schemas.microsoft.com/office/drawing/2014/main" id="{BCADF726-5CBF-2153-63E9-077E3BD065A6}"/>
                </a:ext>
              </a:extLst>
            </p:cNvPr>
            <p:cNvSpPr/>
            <p:nvPr/>
          </p:nvSpPr>
          <p:spPr>
            <a:xfrm>
              <a:off x="3995741" y="2971547"/>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40" name="Figura a mano libera: forma 39">
              <a:extLst>
                <a:ext uri="{FF2B5EF4-FFF2-40B4-BE49-F238E27FC236}">
                  <a16:creationId xmlns:a16="http://schemas.microsoft.com/office/drawing/2014/main" id="{2CCE7A8D-0F6F-0F26-1986-FB5230589476}"/>
                </a:ext>
              </a:extLst>
            </p:cNvPr>
            <p:cNvSpPr/>
            <p:nvPr/>
          </p:nvSpPr>
          <p:spPr>
            <a:xfrm>
              <a:off x="3820205" y="290783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41" name="Figura a mano libera: forma 40">
              <a:extLst>
                <a:ext uri="{FF2B5EF4-FFF2-40B4-BE49-F238E27FC236}">
                  <a16:creationId xmlns:a16="http://schemas.microsoft.com/office/drawing/2014/main" id="{9D389149-E949-44A6-B2AE-46C72C512F9F}"/>
                </a:ext>
              </a:extLst>
            </p:cNvPr>
            <p:cNvSpPr/>
            <p:nvPr/>
          </p:nvSpPr>
          <p:spPr>
            <a:xfrm>
              <a:off x="2433116" y="328314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42" name="Figura a mano libera: forma 41">
              <a:extLst>
                <a:ext uri="{FF2B5EF4-FFF2-40B4-BE49-F238E27FC236}">
                  <a16:creationId xmlns:a16="http://schemas.microsoft.com/office/drawing/2014/main" id="{E82539B2-5025-8CE7-7953-8BA09376462C}"/>
                </a:ext>
              </a:extLst>
            </p:cNvPr>
            <p:cNvSpPr/>
            <p:nvPr/>
          </p:nvSpPr>
          <p:spPr>
            <a:xfrm>
              <a:off x="2816203" y="251261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43" name="Figura a mano libera: forma 42">
              <a:extLst>
                <a:ext uri="{FF2B5EF4-FFF2-40B4-BE49-F238E27FC236}">
                  <a16:creationId xmlns:a16="http://schemas.microsoft.com/office/drawing/2014/main" id="{7DF6BF0B-7FB6-602F-32E5-0361A18F4176}"/>
                </a:ext>
              </a:extLst>
            </p:cNvPr>
            <p:cNvSpPr/>
            <p:nvPr/>
          </p:nvSpPr>
          <p:spPr>
            <a:xfrm>
              <a:off x="2415222" y="299936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44" name="Figura a mano libera: forma 43">
              <a:extLst>
                <a:ext uri="{FF2B5EF4-FFF2-40B4-BE49-F238E27FC236}">
                  <a16:creationId xmlns:a16="http://schemas.microsoft.com/office/drawing/2014/main" id="{FA7BE5D6-8E05-DB68-BC2B-8133575ECAB6}"/>
                </a:ext>
              </a:extLst>
            </p:cNvPr>
            <p:cNvSpPr/>
            <p:nvPr/>
          </p:nvSpPr>
          <p:spPr>
            <a:xfrm>
              <a:off x="2310904" y="285955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45" name="Figura a mano libera: forma 44">
              <a:extLst>
                <a:ext uri="{FF2B5EF4-FFF2-40B4-BE49-F238E27FC236}">
                  <a16:creationId xmlns:a16="http://schemas.microsoft.com/office/drawing/2014/main" id="{583A5CAD-2126-54E1-943C-BABA6D21EC2F}"/>
                </a:ext>
              </a:extLst>
            </p:cNvPr>
            <p:cNvSpPr/>
            <p:nvPr/>
          </p:nvSpPr>
          <p:spPr>
            <a:xfrm>
              <a:off x="2413225" y="3401162"/>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46" name="Figura a mano libera: forma 45">
              <a:extLst>
                <a:ext uri="{FF2B5EF4-FFF2-40B4-BE49-F238E27FC236}">
                  <a16:creationId xmlns:a16="http://schemas.microsoft.com/office/drawing/2014/main" id="{D3FE6CF6-0D75-EB63-F666-DE09F424006B}"/>
                </a:ext>
              </a:extLst>
            </p:cNvPr>
            <p:cNvSpPr/>
            <p:nvPr/>
          </p:nvSpPr>
          <p:spPr>
            <a:xfrm>
              <a:off x="3991455" y="3571965"/>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47" name="Figura a mano libera: forma 46">
              <a:extLst>
                <a:ext uri="{FF2B5EF4-FFF2-40B4-BE49-F238E27FC236}">
                  <a16:creationId xmlns:a16="http://schemas.microsoft.com/office/drawing/2014/main" id="{1C94B562-B725-98A8-6880-67AA2A86F419}"/>
                </a:ext>
              </a:extLst>
            </p:cNvPr>
            <p:cNvSpPr/>
            <p:nvPr/>
          </p:nvSpPr>
          <p:spPr>
            <a:xfrm>
              <a:off x="3795335" y="272103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48" name="Figura a mano libera: forma 47">
              <a:extLst>
                <a:ext uri="{FF2B5EF4-FFF2-40B4-BE49-F238E27FC236}">
                  <a16:creationId xmlns:a16="http://schemas.microsoft.com/office/drawing/2014/main" id="{8E50C55F-7A32-B7E4-C359-4211299BA468}"/>
                </a:ext>
              </a:extLst>
            </p:cNvPr>
            <p:cNvSpPr/>
            <p:nvPr/>
          </p:nvSpPr>
          <p:spPr>
            <a:xfrm>
              <a:off x="3246133" y="232999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49" name="Figura a mano libera: forma 48">
              <a:extLst>
                <a:ext uri="{FF2B5EF4-FFF2-40B4-BE49-F238E27FC236}">
                  <a16:creationId xmlns:a16="http://schemas.microsoft.com/office/drawing/2014/main" id="{D68E1BDA-C2AD-A0D9-76EC-FE7F6DD480D3}"/>
                </a:ext>
              </a:extLst>
            </p:cNvPr>
            <p:cNvSpPr/>
            <p:nvPr/>
          </p:nvSpPr>
          <p:spPr>
            <a:xfrm>
              <a:off x="3526330" y="255173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50" name="Figura a mano libera: forma 49">
              <a:extLst>
                <a:ext uri="{FF2B5EF4-FFF2-40B4-BE49-F238E27FC236}">
                  <a16:creationId xmlns:a16="http://schemas.microsoft.com/office/drawing/2014/main" id="{4A0D96FB-15BF-04BC-5C65-002167E26822}"/>
                </a:ext>
              </a:extLst>
            </p:cNvPr>
            <p:cNvSpPr/>
            <p:nvPr/>
          </p:nvSpPr>
          <p:spPr>
            <a:xfrm>
              <a:off x="3388817" y="305048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51" name="Figura a mano libera: forma 50">
              <a:extLst>
                <a:ext uri="{FF2B5EF4-FFF2-40B4-BE49-F238E27FC236}">
                  <a16:creationId xmlns:a16="http://schemas.microsoft.com/office/drawing/2014/main" id="{88FAD322-16B9-1216-B62A-95624AFB3A0F}"/>
                </a:ext>
              </a:extLst>
            </p:cNvPr>
            <p:cNvSpPr/>
            <p:nvPr/>
          </p:nvSpPr>
          <p:spPr>
            <a:xfrm>
              <a:off x="3376406" y="364343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52" name="Figura a mano libera: forma 51">
              <a:extLst>
                <a:ext uri="{FF2B5EF4-FFF2-40B4-BE49-F238E27FC236}">
                  <a16:creationId xmlns:a16="http://schemas.microsoft.com/office/drawing/2014/main" id="{25D11F6D-1A0E-90B2-75DC-ED17262AEFD1}"/>
                </a:ext>
              </a:extLst>
            </p:cNvPr>
            <p:cNvSpPr/>
            <p:nvPr/>
          </p:nvSpPr>
          <p:spPr>
            <a:xfrm>
              <a:off x="3114297" y="2929675"/>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53" name="Figura a mano libera: forma 52">
              <a:extLst>
                <a:ext uri="{FF2B5EF4-FFF2-40B4-BE49-F238E27FC236}">
                  <a16:creationId xmlns:a16="http://schemas.microsoft.com/office/drawing/2014/main" id="{6480DA97-4078-6817-E7A2-6E12E8F3EE9F}"/>
                </a:ext>
              </a:extLst>
            </p:cNvPr>
            <p:cNvSpPr/>
            <p:nvPr/>
          </p:nvSpPr>
          <p:spPr>
            <a:xfrm>
              <a:off x="2828900" y="319566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54" name="Figura a mano libera: forma 53">
              <a:extLst>
                <a:ext uri="{FF2B5EF4-FFF2-40B4-BE49-F238E27FC236}">
                  <a16:creationId xmlns:a16="http://schemas.microsoft.com/office/drawing/2014/main" id="{91C337BC-FA5F-3EC0-30F3-4101D56D0357}"/>
                </a:ext>
              </a:extLst>
            </p:cNvPr>
            <p:cNvSpPr/>
            <p:nvPr/>
          </p:nvSpPr>
          <p:spPr>
            <a:xfrm>
              <a:off x="2937409" y="286718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55" name="Figura a mano libera: forma 54">
              <a:extLst>
                <a:ext uri="{FF2B5EF4-FFF2-40B4-BE49-F238E27FC236}">
                  <a16:creationId xmlns:a16="http://schemas.microsoft.com/office/drawing/2014/main" id="{F8467F55-FBFC-B587-B499-95A7FEBB06E5}"/>
                </a:ext>
              </a:extLst>
            </p:cNvPr>
            <p:cNvSpPr/>
            <p:nvPr/>
          </p:nvSpPr>
          <p:spPr>
            <a:xfrm>
              <a:off x="2693671" y="3655747"/>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56" name="Figura a mano libera: forma 55">
              <a:extLst>
                <a:ext uri="{FF2B5EF4-FFF2-40B4-BE49-F238E27FC236}">
                  <a16:creationId xmlns:a16="http://schemas.microsoft.com/office/drawing/2014/main" id="{55692915-DB27-ABB5-5639-8F971BA2C696}"/>
                </a:ext>
              </a:extLst>
            </p:cNvPr>
            <p:cNvSpPr/>
            <p:nvPr/>
          </p:nvSpPr>
          <p:spPr>
            <a:xfrm>
              <a:off x="3032487" y="372585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4"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57" name="CasellaDiTesto 56">
              <a:extLst>
                <a:ext uri="{FF2B5EF4-FFF2-40B4-BE49-F238E27FC236}">
                  <a16:creationId xmlns:a16="http://schemas.microsoft.com/office/drawing/2014/main" id="{4A77765F-9DBD-B1EB-F456-595CAB4920D0}"/>
                </a:ext>
              </a:extLst>
            </p:cNvPr>
            <p:cNvSpPr txBox="1"/>
            <p:nvPr/>
          </p:nvSpPr>
          <p:spPr>
            <a:xfrm>
              <a:off x="4004242" y="4243206"/>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1</a:t>
              </a:r>
            </a:p>
          </p:txBody>
        </p:sp>
        <p:sp>
          <p:nvSpPr>
            <p:cNvPr id="58" name="CasellaDiTesto 57">
              <a:extLst>
                <a:ext uri="{FF2B5EF4-FFF2-40B4-BE49-F238E27FC236}">
                  <a16:creationId xmlns:a16="http://schemas.microsoft.com/office/drawing/2014/main" id="{122B076E-1ECF-1FA5-DCAF-383C2FED1239}"/>
                </a:ext>
              </a:extLst>
            </p:cNvPr>
            <p:cNvSpPr txBox="1"/>
            <p:nvPr/>
          </p:nvSpPr>
          <p:spPr>
            <a:xfrm>
              <a:off x="1776746" y="2066333"/>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2</a:t>
              </a:r>
            </a:p>
          </p:txBody>
        </p:sp>
        <p:sp>
          <p:nvSpPr>
            <p:cNvPr id="60" name="Figura a mano libera: forma 59">
              <a:extLst>
                <a:ext uri="{FF2B5EF4-FFF2-40B4-BE49-F238E27FC236}">
                  <a16:creationId xmlns:a16="http://schemas.microsoft.com/office/drawing/2014/main" id="{507A7E7A-9C1E-035B-47A0-EBFCE0FB0E7C}"/>
                </a:ext>
              </a:extLst>
            </p:cNvPr>
            <p:cNvSpPr/>
            <p:nvPr/>
          </p:nvSpPr>
          <p:spPr>
            <a:xfrm>
              <a:off x="3230360" y="370344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grpSp>
      <p:pic>
        <p:nvPicPr>
          <p:cNvPr id="63" name="Elemento grafico 62">
            <a:extLst>
              <a:ext uri="{FF2B5EF4-FFF2-40B4-BE49-F238E27FC236}">
                <a16:creationId xmlns:a16="http://schemas.microsoft.com/office/drawing/2014/main" id="{73124071-7393-C57C-8D86-EBC6FEF693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9356" y="1508579"/>
            <a:ext cx="2581275" cy="2543175"/>
          </a:xfrm>
          <a:prstGeom prst="rect">
            <a:avLst/>
          </a:prstGeom>
        </p:spPr>
      </p:pic>
      <p:sp>
        <p:nvSpPr>
          <p:cNvPr id="64" name="CasellaDiTesto 63">
            <a:extLst>
              <a:ext uri="{FF2B5EF4-FFF2-40B4-BE49-F238E27FC236}">
                <a16:creationId xmlns:a16="http://schemas.microsoft.com/office/drawing/2014/main" id="{FC6D78A2-573B-FA7F-99B8-F22D0803833F}"/>
              </a:ext>
            </a:extLst>
          </p:cNvPr>
          <p:cNvSpPr txBox="1"/>
          <p:nvPr/>
        </p:nvSpPr>
        <p:spPr>
          <a:xfrm>
            <a:off x="441980" y="4305468"/>
            <a:ext cx="4070985"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We have a set of labelled data (green / red) with a 2-D vector. Depending on the algorithm, classification can be difficult with data arranged in this way. </a:t>
            </a:r>
          </a:p>
        </p:txBody>
      </p:sp>
      <p:sp>
        <p:nvSpPr>
          <p:cNvPr id="65" name="CasellaDiTesto 64">
            <a:extLst>
              <a:ext uri="{FF2B5EF4-FFF2-40B4-BE49-F238E27FC236}">
                <a16:creationId xmlns:a16="http://schemas.microsoft.com/office/drawing/2014/main" id="{E12C4BBD-EAE7-96D9-58DD-4198AFC370CA}"/>
              </a:ext>
            </a:extLst>
          </p:cNvPr>
          <p:cNvSpPr txBox="1"/>
          <p:nvPr/>
        </p:nvSpPr>
        <p:spPr>
          <a:xfrm>
            <a:off x="4316987" y="4139421"/>
            <a:ext cx="3558023"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It is clearly possible to arrange data according their position in the spiral (coordinate z).</a:t>
            </a:r>
          </a:p>
          <a:p>
            <a:r>
              <a:rPr lang="en-US" sz="2000" u="sng" dirty="0">
                <a:latin typeface="Arial" panose="020B0604020202020204" pitchFamily="34" charset="0"/>
                <a:cs typeface="Arial" panose="020B0604020202020204" pitchFamily="34" charset="0"/>
              </a:rPr>
              <a:t>For this operation, the algorithm do not use the label</a:t>
            </a:r>
          </a:p>
        </p:txBody>
      </p:sp>
      <p:pic>
        <p:nvPicPr>
          <p:cNvPr id="67" name="Elemento grafico 66">
            <a:extLst>
              <a:ext uri="{FF2B5EF4-FFF2-40B4-BE49-F238E27FC236}">
                <a16:creationId xmlns:a16="http://schemas.microsoft.com/office/drawing/2014/main" id="{72D331FE-C42C-413A-9173-94D7145FFE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23195" y="5362325"/>
            <a:ext cx="3095625" cy="438150"/>
          </a:xfrm>
          <a:prstGeom prst="rect">
            <a:avLst/>
          </a:prstGeom>
        </p:spPr>
      </p:pic>
      <p:sp>
        <p:nvSpPr>
          <p:cNvPr id="68" name="CasellaDiTesto 67">
            <a:extLst>
              <a:ext uri="{FF2B5EF4-FFF2-40B4-BE49-F238E27FC236}">
                <a16:creationId xmlns:a16="http://schemas.microsoft.com/office/drawing/2014/main" id="{F23F1D55-D264-3468-C661-2BC2FF0C2504}"/>
              </a:ext>
            </a:extLst>
          </p:cNvPr>
          <p:cNvSpPr txBox="1"/>
          <p:nvPr/>
        </p:nvSpPr>
        <p:spPr>
          <a:xfrm>
            <a:off x="8191997" y="1234615"/>
            <a:ext cx="3578375"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dimensionality reduction task consists in finding coordinate transformation that allow reducing the number of significant features</a:t>
            </a:r>
          </a:p>
        </p:txBody>
      </p:sp>
      <p:sp>
        <p:nvSpPr>
          <p:cNvPr id="69" name="CasellaDiTesto 68">
            <a:extLst>
              <a:ext uri="{FF2B5EF4-FFF2-40B4-BE49-F238E27FC236}">
                <a16:creationId xmlns:a16="http://schemas.microsoft.com/office/drawing/2014/main" id="{37F029EB-A741-ACA9-827C-06DF903EBB08}"/>
              </a:ext>
            </a:extLst>
          </p:cNvPr>
          <p:cNvSpPr txBox="1"/>
          <p:nvPr/>
        </p:nvSpPr>
        <p:spPr>
          <a:xfrm>
            <a:off x="8262109" y="3920747"/>
            <a:ext cx="355802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this transformation, classification is much easier</a:t>
            </a:r>
          </a:p>
        </p:txBody>
      </p:sp>
      <p:sp>
        <p:nvSpPr>
          <p:cNvPr id="70" name="Freccia in giù 69">
            <a:extLst>
              <a:ext uri="{FF2B5EF4-FFF2-40B4-BE49-F238E27FC236}">
                <a16:creationId xmlns:a16="http://schemas.microsoft.com/office/drawing/2014/main" id="{977D1DB8-F8D1-D69C-7DCD-3934B77E9DA4}"/>
              </a:ext>
            </a:extLst>
          </p:cNvPr>
          <p:cNvSpPr/>
          <p:nvPr/>
        </p:nvSpPr>
        <p:spPr>
          <a:xfrm>
            <a:off x="9521190" y="3565532"/>
            <a:ext cx="548640" cy="37780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71" name="Freccia in giù 70">
            <a:extLst>
              <a:ext uri="{FF2B5EF4-FFF2-40B4-BE49-F238E27FC236}">
                <a16:creationId xmlns:a16="http://schemas.microsoft.com/office/drawing/2014/main" id="{77209D0F-5629-AAF1-FE9D-F0563086CA92}"/>
              </a:ext>
            </a:extLst>
          </p:cNvPr>
          <p:cNvSpPr/>
          <p:nvPr/>
        </p:nvSpPr>
        <p:spPr>
          <a:xfrm>
            <a:off x="9521190" y="4863893"/>
            <a:ext cx="548640" cy="37780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80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p:bldP spid="69" grpId="0"/>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C71CF4-BBB0-5CAC-85D5-E0472E0D85CE}"/>
              </a:ext>
            </a:extLst>
          </p:cNvPr>
          <p:cNvSpPr>
            <a:spLocks noGrp="1"/>
          </p:cNvSpPr>
          <p:nvPr>
            <p:ph type="title"/>
          </p:nvPr>
        </p:nvSpPr>
        <p:spPr>
          <a:xfrm>
            <a:off x="838200" y="181228"/>
            <a:ext cx="10515600" cy="662397"/>
          </a:xfrm>
        </p:spPr>
        <p:txBody>
          <a:bodyPr/>
          <a:lstStyle/>
          <a:p>
            <a:r>
              <a:rPr lang="en-US" dirty="0"/>
              <a:t>Reinforcement learning</a:t>
            </a:r>
          </a:p>
        </p:txBody>
      </p:sp>
      <p:sp>
        <p:nvSpPr>
          <p:cNvPr id="3" name="Segnaposto piè di pagina 2">
            <a:extLst>
              <a:ext uri="{FF2B5EF4-FFF2-40B4-BE49-F238E27FC236}">
                <a16:creationId xmlns:a16="http://schemas.microsoft.com/office/drawing/2014/main" id="{7E1A0140-CFB1-726C-EF88-F92A2CA0A692}"/>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6A9C2BD-9E3D-451E-8E50-0F74F5E9DFDB}"/>
              </a:ext>
            </a:extLst>
          </p:cNvPr>
          <p:cNvSpPr>
            <a:spLocks noGrp="1"/>
          </p:cNvSpPr>
          <p:nvPr>
            <p:ph type="sldNum" sz="quarter" idx="12"/>
          </p:nvPr>
        </p:nvSpPr>
        <p:spPr/>
        <p:txBody>
          <a:bodyPr/>
          <a:lstStyle/>
          <a:p>
            <a:fld id="{02055017-B6DE-4C35-A63B-40EADAC97849}" type="slidenum">
              <a:rPr lang="en-US" smtClean="0"/>
              <a:t>11</a:t>
            </a:fld>
            <a:endParaRPr lang="en-US" dirty="0"/>
          </a:p>
        </p:txBody>
      </p:sp>
      <p:sp>
        <p:nvSpPr>
          <p:cNvPr id="5" name="CasellaDiTesto 4">
            <a:extLst>
              <a:ext uri="{FF2B5EF4-FFF2-40B4-BE49-F238E27FC236}">
                <a16:creationId xmlns:a16="http://schemas.microsoft.com/office/drawing/2014/main" id="{4A683695-EDF8-20E8-71AF-8DB209B0F2E1}"/>
              </a:ext>
            </a:extLst>
          </p:cNvPr>
          <p:cNvSpPr txBox="1"/>
          <p:nvPr/>
        </p:nvSpPr>
        <p:spPr>
          <a:xfrm>
            <a:off x="571500" y="1131516"/>
            <a:ext cx="110490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Reinforcement algorithms learn how to perform actions in response to particular situations with the goal to obtain a certain result. </a:t>
            </a:r>
          </a:p>
        </p:txBody>
      </p:sp>
      <p:sp>
        <p:nvSpPr>
          <p:cNvPr id="6" name="Rettangolo con angoli arrotondati 5">
            <a:extLst>
              <a:ext uri="{FF2B5EF4-FFF2-40B4-BE49-F238E27FC236}">
                <a16:creationId xmlns:a16="http://schemas.microsoft.com/office/drawing/2014/main" id="{2CE24752-3C6C-9919-2497-C0DC76F417D7}"/>
              </a:ext>
            </a:extLst>
          </p:cNvPr>
          <p:cNvSpPr/>
          <p:nvPr/>
        </p:nvSpPr>
        <p:spPr>
          <a:xfrm>
            <a:off x="7717016" y="2897505"/>
            <a:ext cx="2756162" cy="106299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Environment</a:t>
            </a:r>
          </a:p>
          <a:p>
            <a:pPr algn="ctr"/>
            <a:r>
              <a:rPr lang="en-US" sz="2400" dirty="0">
                <a:solidFill>
                  <a:schemeClr val="tx1"/>
                </a:solidFill>
                <a:latin typeface="Arial" panose="020B0604020202020204" pitchFamily="34" charset="0"/>
                <a:cs typeface="Arial" panose="020B0604020202020204" pitchFamily="34" charset="0"/>
              </a:rPr>
              <a:t>(set of states)</a:t>
            </a:r>
          </a:p>
        </p:txBody>
      </p:sp>
      <p:sp>
        <p:nvSpPr>
          <p:cNvPr id="7" name="Rettangolo con angoli arrotondati 6">
            <a:extLst>
              <a:ext uri="{FF2B5EF4-FFF2-40B4-BE49-F238E27FC236}">
                <a16:creationId xmlns:a16="http://schemas.microsoft.com/office/drawing/2014/main" id="{9A274CDA-AE75-D512-914E-DFE17836D393}"/>
              </a:ext>
            </a:extLst>
          </p:cNvPr>
          <p:cNvSpPr/>
          <p:nvPr/>
        </p:nvSpPr>
        <p:spPr>
          <a:xfrm>
            <a:off x="3785608" y="4609641"/>
            <a:ext cx="2756162" cy="1062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Agent</a:t>
            </a:r>
          </a:p>
          <a:p>
            <a:pPr algn="ctr"/>
            <a:r>
              <a:rPr lang="en-US" sz="2400" dirty="0">
                <a:solidFill>
                  <a:schemeClr val="tx1"/>
                </a:solidFill>
                <a:latin typeface="Arial" panose="020B0604020202020204" pitchFamily="34" charset="0"/>
                <a:cs typeface="Arial" panose="020B0604020202020204" pitchFamily="34" charset="0"/>
              </a:rPr>
              <a:t>(algorithm)</a:t>
            </a:r>
          </a:p>
        </p:txBody>
      </p:sp>
      <p:sp>
        <p:nvSpPr>
          <p:cNvPr id="8" name="CasellaDiTesto 7">
            <a:extLst>
              <a:ext uri="{FF2B5EF4-FFF2-40B4-BE49-F238E27FC236}">
                <a16:creationId xmlns:a16="http://schemas.microsoft.com/office/drawing/2014/main" id="{72D7DF02-F696-254A-E2DE-478BBA7F95A8}"/>
              </a:ext>
            </a:extLst>
          </p:cNvPr>
          <p:cNvSpPr txBox="1"/>
          <p:nvPr/>
        </p:nvSpPr>
        <p:spPr>
          <a:xfrm>
            <a:off x="571500" y="1999961"/>
            <a:ext cx="110490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Examples of goals are maximizing the profit of a company, winning a chess match </a:t>
            </a:r>
            <a:r>
              <a:rPr lang="en-US" sz="2400" dirty="0" err="1">
                <a:latin typeface="Arial" panose="020B0604020202020204" pitchFamily="34" charset="0"/>
                <a:cs typeface="Arial" panose="020B0604020202020204" pitchFamily="34" charset="0"/>
              </a:rPr>
              <a:t>etc</a:t>
            </a:r>
            <a:r>
              <a:rPr lang="en-US" sz="2400" dirty="0">
                <a:latin typeface="Arial" panose="020B0604020202020204" pitchFamily="34" charset="0"/>
                <a:cs typeface="Arial" panose="020B0604020202020204" pitchFamily="34" charset="0"/>
              </a:rPr>
              <a:t> ..</a:t>
            </a:r>
          </a:p>
        </p:txBody>
      </p:sp>
      <p:cxnSp>
        <p:nvCxnSpPr>
          <p:cNvPr id="10" name="Connettore diritto 9">
            <a:extLst>
              <a:ext uri="{FF2B5EF4-FFF2-40B4-BE49-F238E27FC236}">
                <a16:creationId xmlns:a16="http://schemas.microsoft.com/office/drawing/2014/main" id="{09CB5806-CF18-91A2-08C0-183F14E4E78E}"/>
              </a:ext>
            </a:extLst>
          </p:cNvPr>
          <p:cNvCxnSpPr>
            <a:cxnSpLocks/>
            <a:stCxn id="7" idx="3"/>
          </p:cNvCxnSpPr>
          <p:nvPr/>
        </p:nvCxnSpPr>
        <p:spPr>
          <a:xfrm>
            <a:off x="6541770" y="5141136"/>
            <a:ext cx="26822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372B2462-5982-6E48-27C8-9422E38DC8F6}"/>
              </a:ext>
            </a:extLst>
          </p:cNvPr>
          <p:cNvCxnSpPr/>
          <p:nvPr/>
        </p:nvCxnSpPr>
        <p:spPr>
          <a:xfrm flipV="1">
            <a:off x="9212580" y="3960495"/>
            <a:ext cx="0" cy="118064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F6E07F6D-BE33-A2D6-097D-D8AACF31E4E5}"/>
              </a:ext>
            </a:extLst>
          </p:cNvPr>
          <p:cNvSpPr txBox="1"/>
          <p:nvPr/>
        </p:nvSpPr>
        <p:spPr>
          <a:xfrm>
            <a:off x="7600950" y="5175708"/>
            <a:ext cx="100700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action</a:t>
            </a:r>
          </a:p>
        </p:txBody>
      </p:sp>
      <p:sp>
        <p:nvSpPr>
          <p:cNvPr id="15" name="Rettangolo con angoli arrotondati 14">
            <a:extLst>
              <a:ext uri="{FF2B5EF4-FFF2-40B4-BE49-F238E27FC236}">
                <a16:creationId xmlns:a16="http://schemas.microsoft.com/office/drawing/2014/main" id="{5453A2AE-57F4-CC89-82C5-E006D8DD6DAE}"/>
              </a:ext>
            </a:extLst>
          </p:cNvPr>
          <p:cNvSpPr/>
          <p:nvPr/>
        </p:nvSpPr>
        <p:spPr>
          <a:xfrm>
            <a:off x="4594860" y="3122505"/>
            <a:ext cx="2274570" cy="54384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Reward</a:t>
            </a:r>
          </a:p>
        </p:txBody>
      </p:sp>
      <p:cxnSp>
        <p:nvCxnSpPr>
          <p:cNvPr id="16" name="Connettore 2 15">
            <a:extLst>
              <a:ext uri="{FF2B5EF4-FFF2-40B4-BE49-F238E27FC236}">
                <a16:creationId xmlns:a16="http://schemas.microsoft.com/office/drawing/2014/main" id="{512849CA-C9CB-7CA1-8952-5FA5A130977D}"/>
              </a:ext>
            </a:extLst>
          </p:cNvPr>
          <p:cNvCxnSpPr>
            <a:cxnSpLocks/>
          </p:cNvCxnSpPr>
          <p:nvPr/>
        </p:nvCxnSpPr>
        <p:spPr>
          <a:xfrm flipH="1">
            <a:off x="6869430" y="3415334"/>
            <a:ext cx="85139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Rettangolo con angoli arrotondati 20">
            <a:extLst>
              <a:ext uri="{FF2B5EF4-FFF2-40B4-BE49-F238E27FC236}">
                <a16:creationId xmlns:a16="http://schemas.microsoft.com/office/drawing/2014/main" id="{C8FBFF1A-A3C7-E10B-DAE7-346FEC58F1AE}"/>
              </a:ext>
            </a:extLst>
          </p:cNvPr>
          <p:cNvSpPr/>
          <p:nvPr/>
        </p:nvSpPr>
        <p:spPr>
          <a:xfrm>
            <a:off x="4565007" y="3837155"/>
            <a:ext cx="2274570" cy="543845"/>
          </a:xfrm>
          <a:prstGeom prst="round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Training</a:t>
            </a:r>
          </a:p>
        </p:txBody>
      </p:sp>
      <p:cxnSp>
        <p:nvCxnSpPr>
          <p:cNvPr id="22" name="Connettore 2 21">
            <a:extLst>
              <a:ext uri="{FF2B5EF4-FFF2-40B4-BE49-F238E27FC236}">
                <a16:creationId xmlns:a16="http://schemas.microsoft.com/office/drawing/2014/main" id="{56857968-D52F-7231-3507-EAC2BBE61A92}"/>
              </a:ext>
            </a:extLst>
          </p:cNvPr>
          <p:cNvCxnSpPr>
            <a:cxnSpLocks/>
          </p:cNvCxnSpPr>
          <p:nvPr/>
        </p:nvCxnSpPr>
        <p:spPr>
          <a:xfrm flipH="1">
            <a:off x="6839577" y="3847992"/>
            <a:ext cx="837295" cy="30343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Figura a mano libera: forma 23">
            <a:extLst>
              <a:ext uri="{FF2B5EF4-FFF2-40B4-BE49-F238E27FC236}">
                <a16:creationId xmlns:a16="http://schemas.microsoft.com/office/drawing/2014/main" id="{6648F090-7286-7B84-CE75-8BFE86D14D8A}"/>
              </a:ext>
            </a:extLst>
          </p:cNvPr>
          <p:cNvSpPr/>
          <p:nvPr/>
        </p:nvSpPr>
        <p:spPr>
          <a:xfrm>
            <a:off x="3854638" y="3428076"/>
            <a:ext cx="737391" cy="737738"/>
          </a:xfrm>
          <a:custGeom>
            <a:avLst/>
            <a:gdLst>
              <a:gd name="connsiteX0" fmla="*/ 736600 w 736600"/>
              <a:gd name="connsiteY0" fmla="*/ 26885 h 788885"/>
              <a:gd name="connsiteX1" fmla="*/ 160867 w 736600"/>
              <a:gd name="connsiteY1" fmla="*/ 26885 h 788885"/>
              <a:gd name="connsiteX2" fmla="*/ 0 w 736600"/>
              <a:gd name="connsiteY2" fmla="*/ 306285 h 788885"/>
              <a:gd name="connsiteX3" fmla="*/ 160867 w 736600"/>
              <a:gd name="connsiteY3" fmla="*/ 594151 h 788885"/>
              <a:gd name="connsiteX4" fmla="*/ 279400 w 736600"/>
              <a:gd name="connsiteY4" fmla="*/ 738085 h 788885"/>
              <a:gd name="connsiteX5" fmla="*/ 694267 w 736600"/>
              <a:gd name="connsiteY5" fmla="*/ 788885 h 788885"/>
              <a:gd name="connsiteX0" fmla="*/ 736600 w 736600"/>
              <a:gd name="connsiteY0" fmla="*/ 26885 h 755488"/>
              <a:gd name="connsiteX1" fmla="*/ 160867 w 736600"/>
              <a:gd name="connsiteY1" fmla="*/ 26885 h 755488"/>
              <a:gd name="connsiteX2" fmla="*/ 0 w 736600"/>
              <a:gd name="connsiteY2" fmla="*/ 306285 h 755488"/>
              <a:gd name="connsiteX3" fmla="*/ 160867 w 736600"/>
              <a:gd name="connsiteY3" fmla="*/ 594151 h 755488"/>
              <a:gd name="connsiteX4" fmla="*/ 279400 w 736600"/>
              <a:gd name="connsiteY4" fmla="*/ 738085 h 755488"/>
              <a:gd name="connsiteX5" fmla="*/ 694267 w 736600"/>
              <a:gd name="connsiteY5" fmla="*/ 755018 h 755488"/>
              <a:gd name="connsiteX0" fmla="*/ 736603 w 736603"/>
              <a:gd name="connsiteY0" fmla="*/ 9135 h 737738"/>
              <a:gd name="connsiteX1" fmla="*/ 165103 w 736603"/>
              <a:gd name="connsiteY1" fmla="*/ 55702 h 737738"/>
              <a:gd name="connsiteX2" fmla="*/ 3 w 736603"/>
              <a:gd name="connsiteY2" fmla="*/ 288535 h 737738"/>
              <a:gd name="connsiteX3" fmla="*/ 160870 w 736603"/>
              <a:gd name="connsiteY3" fmla="*/ 576401 h 737738"/>
              <a:gd name="connsiteX4" fmla="*/ 279403 w 736603"/>
              <a:gd name="connsiteY4" fmla="*/ 720335 h 737738"/>
              <a:gd name="connsiteX5" fmla="*/ 694270 w 736603"/>
              <a:gd name="connsiteY5" fmla="*/ 737268 h 737738"/>
              <a:gd name="connsiteX0" fmla="*/ 737391 w 737391"/>
              <a:gd name="connsiteY0" fmla="*/ 9135 h 737738"/>
              <a:gd name="connsiteX1" fmla="*/ 165891 w 737391"/>
              <a:gd name="connsiteY1" fmla="*/ 55702 h 737738"/>
              <a:gd name="connsiteX2" fmla="*/ 791 w 737391"/>
              <a:gd name="connsiteY2" fmla="*/ 288535 h 737738"/>
              <a:gd name="connsiteX3" fmla="*/ 110858 w 737391"/>
              <a:gd name="connsiteY3" fmla="*/ 606034 h 737738"/>
              <a:gd name="connsiteX4" fmla="*/ 280191 w 737391"/>
              <a:gd name="connsiteY4" fmla="*/ 720335 h 737738"/>
              <a:gd name="connsiteX5" fmla="*/ 695058 w 737391"/>
              <a:gd name="connsiteY5" fmla="*/ 737268 h 73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391" h="737738">
                <a:moveTo>
                  <a:pt x="737391" y="9135"/>
                </a:moveTo>
                <a:cubicBezTo>
                  <a:pt x="510908" y="-14149"/>
                  <a:pt x="288658" y="9135"/>
                  <a:pt x="165891" y="55702"/>
                </a:cubicBezTo>
                <a:cubicBezTo>
                  <a:pt x="43124" y="102269"/>
                  <a:pt x="9963" y="196813"/>
                  <a:pt x="791" y="288535"/>
                </a:cubicBezTo>
                <a:cubicBezTo>
                  <a:pt x="-8381" y="380257"/>
                  <a:pt x="64291" y="534067"/>
                  <a:pt x="110858" y="606034"/>
                </a:cubicBezTo>
                <a:cubicBezTo>
                  <a:pt x="157425" y="678001"/>
                  <a:pt x="191291" y="687879"/>
                  <a:pt x="280191" y="720335"/>
                </a:cubicBezTo>
                <a:cubicBezTo>
                  <a:pt x="369091" y="752791"/>
                  <a:pt x="532074" y="728096"/>
                  <a:pt x="695058" y="737268"/>
                </a:cubicBezTo>
              </a:path>
            </a:pathLst>
          </a:custGeom>
          <a:noFill/>
          <a:ln w="2857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ccia in giù 24">
            <a:extLst>
              <a:ext uri="{FF2B5EF4-FFF2-40B4-BE49-F238E27FC236}">
                <a16:creationId xmlns:a16="http://schemas.microsoft.com/office/drawing/2014/main" id="{355418C8-D1DB-C952-114F-136FE8C53711}"/>
              </a:ext>
            </a:extLst>
          </p:cNvPr>
          <p:cNvSpPr/>
          <p:nvPr/>
        </p:nvSpPr>
        <p:spPr>
          <a:xfrm>
            <a:off x="5410200" y="4313264"/>
            <a:ext cx="321730" cy="409079"/>
          </a:xfrm>
          <a:prstGeom prst="downArrow">
            <a:avLst/>
          </a:prstGeom>
          <a:solidFill>
            <a:srgbClr val="FFC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26" name="CasellaDiTesto 25">
            <a:extLst>
              <a:ext uri="{FF2B5EF4-FFF2-40B4-BE49-F238E27FC236}">
                <a16:creationId xmlns:a16="http://schemas.microsoft.com/office/drawing/2014/main" id="{1FBC1982-FF42-8DAE-70EC-22A8AD12DBA6}"/>
              </a:ext>
            </a:extLst>
          </p:cNvPr>
          <p:cNvSpPr txBox="1"/>
          <p:nvPr/>
        </p:nvSpPr>
        <p:spPr>
          <a:xfrm>
            <a:off x="577215" y="3394427"/>
            <a:ext cx="2885860"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algorithm learns which actions are convenient on the basis of the reward, which is a function of the state. The reward can be positive (win) or negative (loose).</a:t>
            </a:r>
          </a:p>
        </p:txBody>
      </p:sp>
    </p:spTree>
    <p:extLst>
      <p:ext uri="{BB962C8B-B14F-4D97-AF65-F5344CB8AC3E}">
        <p14:creationId xmlns:p14="http://schemas.microsoft.com/office/powerpoint/2010/main" val="386704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F17EFF-5B67-869C-50DF-F7E95099219B}"/>
              </a:ext>
            </a:extLst>
          </p:cNvPr>
          <p:cNvSpPr>
            <a:spLocks noGrp="1"/>
          </p:cNvSpPr>
          <p:nvPr>
            <p:ph type="title"/>
          </p:nvPr>
        </p:nvSpPr>
        <p:spPr>
          <a:xfrm>
            <a:off x="838200" y="158650"/>
            <a:ext cx="10515600" cy="662397"/>
          </a:xfrm>
        </p:spPr>
        <p:txBody>
          <a:bodyPr/>
          <a:lstStyle/>
          <a:p>
            <a:r>
              <a:rPr lang="en-US" dirty="0"/>
              <a:t>Machine learning in sensor applications</a:t>
            </a:r>
          </a:p>
        </p:txBody>
      </p:sp>
      <p:sp>
        <p:nvSpPr>
          <p:cNvPr id="3" name="Segnaposto piè di pagina 2">
            <a:extLst>
              <a:ext uri="{FF2B5EF4-FFF2-40B4-BE49-F238E27FC236}">
                <a16:creationId xmlns:a16="http://schemas.microsoft.com/office/drawing/2014/main" id="{113A91B1-1B9C-2FB6-E4A6-08FA82C7917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928BADD-B288-4E1E-F0B5-DE4D84510954}"/>
              </a:ext>
            </a:extLst>
          </p:cNvPr>
          <p:cNvSpPr>
            <a:spLocks noGrp="1"/>
          </p:cNvSpPr>
          <p:nvPr>
            <p:ph type="sldNum" sz="quarter" idx="12"/>
          </p:nvPr>
        </p:nvSpPr>
        <p:spPr/>
        <p:txBody>
          <a:bodyPr/>
          <a:lstStyle/>
          <a:p>
            <a:fld id="{02055017-B6DE-4C35-A63B-40EADAC97849}" type="slidenum">
              <a:rPr lang="en-US" smtClean="0"/>
              <a:t>12</a:t>
            </a:fld>
            <a:endParaRPr lang="en-US" dirty="0"/>
          </a:p>
        </p:txBody>
      </p:sp>
      <p:sp>
        <p:nvSpPr>
          <p:cNvPr id="5" name="Elemento grafico 7">
            <a:extLst>
              <a:ext uri="{FF2B5EF4-FFF2-40B4-BE49-F238E27FC236}">
                <a16:creationId xmlns:a16="http://schemas.microsoft.com/office/drawing/2014/main" id="{F3C65D33-8D82-CE2D-1922-AD6F919C0E9C}"/>
              </a:ext>
            </a:extLst>
          </p:cNvPr>
          <p:cNvSpPr/>
          <p:nvPr/>
        </p:nvSpPr>
        <p:spPr>
          <a:xfrm>
            <a:off x="308670" y="1925587"/>
            <a:ext cx="2940696" cy="2908365"/>
          </a:xfrm>
          <a:custGeom>
            <a:avLst/>
            <a:gdLst>
              <a:gd name="connsiteX0" fmla="*/ 188775 w 2074438"/>
              <a:gd name="connsiteY0" fmla="*/ 527333 h 1601617"/>
              <a:gd name="connsiteX1" fmla="*/ 466019 w 2074438"/>
              <a:gd name="connsiteY1" fmla="*/ 143991 h 1601617"/>
              <a:gd name="connsiteX2" fmla="*/ 673379 w 2074438"/>
              <a:gd name="connsiteY2" fmla="*/ 187599 h 1601617"/>
              <a:gd name="connsiteX3" fmla="*/ 1019211 w 2074438"/>
              <a:gd name="connsiteY3" fmla="*/ 76107 h 1601617"/>
              <a:gd name="connsiteX4" fmla="*/ 1078647 w 2074438"/>
              <a:gd name="connsiteY4" fmla="*/ 122012 h 1601617"/>
              <a:gd name="connsiteX5" fmla="*/ 1359406 w 2074438"/>
              <a:gd name="connsiteY5" fmla="*/ 23216 h 1601617"/>
              <a:gd name="connsiteX6" fmla="*/ 1432416 w 2074438"/>
              <a:gd name="connsiteY6" fmla="*/ 86765 h 1601617"/>
              <a:gd name="connsiteX7" fmla="*/ 1760704 w 2074438"/>
              <a:gd name="connsiteY7" fmla="*/ 58357 h 1601617"/>
              <a:gd name="connsiteX8" fmla="*/ 1839333 w 2074438"/>
              <a:gd name="connsiteY8" fmla="*/ 201458 h 1601617"/>
              <a:gd name="connsiteX9" fmla="*/ 2018908 w 2074438"/>
              <a:gd name="connsiteY9" fmla="*/ 532310 h 1601617"/>
              <a:gd name="connsiteX10" fmla="*/ 2007192 w 2074438"/>
              <a:gd name="connsiteY10" fmla="*/ 567714 h 1601617"/>
              <a:gd name="connsiteX11" fmla="*/ 1947423 w 2074438"/>
              <a:gd name="connsiteY11" fmla="*/ 1046796 h 1601617"/>
              <a:gd name="connsiteX12" fmla="*/ 1795508 w 2074438"/>
              <a:gd name="connsiteY12" fmla="*/ 1114052 h 1601617"/>
              <a:gd name="connsiteX13" fmla="*/ 1515864 w 2074438"/>
              <a:gd name="connsiteY13" fmla="*/ 1403231 h 1601617"/>
              <a:gd name="connsiteX14" fmla="*/ 1371179 w 2074438"/>
              <a:gd name="connsiteY14" fmla="*/ 1359007 h 1601617"/>
              <a:gd name="connsiteX15" fmla="*/ 967443 w 2074438"/>
              <a:gd name="connsiteY15" fmla="*/ 1586873 h 1601617"/>
              <a:gd name="connsiteX16" fmla="*/ 792085 w 2074438"/>
              <a:gd name="connsiteY16" fmla="*/ 1449828 h 1601617"/>
              <a:gd name="connsiteX17" fmla="*/ 284043 w 2074438"/>
              <a:gd name="connsiteY17" fmla="*/ 1316268 h 1601617"/>
              <a:gd name="connsiteX18" fmla="*/ 280130 w 2074438"/>
              <a:gd name="connsiteY18" fmla="*/ 1309229 h 1601617"/>
              <a:gd name="connsiteX19" fmla="*/ 48092 w 2074438"/>
              <a:gd name="connsiteY19" fmla="*/ 1116986 h 1601617"/>
              <a:gd name="connsiteX20" fmla="*/ 103105 w 2074438"/>
              <a:gd name="connsiteY20" fmla="*/ 941555 h 1601617"/>
              <a:gd name="connsiteX21" fmla="*/ 28598 w 2074438"/>
              <a:gd name="connsiteY21" fmla="*/ 640130 h 1601617"/>
              <a:gd name="connsiteX22" fmla="*/ 187029 w 2074438"/>
              <a:gd name="connsiteY22" fmla="*/ 532318 h 160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74438" h="1601617">
                <a:moveTo>
                  <a:pt x="188775" y="527333"/>
                </a:moveTo>
                <a:cubicBezTo>
                  <a:pt x="164670" y="340968"/>
                  <a:pt x="288794" y="169341"/>
                  <a:pt x="466019" y="143991"/>
                </a:cubicBezTo>
                <a:cubicBezTo>
                  <a:pt x="537832" y="133718"/>
                  <a:pt x="610846" y="149076"/>
                  <a:pt x="673379" y="187599"/>
                </a:cubicBezTo>
                <a:cubicBezTo>
                  <a:pt x="739639" y="56256"/>
                  <a:pt x="894476" y="6337"/>
                  <a:pt x="1019211" y="76107"/>
                </a:cubicBezTo>
                <a:cubicBezTo>
                  <a:pt x="1041024" y="88306"/>
                  <a:pt x="1061045" y="103770"/>
                  <a:pt x="1078647" y="122012"/>
                </a:cubicBezTo>
                <a:cubicBezTo>
                  <a:pt x="1130254" y="13137"/>
                  <a:pt x="1255955" y="-31098"/>
                  <a:pt x="1359406" y="23216"/>
                </a:cubicBezTo>
                <a:cubicBezTo>
                  <a:pt x="1388039" y="38246"/>
                  <a:pt x="1413013" y="59987"/>
                  <a:pt x="1432416" y="86765"/>
                </a:cubicBezTo>
                <a:cubicBezTo>
                  <a:pt x="1515597" y="-16197"/>
                  <a:pt x="1662578" y="-28915"/>
                  <a:pt x="1760704" y="58357"/>
                </a:cubicBezTo>
                <a:cubicBezTo>
                  <a:pt x="1801947" y="95036"/>
                  <a:pt x="1829751" y="145629"/>
                  <a:pt x="1839333" y="201458"/>
                </a:cubicBezTo>
                <a:cubicBezTo>
                  <a:pt x="1975617" y="240564"/>
                  <a:pt x="2056017" y="388690"/>
                  <a:pt x="2018908" y="532310"/>
                </a:cubicBezTo>
                <a:cubicBezTo>
                  <a:pt x="2015784" y="544383"/>
                  <a:pt x="2011869" y="556215"/>
                  <a:pt x="2007192" y="567714"/>
                </a:cubicBezTo>
                <a:cubicBezTo>
                  <a:pt x="2116492" y="717363"/>
                  <a:pt x="2089736" y="931853"/>
                  <a:pt x="1947423" y="1046796"/>
                </a:cubicBezTo>
                <a:cubicBezTo>
                  <a:pt x="1903131" y="1082572"/>
                  <a:pt x="1850801" y="1105737"/>
                  <a:pt x="1795508" y="1114052"/>
                </a:cubicBezTo>
                <a:cubicBezTo>
                  <a:pt x="1794280" y="1275053"/>
                  <a:pt x="1669083" y="1404517"/>
                  <a:pt x="1515864" y="1403231"/>
                </a:cubicBezTo>
                <a:cubicBezTo>
                  <a:pt x="1464677" y="1402793"/>
                  <a:pt x="1414604" y="1387487"/>
                  <a:pt x="1371179" y="1359007"/>
                </a:cubicBezTo>
                <a:cubicBezTo>
                  <a:pt x="1319354" y="1539506"/>
                  <a:pt x="1138598" y="1641528"/>
                  <a:pt x="967443" y="1586873"/>
                </a:cubicBezTo>
                <a:cubicBezTo>
                  <a:pt x="895714" y="1563966"/>
                  <a:pt x="833737" y="1515531"/>
                  <a:pt x="792085" y="1449828"/>
                </a:cubicBezTo>
                <a:cubicBezTo>
                  <a:pt x="616842" y="1560994"/>
                  <a:pt x="389385" y="1501196"/>
                  <a:pt x="284043" y="1316268"/>
                </a:cubicBezTo>
                <a:cubicBezTo>
                  <a:pt x="282716" y="1313935"/>
                  <a:pt x="281412" y="1311592"/>
                  <a:pt x="280130" y="1309229"/>
                </a:cubicBezTo>
                <a:cubicBezTo>
                  <a:pt x="165441" y="1323345"/>
                  <a:pt x="61552" y="1237277"/>
                  <a:pt x="48092" y="1116986"/>
                </a:cubicBezTo>
                <a:cubicBezTo>
                  <a:pt x="40917" y="1052873"/>
                  <a:pt x="61045" y="988694"/>
                  <a:pt x="103105" y="941555"/>
                </a:cubicBezTo>
                <a:cubicBezTo>
                  <a:pt x="3801" y="880075"/>
                  <a:pt x="-29558" y="745123"/>
                  <a:pt x="28598" y="640130"/>
                </a:cubicBezTo>
                <a:cubicBezTo>
                  <a:pt x="62149" y="579561"/>
                  <a:pt x="120991" y="539518"/>
                  <a:pt x="187029" y="532318"/>
                </a:cubicBezTo>
                <a:close/>
              </a:path>
            </a:pathLst>
          </a:custGeom>
          <a:solidFill>
            <a:schemeClr val="accent6">
              <a:lumMod val="20000"/>
              <a:lumOff val="80000"/>
            </a:schemeClr>
          </a:solidFill>
          <a:ln w="24482" cap="flat">
            <a:solidFill>
              <a:srgbClr val="000000"/>
            </a:solidFill>
            <a:prstDash val="solid"/>
            <a:miter/>
          </a:ln>
        </p:spPr>
        <p:txBody>
          <a:bodyPr rtlCol="0" anchor="ctr"/>
          <a:lstStyle/>
          <a:p>
            <a:endParaRPr lang="en-US"/>
          </a:p>
        </p:txBody>
      </p:sp>
      <p:sp>
        <p:nvSpPr>
          <p:cNvPr id="6" name="CasellaDiTesto 5">
            <a:extLst>
              <a:ext uri="{FF2B5EF4-FFF2-40B4-BE49-F238E27FC236}">
                <a16:creationId xmlns:a16="http://schemas.microsoft.com/office/drawing/2014/main" id="{CD8F8B9D-97E1-737B-B5F3-023D80F74300}"/>
              </a:ext>
            </a:extLst>
          </p:cNvPr>
          <p:cNvSpPr txBox="1"/>
          <p:nvPr/>
        </p:nvSpPr>
        <p:spPr>
          <a:xfrm>
            <a:off x="762655" y="4759231"/>
            <a:ext cx="191430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Environment</a:t>
            </a:r>
          </a:p>
        </p:txBody>
      </p:sp>
      <p:sp>
        <p:nvSpPr>
          <p:cNvPr id="7" name="Rettangolo con angoli arrotondati 6">
            <a:extLst>
              <a:ext uri="{FF2B5EF4-FFF2-40B4-BE49-F238E27FC236}">
                <a16:creationId xmlns:a16="http://schemas.microsoft.com/office/drawing/2014/main" id="{C067A279-A5DE-9369-4562-9B36765855FD}"/>
              </a:ext>
            </a:extLst>
          </p:cNvPr>
          <p:cNvSpPr/>
          <p:nvPr/>
        </p:nvSpPr>
        <p:spPr>
          <a:xfrm>
            <a:off x="3698648" y="2340817"/>
            <a:ext cx="1263721" cy="545307"/>
          </a:xfrm>
          <a:prstGeom prst="roundRect">
            <a:avLst>
              <a:gd name="adj" fmla="val 3174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sensor(s)</a:t>
            </a:r>
          </a:p>
        </p:txBody>
      </p:sp>
      <p:sp>
        <p:nvSpPr>
          <p:cNvPr id="8" name="Rettangolo con angoli arrotondati 7">
            <a:extLst>
              <a:ext uri="{FF2B5EF4-FFF2-40B4-BE49-F238E27FC236}">
                <a16:creationId xmlns:a16="http://schemas.microsoft.com/office/drawing/2014/main" id="{9C560377-FE62-A3E5-7134-0F80A6022810}"/>
              </a:ext>
            </a:extLst>
          </p:cNvPr>
          <p:cNvSpPr/>
          <p:nvPr/>
        </p:nvSpPr>
        <p:spPr>
          <a:xfrm>
            <a:off x="3721482" y="3091501"/>
            <a:ext cx="1263721" cy="545307"/>
          </a:xfrm>
          <a:prstGeom prst="roundRect">
            <a:avLst>
              <a:gd name="adj" fmla="val 3174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probe(s)</a:t>
            </a:r>
          </a:p>
        </p:txBody>
      </p:sp>
      <p:sp>
        <p:nvSpPr>
          <p:cNvPr id="9" name="Rettangolo con angoli arrotondati 8">
            <a:extLst>
              <a:ext uri="{FF2B5EF4-FFF2-40B4-BE49-F238E27FC236}">
                <a16:creationId xmlns:a16="http://schemas.microsoft.com/office/drawing/2014/main" id="{3EE00728-7F1C-42FD-8DBB-4C646A76300C}"/>
              </a:ext>
            </a:extLst>
          </p:cNvPr>
          <p:cNvSpPr/>
          <p:nvPr/>
        </p:nvSpPr>
        <p:spPr>
          <a:xfrm>
            <a:off x="1191804" y="3096424"/>
            <a:ext cx="1670062" cy="5239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Electrical</a:t>
            </a:r>
          </a:p>
        </p:txBody>
      </p:sp>
      <p:sp>
        <p:nvSpPr>
          <p:cNvPr id="10" name="Rettangolo con angoli arrotondati 9">
            <a:extLst>
              <a:ext uri="{FF2B5EF4-FFF2-40B4-BE49-F238E27FC236}">
                <a16:creationId xmlns:a16="http://schemas.microsoft.com/office/drawing/2014/main" id="{8B6F4E8B-A54F-A9FE-9028-31CBC00AF292}"/>
              </a:ext>
            </a:extLst>
          </p:cNvPr>
          <p:cNvSpPr/>
          <p:nvPr/>
        </p:nvSpPr>
        <p:spPr>
          <a:xfrm>
            <a:off x="1120683" y="2334240"/>
            <a:ext cx="1670062" cy="5239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Non-electrical</a:t>
            </a:r>
          </a:p>
        </p:txBody>
      </p:sp>
      <p:cxnSp>
        <p:nvCxnSpPr>
          <p:cNvPr id="11" name="Connettore diritto 10">
            <a:extLst>
              <a:ext uri="{FF2B5EF4-FFF2-40B4-BE49-F238E27FC236}">
                <a16:creationId xmlns:a16="http://schemas.microsoft.com/office/drawing/2014/main" id="{121200FD-1D74-AD84-9CEF-6E9D36240F43}"/>
              </a:ext>
            </a:extLst>
          </p:cNvPr>
          <p:cNvCxnSpPr>
            <a:cxnSpLocks/>
          </p:cNvCxnSpPr>
          <p:nvPr/>
        </p:nvCxnSpPr>
        <p:spPr>
          <a:xfrm flipH="1" flipV="1">
            <a:off x="2572364" y="3349805"/>
            <a:ext cx="1265958" cy="57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B41CA70A-9092-A3DC-97C6-4C343BD482A1}"/>
              </a:ext>
            </a:extLst>
          </p:cNvPr>
          <p:cNvSpPr/>
          <p:nvPr/>
        </p:nvSpPr>
        <p:spPr>
          <a:xfrm>
            <a:off x="2676962" y="2387939"/>
            <a:ext cx="1191642" cy="416584"/>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cxnSp>
        <p:nvCxnSpPr>
          <p:cNvPr id="13" name="Connettore diritto 12">
            <a:extLst>
              <a:ext uri="{FF2B5EF4-FFF2-40B4-BE49-F238E27FC236}">
                <a16:creationId xmlns:a16="http://schemas.microsoft.com/office/drawing/2014/main" id="{020BFDBA-3985-37D0-0B7B-328493851772}"/>
              </a:ext>
            </a:extLst>
          </p:cNvPr>
          <p:cNvCxnSpPr>
            <a:cxnSpLocks/>
          </p:cNvCxnSpPr>
          <p:nvPr/>
        </p:nvCxnSpPr>
        <p:spPr>
          <a:xfrm flipH="1" flipV="1">
            <a:off x="2572364" y="3453127"/>
            <a:ext cx="1265958" cy="57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AE88C457-FEE5-9AAC-6B42-E9577EF615B6}"/>
              </a:ext>
            </a:extLst>
          </p:cNvPr>
          <p:cNvCxnSpPr>
            <a:cxnSpLocks/>
          </p:cNvCxnSpPr>
          <p:nvPr/>
        </p:nvCxnSpPr>
        <p:spPr>
          <a:xfrm flipH="1" flipV="1">
            <a:off x="2572364" y="3241377"/>
            <a:ext cx="1265958" cy="57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tangolo con angoli arrotondati 14">
            <a:extLst>
              <a:ext uri="{FF2B5EF4-FFF2-40B4-BE49-F238E27FC236}">
                <a16:creationId xmlns:a16="http://schemas.microsoft.com/office/drawing/2014/main" id="{749AD9E7-D73A-F01F-9044-61894AF0006C}"/>
              </a:ext>
            </a:extLst>
          </p:cNvPr>
          <p:cNvSpPr/>
          <p:nvPr/>
        </p:nvSpPr>
        <p:spPr>
          <a:xfrm>
            <a:off x="5220343" y="2472437"/>
            <a:ext cx="1449085" cy="907137"/>
          </a:xfrm>
          <a:prstGeom prst="roundRect">
            <a:avLst>
              <a:gd name="adj" fmla="val 3174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AFE</a:t>
            </a:r>
          </a:p>
          <a:p>
            <a:pPr algn="ctr"/>
            <a:r>
              <a:rPr lang="en-US" dirty="0">
                <a:solidFill>
                  <a:schemeClr val="tx1"/>
                </a:solidFill>
                <a:latin typeface="Arial" panose="020B0604020202020204" pitchFamily="34" charset="0"/>
                <a:cs typeface="Arial" panose="020B0604020202020204" pitchFamily="34" charset="0"/>
              </a:rPr>
              <a:t>Analog Front-End</a:t>
            </a:r>
          </a:p>
        </p:txBody>
      </p:sp>
      <p:cxnSp>
        <p:nvCxnSpPr>
          <p:cNvPr id="16" name="Connettore diritto 15">
            <a:extLst>
              <a:ext uri="{FF2B5EF4-FFF2-40B4-BE49-F238E27FC236}">
                <a16:creationId xmlns:a16="http://schemas.microsoft.com/office/drawing/2014/main" id="{D58BCFD4-34DF-2D45-D92D-41ED1AAEA646}"/>
              </a:ext>
            </a:extLst>
          </p:cNvPr>
          <p:cNvCxnSpPr>
            <a:cxnSpLocks/>
          </p:cNvCxnSpPr>
          <p:nvPr/>
        </p:nvCxnSpPr>
        <p:spPr>
          <a:xfrm>
            <a:off x="4844009" y="2612987"/>
            <a:ext cx="439191" cy="1302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C5638B17-AF6C-94DC-C43B-434C8DA75DB8}"/>
              </a:ext>
            </a:extLst>
          </p:cNvPr>
          <p:cNvCxnSpPr>
            <a:cxnSpLocks/>
          </p:cNvCxnSpPr>
          <p:nvPr/>
        </p:nvCxnSpPr>
        <p:spPr>
          <a:xfrm flipV="1">
            <a:off x="4884541" y="3088473"/>
            <a:ext cx="412170" cy="121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0DE71507-2ACA-E84A-28C1-BD7450BE300D}"/>
              </a:ext>
            </a:extLst>
          </p:cNvPr>
          <p:cNvCxnSpPr>
            <a:cxnSpLocks/>
          </p:cNvCxnSpPr>
          <p:nvPr/>
        </p:nvCxnSpPr>
        <p:spPr>
          <a:xfrm flipV="1">
            <a:off x="4907374" y="3170500"/>
            <a:ext cx="412170" cy="121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D240266E-09E3-8D59-DFF0-1E7D1FBBEBD2}"/>
              </a:ext>
            </a:extLst>
          </p:cNvPr>
          <p:cNvCxnSpPr>
            <a:cxnSpLocks/>
          </p:cNvCxnSpPr>
          <p:nvPr/>
        </p:nvCxnSpPr>
        <p:spPr>
          <a:xfrm flipV="1">
            <a:off x="4930207" y="3252527"/>
            <a:ext cx="412170" cy="121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BBA4E3B0-1207-A961-53B4-B55B05529C90}"/>
              </a:ext>
            </a:extLst>
          </p:cNvPr>
          <p:cNvCxnSpPr>
            <a:cxnSpLocks/>
          </p:cNvCxnSpPr>
          <p:nvPr/>
        </p:nvCxnSpPr>
        <p:spPr>
          <a:xfrm>
            <a:off x="4880353" y="2527822"/>
            <a:ext cx="439191" cy="1302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F800BEC4-AFFC-1208-C65A-2DE079D518BF}"/>
              </a:ext>
            </a:extLst>
          </p:cNvPr>
          <p:cNvCxnSpPr>
            <a:cxnSpLocks/>
          </p:cNvCxnSpPr>
          <p:nvPr/>
        </p:nvCxnSpPr>
        <p:spPr>
          <a:xfrm>
            <a:off x="4903186" y="2443067"/>
            <a:ext cx="439191" cy="1302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Elemento grafico 21">
            <a:extLst>
              <a:ext uri="{FF2B5EF4-FFF2-40B4-BE49-F238E27FC236}">
                <a16:creationId xmlns:a16="http://schemas.microsoft.com/office/drawing/2014/main" id="{065B0DB3-5384-5341-0567-96264D0CBB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75934" y="2553134"/>
            <a:ext cx="1318875" cy="713269"/>
          </a:xfrm>
          <a:prstGeom prst="rect">
            <a:avLst/>
          </a:prstGeom>
        </p:spPr>
      </p:pic>
      <p:sp>
        <p:nvSpPr>
          <p:cNvPr id="23" name="CasellaDiTesto 22">
            <a:extLst>
              <a:ext uri="{FF2B5EF4-FFF2-40B4-BE49-F238E27FC236}">
                <a16:creationId xmlns:a16="http://schemas.microsoft.com/office/drawing/2014/main" id="{5E9D5605-C9EF-4F22-DF26-F70D36ED7162}"/>
              </a:ext>
            </a:extLst>
          </p:cNvPr>
          <p:cNvSpPr txBox="1"/>
          <p:nvPr/>
        </p:nvSpPr>
        <p:spPr>
          <a:xfrm>
            <a:off x="7305436" y="2655291"/>
            <a:ext cx="98937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ADCs</a:t>
            </a:r>
          </a:p>
        </p:txBody>
      </p:sp>
      <p:cxnSp>
        <p:nvCxnSpPr>
          <p:cNvPr id="24" name="Connettore 2 23">
            <a:extLst>
              <a:ext uri="{FF2B5EF4-FFF2-40B4-BE49-F238E27FC236}">
                <a16:creationId xmlns:a16="http://schemas.microsoft.com/office/drawing/2014/main" id="{32FF2A1B-D2D0-7B8B-CB74-9A99BE5C5FC3}"/>
              </a:ext>
            </a:extLst>
          </p:cNvPr>
          <p:cNvCxnSpPr/>
          <p:nvPr/>
        </p:nvCxnSpPr>
        <p:spPr>
          <a:xfrm>
            <a:off x="6669428" y="2909768"/>
            <a:ext cx="366372"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ttangolo con angoli arrotondati 24">
            <a:extLst>
              <a:ext uri="{FF2B5EF4-FFF2-40B4-BE49-F238E27FC236}">
                <a16:creationId xmlns:a16="http://schemas.microsoft.com/office/drawing/2014/main" id="{139ED418-FE86-8CFB-EC05-6E8777C80503}"/>
              </a:ext>
            </a:extLst>
          </p:cNvPr>
          <p:cNvSpPr/>
          <p:nvPr/>
        </p:nvSpPr>
        <p:spPr>
          <a:xfrm>
            <a:off x="8817974" y="2159811"/>
            <a:ext cx="2697749" cy="13943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Digital Processing</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Linear Filtering</a:t>
            </a:r>
          </a:p>
          <a:p>
            <a:pPr marL="285750" indent="-285750">
              <a:buFont typeface="Arial" panose="020B0604020202020204" pitchFamily="34" charset="0"/>
              <a:buChar char="•"/>
            </a:pPr>
            <a:r>
              <a:rPr lang="en-US" b="1" u="sng" dirty="0">
                <a:solidFill>
                  <a:srgbClr val="FF0000"/>
                </a:solidFill>
                <a:latin typeface="Arial" panose="020B0604020202020204" pitchFamily="34" charset="0"/>
                <a:cs typeface="Arial" panose="020B0604020202020204" pitchFamily="34" charset="0"/>
              </a:rPr>
              <a:t>Data Interpretation</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Data compression </a:t>
            </a:r>
          </a:p>
        </p:txBody>
      </p:sp>
      <p:sp>
        <p:nvSpPr>
          <p:cNvPr id="26" name="Rettangolo con angoli arrotondati 25">
            <a:extLst>
              <a:ext uri="{FF2B5EF4-FFF2-40B4-BE49-F238E27FC236}">
                <a16:creationId xmlns:a16="http://schemas.microsoft.com/office/drawing/2014/main" id="{AD3E5A26-CC91-4D1B-E77A-7C39EC39A6A7}"/>
              </a:ext>
            </a:extLst>
          </p:cNvPr>
          <p:cNvSpPr/>
          <p:nvPr/>
        </p:nvSpPr>
        <p:spPr>
          <a:xfrm>
            <a:off x="9388996" y="3801164"/>
            <a:ext cx="1111300" cy="5424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Display </a:t>
            </a:r>
          </a:p>
        </p:txBody>
      </p:sp>
      <p:sp>
        <p:nvSpPr>
          <p:cNvPr id="27" name="Rettangolo con angoli arrotondati 26">
            <a:extLst>
              <a:ext uri="{FF2B5EF4-FFF2-40B4-BE49-F238E27FC236}">
                <a16:creationId xmlns:a16="http://schemas.microsoft.com/office/drawing/2014/main" id="{F5B7435F-6C83-96AC-B346-641292340F2D}"/>
              </a:ext>
            </a:extLst>
          </p:cNvPr>
          <p:cNvSpPr/>
          <p:nvPr/>
        </p:nvSpPr>
        <p:spPr>
          <a:xfrm>
            <a:off x="9388996" y="4487994"/>
            <a:ext cx="1914306" cy="5424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Communication </a:t>
            </a:r>
          </a:p>
        </p:txBody>
      </p:sp>
      <p:sp>
        <p:nvSpPr>
          <p:cNvPr id="28" name="Rettangolo con angoli arrotondati 27">
            <a:extLst>
              <a:ext uri="{FF2B5EF4-FFF2-40B4-BE49-F238E27FC236}">
                <a16:creationId xmlns:a16="http://schemas.microsoft.com/office/drawing/2014/main" id="{05292388-8FAE-9BC3-27EA-12170D81AB08}"/>
              </a:ext>
            </a:extLst>
          </p:cNvPr>
          <p:cNvSpPr/>
          <p:nvPr/>
        </p:nvSpPr>
        <p:spPr>
          <a:xfrm>
            <a:off x="9410266" y="5279228"/>
            <a:ext cx="1111300" cy="5424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Storage </a:t>
            </a:r>
          </a:p>
        </p:txBody>
      </p:sp>
      <p:cxnSp>
        <p:nvCxnSpPr>
          <p:cNvPr id="29" name="Connettore 2 28">
            <a:extLst>
              <a:ext uri="{FF2B5EF4-FFF2-40B4-BE49-F238E27FC236}">
                <a16:creationId xmlns:a16="http://schemas.microsoft.com/office/drawing/2014/main" id="{76E0DBB9-EAFE-914B-D582-019A04971FB9}"/>
              </a:ext>
            </a:extLst>
          </p:cNvPr>
          <p:cNvCxnSpPr>
            <a:cxnSpLocks/>
          </p:cNvCxnSpPr>
          <p:nvPr/>
        </p:nvCxnSpPr>
        <p:spPr>
          <a:xfrm>
            <a:off x="8294809" y="2909768"/>
            <a:ext cx="523166"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AB6E5C48-2F36-9598-D977-C8B75B5F2735}"/>
              </a:ext>
            </a:extLst>
          </p:cNvPr>
          <p:cNvCxnSpPr/>
          <p:nvPr/>
        </p:nvCxnSpPr>
        <p:spPr>
          <a:xfrm>
            <a:off x="9100457" y="3554162"/>
            <a:ext cx="0" cy="2084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8C902C7E-BDC7-E704-D9F8-AB0DB2FFD428}"/>
              </a:ext>
            </a:extLst>
          </p:cNvPr>
          <p:cNvCxnSpPr/>
          <p:nvPr/>
        </p:nvCxnSpPr>
        <p:spPr>
          <a:xfrm>
            <a:off x="9100457" y="5638800"/>
            <a:ext cx="366372"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476E1F8D-8957-563B-D78D-2DD1E9751A99}"/>
              </a:ext>
            </a:extLst>
          </p:cNvPr>
          <p:cNvCxnSpPr/>
          <p:nvPr/>
        </p:nvCxnSpPr>
        <p:spPr>
          <a:xfrm>
            <a:off x="9100457" y="4833952"/>
            <a:ext cx="366372"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0670FE3F-F8F8-9F46-9108-83D8FDD6E675}"/>
              </a:ext>
            </a:extLst>
          </p:cNvPr>
          <p:cNvCxnSpPr/>
          <p:nvPr/>
        </p:nvCxnSpPr>
        <p:spPr>
          <a:xfrm>
            <a:off x="9100457" y="4029104"/>
            <a:ext cx="366372"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Rettangolo 33">
            <a:extLst>
              <a:ext uri="{FF2B5EF4-FFF2-40B4-BE49-F238E27FC236}">
                <a16:creationId xmlns:a16="http://schemas.microsoft.com/office/drawing/2014/main" id="{20A90C84-63DA-D849-BF52-8CB739C4972A}"/>
              </a:ext>
            </a:extLst>
          </p:cNvPr>
          <p:cNvSpPr/>
          <p:nvPr/>
        </p:nvSpPr>
        <p:spPr>
          <a:xfrm>
            <a:off x="190501" y="1745070"/>
            <a:ext cx="8216900" cy="407661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35" name="Rettangolo 34">
            <a:extLst>
              <a:ext uri="{FF2B5EF4-FFF2-40B4-BE49-F238E27FC236}">
                <a16:creationId xmlns:a16="http://schemas.microsoft.com/office/drawing/2014/main" id="{F7E7D8D5-F1B6-4D13-D272-781C26D27EDD}"/>
              </a:ext>
            </a:extLst>
          </p:cNvPr>
          <p:cNvSpPr/>
          <p:nvPr/>
        </p:nvSpPr>
        <p:spPr>
          <a:xfrm>
            <a:off x="8601315" y="1745069"/>
            <a:ext cx="3146185" cy="42874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36" name="CasellaDiTesto 35">
            <a:extLst>
              <a:ext uri="{FF2B5EF4-FFF2-40B4-BE49-F238E27FC236}">
                <a16:creationId xmlns:a16="http://schemas.microsoft.com/office/drawing/2014/main" id="{43C59CEE-9830-9C62-853E-DDF4D89858FE}"/>
              </a:ext>
            </a:extLst>
          </p:cNvPr>
          <p:cNvSpPr txBox="1"/>
          <p:nvPr/>
        </p:nvSpPr>
        <p:spPr>
          <a:xfrm>
            <a:off x="444500" y="1287963"/>
            <a:ext cx="2241319" cy="461665"/>
          </a:xfrm>
          <a:prstGeom prst="rect">
            <a:avLst/>
          </a:prstGeom>
          <a:noFill/>
        </p:spPr>
        <p:txBody>
          <a:bodyPr wrap="none" rtlCol="0">
            <a:spAutoFit/>
          </a:bodyPr>
          <a:lstStyle/>
          <a:p>
            <a:r>
              <a:rPr lang="en-US" sz="2400" dirty="0">
                <a:solidFill>
                  <a:srgbClr val="00B050"/>
                </a:solidFill>
                <a:latin typeface="Arial" panose="020B0604020202020204" pitchFamily="34" charset="0"/>
                <a:cs typeface="Arial" panose="020B0604020202020204" pitchFamily="34" charset="0"/>
              </a:rPr>
              <a:t>Analog domain</a:t>
            </a:r>
          </a:p>
        </p:txBody>
      </p:sp>
      <p:sp>
        <p:nvSpPr>
          <p:cNvPr id="37" name="CasellaDiTesto 36">
            <a:extLst>
              <a:ext uri="{FF2B5EF4-FFF2-40B4-BE49-F238E27FC236}">
                <a16:creationId xmlns:a16="http://schemas.microsoft.com/office/drawing/2014/main" id="{99E6A92D-903D-5889-9212-62C021576078}"/>
              </a:ext>
            </a:extLst>
          </p:cNvPr>
          <p:cNvSpPr txBox="1"/>
          <p:nvPr/>
        </p:nvSpPr>
        <p:spPr>
          <a:xfrm>
            <a:off x="9042722" y="1213199"/>
            <a:ext cx="2616200" cy="461665"/>
          </a:xfrm>
          <a:prstGeom prst="rect">
            <a:avLst/>
          </a:prstGeom>
          <a:noFill/>
        </p:spPr>
        <p:txBody>
          <a:bodyPr wrap="square" rtlCol="0">
            <a:spAutoFit/>
          </a:bodyPr>
          <a:lstStyle/>
          <a:p>
            <a:r>
              <a:rPr lang="en-US" sz="2400" dirty="0">
                <a:solidFill>
                  <a:srgbClr val="C00000"/>
                </a:solidFill>
                <a:latin typeface="Arial" panose="020B0604020202020204" pitchFamily="34" charset="0"/>
                <a:cs typeface="Arial" panose="020B0604020202020204" pitchFamily="34" charset="0"/>
              </a:rPr>
              <a:t>Digital Domain</a:t>
            </a:r>
          </a:p>
        </p:txBody>
      </p:sp>
      <p:cxnSp>
        <p:nvCxnSpPr>
          <p:cNvPr id="39" name="Connettore 2 38">
            <a:extLst>
              <a:ext uri="{FF2B5EF4-FFF2-40B4-BE49-F238E27FC236}">
                <a16:creationId xmlns:a16="http://schemas.microsoft.com/office/drawing/2014/main" id="{0F9DDD65-FB30-EC3C-5F91-56CBE28E8B24}"/>
              </a:ext>
            </a:extLst>
          </p:cNvPr>
          <p:cNvCxnSpPr>
            <a:cxnSpLocks/>
          </p:cNvCxnSpPr>
          <p:nvPr/>
        </p:nvCxnSpPr>
        <p:spPr>
          <a:xfrm>
            <a:off x="7562581" y="1562403"/>
            <a:ext cx="1689642" cy="139837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CasellaDiTesto 41">
            <a:extLst>
              <a:ext uri="{FF2B5EF4-FFF2-40B4-BE49-F238E27FC236}">
                <a16:creationId xmlns:a16="http://schemas.microsoft.com/office/drawing/2014/main" id="{B9877E8A-DEAC-AEA1-6319-1F5500293F5E}"/>
              </a:ext>
            </a:extLst>
          </p:cNvPr>
          <p:cNvSpPr txBox="1"/>
          <p:nvPr/>
        </p:nvSpPr>
        <p:spPr>
          <a:xfrm>
            <a:off x="3578972" y="832889"/>
            <a:ext cx="4897441"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Machine learning can be used at this stage</a:t>
            </a:r>
          </a:p>
        </p:txBody>
      </p:sp>
    </p:spTree>
    <p:extLst>
      <p:ext uri="{BB962C8B-B14F-4D97-AF65-F5344CB8AC3E}">
        <p14:creationId xmlns:p14="http://schemas.microsoft.com/office/powerpoint/2010/main" val="44978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FEDA1A-443E-5AA3-C338-7856B863A409}"/>
              </a:ext>
            </a:extLst>
          </p:cNvPr>
          <p:cNvSpPr>
            <a:spLocks noGrp="1"/>
          </p:cNvSpPr>
          <p:nvPr>
            <p:ph type="title"/>
          </p:nvPr>
        </p:nvSpPr>
        <p:spPr>
          <a:xfrm>
            <a:off x="838200" y="136525"/>
            <a:ext cx="10515600" cy="662397"/>
          </a:xfrm>
        </p:spPr>
        <p:txBody>
          <a:bodyPr/>
          <a:lstStyle/>
          <a:p>
            <a:r>
              <a:rPr lang="en-US" dirty="0"/>
              <a:t>Machine learning in sensor applications</a:t>
            </a:r>
          </a:p>
        </p:txBody>
      </p:sp>
      <p:sp>
        <p:nvSpPr>
          <p:cNvPr id="3" name="Segnaposto piè di pagina 2">
            <a:extLst>
              <a:ext uri="{FF2B5EF4-FFF2-40B4-BE49-F238E27FC236}">
                <a16:creationId xmlns:a16="http://schemas.microsoft.com/office/drawing/2014/main" id="{B758B67D-F032-FFDB-F192-9AD30230F13B}"/>
              </a:ext>
            </a:extLst>
          </p:cNvPr>
          <p:cNvSpPr>
            <a:spLocks noGrp="1"/>
          </p:cNvSpPr>
          <p:nvPr>
            <p:ph type="ftr" sz="quarter" idx="11"/>
          </p:nvPr>
        </p:nvSpPr>
        <p:spPr>
          <a:xfrm>
            <a:off x="3418709" y="6356350"/>
            <a:ext cx="5689862" cy="365125"/>
          </a:xfrm>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19949C6-A050-BF2A-6F62-BBD5AD406003}"/>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CasellaDiTesto 4">
            <a:extLst>
              <a:ext uri="{FF2B5EF4-FFF2-40B4-BE49-F238E27FC236}">
                <a16:creationId xmlns:a16="http://schemas.microsoft.com/office/drawing/2014/main" id="{0547851C-2E6F-F6A4-F7DF-32540B5F4127}"/>
              </a:ext>
            </a:extLst>
          </p:cNvPr>
          <p:cNvSpPr txBox="1"/>
          <p:nvPr/>
        </p:nvSpPr>
        <p:spPr>
          <a:xfrm>
            <a:off x="3576451" y="783351"/>
            <a:ext cx="661415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gas classification and/or concentration measurement</a:t>
            </a:r>
          </a:p>
        </p:txBody>
      </p:sp>
      <p:graphicFrame>
        <p:nvGraphicFramePr>
          <p:cNvPr id="6" name="Oggetto 5">
            <a:extLst>
              <a:ext uri="{FF2B5EF4-FFF2-40B4-BE49-F238E27FC236}">
                <a16:creationId xmlns:a16="http://schemas.microsoft.com/office/drawing/2014/main" id="{FD81D6E3-FB8F-F595-2914-5A70059B22EB}"/>
              </a:ext>
            </a:extLst>
          </p:cNvPr>
          <p:cNvGraphicFramePr>
            <a:graphicFrameLocks noChangeAspect="1"/>
          </p:cNvGraphicFramePr>
          <p:nvPr>
            <p:extLst>
              <p:ext uri="{D42A27DB-BD31-4B8C-83A1-F6EECF244321}">
                <p14:modId xmlns:p14="http://schemas.microsoft.com/office/powerpoint/2010/main" val="4000785940"/>
              </p:ext>
            </p:extLst>
          </p:nvPr>
        </p:nvGraphicFramePr>
        <p:xfrm>
          <a:off x="4737100" y="2910092"/>
          <a:ext cx="727075" cy="1563687"/>
        </p:xfrm>
        <a:graphic>
          <a:graphicData uri="http://schemas.openxmlformats.org/presentationml/2006/ole">
            <mc:AlternateContent xmlns:mc="http://schemas.openxmlformats.org/markup-compatibility/2006">
              <mc:Choice xmlns:v="urn:schemas-microsoft-com:vml" Requires="v">
                <p:oleObj name="Equation" r:id="rId2" imgW="330120" imgH="711000" progId="Equation.DSMT4">
                  <p:embed/>
                </p:oleObj>
              </mc:Choice>
              <mc:Fallback>
                <p:oleObj name="Equation" r:id="rId2" imgW="330120" imgH="711000" progId="Equation.DSMT4">
                  <p:embed/>
                  <p:pic>
                    <p:nvPicPr>
                      <p:cNvPr id="6" name="Oggetto 5">
                        <a:extLst>
                          <a:ext uri="{FF2B5EF4-FFF2-40B4-BE49-F238E27FC236}">
                            <a16:creationId xmlns:a16="http://schemas.microsoft.com/office/drawing/2014/main" id="{FD81D6E3-FB8F-F595-2914-5A70059B22EB}"/>
                          </a:ext>
                        </a:extLst>
                      </p:cNvPr>
                      <p:cNvPicPr/>
                      <p:nvPr/>
                    </p:nvPicPr>
                    <p:blipFill>
                      <a:blip r:embed="rId3"/>
                      <a:stretch>
                        <a:fillRect/>
                      </a:stretch>
                    </p:blipFill>
                    <p:spPr>
                      <a:xfrm>
                        <a:off x="4737100" y="2910092"/>
                        <a:ext cx="727075" cy="1563687"/>
                      </a:xfrm>
                      <a:prstGeom prst="rect">
                        <a:avLst/>
                      </a:prstGeom>
                    </p:spPr>
                  </p:pic>
                </p:oleObj>
              </mc:Fallback>
            </mc:AlternateContent>
          </a:graphicData>
        </a:graphic>
      </p:graphicFrame>
      <p:pic>
        <p:nvPicPr>
          <p:cNvPr id="8" name="Elemento grafico 7">
            <a:extLst>
              <a:ext uri="{FF2B5EF4-FFF2-40B4-BE49-F238E27FC236}">
                <a16:creationId xmlns:a16="http://schemas.microsoft.com/office/drawing/2014/main" id="{3ED257B0-8058-E750-4ED2-3FBF1B6839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1461734"/>
            <a:ext cx="2355222" cy="4460404"/>
          </a:xfrm>
          <a:prstGeom prst="rect">
            <a:avLst/>
          </a:prstGeom>
        </p:spPr>
      </p:pic>
      <p:cxnSp>
        <p:nvCxnSpPr>
          <p:cNvPr id="10" name="Connettore 2 9">
            <a:extLst>
              <a:ext uri="{FF2B5EF4-FFF2-40B4-BE49-F238E27FC236}">
                <a16:creationId xmlns:a16="http://schemas.microsoft.com/office/drawing/2014/main" id="{8A4F4C25-11CE-9F73-4E18-57820186D453}"/>
              </a:ext>
            </a:extLst>
          </p:cNvPr>
          <p:cNvCxnSpPr/>
          <p:nvPr/>
        </p:nvCxnSpPr>
        <p:spPr>
          <a:xfrm>
            <a:off x="3418709" y="3691935"/>
            <a:ext cx="1484761" cy="0"/>
          </a:xfrm>
          <a:prstGeom prst="straightConnector1">
            <a:avLst/>
          </a:prstGeom>
          <a:ln w="3175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Figura a mano libera: forma 10">
            <a:extLst>
              <a:ext uri="{FF2B5EF4-FFF2-40B4-BE49-F238E27FC236}">
                <a16:creationId xmlns:a16="http://schemas.microsoft.com/office/drawing/2014/main" id="{6F4FBC01-182A-187E-F1DB-C29951D8DCEE}"/>
              </a:ext>
            </a:extLst>
          </p:cNvPr>
          <p:cNvSpPr/>
          <p:nvPr/>
        </p:nvSpPr>
        <p:spPr>
          <a:xfrm>
            <a:off x="3062291" y="2115661"/>
            <a:ext cx="1805940" cy="1131664"/>
          </a:xfrm>
          <a:custGeom>
            <a:avLst/>
            <a:gdLst>
              <a:gd name="connsiteX0" fmla="*/ 0 w 1805940"/>
              <a:gd name="connsiteY0" fmla="*/ 0 h 1131664"/>
              <a:gd name="connsiteX1" fmla="*/ 445770 w 1805940"/>
              <a:gd name="connsiteY1" fmla="*/ 400050 h 1131664"/>
              <a:gd name="connsiteX2" fmla="*/ 708660 w 1805940"/>
              <a:gd name="connsiteY2" fmla="*/ 1017270 h 1131664"/>
              <a:gd name="connsiteX3" fmla="*/ 1805940 w 1805940"/>
              <a:gd name="connsiteY3" fmla="*/ 1131570 h 1131664"/>
              <a:gd name="connsiteX4" fmla="*/ 1805940 w 1805940"/>
              <a:gd name="connsiteY4" fmla="*/ 1131570 h 1131664"/>
              <a:gd name="connsiteX5" fmla="*/ 1805940 w 1805940"/>
              <a:gd name="connsiteY5" fmla="*/ 1131570 h 113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940" h="1131664">
                <a:moveTo>
                  <a:pt x="0" y="0"/>
                </a:moveTo>
                <a:cubicBezTo>
                  <a:pt x="163830" y="115252"/>
                  <a:pt x="327660" y="230505"/>
                  <a:pt x="445770" y="400050"/>
                </a:cubicBezTo>
                <a:cubicBezTo>
                  <a:pt x="563880" y="569595"/>
                  <a:pt x="481965" y="895350"/>
                  <a:pt x="708660" y="1017270"/>
                </a:cubicBezTo>
                <a:cubicBezTo>
                  <a:pt x="935355" y="1139190"/>
                  <a:pt x="1805940" y="1131570"/>
                  <a:pt x="1805940" y="1131570"/>
                </a:cubicBezTo>
                <a:lnTo>
                  <a:pt x="1805940" y="1131570"/>
                </a:lnTo>
                <a:lnTo>
                  <a:pt x="1805940" y="1131570"/>
                </a:lnTo>
              </a:path>
            </a:pathLst>
          </a:custGeom>
          <a:noFill/>
          <a:ln w="31750">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88C9BB15-89BA-9644-6C5D-1ABCCAFF7D11}"/>
              </a:ext>
            </a:extLst>
          </p:cNvPr>
          <p:cNvSpPr/>
          <p:nvPr/>
        </p:nvSpPr>
        <p:spPr>
          <a:xfrm flipV="1">
            <a:off x="3097530" y="4136546"/>
            <a:ext cx="1805940" cy="1131664"/>
          </a:xfrm>
          <a:custGeom>
            <a:avLst/>
            <a:gdLst>
              <a:gd name="connsiteX0" fmla="*/ 0 w 1805940"/>
              <a:gd name="connsiteY0" fmla="*/ 0 h 1131664"/>
              <a:gd name="connsiteX1" fmla="*/ 445770 w 1805940"/>
              <a:gd name="connsiteY1" fmla="*/ 400050 h 1131664"/>
              <a:gd name="connsiteX2" fmla="*/ 708660 w 1805940"/>
              <a:gd name="connsiteY2" fmla="*/ 1017270 h 1131664"/>
              <a:gd name="connsiteX3" fmla="*/ 1805940 w 1805940"/>
              <a:gd name="connsiteY3" fmla="*/ 1131570 h 1131664"/>
              <a:gd name="connsiteX4" fmla="*/ 1805940 w 1805940"/>
              <a:gd name="connsiteY4" fmla="*/ 1131570 h 1131664"/>
              <a:gd name="connsiteX5" fmla="*/ 1805940 w 1805940"/>
              <a:gd name="connsiteY5" fmla="*/ 1131570 h 113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940" h="1131664">
                <a:moveTo>
                  <a:pt x="0" y="0"/>
                </a:moveTo>
                <a:cubicBezTo>
                  <a:pt x="163830" y="115252"/>
                  <a:pt x="327660" y="230505"/>
                  <a:pt x="445770" y="400050"/>
                </a:cubicBezTo>
                <a:cubicBezTo>
                  <a:pt x="563880" y="569595"/>
                  <a:pt x="481965" y="895350"/>
                  <a:pt x="708660" y="1017270"/>
                </a:cubicBezTo>
                <a:cubicBezTo>
                  <a:pt x="935355" y="1139190"/>
                  <a:pt x="1805940" y="1131570"/>
                  <a:pt x="1805940" y="1131570"/>
                </a:cubicBezTo>
                <a:lnTo>
                  <a:pt x="1805940" y="1131570"/>
                </a:lnTo>
                <a:lnTo>
                  <a:pt x="1805940" y="1131570"/>
                </a:lnTo>
              </a:path>
            </a:pathLst>
          </a:custGeom>
          <a:noFill/>
          <a:ln w="31750">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D8765FDE-76F3-754F-0101-D940FE67425C}"/>
              </a:ext>
            </a:extLst>
          </p:cNvPr>
          <p:cNvSpPr txBox="1"/>
          <p:nvPr/>
        </p:nvSpPr>
        <p:spPr>
          <a:xfrm rot="337727">
            <a:off x="3686976" y="2819504"/>
            <a:ext cx="110799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Sensor 1</a:t>
            </a:r>
          </a:p>
        </p:txBody>
      </p:sp>
      <p:sp>
        <p:nvSpPr>
          <p:cNvPr id="14" name="CasellaDiTesto 13">
            <a:extLst>
              <a:ext uri="{FF2B5EF4-FFF2-40B4-BE49-F238E27FC236}">
                <a16:creationId xmlns:a16="http://schemas.microsoft.com/office/drawing/2014/main" id="{8266123E-77BE-DB3E-D9C2-F6D76B873A94}"/>
              </a:ext>
            </a:extLst>
          </p:cNvPr>
          <p:cNvSpPr txBox="1"/>
          <p:nvPr/>
        </p:nvSpPr>
        <p:spPr>
          <a:xfrm>
            <a:off x="3689547" y="3294348"/>
            <a:ext cx="110799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Sensor 2</a:t>
            </a:r>
          </a:p>
        </p:txBody>
      </p:sp>
      <p:sp>
        <p:nvSpPr>
          <p:cNvPr id="15" name="CasellaDiTesto 14">
            <a:extLst>
              <a:ext uri="{FF2B5EF4-FFF2-40B4-BE49-F238E27FC236}">
                <a16:creationId xmlns:a16="http://schemas.microsoft.com/office/drawing/2014/main" id="{E28DA791-6E76-7A14-80B2-548CEEB44E38}"/>
              </a:ext>
            </a:extLst>
          </p:cNvPr>
          <p:cNvSpPr txBox="1"/>
          <p:nvPr/>
        </p:nvSpPr>
        <p:spPr>
          <a:xfrm>
            <a:off x="3624145" y="3767214"/>
            <a:ext cx="110799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Sensor 3</a:t>
            </a:r>
          </a:p>
        </p:txBody>
      </p:sp>
      <p:sp>
        <p:nvSpPr>
          <p:cNvPr id="16" name="CasellaDiTesto 15">
            <a:extLst>
              <a:ext uri="{FF2B5EF4-FFF2-40B4-BE49-F238E27FC236}">
                <a16:creationId xmlns:a16="http://schemas.microsoft.com/office/drawing/2014/main" id="{C92FC49C-195C-70A5-0A8E-743B1330B516}"/>
              </a:ext>
            </a:extLst>
          </p:cNvPr>
          <p:cNvSpPr txBox="1"/>
          <p:nvPr/>
        </p:nvSpPr>
        <p:spPr>
          <a:xfrm>
            <a:off x="4053760" y="4664837"/>
            <a:ext cx="226012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Building of the feature vector</a:t>
            </a:r>
          </a:p>
        </p:txBody>
      </p:sp>
      <p:sp>
        <p:nvSpPr>
          <p:cNvPr id="17" name="Rettangolo con angoli arrotondati 16">
            <a:extLst>
              <a:ext uri="{FF2B5EF4-FFF2-40B4-BE49-F238E27FC236}">
                <a16:creationId xmlns:a16="http://schemas.microsoft.com/office/drawing/2014/main" id="{BC34B8DA-2785-45F9-E983-65FB2566FDC8}"/>
              </a:ext>
            </a:extLst>
          </p:cNvPr>
          <p:cNvSpPr/>
          <p:nvPr/>
        </p:nvSpPr>
        <p:spPr>
          <a:xfrm>
            <a:off x="6250458" y="2629119"/>
            <a:ext cx="2167175" cy="1943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Machine Learning algorithm</a:t>
            </a:r>
          </a:p>
        </p:txBody>
      </p:sp>
      <p:sp>
        <p:nvSpPr>
          <p:cNvPr id="18" name="Freccia a destra 17">
            <a:extLst>
              <a:ext uri="{FF2B5EF4-FFF2-40B4-BE49-F238E27FC236}">
                <a16:creationId xmlns:a16="http://schemas.microsoft.com/office/drawing/2014/main" id="{E038B2F9-313F-16CE-7D46-EF0A5E8C55BC}"/>
              </a:ext>
            </a:extLst>
          </p:cNvPr>
          <p:cNvSpPr/>
          <p:nvPr/>
        </p:nvSpPr>
        <p:spPr>
          <a:xfrm>
            <a:off x="5464175" y="3429000"/>
            <a:ext cx="651759" cy="42040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9" name="Freccia a destra 18">
            <a:extLst>
              <a:ext uri="{FF2B5EF4-FFF2-40B4-BE49-F238E27FC236}">
                <a16:creationId xmlns:a16="http://schemas.microsoft.com/office/drawing/2014/main" id="{8E3C381E-AF96-1320-79DE-648265E82F69}"/>
              </a:ext>
            </a:extLst>
          </p:cNvPr>
          <p:cNvSpPr/>
          <p:nvPr/>
        </p:nvSpPr>
        <p:spPr>
          <a:xfrm>
            <a:off x="8552157" y="3346807"/>
            <a:ext cx="651759" cy="42040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C84C7315-1D0F-BF19-D0B4-874A9D3331F2}"/>
              </a:ext>
            </a:extLst>
          </p:cNvPr>
          <p:cNvSpPr txBox="1"/>
          <p:nvPr/>
        </p:nvSpPr>
        <p:spPr>
          <a:xfrm>
            <a:off x="9361837" y="3305549"/>
            <a:ext cx="338554"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y</a:t>
            </a:r>
          </a:p>
        </p:txBody>
      </p:sp>
      <p:sp>
        <p:nvSpPr>
          <p:cNvPr id="21" name="CasellaDiTesto 20">
            <a:extLst>
              <a:ext uri="{FF2B5EF4-FFF2-40B4-BE49-F238E27FC236}">
                <a16:creationId xmlns:a16="http://schemas.microsoft.com/office/drawing/2014/main" id="{74CB946D-0101-6A32-D542-48610E0BFB67}"/>
              </a:ext>
            </a:extLst>
          </p:cNvPr>
          <p:cNvSpPr txBox="1"/>
          <p:nvPr/>
        </p:nvSpPr>
        <p:spPr>
          <a:xfrm>
            <a:off x="8878036" y="4295505"/>
            <a:ext cx="2917724" cy="156966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 type of gas or type of mixture</a:t>
            </a:r>
          </a:p>
          <a:p>
            <a:r>
              <a:rPr lang="en-US" sz="2400" dirty="0">
                <a:latin typeface="Arial" panose="020B0604020202020204" pitchFamily="34" charset="0"/>
                <a:cs typeface="Arial" panose="020B0604020202020204" pitchFamily="34" charset="0"/>
              </a:rPr>
              <a:t>(multi-class classification)</a:t>
            </a:r>
          </a:p>
        </p:txBody>
      </p:sp>
      <p:sp>
        <p:nvSpPr>
          <p:cNvPr id="22" name="CasellaDiTesto 21">
            <a:extLst>
              <a:ext uri="{FF2B5EF4-FFF2-40B4-BE49-F238E27FC236}">
                <a16:creationId xmlns:a16="http://schemas.microsoft.com/office/drawing/2014/main" id="{10FB7AAC-4E25-8490-E302-5C2B1EEE231A}"/>
              </a:ext>
            </a:extLst>
          </p:cNvPr>
          <p:cNvSpPr txBox="1"/>
          <p:nvPr/>
        </p:nvSpPr>
        <p:spPr>
          <a:xfrm>
            <a:off x="8920039" y="1111833"/>
            <a:ext cx="2917724"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 concentration of the three gases (regression)</a:t>
            </a:r>
          </a:p>
        </p:txBody>
      </p:sp>
      <p:cxnSp>
        <p:nvCxnSpPr>
          <p:cNvPr id="23" name="Connettore 2 22">
            <a:extLst>
              <a:ext uri="{FF2B5EF4-FFF2-40B4-BE49-F238E27FC236}">
                <a16:creationId xmlns:a16="http://schemas.microsoft.com/office/drawing/2014/main" id="{EE27467B-5256-FA87-A2E8-805663F17441}"/>
              </a:ext>
            </a:extLst>
          </p:cNvPr>
          <p:cNvCxnSpPr>
            <a:cxnSpLocks/>
          </p:cNvCxnSpPr>
          <p:nvPr/>
        </p:nvCxnSpPr>
        <p:spPr>
          <a:xfrm flipV="1">
            <a:off x="9636520" y="2312162"/>
            <a:ext cx="387590" cy="982186"/>
          </a:xfrm>
          <a:prstGeom prst="straightConnector1">
            <a:avLst/>
          </a:prstGeom>
          <a:ln w="3175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6BB091E6-4F59-240B-146C-7D2F4F7F208E}"/>
              </a:ext>
            </a:extLst>
          </p:cNvPr>
          <p:cNvCxnSpPr>
            <a:cxnSpLocks/>
          </p:cNvCxnSpPr>
          <p:nvPr/>
        </p:nvCxnSpPr>
        <p:spPr>
          <a:xfrm>
            <a:off x="9671759" y="3794926"/>
            <a:ext cx="476361" cy="500579"/>
          </a:xfrm>
          <a:prstGeom prst="straightConnector1">
            <a:avLst/>
          </a:prstGeom>
          <a:ln w="3175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615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4ACCA-6D3A-85DC-443E-869D04F409C9}"/>
              </a:ext>
            </a:extLst>
          </p:cNvPr>
          <p:cNvSpPr>
            <a:spLocks noGrp="1"/>
          </p:cNvSpPr>
          <p:nvPr>
            <p:ph type="title"/>
          </p:nvPr>
        </p:nvSpPr>
        <p:spPr>
          <a:xfrm>
            <a:off x="838196" y="136525"/>
            <a:ext cx="10515600" cy="662397"/>
          </a:xfrm>
        </p:spPr>
        <p:txBody>
          <a:bodyPr/>
          <a:lstStyle/>
          <a:p>
            <a:r>
              <a:rPr lang="en-US" dirty="0"/>
              <a:t>When is ML useful for data interpretation in sensors </a:t>
            </a:r>
          </a:p>
        </p:txBody>
      </p:sp>
      <p:sp>
        <p:nvSpPr>
          <p:cNvPr id="3" name="Segnaposto piè di pagina 2">
            <a:extLst>
              <a:ext uri="{FF2B5EF4-FFF2-40B4-BE49-F238E27FC236}">
                <a16:creationId xmlns:a16="http://schemas.microsoft.com/office/drawing/2014/main" id="{E169163B-C861-E0F9-7E0C-53E6D3BA1969}"/>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42690E1-C46E-9D4D-A819-24DD65622D42}"/>
              </a:ext>
            </a:extLst>
          </p:cNvPr>
          <p:cNvSpPr>
            <a:spLocks noGrp="1"/>
          </p:cNvSpPr>
          <p:nvPr>
            <p:ph type="sldNum" sz="quarter" idx="12"/>
          </p:nvPr>
        </p:nvSpPr>
        <p:spPr/>
        <p:txBody>
          <a:bodyPr/>
          <a:lstStyle/>
          <a:p>
            <a:fld id="{02055017-B6DE-4C35-A63B-40EADAC97849}" type="slidenum">
              <a:rPr lang="en-US" smtClean="0"/>
              <a:t>14</a:t>
            </a:fld>
            <a:endParaRPr lang="en-US" dirty="0"/>
          </a:p>
        </p:txBody>
      </p:sp>
      <p:sp>
        <p:nvSpPr>
          <p:cNvPr id="5" name="CasellaDiTesto 4">
            <a:extLst>
              <a:ext uri="{FF2B5EF4-FFF2-40B4-BE49-F238E27FC236}">
                <a16:creationId xmlns:a16="http://schemas.microsoft.com/office/drawing/2014/main" id="{60875D70-23F6-990E-7308-4BA8E90DCA45}"/>
              </a:ext>
            </a:extLst>
          </p:cNvPr>
          <p:cNvSpPr txBox="1"/>
          <p:nvPr/>
        </p:nvSpPr>
        <p:spPr>
          <a:xfrm>
            <a:off x="537210" y="1024175"/>
            <a:ext cx="981456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Data interpretation can be accomplished in two ways:</a:t>
            </a:r>
          </a:p>
        </p:txBody>
      </p:sp>
      <p:sp>
        <p:nvSpPr>
          <p:cNvPr id="6" name="CasellaDiTesto 5">
            <a:extLst>
              <a:ext uri="{FF2B5EF4-FFF2-40B4-BE49-F238E27FC236}">
                <a16:creationId xmlns:a16="http://schemas.microsoft.com/office/drawing/2014/main" id="{54ABB889-8569-B5D4-B63E-51CDAF6B7D7A}"/>
              </a:ext>
            </a:extLst>
          </p:cNvPr>
          <p:cNvSpPr txBox="1"/>
          <p:nvPr/>
        </p:nvSpPr>
        <p:spPr>
          <a:xfrm>
            <a:off x="838197" y="1744905"/>
            <a:ext cx="1051559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 </a:t>
            </a:r>
            <a:r>
              <a:rPr lang="en-US" sz="2400" b="1" dirty="0">
                <a:latin typeface="Arial" panose="020B0604020202020204" pitchFamily="34" charset="0"/>
                <a:cs typeface="Arial" panose="020B0604020202020204" pitchFamily="34" charset="0"/>
              </a:rPr>
              <a:t>Model-driven</a:t>
            </a:r>
            <a:r>
              <a:rPr lang="en-US" sz="2400" dirty="0">
                <a:latin typeface="Arial" panose="020B0604020202020204" pitchFamily="34" charset="0"/>
                <a:cs typeface="Arial" panose="020B0604020202020204" pitchFamily="34" charset="0"/>
              </a:rPr>
              <a:t>: we know the deterministic relationship between the quantities that we want to sense and the sensor outputs ("features"). If the inverse relationship (from the features to the quantities)  can be easily found, then it is directly implemented in the algorithm. </a:t>
            </a:r>
          </a:p>
        </p:txBody>
      </p:sp>
      <p:sp>
        <p:nvSpPr>
          <p:cNvPr id="8" name="CasellaDiTesto 7">
            <a:extLst>
              <a:ext uri="{FF2B5EF4-FFF2-40B4-BE49-F238E27FC236}">
                <a16:creationId xmlns:a16="http://schemas.microsoft.com/office/drawing/2014/main" id="{C37430C3-0FEA-6FC2-BA05-F6E2AA05C016}"/>
              </a:ext>
            </a:extLst>
          </p:cNvPr>
          <p:cNvSpPr txBox="1"/>
          <p:nvPr/>
        </p:nvSpPr>
        <p:spPr>
          <a:xfrm>
            <a:off x="838197" y="3563599"/>
            <a:ext cx="10515599"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 </a:t>
            </a:r>
            <a:r>
              <a:rPr lang="en-US" sz="2400" b="1" dirty="0">
                <a:latin typeface="Arial" panose="020B0604020202020204" pitchFamily="34" charset="0"/>
                <a:cs typeface="Arial" panose="020B0604020202020204" pitchFamily="34" charset="0"/>
              </a:rPr>
              <a:t>Data-driven</a:t>
            </a:r>
            <a:r>
              <a:rPr lang="en-US" sz="2400" dirty="0">
                <a:latin typeface="Arial" panose="020B0604020202020204" pitchFamily="34" charset="0"/>
                <a:cs typeface="Arial" panose="020B0604020202020204" pitchFamily="34" charset="0"/>
              </a:rPr>
              <a:t>: if the relationship between from the quantities to the sensor outputs is </a:t>
            </a:r>
            <a:r>
              <a:rPr lang="en-US" sz="2400" b="1" u="sng" dirty="0">
                <a:latin typeface="Arial" panose="020B0604020202020204" pitchFamily="34" charset="0"/>
                <a:cs typeface="Arial" panose="020B0604020202020204" pitchFamily="34" charset="0"/>
              </a:rPr>
              <a:t>difficult-to-model</a:t>
            </a:r>
            <a:r>
              <a:rPr lang="en-US" sz="2400" dirty="0">
                <a:latin typeface="Arial" panose="020B0604020202020204" pitchFamily="34" charset="0"/>
                <a:cs typeface="Arial" panose="020B0604020202020204" pitchFamily="34" charset="0"/>
              </a:rPr>
              <a:t>, due to a large number of features, presence of strong non-linearities, unreliable properties, complicated dependencies, then its better to use a generic model and let the data tune it to perform the required data interpretation. </a:t>
            </a:r>
          </a:p>
        </p:txBody>
      </p:sp>
      <p:sp>
        <p:nvSpPr>
          <p:cNvPr id="9" name="Rettangolo 8">
            <a:extLst>
              <a:ext uri="{FF2B5EF4-FFF2-40B4-BE49-F238E27FC236}">
                <a16:creationId xmlns:a16="http://schemas.microsoft.com/office/drawing/2014/main" id="{87B314E2-49C9-2A51-67FD-8DCFB9877FEB}"/>
              </a:ext>
            </a:extLst>
          </p:cNvPr>
          <p:cNvSpPr/>
          <p:nvPr/>
        </p:nvSpPr>
        <p:spPr>
          <a:xfrm>
            <a:off x="537210" y="3562518"/>
            <a:ext cx="10915650" cy="20496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D2A64465-78E5-434C-C63E-0C33D906FF33}"/>
              </a:ext>
            </a:extLst>
          </p:cNvPr>
          <p:cNvSpPr txBox="1"/>
          <p:nvPr/>
        </p:nvSpPr>
        <p:spPr>
          <a:xfrm>
            <a:off x="1629123" y="5695105"/>
            <a:ext cx="561403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Machine learning (= statistical learning)</a:t>
            </a:r>
          </a:p>
        </p:txBody>
      </p:sp>
      <p:cxnSp>
        <p:nvCxnSpPr>
          <p:cNvPr id="12" name="Connettore diritto 11">
            <a:extLst>
              <a:ext uri="{FF2B5EF4-FFF2-40B4-BE49-F238E27FC236}">
                <a16:creationId xmlns:a16="http://schemas.microsoft.com/office/drawing/2014/main" id="{9D470AE3-BD35-F1B7-402C-4A2A885567D7}"/>
              </a:ext>
            </a:extLst>
          </p:cNvPr>
          <p:cNvCxnSpPr>
            <a:cxnSpLocks/>
          </p:cNvCxnSpPr>
          <p:nvPr/>
        </p:nvCxnSpPr>
        <p:spPr>
          <a:xfrm flipV="1">
            <a:off x="7107693" y="5636110"/>
            <a:ext cx="516117" cy="314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ttangolo 8">
            <a:extLst>
              <a:ext uri="{FF2B5EF4-FFF2-40B4-BE49-F238E27FC236}">
                <a16:creationId xmlns:a16="http://schemas.microsoft.com/office/drawing/2014/main" id="{6BE579F6-8243-D8EA-BC17-A3CDB2349922}"/>
              </a:ext>
            </a:extLst>
          </p:cNvPr>
          <p:cNvSpPr/>
          <p:nvPr/>
        </p:nvSpPr>
        <p:spPr>
          <a:xfrm>
            <a:off x="537210" y="1711093"/>
            <a:ext cx="10915650" cy="16456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1" name="CasellaDiTesto 9">
            <a:extLst>
              <a:ext uri="{FF2B5EF4-FFF2-40B4-BE49-F238E27FC236}">
                <a16:creationId xmlns:a16="http://schemas.microsoft.com/office/drawing/2014/main" id="{F596AA73-8452-A78F-97B5-AFBBE775B457}"/>
              </a:ext>
            </a:extLst>
          </p:cNvPr>
          <p:cNvSpPr txBox="1"/>
          <p:nvPr/>
        </p:nvSpPr>
        <p:spPr>
          <a:xfrm>
            <a:off x="8966996" y="768710"/>
            <a:ext cx="3012363" cy="830997"/>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A priori model tuning</a:t>
            </a:r>
          </a:p>
          <a:p>
            <a:r>
              <a:rPr lang="en-US" sz="2400" dirty="0">
                <a:solidFill>
                  <a:srgbClr val="FF0000"/>
                </a:solidFill>
                <a:latin typeface="Arial" panose="020B0604020202020204" pitchFamily="34" charset="0"/>
                <a:cs typeface="Arial" panose="020B0604020202020204" pitchFamily="34" charset="0"/>
              </a:rPr>
              <a:t>No Machine learning</a:t>
            </a:r>
          </a:p>
        </p:txBody>
      </p:sp>
      <p:cxnSp>
        <p:nvCxnSpPr>
          <p:cNvPr id="13" name="Connettore diritto 11">
            <a:extLst>
              <a:ext uri="{FF2B5EF4-FFF2-40B4-BE49-F238E27FC236}">
                <a16:creationId xmlns:a16="http://schemas.microsoft.com/office/drawing/2014/main" id="{A90C3C05-113C-3C13-39FE-244BCF9B4D98}"/>
              </a:ext>
            </a:extLst>
          </p:cNvPr>
          <p:cNvCxnSpPr>
            <a:cxnSpLocks/>
            <a:endCxn id="11" idx="1"/>
          </p:cNvCxnSpPr>
          <p:nvPr/>
        </p:nvCxnSpPr>
        <p:spPr>
          <a:xfrm flipV="1">
            <a:off x="8520678" y="1184209"/>
            <a:ext cx="446318" cy="5252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79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E4E5D-D8EF-E48E-FE93-3DE55909F45A}"/>
              </a:ext>
            </a:extLst>
          </p:cNvPr>
          <p:cNvSpPr>
            <a:spLocks noGrp="1"/>
          </p:cNvSpPr>
          <p:nvPr>
            <p:ph type="title"/>
          </p:nvPr>
        </p:nvSpPr>
        <p:spPr/>
        <p:txBody>
          <a:bodyPr/>
          <a:lstStyle/>
          <a:p>
            <a:r>
              <a:rPr lang="en-US" dirty="0"/>
              <a:t>General characteristics of the training process</a:t>
            </a:r>
          </a:p>
        </p:txBody>
      </p:sp>
      <p:sp>
        <p:nvSpPr>
          <p:cNvPr id="3" name="Segnaposto piè di pagina 2">
            <a:extLst>
              <a:ext uri="{FF2B5EF4-FFF2-40B4-BE49-F238E27FC236}">
                <a16:creationId xmlns:a16="http://schemas.microsoft.com/office/drawing/2014/main" id="{3A6DFBD5-05D4-BB21-F7E9-BD9BAD5C5FA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3190C45-1431-D706-2F7E-DD18ADABB267}"/>
              </a:ext>
            </a:extLst>
          </p:cNvPr>
          <p:cNvSpPr>
            <a:spLocks noGrp="1"/>
          </p:cNvSpPr>
          <p:nvPr>
            <p:ph type="sldNum" sz="quarter" idx="12"/>
          </p:nvPr>
        </p:nvSpPr>
        <p:spPr/>
        <p:txBody>
          <a:bodyPr/>
          <a:lstStyle/>
          <a:p>
            <a:fld id="{02055017-B6DE-4C35-A63B-40EADAC97849}" type="slidenum">
              <a:rPr lang="en-US" smtClean="0"/>
              <a:t>15</a:t>
            </a:fld>
            <a:endParaRPr lang="en-US" dirty="0"/>
          </a:p>
        </p:txBody>
      </p:sp>
      <p:sp>
        <p:nvSpPr>
          <p:cNvPr id="5" name="CasellaDiTesto 4">
            <a:extLst>
              <a:ext uri="{FF2B5EF4-FFF2-40B4-BE49-F238E27FC236}">
                <a16:creationId xmlns:a16="http://schemas.microsoft.com/office/drawing/2014/main" id="{3B543DD9-D1D8-3CA9-429F-4B8FA81FE964}"/>
              </a:ext>
            </a:extLst>
          </p:cNvPr>
          <p:cNvSpPr txBox="1"/>
          <p:nvPr/>
        </p:nvSpPr>
        <p:spPr>
          <a:xfrm>
            <a:off x="787400" y="1154826"/>
            <a:ext cx="10350500" cy="156966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Hyperparameters:</a:t>
            </a:r>
            <a:r>
              <a:rPr lang="en-US" sz="2400" dirty="0">
                <a:latin typeface="Arial" panose="020B0604020202020204" pitchFamily="34" charset="0"/>
                <a:cs typeface="Arial" panose="020B0604020202020204" pitchFamily="34" charset="0"/>
              </a:rPr>
              <a:t> these are not set by the learning process but have to be chosen before the training begins-. Hyperparameters affect:</a:t>
            </a:r>
          </a:p>
          <a:p>
            <a:r>
              <a:rPr lang="en-US" sz="2400" dirty="0">
                <a:latin typeface="Arial" panose="020B0604020202020204" pitchFamily="34" charset="0"/>
                <a:cs typeface="Arial" panose="020B0604020202020204" pitchFamily="34" charset="0"/>
              </a:rPr>
              <a:t>		a) The structure of the model</a:t>
            </a:r>
          </a:p>
          <a:p>
            <a:r>
              <a:rPr lang="en-US" sz="2400" dirty="0">
                <a:latin typeface="Arial" panose="020B0604020202020204" pitchFamily="34" charset="0"/>
                <a:cs typeface="Arial" panose="020B0604020202020204" pitchFamily="34" charset="0"/>
              </a:rPr>
              <a:t>		b) The way the training process is performed</a:t>
            </a:r>
          </a:p>
        </p:txBody>
      </p:sp>
      <p:sp>
        <p:nvSpPr>
          <p:cNvPr id="6" name="CasellaDiTesto 5">
            <a:extLst>
              <a:ext uri="{FF2B5EF4-FFF2-40B4-BE49-F238E27FC236}">
                <a16:creationId xmlns:a16="http://schemas.microsoft.com/office/drawing/2014/main" id="{5BC7D747-4805-750A-43E4-A6100AF1E34F}"/>
              </a:ext>
            </a:extLst>
          </p:cNvPr>
          <p:cNvSpPr txBox="1"/>
          <p:nvPr/>
        </p:nvSpPr>
        <p:spPr>
          <a:xfrm>
            <a:off x="736600" y="2788138"/>
            <a:ext cx="107188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example, in a polynomial regression process, an hyperparameter can be the </a:t>
            </a:r>
            <a:r>
              <a:rPr lang="en-US" sz="2400" u="sng" dirty="0">
                <a:latin typeface="Arial" panose="020B0604020202020204" pitchFamily="34" charset="0"/>
                <a:cs typeface="Arial" panose="020B0604020202020204" pitchFamily="34" charset="0"/>
              </a:rPr>
              <a:t>degree</a:t>
            </a:r>
            <a:r>
              <a:rPr lang="en-US" sz="2400" dirty="0">
                <a:latin typeface="Arial" panose="020B0604020202020204" pitchFamily="34" charset="0"/>
                <a:cs typeface="Arial" panose="020B0604020202020204" pitchFamily="34" charset="0"/>
              </a:rPr>
              <a:t> of the polynomial.</a:t>
            </a:r>
          </a:p>
        </p:txBody>
      </p:sp>
      <p:sp>
        <p:nvSpPr>
          <p:cNvPr id="7" name="CasellaDiTesto 6">
            <a:extLst>
              <a:ext uri="{FF2B5EF4-FFF2-40B4-BE49-F238E27FC236}">
                <a16:creationId xmlns:a16="http://schemas.microsoft.com/office/drawing/2014/main" id="{5E0E17F5-DAA0-1520-50BB-726D6A662E3C}"/>
              </a:ext>
            </a:extLst>
          </p:cNvPr>
          <p:cNvSpPr txBox="1"/>
          <p:nvPr/>
        </p:nvSpPr>
        <p:spPr>
          <a:xfrm>
            <a:off x="912136" y="5398049"/>
            <a:ext cx="1051559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all phases, proper </a:t>
            </a:r>
            <a:r>
              <a:rPr lang="en-US" sz="2400" u="sng" dirty="0">
                <a:latin typeface="Arial" panose="020B0604020202020204" pitchFamily="34" charset="0"/>
                <a:cs typeface="Arial" panose="020B0604020202020204" pitchFamily="34" charset="0"/>
              </a:rPr>
              <a:t>cost functions</a:t>
            </a:r>
            <a:r>
              <a:rPr lang="en-US" sz="2400" dirty="0">
                <a:latin typeface="Arial" panose="020B0604020202020204" pitchFamily="34" charset="0"/>
                <a:cs typeface="Arial" panose="020B0604020202020204" pitchFamily="34" charset="0"/>
              </a:rPr>
              <a:t> are used to  assess the degree of accuracy.</a:t>
            </a:r>
          </a:p>
        </p:txBody>
      </p:sp>
      <p:graphicFrame>
        <p:nvGraphicFramePr>
          <p:cNvPr id="8" name="Oggetto 7">
            <a:extLst>
              <a:ext uri="{FF2B5EF4-FFF2-40B4-BE49-F238E27FC236}">
                <a16:creationId xmlns:a16="http://schemas.microsoft.com/office/drawing/2014/main" id="{46292563-31D6-E245-1077-3D21C5C19B36}"/>
              </a:ext>
            </a:extLst>
          </p:cNvPr>
          <p:cNvGraphicFramePr>
            <a:graphicFrameLocks noChangeAspect="1"/>
          </p:cNvGraphicFramePr>
          <p:nvPr>
            <p:extLst>
              <p:ext uri="{D42A27DB-BD31-4B8C-83A1-F6EECF244321}">
                <p14:modId xmlns:p14="http://schemas.microsoft.com/office/powerpoint/2010/main" val="3308846196"/>
              </p:ext>
            </p:extLst>
          </p:nvPr>
        </p:nvGraphicFramePr>
        <p:xfrm>
          <a:off x="8022331" y="4285772"/>
          <a:ext cx="2349500" cy="1050861"/>
        </p:xfrm>
        <a:graphic>
          <a:graphicData uri="http://schemas.openxmlformats.org/presentationml/2006/ole">
            <mc:AlternateContent xmlns:mc="http://schemas.openxmlformats.org/markup-compatibility/2006">
              <mc:Choice xmlns:v="urn:schemas-microsoft-com:vml" Requires="v">
                <p:oleObj name="Equation" r:id="rId2" imgW="965160" imgH="431640" progId="Equation.DSMT4">
                  <p:embed/>
                </p:oleObj>
              </mc:Choice>
              <mc:Fallback>
                <p:oleObj name="Equation" r:id="rId2" imgW="965160" imgH="431640" progId="Equation.DSMT4">
                  <p:embed/>
                  <p:pic>
                    <p:nvPicPr>
                      <p:cNvPr id="8" name="Oggetto 7">
                        <a:extLst>
                          <a:ext uri="{FF2B5EF4-FFF2-40B4-BE49-F238E27FC236}">
                            <a16:creationId xmlns:a16="http://schemas.microsoft.com/office/drawing/2014/main" id="{46292563-31D6-E245-1077-3D21C5C19B36}"/>
                          </a:ext>
                        </a:extLst>
                      </p:cNvPr>
                      <p:cNvPicPr/>
                      <p:nvPr/>
                    </p:nvPicPr>
                    <p:blipFill>
                      <a:blip r:embed="rId3"/>
                      <a:stretch>
                        <a:fillRect/>
                      </a:stretch>
                    </p:blipFill>
                    <p:spPr>
                      <a:xfrm>
                        <a:off x="8022331" y="4285772"/>
                        <a:ext cx="2349500" cy="1050861"/>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42EFD10D-18E1-0C26-FADB-03B4C3457FFF}"/>
              </a:ext>
            </a:extLst>
          </p:cNvPr>
          <p:cNvSpPr txBox="1"/>
          <p:nvPr/>
        </p:nvSpPr>
        <p:spPr>
          <a:xfrm>
            <a:off x="810535" y="3738976"/>
            <a:ext cx="10718800"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Cost or loss function</a:t>
            </a:r>
            <a:r>
              <a:rPr lang="en-US" sz="2400" dirty="0">
                <a:latin typeface="Arial" panose="020B0604020202020204" pitchFamily="34" charset="0"/>
                <a:cs typeface="Arial" panose="020B0604020202020204" pitchFamily="34" charset="0"/>
              </a:rPr>
              <a:t>: measure the difference between the  desired outputs and the predicted values</a:t>
            </a:r>
          </a:p>
        </p:txBody>
      </p:sp>
      <p:graphicFrame>
        <p:nvGraphicFramePr>
          <p:cNvPr id="10" name="Oggetto 9">
            <a:extLst>
              <a:ext uri="{FF2B5EF4-FFF2-40B4-BE49-F238E27FC236}">
                <a16:creationId xmlns:a16="http://schemas.microsoft.com/office/drawing/2014/main" id="{980098D1-0BC1-3AF8-F0DE-C5523FC0BC61}"/>
              </a:ext>
            </a:extLst>
          </p:cNvPr>
          <p:cNvGraphicFramePr>
            <a:graphicFrameLocks noChangeAspect="1"/>
          </p:cNvGraphicFramePr>
          <p:nvPr>
            <p:extLst>
              <p:ext uri="{D42A27DB-BD31-4B8C-83A1-F6EECF244321}">
                <p14:modId xmlns:p14="http://schemas.microsoft.com/office/powerpoint/2010/main" val="2638535893"/>
              </p:ext>
            </p:extLst>
          </p:nvPr>
        </p:nvGraphicFramePr>
        <p:xfrm>
          <a:off x="1807916" y="4660969"/>
          <a:ext cx="424196" cy="616471"/>
        </p:xfrm>
        <a:graphic>
          <a:graphicData uri="http://schemas.openxmlformats.org/presentationml/2006/ole">
            <mc:AlternateContent xmlns:mc="http://schemas.openxmlformats.org/markup-compatibility/2006">
              <mc:Choice xmlns:v="urn:schemas-microsoft-com:vml" Requires="v">
                <p:oleObj name="Equation" r:id="rId4" imgW="139680" imgH="203040" progId="Equation.DSMT4">
                  <p:embed/>
                </p:oleObj>
              </mc:Choice>
              <mc:Fallback>
                <p:oleObj name="Equation" r:id="rId4" imgW="139680" imgH="203040" progId="Equation.DSMT4">
                  <p:embed/>
                  <p:pic>
                    <p:nvPicPr>
                      <p:cNvPr id="10" name="Oggetto 9">
                        <a:extLst>
                          <a:ext uri="{FF2B5EF4-FFF2-40B4-BE49-F238E27FC236}">
                            <a16:creationId xmlns:a16="http://schemas.microsoft.com/office/drawing/2014/main" id="{980098D1-0BC1-3AF8-F0DE-C5523FC0BC61}"/>
                          </a:ext>
                        </a:extLst>
                      </p:cNvPr>
                      <p:cNvPicPr/>
                      <p:nvPr/>
                    </p:nvPicPr>
                    <p:blipFill>
                      <a:blip r:embed="rId5"/>
                      <a:stretch>
                        <a:fillRect/>
                      </a:stretch>
                    </p:blipFill>
                    <p:spPr>
                      <a:xfrm>
                        <a:off x="1807916" y="4660969"/>
                        <a:ext cx="424196" cy="616471"/>
                      </a:xfrm>
                      <a:prstGeom prst="rect">
                        <a:avLst/>
                      </a:prstGeom>
                    </p:spPr>
                  </p:pic>
                </p:oleObj>
              </mc:Fallback>
            </mc:AlternateContent>
          </a:graphicData>
        </a:graphic>
      </p:graphicFrame>
      <p:sp>
        <p:nvSpPr>
          <p:cNvPr id="11" name="CasellaDiTesto 10">
            <a:extLst>
              <a:ext uri="{FF2B5EF4-FFF2-40B4-BE49-F238E27FC236}">
                <a16:creationId xmlns:a16="http://schemas.microsoft.com/office/drawing/2014/main" id="{280B8D0B-0C42-528B-0065-1715C80A81A1}"/>
              </a:ext>
            </a:extLst>
          </p:cNvPr>
          <p:cNvSpPr txBox="1"/>
          <p:nvPr/>
        </p:nvSpPr>
        <p:spPr>
          <a:xfrm>
            <a:off x="2266603" y="4738371"/>
            <a:ext cx="338586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:predicted by the model</a:t>
            </a:r>
          </a:p>
        </p:txBody>
      </p:sp>
      <p:sp>
        <p:nvSpPr>
          <p:cNvPr id="12" name="CasellaDiTesto 11">
            <a:extLst>
              <a:ext uri="{FF2B5EF4-FFF2-40B4-BE49-F238E27FC236}">
                <a16:creationId xmlns:a16="http://schemas.microsoft.com/office/drawing/2014/main" id="{F4ACEF2B-3269-70EF-2990-D77C3789EE5C}"/>
              </a:ext>
            </a:extLst>
          </p:cNvPr>
          <p:cNvSpPr txBox="1"/>
          <p:nvPr/>
        </p:nvSpPr>
        <p:spPr>
          <a:xfrm>
            <a:off x="6096000" y="4395703"/>
            <a:ext cx="222835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of loss function</a:t>
            </a:r>
          </a:p>
        </p:txBody>
      </p:sp>
    </p:spTree>
    <p:extLst>
      <p:ext uri="{BB962C8B-B14F-4D97-AF65-F5344CB8AC3E}">
        <p14:creationId xmlns:p14="http://schemas.microsoft.com/office/powerpoint/2010/main" val="66561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440CF7-10CA-DFB4-7EC6-D233239E27E5}"/>
              </a:ext>
            </a:extLst>
          </p:cNvPr>
          <p:cNvSpPr>
            <a:spLocks noGrp="1"/>
          </p:cNvSpPr>
          <p:nvPr>
            <p:ph type="title"/>
          </p:nvPr>
        </p:nvSpPr>
        <p:spPr>
          <a:xfrm>
            <a:off x="912136" y="313282"/>
            <a:ext cx="10515600" cy="662397"/>
          </a:xfrm>
        </p:spPr>
        <p:txBody>
          <a:bodyPr/>
          <a:lstStyle/>
          <a:p>
            <a:r>
              <a:rPr lang="en-US" dirty="0"/>
              <a:t>Data used in the training process</a:t>
            </a:r>
          </a:p>
        </p:txBody>
      </p:sp>
      <p:sp>
        <p:nvSpPr>
          <p:cNvPr id="3" name="Segnaposto piè di pagina 2">
            <a:extLst>
              <a:ext uri="{FF2B5EF4-FFF2-40B4-BE49-F238E27FC236}">
                <a16:creationId xmlns:a16="http://schemas.microsoft.com/office/drawing/2014/main" id="{DEDA8104-9C44-7F1A-DDE3-1A2549ED56B6}"/>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5FE70E89-4E73-E777-73AE-37F99A198A6C}"/>
              </a:ext>
            </a:extLst>
          </p:cNvPr>
          <p:cNvSpPr>
            <a:spLocks noGrp="1"/>
          </p:cNvSpPr>
          <p:nvPr>
            <p:ph type="sldNum" sz="quarter" idx="12"/>
          </p:nvPr>
        </p:nvSpPr>
        <p:spPr/>
        <p:txBody>
          <a:bodyPr/>
          <a:lstStyle/>
          <a:p>
            <a:fld id="{02055017-B6DE-4C35-A63B-40EADAC97849}" type="slidenum">
              <a:rPr lang="en-US" smtClean="0"/>
              <a:t>16</a:t>
            </a:fld>
            <a:endParaRPr lang="en-US" dirty="0"/>
          </a:p>
        </p:txBody>
      </p:sp>
      <p:sp>
        <p:nvSpPr>
          <p:cNvPr id="5" name="Rettangolo 4">
            <a:extLst>
              <a:ext uri="{FF2B5EF4-FFF2-40B4-BE49-F238E27FC236}">
                <a16:creationId xmlns:a16="http://schemas.microsoft.com/office/drawing/2014/main" id="{03A61B9B-C820-724F-CDE5-A9FEA035AE9F}"/>
              </a:ext>
            </a:extLst>
          </p:cNvPr>
          <p:cNvSpPr/>
          <p:nvPr/>
        </p:nvSpPr>
        <p:spPr>
          <a:xfrm>
            <a:off x="1689100" y="1803133"/>
            <a:ext cx="2349500" cy="1371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Training data</a:t>
            </a:r>
          </a:p>
        </p:txBody>
      </p:sp>
      <p:sp>
        <p:nvSpPr>
          <p:cNvPr id="6" name="Rettangolo 5">
            <a:extLst>
              <a:ext uri="{FF2B5EF4-FFF2-40B4-BE49-F238E27FC236}">
                <a16:creationId xmlns:a16="http://schemas.microsoft.com/office/drawing/2014/main" id="{1E1798F7-06E6-1BB2-CACA-4FDEF7269F29}"/>
              </a:ext>
            </a:extLst>
          </p:cNvPr>
          <p:cNvSpPr/>
          <p:nvPr/>
        </p:nvSpPr>
        <p:spPr>
          <a:xfrm>
            <a:off x="1689100" y="3352534"/>
            <a:ext cx="2349500" cy="66039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Development data</a:t>
            </a:r>
          </a:p>
        </p:txBody>
      </p:sp>
      <p:sp>
        <p:nvSpPr>
          <p:cNvPr id="7" name="Rettangolo 6">
            <a:extLst>
              <a:ext uri="{FF2B5EF4-FFF2-40B4-BE49-F238E27FC236}">
                <a16:creationId xmlns:a16="http://schemas.microsoft.com/office/drawing/2014/main" id="{60928EB3-6DCD-ACF1-213C-4058FEAB4D5A}"/>
              </a:ext>
            </a:extLst>
          </p:cNvPr>
          <p:cNvSpPr/>
          <p:nvPr/>
        </p:nvSpPr>
        <p:spPr>
          <a:xfrm>
            <a:off x="1689100" y="4419335"/>
            <a:ext cx="2349500" cy="889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Test data</a:t>
            </a:r>
          </a:p>
        </p:txBody>
      </p:sp>
      <p:sp>
        <p:nvSpPr>
          <p:cNvPr id="8" name="CasellaDiTesto 7">
            <a:extLst>
              <a:ext uri="{FF2B5EF4-FFF2-40B4-BE49-F238E27FC236}">
                <a16:creationId xmlns:a16="http://schemas.microsoft.com/office/drawing/2014/main" id="{3437BCC7-070D-14B8-F8E7-D51F681631D2}"/>
              </a:ext>
            </a:extLst>
          </p:cNvPr>
          <p:cNvSpPr txBox="1"/>
          <p:nvPr/>
        </p:nvSpPr>
        <p:spPr>
          <a:xfrm>
            <a:off x="4186470" y="2073434"/>
            <a:ext cx="4703532"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Used to really train the algorithm </a:t>
            </a:r>
          </a:p>
          <a:p>
            <a:r>
              <a:rPr lang="en-US" sz="2400" dirty="0">
                <a:latin typeface="Arial" panose="020B0604020202020204" pitchFamily="34" charset="0"/>
                <a:cs typeface="Arial" panose="020B0604020202020204" pitchFamily="34" charset="0"/>
              </a:rPr>
              <a:t>(i.e. set the model parameters)</a:t>
            </a:r>
          </a:p>
        </p:txBody>
      </p:sp>
      <p:sp>
        <p:nvSpPr>
          <p:cNvPr id="9" name="CasellaDiTesto 8">
            <a:extLst>
              <a:ext uri="{FF2B5EF4-FFF2-40B4-BE49-F238E27FC236}">
                <a16:creationId xmlns:a16="http://schemas.microsoft.com/office/drawing/2014/main" id="{9271452A-CBFD-5C0C-0E48-AD449EE0E839}"/>
              </a:ext>
            </a:extLst>
          </p:cNvPr>
          <p:cNvSpPr txBox="1"/>
          <p:nvPr/>
        </p:nvSpPr>
        <p:spPr>
          <a:xfrm>
            <a:off x="4186470" y="3440377"/>
            <a:ext cx="525175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Used to choose the hyperparameters</a:t>
            </a:r>
          </a:p>
        </p:txBody>
      </p:sp>
      <p:sp>
        <p:nvSpPr>
          <p:cNvPr id="10" name="CasellaDiTesto 9">
            <a:extLst>
              <a:ext uri="{FF2B5EF4-FFF2-40B4-BE49-F238E27FC236}">
                <a16:creationId xmlns:a16="http://schemas.microsoft.com/office/drawing/2014/main" id="{48DBE63C-9D5E-AF7F-3A5A-5A6CB65ECCD1}"/>
              </a:ext>
            </a:extLst>
          </p:cNvPr>
          <p:cNvSpPr txBox="1"/>
          <p:nvPr/>
        </p:nvSpPr>
        <p:spPr>
          <a:xfrm>
            <a:off x="4186470" y="4422601"/>
            <a:ext cx="5689862"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Used at the end of the learning process to test the accuracy of the model</a:t>
            </a:r>
          </a:p>
        </p:txBody>
      </p:sp>
    </p:spTree>
    <p:extLst>
      <p:ext uri="{BB962C8B-B14F-4D97-AF65-F5344CB8AC3E}">
        <p14:creationId xmlns:p14="http://schemas.microsoft.com/office/powerpoint/2010/main" val="162037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4A6DE3-81D3-B1AA-8D73-7084AA8FFD4F}"/>
              </a:ext>
            </a:extLst>
          </p:cNvPr>
          <p:cNvSpPr>
            <a:spLocks noGrp="1"/>
          </p:cNvSpPr>
          <p:nvPr>
            <p:ph type="title"/>
          </p:nvPr>
        </p:nvSpPr>
        <p:spPr/>
        <p:txBody>
          <a:bodyPr/>
          <a:lstStyle/>
          <a:p>
            <a:r>
              <a:rPr lang="en-US" dirty="0"/>
              <a:t>Effectiveness metrics: the confusion matrix</a:t>
            </a:r>
          </a:p>
        </p:txBody>
      </p:sp>
      <p:sp>
        <p:nvSpPr>
          <p:cNvPr id="3" name="Segnaposto piè di pagina 2">
            <a:extLst>
              <a:ext uri="{FF2B5EF4-FFF2-40B4-BE49-F238E27FC236}">
                <a16:creationId xmlns:a16="http://schemas.microsoft.com/office/drawing/2014/main" id="{FC109B16-B0AC-555E-7724-412F4399B1D2}"/>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34E19EE0-7C8B-E3BD-B682-CBAE29AEBE0B}"/>
              </a:ext>
            </a:extLst>
          </p:cNvPr>
          <p:cNvSpPr>
            <a:spLocks noGrp="1"/>
          </p:cNvSpPr>
          <p:nvPr>
            <p:ph type="sldNum" sz="quarter" idx="12"/>
          </p:nvPr>
        </p:nvSpPr>
        <p:spPr/>
        <p:txBody>
          <a:bodyPr/>
          <a:lstStyle/>
          <a:p>
            <a:fld id="{02055017-B6DE-4C35-A63B-40EADAC97849}" type="slidenum">
              <a:rPr lang="en-US" smtClean="0"/>
              <a:t>17</a:t>
            </a:fld>
            <a:endParaRPr lang="en-US" dirty="0"/>
          </a:p>
        </p:txBody>
      </p:sp>
      <p:sp>
        <p:nvSpPr>
          <p:cNvPr id="5" name="CasellaDiTesto 4">
            <a:extLst>
              <a:ext uri="{FF2B5EF4-FFF2-40B4-BE49-F238E27FC236}">
                <a16:creationId xmlns:a16="http://schemas.microsoft.com/office/drawing/2014/main" id="{856E4DF7-AA72-524D-3FEE-F23A787231BD}"/>
              </a:ext>
            </a:extLst>
          </p:cNvPr>
          <p:cNvSpPr txBox="1"/>
          <p:nvPr/>
        </p:nvSpPr>
        <p:spPr>
          <a:xfrm>
            <a:off x="319828" y="1038630"/>
            <a:ext cx="670941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confusion matrix is used to represent the accuracy of a classification algorithm</a:t>
            </a:r>
          </a:p>
        </p:txBody>
      </p:sp>
      <p:grpSp>
        <p:nvGrpSpPr>
          <p:cNvPr id="19" name="Gruppo 18">
            <a:extLst>
              <a:ext uri="{FF2B5EF4-FFF2-40B4-BE49-F238E27FC236}">
                <a16:creationId xmlns:a16="http://schemas.microsoft.com/office/drawing/2014/main" id="{7A2BEEBC-13A1-54B6-98CC-D301594C76E1}"/>
              </a:ext>
            </a:extLst>
          </p:cNvPr>
          <p:cNvGrpSpPr/>
          <p:nvPr/>
        </p:nvGrpSpPr>
        <p:grpSpPr>
          <a:xfrm>
            <a:off x="3548835" y="3758031"/>
            <a:ext cx="2148840" cy="2148840"/>
            <a:chOff x="3380740" y="2583180"/>
            <a:chExt cx="2994660" cy="2994660"/>
          </a:xfrm>
        </p:grpSpPr>
        <p:grpSp>
          <p:nvGrpSpPr>
            <p:cNvPr id="12" name="Gruppo 11">
              <a:extLst>
                <a:ext uri="{FF2B5EF4-FFF2-40B4-BE49-F238E27FC236}">
                  <a16:creationId xmlns:a16="http://schemas.microsoft.com/office/drawing/2014/main" id="{A6055D3B-ED25-C4CD-0BC6-C766054D301D}"/>
                </a:ext>
              </a:extLst>
            </p:cNvPr>
            <p:cNvGrpSpPr/>
            <p:nvPr/>
          </p:nvGrpSpPr>
          <p:grpSpPr>
            <a:xfrm>
              <a:off x="3708400" y="2583180"/>
              <a:ext cx="2667000" cy="2994660"/>
              <a:chOff x="4038600" y="2594610"/>
              <a:chExt cx="2667000" cy="2994660"/>
            </a:xfrm>
          </p:grpSpPr>
          <p:cxnSp>
            <p:nvCxnSpPr>
              <p:cNvPr id="7" name="Connettore diritto 6">
                <a:extLst>
                  <a:ext uri="{FF2B5EF4-FFF2-40B4-BE49-F238E27FC236}">
                    <a16:creationId xmlns:a16="http://schemas.microsoft.com/office/drawing/2014/main" id="{EE474AF8-FD90-2C3A-79B3-9E5471C596EC}"/>
                  </a:ext>
                </a:extLst>
              </p:cNvPr>
              <p:cNvCxnSpPr/>
              <p:nvPr/>
            </p:nvCxnSpPr>
            <p:spPr>
              <a:xfrm>
                <a:off x="4038600" y="2594610"/>
                <a:ext cx="0" cy="2994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81F70A18-4CCC-BC56-8756-8D64E9C917F7}"/>
                  </a:ext>
                </a:extLst>
              </p:cNvPr>
              <p:cNvCxnSpPr/>
              <p:nvPr/>
            </p:nvCxnSpPr>
            <p:spPr>
              <a:xfrm>
                <a:off x="4705350" y="2594610"/>
                <a:ext cx="0" cy="2994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8FE2E97F-57B2-A1A3-4328-CB237E909940}"/>
                  </a:ext>
                </a:extLst>
              </p:cNvPr>
              <p:cNvCxnSpPr/>
              <p:nvPr/>
            </p:nvCxnSpPr>
            <p:spPr>
              <a:xfrm>
                <a:off x="5372100" y="2594610"/>
                <a:ext cx="0" cy="2994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DD58F3A9-E584-BDD0-D5A3-3383568318A3}"/>
                  </a:ext>
                </a:extLst>
              </p:cNvPr>
              <p:cNvCxnSpPr/>
              <p:nvPr/>
            </p:nvCxnSpPr>
            <p:spPr>
              <a:xfrm>
                <a:off x="6038850" y="2594610"/>
                <a:ext cx="0" cy="2994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0BD070AB-3B79-A2AC-62A5-C744F8780EF2}"/>
                  </a:ext>
                </a:extLst>
              </p:cNvPr>
              <p:cNvCxnSpPr/>
              <p:nvPr/>
            </p:nvCxnSpPr>
            <p:spPr>
              <a:xfrm>
                <a:off x="6705600" y="2594610"/>
                <a:ext cx="0" cy="2994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uppo 12">
              <a:extLst>
                <a:ext uri="{FF2B5EF4-FFF2-40B4-BE49-F238E27FC236}">
                  <a16:creationId xmlns:a16="http://schemas.microsoft.com/office/drawing/2014/main" id="{3DA081CF-9179-107F-8E21-702BAF6093EF}"/>
                </a:ext>
              </a:extLst>
            </p:cNvPr>
            <p:cNvGrpSpPr/>
            <p:nvPr/>
          </p:nvGrpSpPr>
          <p:grpSpPr>
            <a:xfrm rot="16200000">
              <a:off x="3401700" y="2583180"/>
              <a:ext cx="2952740" cy="2994660"/>
              <a:chOff x="4038600" y="2594610"/>
              <a:chExt cx="2667000" cy="2994660"/>
            </a:xfrm>
          </p:grpSpPr>
          <p:cxnSp>
            <p:nvCxnSpPr>
              <p:cNvPr id="14" name="Connettore diritto 13">
                <a:extLst>
                  <a:ext uri="{FF2B5EF4-FFF2-40B4-BE49-F238E27FC236}">
                    <a16:creationId xmlns:a16="http://schemas.microsoft.com/office/drawing/2014/main" id="{80E65C69-D5E9-F54A-70C9-01EF78A7ED7B}"/>
                  </a:ext>
                </a:extLst>
              </p:cNvPr>
              <p:cNvCxnSpPr/>
              <p:nvPr/>
            </p:nvCxnSpPr>
            <p:spPr>
              <a:xfrm>
                <a:off x="4038600" y="2594610"/>
                <a:ext cx="0" cy="2994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862BAF0C-08BA-AC1B-BF2E-DCB28F394B57}"/>
                  </a:ext>
                </a:extLst>
              </p:cNvPr>
              <p:cNvCxnSpPr/>
              <p:nvPr/>
            </p:nvCxnSpPr>
            <p:spPr>
              <a:xfrm>
                <a:off x="4705350" y="2594610"/>
                <a:ext cx="0" cy="2994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29C8705A-BE48-4209-E864-1792C679F897}"/>
                  </a:ext>
                </a:extLst>
              </p:cNvPr>
              <p:cNvCxnSpPr/>
              <p:nvPr/>
            </p:nvCxnSpPr>
            <p:spPr>
              <a:xfrm>
                <a:off x="5372100" y="2594610"/>
                <a:ext cx="0" cy="2994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1559DCEC-D7BD-327B-DDFF-119230EB96C0}"/>
                  </a:ext>
                </a:extLst>
              </p:cNvPr>
              <p:cNvCxnSpPr/>
              <p:nvPr/>
            </p:nvCxnSpPr>
            <p:spPr>
              <a:xfrm>
                <a:off x="6038850" y="2594610"/>
                <a:ext cx="0" cy="2994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9463CF2E-ADA8-9B59-1C34-B8F1F035C1C6}"/>
                  </a:ext>
                </a:extLst>
              </p:cNvPr>
              <p:cNvCxnSpPr/>
              <p:nvPr/>
            </p:nvCxnSpPr>
            <p:spPr>
              <a:xfrm>
                <a:off x="6705600" y="2594610"/>
                <a:ext cx="0" cy="2994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1" name="Connettore diritto 20">
            <a:extLst>
              <a:ext uri="{FF2B5EF4-FFF2-40B4-BE49-F238E27FC236}">
                <a16:creationId xmlns:a16="http://schemas.microsoft.com/office/drawing/2014/main" id="{F4BD38C3-5EB6-2580-5040-6D993852D02F}"/>
              </a:ext>
            </a:extLst>
          </p:cNvPr>
          <p:cNvCxnSpPr/>
          <p:nvPr/>
        </p:nvCxnSpPr>
        <p:spPr>
          <a:xfrm flipV="1">
            <a:off x="3783950" y="3084931"/>
            <a:ext cx="0" cy="688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0296C069-AEA4-7AA5-FFB8-CE0F11B1B88D}"/>
              </a:ext>
            </a:extLst>
          </p:cNvPr>
          <p:cNvCxnSpPr/>
          <p:nvPr/>
        </p:nvCxnSpPr>
        <p:spPr>
          <a:xfrm flipV="1">
            <a:off x="4262381" y="3084931"/>
            <a:ext cx="0" cy="688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D535D932-1D39-097F-6F3D-EA762198F387}"/>
              </a:ext>
            </a:extLst>
          </p:cNvPr>
          <p:cNvCxnSpPr/>
          <p:nvPr/>
        </p:nvCxnSpPr>
        <p:spPr>
          <a:xfrm flipV="1">
            <a:off x="4740812" y="3084931"/>
            <a:ext cx="0" cy="688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994E4A66-1368-C000-5684-252EB8C69648}"/>
              </a:ext>
            </a:extLst>
          </p:cNvPr>
          <p:cNvCxnSpPr/>
          <p:nvPr/>
        </p:nvCxnSpPr>
        <p:spPr>
          <a:xfrm flipV="1">
            <a:off x="5219243" y="3084931"/>
            <a:ext cx="0" cy="688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2DC3E70A-36F8-E50A-4B54-AB527BBA906E}"/>
              </a:ext>
            </a:extLst>
          </p:cNvPr>
          <p:cNvCxnSpPr/>
          <p:nvPr/>
        </p:nvCxnSpPr>
        <p:spPr>
          <a:xfrm flipV="1">
            <a:off x="5697674" y="3084931"/>
            <a:ext cx="0" cy="688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AFBE84B6-3DA7-E087-B54A-D2DAD4DD30ED}"/>
              </a:ext>
            </a:extLst>
          </p:cNvPr>
          <p:cNvCxnSpPr>
            <a:cxnSpLocks/>
          </p:cNvCxnSpPr>
          <p:nvPr/>
        </p:nvCxnSpPr>
        <p:spPr>
          <a:xfrm rot="16200000" flipV="1">
            <a:off x="3471888" y="3428999"/>
            <a:ext cx="0" cy="688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52B38EBD-BF29-1895-29B3-954ECBD5C75A}"/>
              </a:ext>
            </a:extLst>
          </p:cNvPr>
          <p:cNvCxnSpPr>
            <a:cxnSpLocks/>
          </p:cNvCxnSpPr>
          <p:nvPr/>
        </p:nvCxnSpPr>
        <p:spPr>
          <a:xfrm rot="16200000" flipV="1">
            <a:off x="3471888" y="3958688"/>
            <a:ext cx="0" cy="688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646BA5B6-2939-01E1-C63E-2CC45B83D540}"/>
              </a:ext>
            </a:extLst>
          </p:cNvPr>
          <p:cNvCxnSpPr>
            <a:cxnSpLocks/>
          </p:cNvCxnSpPr>
          <p:nvPr/>
        </p:nvCxnSpPr>
        <p:spPr>
          <a:xfrm rot="16200000" flipV="1">
            <a:off x="3471888" y="4488377"/>
            <a:ext cx="0" cy="688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24A2A58C-A03D-E42C-0B61-92B82DFE12CF}"/>
              </a:ext>
            </a:extLst>
          </p:cNvPr>
          <p:cNvCxnSpPr>
            <a:cxnSpLocks/>
          </p:cNvCxnSpPr>
          <p:nvPr/>
        </p:nvCxnSpPr>
        <p:spPr>
          <a:xfrm rot="16200000" flipV="1">
            <a:off x="3471888" y="5018066"/>
            <a:ext cx="0" cy="688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66C98836-3350-C74B-1587-F52428279116}"/>
              </a:ext>
            </a:extLst>
          </p:cNvPr>
          <p:cNvCxnSpPr>
            <a:cxnSpLocks/>
          </p:cNvCxnSpPr>
          <p:nvPr/>
        </p:nvCxnSpPr>
        <p:spPr>
          <a:xfrm rot="16200000" flipV="1">
            <a:off x="3471888" y="5547755"/>
            <a:ext cx="0" cy="688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323A5D10-4213-375B-0066-796AA703EC9C}"/>
              </a:ext>
            </a:extLst>
          </p:cNvPr>
          <p:cNvCxnSpPr/>
          <p:nvPr/>
        </p:nvCxnSpPr>
        <p:spPr>
          <a:xfrm>
            <a:off x="3783950" y="3084931"/>
            <a:ext cx="19137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B6577A1D-B603-B188-2F80-6CF6801D298C}"/>
              </a:ext>
            </a:extLst>
          </p:cNvPr>
          <p:cNvCxnSpPr/>
          <p:nvPr/>
        </p:nvCxnSpPr>
        <p:spPr>
          <a:xfrm>
            <a:off x="3127818" y="3758031"/>
            <a:ext cx="0" cy="2133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CasellaDiTesto 34">
            <a:extLst>
              <a:ext uri="{FF2B5EF4-FFF2-40B4-BE49-F238E27FC236}">
                <a16:creationId xmlns:a16="http://schemas.microsoft.com/office/drawing/2014/main" id="{029CE2A8-1E34-AFF2-6C8A-AA5FB1560840}"/>
              </a:ext>
            </a:extLst>
          </p:cNvPr>
          <p:cNvSpPr txBox="1"/>
          <p:nvPr/>
        </p:nvSpPr>
        <p:spPr>
          <a:xfrm>
            <a:off x="3265673" y="3843026"/>
            <a:ext cx="356188"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A</a:t>
            </a:r>
          </a:p>
        </p:txBody>
      </p:sp>
      <p:sp>
        <p:nvSpPr>
          <p:cNvPr id="36" name="CasellaDiTesto 35">
            <a:extLst>
              <a:ext uri="{FF2B5EF4-FFF2-40B4-BE49-F238E27FC236}">
                <a16:creationId xmlns:a16="http://schemas.microsoft.com/office/drawing/2014/main" id="{167901F8-7A7A-077C-0252-45E59C2D3C35}"/>
              </a:ext>
            </a:extLst>
          </p:cNvPr>
          <p:cNvSpPr txBox="1"/>
          <p:nvPr/>
        </p:nvSpPr>
        <p:spPr>
          <a:xfrm>
            <a:off x="3259910" y="4368903"/>
            <a:ext cx="356188"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B</a:t>
            </a:r>
          </a:p>
        </p:txBody>
      </p:sp>
      <p:sp>
        <p:nvSpPr>
          <p:cNvPr id="37" name="CasellaDiTesto 36">
            <a:extLst>
              <a:ext uri="{FF2B5EF4-FFF2-40B4-BE49-F238E27FC236}">
                <a16:creationId xmlns:a16="http://schemas.microsoft.com/office/drawing/2014/main" id="{A3C4AC57-22BA-7C10-BAA3-A1092076A45C}"/>
              </a:ext>
            </a:extLst>
          </p:cNvPr>
          <p:cNvSpPr txBox="1"/>
          <p:nvPr/>
        </p:nvSpPr>
        <p:spPr>
          <a:xfrm>
            <a:off x="3259910" y="4905894"/>
            <a:ext cx="37061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C</a:t>
            </a:r>
          </a:p>
        </p:txBody>
      </p:sp>
      <p:sp>
        <p:nvSpPr>
          <p:cNvPr id="38" name="CasellaDiTesto 37">
            <a:extLst>
              <a:ext uri="{FF2B5EF4-FFF2-40B4-BE49-F238E27FC236}">
                <a16:creationId xmlns:a16="http://schemas.microsoft.com/office/drawing/2014/main" id="{5E7DB8E7-8164-324D-D1FD-AAE9565655F3}"/>
              </a:ext>
            </a:extLst>
          </p:cNvPr>
          <p:cNvSpPr txBox="1"/>
          <p:nvPr/>
        </p:nvSpPr>
        <p:spPr>
          <a:xfrm>
            <a:off x="3259910" y="5442885"/>
            <a:ext cx="37061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D</a:t>
            </a:r>
          </a:p>
        </p:txBody>
      </p:sp>
      <p:sp>
        <p:nvSpPr>
          <p:cNvPr id="39" name="CasellaDiTesto 38">
            <a:extLst>
              <a:ext uri="{FF2B5EF4-FFF2-40B4-BE49-F238E27FC236}">
                <a16:creationId xmlns:a16="http://schemas.microsoft.com/office/drawing/2014/main" id="{2CF50C0A-058E-2996-A6DD-084937D2B80D}"/>
              </a:ext>
            </a:extLst>
          </p:cNvPr>
          <p:cNvSpPr txBox="1"/>
          <p:nvPr/>
        </p:nvSpPr>
        <p:spPr>
          <a:xfrm>
            <a:off x="3845072" y="3236207"/>
            <a:ext cx="356188"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A</a:t>
            </a:r>
          </a:p>
        </p:txBody>
      </p:sp>
      <p:sp>
        <p:nvSpPr>
          <p:cNvPr id="40" name="CasellaDiTesto 39">
            <a:extLst>
              <a:ext uri="{FF2B5EF4-FFF2-40B4-BE49-F238E27FC236}">
                <a16:creationId xmlns:a16="http://schemas.microsoft.com/office/drawing/2014/main" id="{6CD09D08-D25F-FBCE-ECA6-D7F065AD737C}"/>
              </a:ext>
            </a:extLst>
          </p:cNvPr>
          <p:cNvSpPr txBox="1"/>
          <p:nvPr/>
        </p:nvSpPr>
        <p:spPr>
          <a:xfrm>
            <a:off x="4323501" y="3228945"/>
            <a:ext cx="356188"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B</a:t>
            </a:r>
          </a:p>
        </p:txBody>
      </p:sp>
      <p:sp>
        <p:nvSpPr>
          <p:cNvPr id="41" name="CasellaDiTesto 40">
            <a:extLst>
              <a:ext uri="{FF2B5EF4-FFF2-40B4-BE49-F238E27FC236}">
                <a16:creationId xmlns:a16="http://schemas.microsoft.com/office/drawing/2014/main" id="{3D16694F-CD02-C391-41ED-C6BA272FADAD}"/>
              </a:ext>
            </a:extLst>
          </p:cNvPr>
          <p:cNvSpPr txBox="1"/>
          <p:nvPr/>
        </p:nvSpPr>
        <p:spPr>
          <a:xfrm>
            <a:off x="4794721" y="3236207"/>
            <a:ext cx="37061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C</a:t>
            </a:r>
          </a:p>
        </p:txBody>
      </p:sp>
      <p:sp>
        <p:nvSpPr>
          <p:cNvPr id="42" name="CasellaDiTesto 41">
            <a:extLst>
              <a:ext uri="{FF2B5EF4-FFF2-40B4-BE49-F238E27FC236}">
                <a16:creationId xmlns:a16="http://schemas.microsoft.com/office/drawing/2014/main" id="{55FC23B3-A874-6862-24BE-1D2834084537}"/>
              </a:ext>
            </a:extLst>
          </p:cNvPr>
          <p:cNvSpPr txBox="1"/>
          <p:nvPr/>
        </p:nvSpPr>
        <p:spPr>
          <a:xfrm>
            <a:off x="5276101" y="3248687"/>
            <a:ext cx="37061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D</a:t>
            </a:r>
          </a:p>
        </p:txBody>
      </p:sp>
      <p:sp>
        <p:nvSpPr>
          <p:cNvPr id="43" name="CasellaDiTesto 42">
            <a:extLst>
              <a:ext uri="{FF2B5EF4-FFF2-40B4-BE49-F238E27FC236}">
                <a16:creationId xmlns:a16="http://schemas.microsoft.com/office/drawing/2014/main" id="{F3FD6A3B-E179-0E29-7510-BA4275A5BF68}"/>
              </a:ext>
            </a:extLst>
          </p:cNvPr>
          <p:cNvSpPr txBox="1"/>
          <p:nvPr/>
        </p:nvSpPr>
        <p:spPr>
          <a:xfrm>
            <a:off x="3793564" y="3813137"/>
            <a:ext cx="484428" cy="400110"/>
          </a:xfrm>
          <a:prstGeom prst="rect">
            <a:avLst/>
          </a:prstGeom>
          <a:noFill/>
        </p:spPr>
        <p:txBody>
          <a:bodyPr wrap="none" rtlCol="0">
            <a:spAutoFit/>
          </a:bodyPr>
          <a:lstStyle/>
          <a:p>
            <a:r>
              <a:rPr lang="en-US" sz="2000" dirty="0">
                <a:solidFill>
                  <a:srgbClr val="00B050"/>
                </a:solidFill>
                <a:latin typeface="Arial" panose="020B0604020202020204" pitchFamily="34" charset="0"/>
                <a:cs typeface="Arial" panose="020B0604020202020204" pitchFamily="34" charset="0"/>
              </a:rPr>
              <a:t>R</a:t>
            </a:r>
            <a:r>
              <a:rPr lang="en-US" sz="2000" baseline="-25000" dirty="0">
                <a:solidFill>
                  <a:srgbClr val="00B050"/>
                </a:solidFill>
                <a:latin typeface="Arial" panose="020B0604020202020204" pitchFamily="34" charset="0"/>
                <a:cs typeface="Arial" panose="020B0604020202020204" pitchFamily="34" charset="0"/>
              </a:rPr>
              <a:t>A</a:t>
            </a:r>
          </a:p>
        </p:txBody>
      </p:sp>
      <p:sp>
        <p:nvSpPr>
          <p:cNvPr id="44" name="CasellaDiTesto 43">
            <a:extLst>
              <a:ext uri="{FF2B5EF4-FFF2-40B4-BE49-F238E27FC236}">
                <a16:creationId xmlns:a16="http://schemas.microsoft.com/office/drawing/2014/main" id="{B137A7D7-967A-7BF3-5FE0-46E30974E3C7}"/>
              </a:ext>
            </a:extLst>
          </p:cNvPr>
          <p:cNvSpPr txBox="1"/>
          <p:nvPr/>
        </p:nvSpPr>
        <p:spPr>
          <a:xfrm>
            <a:off x="4246772" y="4351596"/>
            <a:ext cx="484428" cy="400110"/>
          </a:xfrm>
          <a:prstGeom prst="rect">
            <a:avLst/>
          </a:prstGeom>
          <a:noFill/>
        </p:spPr>
        <p:txBody>
          <a:bodyPr wrap="none" rtlCol="0">
            <a:spAutoFit/>
          </a:bodyPr>
          <a:lstStyle/>
          <a:p>
            <a:r>
              <a:rPr lang="en-US" sz="2000" dirty="0">
                <a:solidFill>
                  <a:srgbClr val="00B050"/>
                </a:solidFill>
                <a:latin typeface="Arial" panose="020B0604020202020204" pitchFamily="34" charset="0"/>
                <a:cs typeface="Arial" panose="020B0604020202020204" pitchFamily="34" charset="0"/>
              </a:rPr>
              <a:t>R</a:t>
            </a:r>
            <a:r>
              <a:rPr lang="en-US" sz="2000" baseline="-25000" dirty="0">
                <a:solidFill>
                  <a:srgbClr val="00B050"/>
                </a:solidFill>
                <a:latin typeface="Arial" panose="020B0604020202020204" pitchFamily="34" charset="0"/>
                <a:cs typeface="Arial" panose="020B0604020202020204" pitchFamily="34" charset="0"/>
              </a:rPr>
              <a:t>B</a:t>
            </a:r>
          </a:p>
        </p:txBody>
      </p:sp>
      <p:sp>
        <p:nvSpPr>
          <p:cNvPr id="45" name="CasellaDiTesto 44">
            <a:extLst>
              <a:ext uri="{FF2B5EF4-FFF2-40B4-BE49-F238E27FC236}">
                <a16:creationId xmlns:a16="http://schemas.microsoft.com/office/drawing/2014/main" id="{C8340CD8-4B4C-72AA-3E1E-9EA79F5F6C50}"/>
              </a:ext>
            </a:extLst>
          </p:cNvPr>
          <p:cNvSpPr txBox="1"/>
          <p:nvPr/>
        </p:nvSpPr>
        <p:spPr>
          <a:xfrm>
            <a:off x="4750427" y="4902410"/>
            <a:ext cx="494046" cy="400110"/>
          </a:xfrm>
          <a:prstGeom prst="rect">
            <a:avLst/>
          </a:prstGeom>
          <a:noFill/>
        </p:spPr>
        <p:txBody>
          <a:bodyPr wrap="none" rtlCol="0">
            <a:spAutoFit/>
          </a:bodyPr>
          <a:lstStyle/>
          <a:p>
            <a:r>
              <a:rPr lang="en-US" sz="2000" dirty="0">
                <a:solidFill>
                  <a:srgbClr val="00B050"/>
                </a:solidFill>
                <a:latin typeface="Arial" panose="020B0604020202020204" pitchFamily="34" charset="0"/>
                <a:cs typeface="Arial" panose="020B0604020202020204" pitchFamily="34" charset="0"/>
              </a:rPr>
              <a:t>R</a:t>
            </a:r>
            <a:r>
              <a:rPr lang="en-US" sz="2000" baseline="-25000" dirty="0">
                <a:solidFill>
                  <a:srgbClr val="00B050"/>
                </a:solidFill>
                <a:latin typeface="Arial" panose="020B0604020202020204" pitchFamily="34" charset="0"/>
                <a:cs typeface="Arial" panose="020B0604020202020204" pitchFamily="34" charset="0"/>
              </a:rPr>
              <a:t>C</a:t>
            </a:r>
          </a:p>
        </p:txBody>
      </p:sp>
      <p:sp>
        <p:nvSpPr>
          <p:cNvPr id="46" name="CasellaDiTesto 45">
            <a:extLst>
              <a:ext uri="{FF2B5EF4-FFF2-40B4-BE49-F238E27FC236}">
                <a16:creationId xmlns:a16="http://schemas.microsoft.com/office/drawing/2014/main" id="{C7B389BC-6E6D-5F63-AA82-7190D00C1B09}"/>
              </a:ext>
            </a:extLst>
          </p:cNvPr>
          <p:cNvSpPr txBox="1"/>
          <p:nvPr/>
        </p:nvSpPr>
        <p:spPr>
          <a:xfrm>
            <a:off x="5244473" y="5410867"/>
            <a:ext cx="494046" cy="400110"/>
          </a:xfrm>
          <a:prstGeom prst="rect">
            <a:avLst/>
          </a:prstGeom>
          <a:noFill/>
        </p:spPr>
        <p:txBody>
          <a:bodyPr wrap="none" rtlCol="0">
            <a:spAutoFit/>
          </a:bodyPr>
          <a:lstStyle/>
          <a:p>
            <a:r>
              <a:rPr lang="en-US" sz="2000" dirty="0">
                <a:solidFill>
                  <a:srgbClr val="00B050"/>
                </a:solidFill>
                <a:latin typeface="Arial" panose="020B0604020202020204" pitchFamily="34" charset="0"/>
                <a:cs typeface="Arial" panose="020B0604020202020204" pitchFamily="34" charset="0"/>
              </a:rPr>
              <a:t>R</a:t>
            </a:r>
            <a:r>
              <a:rPr lang="en-US" sz="2000" baseline="-25000" dirty="0">
                <a:solidFill>
                  <a:srgbClr val="00B050"/>
                </a:solidFill>
                <a:latin typeface="Arial" panose="020B0604020202020204" pitchFamily="34" charset="0"/>
                <a:cs typeface="Arial" panose="020B0604020202020204" pitchFamily="34" charset="0"/>
              </a:rPr>
              <a:t>D</a:t>
            </a:r>
          </a:p>
        </p:txBody>
      </p:sp>
      <p:sp>
        <p:nvSpPr>
          <p:cNvPr id="47" name="CasellaDiTesto 46">
            <a:extLst>
              <a:ext uri="{FF2B5EF4-FFF2-40B4-BE49-F238E27FC236}">
                <a16:creationId xmlns:a16="http://schemas.microsoft.com/office/drawing/2014/main" id="{65E71A19-9B6B-E8C6-91E0-AE744837DDF5}"/>
              </a:ext>
            </a:extLst>
          </p:cNvPr>
          <p:cNvSpPr txBox="1"/>
          <p:nvPr/>
        </p:nvSpPr>
        <p:spPr>
          <a:xfrm>
            <a:off x="4201260" y="3852575"/>
            <a:ext cx="599267"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W</a:t>
            </a:r>
            <a:r>
              <a:rPr lang="en-US" baseline="-25000" dirty="0">
                <a:solidFill>
                  <a:srgbClr val="FF0000"/>
                </a:solidFill>
                <a:latin typeface="Arial" panose="020B0604020202020204" pitchFamily="34" charset="0"/>
                <a:cs typeface="Arial" panose="020B0604020202020204" pitchFamily="34" charset="0"/>
              </a:rPr>
              <a:t>AB</a:t>
            </a:r>
          </a:p>
        </p:txBody>
      </p:sp>
      <p:sp>
        <p:nvSpPr>
          <p:cNvPr id="48" name="CasellaDiTesto 47">
            <a:extLst>
              <a:ext uri="{FF2B5EF4-FFF2-40B4-BE49-F238E27FC236}">
                <a16:creationId xmlns:a16="http://schemas.microsoft.com/office/drawing/2014/main" id="{6AFD2633-6AFB-8C22-CB1B-E290A7014764}"/>
              </a:ext>
            </a:extLst>
          </p:cNvPr>
          <p:cNvSpPr txBox="1"/>
          <p:nvPr/>
        </p:nvSpPr>
        <p:spPr>
          <a:xfrm>
            <a:off x="4693809" y="3867286"/>
            <a:ext cx="607282"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W</a:t>
            </a:r>
            <a:r>
              <a:rPr lang="en-US" baseline="-25000" dirty="0">
                <a:solidFill>
                  <a:srgbClr val="FF0000"/>
                </a:solidFill>
                <a:latin typeface="Arial" panose="020B0604020202020204" pitchFamily="34" charset="0"/>
                <a:cs typeface="Arial" panose="020B0604020202020204" pitchFamily="34" charset="0"/>
              </a:rPr>
              <a:t>AC</a:t>
            </a:r>
          </a:p>
        </p:txBody>
      </p:sp>
      <p:sp>
        <p:nvSpPr>
          <p:cNvPr id="49" name="CasellaDiTesto 48">
            <a:extLst>
              <a:ext uri="{FF2B5EF4-FFF2-40B4-BE49-F238E27FC236}">
                <a16:creationId xmlns:a16="http://schemas.microsoft.com/office/drawing/2014/main" id="{87EB5451-BBA3-8DEF-A4ED-A147CEC1F907}"/>
              </a:ext>
            </a:extLst>
          </p:cNvPr>
          <p:cNvSpPr txBox="1"/>
          <p:nvPr/>
        </p:nvSpPr>
        <p:spPr>
          <a:xfrm>
            <a:off x="5156630" y="3877117"/>
            <a:ext cx="607282"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W</a:t>
            </a:r>
            <a:r>
              <a:rPr lang="en-US" baseline="-25000" dirty="0">
                <a:solidFill>
                  <a:srgbClr val="FF0000"/>
                </a:solidFill>
                <a:latin typeface="Arial" panose="020B0604020202020204" pitchFamily="34" charset="0"/>
                <a:cs typeface="Arial" panose="020B0604020202020204" pitchFamily="34" charset="0"/>
              </a:rPr>
              <a:t>AD</a:t>
            </a:r>
          </a:p>
        </p:txBody>
      </p:sp>
      <p:sp>
        <p:nvSpPr>
          <p:cNvPr id="50" name="CasellaDiTesto 49">
            <a:extLst>
              <a:ext uri="{FF2B5EF4-FFF2-40B4-BE49-F238E27FC236}">
                <a16:creationId xmlns:a16="http://schemas.microsoft.com/office/drawing/2014/main" id="{02F1EA7B-C4DA-9B72-437B-17EA0B350532}"/>
              </a:ext>
            </a:extLst>
          </p:cNvPr>
          <p:cNvSpPr txBox="1"/>
          <p:nvPr/>
        </p:nvSpPr>
        <p:spPr>
          <a:xfrm>
            <a:off x="3740204" y="4380693"/>
            <a:ext cx="607859"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W</a:t>
            </a:r>
            <a:r>
              <a:rPr lang="en-US" baseline="-25000" dirty="0">
                <a:solidFill>
                  <a:srgbClr val="FF0000"/>
                </a:solidFill>
                <a:latin typeface="Arial" panose="020B0604020202020204" pitchFamily="34" charset="0"/>
                <a:cs typeface="Arial" panose="020B0604020202020204" pitchFamily="34" charset="0"/>
              </a:rPr>
              <a:t>BA</a:t>
            </a:r>
          </a:p>
        </p:txBody>
      </p:sp>
      <p:sp>
        <p:nvSpPr>
          <p:cNvPr id="51" name="CasellaDiTesto 50">
            <a:extLst>
              <a:ext uri="{FF2B5EF4-FFF2-40B4-BE49-F238E27FC236}">
                <a16:creationId xmlns:a16="http://schemas.microsoft.com/office/drawing/2014/main" id="{444A8927-1AD2-E1C0-F700-0E3EDD26F6DF}"/>
              </a:ext>
            </a:extLst>
          </p:cNvPr>
          <p:cNvSpPr txBox="1"/>
          <p:nvPr/>
        </p:nvSpPr>
        <p:spPr>
          <a:xfrm>
            <a:off x="4690418" y="4389894"/>
            <a:ext cx="615874"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W</a:t>
            </a:r>
            <a:r>
              <a:rPr lang="en-US" baseline="-25000" dirty="0">
                <a:solidFill>
                  <a:srgbClr val="FF0000"/>
                </a:solidFill>
                <a:latin typeface="Arial" panose="020B0604020202020204" pitchFamily="34" charset="0"/>
                <a:cs typeface="Arial" panose="020B0604020202020204" pitchFamily="34" charset="0"/>
              </a:rPr>
              <a:t>BC</a:t>
            </a:r>
          </a:p>
        </p:txBody>
      </p:sp>
      <p:sp>
        <p:nvSpPr>
          <p:cNvPr id="52" name="CasellaDiTesto 51">
            <a:extLst>
              <a:ext uri="{FF2B5EF4-FFF2-40B4-BE49-F238E27FC236}">
                <a16:creationId xmlns:a16="http://schemas.microsoft.com/office/drawing/2014/main" id="{766B071C-A208-DEAA-DD59-85C8B5F6243F}"/>
              </a:ext>
            </a:extLst>
          </p:cNvPr>
          <p:cNvSpPr txBox="1"/>
          <p:nvPr/>
        </p:nvSpPr>
        <p:spPr>
          <a:xfrm>
            <a:off x="5152334" y="4389061"/>
            <a:ext cx="615874"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W</a:t>
            </a:r>
            <a:r>
              <a:rPr lang="en-US" baseline="-25000" dirty="0">
                <a:solidFill>
                  <a:srgbClr val="FF0000"/>
                </a:solidFill>
                <a:latin typeface="Arial" panose="020B0604020202020204" pitchFamily="34" charset="0"/>
                <a:cs typeface="Arial" panose="020B0604020202020204" pitchFamily="34" charset="0"/>
              </a:rPr>
              <a:t>BD</a:t>
            </a:r>
          </a:p>
        </p:txBody>
      </p:sp>
      <p:sp>
        <p:nvSpPr>
          <p:cNvPr id="53" name="CasellaDiTesto 52">
            <a:extLst>
              <a:ext uri="{FF2B5EF4-FFF2-40B4-BE49-F238E27FC236}">
                <a16:creationId xmlns:a16="http://schemas.microsoft.com/office/drawing/2014/main" id="{1249486D-45D0-8C68-E192-4FA5F0D893A1}"/>
              </a:ext>
            </a:extLst>
          </p:cNvPr>
          <p:cNvSpPr txBox="1"/>
          <p:nvPr/>
        </p:nvSpPr>
        <p:spPr>
          <a:xfrm>
            <a:off x="3742742" y="4890631"/>
            <a:ext cx="615874"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W</a:t>
            </a:r>
            <a:r>
              <a:rPr lang="en-US" baseline="-25000" dirty="0">
                <a:solidFill>
                  <a:srgbClr val="FF0000"/>
                </a:solidFill>
                <a:latin typeface="Arial" panose="020B0604020202020204" pitchFamily="34" charset="0"/>
                <a:cs typeface="Arial" panose="020B0604020202020204" pitchFamily="34" charset="0"/>
              </a:rPr>
              <a:t>CA</a:t>
            </a:r>
          </a:p>
        </p:txBody>
      </p:sp>
      <p:sp>
        <p:nvSpPr>
          <p:cNvPr id="54" name="CasellaDiTesto 53">
            <a:extLst>
              <a:ext uri="{FF2B5EF4-FFF2-40B4-BE49-F238E27FC236}">
                <a16:creationId xmlns:a16="http://schemas.microsoft.com/office/drawing/2014/main" id="{6BBA5F0F-ACC1-EDD0-2426-E467F6FF8151}"/>
              </a:ext>
            </a:extLst>
          </p:cNvPr>
          <p:cNvSpPr txBox="1"/>
          <p:nvPr/>
        </p:nvSpPr>
        <p:spPr>
          <a:xfrm>
            <a:off x="4212768" y="4895048"/>
            <a:ext cx="615874"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W</a:t>
            </a:r>
            <a:r>
              <a:rPr lang="en-US" baseline="-25000" dirty="0">
                <a:solidFill>
                  <a:srgbClr val="FF0000"/>
                </a:solidFill>
                <a:latin typeface="Arial" panose="020B0604020202020204" pitchFamily="34" charset="0"/>
                <a:cs typeface="Arial" panose="020B0604020202020204" pitchFamily="34" charset="0"/>
              </a:rPr>
              <a:t>CB</a:t>
            </a:r>
          </a:p>
        </p:txBody>
      </p:sp>
      <p:sp>
        <p:nvSpPr>
          <p:cNvPr id="55" name="CasellaDiTesto 54">
            <a:extLst>
              <a:ext uri="{FF2B5EF4-FFF2-40B4-BE49-F238E27FC236}">
                <a16:creationId xmlns:a16="http://schemas.microsoft.com/office/drawing/2014/main" id="{3DEA525B-4E32-287C-05B3-1D879FDDF1CB}"/>
              </a:ext>
            </a:extLst>
          </p:cNvPr>
          <p:cNvSpPr txBox="1"/>
          <p:nvPr/>
        </p:nvSpPr>
        <p:spPr>
          <a:xfrm>
            <a:off x="4700085" y="5464318"/>
            <a:ext cx="623889"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W</a:t>
            </a:r>
            <a:r>
              <a:rPr lang="en-US" baseline="-25000" dirty="0">
                <a:solidFill>
                  <a:srgbClr val="FF0000"/>
                </a:solidFill>
                <a:latin typeface="Arial" panose="020B0604020202020204" pitchFamily="34" charset="0"/>
                <a:cs typeface="Arial" panose="020B0604020202020204" pitchFamily="34" charset="0"/>
              </a:rPr>
              <a:t>CD</a:t>
            </a:r>
          </a:p>
        </p:txBody>
      </p:sp>
      <p:sp>
        <p:nvSpPr>
          <p:cNvPr id="56" name="CasellaDiTesto 55">
            <a:extLst>
              <a:ext uri="{FF2B5EF4-FFF2-40B4-BE49-F238E27FC236}">
                <a16:creationId xmlns:a16="http://schemas.microsoft.com/office/drawing/2014/main" id="{6B1487EC-2C96-23A7-F503-FBA1C059AB55}"/>
              </a:ext>
            </a:extLst>
          </p:cNvPr>
          <p:cNvSpPr txBox="1"/>
          <p:nvPr/>
        </p:nvSpPr>
        <p:spPr>
          <a:xfrm>
            <a:off x="3752190" y="5458274"/>
            <a:ext cx="615874"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W</a:t>
            </a:r>
            <a:r>
              <a:rPr lang="en-US" baseline="-25000" dirty="0">
                <a:solidFill>
                  <a:srgbClr val="FF0000"/>
                </a:solidFill>
                <a:latin typeface="Arial" panose="020B0604020202020204" pitchFamily="34" charset="0"/>
                <a:cs typeface="Arial" panose="020B0604020202020204" pitchFamily="34" charset="0"/>
              </a:rPr>
              <a:t>DA</a:t>
            </a:r>
          </a:p>
        </p:txBody>
      </p:sp>
      <p:sp>
        <p:nvSpPr>
          <p:cNvPr id="57" name="CasellaDiTesto 56">
            <a:extLst>
              <a:ext uri="{FF2B5EF4-FFF2-40B4-BE49-F238E27FC236}">
                <a16:creationId xmlns:a16="http://schemas.microsoft.com/office/drawing/2014/main" id="{7FEF19F0-0636-B01D-6980-4E475E4794FF}"/>
              </a:ext>
            </a:extLst>
          </p:cNvPr>
          <p:cNvSpPr txBox="1"/>
          <p:nvPr/>
        </p:nvSpPr>
        <p:spPr>
          <a:xfrm>
            <a:off x="4229670" y="5458274"/>
            <a:ext cx="615874"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W</a:t>
            </a:r>
            <a:r>
              <a:rPr lang="en-US" baseline="-25000" dirty="0">
                <a:solidFill>
                  <a:srgbClr val="FF0000"/>
                </a:solidFill>
                <a:latin typeface="Arial" panose="020B0604020202020204" pitchFamily="34" charset="0"/>
                <a:cs typeface="Arial" panose="020B0604020202020204" pitchFamily="34" charset="0"/>
              </a:rPr>
              <a:t>DB</a:t>
            </a:r>
          </a:p>
        </p:txBody>
      </p:sp>
      <p:sp>
        <p:nvSpPr>
          <p:cNvPr id="58" name="CasellaDiTesto 57">
            <a:extLst>
              <a:ext uri="{FF2B5EF4-FFF2-40B4-BE49-F238E27FC236}">
                <a16:creationId xmlns:a16="http://schemas.microsoft.com/office/drawing/2014/main" id="{2F2BB80B-4206-DB09-CA05-49DE16879BD9}"/>
              </a:ext>
            </a:extLst>
          </p:cNvPr>
          <p:cNvSpPr txBox="1"/>
          <p:nvPr/>
        </p:nvSpPr>
        <p:spPr>
          <a:xfrm>
            <a:off x="5148326" y="4909717"/>
            <a:ext cx="623889"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W</a:t>
            </a:r>
            <a:r>
              <a:rPr lang="en-US" baseline="-25000" dirty="0">
                <a:solidFill>
                  <a:srgbClr val="FF0000"/>
                </a:solidFill>
                <a:latin typeface="Arial" panose="020B0604020202020204" pitchFamily="34" charset="0"/>
                <a:cs typeface="Arial" panose="020B0604020202020204" pitchFamily="34" charset="0"/>
              </a:rPr>
              <a:t>DC</a:t>
            </a:r>
          </a:p>
        </p:txBody>
      </p:sp>
      <p:sp>
        <p:nvSpPr>
          <p:cNvPr id="59" name="Parentesi graffa aperta 58">
            <a:extLst>
              <a:ext uri="{FF2B5EF4-FFF2-40B4-BE49-F238E27FC236}">
                <a16:creationId xmlns:a16="http://schemas.microsoft.com/office/drawing/2014/main" id="{393DDDF2-FF17-574F-376A-DDF8EC86B76B}"/>
              </a:ext>
            </a:extLst>
          </p:cNvPr>
          <p:cNvSpPr/>
          <p:nvPr/>
        </p:nvSpPr>
        <p:spPr>
          <a:xfrm>
            <a:off x="2541667" y="3813137"/>
            <a:ext cx="455141" cy="2029858"/>
          </a:xfrm>
          <a:prstGeom prst="leftBrace">
            <a:avLst>
              <a:gd name="adj1" fmla="val 36236"/>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CasellaDiTesto 59">
            <a:extLst>
              <a:ext uri="{FF2B5EF4-FFF2-40B4-BE49-F238E27FC236}">
                <a16:creationId xmlns:a16="http://schemas.microsoft.com/office/drawing/2014/main" id="{5791D144-F857-377C-58A6-C8280F357F13}"/>
              </a:ext>
            </a:extLst>
          </p:cNvPr>
          <p:cNvSpPr txBox="1"/>
          <p:nvPr/>
        </p:nvSpPr>
        <p:spPr>
          <a:xfrm>
            <a:off x="838200" y="4538180"/>
            <a:ext cx="107593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Actual</a:t>
            </a:r>
          </a:p>
          <a:p>
            <a:r>
              <a:rPr lang="en-US" sz="2400" dirty="0">
                <a:latin typeface="Arial" panose="020B0604020202020204" pitchFamily="34" charset="0"/>
                <a:cs typeface="Arial" panose="020B0604020202020204" pitchFamily="34" charset="0"/>
              </a:rPr>
              <a:t> labels</a:t>
            </a:r>
          </a:p>
        </p:txBody>
      </p:sp>
      <p:sp>
        <p:nvSpPr>
          <p:cNvPr id="61" name="Parentesi graffa aperta 60">
            <a:extLst>
              <a:ext uri="{FF2B5EF4-FFF2-40B4-BE49-F238E27FC236}">
                <a16:creationId xmlns:a16="http://schemas.microsoft.com/office/drawing/2014/main" id="{21791703-651D-6980-8210-3F11882BD898}"/>
              </a:ext>
            </a:extLst>
          </p:cNvPr>
          <p:cNvSpPr/>
          <p:nvPr/>
        </p:nvSpPr>
        <p:spPr>
          <a:xfrm rot="5400000">
            <a:off x="4553680" y="1787575"/>
            <a:ext cx="369334" cy="2029858"/>
          </a:xfrm>
          <a:prstGeom prst="leftBrace">
            <a:avLst>
              <a:gd name="adj1" fmla="val 36236"/>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CasellaDiTesto 61">
            <a:extLst>
              <a:ext uri="{FF2B5EF4-FFF2-40B4-BE49-F238E27FC236}">
                <a16:creationId xmlns:a16="http://schemas.microsoft.com/office/drawing/2014/main" id="{8BC8C615-4E1E-0711-1ADC-E8F7EE0C7AB4}"/>
              </a:ext>
            </a:extLst>
          </p:cNvPr>
          <p:cNvSpPr txBox="1"/>
          <p:nvPr/>
        </p:nvSpPr>
        <p:spPr>
          <a:xfrm>
            <a:off x="3621934" y="2119107"/>
            <a:ext cx="246253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Predicted labels </a:t>
            </a:r>
          </a:p>
        </p:txBody>
      </p:sp>
      <p:cxnSp>
        <p:nvCxnSpPr>
          <p:cNvPr id="64" name="Connettore 2 63">
            <a:extLst>
              <a:ext uri="{FF2B5EF4-FFF2-40B4-BE49-F238E27FC236}">
                <a16:creationId xmlns:a16="http://schemas.microsoft.com/office/drawing/2014/main" id="{059FDA5C-D20A-E2DE-160F-2E50B1BC7C49}"/>
              </a:ext>
            </a:extLst>
          </p:cNvPr>
          <p:cNvCxnSpPr>
            <a:cxnSpLocks/>
          </p:cNvCxnSpPr>
          <p:nvPr/>
        </p:nvCxnSpPr>
        <p:spPr>
          <a:xfrm flipH="1">
            <a:off x="5533021" y="3451690"/>
            <a:ext cx="1399415" cy="50438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CasellaDiTesto 65">
            <a:extLst>
              <a:ext uri="{FF2B5EF4-FFF2-40B4-BE49-F238E27FC236}">
                <a16:creationId xmlns:a16="http://schemas.microsoft.com/office/drawing/2014/main" id="{2AFA755D-BA0D-758D-00D8-ABCA85C38F42}"/>
              </a:ext>
            </a:extLst>
          </p:cNvPr>
          <p:cNvSpPr txBox="1"/>
          <p:nvPr/>
        </p:nvSpPr>
        <p:spPr>
          <a:xfrm>
            <a:off x="6932436" y="2654814"/>
            <a:ext cx="375461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Number of examples that have label A and the algorithm classified ad D</a:t>
            </a:r>
          </a:p>
        </p:txBody>
      </p:sp>
      <p:sp>
        <p:nvSpPr>
          <p:cNvPr id="67" name="CasellaDiTesto 66">
            <a:extLst>
              <a:ext uri="{FF2B5EF4-FFF2-40B4-BE49-F238E27FC236}">
                <a16:creationId xmlns:a16="http://schemas.microsoft.com/office/drawing/2014/main" id="{9ED496D1-6316-E4F4-950E-CECA255F73F9}"/>
              </a:ext>
            </a:extLst>
          </p:cNvPr>
          <p:cNvSpPr txBox="1"/>
          <p:nvPr/>
        </p:nvSpPr>
        <p:spPr>
          <a:xfrm>
            <a:off x="5928566" y="4122681"/>
            <a:ext cx="568986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ideal case, there are non-zero elements only in the diagonal. </a:t>
            </a:r>
          </a:p>
        </p:txBody>
      </p:sp>
      <p:sp>
        <p:nvSpPr>
          <p:cNvPr id="6" name="CasellaDiTesto 5">
            <a:extLst>
              <a:ext uri="{FF2B5EF4-FFF2-40B4-BE49-F238E27FC236}">
                <a16:creationId xmlns:a16="http://schemas.microsoft.com/office/drawing/2014/main" id="{5CAF68CA-6D8D-524A-25CF-4322CB63AC19}"/>
              </a:ext>
            </a:extLst>
          </p:cNvPr>
          <p:cNvSpPr txBox="1"/>
          <p:nvPr/>
        </p:nvSpPr>
        <p:spPr>
          <a:xfrm>
            <a:off x="604128" y="2309288"/>
            <a:ext cx="321183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with 4 classes A,B,C,D</a:t>
            </a:r>
          </a:p>
        </p:txBody>
      </p:sp>
      <p:sp>
        <p:nvSpPr>
          <p:cNvPr id="20" name="CasellaDiTesto 19">
            <a:extLst>
              <a:ext uri="{FF2B5EF4-FFF2-40B4-BE49-F238E27FC236}">
                <a16:creationId xmlns:a16="http://schemas.microsoft.com/office/drawing/2014/main" id="{14691821-11A9-26B9-02D5-74E2BFD35751}"/>
              </a:ext>
            </a:extLst>
          </p:cNvPr>
          <p:cNvSpPr txBox="1"/>
          <p:nvPr/>
        </p:nvSpPr>
        <p:spPr>
          <a:xfrm>
            <a:off x="5903173" y="5028523"/>
            <a:ext cx="603083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Non-zero values in non-diagonal elements represent errors, i.e. "confusion". </a:t>
            </a:r>
          </a:p>
        </p:txBody>
      </p:sp>
    </p:spTree>
    <p:extLst>
      <p:ext uri="{BB962C8B-B14F-4D97-AF65-F5344CB8AC3E}">
        <p14:creationId xmlns:p14="http://schemas.microsoft.com/office/powerpoint/2010/main" val="217926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animBg="1"/>
      <p:bldP spid="60" grpId="0"/>
      <p:bldP spid="61" grpId="0" animBg="1"/>
      <p:bldP spid="62" grpId="0"/>
      <p:bldP spid="66" grpId="0"/>
      <p:bldP spid="67"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B1A445-8465-10C6-5EAD-D21901F77BAB}"/>
              </a:ext>
            </a:extLst>
          </p:cNvPr>
          <p:cNvSpPr>
            <a:spLocks noGrp="1"/>
          </p:cNvSpPr>
          <p:nvPr>
            <p:ph type="title"/>
          </p:nvPr>
        </p:nvSpPr>
        <p:spPr>
          <a:xfrm>
            <a:off x="632460" y="135310"/>
            <a:ext cx="10515600" cy="662397"/>
          </a:xfrm>
        </p:spPr>
        <p:txBody>
          <a:bodyPr/>
          <a:lstStyle/>
          <a:p>
            <a:r>
              <a:rPr lang="en-US" dirty="0"/>
              <a:t>The training phase</a:t>
            </a:r>
          </a:p>
        </p:txBody>
      </p:sp>
      <p:sp>
        <p:nvSpPr>
          <p:cNvPr id="3" name="Segnaposto piè di pagina 2">
            <a:extLst>
              <a:ext uri="{FF2B5EF4-FFF2-40B4-BE49-F238E27FC236}">
                <a16:creationId xmlns:a16="http://schemas.microsoft.com/office/drawing/2014/main" id="{1B7BC656-31DD-55BD-0864-17FF43F8BEC9}"/>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EB3C6F4-33AD-EE83-F36F-732C26701E5C}"/>
              </a:ext>
            </a:extLst>
          </p:cNvPr>
          <p:cNvSpPr>
            <a:spLocks noGrp="1"/>
          </p:cNvSpPr>
          <p:nvPr>
            <p:ph type="sldNum" sz="quarter" idx="12"/>
          </p:nvPr>
        </p:nvSpPr>
        <p:spPr/>
        <p:txBody>
          <a:bodyPr/>
          <a:lstStyle/>
          <a:p>
            <a:fld id="{02055017-B6DE-4C35-A63B-40EADAC97849}" type="slidenum">
              <a:rPr lang="en-US" smtClean="0"/>
              <a:t>18</a:t>
            </a:fld>
            <a:endParaRPr lang="en-US" dirty="0"/>
          </a:p>
        </p:txBody>
      </p:sp>
      <p:sp>
        <p:nvSpPr>
          <p:cNvPr id="5" name="Rettangolo 4">
            <a:extLst>
              <a:ext uri="{FF2B5EF4-FFF2-40B4-BE49-F238E27FC236}">
                <a16:creationId xmlns:a16="http://schemas.microsoft.com/office/drawing/2014/main" id="{6C08AFB5-7424-D0E2-DC00-52F237A76D11}"/>
              </a:ext>
            </a:extLst>
          </p:cNvPr>
          <p:cNvSpPr/>
          <p:nvPr/>
        </p:nvSpPr>
        <p:spPr>
          <a:xfrm>
            <a:off x="982981" y="1639045"/>
            <a:ext cx="1085850" cy="1520190"/>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286D6FF8-EF7A-9696-02F9-3C49EB398AC9}"/>
              </a:ext>
            </a:extLst>
          </p:cNvPr>
          <p:cNvSpPr/>
          <p:nvPr/>
        </p:nvSpPr>
        <p:spPr>
          <a:xfrm>
            <a:off x="2175511" y="1639045"/>
            <a:ext cx="1085850" cy="1520190"/>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7E21428D-54DF-BFC1-C557-5429B7F04843}"/>
              </a:ext>
            </a:extLst>
          </p:cNvPr>
          <p:cNvSpPr/>
          <p:nvPr/>
        </p:nvSpPr>
        <p:spPr>
          <a:xfrm>
            <a:off x="3368041" y="1639045"/>
            <a:ext cx="1085850" cy="1520190"/>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D16EEC00-BAE1-0026-3B07-7DA63B811831}"/>
              </a:ext>
            </a:extLst>
          </p:cNvPr>
          <p:cNvSpPr/>
          <p:nvPr/>
        </p:nvSpPr>
        <p:spPr>
          <a:xfrm>
            <a:off x="4560571" y="1639045"/>
            <a:ext cx="1085850" cy="1520190"/>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id="{1AA2E890-9B4E-6254-3C0F-42E5AFBD8129}"/>
              </a:ext>
            </a:extLst>
          </p:cNvPr>
          <p:cNvSpPr/>
          <p:nvPr/>
        </p:nvSpPr>
        <p:spPr>
          <a:xfrm>
            <a:off x="5753101" y="1639045"/>
            <a:ext cx="1085850" cy="1520190"/>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52E114AB-86C4-FB0E-6487-918ED43CEFA4}"/>
              </a:ext>
            </a:extLst>
          </p:cNvPr>
          <p:cNvSpPr txBox="1"/>
          <p:nvPr/>
        </p:nvSpPr>
        <p:spPr>
          <a:xfrm rot="16200000">
            <a:off x="911795" y="2168307"/>
            <a:ext cx="122822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Batch 1</a:t>
            </a:r>
          </a:p>
        </p:txBody>
      </p:sp>
      <p:sp>
        <p:nvSpPr>
          <p:cNvPr id="11" name="CasellaDiTesto 10">
            <a:extLst>
              <a:ext uri="{FF2B5EF4-FFF2-40B4-BE49-F238E27FC236}">
                <a16:creationId xmlns:a16="http://schemas.microsoft.com/office/drawing/2014/main" id="{19EE2B56-296C-708B-BF28-D3F5B4E78A9D}"/>
              </a:ext>
            </a:extLst>
          </p:cNvPr>
          <p:cNvSpPr txBox="1"/>
          <p:nvPr/>
        </p:nvSpPr>
        <p:spPr>
          <a:xfrm rot="16200000">
            <a:off x="2104325" y="2168306"/>
            <a:ext cx="122822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Batch 2</a:t>
            </a:r>
          </a:p>
        </p:txBody>
      </p:sp>
      <p:sp>
        <p:nvSpPr>
          <p:cNvPr id="12" name="CasellaDiTesto 11">
            <a:extLst>
              <a:ext uri="{FF2B5EF4-FFF2-40B4-BE49-F238E27FC236}">
                <a16:creationId xmlns:a16="http://schemas.microsoft.com/office/drawing/2014/main" id="{30C810AC-9C7E-C60F-C24B-C9788DD066EA}"/>
              </a:ext>
            </a:extLst>
          </p:cNvPr>
          <p:cNvSpPr txBox="1"/>
          <p:nvPr/>
        </p:nvSpPr>
        <p:spPr>
          <a:xfrm rot="16200000">
            <a:off x="5639436" y="2168306"/>
            <a:ext cx="131318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Batch M</a:t>
            </a:r>
          </a:p>
        </p:txBody>
      </p:sp>
      <p:sp>
        <p:nvSpPr>
          <p:cNvPr id="13" name="Parentesi graffa aperta 12">
            <a:extLst>
              <a:ext uri="{FF2B5EF4-FFF2-40B4-BE49-F238E27FC236}">
                <a16:creationId xmlns:a16="http://schemas.microsoft.com/office/drawing/2014/main" id="{AE1CBDC5-95CC-E706-BB59-CEE66B89B242}"/>
              </a:ext>
            </a:extLst>
          </p:cNvPr>
          <p:cNvSpPr/>
          <p:nvPr/>
        </p:nvSpPr>
        <p:spPr>
          <a:xfrm rot="16200000">
            <a:off x="3748658" y="812659"/>
            <a:ext cx="514350" cy="584758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CasellaDiTesto 13">
            <a:extLst>
              <a:ext uri="{FF2B5EF4-FFF2-40B4-BE49-F238E27FC236}">
                <a16:creationId xmlns:a16="http://schemas.microsoft.com/office/drawing/2014/main" id="{70C09FB8-3DA7-F136-753F-E00CCD4ECA70}"/>
              </a:ext>
            </a:extLst>
          </p:cNvPr>
          <p:cNvSpPr txBox="1"/>
          <p:nvPr/>
        </p:nvSpPr>
        <p:spPr>
          <a:xfrm>
            <a:off x="1141387" y="3967281"/>
            <a:ext cx="369985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Training set (N examples)</a:t>
            </a:r>
          </a:p>
        </p:txBody>
      </p:sp>
      <p:sp>
        <p:nvSpPr>
          <p:cNvPr id="16" name="CasellaDiTesto 15">
            <a:extLst>
              <a:ext uri="{FF2B5EF4-FFF2-40B4-BE49-F238E27FC236}">
                <a16:creationId xmlns:a16="http://schemas.microsoft.com/office/drawing/2014/main" id="{7D946848-44CF-1A91-4718-114800AF9735}"/>
              </a:ext>
            </a:extLst>
          </p:cNvPr>
          <p:cNvSpPr txBox="1"/>
          <p:nvPr/>
        </p:nvSpPr>
        <p:spPr>
          <a:xfrm>
            <a:off x="7486649" y="919356"/>
            <a:ext cx="448818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Every batch is formed by N / M examples</a:t>
            </a:r>
          </a:p>
        </p:txBody>
      </p:sp>
      <p:sp>
        <p:nvSpPr>
          <p:cNvPr id="17" name="CasellaDiTesto 16">
            <a:extLst>
              <a:ext uri="{FF2B5EF4-FFF2-40B4-BE49-F238E27FC236}">
                <a16:creationId xmlns:a16="http://schemas.microsoft.com/office/drawing/2014/main" id="{A65342F0-F664-BF7C-4E1C-3EE5F8E443BB}"/>
              </a:ext>
            </a:extLst>
          </p:cNvPr>
          <p:cNvSpPr txBox="1"/>
          <p:nvPr/>
        </p:nvSpPr>
        <p:spPr>
          <a:xfrm>
            <a:off x="7501888" y="1728789"/>
            <a:ext cx="475488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model parameters are updated at the end of each batch</a:t>
            </a:r>
          </a:p>
        </p:txBody>
      </p:sp>
      <p:sp>
        <p:nvSpPr>
          <p:cNvPr id="21" name="Figura a mano libera: forma 20">
            <a:extLst>
              <a:ext uri="{FF2B5EF4-FFF2-40B4-BE49-F238E27FC236}">
                <a16:creationId xmlns:a16="http://schemas.microsoft.com/office/drawing/2014/main" id="{77377039-84AF-0BFE-7E5D-42FC535B0811}"/>
              </a:ext>
            </a:extLst>
          </p:cNvPr>
          <p:cNvSpPr/>
          <p:nvPr/>
        </p:nvSpPr>
        <p:spPr>
          <a:xfrm>
            <a:off x="4545331" y="2565856"/>
            <a:ext cx="3268980" cy="1680210"/>
          </a:xfrm>
          <a:custGeom>
            <a:avLst/>
            <a:gdLst>
              <a:gd name="connsiteX0" fmla="*/ 3268980 w 3268980"/>
              <a:gd name="connsiteY0" fmla="*/ 0 h 1154430"/>
              <a:gd name="connsiteX1" fmla="*/ 3177540 w 3268980"/>
              <a:gd name="connsiteY1" fmla="*/ 480060 h 1154430"/>
              <a:gd name="connsiteX2" fmla="*/ 2731770 w 3268980"/>
              <a:gd name="connsiteY2" fmla="*/ 1005840 h 1154430"/>
              <a:gd name="connsiteX3" fmla="*/ 1143000 w 3268980"/>
              <a:gd name="connsiteY3" fmla="*/ 1154430 h 1154430"/>
              <a:gd name="connsiteX4" fmla="*/ 502920 w 3268980"/>
              <a:gd name="connsiteY4" fmla="*/ 1005840 h 1154430"/>
              <a:gd name="connsiteX5" fmla="*/ 34290 w 3268980"/>
              <a:gd name="connsiteY5" fmla="*/ 697230 h 1154430"/>
              <a:gd name="connsiteX6" fmla="*/ 34290 w 3268980"/>
              <a:gd name="connsiteY6" fmla="*/ 320040 h 1154430"/>
              <a:gd name="connsiteX7" fmla="*/ 0 w 3268980"/>
              <a:gd name="connsiteY7" fmla="*/ 91440 h 1154430"/>
              <a:gd name="connsiteX0" fmla="*/ 3268980 w 3268980"/>
              <a:gd name="connsiteY0" fmla="*/ 0 h 1680210"/>
              <a:gd name="connsiteX1" fmla="*/ 3177540 w 3268980"/>
              <a:gd name="connsiteY1" fmla="*/ 1005840 h 1680210"/>
              <a:gd name="connsiteX2" fmla="*/ 2731770 w 3268980"/>
              <a:gd name="connsiteY2" fmla="*/ 1531620 h 1680210"/>
              <a:gd name="connsiteX3" fmla="*/ 1143000 w 3268980"/>
              <a:gd name="connsiteY3" fmla="*/ 1680210 h 1680210"/>
              <a:gd name="connsiteX4" fmla="*/ 502920 w 3268980"/>
              <a:gd name="connsiteY4" fmla="*/ 1531620 h 1680210"/>
              <a:gd name="connsiteX5" fmla="*/ 34290 w 3268980"/>
              <a:gd name="connsiteY5" fmla="*/ 1223010 h 1680210"/>
              <a:gd name="connsiteX6" fmla="*/ 34290 w 3268980"/>
              <a:gd name="connsiteY6" fmla="*/ 845820 h 1680210"/>
              <a:gd name="connsiteX7" fmla="*/ 0 w 3268980"/>
              <a:gd name="connsiteY7" fmla="*/ 617220 h 168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8980" h="1680210">
                <a:moveTo>
                  <a:pt x="3268980" y="0"/>
                </a:moveTo>
                <a:cubicBezTo>
                  <a:pt x="3268027" y="156210"/>
                  <a:pt x="3267075" y="750570"/>
                  <a:pt x="3177540" y="1005840"/>
                </a:cubicBezTo>
                <a:cubicBezTo>
                  <a:pt x="3088005" y="1261110"/>
                  <a:pt x="3070860" y="1419225"/>
                  <a:pt x="2731770" y="1531620"/>
                </a:cubicBezTo>
                <a:cubicBezTo>
                  <a:pt x="2392680" y="1644015"/>
                  <a:pt x="1514475" y="1680210"/>
                  <a:pt x="1143000" y="1680210"/>
                </a:cubicBezTo>
                <a:cubicBezTo>
                  <a:pt x="771525" y="1680210"/>
                  <a:pt x="687705" y="1607820"/>
                  <a:pt x="502920" y="1531620"/>
                </a:cubicBezTo>
                <a:cubicBezTo>
                  <a:pt x="318135" y="1455420"/>
                  <a:pt x="112395" y="1337310"/>
                  <a:pt x="34290" y="1223010"/>
                </a:cubicBezTo>
                <a:cubicBezTo>
                  <a:pt x="-43815" y="1108710"/>
                  <a:pt x="40005" y="946785"/>
                  <a:pt x="34290" y="845820"/>
                </a:cubicBezTo>
                <a:cubicBezTo>
                  <a:pt x="28575" y="744855"/>
                  <a:pt x="14287" y="681037"/>
                  <a:pt x="0" y="617220"/>
                </a:cubicBezTo>
              </a:path>
            </a:pathLst>
          </a:custGeom>
          <a:noFill/>
          <a:ln w="412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sellaDiTesto 21">
            <a:extLst>
              <a:ext uri="{FF2B5EF4-FFF2-40B4-BE49-F238E27FC236}">
                <a16:creationId xmlns:a16="http://schemas.microsoft.com/office/drawing/2014/main" id="{902DC328-B42D-647C-3827-E47E54CFFBF2}"/>
              </a:ext>
            </a:extLst>
          </p:cNvPr>
          <p:cNvSpPr txBox="1"/>
          <p:nvPr/>
        </p:nvSpPr>
        <p:spPr>
          <a:xfrm>
            <a:off x="213361" y="4611826"/>
            <a:ext cx="631349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Generally, the same training set is passed through the learning algorithm several times.  A single  pass of the whole training set is called epoch</a:t>
            </a:r>
          </a:p>
        </p:txBody>
      </p:sp>
      <p:cxnSp>
        <p:nvCxnSpPr>
          <p:cNvPr id="24" name="Connettore 2 23">
            <a:extLst>
              <a:ext uri="{FF2B5EF4-FFF2-40B4-BE49-F238E27FC236}">
                <a16:creationId xmlns:a16="http://schemas.microsoft.com/office/drawing/2014/main" id="{7CC5B50B-78F1-E28C-3BBB-5C5284018F37}"/>
              </a:ext>
            </a:extLst>
          </p:cNvPr>
          <p:cNvCxnSpPr>
            <a:cxnSpLocks/>
          </p:cNvCxnSpPr>
          <p:nvPr/>
        </p:nvCxnSpPr>
        <p:spPr>
          <a:xfrm flipV="1">
            <a:off x="7867652" y="4082833"/>
            <a:ext cx="15239" cy="18948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EED267B3-47B3-8232-3403-931C8B177689}"/>
              </a:ext>
            </a:extLst>
          </p:cNvPr>
          <p:cNvCxnSpPr>
            <a:cxnSpLocks/>
          </p:cNvCxnSpPr>
          <p:nvPr/>
        </p:nvCxnSpPr>
        <p:spPr>
          <a:xfrm>
            <a:off x="7750792" y="5910521"/>
            <a:ext cx="3309641" cy="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44A4FB91-4A43-E182-8998-7EBB6ECE4EA0}"/>
              </a:ext>
            </a:extLst>
          </p:cNvPr>
          <p:cNvSpPr txBox="1"/>
          <p:nvPr/>
        </p:nvSpPr>
        <p:spPr>
          <a:xfrm>
            <a:off x="9024436" y="5868808"/>
            <a:ext cx="1011815"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epochs</a:t>
            </a:r>
          </a:p>
        </p:txBody>
      </p:sp>
      <p:sp>
        <p:nvSpPr>
          <p:cNvPr id="30" name="CasellaDiTesto 29">
            <a:extLst>
              <a:ext uri="{FF2B5EF4-FFF2-40B4-BE49-F238E27FC236}">
                <a16:creationId xmlns:a16="http://schemas.microsoft.com/office/drawing/2014/main" id="{F692042C-1114-447A-0DED-63972A7956E1}"/>
              </a:ext>
            </a:extLst>
          </p:cNvPr>
          <p:cNvSpPr txBox="1"/>
          <p:nvPr/>
        </p:nvSpPr>
        <p:spPr>
          <a:xfrm rot="16200000">
            <a:off x="6831825" y="4767957"/>
            <a:ext cx="1210588"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accuracy</a:t>
            </a:r>
          </a:p>
        </p:txBody>
      </p:sp>
      <p:sp>
        <p:nvSpPr>
          <p:cNvPr id="31" name="Figura a mano libera: forma 30">
            <a:extLst>
              <a:ext uri="{FF2B5EF4-FFF2-40B4-BE49-F238E27FC236}">
                <a16:creationId xmlns:a16="http://schemas.microsoft.com/office/drawing/2014/main" id="{BF8396FC-3A99-7420-FFCF-70FF3F4872AC}"/>
              </a:ext>
            </a:extLst>
          </p:cNvPr>
          <p:cNvSpPr/>
          <p:nvPr/>
        </p:nvSpPr>
        <p:spPr>
          <a:xfrm>
            <a:off x="8035290" y="4246066"/>
            <a:ext cx="2903220" cy="1480364"/>
          </a:xfrm>
          <a:custGeom>
            <a:avLst/>
            <a:gdLst>
              <a:gd name="connsiteX0" fmla="*/ 0 w 2903220"/>
              <a:gd name="connsiteY0" fmla="*/ 1739520 h 1739520"/>
              <a:gd name="connsiteX1" fmla="*/ 137160 w 2903220"/>
              <a:gd name="connsiteY1" fmla="*/ 1362330 h 1739520"/>
              <a:gd name="connsiteX2" fmla="*/ 365760 w 2903220"/>
              <a:gd name="connsiteY2" fmla="*/ 893700 h 1739520"/>
              <a:gd name="connsiteX3" fmla="*/ 891540 w 2903220"/>
              <a:gd name="connsiteY3" fmla="*/ 345060 h 1739520"/>
              <a:gd name="connsiteX4" fmla="*/ 1463040 w 2903220"/>
              <a:gd name="connsiteY4" fmla="*/ 105030 h 1739520"/>
              <a:gd name="connsiteX5" fmla="*/ 2045970 w 2903220"/>
              <a:gd name="connsiteY5" fmla="*/ 13590 h 1739520"/>
              <a:gd name="connsiteX6" fmla="*/ 2903220 w 2903220"/>
              <a:gd name="connsiteY6" fmla="*/ 2160 h 173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3220" h="1739520">
                <a:moveTo>
                  <a:pt x="0" y="1739520"/>
                </a:moveTo>
                <a:cubicBezTo>
                  <a:pt x="38100" y="1621410"/>
                  <a:pt x="76200" y="1503300"/>
                  <a:pt x="137160" y="1362330"/>
                </a:cubicBezTo>
                <a:cubicBezTo>
                  <a:pt x="198120" y="1221360"/>
                  <a:pt x="240030" y="1063245"/>
                  <a:pt x="365760" y="893700"/>
                </a:cubicBezTo>
                <a:cubicBezTo>
                  <a:pt x="491490" y="724155"/>
                  <a:pt x="708660" y="476505"/>
                  <a:pt x="891540" y="345060"/>
                </a:cubicBezTo>
                <a:cubicBezTo>
                  <a:pt x="1074420" y="213615"/>
                  <a:pt x="1270635" y="160275"/>
                  <a:pt x="1463040" y="105030"/>
                </a:cubicBezTo>
                <a:cubicBezTo>
                  <a:pt x="1655445" y="49785"/>
                  <a:pt x="1805940" y="30735"/>
                  <a:pt x="2045970" y="13590"/>
                </a:cubicBezTo>
                <a:cubicBezTo>
                  <a:pt x="2286000" y="-3555"/>
                  <a:pt x="2594610" y="-698"/>
                  <a:pt x="2903220" y="216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sellaDiTesto 31">
            <a:extLst>
              <a:ext uri="{FF2B5EF4-FFF2-40B4-BE49-F238E27FC236}">
                <a16:creationId xmlns:a16="http://schemas.microsoft.com/office/drawing/2014/main" id="{92D1CFDE-CDE7-10F5-B4C5-CEDD32114CB3}"/>
              </a:ext>
            </a:extLst>
          </p:cNvPr>
          <p:cNvSpPr txBox="1"/>
          <p:nvPr/>
        </p:nvSpPr>
        <p:spPr>
          <a:xfrm>
            <a:off x="8035289" y="2687343"/>
            <a:ext cx="368807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accuracy increases with the number of epochs but tends to saturate</a:t>
            </a:r>
          </a:p>
        </p:txBody>
      </p:sp>
    </p:spTree>
    <p:extLst>
      <p:ext uri="{BB962C8B-B14F-4D97-AF65-F5344CB8AC3E}">
        <p14:creationId xmlns:p14="http://schemas.microsoft.com/office/powerpoint/2010/main" val="60522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P spid="22" grpId="0"/>
      <p:bldP spid="29" grpId="0"/>
      <p:bldP spid="30" grpId="0"/>
      <p:bldP spid="31"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2521-556E-4B53-80DE-6B1CB47735A4}"/>
              </a:ext>
            </a:extLst>
          </p:cNvPr>
          <p:cNvSpPr>
            <a:spLocks noGrp="1"/>
          </p:cNvSpPr>
          <p:nvPr>
            <p:ph type="title"/>
          </p:nvPr>
        </p:nvSpPr>
        <p:spPr/>
        <p:txBody>
          <a:bodyPr/>
          <a:lstStyle/>
          <a:p>
            <a:r>
              <a:rPr lang="it-IT" dirty="0"/>
              <a:t>Types of ML algorithms</a:t>
            </a:r>
          </a:p>
        </p:txBody>
      </p:sp>
      <p:sp>
        <p:nvSpPr>
          <p:cNvPr id="3" name="Footer Placeholder 2">
            <a:extLst>
              <a:ext uri="{FF2B5EF4-FFF2-40B4-BE49-F238E27FC236}">
                <a16:creationId xmlns:a16="http://schemas.microsoft.com/office/drawing/2014/main" id="{2AF4541B-B21F-4914-B804-20521DD5CEB1}"/>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F495AA4B-CAC8-4BF9-891D-75DBF8513A5C}"/>
              </a:ext>
            </a:extLst>
          </p:cNvPr>
          <p:cNvSpPr>
            <a:spLocks noGrp="1"/>
          </p:cNvSpPr>
          <p:nvPr>
            <p:ph type="sldNum" sz="quarter" idx="12"/>
          </p:nvPr>
        </p:nvSpPr>
        <p:spPr/>
        <p:txBody>
          <a:bodyPr/>
          <a:lstStyle/>
          <a:p>
            <a:fld id="{02055017-B6DE-4C35-A63B-40EADAC97849}" type="slidenum">
              <a:rPr lang="en-US" smtClean="0"/>
              <a:t>19</a:t>
            </a:fld>
            <a:endParaRPr lang="en-US" dirty="0"/>
          </a:p>
        </p:txBody>
      </p:sp>
      <p:sp>
        <p:nvSpPr>
          <p:cNvPr id="5" name="TextBox 4">
            <a:extLst>
              <a:ext uri="{FF2B5EF4-FFF2-40B4-BE49-F238E27FC236}">
                <a16:creationId xmlns:a16="http://schemas.microsoft.com/office/drawing/2014/main" id="{30CDEC6E-836F-42F7-97A2-6D21082F4096}"/>
              </a:ext>
            </a:extLst>
          </p:cNvPr>
          <p:cNvSpPr txBox="1"/>
          <p:nvPr/>
        </p:nvSpPr>
        <p:spPr>
          <a:xfrm>
            <a:off x="500929" y="1027522"/>
            <a:ext cx="8058150" cy="461665"/>
          </a:xfrm>
          <a:prstGeom prst="rect">
            <a:avLst/>
          </a:prstGeom>
          <a:noFill/>
        </p:spPr>
        <p:txBody>
          <a:bodyPr wrap="square" rtlCol="0">
            <a:spAutoFit/>
          </a:bodyPr>
          <a:lstStyle/>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Decision trees  (classification)</a:t>
            </a:r>
          </a:p>
        </p:txBody>
      </p:sp>
      <p:sp>
        <p:nvSpPr>
          <p:cNvPr id="6" name="TextBox 5">
            <a:extLst>
              <a:ext uri="{FF2B5EF4-FFF2-40B4-BE49-F238E27FC236}">
                <a16:creationId xmlns:a16="http://schemas.microsoft.com/office/drawing/2014/main" id="{B5E619B9-1773-423D-A288-AB13D9C0FC33}"/>
              </a:ext>
            </a:extLst>
          </p:cNvPr>
          <p:cNvSpPr txBox="1"/>
          <p:nvPr/>
        </p:nvSpPr>
        <p:spPr>
          <a:xfrm>
            <a:off x="500928" y="1679984"/>
            <a:ext cx="7858125" cy="461665"/>
          </a:xfrm>
          <a:prstGeom prst="rect">
            <a:avLst/>
          </a:prstGeom>
          <a:noFill/>
        </p:spPr>
        <p:txBody>
          <a:bodyPr wrap="square" rtlCol="0">
            <a:spAutoFit/>
          </a:bodyPr>
          <a:lstStyle/>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Regression Analysis  (regression, continuous target y)</a:t>
            </a:r>
          </a:p>
        </p:txBody>
      </p:sp>
      <p:sp>
        <p:nvSpPr>
          <p:cNvPr id="7" name="TextBox 6">
            <a:extLst>
              <a:ext uri="{FF2B5EF4-FFF2-40B4-BE49-F238E27FC236}">
                <a16:creationId xmlns:a16="http://schemas.microsoft.com/office/drawing/2014/main" id="{298EF335-CBF5-4C8D-9CA1-523833BF949E}"/>
              </a:ext>
            </a:extLst>
          </p:cNvPr>
          <p:cNvSpPr txBox="1"/>
          <p:nvPr/>
        </p:nvSpPr>
        <p:spPr>
          <a:xfrm>
            <a:off x="500928" y="2332446"/>
            <a:ext cx="8058151" cy="461665"/>
          </a:xfrm>
          <a:prstGeom prst="rect">
            <a:avLst/>
          </a:prstGeom>
          <a:noFill/>
        </p:spPr>
        <p:txBody>
          <a:bodyPr wrap="square" rtlCol="0">
            <a:spAutoFit/>
          </a:bodyPr>
          <a:lstStyle/>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K-Nearest-Neighbors (k-NN)  (classification)</a:t>
            </a:r>
          </a:p>
        </p:txBody>
      </p:sp>
      <p:sp>
        <p:nvSpPr>
          <p:cNvPr id="8" name="TextBox 7">
            <a:extLst>
              <a:ext uri="{FF2B5EF4-FFF2-40B4-BE49-F238E27FC236}">
                <a16:creationId xmlns:a16="http://schemas.microsoft.com/office/drawing/2014/main" id="{C2C05658-FB19-42E9-AE0A-68B1012B95FD}"/>
              </a:ext>
            </a:extLst>
          </p:cNvPr>
          <p:cNvSpPr txBox="1"/>
          <p:nvPr/>
        </p:nvSpPr>
        <p:spPr>
          <a:xfrm>
            <a:off x="500928" y="3095327"/>
            <a:ext cx="8201026" cy="461665"/>
          </a:xfrm>
          <a:prstGeom prst="rect">
            <a:avLst/>
          </a:prstGeom>
          <a:noFill/>
        </p:spPr>
        <p:txBody>
          <a:bodyPr wrap="square" rtlCol="0">
            <a:spAutoFit/>
          </a:bodyPr>
          <a:lstStyle/>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Logistic Regression  (classification)</a:t>
            </a:r>
          </a:p>
        </p:txBody>
      </p:sp>
      <p:sp>
        <p:nvSpPr>
          <p:cNvPr id="9" name="TextBox 8">
            <a:extLst>
              <a:ext uri="{FF2B5EF4-FFF2-40B4-BE49-F238E27FC236}">
                <a16:creationId xmlns:a16="http://schemas.microsoft.com/office/drawing/2014/main" id="{00393A47-BC68-49E0-B3AE-624339F9CC21}"/>
              </a:ext>
            </a:extLst>
          </p:cNvPr>
          <p:cNvSpPr txBox="1"/>
          <p:nvPr/>
        </p:nvSpPr>
        <p:spPr>
          <a:xfrm>
            <a:off x="500926" y="3885584"/>
            <a:ext cx="7272339" cy="461665"/>
          </a:xfrm>
          <a:prstGeom prst="rect">
            <a:avLst/>
          </a:prstGeom>
          <a:noFill/>
        </p:spPr>
        <p:txBody>
          <a:bodyPr wrap="square" rtlCol="0">
            <a:spAutoFit/>
          </a:bodyPr>
          <a:lstStyle/>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Principal Component Analysis (PCA)  (clustering)</a:t>
            </a:r>
          </a:p>
        </p:txBody>
      </p:sp>
      <p:sp>
        <p:nvSpPr>
          <p:cNvPr id="10" name="TextBox 9">
            <a:extLst>
              <a:ext uri="{FF2B5EF4-FFF2-40B4-BE49-F238E27FC236}">
                <a16:creationId xmlns:a16="http://schemas.microsoft.com/office/drawing/2014/main" id="{630F101B-5DE4-422F-B787-5406F33BD8F0}"/>
              </a:ext>
            </a:extLst>
          </p:cNvPr>
          <p:cNvSpPr txBox="1"/>
          <p:nvPr/>
        </p:nvSpPr>
        <p:spPr>
          <a:xfrm>
            <a:off x="500926" y="5335260"/>
            <a:ext cx="10515600" cy="461665"/>
          </a:xfrm>
          <a:prstGeom prst="rect">
            <a:avLst/>
          </a:prstGeom>
          <a:noFill/>
        </p:spPr>
        <p:txBody>
          <a:bodyPr wrap="square" rtlCol="0">
            <a:spAutoFit/>
          </a:bodyPr>
          <a:lstStyle/>
          <a:p>
            <a:pPr marL="342900" indent="-342900">
              <a:buFont typeface="Wingdings" panose="05000000000000000000" pitchFamily="2" charset="2"/>
              <a:buChar char="q"/>
            </a:pPr>
            <a:r>
              <a:rPr lang="it-IT" sz="2400" b="1" u="sng" dirty="0">
                <a:latin typeface="Arial" panose="020B0604020202020204" pitchFamily="34" charset="0"/>
                <a:cs typeface="Arial" panose="020B0604020202020204" pitchFamily="34" charset="0"/>
              </a:rPr>
              <a:t>Artificial Neural Networks (ANN)  (classification and /or regression) </a:t>
            </a:r>
          </a:p>
        </p:txBody>
      </p:sp>
      <p:sp>
        <p:nvSpPr>
          <p:cNvPr id="11" name="TextBox 10">
            <a:extLst>
              <a:ext uri="{FF2B5EF4-FFF2-40B4-BE49-F238E27FC236}">
                <a16:creationId xmlns:a16="http://schemas.microsoft.com/office/drawing/2014/main" id="{70626D19-F46F-3ED1-780E-6A360615068E}"/>
              </a:ext>
            </a:extLst>
          </p:cNvPr>
          <p:cNvSpPr txBox="1"/>
          <p:nvPr/>
        </p:nvSpPr>
        <p:spPr>
          <a:xfrm>
            <a:off x="500926" y="4572379"/>
            <a:ext cx="7272339" cy="461665"/>
          </a:xfrm>
          <a:prstGeom prst="rect">
            <a:avLst/>
          </a:prstGeom>
          <a:noFill/>
        </p:spPr>
        <p:txBody>
          <a:bodyPr wrap="square" rtlCol="0">
            <a:spAutoFit/>
          </a:bodyPr>
          <a:lstStyle/>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Support Vector Machine (SVM): classification</a:t>
            </a:r>
          </a:p>
        </p:txBody>
      </p:sp>
    </p:spTree>
    <p:extLst>
      <p:ext uri="{BB962C8B-B14F-4D97-AF65-F5344CB8AC3E}">
        <p14:creationId xmlns:p14="http://schemas.microsoft.com/office/powerpoint/2010/main" val="977785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887623-81F2-402D-872C-A91F53F1BE65}"/>
              </a:ext>
            </a:extLst>
          </p:cNvPr>
          <p:cNvSpPr>
            <a:spLocks noGrp="1"/>
          </p:cNvSpPr>
          <p:nvPr>
            <p:ph type="title"/>
          </p:nvPr>
        </p:nvSpPr>
        <p:spPr>
          <a:xfrm>
            <a:off x="626899" y="142672"/>
            <a:ext cx="10515600" cy="662397"/>
          </a:xfrm>
        </p:spPr>
        <p:txBody>
          <a:bodyPr/>
          <a:lstStyle/>
          <a:p>
            <a:r>
              <a:rPr lang="en-US" dirty="0"/>
              <a:t>Very short introduction to Machine Learning</a:t>
            </a:r>
          </a:p>
        </p:txBody>
      </p:sp>
      <p:sp>
        <p:nvSpPr>
          <p:cNvPr id="4" name="Segnaposto piè di pagina 3">
            <a:extLst>
              <a:ext uri="{FF2B5EF4-FFF2-40B4-BE49-F238E27FC236}">
                <a16:creationId xmlns:a16="http://schemas.microsoft.com/office/drawing/2014/main" id="{FD2C9FBD-6047-403E-99DE-86E4C7652A15}"/>
              </a:ext>
            </a:extLst>
          </p:cNvPr>
          <p:cNvSpPr>
            <a:spLocks noGrp="1"/>
          </p:cNvSpPr>
          <p:nvPr>
            <p:ph type="ftr" sz="quarter" idx="11"/>
          </p:nvPr>
        </p:nvSpPr>
        <p:spPr/>
        <p:txBody>
          <a:bodyPr/>
          <a:lstStyle/>
          <a:p>
            <a:r>
              <a:rPr lang="en-US"/>
              <a:t>P. Bruschi – Sensor Systems</a:t>
            </a:r>
            <a:endParaRPr lang="en-US" dirty="0"/>
          </a:p>
        </p:txBody>
      </p:sp>
      <p:sp>
        <p:nvSpPr>
          <p:cNvPr id="5" name="Segnaposto numero diapositiva 4">
            <a:extLst>
              <a:ext uri="{FF2B5EF4-FFF2-40B4-BE49-F238E27FC236}">
                <a16:creationId xmlns:a16="http://schemas.microsoft.com/office/drawing/2014/main" id="{3F3DB54D-DBF7-418A-A849-064FF1E0D5C3}"/>
              </a:ext>
            </a:extLst>
          </p:cNvPr>
          <p:cNvSpPr>
            <a:spLocks noGrp="1"/>
          </p:cNvSpPr>
          <p:nvPr>
            <p:ph type="sldNum" sz="quarter" idx="12"/>
          </p:nvPr>
        </p:nvSpPr>
        <p:spPr/>
        <p:txBody>
          <a:bodyPr/>
          <a:lstStyle/>
          <a:p>
            <a:fld id="{02055017-B6DE-4C35-A63B-40EADAC97849}" type="slidenum">
              <a:rPr lang="en-US" smtClean="0"/>
              <a:t>2</a:t>
            </a:fld>
            <a:endParaRPr lang="en-US" dirty="0"/>
          </a:p>
        </p:txBody>
      </p:sp>
      <p:sp>
        <p:nvSpPr>
          <p:cNvPr id="3" name="CasellaDiTesto 2">
            <a:extLst>
              <a:ext uri="{FF2B5EF4-FFF2-40B4-BE49-F238E27FC236}">
                <a16:creationId xmlns:a16="http://schemas.microsoft.com/office/drawing/2014/main" id="{E1D93062-3A2F-CC98-1835-AB460C5993C0}"/>
              </a:ext>
            </a:extLst>
          </p:cNvPr>
          <p:cNvSpPr txBox="1"/>
          <p:nvPr/>
        </p:nvSpPr>
        <p:spPr>
          <a:xfrm>
            <a:off x="321006" y="741994"/>
            <a:ext cx="11117840" cy="163121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Definition</a:t>
            </a: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Machine Learning (ML) indicates all kinds of strategies and methods that allow  tuning an artificial system ("the machine") to make predictions about </a:t>
            </a:r>
            <a:r>
              <a:rPr lang="en-US" sz="2000" u="sng" dirty="0">
                <a:latin typeface="Arial" panose="020B0604020202020204" pitchFamily="34" charset="0"/>
                <a:cs typeface="Arial" panose="020B0604020202020204" pitchFamily="34" charset="0"/>
              </a:rPr>
              <a:t>future data</a:t>
            </a:r>
            <a:r>
              <a:rPr lang="en-US" sz="2000" dirty="0">
                <a:latin typeface="Arial" panose="020B0604020202020204" pitchFamily="34" charset="0"/>
                <a:cs typeface="Arial" panose="020B0604020202020204" pitchFamily="34" charset="0"/>
              </a:rPr>
              <a:t> the basis of </a:t>
            </a:r>
            <a:r>
              <a:rPr lang="en-US" sz="2000" u="sng" dirty="0">
                <a:latin typeface="Arial" panose="020B0604020202020204" pitchFamily="34" charset="0"/>
                <a:cs typeface="Arial" panose="020B0604020202020204" pitchFamily="34" charset="0"/>
              </a:rPr>
              <a:t>past data</a:t>
            </a:r>
            <a:r>
              <a:rPr lang="en-US" sz="20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ML is all about "self-learning" algorithms.</a:t>
            </a: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ML is subfield of Artificial Intelligence (AI).</a:t>
            </a:r>
          </a:p>
        </p:txBody>
      </p:sp>
      <p:sp>
        <p:nvSpPr>
          <p:cNvPr id="6" name="Rettangolo 5">
            <a:extLst>
              <a:ext uri="{FF2B5EF4-FFF2-40B4-BE49-F238E27FC236}">
                <a16:creationId xmlns:a16="http://schemas.microsoft.com/office/drawing/2014/main" id="{627256F9-D269-F5D3-E569-42783FE005C6}"/>
              </a:ext>
            </a:extLst>
          </p:cNvPr>
          <p:cNvSpPr/>
          <p:nvPr/>
        </p:nvSpPr>
        <p:spPr>
          <a:xfrm>
            <a:off x="3382618" y="3130317"/>
            <a:ext cx="1986520" cy="180870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474DBBE9-665E-D1AB-4C1F-DD4C2ABD9742}"/>
              </a:ext>
            </a:extLst>
          </p:cNvPr>
          <p:cNvSpPr txBox="1"/>
          <p:nvPr/>
        </p:nvSpPr>
        <p:spPr>
          <a:xfrm>
            <a:off x="3533473" y="3303290"/>
            <a:ext cx="1657826" cy="830997"/>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Model</a:t>
            </a:r>
          </a:p>
          <a:p>
            <a:pPr algn="ctr"/>
            <a:r>
              <a:rPr lang="en-US" sz="2400" dirty="0">
                <a:latin typeface="Arial" panose="020B0604020202020204" pitchFamily="34" charset="0"/>
                <a:cs typeface="Arial" panose="020B0604020202020204" pitchFamily="34" charset="0"/>
              </a:rPr>
              <a:t>(algorithm)</a:t>
            </a:r>
          </a:p>
        </p:txBody>
      </p:sp>
      <p:pic>
        <p:nvPicPr>
          <p:cNvPr id="9" name="Immagine 8">
            <a:extLst>
              <a:ext uri="{FF2B5EF4-FFF2-40B4-BE49-F238E27FC236}">
                <a16:creationId xmlns:a16="http://schemas.microsoft.com/office/drawing/2014/main" id="{FA7B9EAA-CF9B-3938-3F93-DC9475CED46F}"/>
              </a:ext>
            </a:extLst>
          </p:cNvPr>
          <p:cNvPicPr>
            <a:picLocks noChangeAspect="1"/>
          </p:cNvPicPr>
          <p:nvPr/>
        </p:nvPicPr>
        <p:blipFill>
          <a:blip r:embed="rId2"/>
          <a:stretch>
            <a:fillRect/>
          </a:stretch>
        </p:blipFill>
        <p:spPr>
          <a:xfrm>
            <a:off x="3998605" y="4096606"/>
            <a:ext cx="781050" cy="771525"/>
          </a:xfrm>
          <a:prstGeom prst="rect">
            <a:avLst/>
          </a:prstGeom>
        </p:spPr>
      </p:pic>
      <p:sp>
        <p:nvSpPr>
          <p:cNvPr id="10" name="Rettangolo con angoli arrotondati 9">
            <a:extLst>
              <a:ext uri="{FF2B5EF4-FFF2-40B4-BE49-F238E27FC236}">
                <a16:creationId xmlns:a16="http://schemas.microsoft.com/office/drawing/2014/main" id="{480061DE-F944-A8FE-9EFF-937B79F04951}"/>
              </a:ext>
            </a:extLst>
          </p:cNvPr>
          <p:cNvSpPr/>
          <p:nvPr/>
        </p:nvSpPr>
        <p:spPr>
          <a:xfrm>
            <a:off x="3453498" y="5180632"/>
            <a:ext cx="1986520" cy="6858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Parameters</a:t>
            </a:r>
          </a:p>
          <a:p>
            <a:pPr algn="ctr"/>
            <a:r>
              <a:rPr lang="en-US" sz="2000" dirty="0">
                <a:solidFill>
                  <a:schemeClr val="tx1"/>
                </a:solidFill>
                <a:latin typeface="Arial" panose="020B0604020202020204" pitchFamily="34" charset="0"/>
                <a:cs typeface="Arial" panose="020B0604020202020204" pitchFamily="34" charset="0"/>
              </a:rPr>
              <a:t>(</a:t>
            </a:r>
            <a:r>
              <a:rPr lang="en-US" sz="2000" dirty="0" err="1">
                <a:solidFill>
                  <a:schemeClr val="tx1"/>
                </a:solidFill>
                <a:latin typeface="Arial" panose="020B0604020202020204" pitchFamily="34" charset="0"/>
                <a:cs typeface="Arial" panose="020B0604020202020204" pitchFamily="34" charset="0"/>
              </a:rPr>
              <a:t>a,b,c</a:t>
            </a:r>
            <a:r>
              <a:rPr lang="en-US" sz="2000" dirty="0">
                <a:solidFill>
                  <a:schemeClr val="tx1"/>
                </a:solidFill>
                <a:latin typeface="Arial" panose="020B0604020202020204" pitchFamily="34" charset="0"/>
                <a:cs typeface="Arial" panose="020B0604020202020204" pitchFamily="34" charset="0"/>
              </a:rPr>
              <a:t> ...)</a:t>
            </a:r>
          </a:p>
        </p:txBody>
      </p:sp>
      <p:sp>
        <p:nvSpPr>
          <p:cNvPr id="11" name="Freccia in su 10">
            <a:extLst>
              <a:ext uri="{FF2B5EF4-FFF2-40B4-BE49-F238E27FC236}">
                <a16:creationId xmlns:a16="http://schemas.microsoft.com/office/drawing/2014/main" id="{CBAE4066-2C7F-33C7-9279-CDCC833DF193}"/>
              </a:ext>
            </a:extLst>
          </p:cNvPr>
          <p:cNvSpPr/>
          <p:nvPr/>
        </p:nvSpPr>
        <p:spPr>
          <a:xfrm>
            <a:off x="4244009" y="4868131"/>
            <a:ext cx="347870" cy="359388"/>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2" name="Rettangolo 11">
            <a:extLst>
              <a:ext uri="{FF2B5EF4-FFF2-40B4-BE49-F238E27FC236}">
                <a16:creationId xmlns:a16="http://schemas.microsoft.com/office/drawing/2014/main" id="{F663FF32-32E5-0BF8-E127-B2D3E7BB5EFE}"/>
              </a:ext>
            </a:extLst>
          </p:cNvPr>
          <p:cNvSpPr/>
          <p:nvPr/>
        </p:nvSpPr>
        <p:spPr>
          <a:xfrm>
            <a:off x="3041375" y="2922105"/>
            <a:ext cx="2733260" cy="313082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3" name="Rettangolo con angoli arrotondati 12">
            <a:extLst>
              <a:ext uri="{FF2B5EF4-FFF2-40B4-BE49-F238E27FC236}">
                <a16:creationId xmlns:a16="http://schemas.microsoft.com/office/drawing/2014/main" id="{ACEB7BDD-24DC-F837-6C15-39E4F0AF3911}"/>
              </a:ext>
            </a:extLst>
          </p:cNvPr>
          <p:cNvSpPr/>
          <p:nvPr/>
        </p:nvSpPr>
        <p:spPr>
          <a:xfrm>
            <a:off x="626899" y="4183758"/>
            <a:ext cx="1580321" cy="6361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Input data</a:t>
            </a:r>
          </a:p>
          <a:p>
            <a:pPr algn="ctr"/>
            <a:r>
              <a:rPr lang="en-US" sz="2000" dirty="0">
                <a:solidFill>
                  <a:schemeClr val="tx1"/>
                </a:solidFill>
                <a:latin typeface="Arial" panose="020B0604020202020204" pitchFamily="34" charset="0"/>
                <a:cs typeface="Arial" panose="020B0604020202020204" pitchFamily="34" charset="0"/>
              </a:rPr>
              <a:t>(</a:t>
            </a:r>
            <a:r>
              <a:rPr lang="en-US" sz="2000" b="1" dirty="0">
                <a:solidFill>
                  <a:schemeClr val="tx1"/>
                </a:solidFill>
                <a:latin typeface="Arial" panose="020B0604020202020204" pitchFamily="34" charset="0"/>
                <a:cs typeface="Arial" panose="020B0604020202020204" pitchFamily="34" charset="0"/>
              </a:rPr>
              <a:t>x</a:t>
            </a:r>
            <a:r>
              <a:rPr lang="en-US" sz="2000" dirty="0">
                <a:solidFill>
                  <a:schemeClr val="tx1"/>
                </a:solidFill>
                <a:latin typeface="Arial" panose="020B0604020202020204" pitchFamily="34" charset="0"/>
                <a:cs typeface="Arial" panose="020B0604020202020204" pitchFamily="34" charset="0"/>
              </a:rPr>
              <a:t>)</a:t>
            </a:r>
          </a:p>
        </p:txBody>
      </p:sp>
      <p:sp>
        <p:nvSpPr>
          <p:cNvPr id="15" name="Rettangolo con angoli arrotondati 14">
            <a:extLst>
              <a:ext uri="{FF2B5EF4-FFF2-40B4-BE49-F238E27FC236}">
                <a16:creationId xmlns:a16="http://schemas.microsoft.com/office/drawing/2014/main" id="{9ED9DB25-A4A3-81A2-95EC-49C431D0BBFF}"/>
              </a:ext>
            </a:extLst>
          </p:cNvPr>
          <p:cNvSpPr/>
          <p:nvPr/>
        </p:nvSpPr>
        <p:spPr>
          <a:xfrm>
            <a:off x="6680463" y="4105928"/>
            <a:ext cx="1580321" cy="6361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Output data</a:t>
            </a:r>
          </a:p>
          <a:p>
            <a:pPr algn="ctr"/>
            <a:r>
              <a:rPr lang="en-US" sz="2000" dirty="0">
                <a:solidFill>
                  <a:schemeClr val="tx1"/>
                </a:solidFill>
                <a:latin typeface="Arial" panose="020B0604020202020204" pitchFamily="34" charset="0"/>
                <a:cs typeface="Arial" panose="020B0604020202020204" pitchFamily="34" charset="0"/>
              </a:rPr>
              <a:t>(</a:t>
            </a:r>
            <a:r>
              <a:rPr lang="en-US" sz="2000" b="1" dirty="0">
                <a:solidFill>
                  <a:schemeClr val="tx1"/>
                </a:solidFill>
                <a:latin typeface="Arial" panose="020B0604020202020204" pitchFamily="34" charset="0"/>
                <a:cs typeface="Arial" panose="020B0604020202020204" pitchFamily="34" charset="0"/>
              </a:rPr>
              <a:t>y</a:t>
            </a:r>
            <a:r>
              <a:rPr lang="en-US" sz="2000" dirty="0">
                <a:solidFill>
                  <a:schemeClr val="tx1"/>
                </a:solidFill>
                <a:latin typeface="Arial" panose="020B0604020202020204" pitchFamily="34" charset="0"/>
                <a:cs typeface="Arial" panose="020B0604020202020204" pitchFamily="34" charset="0"/>
              </a:rPr>
              <a:t>)</a:t>
            </a:r>
          </a:p>
        </p:txBody>
      </p:sp>
      <p:sp>
        <p:nvSpPr>
          <p:cNvPr id="14" name="CasellaDiTesto 13">
            <a:extLst>
              <a:ext uri="{FF2B5EF4-FFF2-40B4-BE49-F238E27FC236}">
                <a16:creationId xmlns:a16="http://schemas.microsoft.com/office/drawing/2014/main" id="{431469F5-D0CE-CD6F-2403-49DD493D4BFC}"/>
              </a:ext>
            </a:extLst>
          </p:cNvPr>
          <p:cNvSpPr txBox="1"/>
          <p:nvPr/>
        </p:nvSpPr>
        <p:spPr>
          <a:xfrm>
            <a:off x="4516273" y="2515630"/>
            <a:ext cx="1350050" cy="461665"/>
          </a:xfrm>
          <a:prstGeom prst="rect">
            <a:avLst/>
          </a:prstGeom>
          <a:noFill/>
        </p:spPr>
        <p:txBody>
          <a:bodyPr wrap="none" rtlCol="0">
            <a:spAutoFit/>
          </a:bodyPr>
          <a:lstStyle/>
          <a:p>
            <a:r>
              <a:rPr lang="en-US" sz="2400" dirty="0">
                <a:solidFill>
                  <a:srgbClr val="C00000"/>
                </a:solidFill>
                <a:latin typeface="Arial" panose="020B0604020202020204" pitchFamily="34" charset="0"/>
                <a:cs typeface="Arial" panose="020B0604020202020204" pitchFamily="34" charset="0"/>
              </a:rPr>
              <a:t>Machine</a:t>
            </a:r>
          </a:p>
        </p:txBody>
      </p:sp>
      <p:sp>
        <p:nvSpPr>
          <p:cNvPr id="16" name="Freccia a destra 15">
            <a:extLst>
              <a:ext uri="{FF2B5EF4-FFF2-40B4-BE49-F238E27FC236}">
                <a16:creationId xmlns:a16="http://schemas.microsoft.com/office/drawing/2014/main" id="{42029D2B-770D-34D3-3E19-7A768E22756F}"/>
              </a:ext>
            </a:extLst>
          </p:cNvPr>
          <p:cNvSpPr/>
          <p:nvPr/>
        </p:nvSpPr>
        <p:spPr>
          <a:xfrm>
            <a:off x="2346129" y="4342784"/>
            <a:ext cx="695246" cy="31805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8" name="Freccia a destra 17">
            <a:extLst>
              <a:ext uri="{FF2B5EF4-FFF2-40B4-BE49-F238E27FC236}">
                <a16:creationId xmlns:a16="http://schemas.microsoft.com/office/drawing/2014/main" id="{DCCEF80D-65FB-8FBD-C059-DAC40FB800BC}"/>
              </a:ext>
            </a:extLst>
          </p:cNvPr>
          <p:cNvSpPr/>
          <p:nvPr/>
        </p:nvSpPr>
        <p:spPr>
          <a:xfrm>
            <a:off x="5879926" y="4287309"/>
            <a:ext cx="695246" cy="31805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01722357-5F23-4197-0110-5A2910457A6E}"/>
              </a:ext>
            </a:extLst>
          </p:cNvPr>
          <p:cNvSpPr txBox="1"/>
          <p:nvPr/>
        </p:nvSpPr>
        <p:spPr>
          <a:xfrm>
            <a:off x="8754847" y="2757431"/>
            <a:ext cx="2598952"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a </a:t>
            </a:r>
            <a:r>
              <a:rPr lang="en-US" sz="2000" u="sng" dirty="0">
                <a:latin typeface="Arial" panose="020B0604020202020204" pitchFamily="34" charset="0"/>
                <a:cs typeface="Arial" panose="020B0604020202020204" pitchFamily="34" charset="0"/>
              </a:rPr>
              <a:t>ML system</a:t>
            </a:r>
            <a:r>
              <a:rPr lang="en-US" sz="2000" dirty="0">
                <a:latin typeface="Arial" panose="020B0604020202020204" pitchFamily="34" charset="0"/>
                <a:cs typeface="Arial" panose="020B0604020202020204" pitchFamily="34" charset="0"/>
              </a:rPr>
              <a:t>, the correct values of the parameters to obtain the desired response is autonomously determined by the machine after a </a:t>
            </a:r>
            <a:r>
              <a:rPr lang="en-US" sz="2000" u="sng" dirty="0">
                <a:latin typeface="Arial" panose="020B0604020202020204" pitchFamily="34" charset="0"/>
                <a:cs typeface="Arial" panose="020B0604020202020204" pitchFamily="34" charset="0"/>
              </a:rPr>
              <a:t>"training" phase</a:t>
            </a:r>
            <a:r>
              <a:rPr lang="en-US" sz="2000" dirty="0">
                <a:latin typeface="Arial" panose="020B0604020202020204" pitchFamily="34" charset="0"/>
                <a:cs typeface="Arial" panose="020B0604020202020204" pitchFamily="34" charset="0"/>
              </a:rPr>
              <a:t> </a:t>
            </a:r>
          </a:p>
        </p:txBody>
      </p:sp>
      <p:sp>
        <p:nvSpPr>
          <p:cNvPr id="19" name="Figura a mano libera: forma 18">
            <a:extLst>
              <a:ext uri="{FF2B5EF4-FFF2-40B4-BE49-F238E27FC236}">
                <a16:creationId xmlns:a16="http://schemas.microsoft.com/office/drawing/2014/main" id="{EC237C28-A106-0D8D-18B3-C5F0407BA2A7}"/>
              </a:ext>
            </a:extLst>
          </p:cNvPr>
          <p:cNvSpPr/>
          <p:nvPr/>
        </p:nvSpPr>
        <p:spPr>
          <a:xfrm>
            <a:off x="5367130" y="5078896"/>
            <a:ext cx="3309731" cy="774445"/>
          </a:xfrm>
          <a:custGeom>
            <a:avLst/>
            <a:gdLst>
              <a:gd name="connsiteX0" fmla="*/ 3309731 w 3309731"/>
              <a:gd name="connsiteY0" fmla="*/ 0 h 774445"/>
              <a:gd name="connsiteX1" fmla="*/ 2822713 w 3309731"/>
              <a:gd name="connsiteY1" fmla="*/ 685800 h 774445"/>
              <a:gd name="connsiteX2" fmla="*/ 1938131 w 3309731"/>
              <a:gd name="connsiteY2" fmla="*/ 745434 h 774445"/>
              <a:gd name="connsiteX3" fmla="*/ 0 w 3309731"/>
              <a:gd name="connsiteY3" fmla="*/ 496956 h 774445"/>
            </a:gdLst>
            <a:ahLst/>
            <a:cxnLst>
              <a:cxn ang="0">
                <a:pos x="connsiteX0" y="connsiteY0"/>
              </a:cxn>
              <a:cxn ang="0">
                <a:pos x="connsiteX1" y="connsiteY1"/>
              </a:cxn>
              <a:cxn ang="0">
                <a:pos x="connsiteX2" y="connsiteY2"/>
              </a:cxn>
              <a:cxn ang="0">
                <a:pos x="connsiteX3" y="connsiteY3"/>
              </a:cxn>
            </a:cxnLst>
            <a:rect l="l" t="t" r="r" b="b"/>
            <a:pathLst>
              <a:path w="3309731" h="774445">
                <a:moveTo>
                  <a:pt x="3309731" y="0"/>
                </a:moveTo>
                <a:cubicBezTo>
                  <a:pt x="3180522" y="280780"/>
                  <a:pt x="3051313" y="561561"/>
                  <a:pt x="2822713" y="685800"/>
                </a:cubicBezTo>
                <a:cubicBezTo>
                  <a:pt x="2594113" y="810039"/>
                  <a:pt x="2408583" y="776908"/>
                  <a:pt x="1938131" y="745434"/>
                </a:cubicBezTo>
                <a:cubicBezTo>
                  <a:pt x="1467679" y="713960"/>
                  <a:pt x="733839" y="605458"/>
                  <a:pt x="0" y="496956"/>
                </a:cubicBezTo>
              </a:path>
            </a:pathLst>
          </a:custGeom>
          <a:noFill/>
          <a:ln w="3492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44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93E3-6ADF-451D-8C1F-CF987E108D3C}"/>
              </a:ext>
            </a:extLst>
          </p:cNvPr>
          <p:cNvSpPr>
            <a:spLocks noGrp="1"/>
          </p:cNvSpPr>
          <p:nvPr>
            <p:ph type="title"/>
          </p:nvPr>
        </p:nvSpPr>
        <p:spPr>
          <a:xfrm>
            <a:off x="1023938" y="250825"/>
            <a:ext cx="10515600" cy="662397"/>
          </a:xfrm>
        </p:spPr>
        <p:txBody>
          <a:bodyPr/>
          <a:lstStyle/>
          <a:p>
            <a:r>
              <a:rPr lang="it-IT" dirty="0"/>
              <a:t>Artificial Neural Networks: the origins</a:t>
            </a:r>
          </a:p>
        </p:txBody>
      </p:sp>
      <p:sp>
        <p:nvSpPr>
          <p:cNvPr id="3" name="Footer Placeholder 2">
            <a:extLst>
              <a:ext uri="{FF2B5EF4-FFF2-40B4-BE49-F238E27FC236}">
                <a16:creationId xmlns:a16="http://schemas.microsoft.com/office/drawing/2014/main" id="{06F41E90-1E54-4E16-9B22-95100E3A725E}"/>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C774780C-D85B-4D76-A4E7-FF533F6337B6}"/>
              </a:ext>
            </a:extLst>
          </p:cNvPr>
          <p:cNvSpPr>
            <a:spLocks noGrp="1"/>
          </p:cNvSpPr>
          <p:nvPr>
            <p:ph type="sldNum" sz="quarter" idx="12"/>
          </p:nvPr>
        </p:nvSpPr>
        <p:spPr/>
        <p:txBody>
          <a:bodyPr/>
          <a:lstStyle/>
          <a:p>
            <a:fld id="{02055017-B6DE-4C35-A63B-40EADAC97849}" type="slidenum">
              <a:rPr lang="en-US" smtClean="0"/>
              <a:t>20</a:t>
            </a:fld>
            <a:endParaRPr lang="en-US" dirty="0"/>
          </a:p>
        </p:txBody>
      </p:sp>
      <p:sp>
        <p:nvSpPr>
          <p:cNvPr id="5" name="TextBox 4">
            <a:extLst>
              <a:ext uri="{FF2B5EF4-FFF2-40B4-BE49-F238E27FC236}">
                <a16:creationId xmlns:a16="http://schemas.microsoft.com/office/drawing/2014/main" id="{0FF4055E-C6B6-433C-ACA0-2E86352AD980}"/>
              </a:ext>
            </a:extLst>
          </p:cNvPr>
          <p:cNvSpPr txBox="1"/>
          <p:nvPr/>
        </p:nvSpPr>
        <p:spPr>
          <a:xfrm>
            <a:off x="771524" y="913222"/>
            <a:ext cx="11420476"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The predecessor: </a:t>
            </a:r>
            <a:r>
              <a:rPr lang="it-IT" sz="2400" b="1" u="sng" dirty="0">
                <a:latin typeface="Arial" panose="020B0604020202020204" pitchFamily="34" charset="0"/>
                <a:cs typeface="Arial" panose="020B0604020202020204" pitchFamily="34" charset="0"/>
              </a:rPr>
              <a:t>The Perceptron </a:t>
            </a:r>
          </a:p>
          <a:p>
            <a:r>
              <a:rPr lang="it-IT" sz="2400" dirty="0">
                <a:latin typeface="Arial" panose="020B0604020202020204" pitchFamily="34" charset="0"/>
                <a:cs typeface="Arial" panose="020B0604020202020204" pitchFamily="34" charset="0"/>
              </a:rPr>
              <a:t>(Ronsenblatt, Cornell Aerounautical Lab.</a:t>
            </a:r>
            <a:r>
              <a:rPr lang="it-IT" sz="2400" dirty="0">
                <a:solidFill>
                  <a:srgbClr val="FF0000"/>
                </a:solidFill>
                <a:latin typeface="Arial" panose="020B0604020202020204" pitchFamily="34" charset="0"/>
                <a:cs typeface="Arial" panose="020B0604020202020204" pitchFamily="34" charset="0"/>
              </a:rPr>
              <a:t>1958</a:t>
            </a:r>
            <a:r>
              <a:rPr lang="it-IT" sz="2400" dirty="0">
                <a:latin typeface="Arial" panose="020B0604020202020204" pitchFamily="34" charset="0"/>
                <a:cs typeface="Arial" panose="020B0604020202020204" pitchFamily="34" charset="0"/>
              </a:rPr>
              <a:t>) </a:t>
            </a:r>
          </a:p>
        </p:txBody>
      </p:sp>
      <p:pic>
        <p:nvPicPr>
          <p:cNvPr id="6146" name="Picture 2" descr="research trends article">
            <a:extLst>
              <a:ext uri="{FF2B5EF4-FFF2-40B4-BE49-F238E27FC236}">
                <a16:creationId xmlns:a16="http://schemas.microsoft.com/office/drawing/2014/main" id="{C48820CB-62EF-4F10-B0AD-713911347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549" y="1026208"/>
            <a:ext cx="3753825" cy="49185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3555072-0BB9-40A7-BE89-F9D95CB85151}"/>
              </a:ext>
            </a:extLst>
          </p:cNvPr>
          <p:cNvSpPr txBox="1"/>
          <p:nvPr/>
        </p:nvSpPr>
        <p:spPr>
          <a:xfrm>
            <a:off x="812353" y="2175783"/>
            <a:ext cx="6807647"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Originally implemented on a IBM 704 computer and connected to an array of photodetector to obtain a visual classifier. </a:t>
            </a:r>
          </a:p>
        </p:txBody>
      </p:sp>
      <p:sp>
        <p:nvSpPr>
          <p:cNvPr id="13" name="TextBox 12">
            <a:extLst>
              <a:ext uri="{FF2B5EF4-FFF2-40B4-BE49-F238E27FC236}">
                <a16:creationId xmlns:a16="http://schemas.microsoft.com/office/drawing/2014/main" id="{ED23BA1E-BB72-4559-BCE2-459027EBD8DB}"/>
              </a:ext>
            </a:extLst>
          </p:cNvPr>
          <p:cNvSpPr txBox="1"/>
          <p:nvPr/>
        </p:nvSpPr>
        <p:spPr>
          <a:xfrm>
            <a:off x="812354" y="3957951"/>
            <a:ext cx="6807646" cy="830997"/>
          </a:xfrm>
          <a:prstGeom prst="rect">
            <a:avLst/>
          </a:prstGeom>
          <a:noFill/>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1943:</a:t>
            </a:r>
            <a:r>
              <a:rPr lang="en-US" sz="2400" dirty="0">
                <a:latin typeface="Arial" panose="020B0604020202020204" pitchFamily="34" charset="0"/>
                <a:cs typeface="Arial" panose="020B0604020202020204" pitchFamily="34" charset="0"/>
              </a:rPr>
              <a:t> First models of the natural neuron     (McCulloch-Pitt)</a:t>
            </a:r>
          </a:p>
        </p:txBody>
      </p:sp>
      <p:sp>
        <p:nvSpPr>
          <p:cNvPr id="12" name="TextBox 11">
            <a:extLst>
              <a:ext uri="{FF2B5EF4-FFF2-40B4-BE49-F238E27FC236}">
                <a16:creationId xmlns:a16="http://schemas.microsoft.com/office/drawing/2014/main" id="{13ED45EE-99BD-43DC-B551-115512183584}"/>
              </a:ext>
            </a:extLst>
          </p:cNvPr>
          <p:cNvSpPr txBox="1"/>
          <p:nvPr/>
        </p:nvSpPr>
        <p:spPr>
          <a:xfrm>
            <a:off x="812353" y="3382833"/>
            <a:ext cx="1776448" cy="461665"/>
          </a:xfrm>
          <a:prstGeom prst="rect">
            <a:avLst/>
          </a:prstGeom>
          <a:noFill/>
        </p:spPr>
        <p:txBody>
          <a:bodyPr wrap="none" rtlCol="0">
            <a:spAutoFit/>
          </a:bodyPr>
          <a:lstStyle/>
          <a:p>
            <a:r>
              <a:rPr lang="it-IT" sz="2400">
                <a:latin typeface="Arial" panose="020B0604020202020204" pitchFamily="34" charset="0"/>
                <a:cs typeface="Arial" panose="020B0604020202020204" pitchFamily="34" charset="0"/>
              </a:rPr>
              <a:t>Inspired by:</a:t>
            </a:r>
            <a:endParaRPr lang="it-IT" sz="2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082BF21-CEB2-4259-A98B-B2EDF65A4335}"/>
              </a:ext>
            </a:extLst>
          </p:cNvPr>
          <p:cNvSpPr txBox="1"/>
          <p:nvPr/>
        </p:nvSpPr>
        <p:spPr>
          <a:xfrm>
            <a:off x="812353" y="4902401"/>
            <a:ext cx="5800627" cy="1569660"/>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Followed by:</a:t>
            </a:r>
          </a:p>
          <a:p>
            <a:r>
              <a:rPr lang="it-IT" sz="2400" dirty="0">
                <a:solidFill>
                  <a:srgbClr val="FF0000"/>
                </a:solidFill>
                <a:latin typeface="Arial" panose="020B0604020202020204" pitchFamily="34" charset="0"/>
                <a:cs typeface="Arial" panose="020B0604020202020204" pitchFamily="34" charset="0"/>
              </a:rPr>
              <a:t>1960</a:t>
            </a:r>
            <a:r>
              <a:rPr lang="it-IT" sz="2400" dirty="0">
                <a:latin typeface="Arial" panose="020B0604020202020204" pitchFamily="34" charset="0"/>
                <a:cs typeface="Arial" panose="020B0604020202020204" pitchFamily="34" charset="0"/>
              </a:rPr>
              <a:t>: Adaline (ADAptive LInear NEuron) </a:t>
            </a:r>
          </a:p>
          <a:p>
            <a:r>
              <a:rPr lang="it-IT" sz="2400" dirty="0">
                <a:latin typeface="Arial" panose="020B0604020202020204" pitchFamily="34" charset="0"/>
                <a:cs typeface="Arial" panose="020B0604020202020204" pitchFamily="34" charset="0"/>
              </a:rPr>
              <a:t>(B. Widraw et al., Stanford) </a:t>
            </a:r>
          </a:p>
          <a:p>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27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364A-DCAD-494A-8423-1B077E63904C}"/>
              </a:ext>
            </a:extLst>
          </p:cNvPr>
          <p:cNvSpPr>
            <a:spLocks noGrp="1"/>
          </p:cNvSpPr>
          <p:nvPr>
            <p:ph type="title"/>
          </p:nvPr>
        </p:nvSpPr>
        <p:spPr/>
        <p:txBody>
          <a:bodyPr/>
          <a:lstStyle/>
          <a:p>
            <a:r>
              <a:rPr lang="it-IT" dirty="0"/>
              <a:t>The perceptron classifier </a:t>
            </a:r>
          </a:p>
        </p:txBody>
      </p:sp>
      <p:sp>
        <p:nvSpPr>
          <p:cNvPr id="3" name="Footer Placeholder 2">
            <a:extLst>
              <a:ext uri="{FF2B5EF4-FFF2-40B4-BE49-F238E27FC236}">
                <a16:creationId xmlns:a16="http://schemas.microsoft.com/office/drawing/2014/main" id="{E81FDE20-4621-40E3-AE44-EFCC580821C7}"/>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549C62A3-7097-4C34-9CCF-EDDDA5277E8B}"/>
              </a:ext>
            </a:extLst>
          </p:cNvPr>
          <p:cNvSpPr>
            <a:spLocks noGrp="1"/>
          </p:cNvSpPr>
          <p:nvPr>
            <p:ph type="sldNum" sz="quarter" idx="12"/>
          </p:nvPr>
        </p:nvSpPr>
        <p:spPr/>
        <p:txBody>
          <a:bodyPr/>
          <a:lstStyle/>
          <a:p>
            <a:fld id="{02055017-B6DE-4C35-A63B-40EADAC97849}" type="slidenum">
              <a:rPr lang="en-US" smtClean="0"/>
              <a:t>21</a:t>
            </a:fld>
            <a:endParaRPr lang="en-US" dirty="0"/>
          </a:p>
        </p:txBody>
      </p:sp>
      <p:pic>
        <p:nvPicPr>
          <p:cNvPr id="5" name="Elemento grafico 9">
            <a:extLst>
              <a:ext uri="{FF2B5EF4-FFF2-40B4-BE49-F238E27FC236}">
                <a16:creationId xmlns:a16="http://schemas.microsoft.com/office/drawing/2014/main" id="{D7D22472-8D09-4A1D-BE83-9AA26BACB3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44588" y="1881870"/>
            <a:ext cx="7225749" cy="3094259"/>
          </a:xfrm>
          <a:prstGeom prst="rect">
            <a:avLst/>
          </a:prstGeom>
        </p:spPr>
      </p:pic>
      <p:sp>
        <p:nvSpPr>
          <p:cNvPr id="6" name="Left Brace 5">
            <a:extLst>
              <a:ext uri="{FF2B5EF4-FFF2-40B4-BE49-F238E27FC236}">
                <a16:creationId xmlns:a16="http://schemas.microsoft.com/office/drawing/2014/main" id="{CEB22394-9EDB-4ADB-B4B6-1F92F028C48D}"/>
              </a:ext>
            </a:extLst>
          </p:cNvPr>
          <p:cNvSpPr/>
          <p:nvPr/>
        </p:nvSpPr>
        <p:spPr>
          <a:xfrm>
            <a:off x="1315453" y="1764632"/>
            <a:ext cx="192505" cy="2470484"/>
          </a:xfrm>
          <a:prstGeom prst="leftBrace">
            <a:avLst>
              <a:gd name="adj1" fmla="val 80902"/>
              <a:gd name="adj2" fmla="val 5000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TextBox 6">
            <a:extLst>
              <a:ext uri="{FF2B5EF4-FFF2-40B4-BE49-F238E27FC236}">
                <a16:creationId xmlns:a16="http://schemas.microsoft.com/office/drawing/2014/main" id="{A7013F0A-A96A-429B-A28D-8A1D0679562D}"/>
              </a:ext>
            </a:extLst>
          </p:cNvPr>
          <p:cNvSpPr txBox="1"/>
          <p:nvPr/>
        </p:nvSpPr>
        <p:spPr>
          <a:xfrm>
            <a:off x="295126" y="1077598"/>
            <a:ext cx="2425664" cy="461665"/>
          </a:xfrm>
          <a:prstGeom prst="rect">
            <a:avLst/>
          </a:prstGeom>
          <a:noFill/>
        </p:spPr>
        <p:txBody>
          <a:bodyPr wrap="none" rtlCol="0">
            <a:spAutoFit/>
          </a:bodyPr>
          <a:lstStyle/>
          <a:p>
            <a:r>
              <a:rPr lang="it-IT" sz="2400" dirty="0">
                <a:solidFill>
                  <a:srgbClr val="00B050"/>
                </a:solidFill>
                <a:latin typeface="Arial" panose="020B0604020202020204" pitchFamily="34" charset="0"/>
                <a:cs typeface="Arial" panose="020B0604020202020204" pitchFamily="34" charset="0"/>
              </a:rPr>
              <a:t>Inputs</a:t>
            </a:r>
            <a:r>
              <a:rPr lang="it-IT" sz="2400" dirty="0">
                <a:latin typeface="Arial" panose="020B0604020202020204" pitchFamily="34" charset="0"/>
                <a:cs typeface="Arial" panose="020B0604020202020204" pitchFamily="34" charset="0"/>
              </a:rPr>
              <a:t> </a:t>
            </a:r>
            <a:r>
              <a:rPr lang="it-IT" sz="2400" dirty="0">
                <a:solidFill>
                  <a:srgbClr val="00B050"/>
                </a:solidFill>
                <a:latin typeface="Arial" panose="020B0604020202020204" pitchFamily="34" charset="0"/>
                <a:cs typeface="Arial" panose="020B0604020202020204" pitchFamily="34" charset="0"/>
              </a:rPr>
              <a:t>(features)</a:t>
            </a:r>
          </a:p>
        </p:txBody>
      </p:sp>
      <p:sp>
        <p:nvSpPr>
          <p:cNvPr id="8" name="TextBox 7">
            <a:extLst>
              <a:ext uri="{FF2B5EF4-FFF2-40B4-BE49-F238E27FC236}">
                <a16:creationId xmlns:a16="http://schemas.microsoft.com/office/drawing/2014/main" id="{C217F6E0-1AB4-4309-84DB-457730D25DB1}"/>
              </a:ext>
            </a:extLst>
          </p:cNvPr>
          <p:cNvSpPr txBox="1"/>
          <p:nvPr/>
        </p:nvSpPr>
        <p:spPr>
          <a:xfrm>
            <a:off x="2720790" y="5310729"/>
            <a:ext cx="3111749" cy="461665"/>
          </a:xfrm>
          <a:prstGeom prst="rect">
            <a:avLst/>
          </a:prstGeom>
          <a:noFill/>
        </p:spPr>
        <p:txBody>
          <a:bodyPr wrap="none" rtlCol="0">
            <a:spAutoFit/>
          </a:bodyPr>
          <a:lstStyle/>
          <a:p>
            <a:r>
              <a:rPr lang="it-IT" sz="2400" dirty="0">
                <a:solidFill>
                  <a:srgbClr val="C00000"/>
                </a:solidFill>
                <a:latin typeface="Arial" panose="020B0604020202020204" pitchFamily="34" charset="0"/>
                <a:cs typeface="Arial" panose="020B0604020202020204" pitchFamily="34" charset="0"/>
              </a:rPr>
              <a:t>Parameters (weigths)</a:t>
            </a:r>
          </a:p>
        </p:txBody>
      </p:sp>
      <p:sp>
        <p:nvSpPr>
          <p:cNvPr id="9" name="Left Brace 8">
            <a:extLst>
              <a:ext uri="{FF2B5EF4-FFF2-40B4-BE49-F238E27FC236}">
                <a16:creationId xmlns:a16="http://schemas.microsoft.com/office/drawing/2014/main" id="{9A443A16-38ED-48CA-93BB-EA43394E5B01}"/>
              </a:ext>
            </a:extLst>
          </p:cNvPr>
          <p:cNvSpPr/>
          <p:nvPr/>
        </p:nvSpPr>
        <p:spPr>
          <a:xfrm rot="16200000">
            <a:off x="4180412" y="3908187"/>
            <a:ext cx="192505" cy="2470484"/>
          </a:xfrm>
          <a:prstGeom prst="leftBrace">
            <a:avLst>
              <a:gd name="adj1" fmla="val 80902"/>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1" name="Straight Arrow Connector 10">
            <a:extLst>
              <a:ext uri="{FF2B5EF4-FFF2-40B4-BE49-F238E27FC236}">
                <a16:creationId xmlns:a16="http://schemas.microsoft.com/office/drawing/2014/main" id="{FFCB253B-634E-49B2-8751-420F5D1918CC}"/>
              </a:ext>
            </a:extLst>
          </p:cNvPr>
          <p:cNvCxnSpPr>
            <a:cxnSpLocks/>
          </p:cNvCxnSpPr>
          <p:nvPr/>
        </p:nvCxnSpPr>
        <p:spPr>
          <a:xfrm flipH="1" flipV="1">
            <a:off x="6890788" y="3741630"/>
            <a:ext cx="206698" cy="776537"/>
          </a:xfrm>
          <a:prstGeom prst="straightConnector1">
            <a:avLst/>
          </a:prstGeom>
          <a:ln w="2857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FD700B9-C2C3-4A8B-9FA3-30BFCC86926C}"/>
              </a:ext>
            </a:extLst>
          </p:cNvPr>
          <p:cNvSpPr txBox="1"/>
          <p:nvPr/>
        </p:nvSpPr>
        <p:spPr>
          <a:xfrm>
            <a:off x="6716871" y="4514464"/>
            <a:ext cx="1074057" cy="461665"/>
          </a:xfrm>
          <a:prstGeom prst="rect">
            <a:avLst/>
          </a:prstGeom>
          <a:noFill/>
        </p:spPr>
        <p:txBody>
          <a:bodyPr wrap="square" rtlCol="0">
            <a:spAutoFit/>
          </a:bodyPr>
          <a:lstStyle/>
          <a:p>
            <a:r>
              <a:rPr lang="it-IT" sz="2400" dirty="0">
                <a:solidFill>
                  <a:schemeClr val="accent1">
                    <a:lumMod val="75000"/>
                  </a:schemeClr>
                </a:solidFill>
                <a:latin typeface="Arial" panose="020B0604020202020204" pitchFamily="34" charset="0"/>
                <a:cs typeface="Arial" panose="020B0604020202020204" pitchFamily="34" charset="0"/>
              </a:rPr>
              <a:t>bias</a:t>
            </a:r>
          </a:p>
        </p:txBody>
      </p:sp>
      <p:graphicFrame>
        <p:nvGraphicFramePr>
          <p:cNvPr id="14" name="Oggetto 6">
            <a:extLst>
              <a:ext uri="{FF2B5EF4-FFF2-40B4-BE49-F238E27FC236}">
                <a16:creationId xmlns:a16="http://schemas.microsoft.com/office/drawing/2014/main" id="{5AB4CCC1-5CA5-480D-910F-7455A08505FF}"/>
              </a:ext>
            </a:extLst>
          </p:cNvPr>
          <p:cNvGraphicFramePr>
            <a:graphicFrameLocks noChangeAspect="1"/>
          </p:cNvGraphicFramePr>
          <p:nvPr>
            <p:extLst>
              <p:ext uri="{D42A27DB-BD31-4B8C-83A1-F6EECF244321}">
                <p14:modId xmlns:p14="http://schemas.microsoft.com/office/powerpoint/2010/main" val="3542564693"/>
              </p:ext>
            </p:extLst>
          </p:nvPr>
        </p:nvGraphicFramePr>
        <p:xfrm>
          <a:off x="9206967" y="1170670"/>
          <a:ext cx="2692400" cy="1422400"/>
        </p:xfrm>
        <a:graphic>
          <a:graphicData uri="http://schemas.openxmlformats.org/presentationml/2006/ole">
            <mc:AlternateContent xmlns:mc="http://schemas.openxmlformats.org/markup-compatibility/2006">
              <mc:Choice xmlns:v="urn:schemas-microsoft-com:vml" Requires="v">
                <p:oleObj name="Equation" r:id="rId4" imgW="1346040" imgH="711000" progId="Equation.DSMT4">
                  <p:embed/>
                </p:oleObj>
              </mc:Choice>
              <mc:Fallback>
                <p:oleObj name="Equation" r:id="rId4" imgW="1346040" imgH="711000" progId="Equation.DSMT4">
                  <p:embed/>
                  <p:pic>
                    <p:nvPicPr>
                      <p:cNvPr id="14" name="Oggetto 6">
                        <a:extLst>
                          <a:ext uri="{FF2B5EF4-FFF2-40B4-BE49-F238E27FC236}">
                            <a16:creationId xmlns:a16="http://schemas.microsoft.com/office/drawing/2014/main" id="{5AB4CCC1-5CA5-480D-910F-7455A08505FF}"/>
                          </a:ext>
                        </a:extLst>
                      </p:cNvPr>
                      <p:cNvPicPr/>
                      <p:nvPr/>
                    </p:nvPicPr>
                    <p:blipFill>
                      <a:blip r:embed="rId5"/>
                      <a:stretch>
                        <a:fillRect/>
                      </a:stretch>
                    </p:blipFill>
                    <p:spPr>
                      <a:xfrm>
                        <a:off x="9206967" y="1170670"/>
                        <a:ext cx="2692400" cy="1422400"/>
                      </a:xfrm>
                      <a:prstGeom prst="rect">
                        <a:avLst/>
                      </a:prstGeom>
                    </p:spPr>
                  </p:pic>
                </p:oleObj>
              </mc:Fallback>
            </mc:AlternateContent>
          </a:graphicData>
        </a:graphic>
      </p:graphicFrame>
      <p:graphicFrame>
        <p:nvGraphicFramePr>
          <p:cNvPr id="15" name="Oggetto 4">
            <a:extLst>
              <a:ext uri="{FF2B5EF4-FFF2-40B4-BE49-F238E27FC236}">
                <a16:creationId xmlns:a16="http://schemas.microsoft.com/office/drawing/2014/main" id="{42E19710-6FBE-44FF-991B-7BA5B8FA6EAC}"/>
              </a:ext>
            </a:extLst>
          </p:cNvPr>
          <p:cNvGraphicFramePr>
            <a:graphicFrameLocks noChangeAspect="1"/>
          </p:cNvGraphicFramePr>
          <p:nvPr>
            <p:extLst>
              <p:ext uri="{D42A27DB-BD31-4B8C-83A1-F6EECF244321}">
                <p14:modId xmlns:p14="http://schemas.microsoft.com/office/powerpoint/2010/main" val="1478776869"/>
              </p:ext>
            </p:extLst>
          </p:nvPr>
        </p:nvGraphicFramePr>
        <p:xfrm>
          <a:off x="6200091" y="1348839"/>
          <a:ext cx="1033560" cy="949608"/>
        </p:xfrm>
        <a:graphic>
          <a:graphicData uri="http://schemas.openxmlformats.org/presentationml/2006/ole">
            <mc:AlternateContent xmlns:mc="http://schemas.openxmlformats.org/markup-compatibility/2006">
              <mc:Choice xmlns:v="urn:schemas-microsoft-com:vml" Requires="v">
                <p:oleObj name="Equation" r:id="rId6" imgW="469800" imgH="431640" progId="Equation.DSMT4">
                  <p:embed/>
                </p:oleObj>
              </mc:Choice>
              <mc:Fallback>
                <p:oleObj name="Equation" r:id="rId6" imgW="469800" imgH="431640" progId="Equation.DSMT4">
                  <p:embed/>
                  <p:pic>
                    <p:nvPicPr>
                      <p:cNvPr id="15" name="Oggetto 4">
                        <a:extLst>
                          <a:ext uri="{FF2B5EF4-FFF2-40B4-BE49-F238E27FC236}">
                            <a16:creationId xmlns:a16="http://schemas.microsoft.com/office/drawing/2014/main" id="{42E19710-6FBE-44FF-991B-7BA5B8FA6EAC}"/>
                          </a:ext>
                        </a:extLst>
                      </p:cNvPr>
                      <p:cNvPicPr/>
                      <p:nvPr/>
                    </p:nvPicPr>
                    <p:blipFill>
                      <a:blip r:embed="rId7"/>
                      <a:stretch>
                        <a:fillRect/>
                      </a:stretch>
                    </p:blipFill>
                    <p:spPr>
                      <a:xfrm>
                        <a:off x="6200091" y="1348839"/>
                        <a:ext cx="1033560" cy="949608"/>
                      </a:xfrm>
                      <a:prstGeom prst="rect">
                        <a:avLst/>
                      </a:prstGeom>
                    </p:spPr>
                  </p:pic>
                </p:oleObj>
              </mc:Fallback>
            </mc:AlternateContent>
          </a:graphicData>
        </a:graphic>
      </p:graphicFrame>
      <p:graphicFrame>
        <p:nvGraphicFramePr>
          <p:cNvPr id="16" name="Oggetto 7">
            <a:extLst>
              <a:ext uri="{FF2B5EF4-FFF2-40B4-BE49-F238E27FC236}">
                <a16:creationId xmlns:a16="http://schemas.microsoft.com/office/drawing/2014/main" id="{CCF32A75-1EF0-4B26-A835-1CB86BF3B125}"/>
              </a:ext>
            </a:extLst>
          </p:cNvPr>
          <p:cNvGraphicFramePr>
            <a:graphicFrameLocks noChangeAspect="1"/>
          </p:cNvGraphicFramePr>
          <p:nvPr>
            <p:extLst>
              <p:ext uri="{D42A27DB-BD31-4B8C-83A1-F6EECF244321}">
                <p14:modId xmlns:p14="http://schemas.microsoft.com/office/powerpoint/2010/main" val="2582501217"/>
              </p:ext>
            </p:extLst>
          </p:nvPr>
        </p:nvGraphicFramePr>
        <p:xfrm>
          <a:off x="7253899" y="1706270"/>
          <a:ext cx="1033463" cy="336550"/>
        </p:xfrm>
        <a:graphic>
          <a:graphicData uri="http://schemas.openxmlformats.org/presentationml/2006/ole">
            <mc:AlternateContent xmlns:mc="http://schemas.openxmlformats.org/markup-compatibility/2006">
              <mc:Choice xmlns:v="urn:schemas-microsoft-com:vml" Requires="v">
                <p:oleObj name="Equation" r:id="rId8" imgW="469800" imgH="152280" progId="Equation.DSMT4">
                  <p:embed/>
                </p:oleObj>
              </mc:Choice>
              <mc:Fallback>
                <p:oleObj name="Equation" r:id="rId8" imgW="469800" imgH="152280" progId="Equation.DSMT4">
                  <p:embed/>
                  <p:pic>
                    <p:nvPicPr>
                      <p:cNvPr id="16" name="Oggetto 7">
                        <a:extLst>
                          <a:ext uri="{FF2B5EF4-FFF2-40B4-BE49-F238E27FC236}">
                            <a16:creationId xmlns:a16="http://schemas.microsoft.com/office/drawing/2014/main" id="{CCF32A75-1EF0-4B26-A835-1CB86BF3B125}"/>
                          </a:ext>
                        </a:extLst>
                      </p:cNvPr>
                      <p:cNvPicPr/>
                      <p:nvPr/>
                    </p:nvPicPr>
                    <p:blipFill>
                      <a:blip r:embed="rId9"/>
                      <a:stretch>
                        <a:fillRect/>
                      </a:stretch>
                    </p:blipFill>
                    <p:spPr>
                      <a:xfrm>
                        <a:off x="7253899" y="1706270"/>
                        <a:ext cx="1033463" cy="336550"/>
                      </a:xfrm>
                      <a:prstGeom prst="rect">
                        <a:avLst/>
                      </a:prstGeom>
                    </p:spPr>
                  </p:pic>
                </p:oleObj>
              </mc:Fallback>
            </mc:AlternateContent>
          </a:graphicData>
        </a:graphic>
      </p:graphicFrame>
      <p:graphicFrame>
        <p:nvGraphicFramePr>
          <p:cNvPr id="17" name="Oggetto 9">
            <a:extLst>
              <a:ext uri="{FF2B5EF4-FFF2-40B4-BE49-F238E27FC236}">
                <a16:creationId xmlns:a16="http://schemas.microsoft.com/office/drawing/2014/main" id="{20ED50AA-5E35-460D-A970-F94D36B82BDE}"/>
              </a:ext>
            </a:extLst>
          </p:cNvPr>
          <p:cNvGraphicFramePr>
            <a:graphicFrameLocks noChangeAspect="1"/>
          </p:cNvGraphicFramePr>
          <p:nvPr>
            <p:extLst>
              <p:ext uri="{D42A27DB-BD31-4B8C-83A1-F6EECF244321}">
                <p14:modId xmlns:p14="http://schemas.microsoft.com/office/powerpoint/2010/main" val="3930196551"/>
              </p:ext>
            </p:extLst>
          </p:nvPr>
        </p:nvGraphicFramePr>
        <p:xfrm>
          <a:off x="7464425" y="4664075"/>
          <a:ext cx="4000500" cy="1143000"/>
        </p:xfrm>
        <a:graphic>
          <a:graphicData uri="http://schemas.openxmlformats.org/presentationml/2006/ole">
            <mc:AlternateContent xmlns:mc="http://schemas.openxmlformats.org/markup-compatibility/2006">
              <mc:Choice xmlns:v="urn:schemas-microsoft-com:vml" Requires="v">
                <p:oleObj name="Equation" r:id="rId10" imgW="1600200" imgH="457200" progId="Equation.DSMT4">
                  <p:embed/>
                </p:oleObj>
              </mc:Choice>
              <mc:Fallback>
                <p:oleObj name="Equation" r:id="rId10" imgW="1600200" imgH="457200" progId="Equation.DSMT4">
                  <p:embed/>
                  <p:pic>
                    <p:nvPicPr>
                      <p:cNvPr id="17" name="Oggetto 9">
                        <a:extLst>
                          <a:ext uri="{FF2B5EF4-FFF2-40B4-BE49-F238E27FC236}">
                            <a16:creationId xmlns:a16="http://schemas.microsoft.com/office/drawing/2014/main" id="{20ED50AA-5E35-460D-A970-F94D36B82BDE}"/>
                          </a:ext>
                        </a:extLst>
                      </p:cNvPr>
                      <p:cNvPicPr/>
                      <p:nvPr/>
                    </p:nvPicPr>
                    <p:blipFill>
                      <a:blip r:embed="rId11"/>
                      <a:stretch>
                        <a:fillRect/>
                      </a:stretch>
                    </p:blipFill>
                    <p:spPr>
                      <a:xfrm>
                        <a:off x="7464425" y="4664075"/>
                        <a:ext cx="4000500" cy="1143000"/>
                      </a:xfrm>
                      <a:prstGeom prst="rect">
                        <a:avLst/>
                      </a:prstGeom>
                    </p:spPr>
                  </p:pic>
                </p:oleObj>
              </mc:Fallback>
            </mc:AlternateContent>
          </a:graphicData>
        </a:graphic>
      </p:graphicFrame>
      <p:cxnSp>
        <p:nvCxnSpPr>
          <p:cNvPr id="18" name="Straight Arrow Connector 17">
            <a:extLst>
              <a:ext uri="{FF2B5EF4-FFF2-40B4-BE49-F238E27FC236}">
                <a16:creationId xmlns:a16="http://schemas.microsoft.com/office/drawing/2014/main" id="{2C705F8D-730B-4FCF-9F0F-16DB72C467BE}"/>
              </a:ext>
            </a:extLst>
          </p:cNvPr>
          <p:cNvCxnSpPr>
            <a:cxnSpLocks/>
          </p:cNvCxnSpPr>
          <p:nvPr/>
        </p:nvCxnSpPr>
        <p:spPr>
          <a:xfrm flipH="1">
            <a:off x="6444343" y="2124990"/>
            <a:ext cx="272528" cy="684909"/>
          </a:xfrm>
          <a:prstGeom prst="straightConnector1">
            <a:avLst/>
          </a:prstGeom>
          <a:ln w="2857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F2C45A7-1558-4F10-A531-F60C07EBF907}"/>
              </a:ext>
            </a:extLst>
          </p:cNvPr>
          <p:cNvCxnSpPr>
            <a:cxnSpLocks/>
          </p:cNvCxnSpPr>
          <p:nvPr/>
        </p:nvCxnSpPr>
        <p:spPr>
          <a:xfrm flipH="1">
            <a:off x="7994135" y="3423041"/>
            <a:ext cx="654939" cy="1439152"/>
          </a:xfrm>
          <a:prstGeom prst="straightConnector1">
            <a:avLst/>
          </a:prstGeom>
          <a:ln w="2857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727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A41FA6-C6E9-DBE2-D15A-5522B86C5006}"/>
              </a:ext>
            </a:extLst>
          </p:cNvPr>
          <p:cNvSpPr>
            <a:spLocks noGrp="1"/>
          </p:cNvSpPr>
          <p:nvPr>
            <p:ph type="title"/>
          </p:nvPr>
        </p:nvSpPr>
        <p:spPr>
          <a:xfrm>
            <a:off x="838200" y="193328"/>
            <a:ext cx="10515600" cy="662397"/>
          </a:xfrm>
        </p:spPr>
        <p:txBody>
          <a:bodyPr/>
          <a:lstStyle/>
          <a:p>
            <a:r>
              <a:rPr lang="en-US" dirty="0"/>
              <a:t>The perceptron operation: 2D case</a:t>
            </a:r>
          </a:p>
        </p:txBody>
      </p:sp>
      <p:sp>
        <p:nvSpPr>
          <p:cNvPr id="3" name="Segnaposto piè di pagina 2">
            <a:extLst>
              <a:ext uri="{FF2B5EF4-FFF2-40B4-BE49-F238E27FC236}">
                <a16:creationId xmlns:a16="http://schemas.microsoft.com/office/drawing/2014/main" id="{D98965F7-9402-E214-5A0C-13E20867A97F}"/>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EB199C9E-4098-E6B7-A41E-4A3CBF8F90F1}"/>
              </a:ext>
            </a:extLst>
          </p:cNvPr>
          <p:cNvSpPr>
            <a:spLocks noGrp="1"/>
          </p:cNvSpPr>
          <p:nvPr>
            <p:ph type="sldNum" sz="quarter" idx="12"/>
          </p:nvPr>
        </p:nvSpPr>
        <p:spPr/>
        <p:txBody>
          <a:bodyPr/>
          <a:lstStyle/>
          <a:p>
            <a:fld id="{02055017-B6DE-4C35-A63B-40EADAC97849}" type="slidenum">
              <a:rPr lang="en-US" smtClean="0"/>
              <a:t>22</a:t>
            </a:fld>
            <a:endParaRPr lang="en-US" dirty="0"/>
          </a:p>
        </p:txBody>
      </p:sp>
      <p:graphicFrame>
        <p:nvGraphicFramePr>
          <p:cNvPr id="5" name="Oggetto 9">
            <a:extLst>
              <a:ext uri="{FF2B5EF4-FFF2-40B4-BE49-F238E27FC236}">
                <a16:creationId xmlns:a16="http://schemas.microsoft.com/office/drawing/2014/main" id="{7B519DCB-59D0-7420-2ACD-539DB22229B8}"/>
              </a:ext>
            </a:extLst>
          </p:cNvPr>
          <p:cNvGraphicFramePr>
            <a:graphicFrameLocks noChangeAspect="1"/>
          </p:cNvGraphicFramePr>
          <p:nvPr>
            <p:extLst>
              <p:ext uri="{D42A27DB-BD31-4B8C-83A1-F6EECF244321}">
                <p14:modId xmlns:p14="http://schemas.microsoft.com/office/powerpoint/2010/main" val="3257169012"/>
              </p:ext>
            </p:extLst>
          </p:nvPr>
        </p:nvGraphicFramePr>
        <p:xfrm>
          <a:off x="554038" y="901700"/>
          <a:ext cx="4000500" cy="1143000"/>
        </p:xfrm>
        <a:graphic>
          <a:graphicData uri="http://schemas.openxmlformats.org/presentationml/2006/ole">
            <mc:AlternateContent xmlns:mc="http://schemas.openxmlformats.org/markup-compatibility/2006">
              <mc:Choice xmlns:v="urn:schemas-microsoft-com:vml" Requires="v">
                <p:oleObj name="Equation" r:id="rId2" imgW="1600200" imgH="457200" progId="Equation.DSMT4">
                  <p:embed/>
                </p:oleObj>
              </mc:Choice>
              <mc:Fallback>
                <p:oleObj name="Equation" r:id="rId2" imgW="1600200" imgH="457200" progId="Equation.DSMT4">
                  <p:embed/>
                  <p:pic>
                    <p:nvPicPr>
                      <p:cNvPr id="5" name="Oggetto 9">
                        <a:extLst>
                          <a:ext uri="{FF2B5EF4-FFF2-40B4-BE49-F238E27FC236}">
                            <a16:creationId xmlns:a16="http://schemas.microsoft.com/office/drawing/2014/main" id="{7B519DCB-59D0-7420-2ACD-539DB22229B8}"/>
                          </a:ext>
                        </a:extLst>
                      </p:cNvPr>
                      <p:cNvPicPr/>
                      <p:nvPr/>
                    </p:nvPicPr>
                    <p:blipFill>
                      <a:blip r:embed="rId3"/>
                      <a:stretch>
                        <a:fillRect/>
                      </a:stretch>
                    </p:blipFill>
                    <p:spPr>
                      <a:xfrm>
                        <a:off x="554038" y="901700"/>
                        <a:ext cx="4000500" cy="1143000"/>
                      </a:xfrm>
                      <a:prstGeom prst="rect">
                        <a:avLst/>
                      </a:prstGeom>
                    </p:spPr>
                  </p:pic>
                </p:oleObj>
              </mc:Fallback>
            </mc:AlternateContent>
          </a:graphicData>
        </a:graphic>
      </p:graphicFrame>
      <p:grpSp>
        <p:nvGrpSpPr>
          <p:cNvPr id="82" name="Gruppo 81">
            <a:extLst>
              <a:ext uri="{FF2B5EF4-FFF2-40B4-BE49-F238E27FC236}">
                <a16:creationId xmlns:a16="http://schemas.microsoft.com/office/drawing/2014/main" id="{90EDFBEF-E7AC-C8F7-AEDE-B3FFDDDDC4E4}"/>
              </a:ext>
            </a:extLst>
          </p:cNvPr>
          <p:cNvGrpSpPr/>
          <p:nvPr/>
        </p:nvGrpSpPr>
        <p:grpSpPr>
          <a:xfrm>
            <a:off x="1989764" y="2833108"/>
            <a:ext cx="3550765" cy="2937651"/>
            <a:chOff x="1989764" y="2833108"/>
            <a:chExt cx="3550765" cy="2937651"/>
          </a:xfrm>
        </p:grpSpPr>
        <p:grpSp>
          <p:nvGrpSpPr>
            <p:cNvPr id="48" name="Elemento grafico 45">
              <a:extLst>
                <a:ext uri="{FF2B5EF4-FFF2-40B4-BE49-F238E27FC236}">
                  <a16:creationId xmlns:a16="http://schemas.microsoft.com/office/drawing/2014/main" id="{C9B4BA4C-9F4C-040C-E6B1-923108561A10}"/>
                </a:ext>
              </a:extLst>
            </p:cNvPr>
            <p:cNvGrpSpPr/>
            <p:nvPr/>
          </p:nvGrpSpPr>
          <p:grpSpPr>
            <a:xfrm>
              <a:off x="2030069" y="4529925"/>
              <a:ext cx="3385467" cy="148183"/>
              <a:chOff x="4985077" y="3882130"/>
              <a:chExt cx="2273960" cy="99532"/>
            </a:xfrm>
          </p:grpSpPr>
          <p:sp>
            <p:nvSpPr>
              <p:cNvPr id="49" name="Figura a mano libera: forma 48">
                <a:extLst>
                  <a:ext uri="{FF2B5EF4-FFF2-40B4-BE49-F238E27FC236}">
                    <a16:creationId xmlns:a16="http://schemas.microsoft.com/office/drawing/2014/main" id="{434BA55D-6C39-CBBB-C4E8-F4CFE300D315}"/>
                  </a:ext>
                </a:extLst>
              </p:cNvPr>
              <p:cNvSpPr/>
              <p:nvPr/>
            </p:nvSpPr>
            <p:spPr>
              <a:xfrm>
                <a:off x="4985077" y="3931910"/>
                <a:ext cx="2205130" cy="9525"/>
              </a:xfrm>
              <a:custGeom>
                <a:avLst/>
                <a:gdLst>
                  <a:gd name="connsiteX0" fmla="*/ 18 w 2205130"/>
                  <a:gd name="connsiteY0" fmla="*/ 195 h 9525"/>
                  <a:gd name="connsiteX1" fmla="*/ 2205149 w 2205130"/>
                  <a:gd name="connsiteY1" fmla="*/ 195 h 9525"/>
                </a:gdLst>
                <a:ahLst/>
                <a:cxnLst>
                  <a:cxn ang="0">
                    <a:pos x="connsiteX0" y="connsiteY0"/>
                  </a:cxn>
                  <a:cxn ang="0">
                    <a:pos x="connsiteX1" y="connsiteY1"/>
                  </a:cxn>
                </a:cxnLst>
                <a:rect l="l" t="t" r="r" b="b"/>
                <a:pathLst>
                  <a:path w="2205130" h="9525">
                    <a:moveTo>
                      <a:pt x="18" y="195"/>
                    </a:moveTo>
                    <a:lnTo>
                      <a:pt x="2205149" y="195"/>
                    </a:lnTo>
                  </a:path>
                </a:pathLst>
              </a:custGeom>
              <a:solidFill>
                <a:srgbClr val="FFFFFF"/>
              </a:solidFill>
              <a:ln w="19045" cap="rnd">
                <a:solidFill>
                  <a:srgbClr val="000000"/>
                </a:solidFill>
                <a:prstDash val="solid"/>
                <a:round/>
              </a:ln>
            </p:spPr>
            <p:txBody>
              <a:bodyPr rtlCol="0" anchor="ctr"/>
              <a:lstStyle/>
              <a:p>
                <a:endParaRPr lang="en-US"/>
              </a:p>
            </p:txBody>
          </p:sp>
          <p:sp>
            <p:nvSpPr>
              <p:cNvPr id="50" name="Figura a mano libera: forma 49">
                <a:extLst>
                  <a:ext uri="{FF2B5EF4-FFF2-40B4-BE49-F238E27FC236}">
                    <a16:creationId xmlns:a16="http://schemas.microsoft.com/office/drawing/2014/main" id="{69B15892-1249-A96B-1A13-A00D4F3E7211}"/>
                  </a:ext>
                </a:extLst>
              </p:cNvPr>
              <p:cNvSpPr/>
              <p:nvPr/>
            </p:nvSpPr>
            <p:spPr>
              <a:xfrm rot="5400000">
                <a:off x="7157636" y="3880260"/>
                <a:ext cx="99532" cy="103271"/>
              </a:xfrm>
              <a:custGeom>
                <a:avLst/>
                <a:gdLst>
                  <a:gd name="connsiteX0" fmla="*/ 99639 w 99532"/>
                  <a:gd name="connsiteY0" fmla="*/ 103199 h 103271"/>
                  <a:gd name="connsiteX1" fmla="*/ 107 w 99532"/>
                  <a:gd name="connsiteY1" fmla="*/ 103199 h 103271"/>
                  <a:gd name="connsiteX2" fmla="*/ 49873 w 99532"/>
                  <a:gd name="connsiteY2" fmla="*/ -72 h 103271"/>
                </a:gdLst>
                <a:ahLst/>
                <a:cxnLst>
                  <a:cxn ang="0">
                    <a:pos x="connsiteX0" y="connsiteY0"/>
                  </a:cxn>
                  <a:cxn ang="0">
                    <a:pos x="connsiteX1" y="connsiteY1"/>
                  </a:cxn>
                  <a:cxn ang="0">
                    <a:pos x="connsiteX2" y="connsiteY2"/>
                  </a:cxn>
                </a:cxnLst>
                <a:rect l="l" t="t" r="r" b="b"/>
                <a:pathLst>
                  <a:path w="99532" h="103271">
                    <a:moveTo>
                      <a:pt x="99639" y="103199"/>
                    </a:moveTo>
                    <a:lnTo>
                      <a:pt x="107" y="103199"/>
                    </a:lnTo>
                    <a:lnTo>
                      <a:pt x="49873" y="-72"/>
                    </a:lnTo>
                    <a:close/>
                  </a:path>
                </a:pathLst>
              </a:custGeom>
              <a:solidFill>
                <a:srgbClr val="2B1100"/>
              </a:solidFill>
              <a:ln w="19128" cap="flat">
                <a:solidFill>
                  <a:srgbClr val="000000"/>
                </a:solidFill>
                <a:prstDash val="solid"/>
                <a:miter/>
              </a:ln>
            </p:spPr>
            <p:txBody>
              <a:bodyPr rtlCol="0" anchor="ctr"/>
              <a:lstStyle/>
              <a:p>
                <a:endParaRPr lang="en-US"/>
              </a:p>
            </p:txBody>
          </p:sp>
        </p:grpSp>
        <p:grpSp>
          <p:nvGrpSpPr>
            <p:cNvPr id="51" name="Elemento grafico 45">
              <a:extLst>
                <a:ext uri="{FF2B5EF4-FFF2-40B4-BE49-F238E27FC236}">
                  <a16:creationId xmlns:a16="http://schemas.microsoft.com/office/drawing/2014/main" id="{ECBB13A2-59E7-2CFE-2AA1-9CCBC24973E2}"/>
                </a:ext>
              </a:extLst>
            </p:cNvPr>
            <p:cNvGrpSpPr/>
            <p:nvPr/>
          </p:nvGrpSpPr>
          <p:grpSpPr>
            <a:xfrm>
              <a:off x="3597459" y="2925272"/>
              <a:ext cx="148183" cy="2794027"/>
              <a:chOff x="6037866" y="2804312"/>
              <a:chExt cx="99532" cy="1876700"/>
            </a:xfrm>
          </p:grpSpPr>
          <p:sp>
            <p:nvSpPr>
              <p:cNvPr id="52" name="Figura a mano libera: forma 51">
                <a:extLst>
                  <a:ext uri="{FF2B5EF4-FFF2-40B4-BE49-F238E27FC236}">
                    <a16:creationId xmlns:a16="http://schemas.microsoft.com/office/drawing/2014/main" id="{D74DE843-7816-4337-85B5-9715C8868D21}"/>
                  </a:ext>
                </a:extLst>
              </p:cNvPr>
              <p:cNvSpPr/>
              <p:nvPr/>
            </p:nvSpPr>
            <p:spPr>
              <a:xfrm>
                <a:off x="6087635" y="2827818"/>
                <a:ext cx="9525" cy="1853194"/>
              </a:xfrm>
              <a:custGeom>
                <a:avLst/>
                <a:gdLst>
                  <a:gd name="connsiteX0" fmla="*/ 18 w 9525"/>
                  <a:gd name="connsiteY0" fmla="*/ 1853376 h 1853194"/>
                  <a:gd name="connsiteX1" fmla="*/ 18 w 9525"/>
                  <a:gd name="connsiteY1" fmla="*/ 181 h 1853194"/>
                </a:gdLst>
                <a:ahLst/>
                <a:cxnLst>
                  <a:cxn ang="0">
                    <a:pos x="connsiteX0" y="connsiteY0"/>
                  </a:cxn>
                  <a:cxn ang="0">
                    <a:pos x="connsiteX1" y="connsiteY1"/>
                  </a:cxn>
                </a:cxnLst>
                <a:rect l="l" t="t" r="r" b="b"/>
                <a:pathLst>
                  <a:path w="9525" h="1853194">
                    <a:moveTo>
                      <a:pt x="18" y="1853376"/>
                    </a:moveTo>
                    <a:lnTo>
                      <a:pt x="18" y="181"/>
                    </a:lnTo>
                  </a:path>
                </a:pathLst>
              </a:custGeom>
              <a:solidFill>
                <a:srgbClr val="FFFFFF"/>
              </a:solidFill>
              <a:ln w="19045" cap="rnd">
                <a:solidFill>
                  <a:srgbClr val="000000"/>
                </a:solidFill>
                <a:prstDash val="solid"/>
                <a:round/>
              </a:ln>
            </p:spPr>
            <p:txBody>
              <a:bodyPr rtlCol="0" anchor="ctr"/>
              <a:lstStyle/>
              <a:p>
                <a:endParaRPr lang="en-US"/>
              </a:p>
            </p:txBody>
          </p:sp>
          <p:sp>
            <p:nvSpPr>
              <p:cNvPr id="53" name="Figura a mano libera: forma 52">
                <a:extLst>
                  <a:ext uri="{FF2B5EF4-FFF2-40B4-BE49-F238E27FC236}">
                    <a16:creationId xmlns:a16="http://schemas.microsoft.com/office/drawing/2014/main" id="{714BACA2-DED2-21F3-04E7-7AE1135C2DE1}"/>
                  </a:ext>
                </a:extLst>
              </p:cNvPr>
              <p:cNvSpPr/>
              <p:nvPr/>
            </p:nvSpPr>
            <p:spPr>
              <a:xfrm>
                <a:off x="6037866" y="2804312"/>
                <a:ext cx="99532" cy="103271"/>
              </a:xfrm>
              <a:custGeom>
                <a:avLst/>
                <a:gdLst>
                  <a:gd name="connsiteX0" fmla="*/ 99521 w 99532"/>
                  <a:gd name="connsiteY0" fmla="*/ 103086 h 103271"/>
                  <a:gd name="connsiteX1" fmla="*/ -11 w 99532"/>
                  <a:gd name="connsiteY1" fmla="*/ 103086 h 103271"/>
                  <a:gd name="connsiteX2" fmla="*/ 49755 w 99532"/>
                  <a:gd name="connsiteY2" fmla="*/ -185 h 103271"/>
                </a:gdLst>
                <a:ahLst/>
                <a:cxnLst>
                  <a:cxn ang="0">
                    <a:pos x="connsiteX0" y="connsiteY0"/>
                  </a:cxn>
                  <a:cxn ang="0">
                    <a:pos x="connsiteX1" y="connsiteY1"/>
                  </a:cxn>
                  <a:cxn ang="0">
                    <a:pos x="connsiteX2" y="connsiteY2"/>
                  </a:cxn>
                </a:cxnLst>
                <a:rect l="l" t="t" r="r" b="b"/>
                <a:pathLst>
                  <a:path w="99532" h="103271">
                    <a:moveTo>
                      <a:pt x="99521" y="103086"/>
                    </a:moveTo>
                    <a:lnTo>
                      <a:pt x="-11" y="103086"/>
                    </a:lnTo>
                    <a:lnTo>
                      <a:pt x="49755" y="-185"/>
                    </a:lnTo>
                    <a:close/>
                  </a:path>
                </a:pathLst>
              </a:custGeom>
              <a:solidFill>
                <a:srgbClr val="2B1100"/>
              </a:solidFill>
              <a:ln w="19128" cap="flat">
                <a:solidFill>
                  <a:srgbClr val="000000"/>
                </a:solidFill>
                <a:prstDash val="solid"/>
                <a:miter/>
              </a:ln>
            </p:spPr>
            <p:txBody>
              <a:bodyPr rtlCol="0" anchor="ctr"/>
              <a:lstStyle/>
              <a:p>
                <a:endParaRPr lang="en-US"/>
              </a:p>
            </p:txBody>
          </p:sp>
        </p:grpSp>
        <p:sp>
          <p:nvSpPr>
            <p:cNvPr id="54" name="CasellaDiTesto 53">
              <a:extLst>
                <a:ext uri="{FF2B5EF4-FFF2-40B4-BE49-F238E27FC236}">
                  <a16:creationId xmlns:a16="http://schemas.microsoft.com/office/drawing/2014/main" id="{1DF773AE-2F90-8A87-6140-8261059E4195}"/>
                </a:ext>
              </a:extLst>
            </p:cNvPr>
            <p:cNvSpPr txBox="1"/>
            <p:nvPr/>
          </p:nvSpPr>
          <p:spPr>
            <a:xfrm>
              <a:off x="3140979" y="2833108"/>
              <a:ext cx="570068" cy="611192"/>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2</a:t>
              </a:r>
            </a:p>
          </p:txBody>
        </p:sp>
        <p:sp>
          <p:nvSpPr>
            <p:cNvPr id="55" name="CasellaDiTesto 54">
              <a:extLst>
                <a:ext uri="{FF2B5EF4-FFF2-40B4-BE49-F238E27FC236}">
                  <a16:creationId xmlns:a16="http://schemas.microsoft.com/office/drawing/2014/main" id="{6497C6CC-4B85-8CC3-668F-8CA281827269}"/>
                </a:ext>
              </a:extLst>
            </p:cNvPr>
            <p:cNvSpPr txBox="1"/>
            <p:nvPr/>
          </p:nvSpPr>
          <p:spPr>
            <a:xfrm>
              <a:off x="4970461" y="4148351"/>
              <a:ext cx="570068" cy="611192"/>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1</a:t>
              </a:r>
            </a:p>
          </p:txBody>
        </p:sp>
        <p:grpSp>
          <p:nvGrpSpPr>
            <p:cNvPr id="56" name="Elemento grafico 45">
              <a:extLst>
                <a:ext uri="{FF2B5EF4-FFF2-40B4-BE49-F238E27FC236}">
                  <a16:creationId xmlns:a16="http://schemas.microsoft.com/office/drawing/2014/main" id="{A799F190-ABEA-4E18-1584-09F2FF4F0E86}"/>
                </a:ext>
              </a:extLst>
            </p:cNvPr>
            <p:cNvGrpSpPr/>
            <p:nvPr/>
          </p:nvGrpSpPr>
          <p:grpSpPr>
            <a:xfrm>
              <a:off x="3606265" y="3437178"/>
              <a:ext cx="737661" cy="1201895"/>
              <a:chOff x="6043781" y="3148151"/>
              <a:chExt cx="495474" cy="807292"/>
            </a:xfrm>
          </p:grpSpPr>
          <p:sp>
            <p:nvSpPr>
              <p:cNvPr id="57" name="Figura a mano libera: forma 56">
                <a:extLst>
                  <a:ext uri="{FF2B5EF4-FFF2-40B4-BE49-F238E27FC236}">
                    <a16:creationId xmlns:a16="http://schemas.microsoft.com/office/drawing/2014/main" id="{3ECDBA96-0223-C8E4-EEDD-63A0BCB6BE3F}"/>
                  </a:ext>
                </a:extLst>
              </p:cNvPr>
              <p:cNvSpPr/>
              <p:nvPr/>
            </p:nvSpPr>
            <p:spPr>
              <a:xfrm rot="1692425">
                <a:off x="6285604" y="3144018"/>
                <a:ext cx="9525" cy="837644"/>
              </a:xfrm>
              <a:custGeom>
                <a:avLst/>
                <a:gdLst>
                  <a:gd name="connsiteX0" fmla="*/ -68 w 9525"/>
                  <a:gd name="connsiteY0" fmla="*/ 837818 h 837644"/>
                  <a:gd name="connsiteX1" fmla="*/ -68 w 9525"/>
                  <a:gd name="connsiteY1" fmla="*/ 174 h 837644"/>
                </a:gdLst>
                <a:ahLst/>
                <a:cxnLst>
                  <a:cxn ang="0">
                    <a:pos x="connsiteX0" y="connsiteY0"/>
                  </a:cxn>
                  <a:cxn ang="0">
                    <a:pos x="connsiteX1" y="connsiteY1"/>
                  </a:cxn>
                </a:cxnLst>
                <a:rect l="l" t="t" r="r" b="b"/>
                <a:pathLst>
                  <a:path w="9525" h="837644">
                    <a:moveTo>
                      <a:pt x="-68" y="837818"/>
                    </a:moveTo>
                    <a:lnTo>
                      <a:pt x="-68" y="174"/>
                    </a:lnTo>
                  </a:path>
                </a:pathLst>
              </a:custGeom>
              <a:solidFill>
                <a:srgbClr val="FFFFFF"/>
              </a:solidFill>
              <a:ln w="19045" cap="rnd">
                <a:solidFill>
                  <a:srgbClr val="FF0000"/>
                </a:solidFill>
                <a:prstDash val="solid"/>
                <a:round/>
              </a:ln>
            </p:spPr>
            <p:txBody>
              <a:bodyPr rtlCol="0" anchor="ctr"/>
              <a:lstStyle/>
              <a:p>
                <a:endParaRPr lang="en-US"/>
              </a:p>
            </p:txBody>
          </p:sp>
          <p:sp>
            <p:nvSpPr>
              <p:cNvPr id="58" name="Figura a mano libera: forma 57">
                <a:extLst>
                  <a:ext uri="{FF2B5EF4-FFF2-40B4-BE49-F238E27FC236}">
                    <a16:creationId xmlns:a16="http://schemas.microsoft.com/office/drawing/2014/main" id="{0F1E990D-765E-A54D-C869-1F317D4B6F08}"/>
                  </a:ext>
                </a:extLst>
              </p:cNvPr>
              <p:cNvSpPr/>
              <p:nvPr/>
            </p:nvSpPr>
            <p:spPr>
              <a:xfrm rot="1692425">
                <a:off x="6421228" y="3165541"/>
                <a:ext cx="99531" cy="103271"/>
              </a:xfrm>
              <a:custGeom>
                <a:avLst/>
                <a:gdLst>
                  <a:gd name="connsiteX0" fmla="*/ 99562 w 99531"/>
                  <a:gd name="connsiteY0" fmla="*/ 103124 h 103271"/>
                  <a:gd name="connsiteX1" fmla="*/ 30 w 99531"/>
                  <a:gd name="connsiteY1" fmla="*/ 103124 h 103271"/>
                  <a:gd name="connsiteX2" fmla="*/ 49796 w 99531"/>
                  <a:gd name="connsiteY2" fmla="*/ -147 h 103271"/>
                </a:gdLst>
                <a:ahLst/>
                <a:cxnLst>
                  <a:cxn ang="0">
                    <a:pos x="connsiteX0" y="connsiteY0"/>
                  </a:cxn>
                  <a:cxn ang="0">
                    <a:pos x="connsiteX1" y="connsiteY1"/>
                  </a:cxn>
                  <a:cxn ang="0">
                    <a:pos x="connsiteX2" y="connsiteY2"/>
                  </a:cxn>
                </a:cxnLst>
                <a:rect l="l" t="t" r="r" b="b"/>
                <a:pathLst>
                  <a:path w="99531" h="103271">
                    <a:moveTo>
                      <a:pt x="99562" y="103124"/>
                    </a:moveTo>
                    <a:lnTo>
                      <a:pt x="30" y="103124"/>
                    </a:lnTo>
                    <a:lnTo>
                      <a:pt x="49796" y="-147"/>
                    </a:lnTo>
                    <a:close/>
                  </a:path>
                </a:pathLst>
              </a:custGeom>
              <a:solidFill>
                <a:srgbClr val="FF0000"/>
              </a:solidFill>
              <a:ln w="19182" cap="flat">
                <a:solidFill>
                  <a:srgbClr val="FF0000"/>
                </a:solidFill>
                <a:prstDash val="solid"/>
                <a:miter/>
              </a:ln>
            </p:spPr>
            <p:txBody>
              <a:bodyPr rtlCol="0" anchor="ctr"/>
              <a:lstStyle/>
              <a:p>
                <a:endParaRPr lang="en-US"/>
              </a:p>
            </p:txBody>
          </p:sp>
        </p:grpSp>
        <p:sp>
          <p:nvSpPr>
            <p:cNvPr id="59" name="Figura a mano libera: forma 58">
              <a:extLst>
                <a:ext uri="{FF2B5EF4-FFF2-40B4-BE49-F238E27FC236}">
                  <a16:creationId xmlns:a16="http://schemas.microsoft.com/office/drawing/2014/main" id="{99C4135A-D588-E97A-2A22-06EE755F254D}"/>
                </a:ext>
              </a:extLst>
            </p:cNvPr>
            <p:cNvSpPr/>
            <p:nvPr/>
          </p:nvSpPr>
          <p:spPr>
            <a:xfrm>
              <a:off x="2616797" y="3354391"/>
              <a:ext cx="2819489" cy="1530565"/>
            </a:xfrm>
            <a:custGeom>
              <a:avLst/>
              <a:gdLst>
                <a:gd name="connsiteX0" fmla="*/ 1893802 w 1893802"/>
                <a:gd name="connsiteY0" fmla="*/ 1028054 h 1028054"/>
                <a:gd name="connsiteX1" fmla="*/ 0 w 1893802"/>
                <a:gd name="connsiteY1" fmla="*/ 0 h 1028054"/>
              </a:gdLst>
              <a:ahLst/>
              <a:cxnLst>
                <a:cxn ang="0">
                  <a:pos x="connsiteX0" y="connsiteY0"/>
                </a:cxn>
                <a:cxn ang="0">
                  <a:pos x="connsiteX1" y="connsiteY1"/>
                </a:cxn>
              </a:cxnLst>
              <a:rect l="l" t="t" r="r" b="b"/>
              <a:pathLst>
                <a:path w="1893802" h="1028054">
                  <a:moveTo>
                    <a:pt x="1893802" y="1028054"/>
                  </a:moveTo>
                  <a:lnTo>
                    <a:pt x="0" y="0"/>
                  </a:lnTo>
                </a:path>
              </a:pathLst>
            </a:custGeom>
            <a:solidFill>
              <a:srgbClr val="FFFFFF"/>
            </a:solidFill>
            <a:ln w="19044" cap="rnd">
              <a:solidFill>
                <a:srgbClr val="00B050"/>
              </a:solidFill>
              <a:prstDash val="solid"/>
              <a:round/>
            </a:ln>
          </p:spPr>
          <p:txBody>
            <a:bodyPr rtlCol="0" anchor="ctr"/>
            <a:lstStyle/>
            <a:p>
              <a:endParaRPr lang="en-US"/>
            </a:p>
          </p:txBody>
        </p:sp>
        <p:sp>
          <p:nvSpPr>
            <p:cNvPr id="60" name="CasellaDiTesto 59">
              <a:extLst>
                <a:ext uri="{FF2B5EF4-FFF2-40B4-BE49-F238E27FC236}">
                  <a16:creationId xmlns:a16="http://schemas.microsoft.com/office/drawing/2014/main" id="{A34F01F3-A82C-0003-FE9F-B760C36BD0C7}"/>
                </a:ext>
              </a:extLst>
            </p:cNvPr>
            <p:cNvSpPr txBox="1"/>
            <p:nvPr/>
          </p:nvSpPr>
          <p:spPr>
            <a:xfrm>
              <a:off x="3827606" y="3441215"/>
              <a:ext cx="541707" cy="519017"/>
            </a:xfrm>
            <a:prstGeom prst="rect">
              <a:avLst/>
            </a:prstGeom>
            <a:noFill/>
          </p:spPr>
          <p:txBody>
            <a:bodyPr wrap="none" rtlCol="0">
              <a:spAutoFit/>
            </a:bodyPr>
            <a:lstStyle/>
            <a:p>
              <a:pPr algn="l"/>
              <a:r>
                <a:rPr lang="en-US" sz="1800" b="1" i="1" spc="0" baseline="0" dirty="0">
                  <a:solidFill>
                    <a:srgbClr val="FF0000"/>
                  </a:solidFill>
                  <a:latin typeface="Arial"/>
                  <a:cs typeface="Arial"/>
                  <a:sym typeface="Arial"/>
                  <a:rtl val="0"/>
                </a:rPr>
                <a:t>w</a:t>
              </a:r>
            </a:p>
          </p:txBody>
        </p:sp>
        <p:sp>
          <p:nvSpPr>
            <p:cNvPr id="61" name="Figura a mano libera: forma 60">
              <a:extLst>
                <a:ext uri="{FF2B5EF4-FFF2-40B4-BE49-F238E27FC236}">
                  <a16:creationId xmlns:a16="http://schemas.microsoft.com/office/drawing/2014/main" id="{5CBD155C-66C4-C2C7-85E0-D0A28E072F71}"/>
                </a:ext>
              </a:extLst>
            </p:cNvPr>
            <p:cNvSpPr/>
            <p:nvPr/>
          </p:nvSpPr>
          <p:spPr>
            <a:xfrm>
              <a:off x="1989764" y="4240196"/>
              <a:ext cx="2819487" cy="1530563"/>
            </a:xfrm>
            <a:custGeom>
              <a:avLst/>
              <a:gdLst>
                <a:gd name="connsiteX0" fmla="*/ 1893802 w 1893801"/>
                <a:gd name="connsiteY0" fmla="*/ 1028053 h 1028053"/>
                <a:gd name="connsiteX1" fmla="*/ 0 w 1893801"/>
                <a:gd name="connsiteY1" fmla="*/ 0 h 1028053"/>
              </a:gdLst>
              <a:ahLst/>
              <a:cxnLst>
                <a:cxn ang="0">
                  <a:pos x="connsiteX0" y="connsiteY0"/>
                </a:cxn>
                <a:cxn ang="0">
                  <a:pos x="connsiteX1" y="connsiteY1"/>
                </a:cxn>
              </a:cxnLst>
              <a:rect l="l" t="t" r="r" b="b"/>
              <a:pathLst>
                <a:path w="1893801" h="1028053">
                  <a:moveTo>
                    <a:pt x="1893802" y="1028053"/>
                  </a:moveTo>
                  <a:lnTo>
                    <a:pt x="0" y="0"/>
                  </a:lnTo>
                </a:path>
              </a:pathLst>
            </a:custGeom>
            <a:solidFill>
              <a:srgbClr val="FFFFFF"/>
            </a:solidFill>
            <a:ln w="19044" cap="rnd">
              <a:solidFill>
                <a:srgbClr val="00B050"/>
              </a:solidFill>
              <a:prstDash val="solid"/>
              <a:round/>
            </a:ln>
          </p:spPr>
          <p:txBody>
            <a:bodyPr rtlCol="0" anchor="ctr"/>
            <a:lstStyle/>
            <a:p>
              <a:endParaRPr lang="en-US"/>
            </a:p>
          </p:txBody>
        </p:sp>
        <p:sp>
          <p:nvSpPr>
            <p:cNvPr id="62" name="Figura a mano libera: forma 61">
              <a:extLst>
                <a:ext uri="{FF2B5EF4-FFF2-40B4-BE49-F238E27FC236}">
                  <a16:creationId xmlns:a16="http://schemas.microsoft.com/office/drawing/2014/main" id="{BE3A1581-CDF5-3D0D-D81D-67F69F151F8E}"/>
                </a:ext>
              </a:extLst>
            </p:cNvPr>
            <p:cNvSpPr/>
            <p:nvPr/>
          </p:nvSpPr>
          <p:spPr>
            <a:xfrm>
              <a:off x="3136429" y="4613449"/>
              <a:ext cx="524179" cy="928941"/>
            </a:xfrm>
            <a:custGeom>
              <a:avLst/>
              <a:gdLst>
                <a:gd name="connsiteX0" fmla="*/ 352082 w 352082"/>
                <a:gd name="connsiteY0" fmla="*/ 0 h 623954"/>
                <a:gd name="connsiteX1" fmla="*/ 0 w 352082"/>
                <a:gd name="connsiteY1" fmla="*/ 623954 h 623954"/>
              </a:gdLst>
              <a:ahLst/>
              <a:cxnLst>
                <a:cxn ang="0">
                  <a:pos x="connsiteX0" y="connsiteY0"/>
                </a:cxn>
                <a:cxn ang="0">
                  <a:pos x="connsiteX1" y="connsiteY1"/>
                </a:cxn>
              </a:cxnLst>
              <a:rect l="l" t="t" r="r" b="b"/>
              <a:pathLst>
                <a:path w="352082" h="623954">
                  <a:moveTo>
                    <a:pt x="352082" y="0"/>
                  </a:moveTo>
                  <a:cubicBezTo>
                    <a:pt x="234725" y="207988"/>
                    <a:pt x="117360" y="415976"/>
                    <a:pt x="0" y="623954"/>
                  </a:cubicBezTo>
                </a:path>
              </a:pathLst>
            </a:custGeom>
            <a:solidFill>
              <a:srgbClr val="FF0000">
                <a:alpha val="99000"/>
              </a:srgbClr>
            </a:solidFill>
            <a:ln w="19044" cap="rnd">
              <a:solidFill>
                <a:srgbClr val="FF0000">
                  <a:alpha val="99000"/>
                </a:srgbClr>
              </a:solidFill>
              <a:custDash>
                <a:ds d="449858" sp="449858"/>
              </a:custDash>
              <a:round/>
            </a:ln>
          </p:spPr>
          <p:txBody>
            <a:bodyPr rtlCol="0" anchor="ctr"/>
            <a:lstStyle/>
            <a:p>
              <a:endParaRPr lang="en-US"/>
            </a:p>
          </p:txBody>
        </p:sp>
        <p:sp>
          <p:nvSpPr>
            <p:cNvPr id="63" name="Figura a mano libera: forma 62">
              <a:extLst>
                <a:ext uri="{FF2B5EF4-FFF2-40B4-BE49-F238E27FC236}">
                  <a16:creationId xmlns:a16="http://schemas.microsoft.com/office/drawing/2014/main" id="{7764807C-F153-CFBC-C725-9E7D32984DA9}"/>
                </a:ext>
              </a:extLst>
            </p:cNvPr>
            <p:cNvSpPr/>
            <p:nvPr/>
          </p:nvSpPr>
          <p:spPr>
            <a:xfrm>
              <a:off x="3284893" y="3807271"/>
              <a:ext cx="394801" cy="794564"/>
            </a:xfrm>
            <a:custGeom>
              <a:avLst/>
              <a:gdLst>
                <a:gd name="connsiteX0" fmla="*/ 265182 w 265181"/>
                <a:gd name="connsiteY0" fmla="*/ 533695 h 533695"/>
                <a:gd name="connsiteX1" fmla="*/ 0 w 265181"/>
                <a:gd name="connsiteY1" fmla="*/ 0 h 533695"/>
              </a:gdLst>
              <a:ahLst/>
              <a:cxnLst>
                <a:cxn ang="0">
                  <a:pos x="connsiteX0" y="connsiteY0"/>
                </a:cxn>
                <a:cxn ang="0">
                  <a:pos x="connsiteX1" y="connsiteY1"/>
                </a:cxn>
              </a:cxnLst>
              <a:rect l="l" t="t" r="r" b="b"/>
              <a:pathLst>
                <a:path w="265181" h="533695">
                  <a:moveTo>
                    <a:pt x="265182" y="533695"/>
                  </a:moveTo>
                  <a:cubicBezTo>
                    <a:pt x="176790" y="355806"/>
                    <a:pt x="88398" y="177912"/>
                    <a:pt x="0" y="0"/>
                  </a:cubicBezTo>
                </a:path>
              </a:pathLst>
            </a:custGeom>
            <a:noFill/>
            <a:ln w="19050" cap="rnd">
              <a:solidFill>
                <a:srgbClr val="000000">
                  <a:alpha val="99000"/>
                </a:srgbClr>
              </a:solidFill>
              <a:prstDash val="solid"/>
              <a:round/>
            </a:ln>
          </p:spPr>
          <p:txBody>
            <a:bodyPr rtlCol="0" anchor="ctr"/>
            <a:lstStyle/>
            <a:p>
              <a:endParaRPr lang="en-US"/>
            </a:p>
          </p:txBody>
        </p:sp>
        <p:sp>
          <p:nvSpPr>
            <p:cNvPr id="64" name="Figura a mano libera: forma 63">
              <a:extLst>
                <a:ext uri="{FF2B5EF4-FFF2-40B4-BE49-F238E27FC236}">
                  <a16:creationId xmlns:a16="http://schemas.microsoft.com/office/drawing/2014/main" id="{8BA5FE78-A4C9-57A4-231D-75FD682A7220}"/>
                </a:ext>
              </a:extLst>
            </p:cNvPr>
            <p:cNvSpPr/>
            <p:nvPr/>
          </p:nvSpPr>
          <p:spPr>
            <a:xfrm rot="19998069">
              <a:off x="3194974" y="3698101"/>
              <a:ext cx="148183" cy="153748"/>
            </a:xfrm>
            <a:custGeom>
              <a:avLst/>
              <a:gdLst>
                <a:gd name="connsiteX0" fmla="*/ 99493 w 99532"/>
                <a:gd name="connsiteY0" fmla="*/ 103141 h 103270"/>
                <a:gd name="connsiteX1" fmla="*/ -39 w 99532"/>
                <a:gd name="connsiteY1" fmla="*/ 103141 h 103270"/>
                <a:gd name="connsiteX2" fmla="*/ 49727 w 99532"/>
                <a:gd name="connsiteY2" fmla="*/ -130 h 103270"/>
              </a:gdLst>
              <a:ahLst/>
              <a:cxnLst>
                <a:cxn ang="0">
                  <a:pos x="connsiteX0" y="connsiteY0"/>
                </a:cxn>
                <a:cxn ang="0">
                  <a:pos x="connsiteX1" y="connsiteY1"/>
                </a:cxn>
                <a:cxn ang="0">
                  <a:pos x="connsiteX2" y="connsiteY2"/>
                </a:cxn>
              </a:cxnLst>
              <a:rect l="l" t="t" r="r" b="b"/>
              <a:pathLst>
                <a:path w="99532" h="103270">
                  <a:moveTo>
                    <a:pt x="99493" y="103141"/>
                  </a:moveTo>
                  <a:lnTo>
                    <a:pt x="-39" y="103141"/>
                  </a:lnTo>
                  <a:lnTo>
                    <a:pt x="49727" y="-130"/>
                  </a:lnTo>
                  <a:close/>
                </a:path>
              </a:pathLst>
            </a:custGeom>
            <a:solidFill>
              <a:srgbClr val="000000"/>
            </a:solidFill>
            <a:ln w="19178" cap="flat">
              <a:solidFill>
                <a:srgbClr val="000000"/>
              </a:solidFill>
              <a:prstDash val="solid"/>
              <a:miter/>
            </a:ln>
          </p:spPr>
          <p:txBody>
            <a:bodyPr rtlCol="0" anchor="ctr"/>
            <a:lstStyle/>
            <a:p>
              <a:endParaRPr lang="en-US"/>
            </a:p>
          </p:txBody>
        </p:sp>
        <p:sp>
          <p:nvSpPr>
            <p:cNvPr id="65" name="CasellaDiTesto 64">
              <a:extLst>
                <a:ext uri="{FF2B5EF4-FFF2-40B4-BE49-F238E27FC236}">
                  <a16:creationId xmlns:a16="http://schemas.microsoft.com/office/drawing/2014/main" id="{F8085484-C425-684D-161A-9A7ACD64F863}"/>
                </a:ext>
              </a:extLst>
            </p:cNvPr>
            <p:cNvSpPr txBox="1"/>
            <p:nvPr/>
          </p:nvSpPr>
          <p:spPr>
            <a:xfrm>
              <a:off x="3079768" y="3943435"/>
              <a:ext cx="456622" cy="519017"/>
            </a:xfrm>
            <a:prstGeom prst="rect">
              <a:avLst/>
            </a:prstGeom>
            <a:noFill/>
          </p:spPr>
          <p:txBody>
            <a:bodyPr wrap="none" rtlCol="0">
              <a:spAutoFit/>
            </a:bodyPr>
            <a:lstStyle/>
            <a:p>
              <a:pPr algn="l"/>
              <a:r>
                <a:rPr lang="en-US" sz="1800" b="1" i="1" spc="0" baseline="0" dirty="0">
                  <a:solidFill>
                    <a:srgbClr val="000000"/>
                  </a:solidFill>
                  <a:latin typeface="Arial"/>
                  <a:cs typeface="Arial"/>
                  <a:sym typeface="Arial"/>
                  <a:rtl val="0"/>
                </a:rPr>
                <a:t>x</a:t>
              </a:r>
            </a:p>
          </p:txBody>
        </p:sp>
      </p:grpSp>
      <p:graphicFrame>
        <p:nvGraphicFramePr>
          <p:cNvPr id="68" name="Oggetto 9">
            <a:extLst>
              <a:ext uri="{FF2B5EF4-FFF2-40B4-BE49-F238E27FC236}">
                <a16:creationId xmlns:a16="http://schemas.microsoft.com/office/drawing/2014/main" id="{027BECFB-FA8F-8731-7EC4-EEF3B0CCE950}"/>
              </a:ext>
            </a:extLst>
          </p:cNvPr>
          <p:cNvGraphicFramePr>
            <a:graphicFrameLocks noChangeAspect="1"/>
          </p:cNvGraphicFramePr>
          <p:nvPr>
            <p:extLst>
              <p:ext uri="{D42A27DB-BD31-4B8C-83A1-F6EECF244321}">
                <p14:modId xmlns:p14="http://schemas.microsoft.com/office/powerpoint/2010/main" val="1982149085"/>
              </p:ext>
            </p:extLst>
          </p:nvPr>
        </p:nvGraphicFramePr>
        <p:xfrm>
          <a:off x="4792804" y="5244811"/>
          <a:ext cx="3143250" cy="444500"/>
        </p:xfrm>
        <a:graphic>
          <a:graphicData uri="http://schemas.openxmlformats.org/presentationml/2006/ole">
            <mc:AlternateContent xmlns:mc="http://schemas.openxmlformats.org/markup-compatibility/2006">
              <mc:Choice xmlns:v="urn:schemas-microsoft-com:vml" Requires="v">
                <p:oleObj name="Equation" r:id="rId4" imgW="1257120" imgH="177480" progId="Equation.DSMT4">
                  <p:embed/>
                </p:oleObj>
              </mc:Choice>
              <mc:Fallback>
                <p:oleObj name="Equation" r:id="rId4" imgW="1257120" imgH="177480" progId="Equation.DSMT4">
                  <p:embed/>
                  <p:pic>
                    <p:nvPicPr>
                      <p:cNvPr id="68" name="Oggetto 9">
                        <a:extLst>
                          <a:ext uri="{FF2B5EF4-FFF2-40B4-BE49-F238E27FC236}">
                            <a16:creationId xmlns:a16="http://schemas.microsoft.com/office/drawing/2014/main" id="{027BECFB-FA8F-8731-7EC4-EEF3B0CCE950}"/>
                          </a:ext>
                        </a:extLst>
                      </p:cNvPr>
                      <p:cNvPicPr/>
                      <p:nvPr/>
                    </p:nvPicPr>
                    <p:blipFill>
                      <a:blip r:embed="rId5"/>
                      <a:stretch>
                        <a:fillRect/>
                      </a:stretch>
                    </p:blipFill>
                    <p:spPr>
                      <a:xfrm>
                        <a:off x="4792804" y="5244811"/>
                        <a:ext cx="3143250" cy="444500"/>
                      </a:xfrm>
                      <a:prstGeom prst="rect">
                        <a:avLst/>
                      </a:prstGeom>
                    </p:spPr>
                  </p:pic>
                </p:oleObj>
              </mc:Fallback>
            </mc:AlternateContent>
          </a:graphicData>
        </a:graphic>
      </p:graphicFrame>
      <p:graphicFrame>
        <p:nvGraphicFramePr>
          <p:cNvPr id="69" name="Oggetto 9">
            <a:extLst>
              <a:ext uri="{FF2B5EF4-FFF2-40B4-BE49-F238E27FC236}">
                <a16:creationId xmlns:a16="http://schemas.microsoft.com/office/drawing/2014/main" id="{115AEBA8-C09A-DD0A-3757-6654413B5A30}"/>
              </a:ext>
            </a:extLst>
          </p:cNvPr>
          <p:cNvGraphicFramePr>
            <a:graphicFrameLocks noChangeAspect="1"/>
          </p:cNvGraphicFramePr>
          <p:nvPr>
            <p:extLst>
              <p:ext uri="{D42A27DB-BD31-4B8C-83A1-F6EECF244321}">
                <p14:modId xmlns:p14="http://schemas.microsoft.com/office/powerpoint/2010/main" val="2441229636"/>
              </p:ext>
            </p:extLst>
          </p:nvPr>
        </p:nvGraphicFramePr>
        <p:xfrm>
          <a:off x="407894" y="5720716"/>
          <a:ext cx="3143250" cy="444500"/>
        </p:xfrm>
        <a:graphic>
          <a:graphicData uri="http://schemas.openxmlformats.org/presentationml/2006/ole">
            <mc:AlternateContent xmlns:mc="http://schemas.openxmlformats.org/markup-compatibility/2006">
              <mc:Choice xmlns:v="urn:schemas-microsoft-com:vml" Requires="v">
                <p:oleObj name="Equation" r:id="rId6" imgW="1257120" imgH="177480" progId="Equation.DSMT4">
                  <p:embed/>
                </p:oleObj>
              </mc:Choice>
              <mc:Fallback>
                <p:oleObj name="Equation" r:id="rId6" imgW="1257120" imgH="177480" progId="Equation.DSMT4">
                  <p:embed/>
                  <p:pic>
                    <p:nvPicPr>
                      <p:cNvPr id="69" name="Oggetto 9">
                        <a:extLst>
                          <a:ext uri="{FF2B5EF4-FFF2-40B4-BE49-F238E27FC236}">
                            <a16:creationId xmlns:a16="http://schemas.microsoft.com/office/drawing/2014/main" id="{115AEBA8-C09A-DD0A-3757-6654413B5A30}"/>
                          </a:ext>
                        </a:extLst>
                      </p:cNvPr>
                      <p:cNvPicPr/>
                      <p:nvPr/>
                    </p:nvPicPr>
                    <p:blipFill>
                      <a:blip r:embed="rId7"/>
                      <a:stretch>
                        <a:fillRect/>
                      </a:stretch>
                    </p:blipFill>
                    <p:spPr>
                      <a:xfrm>
                        <a:off x="407894" y="5720716"/>
                        <a:ext cx="3143250" cy="444500"/>
                      </a:xfrm>
                      <a:prstGeom prst="rect">
                        <a:avLst/>
                      </a:prstGeom>
                    </p:spPr>
                  </p:pic>
                </p:oleObj>
              </mc:Fallback>
            </mc:AlternateContent>
          </a:graphicData>
        </a:graphic>
      </p:graphicFrame>
      <p:cxnSp>
        <p:nvCxnSpPr>
          <p:cNvPr id="70" name="Straight Arrow Connector 10">
            <a:extLst>
              <a:ext uri="{FF2B5EF4-FFF2-40B4-BE49-F238E27FC236}">
                <a16:creationId xmlns:a16="http://schemas.microsoft.com/office/drawing/2014/main" id="{ECFB3C3F-542B-BFD7-D9A3-AB715C688BED}"/>
              </a:ext>
            </a:extLst>
          </p:cNvPr>
          <p:cNvCxnSpPr>
            <a:cxnSpLocks/>
          </p:cNvCxnSpPr>
          <p:nvPr/>
        </p:nvCxnSpPr>
        <p:spPr>
          <a:xfrm flipV="1">
            <a:off x="2083229" y="4803551"/>
            <a:ext cx="685739" cy="915748"/>
          </a:xfrm>
          <a:prstGeom prst="straightConnector1">
            <a:avLst/>
          </a:prstGeom>
          <a:ln w="2857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10">
            <a:extLst>
              <a:ext uri="{FF2B5EF4-FFF2-40B4-BE49-F238E27FC236}">
                <a16:creationId xmlns:a16="http://schemas.microsoft.com/office/drawing/2014/main" id="{D046F181-85C4-1A45-F471-030D3945EBEB}"/>
              </a:ext>
            </a:extLst>
          </p:cNvPr>
          <p:cNvCxnSpPr>
            <a:cxnSpLocks/>
          </p:cNvCxnSpPr>
          <p:nvPr/>
        </p:nvCxnSpPr>
        <p:spPr>
          <a:xfrm flipH="1" flipV="1">
            <a:off x="5107328" y="4800031"/>
            <a:ext cx="1882" cy="392108"/>
          </a:xfrm>
          <a:prstGeom prst="straightConnector1">
            <a:avLst/>
          </a:prstGeom>
          <a:ln w="2857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76" name="Oggetto 9">
            <a:extLst>
              <a:ext uri="{FF2B5EF4-FFF2-40B4-BE49-F238E27FC236}">
                <a16:creationId xmlns:a16="http://schemas.microsoft.com/office/drawing/2014/main" id="{4D840A4A-E28F-841E-98F7-0E87308E6081}"/>
              </a:ext>
            </a:extLst>
          </p:cNvPr>
          <p:cNvGraphicFramePr>
            <a:graphicFrameLocks noChangeAspect="1"/>
          </p:cNvGraphicFramePr>
          <p:nvPr>
            <p:extLst>
              <p:ext uri="{D42A27DB-BD31-4B8C-83A1-F6EECF244321}">
                <p14:modId xmlns:p14="http://schemas.microsoft.com/office/powerpoint/2010/main" val="3350834517"/>
              </p:ext>
            </p:extLst>
          </p:nvPr>
        </p:nvGraphicFramePr>
        <p:xfrm>
          <a:off x="5730786" y="1854164"/>
          <a:ext cx="1651000" cy="444500"/>
        </p:xfrm>
        <a:graphic>
          <a:graphicData uri="http://schemas.openxmlformats.org/presentationml/2006/ole">
            <mc:AlternateContent xmlns:mc="http://schemas.openxmlformats.org/markup-compatibility/2006">
              <mc:Choice xmlns:v="urn:schemas-microsoft-com:vml" Requires="v">
                <p:oleObj name="Equation" r:id="rId8" imgW="660240" imgH="177480" progId="Equation.DSMT4">
                  <p:embed/>
                </p:oleObj>
              </mc:Choice>
              <mc:Fallback>
                <p:oleObj name="Equation" r:id="rId8" imgW="660240" imgH="177480" progId="Equation.DSMT4">
                  <p:embed/>
                  <p:pic>
                    <p:nvPicPr>
                      <p:cNvPr id="76" name="Oggetto 9">
                        <a:extLst>
                          <a:ext uri="{FF2B5EF4-FFF2-40B4-BE49-F238E27FC236}">
                            <a16:creationId xmlns:a16="http://schemas.microsoft.com/office/drawing/2014/main" id="{4D840A4A-E28F-841E-98F7-0E87308E6081}"/>
                          </a:ext>
                        </a:extLst>
                      </p:cNvPr>
                      <p:cNvPicPr/>
                      <p:nvPr/>
                    </p:nvPicPr>
                    <p:blipFill>
                      <a:blip r:embed="rId9"/>
                      <a:stretch>
                        <a:fillRect/>
                      </a:stretch>
                    </p:blipFill>
                    <p:spPr>
                      <a:xfrm>
                        <a:off x="5730786" y="1854164"/>
                        <a:ext cx="1651000" cy="444500"/>
                      </a:xfrm>
                      <a:prstGeom prst="rect">
                        <a:avLst/>
                      </a:prstGeom>
                    </p:spPr>
                  </p:pic>
                </p:oleObj>
              </mc:Fallback>
            </mc:AlternateContent>
          </a:graphicData>
        </a:graphic>
      </p:graphicFrame>
      <p:graphicFrame>
        <p:nvGraphicFramePr>
          <p:cNvPr id="77" name="Oggetto 9">
            <a:extLst>
              <a:ext uri="{FF2B5EF4-FFF2-40B4-BE49-F238E27FC236}">
                <a16:creationId xmlns:a16="http://schemas.microsoft.com/office/drawing/2014/main" id="{B69C446F-F26B-8C75-9B9A-6E0E92556069}"/>
              </a:ext>
            </a:extLst>
          </p:cNvPr>
          <p:cNvGraphicFramePr>
            <a:graphicFrameLocks noChangeAspect="1"/>
          </p:cNvGraphicFramePr>
          <p:nvPr>
            <p:extLst>
              <p:ext uri="{D42A27DB-BD31-4B8C-83A1-F6EECF244321}">
                <p14:modId xmlns:p14="http://schemas.microsoft.com/office/powerpoint/2010/main" val="2717605768"/>
              </p:ext>
            </p:extLst>
          </p:nvPr>
        </p:nvGraphicFramePr>
        <p:xfrm>
          <a:off x="5607230" y="2852603"/>
          <a:ext cx="1651000" cy="444500"/>
        </p:xfrm>
        <a:graphic>
          <a:graphicData uri="http://schemas.openxmlformats.org/presentationml/2006/ole">
            <mc:AlternateContent xmlns:mc="http://schemas.openxmlformats.org/markup-compatibility/2006">
              <mc:Choice xmlns:v="urn:schemas-microsoft-com:vml" Requires="v">
                <p:oleObj name="Equation" r:id="rId10" imgW="660240" imgH="177480" progId="Equation.DSMT4">
                  <p:embed/>
                </p:oleObj>
              </mc:Choice>
              <mc:Fallback>
                <p:oleObj name="Equation" r:id="rId10" imgW="660240" imgH="177480" progId="Equation.DSMT4">
                  <p:embed/>
                  <p:pic>
                    <p:nvPicPr>
                      <p:cNvPr id="77" name="Oggetto 9">
                        <a:extLst>
                          <a:ext uri="{FF2B5EF4-FFF2-40B4-BE49-F238E27FC236}">
                            <a16:creationId xmlns:a16="http://schemas.microsoft.com/office/drawing/2014/main" id="{B69C446F-F26B-8C75-9B9A-6E0E92556069}"/>
                          </a:ext>
                        </a:extLst>
                      </p:cNvPr>
                      <p:cNvPicPr/>
                      <p:nvPr/>
                    </p:nvPicPr>
                    <p:blipFill>
                      <a:blip r:embed="rId11"/>
                      <a:stretch>
                        <a:fillRect/>
                      </a:stretch>
                    </p:blipFill>
                    <p:spPr>
                      <a:xfrm>
                        <a:off x="5607230" y="2852603"/>
                        <a:ext cx="1651000" cy="444500"/>
                      </a:xfrm>
                      <a:prstGeom prst="rect">
                        <a:avLst/>
                      </a:prstGeom>
                    </p:spPr>
                  </p:pic>
                </p:oleObj>
              </mc:Fallback>
            </mc:AlternateContent>
          </a:graphicData>
        </a:graphic>
      </p:graphicFrame>
      <p:sp>
        <p:nvSpPr>
          <p:cNvPr id="78" name="Figura a mano libera: forma 77">
            <a:extLst>
              <a:ext uri="{FF2B5EF4-FFF2-40B4-BE49-F238E27FC236}">
                <a16:creationId xmlns:a16="http://schemas.microsoft.com/office/drawing/2014/main" id="{D958EF10-BC83-6016-7AEE-8C58070DCB7D}"/>
              </a:ext>
            </a:extLst>
          </p:cNvPr>
          <p:cNvSpPr/>
          <p:nvPr/>
        </p:nvSpPr>
        <p:spPr>
          <a:xfrm>
            <a:off x="4583430" y="1188720"/>
            <a:ext cx="1051560" cy="802383"/>
          </a:xfrm>
          <a:custGeom>
            <a:avLst/>
            <a:gdLst>
              <a:gd name="connsiteX0" fmla="*/ 0 w 1051560"/>
              <a:gd name="connsiteY0" fmla="*/ 0 h 802383"/>
              <a:gd name="connsiteX1" fmla="*/ 342900 w 1051560"/>
              <a:gd name="connsiteY1" fmla="*/ 331470 h 802383"/>
              <a:gd name="connsiteX2" fmla="*/ 640080 w 1051560"/>
              <a:gd name="connsiteY2" fmla="*/ 731520 h 802383"/>
              <a:gd name="connsiteX3" fmla="*/ 1051560 w 1051560"/>
              <a:gd name="connsiteY3" fmla="*/ 800100 h 802383"/>
            </a:gdLst>
            <a:ahLst/>
            <a:cxnLst>
              <a:cxn ang="0">
                <a:pos x="connsiteX0" y="connsiteY0"/>
              </a:cxn>
              <a:cxn ang="0">
                <a:pos x="connsiteX1" y="connsiteY1"/>
              </a:cxn>
              <a:cxn ang="0">
                <a:pos x="connsiteX2" y="connsiteY2"/>
              </a:cxn>
              <a:cxn ang="0">
                <a:pos x="connsiteX3" y="connsiteY3"/>
              </a:cxn>
            </a:cxnLst>
            <a:rect l="l" t="t" r="r" b="b"/>
            <a:pathLst>
              <a:path w="1051560" h="802383">
                <a:moveTo>
                  <a:pt x="0" y="0"/>
                </a:moveTo>
                <a:cubicBezTo>
                  <a:pt x="118110" y="104775"/>
                  <a:pt x="236220" y="209550"/>
                  <a:pt x="342900" y="331470"/>
                </a:cubicBezTo>
                <a:cubicBezTo>
                  <a:pt x="449580" y="453390"/>
                  <a:pt x="521970" y="653415"/>
                  <a:pt x="640080" y="731520"/>
                </a:cubicBezTo>
                <a:cubicBezTo>
                  <a:pt x="758190" y="809625"/>
                  <a:pt x="904875" y="804862"/>
                  <a:pt x="1051560" y="800100"/>
                </a:cubicBez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igura a mano libera: forma 78">
            <a:extLst>
              <a:ext uri="{FF2B5EF4-FFF2-40B4-BE49-F238E27FC236}">
                <a16:creationId xmlns:a16="http://schemas.microsoft.com/office/drawing/2014/main" id="{0DC2E042-769F-8FB7-AE79-60FB573B4184}"/>
              </a:ext>
            </a:extLst>
          </p:cNvPr>
          <p:cNvSpPr/>
          <p:nvPr/>
        </p:nvSpPr>
        <p:spPr>
          <a:xfrm>
            <a:off x="7383466" y="2308860"/>
            <a:ext cx="1051560" cy="491490"/>
          </a:xfrm>
          <a:custGeom>
            <a:avLst/>
            <a:gdLst>
              <a:gd name="connsiteX0" fmla="*/ 0 w 1051560"/>
              <a:gd name="connsiteY0" fmla="*/ 0 h 491490"/>
              <a:gd name="connsiteX1" fmla="*/ 331470 w 1051560"/>
              <a:gd name="connsiteY1" fmla="*/ 125730 h 491490"/>
              <a:gd name="connsiteX2" fmla="*/ 1051560 w 1051560"/>
              <a:gd name="connsiteY2" fmla="*/ 491490 h 491490"/>
            </a:gdLst>
            <a:ahLst/>
            <a:cxnLst>
              <a:cxn ang="0">
                <a:pos x="connsiteX0" y="connsiteY0"/>
              </a:cxn>
              <a:cxn ang="0">
                <a:pos x="connsiteX1" y="connsiteY1"/>
              </a:cxn>
              <a:cxn ang="0">
                <a:pos x="connsiteX2" y="connsiteY2"/>
              </a:cxn>
            </a:cxnLst>
            <a:rect l="l" t="t" r="r" b="b"/>
            <a:pathLst>
              <a:path w="1051560" h="491490">
                <a:moveTo>
                  <a:pt x="0" y="0"/>
                </a:moveTo>
                <a:cubicBezTo>
                  <a:pt x="78105" y="21907"/>
                  <a:pt x="156210" y="43815"/>
                  <a:pt x="331470" y="125730"/>
                </a:cubicBezTo>
                <a:cubicBezTo>
                  <a:pt x="506730" y="207645"/>
                  <a:pt x="779145" y="349567"/>
                  <a:pt x="1051560" y="491490"/>
                </a:cubicBezTo>
              </a:path>
            </a:pathLst>
          </a:custGeom>
          <a:noFill/>
          <a:ln w="4445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igura a mano libera: forma 79">
            <a:extLst>
              <a:ext uri="{FF2B5EF4-FFF2-40B4-BE49-F238E27FC236}">
                <a16:creationId xmlns:a16="http://schemas.microsoft.com/office/drawing/2014/main" id="{64D09B6D-3660-F97B-2FB6-8D3C5C39986E}"/>
              </a:ext>
            </a:extLst>
          </p:cNvPr>
          <p:cNvSpPr/>
          <p:nvPr/>
        </p:nvSpPr>
        <p:spPr>
          <a:xfrm>
            <a:off x="4343400" y="1863090"/>
            <a:ext cx="1280160" cy="1234440"/>
          </a:xfrm>
          <a:custGeom>
            <a:avLst/>
            <a:gdLst>
              <a:gd name="connsiteX0" fmla="*/ 0 w 1280160"/>
              <a:gd name="connsiteY0" fmla="*/ 0 h 1234440"/>
              <a:gd name="connsiteX1" fmla="*/ 377190 w 1280160"/>
              <a:gd name="connsiteY1" fmla="*/ 285750 h 1234440"/>
              <a:gd name="connsiteX2" fmla="*/ 640080 w 1280160"/>
              <a:gd name="connsiteY2" fmla="*/ 960120 h 1234440"/>
              <a:gd name="connsiteX3" fmla="*/ 925830 w 1280160"/>
              <a:gd name="connsiteY3" fmla="*/ 1165860 h 1234440"/>
              <a:gd name="connsiteX4" fmla="*/ 1280160 w 1280160"/>
              <a:gd name="connsiteY4" fmla="*/ 1234440 h 123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0" h="1234440">
                <a:moveTo>
                  <a:pt x="0" y="0"/>
                </a:moveTo>
                <a:cubicBezTo>
                  <a:pt x="135255" y="62865"/>
                  <a:pt x="270510" y="125730"/>
                  <a:pt x="377190" y="285750"/>
                </a:cubicBezTo>
                <a:cubicBezTo>
                  <a:pt x="483870" y="445770"/>
                  <a:pt x="548640" y="813435"/>
                  <a:pt x="640080" y="960120"/>
                </a:cubicBezTo>
                <a:cubicBezTo>
                  <a:pt x="731520" y="1106805"/>
                  <a:pt x="819150" y="1120140"/>
                  <a:pt x="925830" y="1165860"/>
                </a:cubicBezTo>
                <a:cubicBezTo>
                  <a:pt x="1032510" y="1211580"/>
                  <a:pt x="1156335" y="1223010"/>
                  <a:pt x="1280160" y="1234440"/>
                </a:cubicBez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igura a mano libera: forma 80">
            <a:extLst>
              <a:ext uri="{FF2B5EF4-FFF2-40B4-BE49-F238E27FC236}">
                <a16:creationId xmlns:a16="http://schemas.microsoft.com/office/drawing/2014/main" id="{97FD55F3-36BC-F00C-E3A3-BAE64B5F0772}"/>
              </a:ext>
            </a:extLst>
          </p:cNvPr>
          <p:cNvSpPr/>
          <p:nvPr/>
        </p:nvSpPr>
        <p:spPr>
          <a:xfrm>
            <a:off x="6834826" y="3280410"/>
            <a:ext cx="788670" cy="742950"/>
          </a:xfrm>
          <a:custGeom>
            <a:avLst/>
            <a:gdLst>
              <a:gd name="connsiteX0" fmla="*/ 0 w 788670"/>
              <a:gd name="connsiteY0" fmla="*/ 0 h 742950"/>
              <a:gd name="connsiteX1" fmla="*/ 262890 w 788670"/>
              <a:gd name="connsiteY1" fmla="*/ 411480 h 742950"/>
              <a:gd name="connsiteX2" fmla="*/ 788670 w 788670"/>
              <a:gd name="connsiteY2" fmla="*/ 742950 h 742950"/>
            </a:gdLst>
            <a:ahLst/>
            <a:cxnLst>
              <a:cxn ang="0">
                <a:pos x="connsiteX0" y="connsiteY0"/>
              </a:cxn>
              <a:cxn ang="0">
                <a:pos x="connsiteX1" y="connsiteY1"/>
              </a:cxn>
              <a:cxn ang="0">
                <a:pos x="connsiteX2" y="connsiteY2"/>
              </a:cxn>
            </a:cxnLst>
            <a:rect l="l" t="t" r="r" b="b"/>
            <a:pathLst>
              <a:path w="788670" h="742950">
                <a:moveTo>
                  <a:pt x="0" y="0"/>
                </a:moveTo>
                <a:cubicBezTo>
                  <a:pt x="65722" y="143827"/>
                  <a:pt x="131445" y="287655"/>
                  <a:pt x="262890" y="411480"/>
                </a:cubicBezTo>
                <a:cubicBezTo>
                  <a:pt x="394335" y="535305"/>
                  <a:pt x="591502" y="639127"/>
                  <a:pt x="788670" y="742950"/>
                </a:cubicBezTo>
              </a:path>
            </a:pathLst>
          </a:custGeom>
          <a:noFill/>
          <a:ln w="4445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3" name="Oggetto 82">
            <a:extLst>
              <a:ext uri="{FF2B5EF4-FFF2-40B4-BE49-F238E27FC236}">
                <a16:creationId xmlns:a16="http://schemas.microsoft.com/office/drawing/2014/main" id="{F1E3DB32-4121-9F83-2C6A-BC750BAD99C0}"/>
              </a:ext>
            </a:extLst>
          </p:cNvPr>
          <p:cNvGraphicFramePr>
            <a:graphicFrameLocks noChangeAspect="1"/>
          </p:cNvGraphicFramePr>
          <p:nvPr>
            <p:extLst>
              <p:ext uri="{D42A27DB-BD31-4B8C-83A1-F6EECF244321}">
                <p14:modId xmlns:p14="http://schemas.microsoft.com/office/powerpoint/2010/main" val="984529051"/>
              </p:ext>
            </p:extLst>
          </p:nvPr>
        </p:nvGraphicFramePr>
        <p:xfrm>
          <a:off x="561280" y="2395047"/>
          <a:ext cx="1227137" cy="1060450"/>
        </p:xfrm>
        <a:graphic>
          <a:graphicData uri="http://schemas.openxmlformats.org/presentationml/2006/ole">
            <mc:AlternateContent xmlns:mc="http://schemas.openxmlformats.org/markup-compatibility/2006">
              <mc:Choice xmlns:v="urn:schemas-microsoft-com:vml" Requires="v">
                <p:oleObj name="Equation" r:id="rId12" imgW="558720" imgH="482400" progId="Equation.DSMT4">
                  <p:embed/>
                </p:oleObj>
              </mc:Choice>
              <mc:Fallback>
                <p:oleObj name="Equation" r:id="rId12" imgW="558720" imgH="482400" progId="Equation.DSMT4">
                  <p:embed/>
                  <p:pic>
                    <p:nvPicPr>
                      <p:cNvPr id="83" name="Oggetto 82">
                        <a:extLst>
                          <a:ext uri="{FF2B5EF4-FFF2-40B4-BE49-F238E27FC236}">
                            <a16:creationId xmlns:a16="http://schemas.microsoft.com/office/drawing/2014/main" id="{F1E3DB32-4121-9F83-2C6A-BC750BAD99C0}"/>
                          </a:ext>
                        </a:extLst>
                      </p:cNvPr>
                      <p:cNvPicPr/>
                      <p:nvPr/>
                    </p:nvPicPr>
                    <p:blipFill>
                      <a:blip r:embed="rId13"/>
                      <a:stretch>
                        <a:fillRect/>
                      </a:stretch>
                    </p:blipFill>
                    <p:spPr>
                      <a:xfrm>
                        <a:off x="561280" y="2395047"/>
                        <a:ext cx="1227137" cy="1060450"/>
                      </a:xfrm>
                      <a:prstGeom prst="rect">
                        <a:avLst/>
                      </a:prstGeom>
                    </p:spPr>
                  </p:pic>
                </p:oleObj>
              </mc:Fallback>
            </mc:AlternateContent>
          </a:graphicData>
        </a:graphic>
      </p:graphicFrame>
      <p:graphicFrame>
        <p:nvGraphicFramePr>
          <p:cNvPr id="84" name="Oggetto 83">
            <a:extLst>
              <a:ext uri="{FF2B5EF4-FFF2-40B4-BE49-F238E27FC236}">
                <a16:creationId xmlns:a16="http://schemas.microsoft.com/office/drawing/2014/main" id="{DAD9E150-8E14-3B09-5CAD-E75F4D4C9276}"/>
              </a:ext>
            </a:extLst>
          </p:cNvPr>
          <p:cNvGraphicFramePr>
            <a:graphicFrameLocks noChangeAspect="1"/>
          </p:cNvGraphicFramePr>
          <p:nvPr>
            <p:extLst>
              <p:ext uri="{D42A27DB-BD31-4B8C-83A1-F6EECF244321}">
                <p14:modId xmlns:p14="http://schemas.microsoft.com/office/powerpoint/2010/main" val="106453933"/>
              </p:ext>
            </p:extLst>
          </p:nvPr>
        </p:nvGraphicFramePr>
        <p:xfrm>
          <a:off x="490538" y="3509963"/>
          <a:ext cx="1366837" cy="1060450"/>
        </p:xfrm>
        <a:graphic>
          <a:graphicData uri="http://schemas.openxmlformats.org/presentationml/2006/ole">
            <mc:AlternateContent xmlns:mc="http://schemas.openxmlformats.org/markup-compatibility/2006">
              <mc:Choice xmlns:v="urn:schemas-microsoft-com:vml" Requires="v">
                <p:oleObj name="Equation" r:id="rId14" imgW="622080" imgH="482400" progId="Equation.DSMT4">
                  <p:embed/>
                </p:oleObj>
              </mc:Choice>
              <mc:Fallback>
                <p:oleObj name="Equation" r:id="rId14" imgW="622080" imgH="482400" progId="Equation.DSMT4">
                  <p:embed/>
                  <p:pic>
                    <p:nvPicPr>
                      <p:cNvPr id="84" name="Oggetto 83">
                        <a:extLst>
                          <a:ext uri="{FF2B5EF4-FFF2-40B4-BE49-F238E27FC236}">
                            <a16:creationId xmlns:a16="http://schemas.microsoft.com/office/drawing/2014/main" id="{DAD9E150-8E14-3B09-5CAD-E75F4D4C9276}"/>
                          </a:ext>
                        </a:extLst>
                      </p:cNvPr>
                      <p:cNvPicPr/>
                      <p:nvPr/>
                    </p:nvPicPr>
                    <p:blipFill>
                      <a:blip r:embed="rId15"/>
                      <a:stretch>
                        <a:fillRect/>
                      </a:stretch>
                    </p:blipFill>
                    <p:spPr>
                      <a:xfrm>
                        <a:off x="490538" y="3509963"/>
                        <a:ext cx="1366837" cy="1060450"/>
                      </a:xfrm>
                      <a:prstGeom prst="rect">
                        <a:avLst/>
                      </a:prstGeom>
                    </p:spPr>
                  </p:pic>
                </p:oleObj>
              </mc:Fallback>
            </mc:AlternateContent>
          </a:graphicData>
        </a:graphic>
      </p:graphicFrame>
      <p:grpSp>
        <p:nvGrpSpPr>
          <p:cNvPr id="41" name="Gruppo 40">
            <a:extLst>
              <a:ext uri="{FF2B5EF4-FFF2-40B4-BE49-F238E27FC236}">
                <a16:creationId xmlns:a16="http://schemas.microsoft.com/office/drawing/2014/main" id="{0034AE76-EEA0-3386-0E4F-743556840913}"/>
              </a:ext>
            </a:extLst>
          </p:cNvPr>
          <p:cNvGrpSpPr/>
          <p:nvPr/>
        </p:nvGrpSpPr>
        <p:grpSpPr>
          <a:xfrm>
            <a:off x="7849923" y="2480310"/>
            <a:ext cx="2897352" cy="2883632"/>
            <a:chOff x="8485825" y="2433904"/>
            <a:chExt cx="2897352" cy="2883632"/>
          </a:xfrm>
        </p:grpSpPr>
        <p:sp>
          <p:nvSpPr>
            <p:cNvPr id="9" name="Figura a mano libera: forma 8">
              <a:extLst>
                <a:ext uri="{FF2B5EF4-FFF2-40B4-BE49-F238E27FC236}">
                  <a16:creationId xmlns:a16="http://schemas.microsoft.com/office/drawing/2014/main" id="{290288C6-CBEF-DC3F-89C1-497C426ECAF0}"/>
                </a:ext>
              </a:extLst>
            </p:cNvPr>
            <p:cNvSpPr/>
            <p:nvPr/>
          </p:nvSpPr>
          <p:spPr>
            <a:xfrm>
              <a:off x="8902680" y="2433904"/>
              <a:ext cx="2480497" cy="2117988"/>
            </a:xfrm>
            <a:custGeom>
              <a:avLst/>
              <a:gdLst>
                <a:gd name="connsiteX0" fmla="*/ 580424 w 2480497"/>
                <a:gd name="connsiteY0" fmla="*/ 0 h 2117988"/>
                <a:gd name="connsiteX1" fmla="*/ 2480498 w 2480497"/>
                <a:gd name="connsiteY1" fmla="*/ 1026735 h 2117988"/>
                <a:gd name="connsiteX2" fmla="*/ 1900074 w 2480497"/>
                <a:gd name="connsiteY2" fmla="*/ 2117988 h 2117988"/>
                <a:gd name="connsiteX3" fmla="*/ 0 w 2480497"/>
                <a:gd name="connsiteY3" fmla="*/ 1091254 h 2117988"/>
              </a:gdLst>
              <a:ahLst/>
              <a:cxnLst>
                <a:cxn ang="0">
                  <a:pos x="connsiteX0" y="connsiteY0"/>
                </a:cxn>
                <a:cxn ang="0">
                  <a:pos x="connsiteX1" y="connsiteY1"/>
                </a:cxn>
                <a:cxn ang="0">
                  <a:pos x="connsiteX2" y="connsiteY2"/>
                </a:cxn>
                <a:cxn ang="0">
                  <a:pos x="connsiteX3" y="connsiteY3"/>
                </a:cxn>
              </a:cxnLst>
              <a:rect l="l" t="t" r="r" b="b"/>
              <a:pathLst>
                <a:path w="2480497" h="2117988">
                  <a:moveTo>
                    <a:pt x="580424" y="0"/>
                  </a:moveTo>
                  <a:lnTo>
                    <a:pt x="2480498" y="1026735"/>
                  </a:lnTo>
                  <a:lnTo>
                    <a:pt x="1900074" y="2117988"/>
                  </a:lnTo>
                  <a:lnTo>
                    <a:pt x="0" y="1091254"/>
                  </a:lnTo>
                  <a:close/>
                </a:path>
              </a:pathLst>
            </a:custGeom>
            <a:solidFill>
              <a:srgbClr val="D7F4EE"/>
            </a:solidFill>
            <a:ln w="19044" cap="rnd">
              <a:noFill/>
              <a:custDash>
                <a:ds d="449864" sp="449864"/>
              </a:custDash>
              <a:miter/>
            </a:ln>
          </p:spPr>
          <p:txBody>
            <a:bodyPr rtlCol="0" anchor="ctr"/>
            <a:lstStyle/>
            <a:p>
              <a:endParaRPr lang="en-US"/>
            </a:p>
          </p:txBody>
        </p:sp>
        <p:sp>
          <p:nvSpPr>
            <p:cNvPr id="10" name="Figura a mano libera: forma 9">
              <a:extLst>
                <a:ext uri="{FF2B5EF4-FFF2-40B4-BE49-F238E27FC236}">
                  <a16:creationId xmlns:a16="http://schemas.microsoft.com/office/drawing/2014/main" id="{C5603D2A-3BDA-E80D-D72D-112806D9816B}"/>
                </a:ext>
              </a:extLst>
            </p:cNvPr>
            <p:cNvSpPr/>
            <p:nvPr/>
          </p:nvSpPr>
          <p:spPr>
            <a:xfrm>
              <a:off x="8485825" y="3525454"/>
              <a:ext cx="2307152" cy="1792082"/>
            </a:xfrm>
            <a:custGeom>
              <a:avLst/>
              <a:gdLst>
                <a:gd name="connsiteX0" fmla="*/ 407079 w 2307152"/>
                <a:gd name="connsiteY0" fmla="*/ 0 h 1792082"/>
                <a:gd name="connsiteX1" fmla="*/ 2307153 w 2307152"/>
                <a:gd name="connsiteY1" fmla="*/ 1026735 h 1792082"/>
                <a:gd name="connsiteX2" fmla="*/ 1900074 w 2307152"/>
                <a:gd name="connsiteY2" fmla="*/ 1792083 h 1792082"/>
                <a:gd name="connsiteX3" fmla="*/ 0 w 2307152"/>
                <a:gd name="connsiteY3" fmla="*/ 765349 h 1792082"/>
              </a:gdLst>
              <a:ahLst/>
              <a:cxnLst>
                <a:cxn ang="0">
                  <a:pos x="connsiteX0" y="connsiteY0"/>
                </a:cxn>
                <a:cxn ang="0">
                  <a:pos x="connsiteX1" y="connsiteY1"/>
                </a:cxn>
                <a:cxn ang="0">
                  <a:pos x="connsiteX2" y="connsiteY2"/>
                </a:cxn>
                <a:cxn ang="0">
                  <a:pos x="connsiteX3" y="connsiteY3"/>
                </a:cxn>
              </a:cxnLst>
              <a:rect l="l" t="t" r="r" b="b"/>
              <a:pathLst>
                <a:path w="2307152" h="1792082">
                  <a:moveTo>
                    <a:pt x="407079" y="0"/>
                  </a:moveTo>
                  <a:lnTo>
                    <a:pt x="2307153" y="1026735"/>
                  </a:lnTo>
                  <a:lnTo>
                    <a:pt x="1900074" y="1792083"/>
                  </a:lnTo>
                  <a:lnTo>
                    <a:pt x="0" y="765349"/>
                  </a:lnTo>
                  <a:close/>
                </a:path>
              </a:pathLst>
            </a:custGeom>
            <a:solidFill>
              <a:srgbClr val="FFE680"/>
            </a:solidFill>
            <a:ln w="19044" cap="rnd">
              <a:noFill/>
              <a:custDash>
                <a:ds d="449864" sp="449864"/>
              </a:custDash>
              <a:miter/>
            </a:ln>
          </p:spPr>
          <p:txBody>
            <a:bodyPr rtlCol="0" anchor="ctr"/>
            <a:lstStyle/>
            <a:p>
              <a:endParaRPr lang="en-US"/>
            </a:p>
          </p:txBody>
        </p:sp>
        <p:grpSp>
          <p:nvGrpSpPr>
            <p:cNvPr id="11" name="Elemento grafico 6">
              <a:extLst>
                <a:ext uri="{FF2B5EF4-FFF2-40B4-BE49-F238E27FC236}">
                  <a16:creationId xmlns:a16="http://schemas.microsoft.com/office/drawing/2014/main" id="{85411645-6963-C327-9E5F-76F60D4E6EB2}"/>
                </a:ext>
              </a:extLst>
            </p:cNvPr>
            <p:cNvGrpSpPr/>
            <p:nvPr/>
          </p:nvGrpSpPr>
          <p:grpSpPr>
            <a:xfrm>
              <a:off x="8823923" y="3736982"/>
              <a:ext cx="2273960" cy="99532"/>
              <a:chOff x="8823923" y="3736982"/>
              <a:chExt cx="2273960" cy="99532"/>
            </a:xfrm>
          </p:grpSpPr>
          <p:sp>
            <p:nvSpPr>
              <p:cNvPr id="12" name="Figura a mano libera: forma 11">
                <a:extLst>
                  <a:ext uri="{FF2B5EF4-FFF2-40B4-BE49-F238E27FC236}">
                    <a16:creationId xmlns:a16="http://schemas.microsoft.com/office/drawing/2014/main" id="{2B8717D6-C85A-28FA-28B0-03F0A53257B6}"/>
                  </a:ext>
                </a:extLst>
              </p:cNvPr>
              <p:cNvSpPr/>
              <p:nvPr/>
            </p:nvSpPr>
            <p:spPr>
              <a:xfrm>
                <a:off x="8823923" y="3786761"/>
                <a:ext cx="2205130" cy="9525"/>
              </a:xfrm>
              <a:custGeom>
                <a:avLst/>
                <a:gdLst>
                  <a:gd name="connsiteX0" fmla="*/ 50 w 2205130"/>
                  <a:gd name="connsiteY0" fmla="*/ 216 h 9525"/>
                  <a:gd name="connsiteX1" fmla="*/ 2205181 w 2205130"/>
                  <a:gd name="connsiteY1" fmla="*/ 216 h 9525"/>
                </a:gdLst>
                <a:ahLst/>
                <a:cxnLst>
                  <a:cxn ang="0">
                    <a:pos x="connsiteX0" y="connsiteY0"/>
                  </a:cxn>
                  <a:cxn ang="0">
                    <a:pos x="connsiteX1" y="connsiteY1"/>
                  </a:cxn>
                </a:cxnLst>
                <a:rect l="l" t="t" r="r" b="b"/>
                <a:pathLst>
                  <a:path w="2205130" h="9525">
                    <a:moveTo>
                      <a:pt x="50" y="216"/>
                    </a:moveTo>
                    <a:lnTo>
                      <a:pt x="2205181" y="216"/>
                    </a:lnTo>
                  </a:path>
                </a:pathLst>
              </a:custGeom>
              <a:solidFill>
                <a:srgbClr val="FFFFFF"/>
              </a:solidFill>
              <a:ln w="19045" cap="rnd">
                <a:solidFill>
                  <a:srgbClr val="000000"/>
                </a:solidFill>
                <a:prstDash val="solid"/>
                <a:round/>
              </a:ln>
            </p:spPr>
            <p:txBody>
              <a:bodyPr rtlCol="0" anchor="ctr"/>
              <a:lstStyle/>
              <a:p>
                <a:endParaRPr lang="en-US"/>
              </a:p>
            </p:txBody>
          </p:sp>
          <p:sp>
            <p:nvSpPr>
              <p:cNvPr id="13" name="Figura a mano libera: forma 12">
                <a:extLst>
                  <a:ext uri="{FF2B5EF4-FFF2-40B4-BE49-F238E27FC236}">
                    <a16:creationId xmlns:a16="http://schemas.microsoft.com/office/drawing/2014/main" id="{7EBD6BE7-C999-2C86-437D-7A7E4607164F}"/>
                  </a:ext>
                </a:extLst>
              </p:cNvPr>
              <p:cNvSpPr/>
              <p:nvPr/>
            </p:nvSpPr>
            <p:spPr>
              <a:xfrm rot="5400000">
                <a:off x="10996482" y="3735112"/>
                <a:ext cx="99532" cy="103271"/>
              </a:xfrm>
              <a:custGeom>
                <a:avLst/>
                <a:gdLst>
                  <a:gd name="connsiteX0" fmla="*/ 99671 w 99532"/>
                  <a:gd name="connsiteY0" fmla="*/ 103220 h 103271"/>
                  <a:gd name="connsiteX1" fmla="*/ 139 w 99532"/>
                  <a:gd name="connsiteY1" fmla="*/ 103220 h 103271"/>
                  <a:gd name="connsiteX2" fmla="*/ 49905 w 99532"/>
                  <a:gd name="connsiteY2" fmla="*/ -51 h 103271"/>
                </a:gdLst>
                <a:ahLst/>
                <a:cxnLst>
                  <a:cxn ang="0">
                    <a:pos x="connsiteX0" y="connsiteY0"/>
                  </a:cxn>
                  <a:cxn ang="0">
                    <a:pos x="connsiteX1" y="connsiteY1"/>
                  </a:cxn>
                  <a:cxn ang="0">
                    <a:pos x="connsiteX2" y="connsiteY2"/>
                  </a:cxn>
                </a:cxnLst>
                <a:rect l="l" t="t" r="r" b="b"/>
                <a:pathLst>
                  <a:path w="99532" h="103271">
                    <a:moveTo>
                      <a:pt x="99671" y="103220"/>
                    </a:moveTo>
                    <a:lnTo>
                      <a:pt x="139" y="103220"/>
                    </a:lnTo>
                    <a:lnTo>
                      <a:pt x="49905" y="-51"/>
                    </a:lnTo>
                    <a:close/>
                  </a:path>
                </a:pathLst>
              </a:custGeom>
              <a:solidFill>
                <a:srgbClr val="2B1100"/>
              </a:solidFill>
              <a:ln w="19128" cap="flat">
                <a:solidFill>
                  <a:srgbClr val="000000"/>
                </a:solidFill>
                <a:prstDash val="solid"/>
                <a:miter/>
              </a:ln>
            </p:spPr>
            <p:txBody>
              <a:bodyPr rtlCol="0" anchor="ctr"/>
              <a:lstStyle/>
              <a:p>
                <a:endParaRPr lang="en-US"/>
              </a:p>
            </p:txBody>
          </p:sp>
        </p:grpSp>
        <p:grpSp>
          <p:nvGrpSpPr>
            <p:cNvPr id="14" name="Elemento grafico 6">
              <a:extLst>
                <a:ext uri="{FF2B5EF4-FFF2-40B4-BE49-F238E27FC236}">
                  <a16:creationId xmlns:a16="http://schemas.microsoft.com/office/drawing/2014/main" id="{D62C86C0-D7C1-5934-F8C4-33282AA9CDE2}"/>
                </a:ext>
              </a:extLst>
            </p:cNvPr>
            <p:cNvGrpSpPr/>
            <p:nvPr/>
          </p:nvGrpSpPr>
          <p:grpSpPr>
            <a:xfrm>
              <a:off x="9876713" y="2659164"/>
              <a:ext cx="99532" cy="2230155"/>
              <a:chOff x="9876713" y="2659164"/>
              <a:chExt cx="99532" cy="2230155"/>
            </a:xfrm>
          </p:grpSpPr>
          <p:sp>
            <p:nvSpPr>
              <p:cNvPr id="15" name="Figura a mano libera: forma 14">
                <a:extLst>
                  <a:ext uri="{FF2B5EF4-FFF2-40B4-BE49-F238E27FC236}">
                    <a16:creationId xmlns:a16="http://schemas.microsoft.com/office/drawing/2014/main" id="{10BE7609-AB6E-9115-9905-28F01B00EA97}"/>
                  </a:ext>
                </a:extLst>
              </p:cNvPr>
              <p:cNvSpPr/>
              <p:nvPr/>
            </p:nvSpPr>
            <p:spPr>
              <a:xfrm>
                <a:off x="9926481" y="2684218"/>
                <a:ext cx="9525" cy="2205102"/>
              </a:xfrm>
              <a:custGeom>
                <a:avLst/>
                <a:gdLst>
                  <a:gd name="connsiteX0" fmla="*/ 50 w 9525"/>
                  <a:gd name="connsiteY0" fmla="*/ 2205318 h 2205102"/>
                  <a:gd name="connsiteX1" fmla="*/ 50 w 9525"/>
                  <a:gd name="connsiteY1" fmla="*/ 216 h 2205102"/>
                </a:gdLst>
                <a:ahLst/>
                <a:cxnLst>
                  <a:cxn ang="0">
                    <a:pos x="connsiteX0" y="connsiteY0"/>
                  </a:cxn>
                  <a:cxn ang="0">
                    <a:pos x="connsiteX1" y="connsiteY1"/>
                  </a:cxn>
                </a:cxnLst>
                <a:rect l="l" t="t" r="r" b="b"/>
                <a:pathLst>
                  <a:path w="9525" h="2205102">
                    <a:moveTo>
                      <a:pt x="50" y="2205318"/>
                    </a:moveTo>
                    <a:lnTo>
                      <a:pt x="50" y="216"/>
                    </a:lnTo>
                  </a:path>
                </a:pathLst>
              </a:custGeom>
              <a:solidFill>
                <a:srgbClr val="FFFFFF"/>
              </a:solidFill>
              <a:ln w="19045" cap="rnd">
                <a:solidFill>
                  <a:srgbClr val="000000"/>
                </a:solidFill>
                <a:prstDash val="solid"/>
                <a:round/>
              </a:ln>
            </p:spPr>
            <p:txBody>
              <a:bodyPr rtlCol="0" anchor="ctr"/>
              <a:lstStyle/>
              <a:p>
                <a:endParaRPr lang="en-US"/>
              </a:p>
            </p:txBody>
          </p:sp>
          <p:sp>
            <p:nvSpPr>
              <p:cNvPr id="16" name="Figura a mano libera: forma 15">
                <a:extLst>
                  <a:ext uri="{FF2B5EF4-FFF2-40B4-BE49-F238E27FC236}">
                    <a16:creationId xmlns:a16="http://schemas.microsoft.com/office/drawing/2014/main" id="{CD671F40-EAD3-594F-611F-6EAD5F5FA820}"/>
                  </a:ext>
                </a:extLst>
              </p:cNvPr>
              <p:cNvSpPr/>
              <p:nvPr/>
            </p:nvSpPr>
            <p:spPr>
              <a:xfrm>
                <a:off x="9876713" y="2659164"/>
                <a:ext cx="99532" cy="103271"/>
              </a:xfrm>
              <a:custGeom>
                <a:avLst/>
                <a:gdLst>
                  <a:gd name="connsiteX0" fmla="*/ 99553 w 99532"/>
                  <a:gd name="connsiteY0" fmla="*/ 103107 h 103271"/>
                  <a:gd name="connsiteX1" fmla="*/ 21 w 99532"/>
                  <a:gd name="connsiteY1" fmla="*/ 103107 h 103271"/>
                  <a:gd name="connsiteX2" fmla="*/ 49787 w 99532"/>
                  <a:gd name="connsiteY2" fmla="*/ -164 h 103271"/>
                </a:gdLst>
                <a:ahLst/>
                <a:cxnLst>
                  <a:cxn ang="0">
                    <a:pos x="connsiteX0" y="connsiteY0"/>
                  </a:cxn>
                  <a:cxn ang="0">
                    <a:pos x="connsiteX1" y="connsiteY1"/>
                  </a:cxn>
                  <a:cxn ang="0">
                    <a:pos x="connsiteX2" y="connsiteY2"/>
                  </a:cxn>
                </a:cxnLst>
                <a:rect l="l" t="t" r="r" b="b"/>
                <a:pathLst>
                  <a:path w="99532" h="103271">
                    <a:moveTo>
                      <a:pt x="99553" y="103107"/>
                    </a:moveTo>
                    <a:lnTo>
                      <a:pt x="21" y="103107"/>
                    </a:lnTo>
                    <a:lnTo>
                      <a:pt x="49787" y="-164"/>
                    </a:lnTo>
                    <a:close/>
                  </a:path>
                </a:pathLst>
              </a:custGeom>
              <a:solidFill>
                <a:srgbClr val="2B1100"/>
              </a:solidFill>
              <a:ln w="19128" cap="flat">
                <a:solidFill>
                  <a:srgbClr val="000000"/>
                </a:solidFill>
                <a:prstDash val="solid"/>
                <a:miter/>
              </a:ln>
            </p:spPr>
            <p:txBody>
              <a:bodyPr rtlCol="0" anchor="ctr"/>
              <a:lstStyle/>
              <a:p>
                <a:endParaRPr lang="en-US"/>
              </a:p>
            </p:txBody>
          </p:sp>
        </p:grpSp>
        <p:sp>
          <p:nvSpPr>
            <p:cNvPr id="17" name="CasellaDiTesto 16">
              <a:extLst>
                <a:ext uri="{FF2B5EF4-FFF2-40B4-BE49-F238E27FC236}">
                  <a16:creationId xmlns:a16="http://schemas.microsoft.com/office/drawing/2014/main" id="{70DBEA41-0399-EABA-FEBF-DB35177E9AA6}"/>
                </a:ext>
              </a:extLst>
            </p:cNvPr>
            <p:cNvSpPr txBox="1"/>
            <p:nvPr/>
          </p:nvSpPr>
          <p:spPr>
            <a:xfrm>
              <a:off x="9523679" y="2605246"/>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2</a:t>
              </a:r>
            </a:p>
          </p:txBody>
        </p:sp>
        <p:sp>
          <p:nvSpPr>
            <p:cNvPr id="18" name="CasellaDiTesto 17">
              <a:extLst>
                <a:ext uri="{FF2B5EF4-FFF2-40B4-BE49-F238E27FC236}">
                  <a16:creationId xmlns:a16="http://schemas.microsoft.com/office/drawing/2014/main" id="{99214605-5160-BF30-7540-B40F804E668F}"/>
                </a:ext>
              </a:extLst>
            </p:cNvPr>
            <p:cNvSpPr txBox="1"/>
            <p:nvPr/>
          </p:nvSpPr>
          <p:spPr>
            <a:xfrm>
              <a:off x="10920682" y="3779797"/>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1</a:t>
              </a:r>
            </a:p>
          </p:txBody>
        </p:sp>
        <p:grpSp>
          <p:nvGrpSpPr>
            <p:cNvPr id="19" name="Elemento grafico 6">
              <a:extLst>
                <a:ext uri="{FF2B5EF4-FFF2-40B4-BE49-F238E27FC236}">
                  <a16:creationId xmlns:a16="http://schemas.microsoft.com/office/drawing/2014/main" id="{BE6AADF3-B02B-B502-214D-62E3378F5F9B}"/>
                </a:ext>
              </a:extLst>
            </p:cNvPr>
            <p:cNvGrpSpPr/>
            <p:nvPr/>
          </p:nvGrpSpPr>
          <p:grpSpPr>
            <a:xfrm>
              <a:off x="9882618" y="3002993"/>
              <a:ext cx="495474" cy="807292"/>
              <a:chOff x="9882618" y="3002993"/>
              <a:chExt cx="495474" cy="807292"/>
            </a:xfrm>
          </p:grpSpPr>
          <p:sp>
            <p:nvSpPr>
              <p:cNvPr id="20" name="Figura a mano libera: forma 19">
                <a:extLst>
                  <a:ext uri="{FF2B5EF4-FFF2-40B4-BE49-F238E27FC236}">
                    <a16:creationId xmlns:a16="http://schemas.microsoft.com/office/drawing/2014/main" id="{EA039BE6-4127-609F-FA95-A05CCEDD6E53}"/>
                  </a:ext>
                </a:extLst>
              </p:cNvPr>
              <p:cNvSpPr/>
              <p:nvPr/>
            </p:nvSpPr>
            <p:spPr>
              <a:xfrm rot="1692425">
                <a:off x="10124440" y="2998860"/>
                <a:ext cx="9525" cy="837644"/>
              </a:xfrm>
              <a:custGeom>
                <a:avLst/>
                <a:gdLst>
                  <a:gd name="connsiteX0" fmla="*/ -36 w 9525"/>
                  <a:gd name="connsiteY0" fmla="*/ 837839 h 837644"/>
                  <a:gd name="connsiteX1" fmla="*/ -36 w 9525"/>
                  <a:gd name="connsiteY1" fmla="*/ 195 h 837644"/>
                </a:gdLst>
                <a:ahLst/>
                <a:cxnLst>
                  <a:cxn ang="0">
                    <a:pos x="connsiteX0" y="connsiteY0"/>
                  </a:cxn>
                  <a:cxn ang="0">
                    <a:pos x="connsiteX1" y="connsiteY1"/>
                  </a:cxn>
                </a:cxnLst>
                <a:rect l="l" t="t" r="r" b="b"/>
                <a:pathLst>
                  <a:path w="9525" h="837644">
                    <a:moveTo>
                      <a:pt x="-36" y="837839"/>
                    </a:moveTo>
                    <a:lnTo>
                      <a:pt x="-36" y="195"/>
                    </a:lnTo>
                  </a:path>
                </a:pathLst>
              </a:custGeom>
              <a:solidFill>
                <a:srgbClr val="FFFFFF"/>
              </a:solidFill>
              <a:ln w="19045" cap="rnd">
                <a:solidFill>
                  <a:srgbClr val="FF0000"/>
                </a:solidFill>
                <a:prstDash val="solid"/>
                <a:round/>
              </a:ln>
            </p:spPr>
            <p:txBody>
              <a:bodyPr rtlCol="0" anchor="ctr"/>
              <a:lstStyle/>
              <a:p>
                <a:endParaRPr lang="en-US"/>
              </a:p>
            </p:txBody>
          </p:sp>
          <p:sp>
            <p:nvSpPr>
              <p:cNvPr id="21" name="Figura a mano libera: forma 20">
                <a:extLst>
                  <a:ext uri="{FF2B5EF4-FFF2-40B4-BE49-F238E27FC236}">
                    <a16:creationId xmlns:a16="http://schemas.microsoft.com/office/drawing/2014/main" id="{0A687C81-1E84-514D-4D8C-BFFD46CA1C0D}"/>
                  </a:ext>
                </a:extLst>
              </p:cNvPr>
              <p:cNvSpPr/>
              <p:nvPr/>
            </p:nvSpPr>
            <p:spPr>
              <a:xfrm rot="1692425">
                <a:off x="10260065" y="3020384"/>
                <a:ext cx="99531" cy="103271"/>
              </a:xfrm>
              <a:custGeom>
                <a:avLst/>
                <a:gdLst>
                  <a:gd name="connsiteX0" fmla="*/ 99593 w 99531"/>
                  <a:gd name="connsiteY0" fmla="*/ 103145 h 103271"/>
                  <a:gd name="connsiteX1" fmla="*/ 61 w 99531"/>
                  <a:gd name="connsiteY1" fmla="*/ 103145 h 103271"/>
                  <a:gd name="connsiteX2" fmla="*/ 49827 w 99531"/>
                  <a:gd name="connsiteY2" fmla="*/ -126 h 103271"/>
                </a:gdLst>
                <a:ahLst/>
                <a:cxnLst>
                  <a:cxn ang="0">
                    <a:pos x="connsiteX0" y="connsiteY0"/>
                  </a:cxn>
                  <a:cxn ang="0">
                    <a:pos x="connsiteX1" y="connsiteY1"/>
                  </a:cxn>
                  <a:cxn ang="0">
                    <a:pos x="connsiteX2" y="connsiteY2"/>
                  </a:cxn>
                </a:cxnLst>
                <a:rect l="l" t="t" r="r" b="b"/>
                <a:pathLst>
                  <a:path w="99531" h="103271">
                    <a:moveTo>
                      <a:pt x="99593" y="103145"/>
                    </a:moveTo>
                    <a:lnTo>
                      <a:pt x="61" y="103145"/>
                    </a:lnTo>
                    <a:lnTo>
                      <a:pt x="49827" y="-126"/>
                    </a:lnTo>
                    <a:close/>
                  </a:path>
                </a:pathLst>
              </a:custGeom>
              <a:solidFill>
                <a:srgbClr val="FF0000"/>
              </a:solidFill>
              <a:ln w="19182" cap="flat">
                <a:solidFill>
                  <a:srgbClr val="FF0000"/>
                </a:solidFill>
                <a:prstDash val="solid"/>
                <a:miter/>
              </a:ln>
            </p:spPr>
            <p:txBody>
              <a:bodyPr rtlCol="0" anchor="ctr"/>
              <a:lstStyle/>
              <a:p>
                <a:endParaRPr lang="en-US"/>
              </a:p>
            </p:txBody>
          </p:sp>
        </p:grpSp>
        <p:sp>
          <p:nvSpPr>
            <p:cNvPr id="22" name="Figura a mano libera: forma 21">
              <a:extLst>
                <a:ext uri="{FF2B5EF4-FFF2-40B4-BE49-F238E27FC236}">
                  <a16:creationId xmlns:a16="http://schemas.microsoft.com/office/drawing/2014/main" id="{1FF7A75F-E40E-7B03-AE20-67194DB5F524}"/>
                </a:ext>
              </a:extLst>
            </p:cNvPr>
            <p:cNvSpPr/>
            <p:nvPr/>
          </p:nvSpPr>
          <p:spPr>
            <a:xfrm>
              <a:off x="8893510" y="3530918"/>
              <a:ext cx="1893803" cy="1028052"/>
            </a:xfrm>
            <a:custGeom>
              <a:avLst/>
              <a:gdLst>
                <a:gd name="connsiteX0" fmla="*/ 1893804 w 1893803"/>
                <a:gd name="connsiteY0" fmla="*/ 1028052 h 1028052"/>
                <a:gd name="connsiteX1" fmla="*/ 0 w 1893803"/>
                <a:gd name="connsiteY1" fmla="*/ 0 h 1028052"/>
              </a:gdLst>
              <a:ahLst/>
              <a:cxnLst>
                <a:cxn ang="0">
                  <a:pos x="connsiteX0" y="connsiteY0"/>
                </a:cxn>
                <a:cxn ang="0">
                  <a:pos x="connsiteX1" y="connsiteY1"/>
                </a:cxn>
              </a:cxnLst>
              <a:rect l="l" t="t" r="r" b="b"/>
              <a:pathLst>
                <a:path w="1893803" h="1028052">
                  <a:moveTo>
                    <a:pt x="1893804" y="1028052"/>
                  </a:moveTo>
                  <a:lnTo>
                    <a:pt x="0" y="0"/>
                  </a:lnTo>
                </a:path>
              </a:pathLst>
            </a:custGeom>
            <a:solidFill>
              <a:srgbClr val="FFFFFF"/>
            </a:solidFill>
            <a:ln w="19044" cap="rnd">
              <a:solidFill>
                <a:srgbClr val="008000"/>
              </a:solidFill>
              <a:prstDash val="solid"/>
              <a:round/>
            </a:ln>
          </p:spPr>
          <p:txBody>
            <a:bodyPr rtlCol="0" anchor="ctr"/>
            <a:lstStyle/>
            <a:p>
              <a:endParaRPr lang="en-US"/>
            </a:p>
          </p:txBody>
        </p:sp>
        <p:sp>
          <p:nvSpPr>
            <p:cNvPr id="23" name="CasellaDiTesto 22">
              <a:extLst>
                <a:ext uri="{FF2B5EF4-FFF2-40B4-BE49-F238E27FC236}">
                  <a16:creationId xmlns:a16="http://schemas.microsoft.com/office/drawing/2014/main" id="{88AED198-CCE7-E08F-F392-1FF89B5DF30F}"/>
                </a:ext>
              </a:extLst>
            </p:cNvPr>
            <p:cNvSpPr txBox="1"/>
            <p:nvPr/>
          </p:nvSpPr>
          <p:spPr>
            <a:xfrm>
              <a:off x="9952066" y="4388065"/>
              <a:ext cx="316856" cy="375854"/>
            </a:xfrm>
            <a:prstGeom prst="rect">
              <a:avLst/>
            </a:prstGeom>
            <a:noFill/>
          </p:spPr>
          <p:txBody>
            <a:bodyPr wrap="none" rtlCol="0">
              <a:spAutoFit/>
            </a:bodyPr>
            <a:lstStyle/>
            <a:p>
              <a:pPr algn="l"/>
              <a:r>
                <a:rPr lang="en-US" sz="2025" i="1" spc="0" baseline="0" dirty="0">
                  <a:solidFill>
                    <a:srgbClr val="000000"/>
                  </a:solidFill>
                  <a:latin typeface="Arial"/>
                  <a:cs typeface="Arial"/>
                  <a:sym typeface="Arial"/>
                  <a:rtl val="0"/>
                </a:rPr>
                <a:t>y</a:t>
              </a:r>
            </a:p>
          </p:txBody>
        </p:sp>
        <p:grpSp>
          <p:nvGrpSpPr>
            <p:cNvPr id="24" name="Elemento grafico 6">
              <a:extLst>
                <a:ext uri="{FF2B5EF4-FFF2-40B4-BE49-F238E27FC236}">
                  <a16:creationId xmlns:a16="http://schemas.microsoft.com/office/drawing/2014/main" id="{E52BE094-A3FC-83FB-339D-756CB902F1B9}"/>
                </a:ext>
              </a:extLst>
            </p:cNvPr>
            <p:cNvGrpSpPr/>
            <p:nvPr/>
          </p:nvGrpSpPr>
          <p:grpSpPr>
            <a:xfrm>
              <a:off x="10069583" y="4460877"/>
              <a:ext cx="123912" cy="35749"/>
              <a:chOff x="10069583" y="4460877"/>
              <a:chExt cx="123912" cy="35749"/>
            </a:xfrm>
            <a:noFill/>
          </p:grpSpPr>
          <p:sp>
            <p:nvSpPr>
              <p:cNvPr id="25" name="Figura a mano libera: forma 24">
                <a:extLst>
                  <a:ext uri="{FF2B5EF4-FFF2-40B4-BE49-F238E27FC236}">
                    <a16:creationId xmlns:a16="http://schemas.microsoft.com/office/drawing/2014/main" id="{405E80A6-5003-28F4-F7DC-830EFDACD5CA}"/>
                  </a:ext>
                </a:extLst>
              </p:cNvPr>
              <p:cNvSpPr/>
              <p:nvPr/>
            </p:nvSpPr>
            <p:spPr>
              <a:xfrm>
                <a:off x="10069583" y="4460877"/>
                <a:ext cx="61956" cy="35749"/>
              </a:xfrm>
              <a:custGeom>
                <a:avLst/>
                <a:gdLst>
                  <a:gd name="connsiteX0" fmla="*/ 24 w 61956"/>
                  <a:gd name="connsiteY0" fmla="*/ 36141 h 35749"/>
                  <a:gd name="connsiteX1" fmla="*/ 61980 w 61956"/>
                  <a:gd name="connsiteY1" fmla="*/ 392 h 35749"/>
                </a:gdLst>
                <a:ahLst/>
                <a:cxnLst>
                  <a:cxn ang="0">
                    <a:pos x="connsiteX0" y="connsiteY0"/>
                  </a:cxn>
                  <a:cxn ang="0">
                    <a:pos x="connsiteX1" y="connsiteY1"/>
                  </a:cxn>
                </a:cxnLst>
                <a:rect l="l" t="t" r="r" b="b"/>
                <a:pathLst>
                  <a:path w="61956" h="35749">
                    <a:moveTo>
                      <a:pt x="24" y="36141"/>
                    </a:moveTo>
                    <a:lnTo>
                      <a:pt x="61980" y="392"/>
                    </a:lnTo>
                  </a:path>
                </a:pathLst>
              </a:custGeom>
              <a:noFill/>
              <a:ln w="19043" cap="rnd">
                <a:solidFill>
                  <a:srgbClr val="000000"/>
                </a:solidFill>
                <a:prstDash val="solid"/>
                <a:round/>
              </a:ln>
            </p:spPr>
            <p:txBody>
              <a:bodyPr rtlCol="0" anchor="ctr"/>
              <a:lstStyle/>
              <a:p>
                <a:endParaRPr lang="en-US"/>
              </a:p>
            </p:txBody>
          </p:sp>
          <p:sp>
            <p:nvSpPr>
              <p:cNvPr id="26" name="Figura a mano libera: forma 25">
                <a:extLst>
                  <a:ext uri="{FF2B5EF4-FFF2-40B4-BE49-F238E27FC236}">
                    <a16:creationId xmlns:a16="http://schemas.microsoft.com/office/drawing/2014/main" id="{F11B1BCC-76AE-04BA-99F1-9157B003F64A}"/>
                  </a:ext>
                </a:extLst>
              </p:cNvPr>
              <p:cNvSpPr/>
              <p:nvPr/>
            </p:nvSpPr>
            <p:spPr>
              <a:xfrm>
                <a:off x="10131539" y="4460877"/>
                <a:ext cx="61956" cy="35749"/>
              </a:xfrm>
              <a:custGeom>
                <a:avLst/>
                <a:gdLst>
                  <a:gd name="connsiteX0" fmla="*/ 61983 w 61956"/>
                  <a:gd name="connsiteY0" fmla="*/ 36141 h 35749"/>
                  <a:gd name="connsiteX1" fmla="*/ 27 w 61956"/>
                  <a:gd name="connsiteY1" fmla="*/ 392 h 35749"/>
                </a:gdLst>
                <a:ahLst/>
                <a:cxnLst>
                  <a:cxn ang="0">
                    <a:pos x="connsiteX0" y="connsiteY0"/>
                  </a:cxn>
                  <a:cxn ang="0">
                    <a:pos x="connsiteX1" y="connsiteY1"/>
                  </a:cxn>
                </a:cxnLst>
                <a:rect l="l" t="t" r="r" b="b"/>
                <a:pathLst>
                  <a:path w="61956" h="35749">
                    <a:moveTo>
                      <a:pt x="61983" y="36141"/>
                    </a:moveTo>
                    <a:lnTo>
                      <a:pt x="27" y="392"/>
                    </a:lnTo>
                  </a:path>
                </a:pathLst>
              </a:custGeom>
              <a:noFill/>
              <a:ln w="19043" cap="rnd">
                <a:solidFill>
                  <a:srgbClr val="000000"/>
                </a:solidFill>
                <a:prstDash val="solid"/>
                <a:round/>
              </a:ln>
            </p:spPr>
            <p:txBody>
              <a:bodyPr rtlCol="0" anchor="ctr"/>
              <a:lstStyle/>
              <a:p>
                <a:endParaRPr lang="en-US"/>
              </a:p>
            </p:txBody>
          </p:sp>
        </p:grpSp>
        <p:sp>
          <p:nvSpPr>
            <p:cNvPr id="27" name="CasellaDiTesto 26">
              <a:extLst>
                <a:ext uri="{FF2B5EF4-FFF2-40B4-BE49-F238E27FC236}">
                  <a16:creationId xmlns:a16="http://schemas.microsoft.com/office/drawing/2014/main" id="{1C86A6E6-891D-3A42-DEC0-D1B1E972FD87}"/>
                </a:ext>
              </a:extLst>
            </p:cNvPr>
            <p:cNvSpPr txBox="1"/>
            <p:nvPr/>
          </p:nvSpPr>
          <p:spPr>
            <a:xfrm>
              <a:off x="10115843" y="4414658"/>
              <a:ext cx="565670" cy="375854"/>
            </a:xfrm>
            <a:prstGeom prst="rect">
              <a:avLst/>
            </a:prstGeom>
            <a:noFill/>
          </p:spPr>
          <p:txBody>
            <a:bodyPr wrap="none" rtlCol="0">
              <a:spAutoFit/>
            </a:bodyPr>
            <a:lstStyle/>
            <a:p>
              <a:pPr algn="l"/>
              <a:r>
                <a:rPr lang="en-US" sz="2025" i="1" spc="0" baseline="0" dirty="0">
                  <a:solidFill>
                    <a:srgbClr val="000000"/>
                  </a:solidFill>
                  <a:latin typeface="Arial"/>
                  <a:cs typeface="Arial"/>
                  <a:sym typeface="Arial"/>
                  <a:rtl val="0"/>
                </a:rPr>
                <a:t>=-1</a:t>
              </a:r>
            </a:p>
          </p:txBody>
        </p:sp>
        <p:grpSp>
          <p:nvGrpSpPr>
            <p:cNvPr id="28" name="Elemento grafico 6">
              <a:extLst>
                <a:ext uri="{FF2B5EF4-FFF2-40B4-BE49-F238E27FC236}">
                  <a16:creationId xmlns:a16="http://schemas.microsoft.com/office/drawing/2014/main" id="{03A0E4C6-EE9F-40B1-9C54-C1977F38F05E}"/>
                </a:ext>
              </a:extLst>
            </p:cNvPr>
            <p:cNvGrpSpPr/>
            <p:nvPr/>
          </p:nvGrpSpPr>
          <p:grpSpPr>
            <a:xfrm>
              <a:off x="9218856" y="2995031"/>
              <a:ext cx="459000" cy="294230"/>
              <a:chOff x="9218856" y="2995031"/>
              <a:chExt cx="459000" cy="294230"/>
            </a:xfrm>
          </p:grpSpPr>
          <p:sp>
            <p:nvSpPr>
              <p:cNvPr id="29" name="CasellaDiTesto 28">
                <a:extLst>
                  <a:ext uri="{FF2B5EF4-FFF2-40B4-BE49-F238E27FC236}">
                    <a16:creationId xmlns:a16="http://schemas.microsoft.com/office/drawing/2014/main" id="{A0B0D4AF-20E9-CAA8-00D9-1467B3C4B8FD}"/>
                  </a:ext>
                </a:extLst>
              </p:cNvPr>
              <p:cNvSpPr txBox="1"/>
              <p:nvPr/>
            </p:nvSpPr>
            <p:spPr>
              <a:xfrm>
                <a:off x="9127416" y="2949311"/>
                <a:ext cx="641880" cy="385670"/>
              </a:xfrm>
              <a:prstGeom prst="rect">
                <a:avLst/>
              </a:prstGeom>
              <a:noFill/>
            </p:spPr>
            <p:txBody>
              <a:bodyPr wrap="none" rtlCol="0">
                <a:spAutoFit/>
              </a:bodyPr>
              <a:lstStyle/>
              <a:p>
                <a:pPr algn="l"/>
                <a:r>
                  <a:rPr lang="en-US" sz="2116" i="1" spc="0" baseline="0" dirty="0">
                    <a:solidFill>
                      <a:srgbClr val="000000"/>
                    </a:solidFill>
                    <a:latin typeface="Arial"/>
                    <a:cs typeface="Arial"/>
                    <a:sym typeface="Arial"/>
                    <a:rtl val="0"/>
                  </a:rPr>
                  <a:t>y=1</a:t>
                </a:r>
              </a:p>
            </p:txBody>
          </p:sp>
          <p:grpSp>
            <p:nvGrpSpPr>
              <p:cNvPr id="30" name="Elemento grafico 6">
                <a:extLst>
                  <a:ext uri="{FF2B5EF4-FFF2-40B4-BE49-F238E27FC236}">
                    <a16:creationId xmlns:a16="http://schemas.microsoft.com/office/drawing/2014/main" id="{6165EC5E-5ACC-B023-251B-A7C10F7B03F8}"/>
                  </a:ext>
                </a:extLst>
              </p:cNvPr>
              <p:cNvGrpSpPr/>
              <p:nvPr/>
            </p:nvGrpSpPr>
            <p:grpSpPr>
              <a:xfrm>
                <a:off x="9241733" y="3035338"/>
                <a:ext cx="123912" cy="35749"/>
                <a:chOff x="9241733" y="3035338"/>
                <a:chExt cx="123912" cy="35749"/>
              </a:xfrm>
              <a:noFill/>
            </p:grpSpPr>
            <p:sp>
              <p:nvSpPr>
                <p:cNvPr id="31" name="Figura a mano libera: forma 30">
                  <a:extLst>
                    <a:ext uri="{FF2B5EF4-FFF2-40B4-BE49-F238E27FC236}">
                      <a16:creationId xmlns:a16="http://schemas.microsoft.com/office/drawing/2014/main" id="{6806435A-3CF1-4CA5-36B8-03E80AF8B6F6}"/>
                    </a:ext>
                  </a:extLst>
                </p:cNvPr>
                <p:cNvSpPr/>
                <p:nvPr/>
              </p:nvSpPr>
              <p:spPr>
                <a:xfrm>
                  <a:off x="9241733" y="3035338"/>
                  <a:ext cx="61956" cy="35749"/>
                </a:xfrm>
                <a:custGeom>
                  <a:avLst/>
                  <a:gdLst>
                    <a:gd name="connsiteX0" fmla="*/ -63 w 61956"/>
                    <a:gd name="connsiteY0" fmla="*/ 35992 h 35749"/>
                    <a:gd name="connsiteX1" fmla="*/ 61893 w 61956"/>
                    <a:gd name="connsiteY1" fmla="*/ 242 h 35749"/>
                  </a:gdLst>
                  <a:ahLst/>
                  <a:cxnLst>
                    <a:cxn ang="0">
                      <a:pos x="connsiteX0" y="connsiteY0"/>
                    </a:cxn>
                    <a:cxn ang="0">
                      <a:pos x="connsiteX1" y="connsiteY1"/>
                    </a:cxn>
                  </a:cxnLst>
                  <a:rect l="l" t="t" r="r" b="b"/>
                  <a:pathLst>
                    <a:path w="61956" h="35749">
                      <a:moveTo>
                        <a:pt x="-63" y="35992"/>
                      </a:moveTo>
                      <a:lnTo>
                        <a:pt x="61893" y="242"/>
                      </a:lnTo>
                    </a:path>
                  </a:pathLst>
                </a:custGeom>
                <a:noFill/>
                <a:ln w="19043" cap="rnd">
                  <a:solidFill>
                    <a:srgbClr val="000000"/>
                  </a:solidFill>
                  <a:prstDash val="solid"/>
                  <a:round/>
                </a:ln>
              </p:spPr>
              <p:txBody>
                <a:bodyPr rtlCol="0" anchor="ctr"/>
                <a:lstStyle/>
                <a:p>
                  <a:endParaRPr lang="en-US"/>
                </a:p>
              </p:txBody>
            </p:sp>
            <p:sp>
              <p:nvSpPr>
                <p:cNvPr id="32" name="Figura a mano libera: forma 31">
                  <a:extLst>
                    <a:ext uri="{FF2B5EF4-FFF2-40B4-BE49-F238E27FC236}">
                      <a16:creationId xmlns:a16="http://schemas.microsoft.com/office/drawing/2014/main" id="{2B803351-37BC-5DBA-A323-8D5477915AED}"/>
                    </a:ext>
                  </a:extLst>
                </p:cNvPr>
                <p:cNvSpPr/>
                <p:nvPr/>
              </p:nvSpPr>
              <p:spPr>
                <a:xfrm>
                  <a:off x="9303689" y="3035338"/>
                  <a:ext cx="61956" cy="35749"/>
                </a:xfrm>
                <a:custGeom>
                  <a:avLst/>
                  <a:gdLst>
                    <a:gd name="connsiteX0" fmla="*/ 61896 w 61956"/>
                    <a:gd name="connsiteY0" fmla="*/ 35992 h 35749"/>
                    <a:gd name="connsiteX1" fmla="*/ -60 w 61956"/>
                    <a:gd name="connsiteY1" fmla="*/ 242 h 35749"/>
                  </a:gdLst>
                  <a:ahLst/>
                  <a:cxnLst>
                    <a:cxn ang="0">
                      <a:pos x="connsiteX0" y="connsiteY0"/>
                    </a:cxn>
                    <a:cxn ang="0">
                      <a:pos x="connsiteX1" y="connsiteY1"/>
                    </a:cxn>
                  </a:cxnLst>
                  <a:rect l="l" t="t" r="r" b="b"/>
                  <a:pathLst>
                    <a:path w="61956" h="35749">
                      <a:moveTo>
                        <a:pt x="61896" y="35992"/>
                      </a:moveTo>
                      <a:lnTo>
                        <a:pt x="-60" y="242"/>
                      </a:lnTo>
                    </a:path>
                  </a:pathLst>
                </a:custGeom>
                <a:noFill/>
                <a:ln w="19043" cap="rnd">
                  <a:solidFill>
                    <a:srgbClr val="000000"/>
                  </a:solidFill>
                  <a:prstDash val="solid"/>
                  <a:round/>
                </a:ln>
              </p:spPr>
              <p:txBody>
                <a:bodyPr rtlCol="0" anchor="ctr"/>
                <a:lstStyle/>
                <a:p>
                  <a:endParaRPr lang="en-US"/>
                </a:p>
              </p:txBody>
            </p:sp>
          </p:grpSp>
        </p:grpSp>
        <p:grpSp>
          <p:nvGrpSpPr>
            <p:cNvPr id="33" name="Elemento grafico 6">
              <a:extLst>
                <a:ext uri="{FF2B5EF4-FFF2-40B4-BE49-F238E27FC236}">
                  <a16:creationId xmlns:a16="http://schemas.microsoft.com/office/drawing/2014/main" id="{842CB25E-10E3-E2B0-4230-94E9C0C58176}"/>
                </a:ext>
              </a:extLst>
            </p:cNvPr>
            <p:cNvGrpSpPr/>
            <p:nvPr/>
          </p:nvGrpSpPr>
          <p:grpSpPr>
            <a:xfrm>
              <a:off x="10457117" y="4594973"/>
              <a:ext cx="249876" cy="323659"/>
              <a:chOff x="10457117" y="4594973"/>
              <a:chExt cx="249876" cy="323659"/>
            </a:xfrm>
            <a:solidFill>
              <a:srgbClr val="008000"/>
            </a:solidFill>
          </p:grpSpPr>
          <p:sp>
            <p:nvSpPr>
              <p:cNvPr id="34" name="Figura a mano libera: forma 33">
                <a:extLst>
                  <a:ext uri="{FF2B5EF4-FFF2-40B4-BE49-F238E27FC236}">
                    <a16:creationId xmlns:a16="http://schemas.microsoft.com/office/drawing/2014/main" id="{C43DA6CF-4D65-62B6-C711-27759198D310}"/>
                  </a:ext>
                </a:extLst>
              </p:cNvPr>
              <p:cNvSpPr/>
              <p:nvPr/>
            </p:nvSpPr>
            <p:spPr>
              <a:xfrm rot="-8824419">
                <a:off x="10470912" y="4827027"/>
                <a:ext cx="82648" cy="75181"/>
              </a:xfrm>
              <a:custGeom>
                <a:avLst/>
                <a:gdLst>
                  <a:gd name="connsiteX0" fmla="*/ 82731 w 82648"/>
                  <a:gd name="connsiteY0" fmla="*/ 75244 h 75181"/>
                  <a:gd name="connsiteX1" fmla="*/ 83 w 82648"/>
                  <a:gd name="connsiteY1" fmla="*/ 75244 h 75181"/>
                  <a:gd name="connsiteX2" fmla="*/ 41407 w 82648"/>
                  <a:gd name="connsiteY2" fmla="*/ 62 h 75181"/>
                </a:gdLst>
                <a:ahLst/>
                <a:cxnLst>
                  <a:cxn ang="0">
                    <a:pos x="connsiteX0" y="connsiteY0"/>
                  </a:cxn>
                  <a:cxn ang="0">
                    <a:pos x="connsiteX1" y="connsiteY1"/>
                  </a:cxn>
                  <a:cxn ang="0">
                    <a:pos x="connsiteX2" y="connsiteY2"/>
                  </a:cxn>
                </a:cxnLst>
                <a:rect l="l" t="t" r="r" b="b"/>
                <a:pathLst>
                  <a:path w="82648" h="75181">
                    <a:moveTo>
                      <a:pt x="82731" y="75244"/>
                    </a:moveTo>
                    <a:lnTo>
                      <a:pt x="83" y="75244"/>
                    </a:lnTo>
                    <a:lnTo>
                      <a:pt x="41407" y="62"/>
                    </a:lnTo>
                    <a:close/>
                  </a:path>
                </a:pathLst>
              </a:custGeom>
              <a:solidFill>
                <a:srgbClr val="008000"/>
              </a:solidFill>
              <a:ln w="19061" cap="flat">
                <a:solidFill>
                  <a:srgbClr val="008000"/>
                </a:solidFill>
                <a:prstDash val="solid"/>
                <a:miter/>
              </a:ln>
            </p:spPr>
            <p:txBody>
              <a:bodyPr rtlCol="0" anchor="ctr"/>
              <a:lstStyle/>
              <a:p>
                <a:endParaRPr lang="en-US"/>
              </a:p>
            </p:txBody>
          </p:sp>
          <p:sp>
            <p:nvSpPr>
              <p:cNvPr id="35" name="Figura a mano libera: forma 34">
                <a:extLst>
                  <a:ext uri="{FF2B5EF4-FFF2-40B4-BE49-F238E27FC236}">
                    <a16:creationId xmlns:a16="http://schemas.microsoft.com/office/drawing/2014/main" id="{8E652EA1-8EB7-74DF-3CE1-A3DF2670ABE9}"/>
                  </a:ext>
                </a:extLst>
              </p:cNvPr>
              <p:cNvSpPr/>
              <p:nvPr/>
            </p:nvSpPr>
            <p:spPr>
              <a:xfrm rot="1975580">
                <a:off x="10595675" y="4594789"/>
                <a:ext cx="9525" cy="281958"/>
              </a:xfrm>
              <a:custGeom>
                <a:avLst/>
                <a:gdLst>
                  <a:gd name="connsiteX0" fmla="*/ 197 w 9525"/>
                  <a:gd name="connsiteY0" fmla="*/ 282214 h 281958"/>
                  <a:gd name="connsiteX1" fmla="*/ 197 w 9525"/>
                  <a:gd name="connsiteY1" fmla="*/ 255 h 281958"/>
                </a:gdLst>
                <a:ahLst/>
                <a:cxnLst>
                  <a:cxn ang="0">
                    <a:pos x="connsiteX0" y="connsiteY0"/>
                  </a:cxn>
                  <a:cxn ang="0">
                    <a:pos x="connsiteX1" y="connsiteY1"/>
                  </a:cxn>
                </a:cxnLst>
                <a:rect l="l" t="t" r="r" b="b"/>
                <a:pathLst>
                  <a:path w="9525" h="281958">
                    <a:moveTo>
                      <a:pt x="197" y="282214"/>
                    </a:moveTo>
                    <a:lnTo>
                      <a:pt x="197" y="255"/>
                    </a:lnTo>
                  </a:path>
                </a:pathLst>
              </a:custGeom>
              <a:solidFill>
                <a:srgbClr val="008000"/>
              </a:solidFill>
              <a:ln w="19049" cap="rnd">
                <a:solidFill>
                  <a:srgbClr val="008000"/>
                </a:solidFill>
                <a:prstDash val="solid"/>
                <a:miter/>
              </a:ln>
            </p:spPr>
            <p:txBody>
              <a:bodyPr rtlCol="0" anchor="ctr"/>
              <a:lstStyle/>
              <a:p>
                <a:endParaRPr lang="en-US"/>
              </a:p>
            </p:txBody>
          </p:sp>
        </p:grpSp>
        <p:grpSp>
          <p:nvGrpSpPr>
            <p:cNvPr id="36" name="Elemento grafico 6">
              <a:extLst>
                <a:ext uri="{FF2B5EF4-FFF2-40B4-BE49-F238E27FC236}">
                  <a16:creationId xmlns:a16="http://schemas.microsoft.com/office/drawing/2014/main" id="{4ED7F421-729C-046C-2DBD-EBB512C60A85}"/>
                </a:ext>
              </a:extLst>
            </p:cNvPr>
            <p:cNvGrpSpPr/>
            <p:nvPr/>
          </p:nvGrpSpPr>
          <p:grpSpPr>
            <a:xfrm>
              <a:off x="9265614" y="3327684"/>
              <a:ext cx="249876" cy="323659"/>
              <a:chOff x="9265614" y="3327684"/>
              <a:chExt cx="249876" cy="323659"/>
            </a:xfrm>
            <a:solidFill>
              <a:srgbClr val="008000"/>
            </a:solidFill>
          </p:grpSpPr>
          <p:sp>
            <p:nvSpPr>
              <p:cNvPr id="37" name="Figura a mano libera: forma 36">
                <a:extLst>
                  <a:ext uri="{FF2B5EF4-FFF2-40B4-BE49-F238E27FC236}">
                    <a16:creationId xmlns:a16="http://schemas.microsoft.com/office/drawing/2014/main" id="{51A1831F-5E19-7887-1E0F-94D9C1270B59}"/>
                  </a:ext>
                </a:extLst>
              </p:cNvPr>
              <p:cNvSpPr/>
              <p:nvPr/>
            </p:nvSpPr>
            <p:spPr>
              <a:xfrm rot="1975580">
                <a:off x="9419047" y="3344108"/>
                <a:ext cx="82648" cy="75181"/>
              </a:xfrm>
              <a:custGeom>
                <a:avLst/>
                <a:gdLst>
                  <a:gd name="connsiteX0" fmla="*/ 82621 w 82648"/>
                  <a:gd name="connsiteY0" fmla="*/ 75088 h 75181"/>
                  <a:gd name="connsiteX1" fmla="*/ -28 w 82648"/>
                  <a:gd name="connsiteY1" fmla="*/ 75088 h 75181"/>
                  <a:gd name="connsiteX2" fmla="*/ 41296 w 82648"/>
                  <a:gd name="connsiteY2" fmla="*/ -93 h 75181"/>
                </a:gdLst>
                <a:ahLst/>
                <a:cxnLst>
                  <a:cxn ang="0">
                    <a:pos x="connsiteX0" y="connsiteY0"/>
                  </a:cxn>
                  <a:cxn ang="0">
                    <a:pos x="connsiteX1" y="connsiteY1"/>
                  </a:cxn>
                  <a:cxn ang="0">
                    <a:pos x="connsiteX2" y="connsiteY2"/>
                  </a:cxn>
                </a:cxnLst>
                <a:rect l="l" t="t" r="r" b="b"/>
                <a:pathLst>
                  <a:path w="82648" h="75181">
                    <a:moveTo>
                      <a:pt x="82621" y="75088"/>
                    </a:moveTo>
                    <a:lnTo>
                      <a:pt x="-28" y="75088"/>
                    </a:lnTo>
                    <a:lnTo>
                      <a:pt x="41296" y="-93"/>
                    </a:lnTo>
                    <a:close/>
                  </a:path>
                </a:pathLst>
              </a:custGeom>
              <a:solidFill>
                <a:srgbClr val="008000"/>
              </a:solidFill>
              <a:ln w="19061" cap="flat">
                <a:solidFill>
                  <a:srgbClr val="008000"/>
                </a:solidFill>
                <a:prstDash val="solid"/>
                <a:miter/>
              </a:ln>
            </p:spPr>
            <p:txBody>
              <a:bodyPr rtlCol="0" anchor="ctr"/>
              <a:lstStyle/>
              <a:p>
                <a:endParaRPr lang="en-US"/>
              </a:p>
            </p:txBody>
          </p:sp>
          <p:sp>
            <p:nvSpPr>
              <p:cNvPr id="38" name="Figura a mano libera: forma 37">
                <a:extLst>
                  <a:ext uri="{FF2B5EF4-FFF2-40B4-BE49-F238E27FC236}">
                    <a16:creationId xmlns:a16="http://schemas.microsoft.com/office/drawing/2014/main" id="{92D2F901-8378-A818-C0D4-AB8C492E3F76}"/>
                  </a:ext>
                </a:extLst>
              </p:cNvPr>
              <p:cNvSpPr/>
              <p:nvPr/>
            </p:nvSpPr>
            <p:spPr>
              <a:xfrm rot="-8824419">
                <a:off x="9376932" y="3369569"/>
                <a:ext cx="9525" cy="281958"/>
              </a:xfrm>
              <a:custGeom>
                <a:avLst/>
                <a:gdLst>
                  <a:gd name="connsiteX0" fmla="*/ 69 w 9525"/>
                  <a:gd name="connsiteY0" fmla="*/ 282085 h 281958"/>
                  <a:gd name="connsiteX1" fmla="*/ 69 w 9525"/>
                  <a:gd name="connsiteY1" fmla="*/ 126 h 281958"/>
                </a:gdLst>
                <a:ahLst/>
                <a:cxnLst>
                  <a:cxn ang="0">
                    <a:pos x="connsiteX0" y="connsiteY0"/>
                  </a:cxn>
                  <a:cxn ang="0">
                    <a:pos x="connsiteX1" y="connsiteY1"/>
                  </a:cxn>
                </a:cxnLst>
                <a:rect l="l" t="t" r="r" b="b"/>
                <a:pathLst>
                  <a:path w="9525" h="281958">
                    <a:moveTo>
                      <a:pt x="69" y="282085"/>
                    </a:moveTo>
                    <a:lnTo>
                      <a:pt x="69" y="126"/>
                    </a:lnTo>
                  </a:path>
                </a:pathLst>
              </a:custGeom>
              <a:solidFill>
                <a:srgbClr val="008000"/>
              </a:solidFill>
              <a:ln w="19049" cap="rnd">
                <a:solidFill>
                  <a:srgbClr val="008000"/>
                </a:solidFill>
                <a:prstDash val="solid"/>
                <a:miter/>
              </a:ln>
            </p:spPr>
            <p:txBody>
              <a:bodyPr rtlCol="0" anchor="ctr"/>
              <a:lstStyle/>
              <a:p>
                <a:endParaRPr lang="en-US"/>
              </a:p>
            </p:txBody>
          </p:sp>
        </p:grpSp>
        <p:sp>
          <p:nvSpPr>
            <p:cNvPr id="39" name="Figura a mano libera: forma 38">
              <a:extLst>
                <a:ext uri="{FF2B5EF4-FFF2-40B4-BE49-F238E27FC236}">
                  <a16:creationId xmlns:a16="http://schemas.microsoft.com/office/drawing/2014/main" id="{AE44F75B-6D57-5CFE-8AE7-D084AFAFBB96}"/>
                </a:ext>
              </a:extLst>
            </p:cNvPr>
            <p:cNvSpPr/>
            <p:nvPr/>
          </p:nvSpPr>
          <p:spPr>
            <a:xfrm>
              <a:off x="9435045" y="3786759"/>
              <a:ext cx="491427" cy="913495"/>
            </a:xfrm>
            <a:custGeom>
              <a:avLst/>
              <a:gdLst>
                <a:gd name="connsiteX0" fmla="*/ 491427 w 491427"/>
                <a:gd name="connsiteY0" fmla="*/ 0 h 913495"/>
                <a:gd name="connsiteX1" fmla="*/ 0 w 491427"/>
                <a:gd name="connsiteY1" fmla="*/ 913495 h 913495"/>
              </a:gdLst>
              <a:ahLst/>
              <a:cxnLst>
                <a:cxn ang="0">
                  <a:pos x="connsiteX0" y="connsiteY0"/>
                </a:cxn>
                <a:cxn ang="0">
                  <a:pos x="connsiteX1" y="connsiteY1"/>
                </a:cxn>
              </a:cxnLst>
              <a:rect l="l" t="t" r="r" b="b"/>
              <a:pathLst>
                <a:path w="491427" h="913495">
                  <a:moveTo>
                    <a:pt x="491427" y="0"/>
                  </a:moveTo>
                  <a:lnTo>
                    <a:pt x="0" y="913495"/>
                  </a:lnTo>
                </a:path>
              </a:pathLst>
            </a:custGeom>
            <a:solidFill>
              <a:srgbClr val="000000"/>
            </a:solidFill>
            <a:ln w="19044" cap="rnd">
              <a:solidFill>
                <a:srgbClr val="000000"/>
              </a:solidFill>
              <a:custDash>
                <a:ds d="449861" sp="449861"/>
              </a:custDash>
              <a:miter/>
            </a:ln>
          </p:spPr>
          <p:txBody>
            <a:bodyPr rtlCol="0" anchor="ctr"/>
            <a:lstStyle/>
            <a:p>
              <a:endParaRPr lang="en-US"/>
            </a:p>
          </p:txBody>
        </p:sp>
        <p:sp>
          <p:nvSpPr>
            <p:cNvPr id="40" name="CasellaDiTesto 39">
              <a:extLst>
                <a:ext uri="{FF2B5EF4-FFF2-40B4-BE49-F238E27FC236}">
                  <a16:creationId xmlns:a16="http://schemas.microsoft.com/office/drawing/2014/main" id="{305FD838-C2C1-522F-A5C8-D815612F09FF}"/>
                </a:ext>
              </a:extLst>
            </p:cNvPr>
            <p:cNvSpPr txBox="1"/>
            <p:nvPr/>
          </p:nvSpPr>
          <p:spPr>
            <a:xfrm>
              <a:off x="10277659" y="3040000"/>
              <a:ext cx="363855" cy="348615"/>
            </a:xfrm>
            <a:prstGeom prst="rect">
              <a:avLst/>
            </a:prstGeom>
            <a:noFill/>
          </p:spPr>
          <p:txBody>
            <a:bodyPr wrap="none" rtlCol="0">
              <a:spAutoFit/>
            </a:bodyPr>
            <a:lstStyle/>
            <a:p>
              <a:pPr algn="l"/>
              <a:r>
                <a:rPr lang="en-US" sz="1800" b="1" i="1" spc="0" baseline="0" dirty="0">
                  <a:solidFill>
                    <a:srgbClr val="FF0000"/>
                  </a:solidFill>
                  <a:latin typeface="Arial"/>
                  <a:cs typeface="Arial"/>
                  <a:sym typeface="Arial"/>
                  <a:rtl val="0"/>
                </a:rPr>
                <a:t>w</a:t>
              </a:r>
            </a:p>
          </p:txBody>
        </p:sp>
      </p:grpSp>
    </p:spTree>
    <p:extLst>
      <p:ext uri="{BB962C8B-B14F-4D97-AF65-F5344CB8AC3E}">
        <p14:creationId xmlns:p14="http://schemas.microsoft.com/office/powerpoint/2010/main" val="399268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E1B42B-832C-99AD-3A6A-0C006581269A}"/>
              </a:ext>
            </a:extLst>
          </p:cNvPr>
          <p:cNvSpPr>
            <a:spLocks noGrp="1"/>
          </p:cNvSpPr>
          <p:nvPr>
            <p:ph type="title"/>
          </p:nvPr>
        </p:nvSpPr>
        <p:spPr>
          <a:xfrm>
            <a:off x="838200" y="125243"/>
            <a:ext cx="10515600" cy="662397"/>
          </a:xfrm>
        </p:spPr>
        <p:txBody>
          <a:bodyPr/>
          <a:lstStyle/>
          <a:p>
            <a:r>
              <a:rPr lang="en-US" dirty="0"/>
              <a:t>Perceptron classifier</a:t>
            </a:r>
          </a:p>
        </p:txBody>
      </p:sp>
      <p:sp>
        <p:nvSpPr>
          <p:cNvPr id="3" name="Segnaposto piè di pagina 2">
            <a:extLst>
              <a:ext uri="{FF2B5EF4-FFF2-40B4-BE49-F238E27FC236}">
                <a16:creationId xmlns:a16="http://schemas.microsoft.com/office/drawing/2014/main" id="{5BDDAD00-E5C6-2575-F6E2-0BF91DE0C532}"/>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D8F03C7-A295-722C-96B0-C7BE35CC183C}"/>
              </a:ext>
            </a:extLst>
          </p:cNvPr>
          <p:cNvSpPr>
            <a:spLocks noGrp="1"/>
          </p:cNvSpPr>
          <p:nvPr>
            <p:ph type="sldNum" sz="quarter" idx="12"/>
          </p:nvPr>
        </p:nvSpPr>
        <p:spPr/>
        <p:txBody>
          <a:bodyPr/>
          <a:lstStyle/>
          <a:p>
            <a:fld id="{02055017-B6DE-4C35-A63B-40EADAC97849}" type="slidenum">
              <a:rPr lang="en-US" smtClean="0"/>
              <a:t>23</a:t>
            </a:fld>
            <a:endParaRPr lang="en-US" dirty="0"/>
          </a:p>
        </p:txBody>
      </p:sp>
      <p:graphicFrame>
        <p:nvGraphicFramePr>
          <p:cNvPr id="7" name="Oggetto 6">
            <a:extLst>
              <a:ext uri="{FF2B5EF4-FFF2-40B4-BE49-F238E27FC236}">
                <a16:creationId xmlns:a16="http://schemas.microsoft.com/office/drawing/2014/main" id="{E7705588-7B9D-9A69-8C18-DB61EAA2275E}"/>
              </a:ext>
            </a:extLst>
          </p:cNvPr>
          <p:cNvGraphicFramePr>
            <a:graphicFrameLocks noChangeAspect="1"/>
          </p:cNvGraphicFramePr>
          <p:nvPr>
            <p:extLst>
              <p:ext uri="{D42A27DB-BD31-4B8C-83A1-F6EECF244321}">
                <p14:modId xmlns:p14="http://schemas.microsoft.com/office/powerpoint/2010/main" val="2069388916"/>
              </p:ext>
            </p:extLst>
          </p:nvPr>
        </p:nvGraphicFramePr>
        <p:xfrm>
          <a:off x="1071563" y="1643063"/>
          <a:ext cx="2509837" cy="2679700"/>
        </p:xfrm>
        <a:graphic>
          <a:graphicData uri="http://schemas.openxmlformats.org/presentationml/2006/ole">
            <mc:AlternateContent xmlns:mc="http://schemas.openxmlformats.org/markup-compatibility/2006">
              <mc:Choice xmlns:v="urn:schemas-microsoft-com:vml" Requires="v">
                <p:oleObj name="Equation" r:id="rId3" imgW="1143000" imgH="1218960" progId="Equation.DSMT4">
                  <p:embed/>
                </p:oleObj>
              </mc:Choice>
              <mc:Fallback>
                <p:oleObj name="Equation" r:id="rId3" imgW="1143000" imgH="1218960" progId="Equation.DSMT4">
                  <p:embed/>
                  <p:pic>
                    <p:nvPicPr>
                      <p:cNvPr id="7" name="Oggetto 6">
                        <a:extLst>
                          <a:ext uri="{FF2B5EF4-FFF2-40B4-BE49-F238E27FC236}">
                            <a16:creationId xmlns:a16="http://schemas.microsoft.com/office/drawing/2014/main" id="{E7705588-7B9D-9A69-8C18-DB61EAA2275E}"/>
                          </a:ext>
                        </a:extLst>
                      </p:cNvPr>
                      <p:cNvPicPr/>
                      <p:nvPr/>
                    </p:nvPicPr>
                    <p:blipFill>
                      <a:blip r:embed="rId4"/>
                      <a:stretch>
                        <a:fillRect/>
                      </a:stretch>
                    </p:blipFill>
                    <p:spPr>
                      <a:xfrm>
                        <a:off x="1071563" y="1643063"/>
                        <a:ext cx="2509837" cy="2679700"/>
                      </a:xfrm>
                      <a:prstGeom prst="rect">
                        <a:avLst/>
                      </a:prstGeom>
                    </p:spPr>
                  </p:pic>
                </p:oleObj>
              </mc:Fallback>
            </mc:AlternateContent>
          </a:graphicData>
        </a:graphic>
      </p:graphicFrame>
      <p:sp>
        <p:nvSpPr>
          <p:cNvPr id="8" name="CasellaDiTesto 7">
            <a:extLst>
              <a:ext uri="{FF2B5EF4-FFF2-40B4-BE49-F238E27FC236}">
                <a16:creationId xmlns:a16="http://schemas.microsoft.com/office/drawing/2014/main" id="{0B75CD87-93F9-71C2-DB56-016B00421EA3}"/>
              </a:ext>
            </a:extLst>
          </p:cNvPr>
          <p:cNvSpPr txBox="1"/>
          <p:nvPr/>
        </p:nvSpPr>
        <p:spPr>
          <a:xfrm>
            <a:off x="3451012" y="873491"/>
            <a:ext cx="197182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Training data</a:t>
            </a:r>
          </a:p>
        </p:txBody>
      </p:sp>
      <p:sp>
        <p:nvSpPr>
          <p:cNvPr id="9" name="CasellaDiTesto 8">
            <a:extLst>
              <a:ext uri="{FF2B5EF4-FFF2-40B4-BE49-F238E27FC236}">
                <a16:creationId xmlns:a16="http://schemas.microsoft.com/office/drawing/2014/main" id="{2B0D9DC6-7FEB-0843-2753-55BD57B38C0E}"/>
              </a:ext>
            </a:extLst>
          </p:cNvPr>
          <p:cNvSpPr txBox="1"/>
          <p:nvPr/>
        </p:nvSpPr>
        <p:spPr>
          <a:xfrm>
            <a:off x="251460" y="963909"/>
            <a:ext cx="240963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Labels y (0 or 1)</a:t>
            </a:r>
          </a:p>
        </p:txBody>
      </p:sp>
      <p:sp>
        <p:nvSpPr>
          <p:cNvPr id="10" name="CasellaDiTesto 9">
            <a:extLst>
              <a:ext uri="{FF2B5EF4-FFF2-40B4-BE49-F238E27FC236}">
                <a16:creationId xmlns:a16="http://schemas.microsoft.com/office/drawing/2014/main" id="{F58B7064-F277-C93E-BFC6-B01918CCFB03}"/>
              </a:ext>
            </a:extLst>
          </p:cNvPr>
          <p:cNvSpPr txBox="1"/>
          <p:nvPr/>
        </p:nvSpPr>
        <p:spPr>
          <a:xfrm>
            <a:off x="6961441" y="1104323"/>
            <a:ext cx="4948449"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Target: find the correct weight set (</a:t>
            </a:r>
            <a:r>
              <a:rPr lang="en-US" sz="2400" i="1" dirty="0">
                <a:latin typeface="Arial" panose="020B0604020202020204" pitchFamily="34" charset="0"/>
                <a:cs typeface="Arial" panose="020B0604020202020204" pitchFamily="34" charset="0"/>
              </a:rPr>
              <a:t>w</a:t>
            </a:r>
            <a:r>
              <a:rPr lang="en-US" sz="2400" i="1" baseline="-25000" dirty="0">
                <a:latin typeface="Arial" panose="020B0604020202020204" pitchFamily="34" charset="0"/>
                <a:cs typeface="Arial" panose="020B0604020202020204" pitchFamily="34" charset="0"/>
              </a:rPr>
              <a:t>1</a:t>
            </a:r>
            <a:r>
              <a:rPr lang="en-US" sz="2400" i="1" dirty="0">
                <a:latin typeface="Arial" panose="020B0604020202020204" pitchFamily="34" charset="0"/>
                <a:cs typeface="Arial" panose="020B0604020202020204" pitchFamily="34" charset="0"/>
              </a:rPr>
              <a:t>, w</a:t>
            </a:r>
            <a:r>
              <a:rPr lang="en-US" sz="2400" i="1"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and bias </a:t>
            </a:r>
            <a:r>
              <a:rPr lang="en-US" sz="2400" i="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that allow the perceptron to  predict the label on a new data. In the case shown above, the data are "linearly separable", i.e. a line exists that divide the x</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,x</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plane into two regions where points with homogeneous label are present </a:t>
            </a:r>
          </a:p>
        </p:txBody>
      </p:sp>
      <p:cxnSp>
        <p:nvCxnSpPr>
          <p:cNvPr id="12" name="Connettore diritto 11">
            <a:extLst>
              <a:ext uri="{FF2B5EF4-FFF2-40B4-BE49-F238E27FC236}">
                <a16:creationId xmlns:a16="http://schemas.microsoft.com/office/drawing/2014/main" id="{5BCE8FE8-433D-1BC9-9D0F-AB21C77184C8}"/>
              </a:ext>
            </a:extLst>
          </p:cNvPr>
          <p:cNvCxnSpPr/>
          <p:nvPr/>
        </p:nvCxnSpPr>
        <p:spPr>
          <a:xfrm flipV="1">
            <a:off x="3669030" y="2057400"/>
            <a:ext cx="3108960" cy="161163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27FA570E-7399-2EBD-B8E8-25B29EC3AA1F}"/>
              </a:ext>
            </a:extLst>
          </p:cNvPr>
          <p:cNvSpPr txBox="1"/>
          <p:nvPr/>
        </p:nvSpPr>
        <p:spPr>
          <a:xfrm>
            <a:off x="441960" y="4629236"/>
            <a:ext cx="1115949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Since the plane exists, this classification problem can be solved by a perceptron</a:t>
            </a:r>
          </a:p>
        </p:txBody>
      </p:sp>
      <p:sp>
        <p:nvSpPr>
          <p:cNvPr id="14" name="CasellaDiTesto 13">
            <a:extLst>
              <a:ext uri="{FF2B5EF4-FFF2-40B4-BE49-F238E27FC236}">
                <a16:creationId xmlns:a16="http://schemas.microsoft.com/office/drawing/2014/main" id="{E5C23FA2-9F3A-98AF-1BBD-BF8ECC7FAE87}"/>
              </a:ext>
            </a:extLst>
          </p:cNvPr>
          <p:cNvSpPr txBox="1"/>
          <p:nvPr/>
        </p:nvSpPr>
        <p:spPr>
          <a:xfrm>
            <a:off x="441960" y="5220110"/>
            <a:ext cx="1076706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problem is: how to make the perceptron set the weights and the bias autonomously.  </a:t>
            </a:r>
          </a:p>
        </p:txBody>
      </p:sp>
      <p:pic>
        <p:nvPicPr>
          <p:cNvPr id="16" name="Elemento grafico 15">
            <a:extLst>
              <a:ext uri="{FF2B5EF4-FFF2-40B4-BE49-F238E27FC236}">
                <a16:creationId xmlns:a16="http://schemas.microsoft.com/office/drawing/2014/main" id="{F4E89339-63BE-9D1F-C868-99BA02FB77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3700" y="1652052"/>
            <a:ext cx="2581275" cy="2847975"/>
          </a:xfrm>
          <a:prstGeom prst="rect">
            <a:avLst/>
          </a:prstGeom>
        </p:spPr>
      </p:pic>
    </p:spTree>
    <p:extLst>
      <p:ext uri="{BB962C8B-B14F-4D97-AF65-F5344CB8AC3E}">
        <p14:creationId xmlns:p14="http://schemas.microsoft.com/office/powerpoint/2010/main" val="262165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2C7C21-877B-7087-7E7A-AFBEAFD49A6B}"/>
              </a:ext>
            </a:extLst>
          </p:cNvPr>
          <p:cNvSpPr>
            <a:spLocks noGrp="1"/>
          </p:cNvSpPr>
          <p:nvPr>
            <p:ph type="title"/>
          </p:nvPr>
        </p:nvSpPr>
        <p:spPr>
          <a:xfrm>
            <a:off x="902598" y="179047"/>
            <a:ext cx="10515600" cy="662397"/>
          </a:xfrm>
        </p:spPr>
        <p:txBody>
          <a:bodyPr/>
          <a:lstStyle/>
          <a:p>
            <a:r>
              <a:rPr lang="en-US" dirty="0"/>
              <a:t>Setting the weights from the training data = </a:t>
            </a:r>
            <a:r>
              <a:rPr lang="en-US" b="1" u="sng" dirty="0"/>
              <a:t>learning</a:t>
            </a:r>
          </a:p>
        </p:txBody>
      </p:sp>
      <p:sp>
        <p:nvSpPr>
          <p:cNvPr id="3" name="Segnaposto piè di pagina 2">
            <a:extLst>
              <a:ext uri="{FF2B5EF4-FFF2-40B4-BE49-F238E27FC236}">
                <a16:creationId xmlns:a16="http://schemas.microsoft.com/office/drawing/2014/main" id="{C0FBEF65-3234-DE53-CEF9-C0C2D1636E5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F21EE1B-968C-2EE3-3044-967ABF79566A}"/>
              </a:ext>
            </a:extLst>
          </p:cNvPr>
          <p:cNvSpPr>
            <a:spLocks noGrp="1"/>
          </p:cNvSpPr>
          <p:nvPr>
            <p:ph type="sldNum" sz="quarter" idx="12"/>
          </p:nvPr>
        </p:nvSpPr>
        <p:spPr/>
        <p:txBody>
          <a:bodyPr/>
          <a:lstStyle/>
          <a:p>
            <a:fld id="{02055017-B6DE-4C35-A63B-40EADAC97849}" type="slidenum">
              <a:rPr lang="en-US" smtClean="0"/>
              <a:t>24</a:t>
            </a:fld>
            <a:endParaRPr lang="en-US" dirty="0"/>
          </a:p>
        </p:txBody>
      </p:sp>
      <p:pic>
        <p:nvPicPr>
          <p:cNvPr id="6" name="Elemento grafico 5">
            <a:extLst>
              <a:ext uri="{FF2B5EF4-FFF2-40B4-BE49-F238E27FC236}">
                <a16:creationId xmlns:a16="http://schemas.microsoft.com/office/drawing/2014/main" id="{AF3AD9F0-0E75-535E-1A3E-9A9376E899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2598" y="1277828"/>
            <a:ext cx="6773542" cy="2654092"/>
          </a:xfrm>
          <a:prstGeom prst="rect">
            <a:avLst/>
          </a:prstGeom>
        </p:spPr>
      </p:pic>
      <p:graphicFrame>
        <p:nvGraphicFramePr>
          <p:cNvPr id="8" name="Oggetto 7">
            <a:extLst>
              <a:ext uri="{FF2B5EF4-FFF2-40B4-BE49-F238E27FC236}">
                <a16:creationId xmlns:a16="http://schemas.microsoft.com/office/drawing/2014/main" id="{F1AFB363-BCF7-6604-79A0-2EDAEB3B7EB1}"/>
              </a:ext>
            </a:extLst>
          </p:cNvPr>
          <p:cNvGraphicFramePr>
            <a:graphicFrameLocks noChangeAspect="1"/>
          </p:cNvGraphicFramePr>
          <p:nvPr>
            <p:extLst>
              <p:ext uri="{D42A27DB-BD31-4B8C-83A1-F6EECF244321}">
                <p14:modId xmlns:p14="http://schemas.microsoft.com/office/powerpoint/2010/main" val="1821699431"/>
              </p:ext>
            </p:extLst>
          </p:nvPr>
        </p:nvGraphicFramePr>
        <p:xfrm>
          <a:off x="7832090" y="1803608"/>
          <a:ext cx="4211638" cy="1117600"/>
        </p:xfrm>
        <a:graphic>
          <a:graphicData uri="http://schemas.openxmlformats.org/presentationml/2006/ole">
            <mc:AlternateContent xmlns:mc="http://schemas.openxmlformats.org/markup-compatibility/2006">
              <mc:Choice xmlns:v="urn:schemas-microsoft-com:vml" Requires="v">
                <p:oleObj name="Equation" r:id="rId4" imgW="1917360" imgH="507960" progId="Equation.DSMT4">
                  <p:embed/>
                </p:oleObj>
              </mc:Choice>
              <mc:Fallback>
                <p:oleObj name="Equation" r:id="rId4" imgW="1917360" imgH="507960" progId="Equation.DSMT4">
                  <p:embed/>
                  <p:pic>
                    <p:nvPicPr>
                      <p:cNvPr id="8" name="Oggetto 7">
                        <a:extLst>
                          <a:ext uri="{FF2B5EF4-FFF2-40B4-BE49-F238E27FC236}">
                            <a16:creationId xmlns:a16="http://schemas.microsoft.com/office/drawing/2014/main" id="{F1AFB363-BCF7-6604-79A0-2EDAEB3B7EB1}"/>
                          </a:ext>
                        </a:extLst>
                      </p:cNvPr>
                      <p:cNvPicPr/>
                      <p:nvPr/>
                    </p:nvPicPr>
                    <p:blipFill>
                      <a:blip r:embed="rId5"/>
                      <a:stretch>
                        <a:fillRect/>
                      </a:stretch>
                    </p:blipFill>
                    <p:spPr>
                      <a:xfrm>
                        <a:off x="7832090" y="1803608"/>
                        <a:ext cx="4211638" cy="1117600"/>
                      </a:xfrm>
                      <a:prstGeom prst="rect">
                        <a:avLst/>
                      </a:prstGeom>
                    </p:spPr>
                  </p:pic>
                </p:oleObj>
              </mc:Fallback>
            </mc:AlternateContent>
          </a:graphicData>
        </a:graphic>
      </p:graphicFrame>
      <p:sp>
        <p:nvSpPr>
          <p:cNvPr id="9" name="Parentesi graffa aperta 8">
            <a:extLst>
              <a:ext uri="{FF2B5EF4-FFF2-40B4-BE49-F238E27FC236}">
                <a16:creationId xmlns:a16="http://schemas.microsoft.com/office/drawing/2014/main" id="{7B7FCCBD-02F5-9634-BCDA-CE98E975380F}"/>
              </a:ext>
            </a:extLst>
          </p:cNvPr>
          <p:cNvSpPr/>
          <p:nvPr/>
        </p:nvSpPr>
        <p:spPr>
          <a:xfrm>
            <a:off x="7591685" y="1875467"/>
            <a:ext cx="324860" cy="973882"/>
          </a:xfrm>
          <a:prstGeom prst="leftBrace">
            <a:avLst>
              <a:gd name="adj1" fmla="val 2592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igura a mano libera: forma 9">
            <a:extLst>
              <a:ext uri="{FF2B5EF4-FFF2-40B4-BE49-F238E27FC236}">
                <a16:creationId xmlns:a16="http://schemas.microsoft.com/office/drawing/2014/main" id="{EB14715A-2CDF-CC6E-F814-78DD9A04A5AF}"/>
              </a:ext>
            </a:extLst>
          </p:cNvPr>
          <p:cNvSpPr/>
          <p:nvPr/>
        </p:nvSpPr>
        <p:spPr>
          <a:xfrm>
            <a:off x="7194550" y="2363051"/>
            <a:ext cx="438150" cy="373799"/>
          </a:xfrm>
          <a:custGeom>
            <a:avLst/>
            <a:gdLst>
              <a:gd name="connsiteX0" fmla="*/ 438150 w 438150"/>
              <a:gd name="connsiteY0" fmla="*/ 5499 h 373799"/>
              <a:gd name="connsiteX1" fmla="*/ 196850 w 438150"/>
              <a:gd name="connsiteY1" fmla="*/ 5499 h 373799"/>
              <a:gd name="connsiteX2" fmla="*/ 76200 w 438150"/>
              <a:gd name="connsiteY2" fmla="*/ 62649 h 373799"/>
              <a:gd name="connsiteX3" fmla="*/ 0 w 438150"/>
              <a:gd name="connsiteY3" fmla="*/ 373799 h 373799"/>
            </a:gdLst>
            <a:ahLst/>
            <a:cxnLst>
              <a:cxn ang="0">
                <a:pos x="connsiteX0" y="connsiteY0"/>
              </a:cxn>
              <a:cxn ang="0">
                <a:pos x="connsiteX1" y="connsiteY1"/>
              </a:cxn>
              <a:cxn ang="0">
                <a:pos x="connsiteX2" y="connsiteY2"/>
              </a:cxn>
              <a:cxn ang="0">
                <a:pos x="connsiteX3" y="connsiteY3"/>
              </a:cxn>
            </a:cxnLst>
            <a:rect l="l" t="t" r="r" b="b"/>
            <a:pathLst>
              <a:path w="438150" h="373799">
                <a:moveTo>
                  <a:pt x="438150" y="5499"/>
                </a:moveTo>
                <a:cubicBezTo>
                  <a:pt x="347662" y="736"/>
                  <a:pt x="257175" y="-4026"/>
                  <a:pt x="196850" y="5499"/>
                </a:cubicBezTo>
                <a:cubicBezTo>
                  <a:pt x="136525" y="15024"/>
                  <a:pt x="109008" y="1266"/>
                  <a:pt x="76200" y="62649"/>
                </a:cubicBezTo>
                <a:cubicBezTo>
                  <a:pt x="43392" y="124032"/>
                  <a:pt x="21696" y="248915"/>
                  <a:pt x="0" y="373799"/>
                </a:cubicBezTo>
              </a:path>
            </a:pathLst>
          </a:custGeom>
          <a:noFill/>
          <a:ln w="28575">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89E208F7-BF14-A77D-E0FD-F49335B3AEDC}"/>
              </a:ext>
            </a:extLst>
          </p:cNvPr>
          <p:cNvSpPr txBox="1"/>
          <p:nvPr/>
        </p:nvSpPr>
        <p:spPr>
          <a:xfrm>
            <a:off x="8218170" y="1277828"/>
            <a:ext cx="253146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Update algorithm</a:t>
            </a:r>
          </a:p>
        </p:txBody>
      </p:sp>
      <p:sp>
        <p:nvSpPr>
          <p:cNvPr id="12" name="CasellaDiTesto 11">
            <a:extLst>
              <a:ext uri="{FF2B5EF4-FFF2-40B4-BE49-F238E27FC236}">
                <a16:creationId xmlns:a16="http://schemas.microsoft.com/office/drawing/2014/main" id="{90E45F93-C2C6-0E16-623F-801944CABAA4}"/>
              </a:ext>
            </a:extLst>
          </p:cNvPr>
          <p:cNvSpPr txBox="1"/>
          <p:nvPr/>
        </p:nvSpPr>
        <p:spPr>
          <a:xfrm>
            <a:off x="8218170" y="3509525"/>
            <a:ext cx="2324675" cy="461665"/>
          </a:xfrm>
          <a:prstGeom prst="rect">
            <a:avLst/>
          </a:prstGeom>
          <a:noFill/>
        </p:spPr>
        <p:txBody>
          <a:bodyPr wrap="none" rtlCol="0">
            <a:spAutoFit/>
          </a:bodyPr>
          <a:lstStyle/>
          <a:p>
            <a:r>
              <a:rPr lang="en-US" sz="2400" dirty="0">
                <a:latin typeface="Symbol" panose="05050102010706020507" pitchFamily="18" charset="2"/>
                <a:cs typeface="Arial" panose="020B0604020202020204" pitchFamily="34" charset="0"/>
              </a:rPr>
              <a:t>h</a:t>
            </a:r>
            <a:r>
              <a:rPr lang="en-US" sz="2400" dirty="0">
                <a:latin typeface="Arial" panose="020B0604020202020204" pitchFamily="34" charset="0"/>
                <a:cs typeface="Arial" panose="020B0604020202020204" pitchFamily="34" charset="0"/>
              </a:rPr>
              <a:t> : learning rate</a:t>
            </a:r>
          </a:p>
        </p:txBody>
      </p:sp>
      <p:graphicFrame>
        <p:nvGraphicFramePr>
          <p:cNvPr id="13" name="Oggetto 12">
            <a:extLst>
              <a:ext uri="{FF2B5EF4-FFF2-40B4-BE49-F238E27FC236}">
                <a16:creationId xmlns:a16="http://schemas.microsoft.com/office/drawing/2014/main" id="{2C8BBA3C-7C76-CC99-F2F7-40B83790AB32}"/>
              </a:ext>
            </a:extLst>
          </p:cNvPr>
          <p:cNvGraphicFramePr>
            <a:graphicFrameLocks noChangeAspect="1"/>
          </p:cNvGraphicFramePr>
          <p:nvPr>
            <p:extLst>
              <p:ext uri="{D42A27DB-BD31-4B8C-83A1-F6EECF244321}">
                <p14:modId xmlns:p14="http://schemas.microsoft.com/office/powerpoint/2010/main" val="475472209"/>
              </p:ext>
            </p:extLst>
          </p:nvPr>
        </p:nvGraphicFramePr>
        <p:xfrm>
          <a:off x="1527175" y="4978400"/>
          <a:ext cx="4211638" cy="558800"/>
        </p:xfrm>
        <a:graphic>
          <a:graphicData uri="http://schemas.openxmlformats.org/presentationml/2006/ole">
            <mc:AlternateContent xmlns:mc="http://schemas.openxmlformats.org/markup-compatibility/2006">
              <mc:Choice xmlns:v="urn:schemas-microsoft-com:vml" Requires="v">
                <p:oleObj name="Equation" r:id="rId6" imgW="1917360" imgH="253800" progId="Equation.DSMT4">
                  <p:embed/>
                </p:oleObj>
              </mc:Choice>
              <mc:Fallback>
                <p:oleObj name="Equation" r:id="rId6" imgW="1917360" imgH="253800" progId="Equation.DSMT4">
                  <p:embed/>
                  <p:pic>
                    <p:nvPicPr>
                      <p:cNvPr id="13" name="Oggetto 12">
                        <a:extLst>
                          <a:ext uri="{FF2B5EF4-FFF2-40B4-BE49-F238E27FC236}">
                            <a16:creationId xmlns:a16="http://schemas.microsoft.com/office/drawing/2014/main" id="{2C8BBA3C-7C76-CC99-F2F7-40B83790AB32}"/>
                          </a:ext>
                        </a:extLst>
                      </p:cNvPr>
                      <p:cNvPicPr/>
                      <p:nvPr/>
                    </p:nvPicPr>
                    <p:blipFill>
                      <a:blip r:embed="rId7"/>
                      <a:stretch>
                        <a:fillRect/>
                      </a:stretch>
                    </p:blipFill>
                    <p:spPr>
                      <a:xfrm>
                        <a:off x="1527175" y="4978400"/>
                        <a:ext cx="4211638" cy="558800"/>
                      </a:xfrm>
                      <a:prstGeom prst="rect">
                        <a:avLst/>
                      </a:prstGeom>
                    </p:spPr>
                  </p:pic>
                </p:oleObj>
              </mc:Fallback>
            </mc:AlternateContent>
          </a:graphicData>
        </a:graphic>
      </p:graphicFrame>
      <p:sp>
        <p:nvSpPr>
          <p:cNvPr id="14" name="CasellaDiTesto 13">
            <a:extLst>
              <a:ext uri="{FF2B5EF4-FFF2-40B4-BE49-F238E27FC236}">
                <a16:creationId xmlns:a16="http://schemas.microsoft.com/office/drawing/2014/main" id="{E0D2FD29-EDC8-A98B-6BDA-1DDCF8853D94}"/>
              </a:ext>
            </a:extLst>
          </p:cNvPr>
          <p:cNvSpPr txBox="1"/>
          <p:nvPr/>
        </p:nvSpPr>
        <p:spPr>
          <a:xfrm>
            <a:off x="8321563" y="2890213"/>
            <a:ext cx="149752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 i: 1, .... D</a:t>
            </a:r>
          </a:p>
        </p:txBody>
      </p:sp>
      <p:sp>
        <p:nvSpPr>
          <p:cNvPr id="15" name="CasellaDiTesto 14">
            <a:extLst>
              <a:ext uri="{FF2B5EF4-FFF2-40B4-BE49-F238E27FC236}">
                <a16:creationId xmlns:a16="http://schemas.microsoft.com/office/drawing/2014/main" id="{D4FBA7B9-51DF-23EB-4108-47D9434FA450}"/>
              </a:ext>
            </a:extLst>
          </p:cNvPr>
          <p:cNvSpPr txBox="1"/>
          <p:nvPr/>
        </p:nvSpPr>
        <p:spPr>
          <a:xfrm>
            <a:off x="1947433" y="5537200"/>
            <a:ext cx="149752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 i: 0, .... D</a:t>
            </a:r>
          </a:p>
        </p:txBody>
      </p:sp>
      <p:sp>
        <p:nvSpPr>
          <p:cNvPr id="16" name="CasellaDiTesto 15">
            <a:extLst>
              <a:ext uri="{FF2B5EF4-FFF2-40B4-BE49-F238E27FC236}">
                <a16:creationId xmlns:a16="http://schemas.microsoft.com/office/drawing/2014/main" id="{D25B9D53-CF7D-2BEC-4E7B-87B68286A53D}"/>
              </a:ext>
            </a:extLst>
          </p:cNvPr>
          <p:cNvSpPr txBox="1"/>
          <p:nvPr/>
        </p:nvSpPr>
        <p:spPr>
          <a:xfrm>
            <a:off x="4772704" y="2536270"/>
            <a:ext cx="45719" cy="584775"/>
          </a:xfrm>
          <a:prstGeom prst="rect">
            <a:avLst/>
          </a:prstGeom>
          <a:noFill/>
        </p:spPr>
        <p:txBody>
          <a:bodyPr wrap="square" rtlCol="0">
            <a:spAutoFit/>
          </a:bodyPr>
          <a:lstStyle/>
          <a:p>
            <a:r>
              <a:rPr lang="en-US" sz="3200" i="1" dirty="0">
                <a:latin typeface="Arial" panose="020B0604020202020204" pitchFamily="34" charset="0"/>
                <a:cs typeface="Arial" panose="020B0604020202020204" pitchFamily="34" charset="0"/>
              </a:rPr>
              <a:t>z</a:t>
            </a:r>
          </a:p>
        </p:txBody>
      </p:sp>
      <p:cxnSp>
        <p:nvCxnSpPr>
          <p:cNvPr id="17" name="Straight Arrow Connector 10">
            <a:extLst>
              <a:ext uri="{FF2B5EF4-FFF2-40B4-BE49-F238E27FC236}">
                <a16:creationId xmlns:a16="http://schemas.microsoft.com/office/drawing/2014/main" id="{D89CB5DA-9E5D-1247-763C-C128CFDB3C2B}"/>
              </a:ext>
            </a:extLst>
          </p:cNvPr>
          <p:cNvCxnSpPr>
            <a:cxnSpLocks/>
          </p:cNvCxnSpPr>
          <p:nvPr/>
        </p:nvCxnSpPr>
        <p:spPr>
          <a:xfrm flipH="1" flipV="1">
            <a:off x="4925457" y="2276266"/>
            <a:ext cx="1882" cy="392108"/>
          </a:xfrm>
          <a:prstGeom prst="straightConnector1">
            <a:avLst/>
          </a:prstGeom>
          <a:ln w="2857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8" name="Oggetto 4">
            <a:extLst>
              <a:ext uri="{FF2B5EF4-FFF2-40B4-BE49-F238E27FC236}">
                <a16:creationId xmlns:a16="http://schemas.microsoft.com/office/drawing/2014/main" id="{35A46EA9-2DF4-D1FC-83F5-FF700C07217F}"/>
              </a:ext>
            </a:extLst>
          </p:cNvPr>
          <p:cNvGraphicFramePr>
            <a:graphicFrameLocks noChangeAspect="1"/>
          </p:cNvGraphicFramePr>
          <p:nvPr>
            <p:extLst>
              <p:ext uri="{D42A27DB-BD31-4B8C-83A1-F6EECF244321}">
                <p14:modId xmlns:p14="http://schemas.microsoft.com/office/powerpoint/2010/main" val="3842048993"/>
              </p:ext>
            </p:extLst>
          </p:nvPr>
        </p:nvGraphicFramePr>
        <p:xfrm>
          <a:off x="1527175" y="4159250"/>
          <a:ext cx="1535112" cy="950913"/>
        </p:xfrm>
        <a:graphic>
          <a:graphicData uri="http://schemas.openxmlformats.org/presentationml/2006/ole">
            <mc:AlternateContent xmlns:mc="http://schemas.openxmlformats.org/markup-compatibility/2006">
              <mc:Choice xmlns:v="urn:schemas-microsoft-com:vml" Requires="v">
                <p:oleObj name="Equation" r:id="rId8" imgW="698400" imgH="431640" progId="Equation.DSMT4">
                  <p:embed/>
                </p:oleObj>
              </mc:Choice>
              <mc:Fallback>
                <p:oleObj name="Equation" r:id="rId8" imgW="698400" imgH="431640" progId="Equation.DSMT4">
                  <p:embed/>
                  <p:pic>
                    <p:nvPicPr>
                      <p:cNvPr id="18" name="Oggetto 4">
                        <a:extLst>
                          <a:ext uri="{FF2B5EF4-FFF2-40B4-BE49-F238E27FC236}">
                            <a16:creationId xmlns:a16="http://schemas.microsoft.com/office/drawing/2014/main" id="{35A46EA9-2DF4-D1FC-83F5-FF700C07217F}"/>
                          </a:ext>
                        </a:extLst>
                      </p:cNvPr>
                      <p:cNvPicPr/>
                      <p:nvPr/>
                    </p:nvPicPr>
                    <p:blipFill>
                      <a:blip r:embed="rId9"/>
                      <a:stretch>
                        <a:fillRect/>
                      </a:stretch>
                    </p:blipFill>
                    <p:spPr>
                      <a:xfrm>
                        <a:off x="1527175" y="4159250"/>
                        <a:ext cx="1535112" cy="950913"/>
                      </a:xfrm>
                      <a:prstGeom prst="rect">
                        <a:avLst/>
                      </a:prstGeom>
                    </p:spPr>
                  </p:pic>
                </p:oleObj>
              </mc:Fallback>
            </mc:AlternateContent>
          </a:graphicData>
        </a:graphic>
      </p:graphicFrame>
      <p:graphicFrame>
        <p:nvGraphicFramePr>
          <p:cNvPr id="19" name="Oggetto 18">
            <a:extLst>
              <a:ext uri="{FF2B5EF4-FFF2-40B4-BE49-F238E27FC236}">
                <a16:creationId xmlns:a16="http://schemas.microsoft.com/office/drawing/2014/main" id="{BA69A06F-0129-3482-E8FD-F9E053C737AB}"/>
              </a:ext>
            </a:extLst>
          </p:cNvPr>
          <p:cNvGraphicFramePr>
            <a:graphicFrameLocks noChangeAspect="1"/>
          </p:cNvGraphicFramePr>
          <p:nvPr>
            <p:extLst>
              <p:ext uri="{D42A27DB-BD31-4B8C-83A1-F6EECF244321}">
                <p14:modId xmlns:p14="http://schemas.microsoft.com/office/powerpoint/2010/main" val="1981956992"/>
              </p:ext>
            </p:extLst>
          </p:nvPr>
        </p:nvGraphicFramePr>
        <p:xfrm>
          <a:off x="6453189" y="5191920"/>
          <a:ext cx="1979612" cy="503237"/>
        </p:xfrm>
        <a:graphic>
          <a:graphicData uri="http://schemas.openxmlformats.org/presentationml/2006/ole">
            <mc:AlternateContent xmlns:mc="http://schemas.openxmlformats.org/markup-compatibility/2006">
              <mc:Choice xmlns:v="urn:schemas-microsoft-com:vml" Requires="v">
                <p:oleObj name="Equation" r:id="rId10" imgW="901440" imgH="228600" progId="Equation.DSMT4">
                  <p:embed/>
                </p:oleObj>
              </mc:Choice>
              <mc:Fallback>
                <p:oleObj name="Equation" r:id="rId10" imgW="901440" imgH="228600" progId="Equation.DSMT4">
                  <p:embed/>
                  <p:pic>
                    <p:nvPicPr>
                      <p:cNvPr id="19" name="Oggetto 18">
                        <a:extLst>
                          <a:ext uri="{FF2B5EF4-FFF2-40B4-BE49-F238E27FC236}">
                            <a16:creationId xmlns:a16="http://schemas.microsoft.com/office/drawing/2014/main" id="{BA69A06F-0129-3482-E8FD-F9E053C737AB}"/>
                          </a:ext>
                        </a:extLst>
                      </p:cNvPr>
                      <p:cNvPicPr/>
                      <p:nvPr/>
                    </p:nvPicPr>
                    <p:blipFill>
                      <a:blip r:embed="rId11"/>
                      <a:stretch>
                        <a:fillRect/>
                      </a:stretch>
                    </p:blipFill>
                    <p:spPr>
                      <a:xfrm>
                        <a:off x="6453189" y="5191920"/>
                        <a:ext cx="1979612" cy="503237"/>
                      </a:xfrm>
                      <a:prstGeom prst="rect">
                        <a:avLst/>
                      </a:prstGeom>
                    </p:spPr>
                  </p:pic>
                </p:oleObj>
              </mc:Fallback>
            </mc:AlternateContent>
          </a:graphicData>
        </a:graphic>
      </p:graphicFrame>
    </p:spTree>
    <p:extLst>
      <p:ext uri="{BB962C8B-B14F-4D97-AF65-F5344CB8AC3E}">
        <p14:creationId xmlns:p14="http://schemas.microsoft.com/office/powerpoint/2010/main" val="485620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D9EBC0-139B-BDE4-61F7-5F9349C3420B}"/>
              </a:ext>
            </a:extLst>
          </p:cNvPr>
          <p:cNvSpPr>
            <a:spLocks noGrp="1"/>
          </p:cNvSpPr>
          <p:nvPr>
            <p:ph type="title"/>
          </p:nvPr>
        </p:nvSpPr>
        <p:spPr/>
        <p:txBody>
          <a:bodyPr/>
          <a:lstStyle/>
          <a:p>
            <a:r>
              <a:rPr lang="en-US" dirty="0"/>
              <a:t>Artificial Neural Networks</a:t>
            </a:r>
          </a:p>
        </p:txBody>
      </p:sp>
      <p:sp>
        <p:nvSpPr>
          <p:cNvPr id="3" name="Segnaposto piè di pagina 2">
            <a:extLst>
              <a:ext uri="{FF2B5EF4-FFF2-40B4-BE49-F238E27FC236}">
                <a16:creationId xmlns:a16="http://schemas.microsoft.com/office/drawing/2014/main" id="{3FEEAD8B-6CA5-6DCB-7456-489F462256F0}"/>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86CB354-2F8E-4363-CE5A-68D8645B4869}"/>
              </a:ext>
            </a:extLst>
          </p:cNvPr>
          <p:cNvSpPr>
            <a:spLocks noGrp="1"/>
          </p:cNvSpPr>
          <p:nvPr>
            <p:ph type="sldNum" sz="quarter" idx="12"/>
          </p:nvPr>
        </p:nvSpPr>
        <p:spPr/>
        <p:txBody>
          <a:bodyPr/>
          <a:lstStyle/>
          <a:p>
            <a:fld id="{02055017-B6DE-4C35-A63B-40EADAC97849}" type="slidenum">
              <a:rPr lang="en-US" smtClean="0"/>
              <a:t>25</a:t>
            </a:fld>
            <a:endParaRPr lang="en-US" dirty="0"/>
          </a:p>
        </p:txBody>
      </p:sp>
      <p:sp>
        <p:nvSpPr>
          <p:cNvPr id="5" name="CasellaDiTesto 4">
            <a:extLst>
              <a:ext uri="{FF2B5EF4-FFF2-40B4-BE49-F238E27FC236}">
                <a16:creationId xmlns:a16="http://schemas.microsoft.com/office/drawing/2014/main" id="{6779CC14-BAEB-A11A-8273-A6B8C17054ED}"/>
              </a:ext>
            </a:extLst>
          </p:cNvPr>
          <p:cNvSpPr txBox="1"/>
          <p:nvPr/>
        </p:nvSpPr>
        <p:spPr>
          <a:xfrm>
            <a:off x="971550" y="1280160"/>
            <a:ext cx="781812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perceptron implements a "single layer" ANN and can solve only binary classification problems for linearly separable data</a:t>
            </a:r>
          </a:p>
        </p:txBody>
      </p:sp>
      <p:sp>
        <p:nvSpPr>
          <p:cNvPr id="6" name="CasellaDiTesto 5">
            <a:extLst>
              <a:ext uri="{FF2B5EF4-FFF2-40B4-BE49-F238E27FC236}">
                <a16:creationId xmlns:a16="http://schemas.microsoft.com/office/drawing/2014/main" id="{2A176EA6-5865-CBD9-6E81-C8FE587757E1}"/>
              </a:ext>
            </a:extLst>
          </p:cNvPr>
          <p:cNvSpPr txBox="1"/>
          <p:nvPr/>
        </p:nvSpPr>
        <p:spPr>
          <a:xfrm>
            <a:off x="971550" y="2964180"/>
            <a:ext cx="968121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 ANN uses more </a:t>
            </a:r>
            <a:r>
              <a:rPr lang="en-US" sz="2400" dirty="0" err="1">
                <a:latin typeface="Arial" panose="020B0604020202020204" pitchFamily="34" charset="0"/>
                <a:cs typeface="Arial" panose="020B0604020202020204" pitchFamily="34" charset="0"/>
              </a:rPr>
              <a:t>perceptrons</a:t>
            </a:r>
            <a:r>
              <a:rPr lang="en-US" sz="2400" dirty="0">
                <a:latin typeface="Arial" panose="020B0604020202020204" pitchFamily="34" charset="0"/>
                <a:cs typeface="Arial" panose="020B0604020202020204" pitchFamily="34" charset="0"/>
              </a:rPr>
              <a:t> (modified to produce a continuous output) to solve a much wider variety of problems</a:t>
            </a:r>
          </a:p>
        </p:txBody>
      </p:sp>
    </p:spTree>
    <p:extLst>
      <p:ext uri="{BB962C8B-B14F-4D97-AF65-F5344CB8AC3E}">
        <p14:creationId xmlns:p14="http://schemas.microsoft.com/office/powerpoint/2010/main" val="90450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B9DFE9-30A2-4952-A229-CBAE2FA4B1C5}"/>
              </a:ext>
            </a:extLst>
          </p:cNvPr>
          <p:cNvSpPr>
            <a:spLocks noGrp="1"/>
          </p:cNvSpPr>
          <p:nvPr>
            <p:ph type="title"/>
          </p:nvPr>
        </p:nvSpPr>
        <p:spPr>
          <a:xfrm>
            <a:off x="603422" y="253914"/>
            <a:ext cx="10515600" cy="662397"/>
          </a:xfrm>
        </p:spPr>
        <p:txBody>
          <a:bodyPr/>
          <a:lstStyle/>
          <a:p>
            <a:r>
              <a:rPr lang="en-US" dirty="0"/>
              <a:t>Example of Applications of Machine Learning</a:t>
            </a:r>
          </a:p>
        </p:txBody>
      </p:sp>
      <p:sp>
        <p:nvSpPr>
          <p:cNvPr id="3" name="Segnaposto piè di pagina 2">
            <a:extLst>
              <a:ext uri="{FF2B5EF4-FFF2-40B4-BE49-F238E27FC236}">
                <a16:creationId xmlns:a16="http://schemas.microsoft.com/office/drawing/2014/main" id="{FE0C0BD4-B97E-4F8E-9448-285280A15977}"/>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4CFCFE3-B3DA-4E02-87F5-3362860CD8D3}"/>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5" name="CasellaDiTesto 4">
            <a:extLst>
              <a:ext uri="{FF2B5EF4-FFF2-40B4-BE49-F238E27FC236}">
                <a16:creationId xmlns:a16="http://schemas.microsoft.com/office/drawing/2014/main" id="{FC08A775-F84A-CB65-4246-66BA129F2B5A}"/>
              </a:ext>
            </a:extLst>
          </p:cNvPr>
          <p:cNvSpPr txBox="1"/>
          <p:nvPr/>
        </p:nvSpPr>
        <p:spPr>
          <a:xfrm>
            <a:off x="852615" y="1075038"/>
            <a:ext cx="10501183" cy="3231654"/>
          </a:xfrm>
          <a:prstGeom prst="rect">
            <a:avLst/>
          </a:prstGeom>
          <a:noFill/>
        </p:spPr>
        <p:txBody>
          <a:bodyPr wrap="square" rtlCol="0">
            <a:spAutoFit/>
          </a:bodyPr>
          <a:lstStyle/>
          <a:p>
            <a:pPr marL="342900" indent="-342900">
              <a:spcAft>
                <a:spcPts val="18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Every kind of feature recognition in images (faces, objects, hazards, etc.)</a:t>
            </a:r>
          </a:p>
          <a:p>
            <a:pPr marL="342900" indent="-342900">
              <a:spcAft>
                <a:spcPts val="18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Voice recognition (form sounds to words)</a:t>
            </a:r>
          </a:p>
          <a:p>
            <a:pPr marL="342900" indent="-342900">
              <a:spcAft>
                <a:spcPts val="18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Text interpretation (spam filters, web-search tasks, document selection ...)</a:t>
            </a:r>
          </a:p>
          <a:p>
            <a:pPr marL="342900" indent="-342900">
              <a:spcAft>
                <a:spcPts val="18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Pattern recognition from homogeneous or heterogeneous sensor data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(chemical component recognition, medical diagnosis, food quality ...)</a:t>
            </a:r>
          </a:p>
          <a:p>
            <a:pPr marL="342900" indent="-342900">
              <a:spcAft>
                <a:spcPts val="1800"/>
              </a:spcAft>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1AA152A-E821-B6CE-5F6D-C526DD0888FB}"/>
              </a:ext>
            </a:extLst>
          </p:cNvPr>
          <p:cNvSpPr txBox="1"/>
          <p:nvPr/>
        </p:nvSpPr>
        <p:spPr>
          <a:xfrm>
            <a:off x="1784928" y="4465419"/>
            <a:ext cx="5663730" cy="461665"/>
          </a:xfrm>
          <a:prstGeom prst="rect">
            <a:avLst/>
          </a:prstGeom>
          <a:noFill/>
        </p:spPr>
        <p:txBody>
          <a:bodyPr wrap="none" rtlCol="0">
            <a:spAutoFit/>
          </a:bodyPr>
          <a:lstStyle/>
          <a:p>
            <a:r>
              <a:rPr lang="it-IT" sz="2400" dirty="0">
                <a:solidFill>
                  <a:schemeClr val="accent5">
                    <a:lumMod val="75000"/>
                  </a:schemeClr>
                </a:solidFill>
                <a:latin typeface="Arial" panose="020B0604020202020204" pitchFamily="34" charset="0"/>
                <a:cs typeface="Arial" panose="020B0604020202020204" pitchFamily="34" charset="0"/>
              </a:rPr>
              <a:t>Advanced application in sensor systems</a:t>
            </a:r>
          </a:p>
        </p:txBody>
      </p:sp>
      <p:sp>
        <p:nvSpPr>
          <p:cNvPr id="7" name="Freeform: Shape 6">
            <a:extLst>
              <a:ext uri="{FF2B5EF4-FFF2-40B4-BE49-F238E27FC236}">
                <a16:creationId xmlns:a16="http://schemas.microsoft.com/office/drawing/2014/main" id="{CB694A48-F5FA-CB97-86DD-AD651E003D55}"/>
              </a:ext>
            </a:extLst>
          </p:cNvPr>
          <p:cNvSpPr/>
          <p:nvPr/>
        </p:nvSpPr>
        <p:spPr>
          <a:xfrm>
            <a:off x="436974" y="3158836"/>
            <a:ext cx="1336408" cy="1589719"/>
          </a:xfrm>
          <a:custGeom>
            <a:avLst/>
            <a:gdLst>
              <a:gd name="connsiteX0" fmla="*/ 1336408 w 1336408"/>
              <a:gd name="connsiteY0" fmla="*/ 1551709 h 1589719"/>
              <a:gd name="connsiteX1" fmla="*/ 809935 w 1336408"/>
              <a:gd name="connsiteY1" fmla="*/ 1570182 h 1589719"/>
              <a:gd name="connsiteX2" fmla="*/ 394299 w 1336408"/>
              <a:gd name="connsiteY2" fmla="*/ 1311564 h 1589719"/>
              <a:gd name="connsiteX3" fmla="*/ 43317 w 1336408"/>
              <a:gd name="connsiteY3" fmla="*/ 748146 h 1589719"/>
              <a:gd name="connsiteX4" fmla="*/ 24844 w 1336408"/>
              <a:gd name="connsiteY4" fmla="*/ 369455 h 1589719"/>
              <a:gd name="connsiteX5" fmla="*/ 218808 w 1336408"/>
              <a:gd name="connsiteY5" fmla="*/ 64655 h 1589719"/>
              <a:gd name="connsiteX6" fmla="*/ 431244 w 1336408"/>
              <a:gd name="connsiteY6" fmla="*/ 0 h 158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6408" h="1589719">
                <a:moveTo>
                  <a:pt x="1336408" y="1551709"/>
                </a:moveTo>
                <a:cubicBezTo>
                  <a:pt x="1151680" y="1580957"/>
                  <a:pt x="966953" y="1610206"/>
                  <a:pt x="809935" y="1570182"/>
                </a:cubicBezTo>
                <a:cubicBezTo>
                  <a:pt x="652917" y="1530158"/>
                  <a:pt x="522069" y="1448570"/>
                  <a:pt x="394299" y="1311564"/>
                </a:cubicBezTo>
                <a:cubicBezTo>
                  <a:pt x="266529" y="1174558"/>
                  <a:pt x="104893" y="905164"/>
                  <a:pt x="43317" y="748146"/>
                </a:cubicBezTo>
                <a:cubicBezTo>
                  <a:pt x="-18259" y="591128"/>
                  <a:pt x="-4404" y="483370"/>
                  <a:pt x="24844" y="369455"/>
                </a:cubicBezTo>
                <a:cubicBezTo>
                  <a:pt x="54092" y="255540"/>
                  <a:pt x="151075" y="126231"/>
                  <a:pt x="218808" y="64655"/>
                </a:cubicBezTo>
                <a:cubicBezTo>
                  <a:pt x="286541" y="3079"/>
                  <a:pt x="358892" y="1539"/>
                  <a:pt x="431244" y="0"/>
                </a:cubicBezTo>
              </a:path>
            </a:pathLst>
          </a:custGeom>
          <a:noFill/>
          <a:ln w="381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59451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C81BA9-5688-FEFC-F650-22D308E9FA59}"/>
              </a:ext>
            </a:extLst>
          </p:cNvPr>
          <p:cNvSpPr>
            <a:spLocks noGrp="1"/>
          </p:cNvSpPr>
          <p:nvPr>
            <p:ph type="title"/>
          </p:nvPr>
        </p:nvSpPr>
        <p:spPr>
          <a:xfrm>
            <a:off x="838200" y="135529"/>
            <a:ext cx="10515600" cy="662397"/>
          </a:xfrm>
        </p:spPr>
        <p:txBody>
          <a:bodyPr/>
          <a:lstStyle/>
          <a:p>
            <a:r>
              <a:rPr lang="en-US" dirty="0"/>
              <a:t>The three different cases of Machine Learning</a:t>
            </a:r>
          </a:p>
        </p:txBody>
      </p:sp>
      <p:sp>
        <p:nvSpPr>
          <p:cNvPr id="3" name="Segnaposto piè di pagina 2">
            <a:extLst>
              <a:ext uri="{FF2B5EF4-FFF2-40B4-BE49-F238E27FC236}">
                <a16:creationId xmlns:a16="http://schemas.microsoft.com/office/drawing/2014/main" id="{CA8B46E1-0335-718A-DA1D-D6C1A83A66F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0FE57A0-A409-5175-B353-C2C616475E3A}"/>
              </a:ext>
            </a:extLst>
          </p:cNvPr>
          <p:cNvSpPr>
            <a:spLocks noGrp="1"/>
          </p:cNvSpPr>
          <p:nvPr>
            <p:ph type="sldNum" sz="quarter" idx="12"/>
          </p:nvPr>
        </p:nvSpPr>
        <p:spPr/>
        <p:txBody>
          <a:bodyPr/>
          <a:lstStyle/>
          <a:p>
            <a:fld id="{02055017-B6DE-4C35-A63B-40EADAC97849}" type="slidenum">
              <a:rPr lang="en-US" smtClean="0"/>
              <a:t>4</a:t>
            </a:fld>
            <a:endParaRPr lang="en-US" dirty="0"/>
          </a:p>
        </p:txBody>
      </p:sp>
      <p:sp>
        <p:nvSpPr>
          <p:cNvPr id="5" name="CasellaDiTesto 4">
            <a:extLst>
              <a:ext uri="{FF2B5EF4-FFF2-40B4-BE49-F238E27FC236}">
                <a16:creationId xmlns:a16="http://schemas.microsoft.com/office/drawing/2014/main" id="{2F56D1F9-78E6-49C9-E665-F0CCF179518F}"/>
              </a:ext>
            </a:extLst>
          </p:cNvPr>
          <p:cNvSpPr txBox="1"/>
          <p:nvPr/>
        </p:nvSpPr>
        <p:spPr>
          <a:xfrm>
            <a:off x="617838" y="1223319"/>
            <a:ext cx="462142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 Supervised learning</a:t>
            </a:r>
          </a:p>
        </p:txBody>
      </p:sp>
      <p:sp>
        <p:nvSpPr>
          <p:cNvPr id="6" name="CasellaDiTesto 5">
            <a:extLst>
              <a:ext uri="{FF2B5EF4-FFF2-40B4-BE49-F238E27FC236}">
                <a16:creationId xmlns:a16="http://schemas.microsoft.com/office/drawing/2014/main" id="{F36C6000-8059-7956-FDB3-1B2905B90D78}"/>
              </a:ext>
            </a:extLst>
          </p:cNvPr>
          <p:cNvSpPr txBox="1"/>
          <p:nvPr/>
        </p:nvSpPr>
        <p:spPr>
          <a:xfrm>
            <a:off x="617837" y="2144948"/>
            <a:ext cx="462142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 Unsupervised learning</a:t>
            </a:r>
          </a:p>
        </p:txBody>
      </p:sp>
      <p:sp>
        <p:nvSpPr>
          <p:cNvPr id="7" name="CasellaDiTesto 6">
            <a:extLst>
              <a:ext uri="{FF2B5EF4-FFF2-40B4-BE49-F238E27FC236}">
                <a16:creationId xmlns:a16="http://schemas.microsoft.com/office/drawing/2014/main" id="{F9B536D4-090C-11C1-581A-3178904B2B6D}"/>
              </a:ext>
            </a:extLst>
          </p:cNvPr>
          <p:cNvSpPr txBox="1"/>
          <p:nvPr/>
        </p:nvSpPr>
        <p:spPr>
          <a:xfrm>
            <a:off x="707289" y="3198167"/>
            <a:ext cx="462142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3) Reinforcement learning</a:t>
            </a:r>
          </a:p>
        </p:txBody>
      </p:sp>
      <p:sp>
        <p:nvSpPr>
          <p:cNvPr id="8" name="Arrow: Right 7">
            <a:extLst>
              <a:ext uri="{FF2B5EF4-FFF2-40B4-BE49-F238E27FC236}">
                <a16:creationId xmlns:a16="http://schemas.microsoft.com/office/drawing/2014/main" id="{610AB960-94E9-6D0D-60D5-CE163F5E37A3}"/>
              </a:ext>
            </a:extLst>
          </p:cNvPr>
          <p:cNvSpPr/>
          <p:nvPr/>
        </p:nvSpPr>
        <p:spPr>
          <a:xfrm>
            <a:off x="4133850" y="1314745"/>
            <a:ext cx="419100" cy="31338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0F1D227-5C15-1C1C-C893-234051B578ED}"/>
              </a:ext>
            </a:extLst>
          </p:cNvPr>
          <p:cNvSpPr txBox="1"/>
          <p:nvPr/>
        </p:nvSpPr>
        <p:spPr>
          <a:xfrm>
            <a:off x="4838700" y="1222469"/>
            <a:ext cx="5438775" cy="461665"/>
          </a:xfrm>
          <a:prstGeom prst="rect">
            <a:avLst/>
          </a:prstGeom>
          <a:noFill/>
        </p:spPr>
        <p:txBody>
          <a:bodyPr wrap="square" rtlCol="0">
            <a:spAutoFit/>
          </a:bodyPr>
          <a:lstStyle/>
          <a:p>
            <a:r>
              <a:rPr lang="it-IT" sz="2400" i="1" dirty="0">
                <a:latin typeface="Arial" panose="020B0604020202020204" pitchFamily="34" charset="0"/>
                <a:cs typeface="Arial" panose="020B0604020202020204" pitchFamily="34" charset="0"/>
              </a:rPr>
              <a:t>Frequently used in sensor applications</a:t>
            </a:r>
          </a:p>
        </p:txBody>
      </p:sp>
    </p:spTree>
    <p:extLst>
      <p:ext uri="{BB962C8B-B14F-4D97-AF65-F5344CB8AC3E}">
        <p14:creationId xmlns:p14="http://schemas.microsoft.com/office/powerpoint/2010/main" val="176599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0722E3-B15C-96D0-D83F-98DD97DD3687}"/>
              </a:ext>
            </a:extLst>
          </p:cNvPr>
          <p:cNvSpPr>
            <a:spLocks noGrp="1"/>
          </p:cNvSpPr>
          <p:nvPr>
            <p:ph type="title"/>
          </p:nvPr>
        </p:nvSpPr>
        <p:spPr>
          <a:xfrm>
            <a:off x="675035" y="99526"/>
            <a:ext cx="10515600" cy="662397"/>
          </a:xfrm>
        </p:spPr>
        <p:txBody>
          <a:bodyPr/>
          <a:lstStyle/>
          <a:p>
            <a:r>
              <a:rPr lang="en-US" dirty="0"/>
              <a:t>Supervised Learning</a:t>
            </a:r>
          </a:p>
        </p:txBody>
      </p:sp>
      <p:sp>
        <p:nvSpPr>
          <p:cNvPr id="3" name="Segnaposto piè di pagina 2">
            <a:extLst>
              <a:ext uri="{FF2B5EF4-FFF2-40B4-BE49-F238E27FC236}">
                <a16:creationId xmlns:a16="http://schemas.microsoft.com/office/drawing/2014/main" id="{A2205488-33C4-C179-A9D7-829653A54147}"/>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1A7D468-43C5-D2E4-D326-DB988B256652}"/>
              </a:ext>
            </a:extLst>
          </p:cNvPr>
          <p:cNvSpPr>
            <a:spLocks noGrp="1"/>
          </p:cNvSpPr>
          <p:nvPr>
            <p:ph type="sldNum" sz="quarter" idx="12"/>
          </p:nvPr>
        </p:nvSpPr>
        <p:spPr/>
        <p:txBody>
          <a:bodyPr/>
          <a:lstStyle/>
          <a:p>
            <a:fld id="{02055017-B6DE-4C35-A63B-40EADAC97849}" type="slidenum">
              <a:rPr lang="en-US" smtClean="0"/>
              <a:t>5</a:t>
            </a:fld>
            <a:endParaRPr lang="en-US" dirty="0"/>
          </a:p>
        </p:txBody>
      </p:sp>
      <p:sp>
        <p:nvSpPr>
          <p:cNvPr id="5" name="CasellaDiTesto 4">
            <a:extLst>
              <a:ext uri="{FF2B5EF4-FFF2-40B4-BE49-F238E27FC236}">
                <a16:creationId xmlns:a16="http://schemas.microsoft.com/office/drawing/2014/main" id="{A0777C2E-F5B8-209E-1410-664291F18050}"/>
              </a:ext>
            </a:extLst>
          </p:cNvPr>
          <p:cNvSpPr txBox="1"/>
          <p:nvPr/>
        </p:nvSpPr>
        <p:spPr>
          <a:xfrm>
            <a:off x="363333" y="864619"/>
            <a:ext cx="328322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Single input data "</a:t>
            </a:r>
            <a:r>
              <a:rPr lang="en-US" sz="2400" u="sng" dirty="0">
                <a:latin typeface="Arial" panose="020B0604020202020204" pitchFamily="34" charset="0"/>
                <a:cs typeface="Arial" panose="020B0604020202020204" pitchFamily="34" charset="0"/>
              </a:rPr>
              <a:t>example</a:t>
            </a:r>
            <a:r>
              <a:rPr lang="en-US" sz="2400" dirty="0">
                <a:latin typeface="Arial" panose="020B0604020202020204" pitchFamily="34" charset="0"/>
                <a:cs typeface="Arial" panose="020B0604020202020204" pitchFamily="34" charset="0"/>
              </a:rPr>
              <a:t>"</a:t>
            </a:r>
          </a:p>
        </p:txBody>
      </p:sp>
      <p:graphicFrame>
        <p:nvGraphicFramePr>
          <p:cNvPr id="6" name="Oggetto 5">
            <a:extLst>
              <a:ext uri="{FF2B5EF4-FFF2-40B4-BE49-F238E27FC236}">
                <a16:creationId xmlns:a16="http://schemas.microsoft.com/office/drawing/2014/main" id="{4E68298B-4354-5BB6-29F0-81E5CEA9631B}"/>
              </a:ext>
            </a:extLst>
          </p:cNvPr>
          <p:cNvGraphicFramePr>
            <a:graphicFrameLocks noChangeAspect="1"/>
          </p:cNvGraphicFramePr>
          <p:nvPr>
            <p:extLst>
              <p:ext uri="{D42A27DB-BD31-4B8C-83A1-F6EECF244321}">
                <p14:modId xmlns:p14="http://schemas.microsoft.com/office/powerpoint/2010/main" val="1496062915"/>
              </p:ext>
            </p:extLst>
          </p:nvPr>
        </p:nvGraphicFramePr>
        <p:xfrm>
          <a:off x="1051697" y="1834764"/>
          <a:ext cx="726264" cy="2067120"/>
        </p:xfrm>
        <a:graphic>
          <a:graphicData uri="http://schemas.openxmlformats.org/presentationml/2006/ole">
            <mc:AlternateContent xmlns:mc="http://schemas.openxmlformats.org/markup-compatibility/2006">
              <mc:Choice xmlns:v="urn:schemas-microsoft-com:vml" Requires="v">
                <p:oleObj name="Equation" r:id="rId2" imgW="330120" imgH="939600" progId="Equation.DSMT4">
                  <p:embed/>
                </p:oleObj>
              </mc:Choice>
              <mc:Fallback>
                <p:oleObj name="Equation" r:id="rId2" imgW="330120" imgH="939600" progId="Equation.DSMT4">
                  <p:embed/>
                  <p:pic>
                    <p:nvPicPr>
                      <p:cNvPr id="6" name="Oggetto 5">
                        <a:extLst>
                          <a:ext uri="{FF2B5EF4-FFF2-40B4-BE49-F238E27FC236}">
                            <a16:creationId xmlns:a16="http://schemas.microsoft.com/office/drawing/2014/main" id="{4E68298B-4354-5BB6-29F0-81E5CEA9631B}"/>
                          </a:ext>
                        </a:extLst>
                      </p:cNvPr>
                      <p:cNvPicPr/>
                      <p:nvPr/>
                    </p:nvPicPr>
                    <p:blipFill>
                      <a:blip r:embed="rId3"/>
                      <a:stretch>
                        <a:fillRect/>
                      </a:stretch>
                    </p:blipFill>
                    <p:spPr>
                      <a:xfrm>
                        <a:off x="1051697" y="1834764"/>
                        <a:ext cx="726264" cy="2067120"/>
                      </a:xfrm>
                      <a:prstGeom prst="rect">
                        <a:avLst/>
                      </a:prstGeom>
                    </p:spPr>
                  </p:pic>
                </p:oleObj>
              </mc:Fallback>
            </mc:AlternateContent>
          </a:graphicData>
        </a:graphic>
      </p:graphicFrame>
      <p:sp>
        <p:nvSpPr>
          <p:cNvPr id="7" name="CasellaDiTesto 6">
            <a:extLst>
              <a:ext uri="{FF2B5EF4-FFF2-40B4-BE49-F238E27FC236}">
                <a16:creationId xmlns:a16="http://schemas.microsoft.com/office/drawing/2014/main" id="{B568B39F-4848-D020-9BFC-3E042AEFB2C1}"/>
              </a:ext>
            </a:extLst>
          </p:cNvPr>
          <p:cNvSpPr txBox="1"/>
          <p:nvPr/>
        </p:nvSpPr>
        <p:spPr>
          <a:xfrm>
            <a:off x="229825" y="4382113"/>
            <a:ext cx="328322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Set of "</a:t>
            </a:r>
            <a:r>
              <a:rPr lang="en-US" sz="2400" u="sng" dirty="0">
                <a:latin typeface="Arial" panose="020B0604020202020204" pitchFamily="34" charset="0"/>
                <a:cs typeface="Arial" panose="020B0604020202020204" pitchFamily="34" charset="0"/>
              </a:rPr>
              <a:t>features</a:t>
            </a:r>
            <a:r>
              <a:rPr lang="en-US" sz="2400" dirty="0">
                <a:latin typeface="Arial" panose="020B0604020202020204" pitchFamily="34" charset="0"/>
                <a:cs typeface="Arial" panose="020B0604020202020204" pitchFamily="34" charset="0"/>
              </a:rPr>
              <a:t>", or "predictors" that can be arranged into a row or column vector </a:t>
            </a:r>
            <a:r>
              <a:rPr lang="en-US" sz="2400" b="1" dirty="0">
                <a:latin typeface="Arial" panose="020B0604020202020204" pitchFamily="34" charset="0"/>
                <a:cs typeface="Arial" panose="020B0604020202020204" pitchFamily="34" charset="0"/>
              </a:rPr>
              <a:t>x</a:t>
            </a:r>
          </a:p>
        </p:txBody>
      </p:sp>
      <p:sp>
        <p:nvSpPr>
          <p:cNvPr id="9" name="CasellaDiTesto 8">
            <a:extLst>
              <a:ext uri="{FF2B5EF4-FFF2-40B4-BE49-F238E27FC236}">
                <a16:creationId xmlns:a16="http://schemas.microsoft.com/office/drawing/2014/main" id="{BDB35451-146A-2E0A-6C16-BCF7E2E93F69}"/>
              </a:ext>
            </a:extLst>
          </p:cNvPr>
          <p:cNvSpPr txBox="1"/>
          <p:nvPr/>
        </p:nvSpPr>
        <p:spPr>
          <a:xfrm>
            <a:off x="3084977" y="1020049"/>
            <a:ext cx="1281120"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Label</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y</a:t>
            </a:r>
          </a:p>
        </p:txBody>
      </p:sp>
      <p:cxnSp>
        <p:nvCxnSpPr>
          <p:cNvPr id="11" name="Connettore 2 10">
            <a:extLst>
              <a:ext uri="{FF2B5EF4-FFF2-40B4-BE49-F238E27FC236}">
                <a16:creationId xmlns:a16="http://schemas.microsoft.com/office/drawing/2014/main" id="{2757D293-C0B5-22E7-87EE-F0CF1089DCFD}"/>
              </a:ext>
            </a:extLst>
          </p:cNvPr>
          <p:cNvCxnSpPr>
            <a:cxnSpLocks/>
          </p:cNvCxnSpPr>
          <p:nvPr/>
        </p:nvCxnSpPr>
        <p:spPr>
          <a:xfrm flipV="1">
            <a:off x="859410" y="3805881"/>
            <a:ext cx="339195" cy="630195"/>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Rettangolo con angoli arrotondati 11">
            <a:extLst>
              <a:ext uri="{FF2B5EF4-FFF2-40B4-BE49-F238E27FC236}">
                <a16:creationId xmlns:a16="http://schemas.microsoft.com/office/drawing/2014/main" id="{82528AC3-030B-CCE5-68B3-C583440B6848}"/>
              </a:ext>
            </a:extLst>
          </p:cNvPr>
          <p:cNvSpPr/>
          <p:nvPr/>
        </p:nvSpPr>
        <p:spPr>
          <a:xfrm>
            <a:off x="518984" y="1755992"/>
            <a:ext cx="3053080" cy="2272311"/>
          </a:xfrm>
          <a:prstGeom prst="roundRect">
            <a:avLst>
              <a:gd name="adj" fmla="val 878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3A81C7E4-C94C-59A6-31AA-869E314E1212}"/>
              </a:ext>
            </a:extLst>
          </p:cNvPr>
          <p:cNvSpPr txBox="1"/>
          <p:nvPr/>
        </p:nvSpPr>
        <p:spPr>
          <a:xfrm>
            <a:off x="3719586" y="5267227"/>
            <a:ext cx="350448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Data in this format</a:t>
            </a:r>
          </a:p>
          <a:p>
            <a:r>
              <a:rPr lang="en-US" sz="2400" dirty="0">
                <a:latin typeface="Arial" panose="020B0604020202020204" pitchFamily="34" charset="0"/>
                <a:cs typeface="Arial" panose="020B0604020202020204" pitchFamily="34" charset="0"/>
              </a:rPr>
              <a:t>are called "</a:t>
            </a:r>
            <a:r>
              <a:rPr lang="en-US" sz="2400" u="sng" dirty="0">
                <a:latin typeface="Arial" panose="020B0604020202020204" pitchFamily="34" charset="0"/>
                <a:cs typeface="Arial" panose="020B0604020202020204" pitchFamily="34" charset="0"/>
              </a:rPr>
              <a:t>labeled data</a:t>
            </a:r>
            <a:r>
              <a:rPr lang="en-US" sz="2400" dirty="0">
                <a:latin typeface="Arial" panose="020B0604020202020204" pitchFamily="34" charset="0"/>
                <a:cs typeface="Arial" panose="020B0604020202020204" pitchFamily="34" charset="0"/>
              </a:rPr>
              <a:t>"</a:t>
            </a:r>
          </a:p>
        </p:txBody>
      </p:sp>
      <p:cxnSp>
        <p:nvCxnSpPr>
          <p:cNvPr id="15" name="Connettore diritto 14">
            <a:extLst>
              <a:ext uri="{FF2B5EF4-FFF2-40B4-BE49-F238E27FC236}">
                <a16:creationId xmlns:a16="http://schemas.microsoft.com/office/drawing/2014/main" id="{24FBF360-2A92-37A5-BB74-06CE483E6B6C}"/>
              </a:ext>
            </a:extLst>
          </p:cNvPr>
          <p:cNvCxnSpPr>
            <a:cxnSpLocks/>
          </p:cNvCxnSpPr>
          <p:nvPr/>
        </p:nvCxnSpPr>
        <p:spPr>
          <a:xfrm flipH="1" flipV="1">
            <a:off x="3385595" y="4053773"/>
            <a:ext cx="521927" cy="12827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9628F0E3-FE56-556E-A864-254DFAD88BCE}"/>
              </a:ext>
            </a:extLst>
          </p:cNvPr>
          <p:cNvSpPr txBox="1"/>
          <p:nvPr/>
        </p:nvSpPr>
        <p:spPr>
          <a:xfrm>
            <a:off x="5471829" y="786496"/>
            <a:ext cx="6483047" cy="1938992"/>
          </a:xfrm>
          <a:prstGeom prst="rect">
            <a:avLst/>
          </a:prstGeom>
          <a:noFill/>
        </p:spPr>
        <p:txBody>
          <a:bodyPr wrap="square" rtlCol="0">
            <a:spAutoFit/>
          </a:bodyPr>
          <a:lstStyle/>
          <a:p>
            <a:r>
              <a:rPr lang="en-US" sz="2400" dirty="0">
                <a:solidFill>
                  <a:srgbClr val="C00000"/>
                </a:solidFill>
                <a:latin typeface="Arial" panose="020B0604020202020204" pitchFamily="34" charset="0"/>
                <a:cs typeface="Arial" panose="020B0604020202020204" pitchFamily="34" charset="0"/>
              </a:rPr>
              <a:t>Training:</a:t>
            </a:r>
          </a:p>
          <a:p>
            <a:r>
              <a:rPr lang="en-US" sz="2400" dirty="0">
                <a:latin typeface="Arial" panose="020B0604020202020204" pitchFamily="34" charset="0"/>
                <a:cs typeface="Arial" panose="020B0604020202020204" pitchFamily="34" charset="0"/>
              </a:rPr>
              <a:t>A large number of examples (labelled data) is proposed to the machine that learns to associate different labels (</a:t>
            </a:r>
            <a:r>
              <a:rPr lang="en-US" sz="2400" b="1" dirty="0">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 to different properties of the feature vector (</a:t>
            </a:r>
            <a:r>
              <a:rPr lang="en-US" sz="2400" b="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a:t>
            </a:r>
          </a:p>
        </p:txBody>
      </p:sp>
      <p:cxnSp>
        <p:nvCxnSpPr>
          <p:cNvPr id="21" name="Connettore 2 20">
            <a:extLst>
              <a:ext uri="{FF2B5EF4-FFF2-40B4-BE49-F238E27FC236}">
                <a16:creationId xmlns:a16="http://schemas.microsoft.com/office/drawing/2014/main" id="{51B6A14A-AF52-2324-9199-DC585DE84393}"/>
              </a:ext>
            </a:extLst>
          </p:cNvPr>
          <p:cNvCxnSpPr>
            <a:cxnSpLocks/>
          </p:cNvCxnSpPr>
          <p:nvPr/>
        </p:nvCxnSpPr>
        <p:spPr>
          <a:xfrm flipH="1">
            <a:off x="2883693" y="1448309"/>
            <a:ext cx="682550" cy="103984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277FA2A-2D93-F2C1-90EE-E97F9357BC8A}"/>
              </a:ext>
            </a:extLst>
          </p:cNvPr>
          <p:cNvSpPr txBox="1"/>
          <p:nvPr/>
        </p:nvSpPr>
        <p:spPr>
          <a:xfrm>
            <a:off x="5471829" y="2868324"/>
            <a:ext cx="6212264" cy="1938992"/>
          </a:xfrm>
          <a:prstGeom prst="rect">
            <a:avLst/>
          </a:prstGeom>
          <a:noFill/>
        </p:spPr>
        <p:txBody>
          <a:bodyPr wrap="square" rtlCol="0">
            <a:spAutoFit/>
          </a:bodyPr>
          <a:lstStyle/>
          <a:p>
            <a:r>
              <a:rPr lang="en-US" sz="2400" dirty="0">
                <a:solidFill>
                  <a:srgbClr val="C00000"/>
                </a:solidFill>
                <a:latin typeface="Arial" panose="020B0604020202020204" pitchFamily="34" charset="0"/>
                <a:cs typeface="Arial" panose="020B0604020202020204" pitchFamily="34" charset="0"/>
              </a:rPr>
              <a:t>Goal:</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Tune the algorithm (i.e. its parameters) is such a way that it gets able to </a:t>
            </a:r>
            <a:r>
              <a:rPr lang="en-US" sz="2400" b="1" u="sng" dirty="0">
                <a:latin typeface="Arial" panose="020B0604020202020204" pitchFamily="34" charset="0"/>
                <a:cs typeface="Arial" panose="020B0604020202020204" pitchFamily="34" charset="0"/>
              </a:rPr>
              <a:t>predict </a:t>
            </a:r>
            <a:r>
              <a:rPr lang="en-US" sz="2400" dirty="0">
                <a:latin typeface="Arial" panose="020B0604020202020204" pitchFamily="34" charset="0"/>
                <a:cs typeface="Arial" panose="020B0604020202020204" pitchFamily="34" charset="0"/>
              </a:rPr>
              <a:t>the </a:t>
            </a:r>
            <a:r>
              <a:rPr lang="en-US" sz="2400" u="sng" dirty="0">
                <a:latin typeface="Arial" panose="020B0604020202020204" pitchFamily="34" charset="0"/>
                <a:cs typeface="Arial" panose="020B0604020202020204" pitchFamily="34" charset="0"/>
              </a:rPr>
              <a:t>label</a:t>
            </a:r>
            <a:r>
              <a:rPr lang="en-US" sz="2400" dirty="0">
                <a:latin typeface="Arial" panose="020B0604020202020204" pitchFamily="34" charset="0"/>
                <a:cs typeface="Arial" panose="020B0604020202020204" pitchFamily="34" charset="0"/>
              </a:rPr>
              <a:t> of all new x feature vector that are proposed to it after training.  </a:t>
            </a:r>
          </a:p>
        </p:txBody>
      </p:sp>
      <p:graphicFrame>
        <p:nvGraphicFramePr>
          <p:cNvPr id="14" name="Oggetto 5">
            <a:extLst>
              <a:ext uri="{FF2B5EF4-FFF2-40B4-BE49-F238E27FC236}">
                <a16:creationId xmlns:a16="http://schemas.microsoft.com/office/drawing/2014/main" id="{BF9A257C-6F91-9519-4FF8-A1302BBBF3F4}"/>
              </a:ext>
            </a:extLst>
          </p:cNvPr>
          <p:cNvGraphicFramePr>
            <a:graphicFrameLocks noChangeAspect="1"/>
          </p:cNvGraphicFramePr>
          <p:nvPr>
            <p:extLst>
              <p:ext uri="{D42A27DB-BD31-4B8C-83A1-F6EECF244321}">
                <p14:modId xmlns:p14="http://schemas.microsoft.com/office/powerpoint/2010/main" val="152195362"/>
              </p:ext>
            </p:extLst>
          </p:nvPr>
        </p:nvGraphicFramePr>
        <p:xfrm>
          <a:off x="2284413" y="1852613"/>
          <a:ext cx="754062" cy="2066925"/>
        </p:xfrm>
        <a:graphic>
          <a:graphicData uri="http://schemas.openxmlformats.org/presentationml/2006/ole">
            <mc:AlternateContent xmlns:mc="http://schemas.openxmlformats.org/markup-compatibility/2006">
              <mc:Choice xmlns:v="urn:schemas-microsoft-com:vml" Requires="v">
                <p:oleObj name="Equation" r:id="rId4" imgW="342720" imgH="939600" progId="Equation.DSMT4">
                  <p:embed/>
                </p:oleObj>
              </mc:Choice>
              <mc:Fallback>
                <p:oleObj name="Equation" r:id="rId4" imgW="342720" imgH="939600" progId="Equation.DSMT4">
                  <p:embed/>
                  <p:pic>
                    <p:nvPicPr>
                      <p:cNvPr id="14" name="Oggetto 5">
                        <a:extLst>
                          <a:ext uri="{FF2B5EF4-FFF2-40B4-BE49-F238E27FC236}">
                            <a16:creationId xmlns:a16="http://schemas.microsoft.com/office/drawing/2014/main" id="{BF9A257C-6F91-9519-4FF8-A1302BBBF3F4}"/>
                          </a:ext>
                        </a:extLst>
                      </p:cNvPr>
                      <p:cNvPicPr/>
                      <p:nvPr/>
                    </p:nvPicPr>
                    <p:blipFill>
                      <a:blip r:embed="rId5"/>
                      <a:stretch>
                        <a:fillRect/>
                      </a:stretch>
                    </p:blipFill>
                    <p:spPr>
                      <a:xfrm>
                        <a:off x="2284413" y="1852613"/>
                        <a:ext cx="754062" cy="2066925"/>
                      </a:xfrm>
                      <a:prstGeom prst="rect">
                        <a:avLst/>
                      </a:prstGeom>
                    </p:spPr>
                  </p:pic>
                </p:oleObj>
              </mc:Fallback>
            </mc:AlternateContent>
          </a:graphicData>
        </a:graphic>
      </p:graphicFrame>
    </p:spTree>
    <p:extLst>
      <p:ext uri="{BB962C8B-B14F-4D97-AF65-F5344CB8AC3E}">
        <p14:creationId xmlns:p14="http://schemas.microsoft.com/office/powerpoint/2010/main" val="411669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AA3DF0-441D-7C38-6518-15669332A51E}"/>
              </a:ext>
            </a:extLst>
          </p:cNvPr>
          <p:cNvSpPr>
            <a:spLocks noGrp="1"/>
          </p:cNvSpPr>
          <p:nvPr>
            <p:ph type="title"/>
          </p:nvPr>
        </p:nvSpPr>
        <p:spPr>
          <a:xfrm>
            <a:off x="939114" y="202285"/>
            <a:ext cx="10515600" cy="662397"/>
          </a:xfrm>
        </p:spPr>
        <p:txBody>
          <a:bodyPr/>
          <a:lstStyle/>
          <a:p>
            <a:r>
              <a:rPr lang="en-US" dirty="0"/>
              <a:t>Supervised Learning</a:t>
            </a:r>
          </a:p>
        </p:txBody>
      </p:sp>
      <p:sp>
        <p:nvSpPr>
          <p:cNvPr id="3" name="Segnaposto piè di pagina 2">
            <a:extLst>
              <a:ext uri="{FF2B5EF4-FFF2-40B4-BE49-F238E27FC236}">
                <a16:creationId xmlns:a16="http://schemas.microsoft.com/office/drawing/2014/main" id="{15D659B5-BBD5-3621-CBB3-2E51CD3747D4}"/>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598ECFCB-59D7-2F0A-C302-A7DCA2DDB9D9}"/>
              </a:ext>
            </a:extLst>
          </p:cNvPr>
          <p:cNvSpPr>
            <a:spLocks noGrp="1"/>
          </p:cNvSpPr>
          <p:nvPr>
            <p:ph type="sldNum" sz="quarter" idx="12"/>
          </p:nvPr>
        </p:nvSpPr>
        <p:spPr/>
        <p:txBody>
          <a:bodyPr/>
          <a:lstStyle/>
          <a:p>
            <a:fld id="{02055017-B6DE-4C35-A63B-40EADAC97849}" type="slidenum">
              <a:rPr lang="en-US" smtClean="0"/>
              <a:t>6</a:t>
            </a:fld>
            <a:endParaRPr lang="en-US" dirty="0"/>
          </a:p>
        </p:txBody>
      </p:sp>
      <p:sp>
        <p:nvSpPr>
          <p:cNvPr id="5" name="CasellaDiTesto 4">
            <a:extLst>
              <a:ext uri="{FF2B5EF4-FFF2-40B4-BE49-F238E27FC236}">
                <a16:creationId xmlns:a16="http://schemas.microsoft.com/office/drawing/2014/main" id="{FA3C358A-6851-6245-5647-C60AA517E89C}"/>
              </a:ext>
            </a:extLst>
          </p:cNvPr>
          <p:cNvSpPr txBox="1"/>
          <p:nvPr/>
        </p:nvSpPr>
        <p:spPr>
          <a:xfrm>
            <a:off x="741405" y="1173892"/>
            <a:ext cx="773533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There are three main cases of supervised learning, depending on the type of label</a:t>
            </a:r>
          </a:p>
        </p:txBody>
      </p:sp>
      <p:sp>
        <p:nvSpPr>
          <p:cNvPr id="6" name="CasellaDiTesto 5">
            <a:extLst>
              <a:ext uri="{FF2B5EF4-FFF2-40B4-BE49-F238E27FC236}">
                <a16:creationId xmlns:a16="http://schemas.microsoft.com/office/drawing/2014/main" id="{75CFFCAD-034C-6F56-C452-258F167287A3}"/>
              </a:ext>
            </a:extLst>
          </p:cNvPr>
          <p:cNvSpPr txBox="1"/>
          <p:nvPr/>
        </p:nvSpPr>
        <p:spPr>
          <a:xfrm>
            <a:off x="741405" y="3416642"/>
            <a:ext cx="93968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Label</a:t>
            </a:r>
          </a:p>
        </p:txBody>
      </p:sp>
      <p:sp>
        <p:nvSpPr>
          <p:cNvPr id="7" name="CasellaDiTesto 6">
            <a:extLst>
              <a:ext uri="{FF2B5EF4-FFF2-40B4-BE49-F238E27FC236}">
                <a16:creationId xmlns:a16="http://schemas.microsoft.com/office/drawing/2014/main" id="{017418CC-6592-876D-E5AC-7C3AD187DEBD}"/>
              </a:ext>
            </a:extLst>
          </p:cNvPr>
          <p:cNvSpPr txBox="1"/>
          <p:nvPr/>
        </p:nvSpPr>
        <p:spPr>
          <a:xfrm>
            <a:off x="2088292" y="2479933"/>
            <a:ext cx="5602816" cy="461665"/>
          </a:xfrm>
          <a:prstGeom prst="rect">
            <a:avLst/>
          </a:prstGeom>
          <a:noFill/>
        </p:spPr>
        <p:txBody>
          <a:bodyPr wrap="none" rtlCol="0">
            <a:spAutoFit/>
          </a:bodyPr>
          <a:lstStyle/>
          <a:p>
            <a:r>
              <a:rPr lang="en-US" sz="2400" dirty="0">
                <a:solidFill>
                  <a:srgbClr val="C00000"/>
                </a:solidFill>
                <a:latin typeface="Arial" panose="020B0604020202020204" pitchFamily="34" charset="0"/>
                <a:cs typeface="Arial" panose="020B0604020202020204" pitchFamily="34" charset="0"/>
              </a:rPr>
              <a:t>Binary</a:t>
            </a:r>
            <a:r>
              <a:rPr lang="en-US" sz="2400" dirty="0">
                <a:latin typeface="Arial" panose="020B0604020202020204" pitchFamily="34" charset="0"/>
                <a:cs typeface="Arial" panose="020B0604020202020204" pitchFamily="34" charset="0"/>
              </a:rPr>
              <a:t> (only two values, e.g. "yes / not")</a:t>
            </a:r>
          </a:p>
        </p:txBody>
      </p:sp>
      <p:sp>
        <p:nvSpPr>
          <p:cNvPr id="8" name="CasellaDiTesto 7">
            <a:extLst>
              <a:ext uri="{FF2B5EF4-FFF2-40B4-BE49-F238E27FC236}">
                <a16:creationId xmlns:a16="http://schemas.microsoft.com/office/drawing/2014/main" id="{D29DD2BB-B799-7B4E-C7EF-F784A06F20FD}"/>
              </a:ext>
            </a:extLst>
          </p:cNvPr>
          <p:cNvSpPr txBox="1"/>
          <p:nvPr/>
        </p:nvSpPr>
        <p:spPr>
          <a:xfrm>
            <a:off x="2088292" y="3416642"/>
            <a:ext cx="5764720" cy="461665"/>
          </a:xfrm>
          <a:prstGeom prst="rect">
            <a:avLst/>
          </a:prstGeom>
          <a:noFill/>
        </p:spPr>
        <p:txBody>
          <a:bodyPr wrap="none" rtlCol="0">
            <a:spAutoFit/>
          </a:bodyPr>
          <a:lstStyle/>
          <a:p>
            <a:r>
              <a:rPr lang="en-US" sz="2400" dirty="0">
                <a:solidFill>
                  <a:srgbClr val="C00000"/>
                </a:solidFill>
                <a:latin typeface="Arial" panose="020B0604020202020204" pitchFamily="34" charset="0"/>
                <a:cs typeface="Arial" panose="020B0604020202020204" pitchFamily="34" charset="0"/>
              </a:rPr>
              <a:t>Discrete</a:t>
            </a:r>
            <a:r>
              <a:rPr lang="en-US" sz="2400" dirty="0">
                <a:latin typeface="Arial" panose="020B0604020202020204" pitchFamily="34" charset="0"/>
                <a:cs typeface="Arial" panose="020B0604020202020204" pitchFamily="34" charset="0"/>
              </a:rPr>
              <a:t> (only a set of </a:t>
            </a:r>
            <a:r>
              <a:rPr lang="en-US" sz="2400" i="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possible values)</a:t>
            </a:r>
          </a:p>
        </p:txBody>
      </p:sp>
      <p:sp>
        <p:nvSpPr>
          <p:cNvPr id="9" name="CasellaDiTesto 8">
            <a:extLst>
              <a:ext uri="{FF2B5EF4-FFF2-40B4-BE49-F238E27FC236}">
                <a16:creationId xmlns:a16="http://schemas.microsoft.com/office/drawing/2014/main" id="{32BD6E8E-3956-08C3-02C0-803B275147AD}"/>
              </a:ext>
            </a:extLst>
          </p:cNvPr>
          <p:cNvSpPr txBox="1"/>
          <p:nvPr/>
        </p:nvSpPr>
        <p:spPr>
          <a:xfrm>
            <a:off x="2088292" y="4353351"/>
            <a:ext cx="4533613" cy="461665"/>
          </a:xfrm>
          <a:prstGeom prst="rect">
            <a:avLst/>
          </a:prstGeom>
          <a:noFill/>
        </p:spPr>
        <p:txBody>
          <a:bodyPr wrap="none" rtlCol="0">
            <a:spAutoFit/>
          </a:bodyPr>
          <a:lstStyle/>
          <a:p>
            <a:r>
              <a:rPr lang="en-US" sz="2400" dirty="0">
                <a:solidFill>
                  <a:srgbClr val="C00000"/>
                </a:solidFill>
                <a:latin typeface="Arial" panose="020B0604020202020204" pitchFamily="34" charset="0"/>
                <a:cs typeface="Arial" panose="020B0604020202020204" pitchFamily="34" charset="0"/>
              </a:rPr>
              <a:t>Continuous</a:t>
            </a:r>
            <a:r>
              <a:rPr lang="en-US" sz="2400" dirty="0">
                <a:latin typeface="Arial" panose="020B0604020202020204" pitchFamily="34" charset="0"/>
                <a:cs typeface="Arial" panose="020B0604020202020204" pitchFamily="34" charset="0"/>
              </a:rPr>
              <a:t> (e.g. a real number)</a:t>
            </a:r>
          </a:p>
        </p:txBody>
      </p:sp>
      <p:sp>
        <p:nvSpPr>
          <p:cNvPr id="10" name="Parentesi graffa aperta 9">
            <a:extLst>
              <a:ext uri="{FF2B5EF4-FFF2-40B4-BE49-F238E27FC236}">
                <a16:creationId xmlns:a16="http://schemas.microsoft.com/office/drawing/2014/main" id="{AB53DEF9-7C3A-F524-EF2D-653BE34519FE}"/>
              </a:ext>
            </a:extLst>
          </p:cNvPr>
          <p:cNvSpPr/>
          <p:nvPr/>
        </p:nvSpPr>
        <p:spPr>
          <a:xfrm>
            <a:off x="1767583" y="2479933"/>
            <a:ext cx="320709" cy="2373179"/>
          </a:xfrm>
          <a:prstGeom prst="leftBrace">
            <a:avLst>
              <a:gd name="adj1" fmla="val 5842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asellaDiTesto 10">
            <a:extLst>
              <a:ext uri="{FF2B5EF4-FFF2-40B4-BE49-F238E27FC236}">
                <a16:creationId xmlns:a16="http://schemas.microsoft.com/office/drawing/2014/main" id="{2743667B-20BF-15E4-F572-4793B0A79BD7}"/>
              </a:ext>
            </a:extLst>
          </p:cNvPr>
          <p:cNvSpPr txBox="1"/>
          <p:nvPr/>
        </p:nvSpPr>
        <p:spPr>
          <a:xfrm>
            <a:off x="8463264" y="2479932"/>
            <a:ext cx="289053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Binary classification</a:t>
            </a:r>
          </a:p>
        </p:txBody>
      </p:sp>
      <p:sp>
        <p:nvSpPr>
          <p:cNvPr id="12" name="CasellaDiTesto 11">
            <a:extLst>
              <a:ext uri="{FF2B5EF4-FFF2-40B4-BE49-F238E27FC236}">
                <a16:creationId xmlns:a16="http://schemas.microsoft.com/office/drawing/2014/main" id="{94C1D77D-4F5F-5028-6FA9-07BD45108BA4}"/>
              </a:ext>
            </a:extLst>
          </p:cNvPr>
          <p:cNvSpPr txBox="1"/>
          <p:nvPr/>
        </p:nvSpPr>
        <p:spPr>
          <a:xfrm>
            <a:off x="8463263" y="3416640"/>
            <a:ext cx="347242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Multi-class classification</a:t>
            </a:r>
          </a:p>
        </p:txBody>
      </p:sp>
      <p:sp>
        <p:nvSpPr>
          <p:cNvPr id="13" name="CasellaDiTesto 12">
            <a:extLst>
              <a:ext uri="{FF2B5EF4-FFF2-40B4-BE49-F238E27FC236}">
                <a16:creationId xmlns:a16="http://schemas.microsoft.com/office/drawing/2014/main" id="{B8B19768-405C-FDE0-18CC-51ABA2D80739}"/>
              </a:ext>
            </a:extLst>
          </p:cNvPr>
          <p:cNvSpPr txBox="1"/>
          <p:nvPr/>
        </p:nvSpPr>
        <p:spPr>
          <a:xfrm>
            <a:off x="8476735" y="4339625"/>
            <a:ext cx="174438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Regression</a:t>
            </a:r>
          </a:p>
        </p:txBody>
      </p:sp>
      <p:sp>
        <p:nvSpPr>
          <p:cNvPr id="14" name="Freccia a destra 13">
            <a:extLst>
              <a:ext uri="{FF2B5EF4-FFF2-40B4-BE49-F238E27FC236}">
                <a16:creationId xmlns:a16="http://schemas.microsoft.com/office/drawing/2014/main" id="{F4A181DB-987E-4D28-F11B-7601D8558AEF}"/>
              </a:ext>
            </a:extLst>
          </p:cNvPr>
          <p:cNvSpPr/>
          <p:nvPr/>
        </p:nvSpPr>
        <p:spPr>
          <a:xfrm>
            <a:off x="7853012" y="2570205"/>
            <a:ext cx="401302" cy="3651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5" name="Freccia a destra 14">
            <a:extLst>
              <a:ext uri="{FF2B5EF4-FFF2-40B4-BE49-F238E27FC236}">
                <a16:creationId xmlns:a16="http://schemas.microsoft.com/office/drawing/2014/main" id="{9D8D12D0-3353-F334-80F4-FB8FEA097109}"/>
              </a:ext>
            </a:extLst>
          </p:cNvPr>
          <p:cNvSpPr/>
          <p:nvPr/>
        </p:nvSpPr>
        <p:spPr>
          <a:xfrm>
            <a:off x="7927153" y="3464909"/>
            <a:ext cx="401302" cy="3651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6" name="Freccia a destra 15">
            <a:extLst>
              <a:ext uri="{FF2B5EF4-FFF2-40B4-BE49-F238E27FC236}">
                <a16:creationId xmlns:a16="http://schemas.microsoft.com/office/drawing/2014/main" id="{FD48F41B-224B-7DD5-0F8B-9E9606CA0BF2}"/>
              </a:ext>
            </a:extLst>
          </p:cNvPr>
          <p:cNvSpPr/>
          <p:nvPr/>
        </p:nvSpPr>
        <p:spPr>
          <a:xfrm>
            <a:off x="6942614" y="4401620"/>
            <a:ext cx="1385841" cy="3651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EF9C90D5-A16D-5690-CD47-4330C8C0C846}"/>
              </a:ext>
            </a:extLst>
          </p:cNvPr>
          <p:cNvSpPr txBox="1"/>
          <p:nvPr/>
        </p:nvSpPr>
        <p:spPr>
          <a:xfrm>
            <a:off x="444843" y="5177481"/>
            <a:ext cx="1100987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These categories are independent of the type of input data (i.e. type of features), which can be continuous even in the case of binary or discrete label</a:t>
            </a:r>
          </a:p>
        </p:txBody>
      </p:sp>
    </p:spTree>
    <p:extLst>
      <p:ext uri="{BB962C8B-B14F-4D97-AF65-F5344CB8AC3E}">
        <p14:creationId xmlns:p14="http://schemas.microsoft.com/office/powerpoint/2010/main" val="187672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animBg="1"/>
      <p:bldP spid="15" grpId="0" animBg="1"/>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ACC96-E344-5143-29BC-0FE9B3A3A029}"/>
              </a:ext>
            </a:extLst>
          </p:cNvPr>
          <p:cNvSpPr>
            <a:spLocks noGrp="1"/>
          </p:cNvSpPr>
          <p:nvPr>
            <p:ph type="title"/>
          </p:nvPr>
        </p:nvSpPr>
        <p:spPr>
          <a:xfrm>
            <a:off x="838200" y="136525"/>
            <a:ext cx="10515600" cy="662397"/>
          </a:xfrm>
        </p:spPr>
        <p:txBody>
          <a:bodyPr/>
          <a:lstStyle/>
          <a:p>
            <a:r>
              <a:rPr lang="it-IT" dirty="0"/>
              <a:t>More on classification</a:t>
            </a:r>
          </a:p>
        </p:txBody>
      </p:sp>
      <p:sp>
        <p:nvSpPr>
          <p:cNvPr id="3" name="Footer Placeholder 2">
            <a:extLst>
              <a:ext uri="{FF2B5EF4-FFF2-40B4-BE49-F238E27FC236}">
                <a16:creationId xmlns:a16="http://schemas.microsoft.com/office/drawing/2014/main" id="{720E7C8E-064D-A6F4-8D1C-1CC57B9C2FA4}"/>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89E2E2FA-586C-4548-8B51-63BF52D6B493}"/>
              </a:ext>
            </a:extLst>
          </p:cNvPr>
          <p:cNvSpPr>
            <a:spLocks noGrp="1"/>
          </p:cNvSpPr>
          <p:nvPr>
            <p:ph type="sldNum" sz="quarter" idx="12"/>
          </p:nvPr>
        </p:nvSpPr>
        <p:spPr/>
        <p:txBody>
          <a:bodyPr/>
          <a:lstStyle/>
          <a:p>
            <a:fld id="{02055017-B6DE-4C35-A63B-40EADAC97849}" type="slidenum">
              <a:rPr lang="en-US" smtClean="0"/>
              <a:t>7</a:t>
            </a:fld>
            <a:endParaRPr lang="en-US" dirty="0"/>
          </a:p>
        </p:txBody>
      </p:sp>
      <p:sp>
        <p:nvSpPr>
          <p:cNvPr id="5" name="TextBox 4">
            <a:extLst>
              <a:ext uri="{FF2B5EF4-FFF2-40B4-BE49-F238E27FC236}">
                <a16:creationId xmlns:a16="http://schemas.microsoft.com/office/drawing/2014/main" id="{F2D2EF75-1B0B-B813-E460-7545EFF92083}"/>
              </a:ext>
            </a:extLst>
          </p:cNvPr>
          <p:cNvSpPr txBox="1"/>
          <p:nvPr/>
        </p:nvSpPr>
        <p:spPr>
          <a:xfrm>
            <a:off x="317534" y="855869"/>
            <a:ext cx="11030526"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Non-probabilistic classification</a:t>
            </a:r>
            <a:r>
              <a:rPr lang="it-IT"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the membership to a given class is predicted </a:t>
            </a:r>
          </a:p>
        </p:txBody>
      </p:sp>
      <p:sp>
        <p:nvSpPr>
          <p:cNvPr id="6" name="TextBox 5">
            <a:extLst>
              <a:ext uri="{FF2B5EF4-FFF2-40B4-BE49-F238E27FC236}">
                <a16:creationId xmlns:a16="http://schemas.microsoft.com/office/drawing/2014/main" id="{39FF259A-C329-FD40-D7E1-22A5C6E0AC54}"/>
              </a:ext>
            </a:extLst>
          </p:cNvPr>
          <p:cNvSpPr txBox="1"/>
          <p:nvPr/>
        </p:nvSpPr>
        <p:spPr>
          <a:xfrm>
            <a:off x="268945" y="1309204"/>
            <a:ext cx="11439351"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Probabilistic classification</a:t>
            </a:r>
            <a:r>
              <a:rPr lang="en-US" sz="2400" dirty="0">
                <a:latin typeface="Arial" panose="020B0604020202020204" pitchFamily="34" charset="0"/>
                <a:cs typeface="Arial" panose="020B0604020202020204" pitchFamily="34" charset="0"/>
              </a:rPr>
              <a:t>:  the probability of belonging to a class is predicted</a:t>
            </a:r>
          </a:p>
        </p:txBody>
      </p:sp>
      <p:graphicFrame>
        <p:nvGraphicFramePr>
          <p:cNvPr id="7" name="Oggetto 4">
            <a:extLst>
              <a:ext uri="{FF2B5EF4-FFF2-40B4-BE49-F238E27FC236}">
                <a16:creationId xmlns:a16="http://schemas.microsoft.com/office/drawing/2014/main" id="{66ABB9E1-6BA5-EF67-ACC2-D72CC27DD566}"/>
              </a:ext>
            </a:extLst>
          </p:cNvPr>
          <p:cNvGraphicFramePr>
            <a:graphicFrameLocks noChangeAspect="1"/>
          </p:cNvGraphicFramePr>
          <p:nvPr>
            <p:extLst>
              <p:ext uri="{D42A27DB-BD31-4B8C-83A1-F6EECF244321}">
                <p14:modId xmlns:p14="http://schemas.microsoft.com/office/powerpoint/2010/main" val="4181575959"/>
              </p:ext>
            </p:extLst>
          </p:nvPr>
        </p:nvGraphicFramePr>
        <p:xfrm>
          <a:off x="635000" y="3569603"/>
          <a:ext cx="725488" cy="1060450"/>
        </p:xfrm>
        <a:graphic>
          <a:graphicData uri="http://schemas.openxmlformats.org/presentationml/2006/ole">
            <mc:AlternateContent xmlns:mc="http://schemas.openxmlformats.org/markup-compatibility/2006">
              <mc:Choice xmlns:v="urn:schemas-microsoft-com:vml" Requires="v">
                <p:oleObj name="Equation" r:id="rId2" imgW="330120" imgH="482400" progId="Equation.DSMT4">
                  <p:embed/>
                </p:oleObj>
              </mc:Choice>
              <mc:Fallback>
                <p:oleObj name="Equation" r:id="rId2" imgW="330120" imgH="482400" progId="Equation.DSMT4">
                  <p:embed/>
                  <p:pic>
                    <p:nvPicPr>
                      <p:cNvPr id="7" name="Oggetto 4">
                        <a:extLst>
                          <a:ext uri="{FF2B5EF4-FFF2-40B4-BE49-F238E27FC236}">
                            <a16:creationId xmlns:a16="http://schemas.microsoft.com/office/drawing/2014/main" id="{66ABB9E1-6BA5-EF67-ACC2-D72CC27DD566}"/>
                          </a:ext>
                        </a:extLst>
                      </p:cNvPr>
                      <p:cNvPicPr/>
                      <p:nvPr/>
                    </p:nvPicPr>
                    <p:blipFill>
                      <a:blip r:embed="rId3"/>
                      <a:stretch>
                        <a:fillRect/>
                      </a:stretch>
                    </p:blipFill>
                    <p:spPr>
                      <a:xfrm>
                        <a:off x="635000" y="3569603"/>
                        <a:ext cx="725488" cy="1060450"/>
                      </a:xfrm>
                      <a:prstGeom prst="rect">
                        <a:avLst/>
                      </a:prstGeom>
                    </p:spPr>
                  </p:pic>
                </p:oleObj>
              </mc:Fallback>
            </mc:AlternateContent>
          </a:graphicData>
        </a:graphic>
      </p:graphicFrame>
      <p:sp>
        <p:nvSpPr>
          <p:cNvPr id="8" name="CasellaDiTesto 43">
            <a:extLst>
              <a:ext uri="{FF2B5EF4-FFF2-40B4-BE49-F238E27FC236}">
                <a16:creationId xmlns:a16="http://schemas.microsoft.com/office/drawing/2014/main" id="{3568E07B-856B-D131-749B-5B286920B7AC}"/>
              </a:ext>
            </a:extLst>
          </p:cNvPr>
          <p:cNvSpPr txBox="1"/>
          <p:nvPr/>
        </p:nvSpPr>
        <p:spPr>
          <a:xfrm>
            <a:off x="420818" y="4749013"/>
            <a:ext cx="1435193"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Feature vector</a:t>
            </a:r>
          </a:p>
        </p:txBody>
      </p:sp>
      <p:sp>
        <p:nvSpPr>
          <p:cNvPr id="9" name="CasellaDiTesto 45">
            <a:extLst>
              <a:ext uri="{FF2B5EF4-FFF2-40B4-BE49-F238E27FC236}">
                <a16:creationId xmlns:a16="http://schemas.microsoft.com/office/drawing/2014/main" id="{F26892BC-85E7-3788-D053-24B6D4E4C4CA}"/>
              </a:ext>
            </a:extLst>
          </p:cNvPr>
          <p:cNvSpPr txBox="1"/>
          <p:nvPr/>
        </p:nvSpPr>
        <p:spPr>
          <a:xfrm>
            <a:off x="1360488" y="5534239"/>
            <a:ext cx="442372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Graphical representation of the </a:t>
            </a:r>
            <a:r>
              <a:rPr lang="en-US" sz="2000" u="sng" dirty="0">
                <a:latin typeface="Arial" panose="020B0604020202020204" pitchFamily="34" charset="0"/>
                <a:cs typeface="Arial" panose="020B0604020202020204" pitchFamily="34" charset="0"/>
              </a:rPr>
              <a:t>training set</a:t>
            </a:r>
            <a:endParaRPr lang="en-US" sz="2000" dirty="0">
              <a:latin typeface="Arial" panose="020B0604020202020204" pitchFamily="34" charset="0"/>
              <a:cs typeface="Arial" panose="020B0604020202020204" pitchFamily="34" charset="0"/>
            </a:endParaRPr>
          </a:p>
        </p:txBody>
      </p:sp>
      <p:pic>
        <p:nvPicPr>
          <p:cNvPr id="11" name="Elemento grafico 10">
            <a:extLst>
              <a:ext uri="{FF2B5EF4-FFF2-40B4-BE49-F238E27FC236}">
                <a16:creationId xmlns:a16="http://schemas.microsoft.com/office/drawing/2014/main" id="{87EFEA22-8B4A-653B-8D19-C9B935C379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5267" y="2475574"/>
            <a:ext cx="2581275" cy="2981325"/>
          </a:xfrm>
          <a:prstGeom prst="rect">
            <a:avLst/>
          </a:prstGeom>
        </p:spPr>
      </p:pic>
      <p:sp>
        <p:nvSpPr>
          <p:cNvPr id="12" name="Parentesi graffa aperta 11">
            <a:extLst>
              <a:ext uri="{FF2B5EF4-FFF2-40B4-BE49-F238E27FC236}">
                <a16:creationId xmlns:a16="http://schemas.microsoft.com/office/drawing/2014/main" id="{BD01453E-3A8E-8015-A243-1456847BC1A3}"/>
              </a:ext>
            </a:extLst>
          </p:cNvPr>
          <p:cNvSpPr/>
          <p:nvPr/>
        </p:nvSpPr>
        <p:spPr>
          <a:xfrm>
            <a:off x="168447" y="887074"/>
            <a:ext cx="251853" cy="843722"/>
          </a:xfrm>
          <a:prstGeom prst="leftBrace">
            <a:avLst>
              <a:gd name="adj1" fmla="val 24119"/>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5">
            <a:extLst>
              <a:ext uri="{FF2B5EF4-FFF2-40B4-BE49-F238E27FC236}">
                <a16:creationId xmlns:a16="http://schemas.microsoft.com/office/drawing/2014/main" id="{85C991D7-E630-B1C1-86DA-FAC7B7C0A9D7}"/>
              </a:ext>
            </a:extLst>
          </p:cNvPr>
          <p:cNvSpPr txBox="1"/>
          <p:nvPr/>
        </p:nvSpPr>
        <p:spPr>
          <a:xfrm>
            <a:off x="3232168" y="1755235"/>
            <a:ext cx="551290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Linear and non-linear classification</a:t>
            </a:r>
          </a:p>
        </p:txBody>
      </p:sp>
      <p:cxnSp>
        <p:nvCxnSpPr>
          <p:cNvPr id="15" name="Connettore diritto 14">
            <a:extLst>
              <a:ext uri="{FF2B5EF4-FFF2-40B4-BE49-F238E27FC236}">
                <a16:creationId xmlns:a16="http://schemas.microsoft.com/office/drawing/2014/main" id="{ECE36B24-5091-8F0A-ACEF-782344D3A82B}"/>
              </a:ext>
            </a:extLst>
          </p:cNvPr>
          <p:cNvCxnSpPr/>
          <p:nvPr/>
        </p:nvCxnSpPr>
        <p:spPr>
          <a:xfrm flipV="1">
            <a:off x="1719470" y="2597656"/>
            <a:ext cx="2633869" cy="18586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Figura a mano libera: forma 44">
            <a:extLst>
              <a:ext uri="{FF2B5EF4-FFF2-40B4-BE49-F238E27FC236}">
                <a16:creationId xmlns:a16="http://schemas.microsoft.com/office/drawing/2014/main" id="{79BF3F96-CBE1-B3B9-62A6-FCCAD47D69B8}"/>
              </a:ext>
            </a:extLst>
          </p:cNvPr>
          <p:cNvSpPr/>
          <p:nvPr/>
        </p:nvSpPr>
        <p:spPr>
          <a:xfrm>
            <a:off x="8159594" y="3516388"/>
            <a:ext cx="2489233" cy="975669"/>
          </a:xfrm>
          <a:custGeom>
            <a:avLst/>
            <a:gdLst>
              <a:gd name="connsiteX0" fmla="*/ 0 w 2489233"/>
              <a:gd name="connsiteY0" fmla="*/ 975670 h 975669"/>
              <a:gd name="connsiteX1" fmla="*/ 260239 w 2489233"/>
              <a:gd name="connsiteY1" fmla="*/ 343934 h 975669"/>
              <a:gd name="connsiteX2" fmla="*/ 657204 w 2489233"/>
              <a:gd name="connsiteY2" fmla="*/ 5437 h 975669"/>
              <a:gd name="connsiteX3" fmla="*/ 1134311 w 2489233"/>
              <a:gd name="connsiteY3" fmla="*/ 202509 h 975669"/>
              <a:gd name="connsiteX4" fmla="*/ 1456780 w 2489233"/>
              <a:gd name="connsiteY4" fmla="*/ 721105 h 975669"/>
              <a:gd name="connsiteX5" fmla="*/ 1794337 w 2489233"/>
              <a:gd name="connsiteY5" fmla="*/ 871952 h 975669"/>
              <a:gd name="connsiteX6" fmla="*/ 2489233 w 2489233"/>
              <a:gd name="connsiteY6" fmla="*/ 206270 h 97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9233" h="975669">
                <a:moveTo>
                  <a:pt x="0" y="975670"/>
                </a:moveTo>
                <a:cubicBezTo>
                  <a:pt x="77315" y="749385"/>
                  <a:pt x="154633" y="523090"/>
                  <a:pt x="260239" y="343934"/>
                </a:cubicBezTo>
                <a:cubicBezTo>
                  <a:pt x="365846" y="164780"/>
                  <a:pt x="499737" y="32778"/>
                  <a:pt x="657204" y="5437"/>
                </a:cubicBezTo>
                <a:cubicBezTo>
                  <a:pt x="814671" y="-21903"/>
                  <a:pt x="995704" y="55412"/>
                  <a:pt x="1134311" y="202509"/>
                </a:cubicBezTo>
                <a:cubicBezTo>
                  <a:pt x="1272910" y="349601"/>
                  <a:pt x="1369084" y="566466"/>
                  <a:pt x="1456780" y="721105"/>
                </a:cubicBezTo>
                <a:cubicBezTo>
                  <a:pt x="1544467" y="875734"/>
                  <a:pt x="1623668" y="968136"/>
                  <a:pt x="1794337" y="871952"/>
                </a:cubicBezTo>
                <a:cubicBezTo>
                  <a:pt x="1964996" y="775769"/>
                  <a:pt x="2227115" y="491028"/>
                  <a:pt x="2489233" y="206270"/>
                </a:cubicBezTo>
              </a:path>
            </a:pathLst>
          </a:custGeom>
          <a:noFill/>
          <a:ln w="19050" cap="rnd">
            <a:solidFill>
              <a:srgbClr val="000000">
                <a:alpha val="99000"/>
              </a:srgbClr>
            </a:solidFill>
            <a:prstDash val="solid"/>
            <a:round/>
          </a:ln>
        </p:spPr>
        <p:txBody>
          <a:bodyPr rtlCol="0" anchor="ctr"/>
          <a:lstStyle/>
          <a:p>
            <a:endParaRPr lang="en-US"/>
          </a:p>
        </p:txBody>
      </p:sp>
      <p:grpSp>
        <p:nvGrpSpPr>
          <p:cNvPr id="52" name="Gruppo 51">
            <a:extLst>
              <a:ext uri="{FF2B5EF4-FFF2-40B4-BE49-F238E27FC236}">
                <a16:creationId xmlns:a16="http://schemas.microsoft.com/office/drawing/2014/main" id="{BEA4248C-C0A0-42D8-AD6F-83DED35C86EC}"/>
              </a:ext>
            </a:extLst>
          </p:cNvPr>
          <p:cNvGrpSpPr/>
          <p:nvPr/>
        </p:nvGrpSpPr>
        <p:grpSpPr>
          <a:xfrm>
            <a:off x="7532284" y="2879098"/>
            <a:ext cx="2940246" cy="2607542"/>
            <a:chOff x="7302365" y="3126840"/>
            <a:chExt cx="2940246" cy="2607542"/>
          </a:xfrm>
        </p:grpSpPr>
        <p:grpSp>
          <p:nvGrpSpPr>
            <p:cNvPr id="21" name="Elemento grafico 18">
              <a:extLst>
                <a:ext uri="{FF2B5EF4-FFF2-40B4-BE49-F238E27FC236}">
                  <a16:creationId xmlns:a16="http://schemas.microsoft.com/office/drawing/2014/main" id="{E6CA81C2-9899-3227-F71F-89DC51AF2BCD}"/>
                </a:ext>
              </a:extLst>
            </p:cNvPr>
            <p:cNvGrpSpPr/>
            <p:nvPr/>
          </p:nvGrpSpPr>
          <p:grpSpPr>
            <a:xfrm>
              <a:off x="7676435" y="5307214"/>
              <a:ext cx="2273974" cy="99532"/>
              <a:chOff x="7676435" y="5307214"/>
              <a:chExt cx="2273974" cy="99532"/>
            </a:xfrm>
          </p:grpSpPr>
          <p:sp>
            <p:nvSpPr>
              <p:cNvPr id="22" name="Figura a mano libera: forma 21">
                <a:extLst>
                  <a:ext uri="{FF2B5EF4-FFF2-40B4-BE49-F238E27FC236}">
                    <a16:creationId xmlns:a16="http://schemas.microsoft.com/office/drawing/2014/main" id="{F4AB8AC3-02C3-2019-98BA-9F47C578FC38}"/>
                  </a:ext>
                </a:extLst>
              </p:cNvPr>
              <p:cNvSpPr/>
              <p:nvPr/>
            </p:nvSpPr>
            <p:spPr>
              <a:xfrm>
                <a:off x="7676435" y="5356994"/>
                <a:ext cx="2205109" cy="9525"/>
              </a:xfrm>
              <a:custGeom>
                <a:avLst/>
                <a:gdLst>
                  <a:gd name="connsiteX0" fmla="*/ -63 w 2205109"/>
                  <a:gd name="connsiteY0" fmla="*/ 309 h 9525"/>
                  <a:gd name="connsiteX1" fmla="*/ 2205047 w 2205109"/>
                  <a:gd name="connsiteY1" fmla="*/ 309 h 9525"/>
                </a:gdLst>
                <a:ahLst/>
                <a:cxnLst>
                  <a:cxn ang="0">
                    <a:pos x="connsiteX0" y="connsiteY0"/>
                  </a:cxn>
                  <a:cxn ang="0">
                    <a:pos x="connsiteX1" y="connsiteY1"/>
                  </a:cxn>
                </a:cxnLst>
                <a:rect l="l" t="t" r="r" b="b"/>
                <a:pathLst>
                  <a:path w="2205109" h="9525">
                    <a:moveTo>
                      <a:pt x="-63" y="309"/>
                    </a:moveTo>
                    <a:lnTo>
                      <a:pt x="2205047" y="309"/>
                    </a:lnTo>
                  </a:path>
                </a:pathLst>
              </a:custGeom>
              <a:solidFill>
                <a:srgbClr val="FFFFFF"/>
              </a:solidFill>
              <a:ln w="19045" cap="rnd">
                <a:solidFill>
                  <a:srgbClr val="000000"/>
                </a:solidFill>
                <a:prstDash val="solid"/>
                <a:round/>
              </a:ln>
            </p:spPr>
            <p:txBody>
              <a:bodyPr rtlCol="0" anchor="ctr"/>
              <a:lstStyle/>
              <a:p>
                <a:endParaRPr lang="en-US"/>
              </a:p>
            </p:txBody>
          </p:sp>
          <p:sp>
            <p:nvSpPr>
              <p:cNvPr id="23" name="Figura a mano libera: forma 22">
                <a:extLst>
                  <a:ext uri="{FF2B5EF4-FFF2-40B4-BE49-F238E27FC236}">
                    <a16:creationId xmlns:a16="http://schemas.microsoft.com/office/drawing/2014/main" id="{D94FB121-7A2C-7A78-F2B7-F0AD4E3C716C}"/>
                  </a:ext>
                </a:extLst>
              </p:cNvPr>
              <p:cNvSpPr/>
              <p:nvPr/>
            </p:nvSpPr>
            <p:spPr>
              <a:xfrm rot="5400000">
                <a:off x="9849008" y="5305345"/>
                <a:ext cx="99532" cy="103271"/>
              </a:xfrm>
              <a:custGeom>
                <a:avLst/>
                <a:gdLst>
                  <a:gd name="connsiteX0" fmla="*/ 99665 w 99532"/>
                  <a:gd name="connsiteY0" fmla="*/ 103315 h 103271"/>
                  <a:gd name="connsiteX1" fmla="*/ 133 w 99532"/>
                  <a:gd name="connsiteY1" fmla="*/ 103315 h 103271"/>
                  <a:gd name="connsiteX2" fmla="*/ 49899 w 99532"/>
                  <a:gd name="connsiteY2" fmla="*/ 43 h 103271"/>
                </a:gdLst>
                <a:ahLst/>
                <a:cxnLst>
                  <a:cxn ang="0">
                    <a:pos x="connsiteX0" y="connsiteY0"/>
                  </a:cxn>
                  <a:cxn ang="0">
                    <a:pos x="connsiteX1" y="connsiteY1"/>
                  </a:cxn>
                  <a:cxn ang="0">
                    <a:pos x="connsiteX2" y="connsiteY2"/>
                  </a:cxn>
                </a:cxnLst>
                <a:rect l="l" t="t" r="r" b="b"/>
                <a:pathLst>
                  <a:path w="99532" h="103271">
                    <a:moveTo>
                      <a:pt x="99665" y="103315"/>
                    </a:moveTo>
                    <a:lnTo>
                      <a:pt x="133" y="103315"/>
                    </a:lnTo>
                    <a:lnTo>
                      <a:pt x="49899" y="43"/>
                    </a:lnTo>
                    <a:close/>
                  </a:path>
                </a:pathLst>
              </a:custGeom>
              <a:solidFill>
                <a:srgbClr val="2B1100"/>
              </a:solidFill>
              <a:ln w="19128" cap="flat">
                <a:solidFill>
                  <a:srgbClr val="000000"/>
                </a:solidFill>
                <a:prstDash val="solid"/>
                <a:miter/>
              </a:ln>
            </p:spPr>
            <p:txBody>
              <a:bodyPr rtlCol="0" anchor="ctr"/>
              <a:lstStyle/>
              <a:p>
                <a:endParaRPr lang="en-US"/>
              </a:p>
            </p:txBody>
          </p:sp>
        </p:grpSp>
        <p:grpSp>
          <p:nvGrpSpPr>
            <p:cNvPr id="24" name="Elemento grafico 18">
              <a:extLst>
                <a:ext uri="{FF2B5EF4-FFF2-40B4-BE49-F238E27FC236}">
                  <a16:creationId xmlns:a16="http://schemas.microsoft.com/office/drawing/2014/main" id="{EB945083-8A46-162F-6AC1-B8EA2F7635D2}"/>
                </a:ext>
              </a:extLst>
            </p:cNvPr>
            <p:cNvGrpSpPr/>
            <p:nvPr/>
          </p:nvGrpSpPr>
          <p:grpSpPr>
            <a:xfrm>
              <a:off x="7626678" y="3126840"/>
              <a:ext cx="99532" cy="2230155"/>
              <a:chOff x="7626678" y="3126840"/>
              <a:chExt cx="99532" cy="2230155"/>
            </a:xfrm>
          </p:grpSpPr>
          <p:sp>
            <p:nvSpPr>
              <p:cNvPr id="25" name="Figura a mano libera: forma 24">
                <a:extLst>
                  <a:ext uri="{FF2B5EF4-FFF2-40B4-BE49-F238E27FC236}">
                    <a16:creationId xmlns:a16="http://schemas.microsoft.com/office/drawing/2014/main" id="{14DB7679-4242-CBFD-D07B-0DC440779B1D}"/>
                  </a:ext>
                </a:extLst>
              </p:cNvPr>
              <p:cNvSpPr/>
              <p:nvPr/>
            </p:nvSpPr>
            <p:spPr>
              <a:xfrm>
                <a:off x="7676451" y="3151893"/>
                <a:ext cx="9525" cy="2205102"/>
              </a:xfrm>
              <a:custGeom>
                <a:avLst/>
                <a:gdLst>
                  <a:gd name="connsiteX0" fmla="*/ -178 w 9525"/>
                  <a:gd name="connsiteY0" fmla="*/ 2205296 h 2205102"/>
                  <a:gd name="connsiteX1" fmla="*/ -178 w 9525"/>
                  <a:gd name="connsiteY1" fmla="*/ 193 h 2205102"/>
                </a:gdLst>
                <a:ahLst/>
                <a:cxnLst>
                  <a:cxn ang="0">
                    <a:pos x="connsiteX0" y="connsiteY0"/>
                  </a:cxn>
                  <a:cxn ang="0">
                    <a:pos x="connsiteX1" y="connsiteY1"/>
                  </a:cxn>
                </a:cxnLst>
                <a:rect l="l" t="t" r="r" b="b"/>
                <a:pathLst>
                  <a:path w="9525" h="2205102">
                    <a:moveTo>
                      <a:pt x="-178" y="2205296"/>
                    </a:moveTo>
                    <a:lnTo>
                      <a:pt x="-178" y="193"/>
                    </a:lnTo>
                  </a:path>
                </a:pathLst>
              </a:custGeom>
              <a:solidFill>
                <a:srgbClr val="FFFFFF"/>
              </a:solidFill>
              <a:ln w="19045" cap="rnd">
                <a:solidFill>
                  <a:srgbClr val="000000"/>
                </a:solidFill>
                <a:prstDash val="solid"/>
                <a:round/>
              </a:ln>
            </p:spPr>
            <p:txBody>
              <a:bodyPr rtlCol="0" anchor="ctr"/>
              <a:lstStyle/>
              <a:p>
                <a:endParaRPr lang="en-US"/>
              </a:p>
            </p:txBody>
          </p:sp>
          <p:sp>
            <p:nvSpPr>
              <p:cNvPr id="26" name="Figura a mano libera: forma 25">
                <a:extLst>
                  <a:ext uri="{FF2B5EF4-FFF2-40B4-BE49-F238E27FC236}">
                    <a16:creationId xmlns:a16="http://schemas.microsoft.com/office/drawing/2014/main" id="{FD2DD53A-04FE-0D9A-8707-B853E0EF6771}"/>
                  </a:ext>
                </a:extLst>
              </p:cNvPr>
              <p:cNvSpPr/>
              <p:nvPr/>
            </p:nvSpPr>
            <p:spPr>
              <a:xfrm>
                <a:off x="7626678" y="3126840"/>
                <a:ext cx="99532" cy="103271"/>
              </a:xfrm>
              <a:custGeom>
                <a:avLst/>
                <a:gdLst>
                  <a:gd name="connsiteX0" fmla="*/ 99432 w 99532"/>
                  <a:gd name="connsiteY0" fmla="*/ 103086 h 103271"/>
                  <a:gd name="connsiteX1" fmla="*/ -100 w 99532"/>
                  <a:gd name="connsiteY1" fmla="*/ 103086 h 103271"/>
                  <a:gd name="connsiteX2" fmla="*/ 49666 w 99532"/>
                  <a:gd name="connsiteY2" fmla="*/ -185 h 103271"/>
                </a:gdLst>
                <a:ahLst/>
                <a:cxnLst>
                  <a:cxn ang="0">
                    <a:pos x="connsiteX0" y="connsiteY0"/>
                  </a:cxn>
                  <a:cxn ang="0">
                    <a:pos x="connsiteX1" y="connsiteY1"/>
                  </a:cxn>
                  <a:cxn ang="0">
                    <a:pos x="connsiteX2" y="connsiteY2"/>
                  </a:cxn>
                </a:cxnLst>
                <a:rect l="l" t="t" r="r" b="b"/>
                <a:pathLst>
                  <a:path w="99532" h="103271">
                    <a:moveTo>
                      <a:pt x="99432" y="103086"/>
                    </a:moveTo>
                    <a:lnTo>
                      <a:pt x="-100" y="103086"/>
                    </a:lnTo>
                    <a:lnTo>
                      <a:pt x="49666" y="-185"/>
                    </a:lnTo>
                    <a:close/>
                  </a:path>
                </a:pathLst>
              </a:custGeom>
              <a:solidFill>
                <a:srgbClr val="2B1100"/>
              </a:solidFill>
              <a:ln w="19128" cap="flat">
                <a:solidFill>
                  <a:srgbClr val="000000"/>
                </a:solidFill>
                <a:prstDash val="solid"/>
                <a:miter/>
              </a:ln>
            </p:spPr>
            <p:txBody>
              <a:bodyPr rtlCol="0" anchor="ctr"/>
              <a:lstStyle/>
              <a:p>
                <a:endParaRPr lang="en-US"/>
              </a:p>
            </p:txBody>
          </p:sp>
        </p:grpSp>
        <p:sp>
          <p:nvSpPr>
            <p:cNvPr id="27" name="CasellaDiTesto 26">
              <a:extLst>
                <a:ext uri="{FF2B5EF4-FFF2-40B4-BE49-F238E27FC236}">
                  <a16:creationId xmlns:a16="http://schemas.microsoft.com/office/drawing/2014/main" id="{55728EBE-7245-CBB5-FFD5-E3C82A9ED352}"/>
                </a:ext>
              </a:extLst>
            </p:cNvPr>
            <p:cNvSpPr txBox="1"/>
            <p:nvPr/>
          </p:nvSpPr>
          <p:spPr>
            <a:xfrm>
              <a:off x="9529861" y="5323855"/>
              <a:ext cx="382905" cy="410527"/>
            </a:xfrm>
            <a:prstGeom prst="rect">
              <a:avLst/>
            </a:prstGeom>
            <a:noFill/>
          </p:spPr>
          <p:txBody>
            <a:bodyPr wrap="none" rtlCol="0" anchor="t">
              <a:spAutoFit/>
            </a:bodyPr>
            <a:lstStyle/>
            <a:p>
              <a:pPr algn="l"/>
              <a:r>
                <a:rPr lang="en-US" sz="1800" i="1" spc="0" baseline="0" dirty="0">
                  <a:ln/>
                  <a:solidFill>
                    <a:srgbClr val="000000"/>
                  </a:solidFill>
                  <a:latin typeface="Arial"/>
                  <a:cs typeface="Arial"/>
                  <a:sym typeface="Arial"/>
                  <a:rtl val="0"/>
                </a:rPr>
                <a:t>x</a:t>
              </a:r>
              <a:r>
                <a:rPr lang="en-US" sz="1800" i="1" spc="0" baseline="-35417" dirty="0">
                  <a:ln/>
                  <a:solidFill>
                    <a:srgbClr val="000000"/>
                  </a:solidFill>
                  <a:latin typeface="Arial"/>
                  <a:cs typeface="Arial"/>
                  <a:sym typeface="Arial"/>
                  <a:rtl val="0"/>
                </a:rPr>
                <a:t>1</a:t>
              </a:r>
            </a:p>
          </p:txBody>
        </p:sp>
        <p:sp>
          <p:nvSpPr>
            <p:cNvPr id="28" name="CasellaDiTesto 27">
              <a:extLst>
                <a:ext uri="{FF2B5EF4-FFF2-40B4-BE49-F238E27FC236}">
                  <a16:creationId xmlns:a16="http://schemas.microsoft.com/office/drawing/2014/main" id="{66E42951-CD88-F296-AA95-444CBF9A6E2B}"/>
                </a:ext>
              </a:extLst>
            </p:cNvPr>
            <p:cNvSpPr txBox="1"/>
            <p:nvPr/>
          </p:nvSpPr>
          <p:spPr>
            <a:xfrm>
              <a:off x="7302365" y="3146982"/>
              <a:ext cx="382905" cy="410527"/>
            </a:xfrm>
            <a:prstGeom prst="rect">
              <a:avLst/>
            </a:prstGeom>
            <a:noFill/>
          </p:spPr>
          <p:txBody>
            <a:bodyPr wrap="none" rtlCol="0" anchor="t">
              <a:spAutoFit/>
            </a:bodyPr>
            <a:lstStyle/>
            <a:p>
              <a:pPr algn="l"/>
              <a:r>
                <a:rPr lang="en-US" sz="1800" i="1" spc="0" baseline="0" dirty="0">
                  <a:ln/>
                  <a:solidFill>
                    <a:srgbClr val="000000"/>
                  </a:solidFill>
                  <a:latin typeface="Arial"/>
                  <a:cs typeface="Arial"/>
                  <a:sym typeface="Arial"/>
                  <a:rtl val="0"/>
                </a:rPr>
                <a:t>x</a:t>
              </a:r>
              <a:r>
                <a:rPr lang="en-US" sz="1800" i="1" spc="0" baseline="-35417" dirty="0">
                  <a:ln/>
                  <a:solidFill>
                    <a:srgbClr val="000000"/>
                  </a:solidFill>
                  <a:latin typeface="Arial"/>
                  <a:cs typeface="Arial"/>
                  <a:sym typeface="Arial"/>
                  <a:rtl val="0"/>
                </a:rPr>
                <a:t>2</a:t>
              </a:r>
            </a:p>
          </p:txBody>
        </p:sp>
        <p:sp>
          <p:nvSpPr>
            <p:cNvPr id="29" name="Figura a mano libera: forma 28">
              <a:extLst>
                <a:ext uri="{FF2B5EF4-FFF2-40B4-BE49-F238E27FC236}">
                  <a16:creationId xmlns:a16="http://schemas.microsoft.com/office/drawing/2014/main" id="{B7A7BB5F-BEEB-635A-B78D-1E4586AB7B93}"/>
                </a:ext>
              </a:extLst>
            </p:cNvPr>
            <p:cNvSpPr/>
            <p:nvPr/>
          </p:nvSpPr>
          <p:spPr>
            <a:xfrm>
              <a:off x="8138997" y="4381661"/>
              <a:ext cx="114551" cy="114551"/>
            </a:xfrm>
            <a:custGeom>
              <a:avLst/>
              <a:gdLst>
                <a:gd name="connsiteX0" fmla="*/ 0 w 114551"/>
                <a:gd name="connsiteY0" fmla="*/ 0 h 114551"/>
                <a:gd name="connsiteX1" fmla="*/ 114551 w 114551"/>
                <a:gd name="connsiteY1" fmla="*/ 0 h 114551"/>
                <a:gd name="connsiteX2" fmla="*/ 114551 w 114551"/>
                <a:gd name="connsiteY2" fmla="*/ 114551 h 114551"/>
                <a:gd name="connsiteX3" fmla="*/ 0 w 114551"/>
                <a:gd name="connsiteY3" fmla="*/ 114551 h 114551"/>
              </a:gdLst>
              <a:ahLst/>
              <a:cxnLst>
                <a:cxn ang="0">
                  <a:pos x="connsiteX0" y="connsiteY0"/>
                </a:cxn>
                <a:cxn ang="0">
                  <a:pos x="connsiteX1" y="connsiteY1"/>
                </a:cxn>
                <a:cxn ang="0">
                  <a:pos x="connsiteX2" y="connsiteY2"/>
                </a:cxn>
                <a:cxn ang="0">
                  <a:pos x="connsiteX3" y="connsiteY3"/>
                </a:cxn>
              </a:cxnLst>
              <a:rect l="l" t="t" r="r" b="b"/>
              <a:pathLst>
                <a:path w="114551" h="114551">
                  <a:moveTo>
                    <a:pt x="0" y="0"/>
                  </a:moveTo>
                  <a:lnTo>
                    <a:pt x="114551" y="0"/>
                  </a:lnTo>
                  <a:lnTo>
                    <a:pt x="114551" y="114551"/>
                  </a:lnTo>
                  <a:lnTo>
                    <a:pt x="0" y="114551"/>
                  </a:lnTo>
                  <a:close/>
                </a:path>
              </a:pathLst>
            </a:custGeom>
            <a:solidFill>
              <a:srgbClr val="FF0000"/>
            </a:solidFill>
            <a:ln w="19044" cap="rnd">
              <a:noFill/>
              <a:prstDash val="solid"/>
              <a:round/>
            </a:ln>
          </p:spPr>
          <p:txBody>
            <a:bodyPr rtlCol="0" anchor="ctr"/>
            <a:lstStyle/>
            <a:p>
              <a:endParaRPr lang="en-US"/>
            </a:p>
          </p:txBody>
        </p:sp>
        <p:sp>
          <p:nvSpPr>
            <p:cNvPr id="30" name="Figura a mano libera: forma 29">
              <a:extLst>
                <a:ext uri="{FF2B5EF4-FFF2-40B4-BE49-F238E27FC236}">
                  <a16:creationId xmlns:a16="http://schemas.microsoft.com/office/drawing/2014/main" id="{75A716C6-18E6-F74F-A173-C189C76E6A27}"/>
                </a:ext>
              </a:extLst>
            </p:cNvPr>
            <p:cNvSpPr/>
            <p:nvPr/>
          </p:nvSpPr>
          <p:spPr>
            <a:xfrm>
              <a:off x="7928036" y="3781841"/>
              <a:ext cx="161683" cy="140021"/>
            </a:xfrm>
            <a:custGeom>
              <a:avLst/>
              <a:gdLst>
                <a:gd name="connsiteX0" fmla="*/ 80842 w 161683"/>
                <a:gd name="connsiteY0" fmla="*/ 0 h 140021"/>
                <a:gd name="connsiteX1" fmla="*/ 161683 w 161683"/>
                <a:gd name="connsiteY1" fmla="*/ 140021 h 140021"/>
                <a:gd name="connsiteX2" fmla="*/ 0 w 161683"/>
                <a:gd name="connsiteY2" fmla="*/ 140021 h 140021"/>
              </a:gdLst>
              <a:ahLst/>
              <a:cxnLst>
                <a:cxn ang="0">
                  <a:pos x="connsiteX0" y="connsiteY0"/>
                </a:cxn>
                <a:cxn ang="0">
                  <a:pos x="connsiteX1" y="connsiteY1"/>
                </a:cxn>
                <a:cxn ang="0">
                  <a:pos x="connsiteX2" y="connsiteY2"/>
                </a:cxn>
              </a:cxnLst>
              <a:rect l="l" t="t" r="r" b="b"/>
              <a:pathLst>
                <a:path w="161683" h="140021">
                  <a:moveTo>
                    <a:pt x="80842" y="0"/>
                  </a:moveTo>
                  <a:lnTo>
                    <a:pt x="161683" y="140021"/>
                  </a:lnTo>
                  <a:lnTo>
                    <a:pt x="0" y="140021"/>
                  </a:lnTo>
                  <a:close/>
                </a:path>
              </a:pathLst>
            </a:custGeom>
            <a:solidFill>
              <a:srgbClr val="00FF00"/>
            </a:solidFill>
            <a:ln w="19044" cap="rnd">
              <a:noFill/>
              <a:prstDash val="solid"/>
              <a:round/>
            </a:ln>
          </p:spPr>
          <p:txBody>
            <a:bodyPr rtlCol="0" anchor="ctr"/>
            <a:lstStyle/>
            <a:p>
              <a:endParaRPr lang="en-US"/>
            </a:p>
          </p:txBody>
        </p:sp>
        <p:sp>
          <p:nvSpPr>
            <p:cNvPr id="31" name="Figura a mano libera: forma 30">
              <a:extLst>
                <a:ext uri="{FF2B5EF4-FFF2-40B4-BE49-F238E27FC236}">
                  <a16:creationId xmlns:a16="http://schemas.microsoft.com/office/drawing/2014/main" id="{31AA15C9-C22A-7388-6DB8-2E63F7BA1798}"/>
                </a:ext>
              </a:extLst>
            </p:cNvPr>
            <p:cNvSpPr/>
            <p:nvPr/>
          </p:nvSpPr>
          <p:spPr>
            <a:xfrm>
              <a:off x="8525612" y="4116761"/>
              <a:ext cx="114551" cy="114551"/>
            </a:xfrm>
            <a:custGeom>
              <a:avLst/>
              <a:gdLst>
                <a:gd name="connsiteX0" fmla="*/ 0 w 114551"/>
                <a:gd name="connsiteY0" fmla="*/ 0 h 114551"/>
                <a:gd name="connsiteX1" fmla="*/ 114551 w 114551"/>
                <a:gd name="connsiteY1" fmla="*/ 0 h 114551"/>
                <a:gd name="connsiteX2" fmla="*/ 114551 w 114551"/>
                <a:gd name="connsiteY2" fmla="*/ 114551 h 114551"/>
                <a:gd name="connsiteX3" fmla="*/ 0 w 114551"/>
                <a:gd name="connsiteY3" fmla="*/ 114551 h 114551"/>
              </a:gdLst>
              <a:ahLst/>
              <a:cxnLst>
                <a:cxn ang="0">
                  <a:pos x="connsiteX0" y="connsiteY0"/>
                </a:cxn>
                <a:cxn ang="0">
                  <a:pos x="connsiteX1" y="connsiteY1"/>
                </a:cxn>
                <a:cxn ang="0">
                  <a:pos x="connsiteX2" y="connsiteY2"/>
                </a:cxn>
                <a:cxn ang="0">
                  <a:pos x="connsiteX3" y="connsiteY3"/>
                </a:cxn>
              </a:cxnLst>
              <a:rect l="l" t="t" r="r" b="b"/>
              <a:pathLst>
                <a:path w="114551" h="114551">
                  <a:moveTo>
                    <a:pt x="0" y="0"/>
                  </a:moveTo>
                  <a:lnTo>
                    <a:pt x="114551" y="0"/>
                  </a:lnTo>
                  <a:lnTo>
                    <a:pt x="114551" y="114551"/>
                  </a:lnTo>
                  <a:lnTo>
                    <a:pt x="0" y="114551"/>
                  </a:lnTo>
                  <a:close/>
                </a:path>
              </a:pathLst>
            </a:custGeom>
            <a:solidFill>
              <a:srgbClr val="FF0000"/>
            </a:solidFill>
            <a:ln w="19044" cap="rnd">
              <a:noFill/>
              <a:prstDash val="solid"/>
              <a:round/>
            </a:ln>
          </p:spPr>
          <p:txBody>
            <a:bodyPr rtlCol="0" anchor="ctr"/>
            <a:lstStyle/>
            <a:p>
              <a:endParaRPr lang="en-US"/>
            </a:p>
          </p:txBody>
        </p:sp>
        <p:sp>
          <p:nvSpPr>
            <p:cNvPr id="32" name="Figura a mano libera: forma 31">
              <a:extLst>
                <a:ext uri="{FF2B5EF4-FFF2-40B4-BE49-F238E27FC236}">
                  <a16:creationId xmlns:a16="http://schemas.microsoft.com/office/drawing/2014/main" id="{683EB019-4990-B05D-5F8C-6F7C5D7FAF5C}"/>
                </a:ext>
              </a:extLst>
            </p:cNvPr>
            <p:cNvSpPr/>
            <p:nvPr/>
          </p:nvSpPr>
          <p:spPr>
            <a:xfrm>
              <a:off x="8697433" y="4438935"/>
              <a:ext cx="114551" cy="114551"/>
            </a:xfrm>
            <a:custGeom>
              <a:avLst/>
              <a:gdLst>
                <a:gd name="connsiteX0" fmla="*/ 0 w 114551"/>
                <a:gd name="connsiteY0" fmla="*/ 0 h 114551"/>
                <a:gd name="connsiteX1" fmla="*/ 114551 w 114551"/>
                <a:gd name="connsiteY1" fmla="*/ 0 h 114551"/>
                <a:gd name="connsiteX2" fmla="*/ 114551 w 114551"/>
                <a:gd name="connsiteY2" fmla="*/ 114551 h 114551"/>
                <a:gd name="connsiteX3" fmla="*/ 0 w 114551"/>
                <a:gd name="connsiteY3" fmla="*/ 114551 h 114551"/>
              </a:gdLst>
              <a:ahLst/>
              <a:cxnLst>
                <a:cxn ang="0">
                  <a:pos x="connsiteX0" y="connsiteY0"/>
                </a:cxn>
                <a:cxn ang="0">
                  <a:pos x="connsiteX1" y="connsiteY1"/>
                </a:cxn>
                <a:cxn ang="0">
                  <a:pos x="connsiteX2" y="connsiteY2"/>
                </a:cxn>
                <a:cxn ang="0">
                  <a:pos x="connsiteX3" y="connsiteY3"/>
                </a:cxn>
              </a:cxnLst>
              <a:rect l="l" t="t" r="r" b="b"/>
              <a:pathLst>
                <a:path w="114551" h="114551">
                  <a:moveTo>
                    <a:pt x="0" y="0"/>
                  </a:moveTo>
                  <a:lnTo>
                    <a:pt x="114551" y="0"/>
                  </a:lnTo>
                  <a:lnTo>
                    <a:pt x="114551" y="114551"/>
                  </a:lnTo>
                  <a:lnTo>
                    <a:pt x="0" y="114551"/>
                  </a:lnTo>
                  <a:close/>
                </a:path>
              </a:pathLst>
            </a:custGeom>
            <a:solidFill>
              <a:srgbClr val="FF0000"/>
            </a:solidFill>
            <a:ln w="19044" cap="rnd">
              <a:noFill/>
              <a:prstDash val="solid"/>
              <a:round/>
            </a:ln>
          </p:spPr>
          <p:txBody>
            <a:bodyPr rtlCol="0" anchor="ctr"/>
            <a:lstStyle/>
            <a:p>
              <a:endParaRPr lang="en-US"/>
            </a:p>
          </p:txBody>
        </p:sp>
        <p:sp>
          <p:nvSpPr>
            <p:cNvPr id="33" name="Figura a mano libera: forma 32">
              <a:extLst>
                <a:ext uri="{FF2B5EF4-FFF2-40B4-BE49-F238E27FC236}">
                  <a16:creationId xmlns:a16="http://schemas.microsoft.com/office/drawing/2014/main" id="{1A793CC6-AA12-D76F-0C4F-C1B389908A48}"/>
                </a:ext>
              </a:extLst>
            </p:cNvPr>
            <p:cNvSpPr/>
            <p:nvPr/>
          </p:nvSpPr>
          <p:spPr>
            <a:xfrm>
              <a:off x="8168103" y="3446049"/>
              <a:ext cx="161683" cy="140022"/>
            </a:xfrm>
            <a:custGeom>
              <a:avLst/>
              <a:gdLst>
                <a:gd name="connsiteX0" fmla="*/ 80842 w 161683"/>
                <a:gd name="connsiteY0" fmla="*/ 0 h 140022"/>
                <a:gd name="connsiteX1" fmla="*/ 161683 w 161683"/>
                <a:gd name="connsiteY1" fmla="*/ 140022 h 140022"/>
                <a:gd name="connsiteX2" fmla="*/ 0 w 161683"/>
                <a:gd name="connsiteY2" fmla="*/ 140022 h 140022"/>
              </a:gdLst>
              <a:ahLst/>
              <a:cxnLst>
                <a:cxn ang="0">
                  <a:pos x="connsiteX0" y="connsiteY0"/>
                </a:cxn>
                <a:cxn ang="0">
                  <a:pos x="connsiteX1" y="connsiteY1"/>
                </a:cxn>
                <a:cxn ang="0">
                  <a:pos x="connsiteX2" y="connsiteY2"/>
                </a:cxn>
              </a:cxnLst>
              <a:rect l="l" t="t" r="r" b="b"/>
              <a:pathLst>
                <a:path w="161683" h="140022">
                  <a:moveTo>
                    <a:pt x="80842" y="0"/>
                  </a:moveTo>
                  <a:lnTo>
                    <a:pt x="161683" y="140022"/>
                  </a:lnTo>
                  <a:lnTo>
                    <a:pt x="0" y="140022"/>
                  </a:lnTo>
                  <a:close/>
                </a:path>
              </a:pathLst>
            </a:custGeom>
            <a:solidFill>
              <a:srgbClr val="00FF00"/>
            </a:solidFill>
            <a:ln w="19044" cap="rnd">
              <a:noFill/>
              <a:prstDash val="solid"/>
              <a:round/>
            </a:ln>
          </p:spPr>
          <p:txBody>
            <a:bodyPr rtlCol="0" anchor="ctr"/>
            <a:lstStyle/>
            <a:p>
              <a:endParaRPr lang="en-US"/>
            </a:p>
          </p:txBody>
        </p:sp>
        <p:sp>
          <p:nvSpPr>
            <p:cNvPr id="34" name="Figura a mano libera: forma 33">
              <a:extLst>
                <a:ext uri="{FF2B5EF4-FFF2-40B4-BE49-F238E27FC236}">
                  <a16:creationId xmlns:a16="http://schemas.microsoft.com/office/drawing/2014/main" id="{A378C4B6-10D9-64FD-4697-B34CF08DDD90}"/>
                </a:ext>
              </a:extLst>
            </p:cNvPr>
            <p:cNvSpPr/>
            <p:nvPr/>
          </p:nvSpPr>
          <p:spPr>
            <a:xfrm>
              <a:off x="8864969" y="3579074"/>
              <a:ext cx="161686" cy="140022"/>
            </a:xfrm>
            <a:custGeom>
              <a:avLst/>
              <a:gdLst>
                <a:gd name="connsiteX0" fmla="*/ 80839 w 161686"/>
                <a:gd name="connsiteY0" fmla="*/ 0 h 140022"/>
                <a:gd name="connsiteX1" fmla="*/ 161687 w 161686"/>
                <a:gd name="connsiteY1" fmla="*/ 140022 h 140022"/>
                <a:gd name="connsiteX2" fmla="*/ 0 w 161686"/>
                <a:gd name="connsiteY2" fmla="*/ 140022 h 140022"/>
              </a:gdLst>
              <a:ahLst/>
              <a:cxnLst>
                <a:cxn ang="0">
                  <a:pos x="connsiteX0" y="connsiteY0"/>
                </a:cxn>
                <a:cxn ang="0">
                  <a:pos x="connsiteX1" y="connsiteY1"/>
                </a:cxn>
                <a:cxn ang="0">
                  <a:pos x="connsiteX2" y="connsiteY2"/>
                </a:cxn>
              </a:cxnLst>
              <a:rect l="l" t="t" r="r" b="b"/>
              <a:pathLst>
                <a:path w="161686" h="140022">
                  <a:moveTo>
                    <a:pt x="80839" y="0"/>
                  </a:moveTo>
                  <a:lnTo>
                    <a:pt x="161687" y="140022"/>
                  </a:lnTo>
                  <a:lnTo>
                    <a:pt x="0" y="140022"/>
                  </a:lnTo>
                  <a:close/>
                </a:path>
              </a:pathLst>
            </a:custGeom>
            <a:solidFill>
              <a:srgbClr val="00FF00"/>
            </a:solidFill>
            <a:ln w="19044" cap="rnd">
              <a:noFill/>
              <a:prstDash val="solid"/>
              <a:round/>
            </a:ln>
          </p:spPr>
          <p:txBody>
            <a:bodyPr rtlCol="0" anchor="ctr"/>
            <a:lstStyle/>
            <a:p>
              <a:endParaRPr lang="en-US"/>
            </a:p>
          </p:txBody>
        </p:sp>
        <p:sp>
          <p:nvSpPr>
            <p:cNvPr id="35" name="Figura a mano libera: forma 34">
              <a:extLst>
                <a:ext uri="{FF2B5EF4-FFF2-40B4-BE49-F238E27FC236}">
                  <a16:creationId xmlns:a16="http://schemas.microsoft.com/office/drawing/2014/main" id="{4A629277-87A0-706F-D935-48CFC96C505D}"/>
                </a:ext>
              </a:extLst>
            </p:cNvPr>
            <p:cNvSpPr/>
            <p:nvPr/>
          </p:nvSpPr>
          <p:spPr>
            <a:xfrm>
              <a:off x="8688185" y="3171434"/>
              <a:ext cx="161686" cy="140021"/>
            </a:xfrm>
            <a:custGeom>
              <a:avLst/>
              <a:gdLst>
                <a:gd name="connsiteX0" fmla="*/ 80848 w 161686"/>
                <a:gd name="connsiteY0" fmla="*/ 0 h 140021"/>
                <a:gd name="connsiteX1" fmla="*/ 161687 w 161686"/>
                <a:gd name="connsiteY1" fmla="*/ 140022 h 140021"/>
                <a:gd name="connsiteX2" fmla="*/ 0 w 161686"/>
                <a:gd name="connsiteY2" fmla="*/ 140022 h 140021"/>
              </a:gdLst>
              <a:ahLst/>
              <a:cxnLst>
                <a:cxn ang="0">
                  <a:pos x="connsiteX0" y="connsiteY0"/>
                </a:cxn>
                <a:cxn ang="0">
                  <a:pos x="connsiteX1" y="connsiteY1"/>
                </a:cxn>
                <a:cxn ang="0">
                  <a:pos x="connsiteX2" y="connsiteY2"/>
                </a:cxn>
              </a:cxnLst>
              <a:rect l="l" t="t" r="r" b="b"/>
              <a:pathLst>
                <a:path w="161686" h="140021">
                  <a:moveTo>
                    <a:pt x="80848" y="0"/>
                  </a:moveTo>
                  <a:lnTo>
                    <a:pt x="161687" y="140022"/>
                  </a:lnTo>
                  <a:lnTo>
                    <a:pt x="0" y="140022"/>
                  </a:lnTo>
                  <a:close/>
                </a:path>
              </a:pathLst>
            </a:custGeom>
            <a:solidFill>
              <a:srgbClr val="00FF00"/>
            </a:solidFill>
            <a:ln w="19044" cap="rnd">
              <a:noFill/>
              <a:prstDash val="solid"/>
              <a:round/>
            </a:ln>
          </p:spPr>
          <p:txBody>
            <a:bodyPr rtlCol="0" anchor="ctr"/>
            <a:lstStyle/>
            <a:p>
              <a:endParaRPr lang="en-US"/>
            </a:p>
          </p:txBody>
        </p:sp>
        <p:sp>
          <p:nvSpPr>
            <p:cNvPr id="36" name="Figura a mano libera: forma 35">
              <a:extLst>
                <a:ext uri="{FF2B5EF4-FFF2-40B4-BE49-F238E27FC236}">
                  <a16:creationId xmlns:a16="http://schemas.microsoft.com/office/drawing/2014/main" id="{4A63C8D5-D55A-6610-34A0-ADFEBF12DA5C}"/>
                </a:ext>
              </a:extLst>
            </p:cNvPr>
            <p:cNvSpPr/>
            <p:nvPr/>
          </p:nvSpPr>
          <p:spPr>
            <a:xfrm>
              <a:off x="8926538" y="4682355"/>
              <a:ext cx="114551" cy="114551"/>
            </a:xfrm>
            <a:custGeom>
              <a:avLst/>
              <a:gdLst>
                <a:gd name="connsiteX0" fmla="*/ 0 w 114551"/>
                <a:gd name="connsiteY0" fmla="*/ 0 h 114551"/>
                <a:gd name="connsiteX1" fmla="*/ 114551 w 114551"/>
                <a:gd name="connsiteY1" fmla="*/ 0 h 114551"/>
                <a:gd name="connsiteX2" fmla="*/ 114551 w 114551"/>
                <a:gd name="connsiteY2" fmla="*/ 114551 h 114551"/>
                <a:gd name="connsiteX3" fmla="*/ 0 w 114551"/>
                <a:gd name="connsiteY3" fmla="*/ 114551 h 114551"/>
              </a:gdLst>
              <a:ahLst/>
              <a:cxnLst>
                <a:cxn ang="0">
                  <a:pos x="connsiteX0" y="connsiteY0"/>
                </a:cxn>
                <a:cxn ang="0">
                  <a:pos x="connsiteX1" y="connsiteY1"/>
                </a:cxn>
                <a:cxn ang="0">
                  <a:pos x="connsiteX2" y="connsiteY2"/>
                </a:cxn>
                <a:cxn ang="0">
                  <a:pos x="connsiteX3" y="connsiteY3"/>
                </a:cxn>
              </a:cxnLst>
              <a:rect l="l" t="t" r="r" b="b"/>
              <a:pathLst>
                <a:path w="114551" h="114551">
                  <a:moveTo>
                    <a:pt x="0" y="0"/>
                  </a:moveTo>
                  <a:lnTo>
                    <a:pt x="114551" y="0"/>
                  </a:lnTo>
                  <a:lnTo>
                    <a:pt x="114551" y="114551"/>
                  </a:lnTo>
                  <a:lnTo>
                    <a:pt x="0" y="114551"/>
                  </a:lnTo>
                  <a:close/>
                </a:path>
              </a:pathLst>
            </a:custGeom>
            <a:solidFill>
              <a:srgbClr val="FF0000"/>
            </a:solidFill>
            <a:ln w="19044" cap="rnd">
              <a:noFill/>
              <a:prstDash val="solid"/>
              <a:round/>
            </a:ln>
          </p:spPr>
          <p:txBody>
            <a:bodyPr rtlCol="0" anchor="ctr"/>
            <a:lstStyle/>
            <a:p>
              <a:endParaRPr lang="en-US"/>
            </a:p>
          </p:txBody>
        </p:sp>
        <p:sp>
          <p:nvSpPr>
            <p:cNvPr id="37" name="Figura a mano libera: forma 36">
              <a:extLst>
                <a:ext uri="{FF2B5EF4-FFF2-40B4-BE49-F238E27FC236}">
                  <a16:creationId xmlns:a16="http://schemas.microsoft.com/office/drawing/2014/main" id="{D778E96C-4E28-C840-5B38-C311E64DF179}"/>
                </a:ext>
              </a:extLst>
            </p:cNvPr>
            <p:cNvSpPr/>
            <p:nvPr/>
          </p:nvSpPr>
          <p:spPr>
            <a:xfrm>
              <a:off x="7835412" y="4249511"/>
              <a:ext cx="161683" cy="140017"/>
            </a:xfrm>
            <a:custGeom>
              <a:avLst/>
              <a:gdLst>
                <a:gd name="connsiteX0" fmla="*/ 80842 w 161683"/>
                <a:gd name="connsiteY0" fmla="*/ 0 h 140017"/>
                <a:gd name="connsiteX1" fmla="*/ 161683 w 161683"/>
                <a:gd name="connsiteY1" fmla="*/ 140017 h 140017"/>
                <a:gd name="connsiteX2" fmla="*/ 0 w 161683"/>
                <a:gd name="connsiteY2" fmla="*/ 140017 h 140017"/>
              </a:gdLst>
              <a:ahLst/>
              <a:cxnLst>
                <a:cxn ang="0">
                  <a:pos x="connsiteX0" y="connsiteY0"/>
                </a:cxn>
                <a:cxn ang="0">
                  <a:pos x="connsiteX1" y="connsiteY1"/>
                </a:cxn>
                <a:cxn ang="0">
                  <a:pos x="connsiteX2" y="connsiteY2"/>
                </a:cxn>
              </a:cxnLst>
              <a:rect l="l" t="t" r="r" b="b"/>
              <a:pathLst>
                <a:path w="161683" h="140017">
                  <a:moveTo>
                    <a:pt x="80842" y="0"/>
                  </a:moveTo>
                  <a:lnTo>
                    <a:pt x="161683" y="140017"/>
                  </a:lnTo>
                  <a:lnTo>
                    <a:pt x="0" y="140017"/>
                  </a:lnTo>
                  <a:close/>
                </a:path>
              </a:pathLst>
            </a:custGeom>
            <a:solidFill>
              <a:srgbClr val="00FF00"/>
            </a:solidFill>
            <a:ln w="19044" cap="rnd">
              <a:noFill/>
              <a:prstDash val="solid"/>
              <a:round/>
            </a:ln>
          </p:spPr>
          <p:txBody>
            <a:bodyPr rtlCol="0" anchor="ctr"/>
            <a:lstStyle/>
            <a:p>
              <a:endParaRPr lang="en-US"/>
            </a:p>
          </p:txBody>
        </p:sp>
        <p:sp>
          <p:nvSpPr>
            <p:cNvPr id="38" name="Figura a mano libera: forma 37">
              <a:extLst>
                <a:ext uri="{FF2B5EF4-FFF2-40B4-BE49-F238E27FC236}">
                  <a16:creationId xmlns:a16="http://schemas.microsoft.com/office/drawing/2014/main" id="{16627EE8-7344-0DE9-352E-781D2A7B43F3}"/>
                </a:ext>
              </a:extLst>
            </p:cNvPr>
            <p:cNvSpPr/>
            <p:nvPr/>
          </p:nvSpPr>
          <p:spPr>
            <a:xfrm>
              <a:off x="8620043" y="3903728"/>
              <a:ext cx="114551" cy="114551"/>
            </a:xfrm>
            <a:custGeom>
              <a:avLst/>
              <a:gdLst>
                <a:gd name="connsiteX0" fmla="*/ 0 w 114551"/>
                <a:gd name="connsiteY0" fmla="*/ 0 h 114551"/>
                <a:gd name="connsiteX1" fmla="*/ 114551 w 114551"/>
                <a:gd name="connsiteY1" fmla="*/ 0 h 114551"/>
                <a:gd name="connsiteX2" fmla="*/ 114551 w 114551"/>
                <a:gd name="connsiteY2" fmla="*/ 114551 h 114551"/>
                <a:gd name="connsiteX3" fmla="*/ 0 w 114551"/>
                <a:gd name="connsiteY3" fmla="*/ 114551 h 114551"/>
              </a:gdLst>
              <a:ahLst/>
              <a:cxnLst>
                <a:cxn ang="0">
                  <a:pos x="connsiteX0" y="connsiteY0"/>
                </a:cxn>
                <a:cxn ang="0">
                  <a:pos x="connsiteX1" y="connsiteY1"/>
                </a:cxn>
                <a:cxn ang="0">
                  <a:pos x="connsiteX2" y="connsiteY2"/>
                </a:cxn>
                <a:cxn ang="0">
                  <a:pos x="connsiteX3" y="connsiteY3"/>
                </a:cxn>
              </a:cxnLst>
              <a:rect l="l" t="t" r="r" b="b"/>
              <a:pathLst>
                <a:path w="114551" h="114551">
                  <a:moveTo>
                    <a:pt x="0" y="0"/>
                  </a:moveTo>
                  <a:lnTo>
                    <a:pt x="114551" y="0"/>
                  </a:lnTo>
                  <a:lnTo>
                    <a:pt x="114551" y="114551"/>
                  </a:lnTo>
                  <a:lnTo>
                    <a:pt x="0" y="114551"/>
                  </a:lnTo>
                  <a:close/>
                </a:path>
              </a:pathLst>
            </a:custGeom>
            <a:solidFill>
              <a:srgbClr val="FF0000"/>
            </a:solidFill>
            <a:ln w="19044" cap="rnd">
              <a:noFill/>
              <a:prstDash val="solid"/>
              <a:round/>
            </a:ln>
          </p:spPr>
          <p:txBody>
            <a:bodyPr rtlCol="0" anchor="ctr"/>
            <a:lstStyle/>
            <a:p>
              <a:endParaRPr lang="en-US"/>
            </a:p>
          </p:txBody>
        </p:sp>
        <p:sp>
          <p:nvSpPr>
            <p:cNvPr id="39" name="Figura a mano libera: forma 38">
              <a:extLst>
                <a:ext uri="{FF2B5EF4-FFF2-40B4-BE49-F238E27FC236}">
                  <a16:creationId xmlns:a16="http://schemas.microsoft.com/office/drawing/2014/main" id="{C136D00A-559E-E35E-ED87-B8D6C4D42AD5}"/>
                </a:ext>
              </a:extLst>
            </p:cNvPr>
            <p:cNvSpPr/>
            <p:nvPr/>
          </p:nvSpPr>
          <p:spPr>
            <a:xfrm>
              <a:off x="9289584" y="3679755"/>
              <a:ext cx="161677" cy="140022"/>
            </a:xfrm>
            <a:custGeom>
              <a:avLst/>
              <a:gdLst>
                <a:gd name="connsiteX0" fmla="*/ 80839 w 161677"/>
                <a:gd name="connsiteY0" fmla="*/ 0 h 140022"/>
                <a:gd name="connsiteX1" fmla="*/ 161677 w 161677"/>
                <a:gd name="connsiteY1" fmla="*/ 140022 h 140022"/>
                <a:gd name="connsiteX2" fmla="*/ 0 w 161677"/>
                <a:gd name="connsiteY2" fmla="*/ 140022 h 140022"/>
              </a:gdLst>
              <a:ahLst/>
              <a:cxnLst>
                <a:cxn ang="0">
                  <a:pos x="connsiteX0" y="connsiteY0"/>
                </a:cxn>
                <a:cxn ang="0">
                  <a:pos x="connsiteX1" y="connsiteY1"/>
                </a:cxn>
                <a:cxn ang="0">
                  <a:pos x="connsiteX2" y="connsiteY2"/>
                </a:cxn>
              </a:cxnLst>
              <a:rect l="l" t="t" r="r" b="b"/>
              <a:pathLst>
                <a:path w="161677" h="140022">
                  <a:moveTo>
                    <a:pt x="80839" y="0"/>
                  </a:moveTo>
                  <a:lnTo>
                    <a:pt x="161677" y="140022"/>
                  </a:lnTo>
                  <a:lnTo>
                    <a:pt x="0" y="140022"/>
                  </a:lnTo>
                  <a:close/>
                </a:path>
              </a:pathLst>
            </a:custGeom>
            <a:solidFill>
              <a:srgbClr val="00FF00"/>
            </a:solidFill>
            <a:ln w="19044" cap="rnd">
              <a:noFill/>
              <a:prstDash val="solid"/>
              <a:round/>
            </a:ln>
          </p:spPr>
          <p:txBody>
            <a:bodyPr rtlCol="0" anchor="ctr"/>
            <a:lstStyle/>
            <a:p>
              <a:endParaRPr lang="en-US"/>
            </a:p>
          </p:txBody>
        </p:sp>
        <p:sp>
          <p:nvSpPr>
            <p:cNvPr id="40" name="Figura a mano libera: forma 39">
              <a:extLst>
                <a:ext uri="{FF2B5EF4-FFF2-40B4-BE49-F238E27FC236}">
                  <a16:creationId xmlns:a16="http://schemas.microsoft.com/office/drawing/2014/main" id="{8FBECF45-F652-5A25-4D08-B3AA6119ED90}"/>
                </a:ext>
              </a:extLst>
            </p:cNvPr>
            <p:cNvSpPr/>
            <p:nvPr/>
          </p:nvSpPr>
          <p:spPr>
            <a:xfrm>
              <a:off x="9647181" y="4853777"/>
              <a:ext cx="114551" cy="114551"/>
            </a:xfrm>
            <a:custGeom>
              <a:avLst/>
              <a:gdLst>
                <a:gd name="connsiteX0" fmla="*/ 0 w 114551"/>
                <a:gd name="connsiteY0" fmla="*/ 0 h 114551"/>
                <a:gd name="connsiteX1" fmla="*/ 114551 w 114551"/>
                <a:gd name="connsiteY1" fmla="*/ 0 h 114551"/>
                <a:gd name="connsiteX2" fmla="*/ 114551 w 114551"/>
                <a:gd name="connsiteY2" fmla="*/ 114551 h 114551"/>
                <a:gd name="connsiteX3" fmla="*/ 0 w 114551"/>
                <a:gd name="connsiteY3" fmla="*/ 114551 h 114551"/>
              </a:gdLst>
              <a:ahLst/>
              <a:cxnLst>
                <a:cxn ang="0">
                  <a:pos x="connsiteX0" y="connsiteY0"/>
                </a:cxn>
                <a:cxn ang="0">
                  <a:pos x="connsiteX1" y="connsiteY1"/>
                </a:cxn>
                <a:cxn ang="0">
                  <a:pos x="connsiteX2" y="connsiteY2"/>
                </a:cxn>
                <a:cxn ang="0">
                  <a:pos x="connsiteX3" y="connsiteY3"/>
                </a:cxn>
              </a:cxnLst>
              <a:rect l="l" t="t" r="r" b="b"/>
              <a:pathLst>
                <a:path w="114551" h="114551">
                  <a:moveTo>
                    <a:pt x="0" y="0"/>
                  </a:moveTo>
                  <a:lnTo>
                    <a:pt x="114551" y="0"/>
                  </a:lnTo>
                  <a:lnTo>
                    <a:pt x="114551" y="114551"/>
                  </a:lnTo>
                  <a:lnTo>
                    <a:pt x="0" y="114551"/>
                  </a:lnTo>
                  <a:close/>
                </a:path>
              </a:pathLst>
            </a:custGeom>
            <a:solidFill>
              <a:srgbClr val="FF0000"/>
            </a:solidFill>
            <a:ln w="19044" cap="rnd">
              <a:noFill/>
              <a:prstDash val="solid"/>
              <a:round/>
            </a:ln>
          </p:spPr>
          <p:txBody>
            <a:bodyPr rtlCol="0" anchor="ctr"/>
            <a:lstStyle/>
            <a:p>
              <a:endParaRPr lang="en-US"/>
            </a:p>
          </p:txBody>
        </p:sp>
        <p:sp>
          <p:nvSpPr>
            <p:cNvPr id="41" name="Figura a mano libera: forma 40">
              <a:extLst>
                <a:ext uri="{FF2B5EF4-FFF2-40B4-BE49-F238E27FC236}">
                  <a16:creationId xmlns:a16="http://schemas.microsoft.com/office/drawing/2014/main" id="{DFD43143-D21D-437B-54A4-6139EE3081F7}"/>
                </a:ext>
              </a:extLst>
            </p:cNvPr>
            <p:cNvSpPr/>
            <p:nvPr/>
          </p:nvSpPr>
          <p:spPr>
            <a:xfrm>
              <a:off x="8525612" y="4975887"/>
              <a:ext cx="114551" cy="114551"/>
            </a:xfrm>
            <a:custGeom>
              <a:avLst/>
              <a:gdLst>
                <a:gd name="connsiteX0" fmla="*/ 0 w 114551"/>
                <a:gd name="connsiteY0" fmla="*/ 0 h 114551"/>
                <a:gd name="connsiteX1" fmla="*/ 114551 w 114551"/>
                <a:gd name="connsiteY1" fmla="*/ 0 h 114551"/>
                <a:gd name="connsiteX2" fmla="*/ 114551 w 114551"/>
                <a:gd name="connsiteY2" fmla="*/ 114551 h 114551"/>
                <a:gd name="connsiteX3" fmla="*/ 0 w 114551"/>
                <a:gd name="connsiteY3" fmla="*/ 114551 h 114551"/>
              </a:gdLst>
              <a:ahLst/>
              <a:cxnLst>
                <a:cxn ang="0">
                  <a:pos x="connsiteX0" y="connsiteY0"/>
                </a:cxn>
                <a:cxn ang="0">
                  <a:pos x="connsiteX1" y="connsiteY1"/>
                </a:cxn>
                <a:cxn ang="0">
                  <a:pos x="connsiteX2" y="connsiteY2"/>
                </a:cxn>
                <a:cxn ang="0">
                  <a:pos x="connsiteX3" y="connsiteY3"/>
                </a:cxn>
              </a:cxnLst>
              <a:rect l="l" t="t" r="r" b="b"/>
              <a:pathLst>
                <a:path w="114551" h="114551">
                  <a:moveTo>
                    <a:pt x="0" y="0"/>
                  </a:moveTo>
                  <a:lnTo>
                    <a:pt x="114551" y="0"/>
                  </a:lnTo>
                  <a:lnTo>
                    <a:pt x="114551" y="114551"/>
                  </a:lnTo>
                  <a:lnTo>
                    <a:pt x="0" y="114551"/>
                  </a:lnTo>
                  <a:close/>
                </a:path>
              </a:pathLst>
            </a:custGeom>
            <a:solidFill>
              <a:srgbClr val="FF0000"/>
            </a:solidFill>
            <a:ln w="19044" cap="rnd">
              <a:noFill/>
              <a:prstDash val="solid"/>
              <a:round/>
            </a:ln>
          </p:spPr>
          <p:txBody>
            <a:bodyPr rtlCol="0" anchor="ctr"/>
            <a:lstStyle/>
            <a:p>
              <a:endParaRPr lang="en-US"/>
            </a:p>
          </p:txBody>
        </p:sp>
        <p:sp>
          <p:nvSpPr>
            <p:cNvPr id="42" name="Figura a mano libera: forma 41">
              <a:extLst>
                <a:ext uri="{FF2B5EF4-FFF2-40B4-BE49-F238E27FC236}">
                  <a16:creationId xmlns:a16="http://schemas.microsoft.com/office/drawing/2014/main" id="{4D2408BF-249A-2B56-1D72-76D9CAA5C895}"/>
                </a:ext>
              </a:extLst>
            </p:cNvPr>
            <p:cNvSpPr/>
            <p:nvPr/>
          </p:nvSpPr>
          <p:spPr>
            <a:xfrm>
              <a:off x="9618920" y="3837263"/>
              <a:ext cx="161677" cy="140022"/>
            </a:xfrm>
            <a:custGeom>
              <a:avLst/>
              <a:gdLst>
                <a:gd name="connsiteX0" fmla="*/ 80839 w 161677"/>
                <a:gd name="connsiteY0" fmla="*/ 0 h 140022"/>
                <a:gd name="connsiteX1" fmla="*/ 161677 w 161677"/>
                <a:gd name="connsiteY1" fmla="*/ 140022 h 140022"/>
                <a:gd name="connsiteX2" fmla="*/ 0 w 161677"/>
                <a:gd name="connsiteY2" fmla="*/ 140022 h 140022"/>
              </a:gdLst>
              <a:ahLst/>
              <a:cxnLst>
                <a:cxn ang="0">
                  <a:pos x="connsiteX0" y="connsiteY0"/>
                </a:cxn>
                <a:cxn ang="0">
                  <a:pos x="connsiteX1" y="connsiteY1"/>
                </a:cxn>
                <a:cxn ang="0">
                  <a:pos x="connsiteX2" y="connsiteY2"/>
                </a:cxn>
              </a:cxnLst>
              <a:rect l="l" t="t" r="r" b="b"/>
              <a:pathLst>
                <a:path w="161677" h="140022">
                  <a:moveTo>
                    <a:pt x="80839" y="0"/>
                  </a:moveTo>
                  <a:lnTo>
                    <a:pt x="161677" y="140022"/>
                  </a:lnTo>
                  <a:lnTo>
                    <a:pt x="0" y="140022"/>
                  </a:lnTo>
                  <a:close/>
                </a:path>
              </a:pathLst>
            </a:custGeom>
            <a:solidFill>
              <a:srgbClr val="00FF00"/>
            </a:solidFill>
            <a:ln w="19044" cap="rnd">
              <a:noFill/>
              <a:prstDash val="solid"/>
              <a:round/>
            </a:ln>
          </p:spPr>
          <p:txBody>
            <a:bodyPr rtlCol="0" anchor="ctr"/>
            <a:lstStyle/>
            <a:p>
              <a:endParaRPr lang="en-US"/>
            </a:p>
          </p:txBody>
        </p:sp>
        <p:sp>
          <p:nvSpPr>
            <p:cNvPr id="43" name="Figura a mano libera: forma 42">
              <a:extLst>
                <a:ext uri="{FF2B5EF4-FFF2-40B4-BE49-F238E27FC236}">
                  <a16:creationId xmlns:a16="http://schemas.microsoft.com/office/drawing/2014/main" id="{7EC679AB-3EF1-CAA9-5953-76A351B73A40}"/>
                </a:ext>
              </a:extLst>
            </p:cNvPr>
            <p:cNvSpPr/>
            <p:nvPr/>
          </p:nvSpPr>
          <p:spPr>
            <a:xfrm>
              <a:off x="9962572" y="3643958"/>
              <a:ext cx="161677" cy="140022"/>
            </a:xfrm>
            <a:custGeom>
              <a:avLst/>
              <a:gdLst>
                <a:gd name="connsiteX0" fmla="*/ 80839 w 161677"/>
                <a:gd name="connsiteY0" fmla="*/ 0 h 140022"/>
                <a:gd name="connsiteX1" fmla="*/ 161678 w 161677"/>
                <a:gd name="connsiteY1" fmla="*/ 140022 h 140022"/>
                <a:gd name="connsiteX2" fmla="*/ 0 w 161677"/>
                <a:gd name="connsiteY2" fmla="*/ 140022 h 140022"/>
              </a:gdLst>
              <a:ahLst/>
              <a:cxnLst>
                <a:cxn ang="0">
                  <a:pos x="connsiteX0" y="connsiteY0"/>
                </a:cxn>
                <a:cxn ang="0">
                  <a:pos x="connsiteX1" y="connsiteY1"/>
                </a:cxn>
                <a:cxn ang="0">
                  <a:pos x="connsiteX2" y="connsiteY2"/>
                </a:cxn>
              </a:cxnLst>
              <a:rect l="l" t="t" r="r" b="b"/>
              <a:pathLst>
                <a:path w="161677" h="140022">
                  <a:moveTo>
                    <a:pt x="80839" y="0"/>
                  </a:moveTo>
                  <a:lnTo>
                    <a:pt x="161678" y="140022"/>
                  </a:lnTo>
                  <a:lnTo>
                    <a:pt x="0" y="140022"/>
                  </a:lnTo>
                  <a:close/>
                </a:path>
              </a:pathLst>
            </a:custGeom>
            <a:solidFill>
              <a:srgbClr val="00FF00"/>
            </a:solidFill>
            <a:ln w="19044" cap="rnd">
              <a:noFill/>
              <a:prstDash val="solid"/>
              <a:round/>
            </a:ln>
          </p:spPr>
          <p:txBody>
            <a:bodyPr rtlCol="0" anchor="ctr"/>
            <a:lstStyle/>
            <a:p>
              <a:endParaRPr lang="en-US"/>
            </a:p>
          </p:txBody>
        </p:sp>
        <p:sp>
          <p:nvSpPr>
            <p:cNvPr id="44" name="Figura a mano libera: forma 43">
              <a:extLst>
                <a:ext uri="{FF2B5EF4-FFF2-40B4-BE49-F238E27FC236}">
                  <a16:creationId xmlns:a16="http://schemas.microsoft.com/office/drawing/2014/main" id="{2484EEE2-BE22-5CEA-4D7B-1867BED55CB6}"/>
                </a:ext>
              </a:extLst>
            </p:cNvPr>
            <p:cNvSpPr/>
            <p:nvPr/>
          </p:nvSpPr>
          <p:spPr>
            <a:xfrm>
              <a:off x="9869494" y="4066364"/>
              <a:ext cx="161686" cy="140026"/>
            </a:xfrm>
            <a:custGeom>
              <a:avLst/>
              <a:gdLst>
                <a:gd name="connsiteX0" fmla="*/ 80848 w 161686"/>
                <a:gd name="connsiteY0" fmla="*/ 0 h 140026"/>
                <a:gd name="connsiteX1" fmla="*/ 161687 w 161686"/>
                <a:gd name="connsiteY1" fmla="*/ 140027 h 140026"/>
                <a:gd name="connsiteX2" fmla="*/ 0 w 161686"/>
                <a:gd name="connsiteY2" fmla="*/ 140027 h 140026"/>
              </a:gdLst>
              <a:ahLst/>
              <a:cxnLst>
                <a:cxn ang="0">
                  <a:pos x="connsiteX0" y="connsiteY0"/>
                </a:cxn>
                <a:cxn ang="0">
                  <a:pos x="connsiteX1" y="connsiteY1"/>
                </a:cxn>
                <a:cxn ang="0">
                  <a:pos x="connsiteX2" y="connsiteY2"/>
                </a:cxn>
              </a:cxnLst>
              <a:rect l="l" t="t" r="r" b="b"/>
              <a:pathLst>
                <a:path w="161686" h="140026">
                  <a:moveTo>
                    <a:pt x="80848" y="0"/>
                  </a:moveTo>
                  <a:lnTo>
                    <a:pt x="161687" y="140027"/>
                  </a:lnTo>
                  <a:lnTo>
                    <a:pt x="0" y="140027"/>
                  </a:lnTo>
                  <a:close/>
                </a:path>
              </a:pathLst>
            </a:custGeom>
            <a:solidFill>
              <a:srgbClr val="00FF00"/>
            </a:solidFill>
            <a:ln w="19044" cap="rnd">
              <a:noFill/>
              <a:prstDash val="solid"/>
              <a:round/>
            </a:ln>
          </p:spPr>
          <p:txBody>
            <a:bodyPr rtlCol="0" anchor="ctr"/>
            <a:lstStyle/>
            <a:p>
              <a:endParaRPr lang="en-US"/>
            </a:p>
          </p:txBody>
        </p:sp>
        <p:sp>
          <p:nvSpPr>
            <p:cNvPr id="46" name="Figura a mano libera: forma 45">
              <a:extLst>
                <a:ext uri="{FF2B5EF4-FFF2-40B4-BE49-F238E27FC236}">
                  <a16:creationId xmlns:a16="http://schemas.microsoft.com/office/drawing/2014/main" id="{DB1BC48C-A96F-C744-F9A8-4F92927AFB0E}"/>
                </a:ext>
              </a:extLst>
            </p:cNvPr>
            <p:cNvSpPr/>
            <p:nvPr/>
          </p:nvSpPr>
          <p:spPr>
            <a:xfrm>
              <a:off x="9012806" y="4348847"/>
              <a:ext cx="114551" cy="114551"/>
            </a:xfrm>
            <a:custGeom>
              <a:avLst/>
              <a:gdLst>
                <a:gd name="connsiteX0" fmla="*/ 0 w 114551"/>
                <a:gd name="connsiteY0" fmla="*/ 0 h 114551"/>
                <a:gd name="connsiteX1" fmla="*/ 114551 w 114551"/>
                <a:gd name="connsiteY1" fmla="*/ 0 h 114551"/>
                <a:gd name="connsiteX2" fmla="*/ 114551 w 114551"/>
                <a:gd name="connsiteY2" fmla="*/ 114551 h 114551"/>
                <a:gd name="connsiteX3" fmla="*/ 0 w 114551"/>
                <a:gd name="connsiteY3" fmla="*/ 114551 h 114551"/>
              </a:gdLst>
              <a:ahLst/>
              <a:cxnLst>
                <a:cxn ang="0">
                  <a:pos x="connsiteX0" y="connsiteY0"/>
                </a:cxn>
                <a:cxn ang="0">
                  <a:pos x="connsiteX1" y="connsiteY1"/>
                </a:cxn>
                <a:cxn ang="0">
                  <a:pos x="connsiteX2" y="connsiteY2"/>
                </a:cxn>
                <a:cxn ang="0">
                  <a:pos x="connsiteX3" y="connsiteY3"/>
                </a:cxn>
              </a:cxnLst>
              <a:rect l="l" t="t" r="r" b="b"/>
              <a:pathLst>
                <a:path w="114551" h="114551">
                  <a:moveTo>
                    <a:pt x="0" y="0"/>
                  </a:moveTo>
                  <a:lnTo>
                    <a:pt x="114551" y="0"/>
                  </a:lnTo>
                  <a:lnTo>
                    <a:pt x="114551" y="114551"/>
                  </a:lnTo>
                  <a:lnTo>
                    <a:pt x="0" y="114551"/>
                  </a:lnTo>
                  <a:close/>
                </a:path>
              </a:pathLst>
            </a:custGeom>
            <a:solidFill>
              <a:srgbClr val="FF0000"/>
            </a:solidFill>
            <a:ln w="19044" cap="rnd">
              <a:noFill/>
              <a:prstDash val="solid"/>
              <a:round/>
            </a:ln>
          </p:spPr>
          <p:txBody>
            <a:bodyPr rtlCol="0" anchor="ctr"/>
            <a:lstStyle/>
            <a:p>
              <a:endParaRPr lang="en-US"/>
            </a:p>
          </p:txBody>
        </p:sp>
        <p:sp>
          <p:nvSpPr>
            <p:cNvPr id="47" name="Figura a mano libera: forma 46">
              <a:extLst>
                <a:ext uri="{FF2B5EF4-FFF2-40B4-BE49-F238E27FC236}">
                  <a16:creationId xmlns:a16="http://schemas.microsoft.com/office/drawing/2014/main" id="{1116A5D5-A41A-E4D9-7586-4E14B473B533}"/>
                </a:ext>
              </a:extLst>
            </p:cNvPr>
            <p:cNvSpPr/>
            <p:nvPr/>
          </p:nvSpPr>
          <p:spPr>
            <a:xfrm>
              <a:off x="10128060" y="4412503"/>
              <a:ext cx="114551" cy="114551"/>
            </a:xfrm>
            <a:custGeom>
              <a:avLst/>
              <a:gdLst>
                <a:gd name="connsiteX0" fmla="*/ 0 w 114551"/>
                <a:gd name="connsiteY0" fmla="*/ 0 h 114551"/>
                <a:gd name="connsiteX1" fmla="*/ 114552 w 114551"/>
                <a:gd name="connsiteY1" fmla="*/ 0 h 114551"/>
                <a:gd name="connsiteX2" fmla="*/ 114552 w 114551"/>
                <a:gd name="connsiteY2" fmla="*/ 114551 h 114551"/>
                <a:gd name="connsiteX3" fmla="*/ 0 w 114551"/>
                <a:gd name="connsiteY3" fmla="*/ 114551 h 114551"/>
              </a:gdLst>
              <a:ahLst/>
              <a:cxnLst>
                <a:cxn ang="0">
                  <a:pos x="connsiteX0" y="connsiteY0"/>
                </a:cxn>
                <a:cxn ang="0">
                  <a:pos x="connsiteX1" y="connsiteY1"/>
                </a:cxn>
                <a:cxn ang="0">
                  <a:pos x="connsiteX2" y="connsiteY2"/>
                </a:cxn>
                <a:cxn ang="0">
                  <a:pos x="connsiteX3" y="connsiteY3"/>
                </a:cxn>
              </a:cxnLst>
              <a:rect l="l" t="t" r="r" b="b"/>
              <a:pathLst>
                <a:path w="114551" h="114551">
                  <a:moveTo>
                    <a:pt x="0" y="0"/>
                  </a:moveTo>
                  <a:lnTo>
                    <a:pt x="114552" y="0"/>
                  </a:lnTo>
                  <a:lnTo>
                    <a:pt x="114552" y="114551"/>
                  </a:lnTo>
                  <a:lnTo>
                    <a:pt x="0" y="114551"/>
                  </a:lnTo>
                  <a:close/>
                </a:path>
              </a:pathLst>
            </a:custGeom>
            <a:solidFill>
              <a:srgbClr val="FF0000"/>
            </a:solidFill>
            <a:ln w="19044" cap="rnd">
              <a:noFill/>
              <a:prstDash val="solid"/>
              <a:round/>
            </a:ln>
          </p:spPr>
          <p:txBody>
            <a:bodyPr rtlCol="0" anchor="ctr"/>
            <a:lstStyle/>
            <a:p>
              <a:endParaRPr lang="en-US"/>
            </a:p>
          </p:txBody>
        </p:sp>
        <p:sp>
          <p:nvSpPr>
            <p:cNvPr id="48" name="Figura a mano libera: forma 47">
              <a:extLst>
                <a:ext uri="{FF2B5EF4-FFF2-40B4-BE49-F238E27FC236}">
                  <a16:creationId xmlns:a16="http://schemas.microsoft.com/office/drawing/2014/main" id="{9B6F3860-393C-E60A-F76D-5E8495021A12}"/>
                </a:ext>
              </a:extLst>
            </p:cNvPr>
            <p:cNvSpPr/>
            <p:nvPr/>
          </p:nvSpPr>
          <p:spPr>
            <a:xfrm>
              <a:off x="10128060" y="4412503"/>
              <a:ext cx="114551" cy="114551"/>
            </a:xfrm>
            <a:custGeom>
              <a:avLst/>
              <a:gdLst>
                <a:gd name="connsiteX0" fmla="*/ 0 w 114551"/>
                <a:gd name="connsiteY0" fmla="*/ 0 h 114551"/>
                <a:gd name="connsiteX1" fmla="*/ 114552 w 114551"/>
                <a:gd name="connsiteY1" fmla="*/ 0 h 114551"/>
                <a:gd name="connsiteX2" fmla="*/ 114552 w 114551"/>
                <a:gd name="connsiteY2" fmla="*/ 114551 h 114551"/>
                <a:gd name="connsiteX3" fmla="*/ 0 w 114551"/>
                <a:gd name="connsiteY3" fmla="*/ 114551 h 114551"/>
              </a:gdLst>
              <a:ahLst/>
              <a:cxnLst>
                <a:cxn ang="0">
                  <a:pos x="connsiteX0" y="connsiteY0"/>
                </a:cxn>
                <a:cxn ang="0">
                  <a:pos x="connsiteX1" y="connsiteY1"/>
                </a:cxn>
                <a:cxn ang="0">
                  <a:pos x="connsiteX2" y="connsiteY2"/>
                </a:cxn>
                <a:cxn ang="0">
                  <a:pos x="connsiteX3" y="connsiteY3"/>
                </a:cxn>
              </a:cxnLst>
              <a:rect l="l" t="t" r="r" b="b"/>
              <a:pathLst>
                <a:path w="114551" h="114551">
                  <a:moveTo>
                    <a:pt x="0" y="0"/>
                  </a:moveTo>
                  <a:lnTo>
                    <a:pt x="114552" y="0"/>
                  </a:lnTo>
                  <a:lnTo>
                    <a:pt x="114552" y="114551"/>
                  </a:lnTo>
                  <a:lnTo>
                    <a:pt x="0" y="114551"/>
                  </a:lnTo>
                  <a:close/>
                </a:path>
              </a:pathLst>
            </a:custGeom>
            <a:solidFill>
              <a:srgbClr val="FF0000"/>
            </a:solidFill>
            <a:ln w="19044" cap="rnd">
              <a:noFill/>
              <a:prstDash val="solid"/>
              <a:round/>
            </a:ln>
          </p:spPr>
          <p:txBody>
            <a:bodyPr rtlCol="0" anchor="ctr"/>
            <a:lstStyle/>
            <a:p>
              <a:endParaRPr lang="en-US"/>
            </a:p>
          </p:txBody>
        </p:sp>
        <p:sp>
          <p:nvSpPr>
            <p:cNvPr id="49" name="Figura a mano libera: forma 48">
              <a:extLst>
                <a:ext uri="{FF2B5EF4-FFF2-40B4-BE49-F238E27FC236}">
                  <a16:creationId xmlns:a16="http://schemas.microsoft.com/office/drawing/2014/main" id="{1E321582-9D23-2E6C-84CB-C1B65475FF68}"/>
                </a:ext>
              </a:extLst>
            </p:cNvPr>
            <p:cNvSpPr/>
            <p:nvPr/>
          </p:nvSpPr>
          <p:spPr>
            <a:xfrm>
              <a:off x="10116744" y="4763251"/>
              <a:ext cx="114551" cy="114551"/>
            </a:xfrm>
            <a:custGeom>
              <a:avLst/>
              <a:gdLst>
                <a:gd name="connsiteX0" fmla="*/ 0 w 114551"/>
                <a:gd name="connsiteY0" fmla="*/ 0 h 114551"/>
                <a:gd name="connsiteX1" fmla="*/ 114551 w 114551"/>
                <a:gd name="connsiteY1" fmla="*/ 0 h 114551"/>
                <a:gd name="connsiteX2" fmla="*/ 114551 w 114551"/>
                <a:gd name="connsiteY2" fmla="*/ 114551 h 114551"/>
                <a:gd name="connsiteX3" fmla="*/ 0 w 114551"/>
                <a:gd name="connsiteY3" fmla="*/ 114551 h 114551"/>
              </a:gdLst>
              <a:ahLst/>
              <a:cxnLst>
                <a:cxn ang="0">
                  <a:pos x="connsiteX0" y="connsiteY0"/>
                </a:cxn>
                <a:cxn ang="0">
                  <a:pos x="connsiteX1" y="connsiteY1"/>
                </a:cxn>
                <a:cxn ang="0">
                  <a:pos x="connsiteX2" y="connsiteY2"/>
                </a:cxn>
                <a:cxn ang="0">
                  <a:pos x="connsiteX3" y="connsiteY3"/>
                </a:cxn>
              </a:cxnLst>
              <a:rect l="l" t="t" r="r" b="b"/>
              <a:pathLst>
                <a:path w="114551" h="114551">
                  <a:moveTo>
                    <a:pt x="0" y="0"/>
                  </a:moveTo>
                  <a:lnTo>
                    <a:pt x="114551" y="0"/>
                  </a:lnTo>
                  <a:lnTo>
                    <a:pt x="114551" y="114551"/>
                  </a:lnTo>
                  <a:lnTo>
                    <a:pt x="0" y="114551"/>
                  </a:lnTo>
                  <a:close/>
                </a:path>
              </a:pathLst>
            </a:custGeom>
            <a:solidFill>
              <a:srgbClr val="FF0000"/>
            </a:solidFill>
            <a:ln w="19044" cap="rnd">
              <a:noFill/>
              <a:prstDash val="solid"/>
              <a:round/>
            </a:ln>
          </p:spPr>
          <p:txBody>
            <a:bodyPr rtlCol="0" anchor="ctr"/>
            <a:lstStyle/>
            <a:p>
              <a:endParaRPr lang="en-US"/>
            </a:p>
          </p:txBody>
        </p:sp>
        <p:sp>
          <p:nvSpPr>
            <p:cNvPr id="50" name="Figura a mano libera: forma 49">
              <a:extLst>
                <a:ext uri="{FF2B5EF4-FFF2-40B4-BE49-F238E27FC236}">
                  <a16:creationId xmlns:a16="http://schemas.microsoft.com/office/drawing/2014/main" id="{34149239-7F59-8BE0-2D00-0C3E59BD6C45}"/>
                </a:ext>
              </a:extLst>
            </p:cNvPr>
            <p:cNvSpPr/>
            <p:nvPr/>
          </p:nvSpPr>
          <p:spPr>
            <a:xfrm>
              <a:off x="9517088" y="4312481"/>
              <a:ext cx="161677" cy="140017"/>
            </a:xfrm>
            <a:custGeom>
              <a:avLst/>
              <a:gdLst>
                <a:gd name="connsiteX0" fmla="*/ 80839 w 161677"/>
                <a:gd name="connsiteY0" fmla="*/ 0 h 140017"/>
                <a:gd name="connsiteX1" fmla="*/ 161677 w 161677"/>
                <a:gd name="connsiteY1" fmla="*/ 140018 h 140017"/>
                <a:gd name="connsiteX2" fmla="*/ 0 w 161677"/>
                <a:gd name="connsiteY2" fmla="*/ 140018 h 140017"/>
              </a:gdLst>
              <a:ahLst/>
              <a:cxnLst>
                <a:cxn ang="0">
                  <a:pos x="connsiteX0" y="connsiteY0"/>
                </a:cxn>
                <a:cxn ang="0">
                  <a:pos x="connsiteX1" y="connsiteY1"/>
                </a:cxn>
                <a:cxn ang="0">
                  <a:pos x="connsiteX2" y="connsiteY2"/>
                </a:cxn>
              </a:cxnLst>
              <a:rect l="l" t="t" r="r" b="b"/>
              <a:pathLst>
                <a:path w="161677" h="140017">
                  <a:moveTo>
                    <a:pt x="80839" y="0"/>
                  </a:moveTo>
                  <a:lnTo>
                    <a:pt x="161677" y="140018"/>
                  </a:lnTo>
                  <a:lnTo>
                    <a:pt x="0" y="140018"/>
                  </a:lnTo>
                  <a:close/>
                </a:path>
              </a:pathLst>
            </a:custGeom>
            <a:solidFill>
              <a:srgbClr val="00FF00"/>
            </a:solidFill>
            <a:ln w="19044" cap="rnd">
              <a:noFill/>
              <a:prstDash val="solid"/>
              <a:round/>
            </a:ln>
          </p:spPr>
          <p:txBody>
            <a:bodyPr rtlCol="0" anchor="ctr"/>
            <a:lstStyle/>
            <a:p>
              <a:endParaRPr lang="en-US"/>
            </a:p>
          </p:txBody>
        </p:sp>
        <p:sp>
          <p:nvSpPr>
            <p:cNvPr id="51" name="Figura a mano libera: forma 50">
              <a:extLst>
                <a:ext uri="{FF2B5EF4-FFF2-40B4-BE49-F238E27FC236}">
                  <a16:creationId xmlns:a16="http://schemas.microsoft.com/office/drawing/2014/main" id="{AEE39617-81E7-936D-2116-94C2ACAA9DE6}"/>
                </a:ext>
              </a:extLst>
            </p:cNvPr>
            <p:cNvSpPr/>
            <p:nvPr/>
          </p:nvSpPr>
          <p:spPr>
            <a:xfrm>
              <a:off x="8016446" y="4930634"/>
              <a:ext cx="114551" cy="114551"/>
            </a:xfrm>
            <a:custGeom>
              <a:avLst/>
              <a:gdLst>
                <a:gd name="connsiteX0" fmla="*/ 0 w 114551"/>
                <a:gd name="connsiteY0" fmla="*/ 0 h 114551"/>
                <a:gd name="connsiteX1" fmla="*/ 114551 w 114551"/>
                <a:gd name="connsiteY1" fmla="*/ 0 h 114551"/>
                <a:gd name="connsiteX2" fmla="*/ 114551 w 114551"/>
                <a:gd name="connsiteY2" fmla="*/ 114551 h 114551"/>
                <a:gd name="connsiteX3" fmla="*/ 0 w 114551"/>
                <a:gd name="connsiteY3" fmla="*/ 114551 h 114551"/>
              </a:gdLst>
              <a:ahLst/>
              <a:cxnLst>
                <a:cxn ang="0">
                  <a:pos x="connsiteX0" y="connsiteY0"/>
                </a:cxn>
                <a:cxn ang="0">
                  <a:pos x="connsiteX1" y="connsiteY1"/>
                </a:cxn>
                <a:cxn ang="0">
                  <a:pos x="connsiteX2" y="connsiteY2"/>
                </a:cxn>
                <a:cxn ang="0">
                  <a:pos x="connsiteX3" y="connsiteY3"/>
                </a:cxn>
              </a:cxnLst>
              <a:rect l="l" t="t" r="r" b="b"/>
              <a:pathLst>
                <a:path w="114551" h="114551">
                  <a:moveTo>
                    <a:pt x="0" y="0"/>
                  </a:moveTo>
                  <a:lnTo>
                    <a:pt x="114551" y="0"/>
                  </a:lnTo>
                  <a:lnTo>
                    <a:pt x="114551" y="114551"/>
                  </a:lnTo>
                  <a:lnTo>
                    <a:pt x="0" y="114551"/>
                  </a:lnTo>
                  <a:close/>
                </a:path>
              </a:pathLst>
            </a:custGeom>
            <a:solidFill>
              <a:srgbClr val="FF0000"/>
            </a:solidFill>
            <a:ln w="19044" cap="rnd">
              <a:noFill/>
              <a:prstDash val="solid"/>
              <a:round/>
            </a:ln>
          </p:spPr>
          <p:txBody>
            <a:bodyPr rtlCol="0" anchor="ctr"/>
            <a:lstStyle/>
            <a:p>
              <a:endParaRPr lang="en-US"/>
            </a:p>
          </p:txBody>
        </p:sp>
      </p:grpSp>
      <p:sp>
        <p:nvSpPr>
          <p:cNvPr id="53" name="CasellaDiTesto 52">
            <a:extLst>
              <a:ext uri="{FF2B5EF4-FFF2-40B4-BE49-F238E27FC236}">
                <a16:creationId xmlns:a16="http://schemas.microsoft.com/office/drawing/2014/main" id="{5E602ACA-72C9-1F26-253D-65665C362C19}"/>
              </a:ext>
            </a:extLst>
          </p:cNvPr>
          <p:cNvSpPr txBox="1"/>
          <p:nvPr/>
        </p:nvSpPr>
        <p:spPr>
          <a:xfrm>
            <a:off x="9418963" y="2243798"/>
            <a:ext cx="2459728"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decision boundary is non-linear</a:t>
            </a:r>
          </a:p>
        </p:txBody>
      </p:sp>
      <p:sp>
        <p:nvSpPr>
          <p:cNvPr id="54" name="CasellaDiTesto 53">
            <a:extLst>
              <a:ext uri="{FF2B5EF4-FFF2-40B4-BE49-F238E27FC236}">
                <a16:creationId xmlns:a16="http://schemas.microsoft.com/office/drawing/2014/main" id="{D7DEBC38-CC36-EA1C-35E8-6AAE30898721}"/>
              </a:ext>
            </a:extLst>
          </p:cNvPr>
          <p:cNvSpPr txBox="1"/>
          <p:nvPr/>
        </p:nvSpPr>
        <p:spPr>
          <a:xfrm>
            <a:off x="4425744" y="2578262"/>
            <a:ext cx="2834026"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linear "decision boundary"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more than 2 dimensions the linear boundary is a hyperplane </a:t>
            </a:r>
          </a:p>
        </p:txBody>
      </p:sp>
      <p:sp>
        <p:nvSpPr>
          <p:cNvPr id="55" name="CasellaDiTesto 54">
            <a:extLst>
              <a:ext uri="{FF2B5EF4-FFF2-40B4-BE49-F238E27FC236}">
                <a16:creationId xmlns:a16="http://schemas.microsoft.com/office/drawing/2014/main" id="{ACE21156-047B-0D3E-0EF6-927B8C3169CB}"/>
              </a:ext>
            </a:extLst>
          </p:cNvPr>
          <p:cNvSpPr txBox="1"/>
          <p:nvPr/>
        </p:nvSpPr>
        <p:spPr>
          <a:xfrm>
            <a:off x="1719470" y="1986067"/>
            <a:ext cx="104227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Linear</a:t>
            </a:r>
          </a:p>
        </p:txBody>
      </p:sp>
      <p:sp>
        <p:nvSpPr>
          <p:cNvPr id="56" name="CasellaDiTesto 55">
            <a:extLst>
              <a:ext uri="{FF2B5EF4-FFF2-40B4-BE49-F238E27FC236}">
                <a16:creationId xmlns:a16="http://schemas.microsoft.com/office/drawing/2014/main" id="{5B83B7D7-ED62-1B45-7F67-A39F2A7BC2E1}"/>
              </a:ext>
            </a:extLst>
          </p:cNvPr>
          <p:cNvSpPr txBox="1"/>
          <p:nvPr/>
        </p:nvSpPr>
        <p:spPr>
          <a:xfrm>
            <a:off x="8029764" y="5281376"/>
            <a:ext cx="160813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Non-linear</a:t>
            </a:r>
          </a:p>
        </p:txBody>
      </p:sp>
      <p:cxnSp>
        <p:nvCxnSpPr>
          <p:cNvPr id="58" name="Connettore 2 57">
            <a:extLst>
              <a:ext uri="{FF2B5EF4-FFF2-40B4-BE49-F238E27FC236}">
                <a16:creationId xmlns:a16="http://schemas.microsoft.com/office/drawing/2014/main" id="{710D1760-445A-EA4F-D93C-A5FC0E79B88F}"/>
              </a:ext>
            </a:extLst>
          </p:cNvPr>
          <p:cNvCxnSpPr/>
          <p:nvPr/>
        </p:nvCxnSpPr>
        <p:spPr>
          <a:xfrm flipH="1" flipV="1">
            <a:off x="4273826" y="2751629"/>
            <a:ext cx="151918" cy="2420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ttore 2 58">
            <a:extLst>
              <a:ext uri="{FF2B5EF4-FFF2-40B4-BE49-F238E27FC236}">
                <a16:creationId xmlns:a16="http://schemas.microsoft.com/office/drawing/2014/main" id="{F26403C9-EB89-F3AE-069F-27582F9C86C1}"/>
              </a:ext>
            </a:extLst>
          </p:cNvPr>
          <p:cNvCxnSpPr>
            <a:cxnSpLocks/>
          </p:cNvCxnSpPr>
          <p:nvPr/>
        </p:nvCxnSpPr>
        <p:spPr>
          <a:xfrm>
            <a:off x="10616483" y="2982369"/>
            <a:ext cx="0" cy="6527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9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45" grpId="0" animBg="1"/>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4F229F-1BCE-72F8-4D76-2E1DD2514765}"/>
              </a:ext>
            </a:extLst>
          </p:cNvPr>
          <p:cNvSpPr>
            <a:spLocks noGrp="1"/>
          </p:cNvSpPr>
          <p:nvPr>
            <p:ph type="title"/>
          </p:nvPr>
        </p:nvSpPr>
        <p:spPr/>
        <p:txBody>
          <a:bodyPr/>
          <a:lstStyle/>
          <a:p>
            <a:r>
              <a:rPr lang="en-US" dirty="0"/>
              <a:t>Unsupervised learning</a:t>
            </a:r>
          </a:p>
        </p:txBody>
      </p:sp>
      <p:sp>
        <p:nvSpPr>
          <p:cNvPr id="3" name="Segnaposto piè di pagina 2">
            <a:extLst>
              <a:ext uri="{FF2B5EF4-FFF2-40B4-BE49-F238E27FC236}">
                <a16:creationId xmlns:a16="http://schemas.microsoft.com/office/drawing/2014/main" id="{757A85C7-AF37-0BEA-F610-8FC0885ABD5A}"/>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F4A6E4F-0540-85B5-66F1-F10ABD8E7C69}"/>
              </a:ext>
            </a:extLst>
          </p:cNvPr>
          <p:cNvSpPr>
            <a:spLocks noGrp="1"/>
          </p:cNvSpPr>
          <p:nvPr>
            <p:ph type="sldNum" sz="quarter" idx="12"/>
          </p:nvPr>
        </p:nvSpPr>
        <p:spPr/>
        <p:txBody>
          <a:bodyPr/>
          <a:lstStyle/>
          <a:p>
            <a:fld id="{02055017-B6DE-4C35-A63B-40EADAC97849}" type="slidenum">
              <a:rPr lang="en-US" smtClean="0"/>
              <a:t>8</a:t>
            </a:fld>
            <a:endParaRPr lang="en-US" dirty="0"/>
          </a:p>
        </p:txBody>
      </p:sp>
      <p:graphicFrame>
        <p:nvGraphicFramePr>
          <p:cNvPr id="5" name="Oggetto 4">
            <a:extLst>
              <a:ext uri="{FF2B5EF4-FFF2-40B4-BE49-F238E27FC236}">
                <a16:creationId xmlns:a16="http://schemas.microsoft.com/office/drawing/2014/main" id="{E1860734-14D1-F32E-50C7-BE38A2A688BF}"/>
              </a:ext>
            </a:extLst>
          </p:cNvPr>
          <p:cNvGraphicFramePr>
            <a:graphicFrameLocks noChangeAspect="1"/>
          </p:cNvGraphicFramePr>
          <p:nvPr>
            <p:extLst>
              <p:ext uri="{D42A27DB-BD31-4B8C-83A1-F6EECF244321}">
                <p14:modId xmlns:p14="http://schemas.microsoft.com/office/powerpoint/2010/main" val="3878291297"/>
              </p:ext>
            </p:extLst>
          </p:nvPr>
        </p:nvGraphicFramePr>
        <p:xfrm>
          <a:off x="838200" y="1192212"/>
          <a:ext cx="726264" cy="2067120"/>
        </p:xfrm>
        <a:graphic>
          <a:graphicData uri="http://schemas.openxmlformats.org/presentationml/2006/ole">
            <mc:AlternateContent xmlns:mc="http://schemas.openxmlformats.org/markup-compatibility/2006">
              <mc:Choice xmlns:v="urn:schemas-microsoft-com:vml" Requires="v">
                <p:oleObj name="Equation" r:id="rId2" imgW="330120" imgH="939600" progId="Equation.DSMT4">
                  <p:embed/>
                </p:oleObj>
              </mc:Choice>
              <mc:Fallback>
                <p:oleObj name="Equation" r:id="rId2" imgW="330120" imgH="939600" progId="Equation.DSMT4">
                  <p:embed/>
                  <p:pic>
                    <p:nvPicPr>
                      <p:cNvPr id="5" name="Oggetto 4">
                        <a:extLst>
                          <a:ext uri="{FF2B5EF4-FFF2-40B4-BE49-F238E27FC236}">
                            <a16:creationId xmlns:a16="http://schemas.microsoft.com/office/drawing/2014/main" id="{E1860734-14D1-F32E-50C7-BE38A2A688BF}"/>
                          </a:ext>
                        </a:extLst>
                      </p:cNvPr>
                      <p:cNvPicPr/>
                      <p:nvPr/>
                    </p:nvPicPr>
                    <p:blipFill>
                      <a:blip r:embed="rId3"/>
                      <a:stretch>
                        <a:fillRect/>
                      </a:stretch>
                    </p:blipFill>
                    <p:spPr>
                      <a:xfrm>
                        <a:off x="838200" y="1192212"/>
                        <a:ext cx="726264" cy="2067120"/>
                      </a:xfrm>
                      <a:prstGeom prst="rect">
                        <a:avLst/>
                      </a:prstGeom>
                    </p:spPr>
                  </p:pic>
                </p:oleObj>
              </mc:Fallback>
            </mc:AlternateContent>
          </a:graphicData>
        </a:graphic>
      </p:graphicFrame>
      <p:sp>
        <p:nvSpPr>
          <p:cNvPr id="6" name="Rettangolo con angoli arrotondati 5">
            <a:extLst>
              <a:ext uri="{FF2B5EF4-FFF2-40B4-BE49-F238E27FC236}">
                <a16:creationId xmlns:a16="http://schemas.microsoft.com/office/drawing/2014/main" id="{6AC5CBCB-07D4-8DDA-C093-E65CC6CD51CA}"/>
              </a:ext>
            </a:extLst>
          </p:cNvPr>
          <p:cNvSpPr/>
          <p:nvPr/>
        </p:nvSpPr>
        <p:spPr>
          <a:xfrm>
            <a:off x="444844" y="1027522"/>
            <a:ext cx="1606378" cy="2437001"/>
          </a:xfrm>
          <a:prstGeom prst="roundRect">
            <a:avLst>
              <a:gd name="adj" fmla="val 878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C9D968B6-D0B0-5407-6A24-96DB17215118}"/>
              </a:ext>
            </a:extLst>
          </p:cNvPr>
          <p:cNvSpPr txBox="1"/>
          <p:nvPr/>
        </p:nvSpPr>
        <p:spPr>
          <a:xfrm>
            <a:off x="313906" y="3464523"/>
            <a:ext cx="328322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Single input data "</a:t>
            </a:r>
            <a:r>
              <a:rPr lang="en-US" sz="2400" u="sng" dirty="0">
                <a:latin typeface="Arial" panose="020B0604020202020204" pitchFamily="34" charset="0"/>
                <a:cs typeface="Arial" panose="020B0604020202020204" pitchFamily="34" charset="0"/>
              </a:rPr>
              <a:t>example</a:t>
            </a:r>
            <a:r>
              <a:rPr lang="en-US" sz="2400" dirty="0">
                <a:latin typeface="Arial" panose="020B0604020202020204" pitchFamily="34" charset="0"/>
                <a:cs typeface="Arial" panose="020B0604020202020204" pitchFamily="34" charset="0"/>
              </a:rPr>
              <a:t>"</a:t>
            </a:r>
          </a:p>
        </p:txBody>
      </p:sp>
      <p:sp>
        <p:nvSpPr>
          <p:cNvPr id="8" name="CasellaDiTesto 7">
            <a:extLst>
              <a:ext uri="{FF2B5EF4-FFF2-40B4-BE49-F238E27FC236}">
                <a16:creationId xmlns:a16="http://schemas.microsoft.com/office/drawing/2014/main" id="{DAEE1C5D-2A32-A1CF-4639-20E4D0BF1BB0}"/>
              </a:ext>
            </a:extLst>
          </p:cNvPr>
          <p:cNvSpPr txBox="1"/>
          <p:nvPr/>
        </p:nvSpPr>
        <p:spPr>
          <a:xfrm>
            <a:off x="313906" y="4572000"/>
            <a:ext cx="267642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Data are "unlabeled"</a:t>
            </a:r>
          </a:p>
        </p:txBody>
      </p:sp>
      <p:sp>
        <p:nvSpPr>
          <p:cNvPr id="9" name="CasellaDiTesto 8">
            <a:extLst>
              <a:ext uri="{FF2B5EF4-FFF2-40B4-BE49-F238E27FC236}">
                <a16:creationId xmlns:a16="http://schemas.microsoft.com/office/drawing/2014/main" id="{965B02AD-B225-9CE5-8095-636C93D12A90}"/>
              </a:ext>
            </a:extLst>
          </p:cNvPr>
          <p:cNvSpPr txBox="1"/>
          <p:nvPr/>
        </p:nvSpPr>
        <p:spPr>
          <a:xfrm>
            <a:off x="3752418" y="1276526"/>
            <a:ext cx="672076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goal of the training is finding hidden characteristics that can be used to</a:t>
            </a:r>
            <a:r>
              <a:rPr lang="en-US" sz="2400" u="sng" dirty="0">
                <a:latin typeface="Arial" panose="020B0604020202020204" pitchFamily="34" charset="0"/>
                <a:cs typeface="Arial" panose="020B0604020202020204" pitchFamily="34" charset="0"/>
              </a:rPr>
              <a:t> find a criterion to classify</a:t>
            </a:r>
            <a:r>
              <a:rPr lang="en-US" sz="2400" dirty="0">
                <a:latin typeface="Arial" panose="020B0604020202020204" pitchFamily="34" charset="0"/>
                <a:cs typeface="Arial" panose="020B0604020202020204" pitchFamily="34" charset="0"/>
              </a:rPr>
              <a:t> the data (</a:t>
            </a:r>
            <a:r>
              <a:rPr lang="en-US" sz="2400" u="sng" dirty="0">
                <a:latin typeface="Arial" panose="020B0604020202020204" pitchFamily="34" charset="0"/>
                <a:cs typeface="Arial" panose="020B0604020202020204" pitchFamily="34" charset="0"/>
              </a:rPr>
              <a:t>data clustering</a:t>
            </a:r>
            <a:r>
              <a:rPr lang="en-US" sz="2400" dirty="0">
                <a:latin typeface="Arial" panose="020B0604020202020204" pitchFamily="34" charset="0"/>
                <a:cs typeface="Arial" panose="020B0604020202020204" pitchFamily="34" charset="0"/>
              </a:rPr>
              <a:t>) or to eliminate useless information (</a:t>
            </a:r>
            <a:r>
              <a:rPr lang="en-US" sz="2400" u="sng" dirty="0">
                <a:latin typeface="Arial" panose="020B0604020202020204" pitchFamily="34" charset="0"/>
                <a:cs typeface="Arial" panose="020B0604020202020204" pitchFamily="34" charset="0"/>
              </a:rPr>
              <a:t>dimensionality reduction</a:t>
            </a:r>
            <a:r>
              <a:rPr lang="en-US" sz="2400" dirty="0">
                <a:latin typeface="Arial" panose="020B0604020202020204" pitchFamily="34" charset="0"/>
                <a:cs typeface="Arial" panose="020B0604020202020204" pitchFamily="34" charset="0"/>
              </a:rPr>
              <a:t>) </a:t>
            </a:r>
          </a:p>
        </p:txBody>
      </p:sp>
      <p:sp>
        <p:nvSpPr>
          <p:cNvPr id="10" name="CasellaDiTesto 9">
            <a:extLst>
              <a:ext uri="{FF2B5EF4-FFF2-40B4-BE49-F238E27FC236}">
                <a16:creationId xmlns:a16="http://schemas.microsoft.com/office/drawing/2014/main" id="{5566D207-9B56-846E-C271-B78DCE7860EB}"/>
              </a:ext>
            </a:extLst>
          </p:cNvPr>
          <p:cNvSpPr txBox="1"/>
          <p:nvPr/>
        </p:nvSpPr>
        <p:spPr>
          <a:xfrm>
            <a:off x="3756537" y="3711657"/>
            <a:ext cx="672076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illustrate the typical goals of unsupervised learning it is better to show a few examples. </a:t>
            </a:r>
          </a:p>
        </p:txBody>
      </p:sp>
    </p:spTree>
    <p:extLst>
      <p:ext uri="{BB962C8B-B14F-4D97-AF65-F5344CB8AC3E}">
        <p14:creationId xmlns:p14="http://schemas.microsoft.com/office/powerpoint/2010/main" val="26077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28A6FF-F12F-90DA-5BCC-2376E58F3464}"/>
              </a:ext>
            </a:extLst>
          </p:cNvPr>
          <p:cNvSpPr>
            <a:spLocks noGrp="1"/>
          </p:cNvSpPr>
          <p:nvPr>
            <p:ph type="title"/>
          </p:nvPr>
        </p:nvSpPr>
        <p:spPr/>
        <p:txBody>
          <a:bodyPr/>
          <a:lstStyle/>
          <a:p>
            <a:r>
              <a:rPr lang="en-US" dirty="0"/>
              <a:t>Example of Data Clustering</a:t>
            </a:r>
          </a:p>
        </p:txBody>
      </p:sp>
      <p:sp>
        <p:nvSpPr>
          <p:cNvPr id="3" name="Segnaposto piè di pagina 2">
            <a:extLst>
              <a:ext uri="{FF2B5EF4-FFF2-40B4-BE49-F238E27FC236}">
                <a16:creationId xmlns:a16="http://schemas.microsoft.com/office/drawing/2014/main" id="{FF32897A-9622-F7C7-BD37-57D3A824D033}"/>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A0055AB-EF8F-E4F9-8BEE-EB5CDD3B5167}"/>
              </a:ext>
            </a:extLst>
          </p:cNvPr>
          <p:cNvSpPr>
            <a:spLocks noGrp="1"/>
          </p:cNvSpPr>
          <p:nvPr>
            <p:ph type="sldNum" sz="quarter" idx="12"/>
          </p:nvPr>
        </p:nvSpPr>
        <p:spPr/>
        <p:txBody>
          <a:bodyPr/>
          <a:lstStyle/>
          <a:p>
            <a:fld id="{02055017-B6DE-4C35-A63B-40EADAC97849}" type="slidenum">
              <a:rPr lang="en-US" smtClean="0"/>
              <a:t>9</a:t>
            </a:fld>
            <a:endParaRPr lang="en-US" dirty="0"/>
          </a:p>
        </p:txBody>
      </p:sp>
      <p:graphicFrame>
        <p:nvGraphicFramePr>
          <p:cNvPr id="5" name="Oggetto 4">
            <a:extLst>
              <a:ext uri="{FF2B5EF4-FFF2-40B4-BE49-F238E27FC236}">
                <a16:creationId xmlns:a16="http://schemas.microsoft.com/office/drawing/2014/main" id="{3235553C-58EB-433C-D906-616200DF7D27}"/>
              </a:ext>
            </a:extLst>
          </p:cNvPr>
          <p:cNvGraphicFramePr>
            <a:graphicFrameLocks noChangeAspect="1"/>
          </p:cNvGraphicFramePr>
          <p:nvPr>
            <p:extLst>
              <p:ext uri="{D42A27DB-BD31-4B8C-83A1-F6EECF244321}">
                <p14:modId xmlns:p14="http://schemas.microsoft.com/office/powerpoint/2010/main" val="660683766"/>
              </p:ext>
            </p:extLst>
          </p:nvPr>
        </p:nvGraphicFramePr>
        <p:xfrm>
          <a:off x="862225" y="2083900"/>
          <a:ext cx="725488" cy="1060450"/>
        </p:xfrm>
        <a:graphic>
          <a:graphicData uri="http://schemas.openxmlformats.org/presentationml/2006/ole">
            <mc:AlternateContent xmlns:mc="http://schemas.openxmlformats.org/markup-compatibility/2006">
              <mc:Choice xmlns:v="urn:schemas-microsoft-com:vml" Requires="v">
                <p:oleObj name="Equation" r:id="rId2" imgW="330120" imgH="482400" progId="Equation.DSMT4">
                  <p:embed/>
                </p:oleObj>
              </mc:Choice>
              <mc:Fallback>
                <p:oleObj name="Equation" r:id="rId2" imgW="330120" imgH="482400" progId="Equation.DSMT4">
                  <p:embed/>
                  <p:pic>
                    <p:nvPicPr>
                      <p:cNvPr id="5" name="Oggetto 4">
                        <a:extLst>
                          <a:ext uri="{FF2B5EF4-FFF2-40B4-BE49-F238E27FC236}">
                            <a16:creationId xmlns:a16="http://schemas.microsoft.com/office/drawing/2014/main" id="{3235553C-58EB-433C-D906-616200DF7D27}"/>
                          </a:ext>
                        </a:extLst>
                      </p:cNvPr>
                      <p:cNvPicPr/>
                      <p:nvPr/>
                    </p:nvPicPr>
                    <p:blipFill>
                      <a:blip r:embed="rId3"/>
                      <a:stretch>
                        <a:fillRect/>
                      </a:stretch>
                    </p:blipFill>
                    <p:spPr>
                      <a:xfrm>
                        <a:off x="862225" y="2083900"/>
                        <a:ext cx="725488" cy="1060450"/>
                      </a:xfrm>
                      <a:prstGeom prst="rect">
                        <a:avLst/>
                      </a:prstGeom>
                    </p:spPr>
                  </p:pic>
                </p:oleObj>
              </mc:Fallback>
            </mc:AlternateContent>
          </a:graphicData>
        </a:graphic>
      </p:graphicFrame>
      <p:grpSp>
        <p:nvGrpSpPr>
          <p:cNvPr id="43" name="Gruppo 42">
            <a:extLst>
              <a:ext uri="{FF2B5EF4-FFF2-40B4-BE49-F238E27FC236}">
                <a16:creationId xmlns:a16="http://schemas.microsoft.com/office/drawing/2014/main" id="{5DCF9AF8-3C6B-EB94-E917-51E97A8DA69E}"/>
              </a:ext>
            </a:extLst>
          </p:cNvPr>
          <p:cNvGrpSpPr/>
          <p:nvPr/>
        </p:nvGrpSpPr>
        <p:grpSpPr>
          <a:xfrm>
            <a:off x="2710563" y="1590478"/>
            <a:ext cx="2656074" cy="2640241"/>
            <a:chOff x="1933717" y="1865729"/>
            <a:chExt cx="2656074" cy="2640241"/>
          </a:xfrm>
        </p:grpSpPr>
        <p:grpSp>
          <p:nvGrpSpPr>
            <p:cNvPr id="8" name="Elemento grafico 5">
              <a:extLst>
                <a:ext uri="{FF2B5EF4-FFF2-40B4-BE49-F238E27FC236}">
                  <a16:creationId xmlns:a16="http://schemas.microsoft.com/office/drawing/2014/main" id="{72A1E375-2CB7-001D-5306-719C49754BAA}"/>
                </a:ext>
              </a:extLst>
            </p:cNvPr>
            <p:cNvGrpSpPr/>
            <p:nvPr/>
          </p:nvGrpSpPr>
          <p:grpSpPr>
            <a:xfrm>
              <a:off x="2315817" y="4046103"/>
              <a:ext cx="2273974" cy="99532"/>
              <a:chOff x="2315817" y="4046103"/>
              <a:chExt cx="2273974" cy="99532"/>
            </a:xfrm>
          </p:grpSpPr>
          <p:sp>
            <p:nvSpPr>
              <p:cNvPr id="9" name="Figura a mano libera: forma 8">
                <a:extLst>
                  <a:ext uri="{FF2B5EF4-FFF2-40B4-BE49-F238E27FC236}">
                    <a16:creationId xmlns:a16="http://schemas.microsoft.com/office/drawing/2014/main" id="{5EEB8EF3-81A2-C644-FE0E-04705515395B}"/>
                  </a:ext>
                </a:extLst>
              </p:cNvPr>
              <p:cNvSpPr/>
              <p:nvPr/>
            </p:nvSpPr>
            <p:spPr>
              <a:xfrm>
                <a:off x="2315817" y="4095883"/>
                <a:ext cx="2205109" cy="9525"/>
              </a:xfrm>
              <a:custGeom>
                <a:avLst/>
                <a:gdLst>
                  <a:gd name="connsiteX0" fmla="*/ -62 w 2205109"/>
                  <a:gd name="connsiteY0" fmla="*/ 309 h 9525"/>
                  <a:gd name="connsiteX1" fmla="*/ 2205047 w 2205109"/>
                  <a:gd name="connsiteY1" fmla="*/ 309 h 9525"/>
                </a:gdLst>
                <a:ahLst/>
                <a:cxnLst>
                  <a:cxn ang="0">
                    <a:pos x="connsiteX0" y="connsiteY0"/>
                  </a:cxn>
                  <a:cxn ang="0">
                    <a:pos x="connsiteX1" y="connsiteY1"/>
                  </a:cxn>
                </a:cxnLst>
                <a:rect l="l" t="t" r="r" b="b"/>
                <a:pathLst>
                  <a:path w="2205109" h="9525">
                    <a:moveTo>
                      <a:pt x="-62" y="309"/>
                    </a:moveTo>
                    <a:lnTo>
                      <a:pt x="2205047" y="309"/>
                    </a:lnTo>
                  </a:path>
                </a:pathLst>
              </a:custGeom>
              <a:solidFill>
                <a:srgbClr val="FFFFFF"/>
              </a:solidFill>
              <a:ln w="19045" cap="rnd">
                <a:solidFill>
                  <a:srgbClr val="000000"/>
                </a:solidFill>
                <a:prstDash val="solid"/>
                <a:round/>
              </a:ln>
            </p:spPr>
            <p:txBody>
              <a:bodyPr rtlCol="0" anchor="ctr"/>
              <a:lstStyle/>
              <a:p>
                <a:endParaRPr lang="en-US"/>
              </a:p>
            </p:txBody>
          </p:sp>
          <p:sp>
            <p:nvSpPr>
              <p:cNvPr id="10" name="Figura a mano libera: forma 9">
                <a:extLst>
                  <a:ext uri="{FF2B5EF4-FFF2-40B4-BE49-F238E27FC236}">
                    <a16:creationId xmlns:a16="http://schemas.microsoft.com/office/drawing/2014/main" id="{D50CC43B-4FAA-EF23-5B11-5BD5079F0AC9}"/>
                  </a:ext>
                </a:extLst>
              </p:cNvPr>
              <p:cNvSpPr/>
              <p:nvPr/>
            </p:nvSpPr>
            <p:spPr>
              <a:xfrm rot="5400000">
                <a:off x="4488390" y="4044234"/>
                <a:ext cx="99532" cy="103271"/>
              </a:xfrm>
              <a:custGeom>
                <a:avLst/>
                <a:gdLst>
                  <a:gd name="connsiteX0" fmla="*/ 99666 w 99532"/>
                  <a:gd name="connsiteY0" fmla="*/ 103315 h 103271"/>
                  <a:gd name="connsiteX1" fmla="*/ 134 w 99532"/>
                  <a:gd name="connsiteY1" fmla="*/ 103315 h 103271"/>
                  <a:gd name="connsiteX2" fmla="*/ 49900 w 99532"/>
                  <a:gd name="connsiteY2" fmla="*/ 43 h 103271"/>
                </a:gdLst>
                <a:ahLst/>
                <a:cxnLst>
                  <a:cxn ang="0">
                    <a:pos x="connsiteX0" y="connsiteY0"/>
                  </a:cxn>
                  <a:cxn ang="0">
                    <a:pos x="connsiteX1" y="connsiteY1"/>
                  </a:cxn>
                  <a:cxn ang="0">
                    <a:pos x="connsiteX2" y="connsiteY2"/>
                  </a:cxn>
                </a:cxnLst>
                <a:rect l="l" t="t" r="r" b="b"/>
                <a:pathLst>
                  <a:path w="99532" h="103271">
                    <a:moveTo>
                      <a:pt x="99666" y="103315"/>
                    </a:moveTo>
                    <a:lnTo>
                      <a:pt x="134" y="103315"/>
                    </a:lnTo>
                    <a:lnTo>
                      <a:pt x="49900" y="43"/>
                    </a:lnTo>
                    <a:close/>
                  </a:path>
                </a:pathLst>
              </a:custGeom>
              <a:solidFill>
                <a:srgbClr val="2B1100"/>
              </a:solidFill>
              <a:ln w="19128" cap="flat">
                <a:solidFill>
                  <a:srgbClr val="000000"/>
                </a:solidFill>
                <a:prstDash val="solid"/>
                <a:miter/>
              </a:ln>
            </p:spPr>
            <p:txBody>
              <a:bodyPr rtlCol="0" anchor="ctr"/>
              <a:lstStyle/>
              <a:p>
                <a:endParaRPr lang="en-US"/>
              </a:p>
            </p:txBody>
          </p:sp>
        </p:grpSp>
        <p:grpSp>
          <p:nvGrpSpPr>
            <p:cNvPr id="11" name="Elemento grafico 5">
              <a:extLst>
                <a:ext uri="{FF2B5EF4-FFF2-40B4-BE49-F238E27FC236}">
                  <a16:creationId xmlns:a16="http://schemas.microsoft.com/office/drawing/2014/main" id="{A5A81E13-63C3-1692-6D92-F524DB24B3C4}"/>
                </a:ext>
              </a:extLst>
            </p:cNvPr>
            <p:cNvGrpSpPr/>
            <p:nvPr/>
          </p:nvGrpSpPr>
          <p:grpSpPr>
            <a:xfrm>
              <a:off x="2266060" y="1865729"/>
              <a:ext cx="99532" cy="2230155"/>
              <a:chOff x="2266060" y="1865729"/>
              <a:chExt cx="99532" cy="2230155"/>
            </a:xfrm>
          </p:grpSpPr>
          <p:sp>
            <p:nvSpPr>
              <p:cNvPr id="12" name="Figura a mano libera: forma 11">
                <a:extLst>
                  <a:ext uri="{FF2B5EF4-FFF2-40B4-BE49-F238E27FC236}">
                    <a16:creationId xmlns:a16="http://schemas.microsoft.com/office/drawing/2014/main" id="{5EE936AB-5C37-057F-A2B7-B6BA9A64E1D4}"/>
                  </a:ext>
                </a:extLst>
              </p:cNvPr>
              <p:cNvSpPr/>
              <p:nvPr/>
            </p:nvSpPr>
            <p:spPr>
              <a:xfrm>
                <a:off x="2315832" y="1890782"/>
                <a:ext cx="9525" cy="2205102"/>
              </a:xfrm>
              <a:custGeom>
                <a:avLst/>
                <a:gdLst>
                  <a:gd name="connsiteX0" fmla="*/ -178 w 9525"/>
                  <a:gd name="connsiteY0" fmla="*/ 2205296 h 2205102"/>
                  <a:gd name="connsiteX1" fmla="*/ -178 w 9525"/>
                  <a:gd name="connsiteY1" fmla="*/ 193 h 2205102"/>
                </a:gdLst>
                <a:ahLst/>
                <a:cxnLst>
                  <a:cxn ang="0">
                    <a:pos x="connsiteX0" y="connsiteY0"/>
                  </a:cxn>
                  <a:cxn ang="0">
                    <a:pos x="connsiteX1" y="connsiteY1"/>
                  </a:cxn>
                </a:cxnLst>
                <a:rect l="l" t="t" r="r" b="b"/>
                <a:pathLst>
                  <a:path w="9525" h="2205102">
                    <a:moveTo>
                      <a:pt x="-178" y="2205296"/>
                    </a:moveTo>
                    <a:lnTo>
                      <a:pt x="-178" y="193"/>
                    </a:lnTo>
                  </a:path>
                </a:pathLst>
              </a:custGeom>
              <a:solidFill>
                <a:srgbClr val="FFFFFF"/>
              </a:solidFill>
              <a:ln w="19045" cap="rnd">
                <a:solidFill>
                  <a:srgbClr val="000000"/>
                </a:solidFill>
                <a:prstDash val="solid"/>
                <a:round/>
              </a:ln>
            </p:spPr>
            <p:txBody>
              <a:bodyPr rtlCol="0" anchor="ctr"/>
              <a:lstStyle/>
              <a:p>
                <a:endParaRPr lang="en-US"/>
              </a:p>
            </p:txBody>
          </p:sp>
          <p:sp>
            <p:nvSpPr>
              <p:cNvPr id="13" name="Figura a mano libera: forma 12">
                <a:extLst>
                  <a:ext uri="{FF2B5EF4-FFF2-40B4-BE49-F238E27FC236}">
                    <a16:creationId xmlns:a16="http://schemas.microsoft.com/office/drawing/2014/main" id="{4160280D-7A39-4886-29F5-ABDA57B85B20}"/>
                  </a:ext>
                </a:extLst>
              </p:cNvPr>
              <p:cNvSpPr/>
              <p:nvPr/>
            </p:nvSpPr>
            <p:spPr>
              <a:xfrm>
                <a:off x="2266060" y="1865729"/>
                <a:ext cx="99532" cy="103271"/>
              </a:xfrm>
              <a:custGeom>
                <a:avLst/>
                <a:gdLst>
                  <a:gd name="connsiteX0" fmla="*/ 99432 w 99532"/>
                  <a:gd name="connsiteY0" fmla="*/ 103086 h 103271"/>
                  <a:gd name="connsiteX1" fmla="*/ -100 w 99532"/>
                  <a:gd name="connsiteY1" fmla="*/ 103086 h 103271"/>
                  <a:gd name="connsiteX2" fmla="*/ 49666 w 99532"/>
                  <a:gd name="connsiteY2" fmla="*/ -185 h 103271"/>
                </a:gdLst>
                <a:ahLst/>
                <a:cxnLst>
                  <a:cxn ang="0">
                    <a:pos x="connsiteX0" y="connsiteY0"/>
                  </a:cxn>
                  <a:cxn ang="0">
                    <a:pos x="connsiteX1" y="connsiteY1"/>
                  </a:cxn>
                  <a:cxn ang="0">
                    <a:pos x="connsiteX2" y="connsiteY2"/>
                  </a:cxn>
                </a:cxnLst>
                <a:rect l="l" t="t" r="r" b="b"/>
                <a:pathLst>
                  <a:path w="99532" h="103271">
                    <a:moveTo>
                      <a:pt x="99432" y="103086"/>
                    </a:moveTo>
                    <a:lnTo>
                      <a:pt x="-100" y="103086"/>
                    </a:lnTo>
                    <a:lnTo>
                      <a:pt x="49666" y="-185"/>
                    </a:lnTo>
                    <a:close/>
                  </a:path>
                </a:pathLst>
              </a:custGeom>
              <a:solidFill>
                <a:srgbClr val="2B1100"/>
              </a:solidFill>
              <a:ln w="19128" cap="flat">
                <a:solidFill>
                  <a:srgbClr val="000000"/>
                </a:solidFill>
                <a:prstDash val="solid"/>
                <a:miter/>
              </a:ln>
            </p:spPr>
            <p:txBody>
              <a:bodyPr rtlCol="0" anchor="ctr"/>
              <a:lstStyle/>
              <a:p>
                <a:endParaRPr lang="en-US"/>
              </a:p>
            </p:txBody>
          </p:sp>
        </p:grpSp>
        <p:sp>
          <p:nvSpPr>
            <p:cNvPr id="14" name="Figura a mano libera: forma 13">
              <a:extLst>
                <a:ext uri="{FF2B5EF4-FFF2-40B4-BE49-F238E27FC236}">
                  <a16:creationId xmlns:a16="http://schemas.microsoft.com/office/drawing/2014/main" id="{0DCC5AD0-11EC-841D-0320-45A4C819E89E}"/>
                </a:ext>
              </a:extLst>
            </p:cNvPr>
            <p:cNvSpPr/>
            <p:nvPr/>
          </p:nvSpPr>
          <p:spPr>
            <a:xfrm>
              <a:off x="2650455" y="258413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15" name="Figura a mano libera: forma 14">
              <a:extLst>
                <a:ext uri="{FF2B5EF4-FFF2-40B4-BE49-F238E27FC236}">
                  <a16:creationId xmlns:a16="http://schemas.microsoft.com/office/drawing/2014/main" id="{E84411F4-3610-00A7-7A61-98C2CB5C4081}"/>
                </a:ext>
              </a:extLst>
            </p:cNvPr>
            <p:cNvSpPr/>
            <p:nvPr/>
          </p:nvSpPr>
          <p:spPr>
            <a:xfrm>
              <a:off x="2704150" y="2741646"/>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16" name="Figura a mano libera: forma 15">
              <a:extLst>
                <a:ext uri="{FF2B5EF4-FFF2-40B4-BE49-F238E27FC236}">
                  <a16:creationId xmlns:a16="http://schemas.microsoft.com/office/drawing/2014/main" id="{CE43F429-1667-480A-02D3-8EE6A68556C6}"/>
                </a:ext>
              </a:extLst>
            </p:cNvPr>
            <p:cNvSpPr/>
            <p:nvPr/>
          </p:nvSpPr>
          <p:spPr>
            <a:xfrm>
              <a:off x="2879557" y="257339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17" name="Figura a mano libera: forma 16">
              <a:extLst>
                <a:ext uri="{FF2B5EF4-FFF2-40B4-BE49-F238E27FC236}">
                  <a16:creationId xmlns:a16="http://schemas.microsoft.com/office/drawing/2014/main" id="{845621FD-C1FB-E8D4-65DA-7FBB23AD0C6A}"/>
                </a:ext>
              </a:extLst>
            </p:cNvPr>
            <p:cNvSpPr/>
            <p:nvPr/>
          </p:nvSpPr>
          <p:spPr>
            <a:xfrm>
              <a:off x="2926093" y="2788179"/>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18" name="Figura a mano libera: forma 17">
              <a:extLst>
                <a:ext uri="{FF2B5EF4-FFF2-40B4-BE49-F238E27FC236}">
                  <a16:creationId xmlns:a16="http://schemas.microsoft.com/office/drawing/2014/main" id="{1D8BAD69-1A8D-101A-3A52-73B6EEB36CE3}"/>
                </a:ext>
              </a:extLst>
            </p:cNvPr>
            <p:cNvSpPr/>
            <p:nvPr/>
          </p:nvSpPr>
          <p:spPr>
            <a:xfrm>
              <a:off x="2726772" y="293233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19" name="Figura a mano libera: forma 18">
              <a:extLst>
                <a:ext uri="{FF2B5EF4-FFF2-40B4-BE49-F238E27FC236}">
                  <a16:creationId xmlns:a16="http://schemas.microsoft.com/office/drawing/2014/main" id="{6C47EE2E-DB8B-387F-0668-0CD632BFC46B}"/>
                </a:ext>
              </a:extLst>
            </p:cNvPr>
            <p:cNvSpPr/>
            <p:nvPr/>
          </p:nvSpPr>
          <p:spPr>
            <a:xfrm>
              <a:off x="3109801" y="263879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0" name="Figura a mano libera: forma 19">
              <a:extLst>
                <a:ext uri="{FF2B5EF4-FFF2-40B4-BE49-F238E27FC236}">
                  <a16:creationId xmlns:a16="http://schemas.microsoft.com/office/drawing/2014/main" id="{F2E285E7-6E3F-5A68-C25E-C3660678CDFF}"/>
                </a:ext>
              </a:extLst>
            </p:cNvPr>
            <p:cNvSpPr/>
            <p:nvPr/>
          </p:nvSpPr>
          <p:spPr>
            <a:xfrm>
              <a:off x="2930816" y="3025399"/>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1" name="Figura a mano libera: forma 20">
              <a:extLst>
                <a:ext uri="{FF2B5EF4-FFF2-40B4-BE49-F238E27FC236}">
                  <a16:creationId xmlns:a16="http://schemas.microsoft.com/office/drawing/2014/main" id="{73EB2B00-FBB2-D2D6-DE12-2C0DF3D57CC0}"/>
                </a:ext>
              </a:extLst>
            </p:cNvPr>
            <p:cNvSpPr/>
            <p:nvPr/>
          </p:nvSpPr>
          <p:spPr>
            <a:xfrm>
              <a:off x="3156340" y="293233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4" y="100232"/>
                    <a:pt x="50116" y="100232"/>
                  </a:cubicBezTo>
                  <a:cubicBezTo>
                    <a:pt x="22438" y="100232"/>
                    <a:pt x="0" y="77795"/>
                    <a:pt x="0" y="50116"/>
                  </a:cubicBezTo>
                  <a:cubicBezTo>
                    <a:pt x="0" y="22438"/>
                    <a:pt x="22438" y="0"/>
                    <a:pt x="50116" y="0"/>
                  </a:cubicBezTo>
                  <a:cubicBezTo>
                    <a:pt x="77794"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2" name="Figura a mano libera: forma 21">
              <a:extLst>
                <a:ext uri="{FF2B5EF4-FFF2-40B4-BE49-F238E27FC236}">
                  <a16:creationId xmlns:a16="http://schemas.microsoft.com/office/drawing/2014/main" id="{7AC49DBA-6CBA-4AAA-C504-F90F304CFE5D}"/>
                </a:ext>
              </a:extLst>
            </p:cNvPr>
            <p:cNvSpPr/>
            <p:nvPr/>
          </p:nvSpPr>
          <p:spPr>
            <a:xfrm>
              <a:off x="2744671" y="321512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3" name="Figura a mano libera: forma 22">
              <a:extLst>
                <a:ext uri="{FF2B5EF4-FFF2-40B4-BE49-F238E27FC236}">
                  <a16:creationId xmlns:a16="http://schemas.microsoft.com/office/drawing/2014/main" id="{5BA1FD9F-6C74-D722-BC83-89B10E652C8E}"/>
                </a:ext>
              </a:extLst>
            </p:cNvPr>
            <p:cNvSpPr/>
            <p:nvPr/>
          </p:nvSpPr>
          <p:spPr>
            <a:xfrm>
              <a:off x="3653926" y="211257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4" name="Figura a mano libera: forma 23">
              <a:extLst>
                <a:ext uri="{FF2B5EF4-FFF2-40B4-BE49-F238E27FC236}">
                  <a16:creationId xmlns:a16="http://schemas.microsoft.com/office/drawing/2014/main" id="{9482D95B-DFEC-1BC7-8C17-08A5291C83C1}"/>
                </a:ext>
              </a:extLst>
            </p:cNvPr>
            <p:cNvSpPr/>
            <p:nvPr/>
          </p:nvSpPr>
          <p:spPr>
            <a:xfrm>
              <a:off x="3786371" y="223786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5" name="Figura a mano libera: forma 24">
              <a:extLst>
                <a:ext uri="{FF2B5EF4-FFF2-40B4-BE49-F238E27FC236}">
                  <a16:creationId xmlns:a16="http://schemas.microsoft.com/office/drawing/2014/main" id="{DB5A15B9-1313-6217-7942-D2253E2F336F}"/>
                </a:ext>
              </a:extLst>
            </p:cNvPr>
            <p:cNvSpPr/>
            <p:nvPr/>
          </p:nvSpPr>
          <p:spPr>
            <a:xfrm flipV="1">
              <a:off x="3521471" y="2287978"/>
              <a:ext cx="100232" cy="100232"/>
            </a:xfrm>
            <a:custGeom>
              <a:avLst/>
              <a:gdLst>
                <a:gd name="connsiteX0" fmla="*/ 100232 w 100232"/>
                <a:gd name="connsiteY0" fmla="*/ 50220 h 100232"/>
                <a:gd name="connsiteX1" fmla="*/ 50116 w 100232"/>
                <a:gd name="connsiteY1" fmla="*/ 100336 h 100232"/>
                <a:gd name="connsiteX2" fmla="*/ 0 w 100232"/>
                <a:gd name="connsiteY2" fmla="*/ 50220 h 100232"/>
                <a:gd name="connsiteX3" fmla="*/ 50116 w 100232"/>
                <a:gd name="connsiteY3" fmla="*/ 104 h 100232"/>
                <a:gd name="connsiteX4" fmla="*/ 100232 w 100232"/>
                <a:gd name="connsiteY4" fmla="*/ 50220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220"/>
                  </a:moveTo>
                  <a:cubicBezTo>
                    <a:pt x="100232" y="77898"/>
                    <a:pt x="77795" y="100336"/>
                    <a:pt x="50116" y="100336"/>
                  </a:cubicBezTo>
                  <a:cubicBezTo>
                    <a:pt x="22438" y="100336"/>
                    <a:pt x="0" y="77898"/>
                    <a:pt x="0" y="50220"/>
                  </a:cubicBezTo>
                  <a:cubicBezTo>
                    <a:pt x="0" y="22541"/>
                    <a:pt x="22438" y="104"/>
                    <a:pt x="50116" y="104"/>
                  </a:cubicBezTo>
                  <a:cubicBezTo>
                    <a:pt x="77795" y="104"/>
                    <a:pt x="100232" y="22541"/>
                    <a:pt x="100232" y="50220"/>
                  </a:cubicBezTo>
                  <a:close/>
                </a:path>
              </a:pathLst>
            </a:custGeom>
            <a:noFill/>
            <a:ln w="19044" cap="rnd">
              <a:solidFill>
                <a:srgbClr val="000000"/>
              </a:solidFill>
              <a:prstDash val="solid"/>
              <a:round/>
            </a:ln>
          </p:spPr>
          <p:txBody>
            <a:bodyPr rtlCol="0" anchor="ctr"/>
            <a:lstStyle/>
            <a:p>
              <a:endParaRPr lang="en-US"/>
            </a:p>
          </p:txBody>
        </p:sp>
        <p:sp>
          <p:nvSpPr>
            <p:cNvPr id="26" name="Figura a mano libera: forma 25">
              <a:extLst>
                <a:ext uri="{FF2B5EF4-FFF2-40B4-BE49-F238E27FC236}">
                  <a16:creationId xmlns:a16="http://schemas.microsoft.com/office/drawing/2014/main" id="{DE5E94E5-95A6-AF16-EAAB-0A00EF1921ED}"/>
                </a:ext>
              </a:extLst>
            </p:cNvPr>
            <p:cNvSpPr/>
            <p:nvPr/>
          </p:nvSpPr>
          <p:spPr>
            <a:xfrm>
              <a:off x="3399761" y="199086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7" name="Figura a mano libera: forma 26">
              <a:extLst>
                <a:ext uri="{FF2B5EF4-FFF2-40B4-BE49-F238E27FC236}">
                  <a16:creationId xmlns:a16="http://schemas.microsoft.com/office/drawing/2014/main" id="{D0B11437-78C8-AB71-5F32-B48F2629BA21}"/>
                </a:ext>
              </a:extLst>
            </p:cNvPr>
            <p:cNvSpPr/>
            <p:nvPr/>
          </p:nvSpPr>
          <p:spPr>
            <a:xfrm>
              <a:off x="3843645" y="2055295"/>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8" name="Figura a mano libera: forma 27">
              <a:extLst>
                <a:ext uri="{FF2B5EF4-FFF2-40B4-BE49-F238E27FC236}">
                  <a16:creationId xmlns:a16="http://schemas.microsoft.com/office/drawing/2014/main" id="{7D799F46-74BF-1D40-ADB5-D5AC99FCDF99}"/>
                </a:ext>
              </a:extLst>
            </p:cNvPr>
            <p:cNvSpPr/>
            <p:nvPr/>
          </p:nvSpPr>
          <p:spPr>
            <a:xfrm>
              <a:off x="3671823" y="2431166"/>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9" name="Figura a mano libera: forma 28">
              <a:extLst>
                <a:ext uri="{FF2B5EF4-FFF2-40B4-BE49-F238E27FC236}">
                  <a16:creationId xmlns:a16="http://schemas.microsoft.com/office/drawing/2014/main" id="{897D3C08-1E9B-390C-6CFA-6E47ECF38EAA}"/>
                </a:ext>
              </a:extLst>
            </p:cNvPr>
            <p:cNvSpPr/>
            <p:nvPr/>
          </p:nvSpPr>
          <p:spPr>
            <a:xfrm>
              <a:off x="3317427" y="219490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0" name="Figura a mano libera: forma 29">
              <a:extLst>
                <a:ext uri="{FF2B5EF4-FFF2-40B4-BE49-F238E27FC236}">
                  <a16:creationId xmlns:a16="http://schemas.microsoft.com/office/drawing/2014/main" id="{92809B21-1116-7125-93FC-B3941DF78306}"/>
                </a:ext>
              </a:extLst>
            </p:cNvPr>
            <p:cNvSpPr/>
            <p:nvPr/>
          </p:nvSpPr>
          <p:spPr>
            <a:xfrm>
              <a:off x="3976099" y="228797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1" name="Figura a mano libera: forma 30">
              <a:extLst>
                <a:ext uri="{FF2B5EF4-FFF2-40B4-BE49-F238E27FC236}">
                  <a16:creationId xmlns:a16="http://schemas.microsoft.com/office/drawing/2014/main" id="{0FCF97B9-2076-7686-A687-D0980E2873D1}"/>
                </a:ext>
              </a:extLst>
            </p:cNvPr>
            <p:cNvSpPr/>
            <p:nvPr/>
          </p:nvSpPr>
          <p:spPr>
            <a:xfrm>
              <a:off x="3879440" y="251708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2" name="Figura a mano libera: forma 31">
              <a:extLst>
                <a:ext uri="{FF2B5EF4-FFF2-40B4-BE49-F238E27FC236}">
                  <a16:creationId xmlns:a16="http://schemas.microsoft.com/office/drawing/2014/main" id="{2C6D3453-8709-6FE2-CE78-93FA50B9C158}"/>
                </a:ext>
              </a:extLst>
            </p:cNvPr>
            <p:cNvSpPr/>
            <p:nvPr/>
          </p:nvSpPr>
          <p:spPr>
            <a:xfrm>
              <a:off x="3911663" y="3709132"/>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3" name="Figura a mano libera: forma 32">
              <a:extLst>
                <a:ext uri="{FF2B5EF4-FFF2-40B4-BE49-F238E27FC236}">
                  <a16:creationId xmlns:a16="http://schemas.microsoft.com/office/drawing/2014/main" id="{F5138143-CCC8-DE8D-380A-57C46CA8EE57}"/>
                </a:ext>
              </a:extLst>
            </p:cNvPr>
            <p:cNvSpPr/>
            <p:nvPr/>
          </p:nvSpPr>
          <p:spPr>
            <a:xfrm>
              <a:off x="3678976" y="363753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4" name="Figura a mano libera: forma 33">
              <a:extLst>
                <a:ext uri="{FF2B5EF4-FFF2-40B4-BE49-F238E27FC236}">
                  <a16:creationId xmlns:a16="http://schemas.microsoft.com/office/drawing/2014/main" id="{C914FD12-E44F-52F7-4CE6-499C81C065EA}"/>
                </a:ext>
              </a:extLst>
            </p:cNvPr>
            <p:cNvSpPr/>
            <p:nvPr/>
          </p:nvSpPr>
          <p:spPr>
            <a:xfrm>
              <a:off x="3696874" y="3827262"/>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5" name="Figura a mano libera: forma 34">
              <a:extLst>
                <a:ext uri="{FF2B5EF4-FFF2-40B4-BE49-F238E27FC236}">
                  <a16:creationId xmlns:a16="http://schemas.microsoft.com/office/drawing/2014/main" id="{B0A2469A-B522-B009-F102-9C3FC47A080D}"/>
                </a:ext>
              </a:extLst>
            </p:cNvPr>
            <p:cNvSpPr/>
            <p:nvPr/>
          </p:nvSpPr>
          <p:spPr>
            <a:xfrm>
              <a:off x="4083484" y="380578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6" name="Figura a mano libera: forma 35">
              <a:extLst>
                <a:ext uri="{FF2B5EF4-FFF2-40B4-BE49-F238E27FC236}">
                  <a16:creationId xmlns:a16="http://schemas.microsoft.com/office/drawing/2014/main" id="{50BFAB3E-6EA6-3B2F-984A-E8C6F90EAFAB}"/>
                </a:ext>
              </a:extLst>
            </p:cNvPr>
            <p:cNvSpPr/>
            <p:nvPr/>
          </p:nvSpPr>
          <p:spPr>
            <a:xfrm>
              <a:off x="4251734" y="363038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7" name="Figura a mano libera: forma 36">
              <a:extLst>
                <a:ext uri="{FF2B5EF4-FFF2-40B4-BE49-F238E27FC236}">
                  <a16:creationId xmlns:a16="http://schemas.microsoft.com/office/drawing/2014/main" id="{9F24A8C0-4F39-8CAA-42E0-40EE0F150531}"/>
                </a:ext>
              </a:extLst>
            </p:cNvPr>
            <p:cNvSpPr/>
            <p:nvPr/>
          </p:nvSpPr>
          <p:spPr>
            <a:xfrm>
              <a:off x="3406923" y="369838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8" name="Figura a mano libera: forma 37">
              <a:extLst>
                <a:ext uri="{FF2B5EF4-FFF2-40B4-BE49-F238E27FC236}">
                  <a16:creationId xmlns:a16="http://schemas.microsoft.com/office/drawing/2014/main" id="{C29CCA2C-6DF7-EB4C-F32A-41FF5DD5B7CC}"/>
                </a:ext>
              </a:extLst>
            </p:cNvPr>
            <p:cNvSpPr/>
            <p:nvPr/>
          </p:nvSpPr>
          <p:spPr>
            <a:xfrm>
              <a:off x="3428402" y="389169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9" name="Figura a mano libera: forma 38">
              <a:extLst>
                <a:ext uri="{FF2B5EF4-FFF2-40B4-BE49-F238E27FC236}">
                  <a16:creationId xmlns:a16="http://schemas.microsoft.com/office/drawing/2014/main" id="{DC0774D7-3DF5-2DF4-1AF1-BF9064565415}"/>
                </a:ext>
              </a:extLst>
            </p:cNvPr>
            <p:cNvSpPr/>
            <p:nvPr/>
          </p:nvSpPr>
          <p:spPr>
            <a:xfrm>
              <a:off x="4330486" y="376998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40" name="CasellaDiTesto 39">
              <a:extLst>
                <a:ext uri="{FF2B5EF4-FFF2-40B4-BE49-F238E27FC236}">
                  <a16:creationId xmlns:a16="http://schemas.microsoft.com/office/drawing/2014/main" id="{F95884A1-AC10-D05D-5CE5-07EAED9E3400}"/>
                </a:ext>
              </a:extLst>
            </p:cNvPr>
            <p:cNvSpPr txBox="1"/>
            <p:nvPr/>
          </p:nvSpPr>
          <p:spPr>
            <a:xfrm>
              <a:off x="4161213" y="4095443"/>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1</a:t>
              </a:r>
            </a:p>
          </p:txBody>
        </p:sp>
        <p:sp>
          <p:nvSpPr>
            <p:cNvPr id="41" name="CasellaDiTesto 40">
              <a:extLst>
                <a:ext uri="{FF2B5EF4-FFF2-40B4-BE49-F238E27FC236}">
                  <a16:creationId xmlns:a16="http://schemas.microsoft.com/office/drawing/2014/main" id="{3156FF56-0B98-5D1A-B9BF-CD19E2F29343}"/>
                </a:ext>
              </a:extLst>
            </p:cNvPr>
            <p:cNvSpPr txBox="1"/>
            <p:nvPr/>
          </p:nvSpPr>
          <p:spPr>
            <a:xfrm>
              <a:off x="1933717" y="1918570"/>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2</a:t>
              </a:r>
            </a:p>
          </p:txBody>
        </p:sp>
        <p:sp>
          <p:nvSpPr>
            <p:cNvPr id="42" name="Figura a mano libera: forma 41">
              <a:extLst>
                <a:ext uri="{FF2B5EF4-FFF2-40B4-BE49-F238E27FC236}">
                  <a16:creationId xmlns:a16="http://schemas.microsoft.com/office/drawing/2014/main" id="{7A4663E5-460E-02CE-3632-B6C1DA30AF22}"/>
                </a:ext>
              </a:extLst>
            </p:cNvPr>
            <p:cNvSpPr/>
            <p:nvPr/>
          </p:nvSpPr>
          <p:spPr>
            <a:xfrm>
              <a:off x="4097134" y="251708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grpSp>
      <p:sp>
        <p:nvSpPr>
          <p:cNvPr id="44" name="CasellaDiTesto 43">
            <a:extLst>
              <a:ext uri="{FF2B5EF4-FFF2-40B4-BE49-F238E27FC236}">
                <a16:creationId xmlns:a16="http://schemas.microsoft.com/office/drawing/2014/main" id="{7D02CEA4-375E-67B2-2983-E4A6E2513EEF}"/>
              </a:ext>
            </a:extLst>
          </p:cNvPr>
          <p:cNvSpPr txBox="1"/>
          <p:nvPr/>
        </p:nvSpPr>
        <p:spPr>
          <a:xfrm>
            <a:off x="444843" y="3333702"/>
            <a:ext cx="1435193"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Feature vector</a:t>
            </a:r>
          </a:p>
        </p:txBody>
      </p:sp>
      <p:sp>
        <p:nvSpPr>
          <p:cNvPr id="45" name="Freccia a destra 44">
            <a:extLst>
              <a:ext uri="{FF2B5EF4-FFF2-40B4-BE49-F238E27FC236}">
                <a16:creationId xmlns:a16="http://schemas.microsoft.com/office/drawing/2014/main" id="{FD0D7751-4865-013C-CAFC-266EE0532FD4}"/>
              </a:ext>
            </a:extLst>
          </p:cNvPr>
          <p:cNvSpPr/>
          <p:nvPr/>
        </p:nvSpPr>
        <p:spPr>
          <a:xfrm>
            <a:off x="2125362" y="2397752"/>
            <a:ext cx="809123" cy="47610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46" name="CasellaDiTesto 45">
            <a:extLst>
              <a:ext uri="{FF2B5EF4-FFF2-40B4-BE49-F238E27FC236}">
                <a16:creationId xmlns:a16="http://schemas.microsoft.com/office/drawing/2014/main" id="{5B77D5F3-0E0D-CD7A-5A36-55F75B72A344}"/>
              </a:ext>
            </a:extLst>
          </p:cNvPr>
          <p:cNvSpPr txBox="1"/>
          <p:nvPr/>
        </p:nvSpPr>
        <p:spPr>
          <a:xfrm>
            <a:off x="1771442" y="4252732"/>
            <a:ext cx="442372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Graphical representation of the </a:t>
            </a:r>
            <a:r>
              <a:rPr lang="en-US" sz="2000" u="sng" dirty="0">
                <a:latin typeface="Arial" panose="020B0604020202020204" pitchFamily="34" charset="0"/>
                <a:cs typeface="Arial" panose="020B0604020202020204" pitchFamily="34" charset="0"/>
              </a:rPr>
              <a:t>training set</a:t>
            </a:r>
            <a:r>
              <a:rPr lang="en-US" sz="2000" dirty="0">
                <a:latin typeface="Arial" panose="020B0604020202020204" pitchFamily="34" charset="0"/>
                <a:cs typeface="Arial" panose="020B0604020202020204" pitchFamily="34" charset="0"/>
              </a:rPr>
              <a:t> (27 </a:t>
            </a:r>
            <a:r>
              <a:rPr lang="en-US" sz="2000" u="sng" dirty="0">
                <a:latin typeface="Arial" panose="020B0604020202020204" pitchFamily="34" charset="0"/>
                <a:cs typeface="Arial" panose="020B0604020202020204" pitchFamily="34" charset="0"/>
              </a:rPr>
              <a:t>examples</a:t>
            </a:r>
            <a:r>
              <a:rPr lang="en-US" sz="2000" dirty="0">
                <a:latin typeface="Arial" panose="020B0604020202020204" pitchFamily="34" charset="0"/>
                <a:cs typeface="Arial" panose="020B0604020202020204" pitchFamily="34" charset="0"/>
              </a:rPr>
              <a:t>) </a:t>
            </a:r>
          </a:p>
        </p:txBody>
      </p:sp>
      <p:sp>
        <p:nvSpPr>
          <p:cNvPr id="47" name="CasellaDiTesto 46">
            <a:extLst>
              <a:ext uri="{FF2B5EF4-FFF2-40B4-BE49-F238E27FC236}">
                <a16:creationId xmlns:a16="http://schemas.microsoft.com/office/drawing/2014/main" id="{94FAF832-33CF-9392-6BEA-6BD60894FF13}"/>
              </a:ext>
            </a:extLst>
          </p:cNvPr>
          <p:cNvSpPr txBox="1"/>
          <p:nvPr/>
        </p:nvSpPr>
        <p:spPr>
          <a:xfrm>
            <a:off x="5928352" y="1211116"/>
            <a:ext cx="5313406"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clustering algorithm understands that data can be grouped into three "clusters". </a:t>
            </a:r>
          </a:p>
          <a:p>
            <a:r>
              <a:rPr lang="en-US" sz="2000" dirty="0">
                <a:latin typeface="Arial" panose="020B0604020202020204" pitchFamily="34" charset="0"/>
                <a:cs typeface="Arial" panose="020B0604020202020204" pitchFamily="34" charset="0"/>
              </a:rPr>
              <a:t>After clustering, a label can be created to signify belonging to a given cluster. </a:t>
            </a:r>
          </a:p>
        </p:txBody>
      </p:sp>
      <p:grpSp>
        <p:nvGrpSpPr>
          <p:cNvPr id="87" name="Gruppo 86">
            <a:extLst>
              <a:ext uri="{FF2B5EF4-FFF2-40B4-BE49-F238E27FC236}">
                <a16:creationId xmlns:a16="http://schemas.microsoft.com/office/drawing/2014/main" id="{7D30BB15-175F-4E82-30AD-D4AB876D2D50}"/>
              </a:ext>
            </a:extLst>
          </p:cNvPr>
          <p:cNvGrpSpPr/>
          <p:nvPr/>
        </p:nvGrpSpPr>
        <p:grpSpPr>
          <a:xfrm>
            <a:off x="5986426" y="2830671"/>
            <a:ext cx="2656074" cy="2640241"/>
            <a:chOff x="5986426" y="2830671"/>
            <a:chExt cx="2656074" cy="2640241"/>
          </a:xfrm>
        </p:grpSpPr>
        <p:grpSp>
          <p:nvGrpSpPr>
            <p:cNvPr id="52" name="Elemento grafico 47">
              <a:extLst>
                <a:ext uri="{FF2B5EF4-FFF2-40B4-BE49-F238E27FC236}">
                  <a16:creationId xmlns:a16="http://schemas.microsoft.com/office/drawing/2014/main" id="{6CC71BA8-46A7-1FFE-2E65-FBA9AA065F8A}"/>
                </a:ext>
              </a:extLst>
            </p:cNvPr>
            <p:cNvGrpSpPr/>
            <p:nvPr/>
          </p:nvGrpSpPr>
          <p:grpSpPr>
            <a:xfrm>
              <a:off x="6368526" y="5011045"/>
              <a:ext cx="2273974" cy="99532"/>
              <a:chOff x="6368526" y="5011045"/>
              <a:chExt cx="2273974" cy="99532"/>
            </a:xfrm>
          </p:grpSpPr>
          <p:sp>
            <p:nvSpPr>
              <p:cNvPr id="53" name="Figura a mano libera: forma 52">
                <a:extLst>
                  <a:ext uri="{FF2B5EF4-FFF2-40B4-BE49-F238E27FC236}">
                    <a16:creationId xmlns:a16="http://schemas.microsoft.com/office/drawing/2014/main" id="{31C48B2D-30B8-8CB3-5672-51D58DA38FFC}"/>
                  </a:ext>
                </a:extLst>
              </p:cNvPr>
              <p:cNvSpPr/>
              <p:nvPr/>
            </p:nvSpPr>
            <p:spPr>
              <a:xfrm>
                <a:off x="6368526" y="5060825"/>
                <a:ext cx="2205109" cy="9525"/>
              </a:xfrm>
              <a:custGeom>
                <a:avLst/>
                <a:gdLst>
                  <a:gd name="connsiteX0" fmla="*/ -62 w 2205109"/>
                  <a:gd name="connsiteY0" fmla="*/ 309 h 9525"/>
                  <a:gd name="connsiteX1" fmla="*/ 2205047 w 2205109"/>
                  <a:gd name="connsiteY1" fmla="*/ 309 h 9525"/>
                </a:gdLst>
                <a:ahLst/>
                <a:cxnLst>
                  <a:cxn ang="0">
                    <a:pos x="connsiteX0" y="connsiteY0"/>
                  </a:cxn>
                  <a:cxn ang="0">
                    <a:pos x="connsiteX1" y="connsiteY1"/>
                  </a:cxn>
                </a:cxnLst>
                <a:rect l="l" t="t" r="r" b="b"/>
                <a:pathLst>
                  <a:path w="2205109" h="9525">
                    <a:moveTo>
                      <a:pt x="-62" y="309"/>
                    </a:moveTo>
                    <a:lnTo>
                      <a:pt x="2205047" y="309"/>
                    </a:lnTo>
                  </a:path>
                </a:pathLst>
              </a:custGeom>
              <a:solidFill>
                <a:srgbClr val="FFFFFF"/>
              </a:solidFill>
              <a:ln w="19045" cap="rnd">
                <a:solidFill>
                  <a:srgbClr val="000000"/>
                </a:solidFill>
                <a:prstDash val="solid"/>
                <a:round/>
              </a:ln>
            </p:spPr>
            <p:txBody>
              <a:bodyPr rtlCol="0" anchor="ctr"/>
              <a:lstStyle/>
              <a:p>
                <a:endParaRPr lang="en-US"/>
              </a:p>
            </p:txBody>
          </p:sp>
          <p:sp>
            <p:nvSpPr>
              <p:cNvPr id="54" name="Figura a mano libera: forma 53">
                <a:extLst>
                  <a:ext uri="{FF2B5EF4-FFF2-40B4-BE49-F238E27FC236}">
                    <a16:creationId xmlns:a16="http://schemas.microsoft.com/office/drawing/2014/main" id="{327865DE-7E16-919C-821E-431EA56DBC77}"/>
                  </a:ext>
                </a:extLst>
              </p:cNvPr>
              <p:cNvSpPr/>
              <p:nvPr/>
            </p:nvSpPr>
            <p:spPr>
              <a:xfrm rot="5400000">
                <a:off x="8541099" y="5009176"/>
                <a:ext cx="99532" cy="103271"/>
              </a:xfrm>
              <a:custGeom>
                <a:avLst/>
                <a:gdLst>
                  <a:gd name="connsiteX0" fmla="*/ 99666 w 99532"/>
                  <a:gd name="connsiteY0" fmla="*/ 103315 h 103271"/>
                  <a:gd name="connsiteX1" fmla="*/ 134 w 99532"/>
                  <a:gd name="connsiteY1" fmla="*/ 103315 h 103271"/>
                  <a:gd name="connsiteX2" fmla="*/ 49900 w 99532"/>
                  <a:gd name="connsiteY2" fmla="*/ 43 h 103271"/>
                </a:gdLst>
                <a:ahLst/>
                <a:cxnLst>
                  <a:cxn ang="0">
                    <a:pos x="connsiteX0" y="connsiteY0"/>
                  </a:cxn>
                  <a:cxn ang="0">
                    <a:pos x="connsiteX1" y="connsiteY1"/>
                  </a:cxn>
                  <a:cxn ang="0">
                    <a:pos x="connsiteX2" y="connsiteY2"/>
                  </a:cxn>
                </a:cxnLst>
                <a:rect l="l" t="t" r="r" b="b"/>
                <a:pathLst>
                  <a:path w="99532" h="103271">
                    <a:moveTo>
                      <a:pt x="99666" y="103315"/>
                    </a:moveTo>
                    <a:lnTo>
                      <a:pt x="134" y="103315"/>
                    </a:lnTo>
                    <a:lnTo>
                      <a:pt x="49900" y="43"/>
                    </a:lnTo>
                    <a:close/>
                  </a:path>
                </a:pathLst>
              </a:custGeom>
              <a:solidFill>
                <a:srgbClr val="2B1100"/>
              </a:solidFill>
              <a:ln w="19128" cap="flat">
                <a:solidFill>
                  <a:srgbClr val="000000"/>
                </a:solidFill>
                <a:prstDash val="solid"/>
                <a:miter/>
              </a:ln>
            </p:spPr>
            <p:txBody>
              <a:bodyPr rtlCol="0" anchor="ctr"/>
              <a:lstStyle/>
              <a:p>
                <a:endParaRPr lang="en-US"/>
              </a:p>
            </p:txBody>
          </p:sp>
        </p:grpSp>
        <p:grpSp>
          <p:nvGrpSpPr>
            <p:cNvPr id="55" name="Elemento grafico 47">
              <a:extLst>
                <a:ext uri="{FF2B5EF4-FFF2-40B4-BE49-F238E27FC236}">
                  <a16:creationId xmlns:a16="http://schemas.microsoft.com/office/drawing/2014/main" id="{A71725D2-B850-1BCD-3A96-BD7AA2E818FC}"/>
                </a:ext>
              </a:extLst>
            </p:cNvPr>
            <p:cNvGrpSpPr/>
            <p:nvPr/>
          </p:nvGrpSpPr>
          <p:grpSpPr>
            <a:xfrm>
              <a:off x="6318769" y="2830671"/>
              <a:ext cx="99532" cy="2230155"/>
              <a:chOff x="6318769" y="2830671"/>
              <a:chExt cx="99532" cy="2230155"/>
            </a:xfrm>
          </p:grpSpPr>
          <p:sp>
            <p:nvSpPr>
              <p:cNvPr id="56" name="Figura a mano libera: forma 55">
                <a:extLst>
                  <a:ext uri="{FF2B5EF4-FFF2-40B4-BE49-F238E27FC236}">
                    <a16:creationId xmlns:a16="http://schemas.microsoft.com/office/drawing/2014/main" id="{AAFCA84C-1ACF-375B-5CEF-F921ED6A0CAE}"/>
                  </a:ext>
                </a:extLst>
              </p:cNvPr>
              <p:cNvSpPr/>
              <p:nvPr/>
            </p:nvSpPr>
            <p:spPr>
              <a:xfrm>
                <a:off x="6368541" y="2855724"/>
                <a:ext cx="9525" cy="2205102"/>
              </a:xfrm>
              <a:custGeom>
                <a:avLst/>
                <a:gdLst>
                  <a:gd name="connsiteX0" fmla="*/ -178 w 9525"/>
                  <a:gd name="connsiteY0" fmla="*/ 2205296 h 2205102"/>
                  <a:gd name="connsiteX1" fmla="*/ -178 w 9525"/>
                  <a:gd name="connsiteY1" fmla="*/ 193 h 2205102"/>
                </a:gdLst>
                <a:ahLst/>
                <a:cxnLst>
                  <a:cxn ang="0">
                    <a:pos x="connsiteX0" y="connsiteY0"/>
                  </a:cxn>
                  <a:cxn ang="0">
                    <a:pos x="connsiteX1" y="connsiteY1"/>
                  </a:cxn>
                </a:cxnLst>
                <a:rect l="l" t="t" r="r" b="b"/>
                <a:pathLst>
                  <a:path w="9525" h="2205102">
                    <a:moveTo>
                      <a:pt x="-178" y="2205296"/>
                    </a:moveTo>
                    <a:lnTo>
                      <a:pt x="-178" y="193"/>
                    </a:lnTo>
                  </a:path>
                </a:pathLst>
              </a:custGeom>
              <a:solidFill>
                <a:srgbClr val="FFFFFF"/>
              </a:solidFill>
              <a:ln w="19045" cap="rnd">
                <a:solidFill>
                  <a:srgbClr val="000000"/>
                </a:solidFill>
                <a:prstDash val="solid"/>
                <a:round/>
              </a:ln>
            </p:spPr>
            <p:txBody>
              <a:bodyPr rtlCol="0" anchor="ctr"/>
              <a:lstStyle/>
              <a:p>
                <a:endParaRPr lang="en-US"/>
              </a:p>
            </p:txBody>
          </p:sp>
          <p:sp>
            <p:nvSpPr>
              <p:cNvPr id="57" name="Figura a mano libera: forma 56">
                <a:extLst>
                  <a:ext uri="{FF2B5EF4-FFF2-40B4-BE49-F238E27FC236}">
                    <a16:creationId xmlns:a16="http://schemas.microsoft.com/office/drawing/2014/main" id="{67996484-84AB-2190-511B-B3C55CCBB8F4}"/>
                  </a:ext>
                </a:extLst>
              </p:cNvPr>
              <p:cNvSpPr/>
              <p:nvPr/>
            </p:nvSpPr>
            <p:spPr>
              <a:xfrm>
                <a:off x="6318769" y="2830671"/>
                <a:ext cx="99532" cy="103271"/>
              </a:xfrm>
              <a:custGeom>
                <a:avLst/>
                <a:gdLst>
                  <a:gd name="connsiteX0" fmla="*/ 99432 w 99532"/>
                  <a:gd name="connsiteY0" fmla="*/ 103086 h 103271"/>
                  <a:gd name="connsiteX1" fmla="*/ -100 w 99532"/>
                  <a:gd name="connsiteY1" fmla="*/ 103086 h 103271"/>
                  <a:gd name="connsiteX2" fmla="*/ 49666 w 99532"/>
                  <a:gd name="connsiteY2" fmla="*/ -185 h 103271"/>
                </a:gdLst>
                <a:ahLst/>
                <a:cxnLst>
                  <a:cxn ang="0">
                    <a:pos x="connsiteX0" y="connsiteY0"/>
                  </a:cxn>
                  <a:cxn ang="0">
                    <a:pos x="connsiteX1" y="connsiteY1"/>
                  </a:cxn>
                  <a:cxn ang="0">
                    <a:pos x="connsiteX2" y="connsiteY2"/>
                  </a:cxn>
                </a:cxnLst>
                <a:rect l="l" t="t" r="r" b="b"/>
                <a:pathLst>
                  <a:path w="99532" h="103271">
                    <a:moveTo>
                      <a:pt x="99432" y="103086"/>
                    </a:moveTo>
                    <a:lnTo>
                      <a:pt x="-100" y="103086"/>
                    </a:lnTo>
                    <a:lnTo>
                      <a:pt x="49666" y="-185"/>
                    </a:lnTo>
                    <a:close/>
                  </a:path>
                </a:pathLst>
              </a:custGeom>
              <a:solidFill>
                <a:srgbClr val="2B1100"/>
              </a:solidFill>
              <a:ln w="19128" cap="flat">
                <a:solidFill>
                  <a:srgbClr val="000000"/>
                </a:solidFill>
                <a:prstDash val="solid"/>
                <a:miter/>
              </a:ln>
            </p:spPr>
            <p:txBody>
              <a:bodyPr rtlCol="0" anchor="ctr"/>
              <a:lstStyle/>
              <a:p>
                <a:endParaRPr lang="en-US"/>
              </a:p>
            </p:txBody>
          </p:sp>
        </p:grpSp>
        <p:sp>
          <p:nvSpPr>
            <p:cNvPr id="58" name="Figura a mano libera: forma 57">
              <a:extLst>
                <a:ext uri="{FF2B5EF4-FFF2-40B4-BE49-F238E27FC236}">
                  <a16:creationId xmlns:a16="http://schemas.microsoft.com/office/drawing/2014/main" id="{2382D5CA-5CA5-410D-A44A-3B3C3DED9E46}"/>
                </a:ext>
              </a:extLst>
            </p:cNvPr>
            <p:cNvSpPr/>
            <p:nvPr/>
          </p:nvSpPr>
          <p:spPr>
            <a:xfrm>
              <a:off x="6703164" y="354908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59" name="Figura a mano libera: forma 58">
              <a:extLst>
                <a:ext uri="{FF2B5EF4-FFF2-40B4-BE49-F238E27FC236}">
                  <a16:creationId xmlns:a16="http://schemas.microsoft.com/office/drawing/2014/main" id="{1EF688D5-C7A4-5DBF-BB3F-DC471E003B63}"/>
                </a:ext>
              </a:extLst>
            </p:cNvPr>
            <p:cNvSpPr/>
            <p:nvPr/>
          </p:nvSpPr>
          <p:spPr>
            <a:xfrm>
              <a:off x="6756859" y="370658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60" name="Figura a mano libera: forma 59">
              <a:extLst>
                <a:ext uri="{FF2B5EF4-FFF2-40B4-BE49-F238E27FC236}">
                  <a16:creationId xmlns:a16="http://schemas.microsoft.com/office/drawing/2014/main" id="{CD375DD4-0D08-C9A8-82C5-DE8E74D6D86B}"/>
                </a:ext>
              </a:extLst>
            </p:cNvPr>
            <p:cNvSpPr/>
            <p:nvPr/>
          </p:nvSpPr>
          <p:spPr>
            <a:xfrm>
              <a:off x="6932266" y="353834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61" name="Figura a mano libera: forma 60">
              <a:extLst>
                <a:ext uri="{FF2B5EF4-FFF2-40B4-BE49-F238E27FC236}">
                  <a16:creationId xmlns:a16="http://schemas.microsoft.com/office/drawing/2014/main" id="{CE1702E2-161B-F325-C92A-88590303B060}"/>
                </a:ext>
              </a:extLst>
            </p:cNvPr>
            <p:cNvSpPr/>
            <p:nvPr/>
          </p:nvSpPr>
          <p:spPr>
            <a:xfrm>
              <a:off x="6978802" y="375312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62" name="Figura a mano libera: forma 61">
              <a:extLst>
                <a:ext uri="{FF2B5EF4-FFF2-40B4-BE49-F238E27FC236}">
                  <a16:creationId xmlns:a16="http://schemas.microsoft.com/office/drawing/2014/main" id="{90668A3E-0978-41B5-D8B2-DE17903E2F09}"/>
                </a:ext>
              </a:extLst>
            </p:cNvPr>
            <p:cNvSpPr/>
            <p:nvPr/>
          </p:nvSpPr>
          <p:spPr>
            <a:xfrm>
              <a:off x="6779481" y="389727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63" name="Figura a mano libera: forma 62">
              <a:extLst>
                <a:ext uri="{FF2B5EF4-FFF2-40B4-BE49-F238E27FC236}">
                  <a16:creationId xmlns:a16="http://schemas.microsoft.com/office/drawing/2014/main" id="{5190F55B-1B7C-2F7A-6422-9424A6AE9E9E}"/>
                </a:ext>
              </a:extLst>
            </p:cNvPr>
            <p:cNvSpPr/>
            <p:nvPr/>
          </p:nvSpPr>
          <p:spPr>
            <a:xfrm>
              <a:off x="7162510" y="360373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64" name="Figura a mano libera: forma 63">
              <a:extLst>
                <a:ext uri="{FF2B5EF4-FFF2-40B4-BE49-F238E27FC236}">
                  <a16:creationId xmlns:a16="http://schemas.microsoft.com/office/drawing/2014/main" id="{0003EFB2-0DA5-A1D5-D7AC-3B09AE6AA7AF}"/>
                </a:ext>
              </a:extLst>
            </p:cNvPr>
            <p:cNvSpPr/>
            <p:nvPr/>
          </p:nvSpPr>
          <p:spPr>
            <a:xfrm>
              <a:off x="6983525" y="399034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65" name="Figura a mano libera: forma 64">
              <a:extLst>
                <a:ext uri="{FF2B5EF4-FFF2-40B4-BE49-F238E27FC236}">
                  <a16:creationId xmlns:a16="http://schemas.microsoft.com/office/drawing/2014/main" id="{F72878BB-5E2D-EA19-3711-8CC691764128}"/>
                </a:ext>
              </a:extLst>
            </p:cNvPr>
            <p:cNvSpPr/>
            <p:nvPr/>
          </p:nvSpPr>
          <p:spPr>
            <a:xfrm>
              <a:off x="7209049" y="389727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4" y="100232"/>
                    <a:pt x="50116" y="100232"/>
                  </a:cubicBezTo>
                  <a:cubicBezTo>
                    <a:pt x="22438" y="100232"/>
                    <a:pt x="0" y="77795"/>
                    <a:pt x="0" y="50116"/>
                  </a:cubicBezTo>
                  <a:cubicBezTo>
                    <a:pt x="0" y="22438"/>
                    <a:pt x="22438" y="0"/>
                    <a:pt x="50116" y="0"/>
                  </a:cubicBezTo>
                  <a:cubicBezTo>
                    <a:pt x="77794"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66" name="Figura a mano libera: forma 65">
              <a:extLst>
                <a:ext uri="{FF2B5EF4-FFF2-40B4-BE49-F238E27FC236}">
                  <a16:creationId xmlns:a16="http://schemas.microsoft.com/office/drawing/2014/main" id="{6BAD2612-1870-DC7E-7DC5-17E489CDE393}"/>
                </a:ext>
              </a:extLst>
            </p:cNvPr>
            <p:cNvSpPr/>
            <p:nvPr/>
          </p:nvSpPr>
          <p:spPr>
            <a:xfrm>
              <a:off x="6797380" y="418007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67" name="Figura a mano libera: forma 66">
              <a:extLst>
                <a:ext uri="{FF2B5EF4-FFF2-40B4-BE49-F238E27FC236}">
                  <a16:creationId xmlns:a16="http://schemas.microsoft.com/office/drawing/2014/main" id="{FD1926D8-E510-F1FD-6D26-7C3FBE94742A}"/>
                </a:ext>
              </a:extLst>
            </p:cNvPr>
            <p:cNvSpPr/>
            <p:nvPr/>
          </p:nvSpPr>
          <p:spPr>
            <a:xfrm>
              <a:off x="7706635" y="307751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68" name="Figura a mano libera: forma 67">
              <a:extLst>
                <a:ext uri="{FF2B5EF4-FFF2-40B4-BE49-F238E27FC236}">
                  <a16:creationId xmlns:a16="http://schemas.microsoft.com/office/drawing/2014/main" id="{E8B382D8-32BC-D7D0-AA10-0545226F82EF}"/>
                </a:ext>
              </a:extLst>
            </p:cNvPr>
            <p:cNvSpPr/>
            <p:nvPr/>
          </p:nvSpPr>
          <p:spPr>
            <a:xfrm>
              <a:off x="7839080" y="320280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69" name="Figura a mano libera: forma 68">
              <a:extLst>
                <a:ext uri="{FF2B5EF4-FFF2-40B4-BE49-F238E27FC236}">
                  <a16:creationId xmlns:a16="http://schemas.microsoft.com/office/drawing/2014/main" id="{5E9A8504-FFCD-232D-2551-A25E018F43F6}"/>
                </a:ext>
              </a:extLst>
            </p:cNvPr>
            <p:cNvSpPr/>
            <p:nvPr/>
          </p:nvSpPr>
          <p:spPr>
            <a:xfrm flipV="1">
              <a:off x="7574180" y="3252920"/>
              <a:ext cx="100232" cy="100232"/>
            </a:xfrm>
            <a:custGeom>
              <a:avLst/>
              <a:gdLst>
                <a:gd name="connsiteX0" fmla="*/ 100232 w 100232"/>
                <a:gd name="connsiteY0" fmla="*/ 50220 h 100232"/>
                <a:gd name="connsiteX1" fmla="*/ 50116 w 100232"/>
                <a:gd name="connsiteY1" fmla="*/ 100336 h 100232"/>
                <a:gd name="connsiteX2" fmla="*/ 0 w 100232"/>
                <a:gd name="connsiteY2" fmla="*/ 50220 h 100232"/>
                <a:gd name="connsiteX3" fmla="*/ 50116 w 100232"/>
                <a:gd name="connsiteY3" fmla="*/ 104 h 100232"/>
                <a:gd name="connsiteX4" fmla="*/ 100232 w 100232"/>
                <a:gd name="connsiteY4" fmla="*/ 50220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220"/>
                  </a:moveTo>
                  <a:cubicBezTo>
                    <a:pt x="100232" y="77898"/>
                    <a:pt x="77795" y="100336"/>
                    <a:pt x="50116" y="100336"/>
                  </a:cubicBezTo>
                  <a:cubicBezTo>
                    <a:pt x="22438" y="100336"/>
                    <a:pt x="0" y="77898"/>
                    <a:pt x="0" y="50220"/>
                  </a:cubicBezTo>
                  <a:cubicBezTo>
                    <a:pt x="0" y="22541"/>
                    <a:pt x="22438" y="104"/>
                    <a:pt x="50116" y="104"/>
                  </a:cubicBezTo>
                  <a:cubicBezTo>
                    <a:pt x="77795" y="104"/>
                    <a:pt x="100232" y="22541"/>
                    <a:pt x="100232" y="50220"/>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70" name="Figura a mano libera: forma 69">
              <a:extLst>
                <a:ext uri="{FF2B5EF4-FFF2-40B4-BE49-F238E27FC236}">
                  <a16:creationId xmlns:a16="http://schemas.microsoft.com/office/drawing/2014/main" id="{B6C1F0EC-FF6F-FD49-B94F-A456E7FEA2CC}"/>
                </a:ext>
              </a:extLst>
            </p:cNvPr>
            <p:cNvSpPr/>
            <p:nvPr/>
          </p:nvSpPr>
          <p:spPr>
            <a:xfrm>
              <a:off x="7452470" y="2955802"/>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71" name="Figura a mano libera: forma 70">
              <a:extLst>
                <a:ext uri="{FF2B5EF4-FFF2-40B4-BE49-F238E27FC236}">
                  <a16:creationId xmlns:a16="http://schemas.microsoft.com/office/drawing/2014/main" id="{F5DB0304-5ECC-4715-B51B-0B34BD23313A}"/>
                </a:ext>
              </a:extLst>
            </p:cNvPr>
            <p:cNvSpPr/>
            <p:nvPr/>
          </p:nvSpPr>
          <p:spPr>
            <a:xfrm>
              <a:off x="7896354" y="3020237"/>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72" name="Figura a mano libera: forma 71">
              <a:extLst>
                <a:ext uri="{FF2B5EF4-FFF2-40B4-BE49-F238E27FC236}">
                  <a16:creationId xmlns:a16="http://schemas.microsoft.com/office/drawing/2014/main" id="{941CAF2C-1C07-2108-2AE8-A53A314A8F41}"/>
                </a:ext>
              </a:extLst>
            </p:cNvPr>
            <p:cNvSpPr/>
            <p:nvPr/>
          </p:nvSpPr>
          <p:spPr>
            <a:xfrm>
              <a:off x="7724532" y="339610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73" name="Figura a mano libera: forma 72">
              <a:extLst>
                <a:ext uri="{FF2B5EF4-FFF2-40B4-BE49-F238E27FC236}">
                  <a16:creationId xmlns:a16="http://schemas.microsoft.com/office/drawing/2014/main" id="{5C1D5877-B452-18D7-F822-A44B2D0EEB4D}"/>
                </a:ext>
              </a:extLst>
            </p:cNvPr>
            <p:cNvSpPr/>
            <p:nvPr/>
          </p:nvSpPr>
          <p:spPr>
            <a:xfrm>
              <a:off x="7370136" y="3159846"/>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74" name="Figura a mano libera: forma 73">
              <a:extLst>
                <a:ext uri="{FF2B5EF4-FFF2-40B4-BE49-F238E27FC236}">
                  <a16:creationId xmlns:a16="http://schemas.microsoft.com/office/drawing/2014/main" id="{95BCF660-19EA-F515-8663-7CED880739E5}"/>
                </a:ext>
              </a:extLst>
            </p:cNvPr>
            <p:cNvSpPr/>
            <p:nvPr/>
          </p:nvSpPr>
          <p:spPr>
            <a:xfrm>
              <a:off x="8028808" y="325292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75" name="Figura a mano libera: forma 74">
              <a:extLst>
                <a:ext uri="{FF2B5EF4-FFF2-40B4-BE49-F238E27FC236}">
                  <a16:creationId xmlns:a16="http://schemas.microsoft.com/office/drawing/2014/main" id="{FB26CDF7-C657-D2DC-C981-E5BC431403C5}"/>
                </a:ext>
              </a:extLst>
            </p:cNvPr>
            <p:cNvSpPr/>
            <p:nvPr/>
          </p:nvSpPr>
          <p:spPr>
            <a:xfrm>
              <a:off x="7932149" y="348202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76" name="Figura a mano libera: forma 75">
              <a:extLst>
                <a:ext uri="{FF2B5EF4-FFF2-40B4-BE49-F238E27FC236}">
                  <a16:creationId xmlns:a16="http://schemas.microsoft.com/office/drawing/2014/main" id="{A536C2E6-9DD0-F601-B0AD-A93CCA936621}"/>
                </a:ext>
              </a:extLst>
            </p:cNvPr>
            <p:cNvSpPr/>
            <p:nvPr/>
          </p:nvSpPr>
          <p:spPr>
            <a:xfrm>
              <a:off x="7964372" y="467407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00FF"/>
            </a:solidFill>
            <a:ln w="19044" cap="rnd">
              <a:solidFill>
                <a:srgbClr val="000000"/>
              </a:solidFill>
              <a:prstDash val="solid"/>
              <a:round/>
            </a:ln>
          </p:spPr>
          <p:txBody>
            <a:bodyPr rtlCol="0" anchor="ctr"/>
            <a:lstStyle/>
            <a:p>
              <a:endParaRPr lang="en-US"/>
            </a:p>
          </p:txBody>
        </p:sp>
        <p:sp>
          <p:nvSpPr>
            <p:cNvPr id="77" name="Figura a mano libera: forma 76">
              <a:extLst>
                <a:ext uri="{FF2B5EF4-FFF2-40B4-BE49-F238E27FC236}">
                  <a16:creationId xmlns:a16="http://schemas.microsoft.com/office/drawing/2014/main" id="{AB7FB281-5B93-C761-511E-D94A2D0AEF14}"/>
                </a:ext>
              </a:extLst>
            </p:cNvPr>
            <p:cNvSpPr/>
            <p:nvPr/>
          </p:nvSpPr>
          <p:spPr>
            <a:xfrm>
              <a:off x="7731685" y="4602475"/>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00FF"/>
            </a:solidFill>
            <a:ln w="19044" cap="rnd">
              <a:solidFill>
                <a:srgbClr val="000000"/>
              </a:solidFill>
              <a:prstDash val="solid"/>
              <a:round/>
            </a:ln>
          </p:spPr>
          <p:txBody>
            <a:bodyPr rtlCol="0" anchor="ctr"/>
            <a:lstStyle/>
            <a:p>
              <a:endParaRPr lang="en-US"/>
            </a:p>
          </p:txBody>
        </p:sp>
        <p:sp>
          <p:nvSpPr>
            <p:cNvPr id="78" name="Figura a mano libera: forma 77">
              <a:extLst>
                <a:ext uri="{FF2B5EF4-FFF2-40B4-BE49-F238E27FC236}">
                  <a16:creationId xmlns:a16="http://schemas.microsoft.com/office/drawing/2014/main" id="{536493C3-8BA6-D18B-D2CF-EC414E6E362E}"/>
                </a:ext>
              </a:extLst>
            </p:cNvPr>
            <p:cNvSpPr/>
            <p:nvPr/>
          </p:nvSpPr>
          <p:spPr>
            <a:xfrm>
              <a:off x="7749583" y="479220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00FF"/>
            </a:solidFill>
            <a:ln w="19044" cap="rnd">
              <a:solidFill>
                <a:srgbClr val="000000"/>
              </a:solidFill>
              <a:prstDash val="solid"/>
              <a:round/>
            </a:ln>
          </p:spPr>
          <p:txBody>
            <a:bodyPr rtlCol="0" anchor="ctr"/>
            <a:lstStyle/>
            <a:p>
              <a:endParaRPr lang="en-US"/>
            </a:p>
          </p:txBody>
        </p:sp>
        <p:sp>
          <p:nvSpPr>
            <p:cNvPr id="79" name="Figura a mano libera: forma 78">
              <a:extLst>
                <a:ext uri="{FF2B5EF4-FFF2-40B4-BE49-F238E27FC236}">
                  <a16:creationId xmlns:a16="http://schemas.microsoft.com/office/drawing/2014/main" id="{F053AA26-7B7D-637F-C5B1-B5597AEFFC8E}"/>
                </a:ext>
              </a:extLst>
            </p:cNvPr>
            <p:cNvSpPr/>
            <p:nvPr/>
          </p:nvSpPr>
          <p:spPr>
            <a:xfrm>
              <a:off x="8136193" y="4770725"/>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00FF"/>
            </a:solidFill>
            <a:ln w="19044" cap="rnd">
              <a:solidFill>
                <a:srgbClr val="000000"/>
              </a:solidFill>
              <a:prstDash val="solid"/>
              <a:round/>
            </a:ln>
          </p:spPr>
          <p:txBody>
            <a:bodyPr rtlCol="0" anchor="ctr"/>
            <a:lstStyle/>
            <a:p>
              <a:endParaRPr lang="en-US"/>
            </a:p>
          </p:txBody>
        </p:sp>
        <p:sp>
          <p:nvSpPr>
            <p:cNvPr id="80" name="Figura a mano libera: forma 79">
              <a:extLst>
                <a:ext uri="{FF2B5EF4-FFF2-40B4-BE49-F238E27FC236}">
                  <a16:creationId xmlns:a16="http://schemas.microsoft.com/office/drawing/2014/main" id="{F7CA6608-FD89-0A40-23E1-5EDC3E07A4A9}"/>
                </a:ext>
              </a:extLst>
            </p:cNvPr>
            <p:cNvSpPr/>
            <p:nvPr/>
          </p:nvSpPr>
          <p:spPr>
            <a:xfrm>
              <a:off x="8304443" y="4595322"/>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00FF"/>
            </a:solidFill>
            <a:ln w="19044" cap="rnd">
              <a:solidFill>
                <a:srgbClr val="000000"/>
              </a:solidFill>
              <a:prstDash val="solid"/>
              <a:round/>
            </a:ln>
          </p:spPr>
          <p:txBody>
            <a:bodyPr rtlCol="0" anchor="ctr"/>
            <a:lstStyle/>
            <a:p>
              <a:endParaRPr lang="en-US"/>
            </a:p>
          </p:txBody>
        </p:sp>
        <p:sp>
          <p:nvSpPr>
            <p:cNvPr id="81" name="Figura a mano libera: forma 80">
              <a:extLst>
                <a:ext uri="{FF2B5EF4-FFF2-40B4-BE49-F238E27FC236}">
                  <a16:creationId xmlns:a16="http://schemas.microsoft.com/office/drawing/2014/main" id="{613B8057-0B44-B3CF-D06D-1AF6D8410CEA}"/>
                </a:ext>
              </a:extLst>
            </p:cNvPr>
            <p:cNvSpPr/>
            <p:nvPr/>
          </p:nvSpPr>
          <p:spPr>
            <a:xfrm>
              <a:off x="7459632" y="466333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00FF"/>
            </a:solidFill>
            <a:ln w="19044" cap="rnd">
              <a:solidFill>
                <a:srgbClr val="000000"/>
              </a:solidFill>
              <a:prstDash val="solid"/>
              <a:round/>
            </a:ln>
          </p:spPr>
          <p:txBody>
            <a:bodyPr rtlCol="0" anchor="ctr"/>
            <a:lstStyle/>
            <a:p>
              <a:endParaRPr lang="en-US"/>
            </a:p>
          </p:txBody>
        </p:sp>
        <p:sp>
          <p:nvSpPr>
            <p:cNvPr id="82" name="Figura a mano libera: forma 81">
              <a:extLst>
                <a:ext uri="{FF2B5EF4-FFF2-40B4-BE49-F238E27FC236}">
                  <a16:creationId xmlns:a16="http://schemas.microsoft.com/office/drawing/2014/main" id="{45D7B189-1626-2FE0-E128-19006B6B24A1}"/>
                </a:ext>
              </a:extLst>
            </p:cNvPr>
            <p:cNvSpPr/>
            <p:nvPr/>
          </p:nvSpPr>
          <p:spPr>
            <a:xfrm>
              <a:off x="7481111" y="485664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00FF"/>
            </a:solidFill>
            <a:ln w="19044" cap="rnd">
              <a:solidFill>
                <a:srgbClr val="000000"/>
              </a:solidFill>
              <a:prstDash val="solid"/>
              <a:round/>
            </a:ln>
          </p:spPr>
          <p:txBody>
            <a:bodyPr rtlCol="0" anchor="ctr"/>
            <a:lstStyle/>
            <a:p>
              <a:endParaRPr lang="en-US"/>
            </a:p>
          </p:txBody>
        </p:sp>
        <p:sp>
          <p:nvSpPr>
            <p:cNvPr id="83" name="Figura a mano libera: forma 82">
              <a:extLst>
                <a:ext uri="{FF2B5EF4-FFF2-40B4-BE49-F238E27FC236}">
                  <a16:creationId xmlns:a16="http://schemas.microsoft.com/office/drawing/2014/main" id="{B002E7EB-009B-9640-EEE5-619954DFE9CC}"/>
                </a:ext>
              </a:extLst>
            </p:cNvPr>
            <p:cNvSpPr/>
            <p:nvPr/>
          </p:nvSpPr>
          <p:spPr>
            <a:xfrm>
              <a:off x="8383195" y="473493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00FF"/>
            </a:solidFill>
            <a:ln w="19044" cap="rnd">
              <a:solidFill>
                <a:srgbClr val="000000"/>
              </a:solidFill>
              <a:prstDash val="solid"/>
              <a:round/>
            </a:ln>
          </p:spPr>
          <p:txBody>
            <a:bodyPr rtlCol="0" anchor="ctr"/>
            <a:lstStyle/>
            <a:p>
              <a:endParaRPr lang="en-US"/>
            </a:p>
          </p:txBody>
        </p:sp>
        <p:sp>
          <p:nvSpPr>
            <p:cNvPr id="84" name="CasellaDiTesto 83">
              <a:extLst>
                <a:ext uri="{FF2B5EF4-FFF2-40B4-BE49-F238E27FC236}">
                  <a16:creationId xmlns:a16="http://schemas.microsoft.com/office/drawing/2014/main" id="{307603B2-8B30-6660-A257-77F9902DCAD8}"/>
                </a:ext>
              </a:extLst>
            </p:cNvPr>
            <p:cNvSpPr txBox="1"/>
            <p:nvPr/>
          </p:nvSpPr>
          <p:spPr>
            <a:xfrm>
              <a:off x="8213922" y="5060385"/>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1</a:t>
              </a:r>
            </a:p>
          </p:txBody>
        </p:sp>
        <p:sp>
          <p:nvSpPr>
            <p:cNvPr id="85" name="CasellaDiTesto 84">
              <a:extLst>
                <a:ext uri="{FF2B5EF4-FFF2-40B4-BE49-F238E27FC236}">
                  <a16:creationId xmlns:a16="http://schemas.microsoft.com/office/drawing/2014/main" id="{557BF418-8924-7916-86C3-196672F1F55D}"/>
                </a:ext>
              </a:extLst>
            </p:cNvPr>
            <p:cNvSpPr txBox="1"/>
            <p:nvPr/>
          </p:nvSpPr>
          <p:spPr>
            <a:xfrm>
              <a:off x="5986426" y="2883512"/>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2</a:t>
              </a:r>
            </a:p>
          </p:txBody>
        </p:sp>
        <p:sp>
          <p:nvSpPr>
            <p:cNvPr id="86" name="Figura a mano libera: forma 85">
              <a:extLst>
                <a:ext uri="{FF2B5EF4-FFF2-40B4-BE49-F238E27FC236}">
                  <a16:creationId xmlns:a16="http://schemas.microsoft.com/office/drawing/2014/main" id="{480EDAEF-1C16-AA12-71F6-EC9356F77815}"/>
                </a:ext>
              </a:extLst>
            </p:cNvPr>
            <p:cNvSpPr/>
            <p:nvPr/>
          </p:nvSpPr>
          <p:spPr>
            <a:xfrm>
              <a:off x="8149843" y="348202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grpSp>
      <p:sp>
        <p:nvSpPr>
          <p:cNvPr id="49" name="CasellaDiTesto 48">
            <a:extLst>
              <a:ext uri="{FF2B5EF4-FFF2-40B4-BE49-F238E27FC236}">
                <a16:creationId xmlns:a16="http://schemas.microsoft.com/office/drawing/2014/main" id="{CC3BB41D-893C-9E1A-0497-199948940110}"/>
              </a:ext>
            </a:extLst>
          </p:cNvPr>
          <p:cNvSpPr txBox="1"/>
          <p:nvPr/>
        </p:nvSpPr>
        <p:spPr>
          <a:xfrm>
            <a:off x="9093799" y="2901071"/>
            <a:ext cx="2260000"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this example the label can assume three values (red, green, blue)</a:t>
            </a:r>
          </a:p>
        </p:txBody>
      </p:sp>
      <p:sp>
        <p:nvSpPr>
          <p:cNvPr id="50" name="CasellaDiTesto 49">
            <a:extLst>
              <a:ext uri="{FF2B5EF4-FFF2-40B4-BE49-F238E27FC236}">
                <a16:creationId xmlns:a16="http://schemas.microsoft.com/office/drawing/2014/main" id="{C9AB22FA-C859-AF84-1BC8-624B7DC68CCC}"/>
              </a:ext>
            </a:extLst>
          </p:cNvPr>
          <p:cNvSpPr txBox="1"/>
          <p:nvPr/>
        </p:nvSpPr>
        <p:spPr>
          <a:xfrm>
            <a:off x="444843" y="5313509"/>
            <a:ext cx="10908956"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Once we have learnt this property of the data (that we did not know before) we still have to give an interpretation to it and if it is useful, use this information to simplify classification algorithms. </a:t>
            </a:r>
          </a:p>
        </p:txBody>
      </p:sp>
    </p:spTree>
    <p:extLst>
      <p:ext uri="{BB962C8B-B14F-4D97-AF65-F5344CB8AC3E}">
        <p14:creationId xmlns:p14="http://schemas.microsoft.com/office/powerpoint/2010/main" val="404821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spPr>
      <a:bodyPr rtlCol="0" anchor="ctr"/>
      <a:lstStyle>
        <a:defPPr algn="ctr">
          <a:defRPr sz="2000"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1983</Words>
  <Application>Microsoft Office PowerPoint</Application>
  <PresentationFormat>Widescreen</PresentationFormat>
  <Paragraphs>303</Paragraphs>
  <Slides>25</Slides>
  <Notes>2</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25</vt:i4>
      </vt:variant>
    </vt:vector>
  </HeadingPairs>
  <TitlesOfParts>
    <vt:vector size="31" baseType="lpstr">
      <vt:lpstr>Arial</vt:lpstr>
      <vt:lpstr>Calibri</vt:lpstr>
      <vt:lpstr>Symbol</vt:lpstr>
      <vt:lpstr>Wingdings</vt:lpstr>
      <vt:lpstr>Tema di Office</vt:lpstr>
      <vt:lpstr>Equation</vt:lpstr>
      <vt:lpstr>Artificial Intellingence (AI) and Machine Learning (ML) </vt:lpstr>
      <vt:lpstr>Very short introduction to Machine Learning</vt:lpstr>
      <vt:lpstr>Example of Applications of Machine Learning</vt:lpstr>
      <vt:lpstr>The three different cases of Machine Learning</vt:lpstr>
      <vt:lpstr>Supervised Learning</vt:lpstr>
      <vt:lpstr>Supervised Learning</vt:lpstr>
      <vt:lpstr>More on classification</vt:lpstr>
      <vt:lpstr>Unsupervised learning</vt:lpstr>
      <vt:lpstr>Example of Data Clustering</vt:lpstr>
      <vt:lpstr>Example of dimensionality reduction</vt:lpstr>
      <vt:lpstr>Reinforcement learning</vt:lpstr>
      <vt:lpstr>Machine learning in sensor applications</vt:lpstr>
      <vt:lpstr>Machine learning in sensor applications</vt:lpstr>
      <vt:lpstr>When is ML useful for data interpretation in sensors </vt:lpstr>
      <vt:lpstr>General characteristics of the training process</vt:lpstr>
      <vt:lpstr>Data used in the training process</vt:lpstr>
      <vt:lpstr>Effectiveness metrics: the confusion matrix</vt:lpstr>
      <vt:lpstr>The training phase</vt:lpstr>
      <vt:lpstr>Types of ML algorithms</vt:lpstr>
      <vt:lpstr>Artificial Neural Networks: the origins</vt:lpstr>
      <vt:lpstr>The perceptron classifier </vt:lpstr>
      <vt:lpstr>The perceptron operation: 2D case</vt:lpstr>
      <vt:lpstr>Perceptron classifier</vt:lpstr>
      <vt:lpstr>Setting the weights from the training data = learning</vt:lpstr>
      <vt:lpstr>Artificial Neural Networks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555</cp:revision>
  <dcterms:created xsi:type="dcterms:W3CDTF">2015-02-03T16:10:37Z</dcterms:created>
  <dcterms:modified xsi:type="dcterms:W3CDTF">2023-05-24T14:02:15Z</dcterms:modified>
</cp:coreProperties>
</file>