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60" r:id="rId7"/>
    <p:sldId id="262" r:id="rId8"/>
    <p:sldId id="263" r:id="rId9"/>
    <p:sldId id="279" r:id="rId10"/>
    <p:sldId id="264" r:id="rId11"/>
    <p:sldId id="265" r:id="rId12"/>
    <p:sldId id="268" r:id="rId13"/>
    <p:sldId id="280" r:id="rId14"/>
    <p:sldId id="281" r:id="rId15"/>
    <p:sldId id="282" r:id="rId16"/>
    <p:sldId id="283" r:id="rId17"/>
    <p:sldId id="272" r:id="rId18"/>
    <p:sldId id="273" r:id="rId19"/>
    <p:sldId id="274" r:id="rId20"/>
    <p:sldId id="275" r:id="rId21"/>
    <p:sldId id="276" r:id="rId22"/>
    <p:sldId id="277"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CC0"/>
    <a:srgbClr val="FF9999"/>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63" d="100"/>
          <a:sy n="63" d="100"/>
        </p:scale>
        <p:origin x="61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5/22/2021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6726E245-BE16-4A03-B1F5-DF75CC6A9830}" type="slidenum">
              <a:rPr lang="en-US" smtClean="0"/>
              <a:t>2</a:t>
            </a:fld>
            <a:endParaRPr lang="en-US" dirty="0"/>
          </a:p>
        </p:txBody>
      </p:sp>
    </p:spTree>
    <p:extLst>
      <p:ext uri="{BB962C8B-B14F-4D97-AF65-F5344CB8AC3E}">
        <p14:creationId xmlns:p14="http://schemas.microsoft.com/office/powerpoint/2010/main" val="336627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5/22/2021</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5/22/2021</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5/22/2021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svg"/><Relationship Id="rId4" Type="http://schemas.openxmlformats.org/officeDocument/2006/relationships/image" Target="../media/image9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98.wmf"/><Relationship Id="rId18" Type="http://schemas.openxmlformats.org/officeDocument/2006/relationships/oleObject" Target="../embeddings/oleObject86.bin"/><Relationship Id="rId3" Type="http://schemas.openxmlformats.org/officeDocument/2006/relationships/image" Target="../media/image40.svg"/><Relationship Id="rId21" Type="http://schemas.openxmlformats.org/officeDocument/2006/relationships/image" Target="../media/image102.wmf"/><Relationship Id="rId7" Type="http://schemas.openxmlformats.org/officeDocument/2006/relationships/image" Target="../media/image50.wmf"/><Relationship Id="rId12" Type="http://schemas.openxmlformats.org/officeDocument/2006/relationships/oleObject" Target="../embeddings/oleObject83.bin"/><Relationship Id="rId17" Type="http://schemas.openxmlformats.org/officeDocument/2006/relationships/image" Target="../media/image100.wmf"/><Relationship Id="rId2" Type="http://schemas.openxmlformats.org/officeDocument/2006/relationships/image" Target="../media/image39.png"/><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97.wmf"/><Relationship Id="rId5" Type="http://schemas.openxmlformats.org/officeDocument/2006/relationships/image" Target="../media/image94.svg"/><Relationship Id="rId15" Type="http://schemas.openxmlformats.org/officeDocument/2006/relationships/image" Target="../media/image99.wmf"/><Relationship Id="rId10" Type="http://schemas.openxmlformats.org/officeDocument/2006/relationships/oleObject" Target="../embeddings/oleObject82.bin"/><Relationship Id="rId19" Type="http://schemas.openxmlformats.org/officeDocument/2006/relationships/image" Target="../media/image101.wmf"/><Relationship Id="rId4" Type="http://schemas.openxmlformats.org/officeDocument/2006/relationships/image" Target="../media/image93.png"/><Relationship Id="rId9" Type="http://schemas.openxmlformats.org/officeDocument/2006/relationships/image" Target="../media/image52.wmf"/><Relationship Id="rId14" Type="http://schemas.openxmlformats.org/officeDocument/2006/relationships/oleObject" Target="../embeddings/oleObject8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07.wmf"/><Relationship Id="rId18" Type="http://schemas.openxmlformats.org/officeDocument/2006/relationships/oleObject" Target="../embeddings/oleObject95.bin"/><Relationship Id="rId3" Type="http://schemas.openxmlformats.org/officeDocument/2006/relationships/image" Target="../media/image40.svg"/><Relationship Id="rId21" Type="http://schemas.openxmlformats.org/officeDocument/2006/relationships/image" Target="../media/image111.wmf"/><Relationship Id="rId7" Type="http://schemas.openxmlformats.org/officeDocument/2006/relationships/image" Target="../media/image104.wmf"/><Relationship Id="rId12" Type="http://schemas.openxmlformats.org/officeDocument/2006/relationships/oleObject" Target="../embeddings/oleObject92.bin"/><Relationship Id="rId17" Type="http://schemas.openxmlformats.org/officeDocument/2006/relationships/image" Target="../media/image109.wmf"/><Relationship Id="rId25" Type="http://schemas.openxmlformats.org/officeDocument/2006/relationships/image" Target="../media/image113.wmf"/><Relationship Id="rId2" Type="http://schemas.openxmlformats.org/officeDocument/2006/relationships/image" Target="../media/image39.png"/><Relationship Id="rId16" Type="http://schemas.openxmlformats.org/officeDocument/2006/relationships/oleObject" Target="../embeddings/oleObject94.bin"/><Relationship Id="rId20"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89.bin"/><Relationship Id="rId11" Type="http://schemas.openxmlformats.org/officeDocument/2006/relationships/image" Target="../media/image106.wmf"/><Relationship Id="rId24" Type="http://schemas.openxmlformats.org/officeDocument/2006/relationships/oleObject" Target="../embeddings/oleObject98.bin"/><Relationship Id="rId5" Type="http://schemas.openxmlformats.org/officeDocument/2006/relationships/image" Target="../media/image103.wmf"/><Relationship Id="rId15" Type="http://schemas.openxmlformats.org/officeDocument/2006/relationships/image" Target="../media/image108.wmf"/><Relationship Id="rId23" Type="http://schemas.openxmlformats.org/officeDocument/2006/relationships/image" Target="../media/image112.wmf"/><Relationship Id="rId10" Type="http://schemas.openxmlformats.org/officeDocument/2006/relationships/oleObject" Target="../embeddings/oleObject91.bin"/><Relationship Id="rId19" Type="http://schemas.openxmlformats.org/officeDocument/2006/relationships/image" Target="../media/image110.wmf"/><Relationship Id="rId4" Type="http://schemas.openxmlformats.org/officeDocument/2006/relationships/oleObject" Target="../embeddings/oleObject88.bin"/><Relationship Id="rId9" Type="http://schemas.openxmlformats.org/officeDocument/2006/relationships/image" Target="../media/image105.wmf"/><Relationship Id="rId14" Type="http://schemas.openxmlformats.org/officeDocument/2006/relationships/oleObject" Target="../embeddings/oleObject93.bin"/><Relationship Id="rId22" Type="http://schemas.openxmlformats.org/officeDocument/2006/relationships/oleObject" Target="../embeddings/oleObject9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16.wmf"/><Relationship Id="rId3" Type="http://schemas.openxmlformats.org/officeDocument/2006/relationships/image" Target="../media/image40.svg"/><Relationship Id="rId7" Type="http://schemas.openxmlformats.org/officeDocument/2006/relationships/image" Target="../media/image114.wmf"/><Relationship Id="rId12" Type="http://schemas.openxmlformats.org/officeDocument/2006/relationships/oleObject" Target="../embeddings/oleObject103.bin"/><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15.wmf"/><Relationship Id="rId5" Type="http://schemas.openxmlformats.org/officeDocument/2006/relationships/image" Target="../media/image106.wmf"/><Relationship Id="rId15" Type="http://schemas.openxmlformats.org/officeDocument/2006/relationships/image" Target="../media/image119.png"/><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11.wmf"/><Relationship Id="rId14" Type="http://schemas.openxmlformats.org/officeDocument/2006/relationships/image" Target="../media/image1150.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21.wmf"/><Relationship Id="rId18" Type="http://schemas.openxmlformats.org/officeDocument/2006/relationships/oleObject" Target="../embeddings/oleObject111.bin"/><Relationship Id="rId3" Type="http://schemas.openxmlformats.org/officeDocument/2006/relationships/image" Target="../media/image40.svg"/><Relationship Id="rId21" Type="http://schemas.openxmlformats.org/officeDocument/2006/relationships/image" Target="../media/image124.wmf"/><Relationship Id="rId7" Type="http://schemas.openxmlformats.org/officeDocument/2006/relationships/image" Target="../media/image118.wmf"/><Relationship Id="rId12" Type="http://schemas.openxmlformats.org/officeDocument/2006/relationships/oleObject" Target="../embeddings/oleObject108.bin"/><Relationship Id="rId17" Type="http://schemas.openxmlformats.org/officeDocument/2006/relationships/image" Target="../media/image116.wmf"/><Relationship Id="rId2" Type="http://schemas.openxmlformats.org/officeDocument/2006/relationships/image" Target="../media/image39.png"/><Relationship Id="rId16" Type="http://schemas.openxmlformats.org/officeDocument/2006/relationships/oleObject" Target="../embeddings/oleObject110.bin"/><Relationship Id="rId20"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20.wmf"/><Relationship Id="rId5" Type="http://schemas.openxmlformats.org/officeDocument/2006/relationships/image" Target="../media/image117.wmf"/><Relationship Id="rId15" Type="http://schemas.openxmlformats.org/officeDocument/2006/relationships/image" Target="../media/image122.wmf"/><Relationship Id="rId10" Type="http://schemas.openxmlformats.org/officeDocument/2006/relationships/oleObject" Target="../embeddings/oleObject107.bin"/><Relationship Id="rId19" Type="http://schemas.openxmlformats.org/officeDocument/2006/relationships/image" Target="../media/image123.wmf"/><Relationship Id="rId4" Type="http://schemas.openxmlformats.org/officeDocument/2006/relationships/oleObject" Target="../embeddings/oleObject104.bin"/><Relationship Id="rId9" Type="http://schemas.openxmlformats.org/officeDocument/2006/relationships/image" Target="../media/image119.wmf"/><Relationship Id="rId14" Type="http://schemas.openxmlformats.org/officeDocument/2006/relationships/oleObject" Target="../embeddings/oleObject10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40.svg"/><Relationship Id="rId7" Type="http://schemas.openxmlformats.org/officeDocument/2006/relationships/image" Target="../media/image125.wmf"/><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oleObject" Target="../embeddings/oleObject114.bin"/><Relationship Id="rId5" Type="http://schemas.openxmlformats.org/officeDocument/2006/relationships/image" Target="../media/image117.wmf"/><Relationship Id="rId4" Type="http://schemas.openxmlformats.org/officeDocument/2006/relationships/oleObject" Target="../embeddings/oleObject113.bin"/><Relationship Id="rId9" Type="http://schemas.openxmlformats.org/officeDocument/2006/relationships/image" Target="../media/image12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30.wmf"/><Relationship Id="rId3" Type="http://schemas.openxmlformats.org/officeDocument/2006/relationships/image" Target="../media/image40.svg"/><Relationship Id="rId7" Type="http://schemas.openxmlformats.org/officeDocument/2006/relationships/image" Target="../media/image127.wmf"/><Relationship Id="rId12" Type="http://schemas.openxmlformats.org/officeDocument/2006/relationships/oleObject" Target="../embeddings/oleObject120.bin"/><Relationship Id="rId17" Type="http://schemas.openxmlformats.org/officeDocument/2006/relationships/image" Target="../media/image132.wmf"/><Relationship Id="rId2" Type="http://schemas.openxmlformats.org/officeDocument/2006/relationships/image" Target="../media/image39.png"/><Relationship Id="rId16" Type="http://schemas.openxmlformats.org/officeDocument/2006/relationships/oleObject" Target="../embeddings/oleObject122.bin"/><Relationship Id="rId1" Type="http://schemas.openxmlformats.org/officeDocument/2006/relationships/slideLayout" Target="../slideLayouts/slideLayout2.xml"/><Relationship Id="rId6" Type="http://schemas.openxmlformats.org/officeDocument/2006/relationships/oleObject" Target="../embeddings/oleObject117.bin"/><Relationship Id="rId11" Type="http://schemas.openxmlformats.org/officeDocument/2006/relationships/image" Target="../media/image129.wmf"/><Relationship Id="rId5" Type="http://schemas.openxmlformats.org/officeDocument/2006/relationships/image" Target="../media/image126.wmf"/><Relationship Id="rId15" Type="http://schemas.openxmlformats.org/officeDocument/2006/relationships/image" Target="../media/image131.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28.wmf"/><Relationship Id="rId14" Type="http://schemas.openxmlformats.org/officeDocument/2006/relationships/oleObject" Target="../embeddings/oleObject12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image" Target="../media/image138.wmf"/><Relationship Id="rId18" Type="http://schemas.openxmlformats.org/officeDocument/2006/relationships/oleObject" Target="../embeddings/oleObject130.bin"/><Relationship Id="rId3" Type="http://schemas.openxmlformats.org/officeDocument/2006/relationships/image" Target="../media/image133.svg"/><Relationship Id="rId21" Type="http://schemas.openxmlformats.org/officeDocument/2006/relationships/image" Target="../media/image142.wmf"/><Relationship Id="rId7" Type="http://schemas.openxmlformats.org/officeDocument/2006/relationships/image" Target="../media/image135.wmf"/><Relationship Id="rId12" Type="http://schemas.openxmlformats.org/officeDocument/2006/relationships/oleObject" Target="../embeddings/oleObject127.bin"/><Relationship Id="rId17" Type="http://schemas.openxmlformats.org/officeDocument/2006/relationships/image" Target="../media/image140.wmf"/><Relationship Id="rId2" Type="http://schemas.openxmlformats.org/officeDocument/2006/relationships/image" Target="../media/image93.png"/><Relationship Id="rId16" Type="http://schemas.openxmlformats.org/officeDocument/2006/relationships/oleObject" Target="../embeddings/oleObject129.bin"/><Relationship Id="rId20" Type="http://schemas.openxmlformats.org/officeDocument/2006/relationships/oleObject" Target="../embeddings/oleObject131.bin"/><Relationship Id="rId1" Type="http://schemas.openxmlformats.org/officeDocument/2006/relationships/slideLayout" Target="../slideLayouts/slideLayout2.xml"/><Relationship Id="rId6" Type="http://schemas.openxmlformats.org/officeDocument/2006/relationships/oleObject" Target="../embeddings/oleObject124.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image" Target="../media/image139.wmf"/><Relationship Id="rId23" Type="http://schemas.openxmlformats.org/officeDocument/2006/relationships/image" Target="../media/image143.wmf"/><Relationship Id="rId10" Type="http://schemas.openxmlformats.org/officeDocument/2006/relationships/oleObject" Target="../embeddings/oleObject126.bin"/><Relationship Id="rId19" Type="http://schemas.openxmlformats.org/officeDocument/2006/relationships/image" Target="../media/image141.wmf"/><Relationship Id="rId4" Type="http://schemas.openxmlformats.org/officeDocument/2006/relationships/oleObject" Target="../embeddings/oleObject123.bin"/><Relationship Id="rId9" Type="http://schemas.openxmlformats.org/officeDocument/2006/relationships/image" Target="../media/image136.wmf"/><Relationship Id="rId14" Type="http://schemas.openxmlformats.org/officeDocument/2006/relationships/oleObject" Target="../embeddings/oleObject128.bin"/><Relationship Id="rId22" Type="http://schemas.openxmlformats.org/officeDocument/2006/relationships/oleObject" Target="../embeddings/oleObject1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47.wmf"/><Relationship Id="rId3" Type="http://schemas.openxmlformats.org/officeDocument/2006/relationships/image" Target="../media/image133.svg"/><Relationship Id="rId7" Type="http://schemas.openxmlformats.org/officeDocument/2006/relationships/image" Target="../media/image144.wmf"/><Relationship Id="rId12" Type="http://schemas.openxmlformats.org/officeDocument/2006/relationships/oleObject" Target="../embeddings/oleObject137.bin"/><Relationship Id="rId17" Type="http://schemas.openxmlformats.org/officeDocument/2006/relationships/image" Target="../media/image149.wmf"/><Relationship Id="rId2" Type="http://schemas.openxmlformats.org/officeDocument/2006/relationships/image" Target="../media/image93.png"/><Relationship Id="rId16" Type="http://schemas.openxmlformats.org/officeDocument/2006/relationships/oleObject" Target="../embeddings/oleObject139.bin"/><Relationship Id="rId1" Type="http://schemas.openxmlformats.org/officeDocument/2006/relationships/slideLayout" Target="../slideLayouts/slideLayout2.xml"/><Relationship Id="rId6" Type="http://schemas.openxmlformats.org/officeDocument/2006/relationships/oleObject" Target="../embeddings/oleObject134.bin"/><Relationship Id="rId11" Type="http://schemas.openxmlformats.org/officeDocument/2006/relationships/image" Target="../media/image146.wmf"/><Relationship Id="rId5" Type="http://schemas.openxmlformats.org/officeDocument/2006/relationships/image" Target="../media/image139.wmf"/><Relationship Id="rId15" Type="http://schemas.openxmlformats.org/officeDocument/2006/relationships/image" Target="../media/image148.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45.wmf"/><Relationship Id="rId14" Type="http://schemas.openxmlformats.org/officeDocument/2006/relationships/oleObject" Target="../embeddings/oleObject13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2.bin"/><Relationship Id="rId3" Type="http://schemas.openxmlformats.org/officeDocument/2006/relationships/image" Target="../media/image133.svg"/><Relationship Id="rId7" Type="http://schemas.openxmlformats.org/officeDocument/2006/relationships/image" Target="../media/image151.wmf"/><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oleObject" Target="../embeddings/oleObject141.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52.wmf"/></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11.wmf"/><Relationship Id="rId26" Type="http://schemas.openxmlformats.org/officeDocument/2006/relationships/image" Target="../media/image15.wmf"/><Relationship Id="rId21" Type="http://schemas.openxmlformats.org/officeDocument/2006/relationships/oleObject" Target="../embeddings/oleObject7.bin"/><Relationship Id="rId34" Type="http://schemas.openxmlformats.org/officeDocument/2006/relationships/image" Target="../media/image19.wmf"/><Relationship Id="rId7" Type="http://schemas.openxmlformats.org/officeDocument/2006/relationships/image" Target="../media/image3.png"/><Relationship Id="rId12" Type="http://schemas.openxmlformats.org/officeDocument/2006/relationships/image" Target="../media/image9.wmf"/><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oleObject" Target="../embeddings/oleObject13.bin"/><Relationship Id="rId38" Type="http://schemas.openxmlformats.org/officeDocument/2006/relationships/image" Target="../media/image21.wmf"/><Relationship Id="rId2" Type="http://schemas.openxmlformats.org/officeDocument/2006/relationships/notesSlide" Target="../notesSlides/notesSlide1.xml"/><Relationship Id="rId16" Type="http://schemas.openxmlformats.org/officeDocument/2006/relationships/image" Target="../media/image6.svg"/><Relationship Id="rId20" Type="http://schemas.openxmlformats.org/officeDocument/2006/relationships/image" Target="../media/image12.wmf"/><Relationship Id="rId29"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oleObject" Target="../embeddings/oleObject3.bin"/><Relationship Id="rId24" Type="http://schemas.openxmlformats.org/officeDocument/2006/relationships/image" Target="../media/image14.wmf"/><Relationship Id="rId32" Type="http://schemas.openxmlformats.org/officeDocument/2006/relationships/image" Target="../media/image18.wmf"/><Relationship Id="rId37" Type="http://schemas.openxmlformats.org/officeDocument/2006/relationships/oleObject" Target="../embeddings/oleObject15.bin"/><Relationship Id="rId5" Type="http://schemas.openxmlformats.org/officeDocument/2006/relationships/oleObject" Target="../embeddings/oleObject1.bin"/><Relationship Id="rId15" Type="http://schemas.openxmlformats.org/officeDocument/2006/relationships/image" Target="../media/image5.png"/><Relationship Id="rId23" Type="http://schemas.openxmlformats.org/officeDocument/2006/relationships/oleObject" Target="../embeddings/oleObject8.bin"/><Relationship Id="rId28" Type="http://schemas.openxmlformats.org/officeDocument/2006/relationships/image" Target="../media/image16.wmf"/><Relationship Id="rId36" Type="http://schemas.openxmlformats.org/officeDocument/2006/relationships/image" Target="../media/image20.wmf"/><Relationship Id="rId10" Type="http://schemas.openxmlformats.org/officeDocument/2006/relationships/image" Target="../media/image8.wmf"/><Relationship Id="rId19" Type="http://schemas.openxmlformats.org/officeDocument/2006/relationships/oleObject" Target="../embeddings/oleObject6.bin"/><Relationship Id="rId31" Type="http://schemas.openxmlformats.org/officeDocument/2006/relationships/oleObject" Target="../embeddings/oleObject12.bin"/><Relationship Id="rId4" Type="http://schemas.openxmlformats.org/officeDocument/2006/relationships/image" Target="../media/image2.svg"/><Relationship Id="rId9" Type="http://schemas.openxmlformats.org/officeDocument/2006/relationships/oleObject" Target="../embeddings/oleObject2.bin"/><Relationship Id="rId14" Type="http://schemas.openxmlformats.org/officeDocument/2006/relationships/image" Target="../media/image10.wmf"/><Relationship Id="rId22" Type="http://schemas.openxmlformats.org/officeDocument/2006/relationships/image" Target="../media/image13.wmf"/><Relationship Id="rId27" Type="http://schemas.openxmlformats.org/officeDocument/2006/relationships/oleObject" Target="../embeddings/oleObject10.bin"/><Relationship Id="rId30" Type="http://schemas.openxmlformats.org/officeDocument/2006/relationships/image" Target="../media/image17.wmf"/><Relationship Id="rId35" Type="http://schemas.openxmlformats.org/officeDocument/2006/relationships/oleObject" Target="../embeddings/oleObject14.bin"/><Relationship Id="rId8" Type="http://schemas.openxmlformats.org/officeDocument/2006/relationships/image" Target="../media/image4.sv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3.svg"/><Relationship Id="rId7" Type="http://schemas.openxmlformats.org/officeDocument/2006/relationships/image" Target="../media/image156.wmf"/><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oleObject" Target="../embeddings/oleObject145.bin"/><Relationship Id="rId5" Type="http://schemas.openxmlformats.org/officeDocument/2006/relationships/image" Target="../media/image155.wmf"/><Relationship Id="rId4" Type="http://schemas.openxmlformats.org/officeDocument/2006/relationships/oleObject" Target="../embeddings/oleObject144.bin"/></Relationships>
</file>

<file path=ppt/slides/_rels/slide2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162.svg"/><Relationship Id="rId7" Type="http://schemas.openxmlformats.org/officeDocument/2006/relationships/image" Target="../media/image164.wmf"/><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oleObject" Target="../embeddings/oleObject147.bin"/><Relationship Id="rId5" Type="http://schemas.openxmlformats.org/officeDocument/2006/relationships/image" Target="../media/image163.wmf"/><Relationship Id="rId4" Type="http://schemas.openxmlformats.org/officeDocument/2006/relationships/oleObject" Target="../embeddings/oleObject14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3.svg"/><Relationship Id="rId7" Type="http://schemas.openxmlformats.org/officeDocument/2006/relationships/image" Target="../media/image25.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9.svg"/><Relationship Id="rId7" Type="http://schemas.openxmlformats.org/officeDocument/2006/relationships/image" Target="../media/image31.w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24.bin"/><Relationship Id="rId1" Type="http://schemas.openxmlformats.org/officeDocument/2006/relationships/slideLayout" Target="../slideLayouts/slideLayout1.xml"/><Relationship Id="rId6" Type="http://schemas.openxmlformats.org/officeDocument/2006/relationships/oleObject" Target="../embeddings/oleObject26.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7.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5.wmf"/><Relationship Id="rId18" Type="http://schemas.openxmlformats.org/officeDocument/2006/relationships/oleObject" Target="../embeddings/oleObject36.bin"/><Relationship Id="rId26" Type="http://schemas.openxmlformats.org/officeDocument/2006/relationships/oleObject" Target="../embeddings/oleObject40.bin"/><Relationship Id="rId3" Type="http://schemas.openxmlformats.org/officeDocument/2006/relationships/image" Target="../media/image40.sv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33.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image" Target="../media/image39.png"/><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44.wmf"/><Relationship Id="rId24" Type="http://schemas.openxmlformats.org/officeDocument/2006/relationships/oleObject" Target="../embeddings/oleObject39.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10" Type="http://schemas.openxmlformats.org/officeDocument/2006/relationships/oleObject" Target="../embeddings/oleObject32.bin"/><Relationship Id="rId19" Type="http://schemas.openxmlformats.org/officeDocument/2006/relationships/image" Target="../media/image48.wmf"/><Relationship Id="rId4" Type="http://schemas.openxmlformats.org/officeDocument/2006/relationships/oleObject" Target="../embeddings/oleObject29.bin"/><Relationship Id="rId9" Type="http://schemas.openxmlformats.org/officeDocument/2006/relationships/image" Target="../media/image43.wmf"/><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52.wmf"/></Relationships>
</file>

<file path=ppt/slides/_rels/slide7.xml.rels><?xml version="1.0" encoding="UTF-8" standalone="yes"?>
<Relationships xmlns="http://schemas.openxmlformats.org/package/2006/relationships"><Relationship Id="rId13" Type="http://schemas.openxmlformats.org/officeDocument/2006/relationships/image" Target="../media/image57.wmf"/><Relationship Id="rId18" Type="http://schemas.openxmlformats.org/officeDocument/2006/relationships/oleObject" Target="../embeddings/oleObject48.bin"/><Relationship Id="rId26" Type="http://schemas.openxmlformats.org/officeDocument/2006/relationships/oleObject" Target="../embeddings/oleObject52.bin"/><Relationship Id="rId21" Type="http://schemas.openxmlformats.org/officeDocument/2006/relationships/image" Target="../media/image61.wmf"/><Relationship Id="rId34" Type="http://schemas.openxmlformats.org/officeDocument/2006/relationships/oleObject" Target="../embeddings/oleObject56.bin"/><Relationship Id="rId7" Type="http://schemas.openxmlformats.org/officeDocument/2006/relationships/image" Target="../media/image54.wmf"/><Relationship Id="rId12" Type="http://schemas.openxmlformats.org/officeDocument/2006/relationships/oleObject" Target="../embeddings/oleObject45.bin"/><Relationship Id="rId17" Type="http://schemas.openxmlformats.org/officeDocument/2006/relationships/image" Target="../media/image59.wmf"/><Relationship Id="rId25" Type="http://schemas.openxmlformats.org/officeDocument/2006/relationships/image" Target="../media/image63.wmf"/><Relationship Id="rId33" Type="http://schemas.openxmlformats.org/officeDocument/2006/relationships/image" Target="../media/image67.wmf"/><Relationship Id="rId2" Type="http://schemas.openxmlformats.org/officeDocument/2006/relationships/image" Target="../media/image39.png"/><Relationship Id="rId16" Type="http://schemas.openxmlformats.org/officeDocument/2006/relationships/oleObject" Target="../embeddings/oleObject47.bin"/><Relationship Id="rId20" Type="http://schemas.openxmlformats.org/officeDocument/2006/relationships/oleObject" Target="../embeddings/oleObject49.bin"/><Relationship Id="rId29" Type="http://schemas.openxmlformats.org/officeDocument/2006/relationships/image" Target="../media/image65.wmf"/><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56.wmf"/><Relationship Id="rId24" Type="http://schemas.openxmlformats.org/officeDocument/2006/relationships/oleObject" Target="../embeddings/oleObject51.bin"/><Relationship Id="rId32" Type="http://schemas.openxmlformats.org/officeDocument/2006/relationships/oleObject" Target="../embeddings/oleObject55.bin"/><Relationship Id="rId37" Type="http://schemas.openxmlformats.org/officeDocument/2006/relationships/image" Target="../media/image70.svg"/><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28" Type="http://schemas.openxmlformats.org/officeDocument/2006/relationships/oleObject" Target="../embeddings/oleObject53.bin"/><Relationship Id="rId36" Type="http://schemas.openxmlformats.org/officeDocument/2006/relationships/image" Target="../media/image69.png"/><Relationship Id="rId10" Type="http://schemas.openxmlformats.org/officeDocument/2006/relationships/oleObject" Target="../embeddings/oleObject44.bin"/><Relationship Id="rId19" Type="http://schemas.openxmlformats.org/officeDocument/2006/relationships/image" Target="../media/image60.wmf"/><Relationship Id="rId31" Type="http://schemas.openxmlformats.org/officeDocument/2006/relationships/image" Target="../media/image66.wmf"/><Relationship Id="rId4" Type="http://schemas.openxmlformats.org/officeDocument/2006/relationships/oleObject" Target="../embeddings/oleObject41.bin"/><Relationship Id="rId9" Type="http://schemas.openxmlformats.org/officeDocument/2006/relationships/image" Target="../media/image55.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64.wmf"/><Relationship Id="rId30" Type="http://schemas.openxmlformats.org/officeDocument/2006/relationships/oleObject" Target="../embeddings/oleObject54.bin"/><Relationship Id="rId35" Type="http://schemas.openxmlformats.org/officeDocument/2006/relationships/image" Target="../media/image68.wmf"/><Relationship Id="rId8" Type="http://schemas.openxmlformats.org/officeDocument/2006/relationships/oleObject" Target="../embeddings/oleObject43.bin"/><Relationship Id="rId3"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wmf"/><Relationship Id="rId18" Type="http://schemas.openxmlformats.org/officeDocument/2006/relationships/oleObject" Target="../embeddings/oleObject61.bin"/><Relationship Id="rId26" Type="http://schemas.openxmlformats.org/officeDocument/2006/relationships/oleObject" Target="../embeddings/oleObject65.bin"/><Relationship Id="rId3" Type="http://schemas.openxmlformats.org/officeDocument/2006/relationships/image" Target="../media/image40.svg"/><Relationship Id="rId21" Type="http://schemas.openxmlformats.org/officeDocument/2006/relationships/image" Target="../media/image76.wmf"/><Relationship Id="rId7" Type="http://schemas.openxmlformats.org/officeDocument/2006/relationships/image" Target="../media/image71.wmf"/><Relationship Id="rId12" Type="http://schemas.openxmlformats.org/officeDocument/2006/relationships/oleObject" Target="../embeddings/oleObject59.bin"/><Relationship Id="rId17" Type="http://schemas.openxmlformats.org/officeDocument/2006/relationships/image" Target="../media/image46.wmf"/><Relationship Id="rId25" Type="http://schemas.openxmlformats.org/officeDocument/2006/relationships/image" Target="../media/image78.wmf"/><Relationship Id="rId2" Type="http://schemas.openxmlformats.org/officeDocument/2006/relationships/image" Target="../media/image39.png"/><Relationship Id="rId16" Type="http://schemas.openxmlformats.org/officeDocument/2006/relationships/oleObject" Target="../embeddings/oleObject34.bin"/><Relationship Id="rId20" Type="http://schemas.openxmlformats.org/officeDocument/2006/relationships/oleObject" Target="../embeddings/oleObject62.bin"/><Relationship Id="rId29" Type="http://schemas.openxmlformats.org/officeDocument/2006/relationships/image" Target="../media/image80.wmf"/><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72.wmf"/><Relationship Id="rId24" Type="http://schemas.openxmlformats.org/officeDocument/2006/relationships/oleObject" Target="../embeddings/oleObject64.bin"/><Relationship Id="rId5" Type="http://schemas.openxmlformats.org/officeDocument/2006/relationships/image" Target="../media/image55.wmf"/><Relationship Id="rId15" Type="http://schemas.openxmlformats.org/officeDocument/2006/relationships/image" Target="../media/image74.wmf"/><Relationship Id="rId23" Type="http://schemas.openxmlformats.org/officeDocument/2006/relationships/image" Target="../media/image77.wmf"/><Relationship Id="rId28" Type="http://schemas.openxmlformats.org/officeDocument/2006/relationships/oleObject" Target="../embeddings/oleObject66.bin"/><Relationship Id="rId10" Type="http://schemas.openxmlformats.org/officeDocument/2006/relationships/oleObject" Target="../embeddings/oleObject58.bin"/><Relationship Id="rId19" Type="http://schemas.openxmlformats.org/officeDocument/2006/relationships/image" Target="../media/image75.wmf"/><Relationship Id="rId31" Type="http://schemas.openxmlformats.org/officeDocument/2006/relationships/image" Target="../media/image81.wmf"/><Relationship Id="rId4" Type="http://schemas.openxmlformats.org/officeDocument/2006/relationships/oleObject" Target="../embeddings/oleObject43.bin"/><Relationship Id="rId9" Type="http://schemas.openxmlformats.org/officeDocument/2006/relationships/image" Target="../media/image70.svg"/><Relationship Id="rId14" Type="http://schemas.openxmlformats.org/officeDocument/2006/relationships/oleObject" Target="../embeddings/oleObject60.bin"/><Relationship Id="rId22" Type="http://schemas.openxmlformats.org/officeDocument/2006/relationships/oleObject" Target="../embeddings/oleObject63.bin"/><Relationship Id="rId27" Type="http://schemas.openxmlformats.org/officeDocument/2006/relationships/image" Target="../media/image79.wmf"/><Relationship Id="rId30" Type="http://schemas.openxmlformats.org/officeDocument/2006/relationships/oleObject" Target="../embeddings/oleObject67.bin"/></Relationships>
</file>

<file path=ppt/slides/_rels/slide9.xml.rels><?xml version="1.0" encoding="UTF-8" standalone="yes"?>
<Relationships xmlns="http://schemas.openxmlformats.org/package/2006/relationships"><Relationship Id="rId13" Type="http://schemas.openxmlformats.org/officeDocument/2006/relationships/image" Target="../media/image74.wmf"/><Relationship Id="rId18" Type="http://schemas.openxmlformats.org/officeDocument/2006/relationships/oleObject" Target="../embeddings/oleObject72.bin"/><Relationship Id="rId26" Type="http://schemas.openxmlformats.org/officeDocument/2006/relationships/oleObject" Target="../embeddings/oleObject76.bin"/><Relationship Id="rId21" Type="http://schemas.openxmlformats.org/officeDocument/2006/relationships/image" Target="../media/image84.wmf"/><Relationship Id="rId34" Type="http://schemas.openxmlformats.org/officeDocument/2006/relationships/oleObject" Target="../embeddings/oleObject80.bin"/><Relationship Id="rId7" Type="http://schemas.openxmlformats.org/officeDocument/2006/relationships/image" Target="../media/image71.wmf"/><Relationship Id="rId12" Type="http://schemas.openxmlformats.org/officeDocument/2006/relationships/oleObject" Target="../embeddings/oleObject70.bin"/><Relationship Id="rId17" Type="http://schemas.openxmlformats.org/officeDocument/2006/relationships/image" Target="../media/image77.wmf"/><Relationship Id="rId25" Type="http://schemas.openxmlformats.org/officeDocument/2006/relationships/image" Target="../media/image86.wmf"/><Relationship Id="rId33" Type="http://schemas.openxmlformats.org/officeDocument/2006/relationships/image" Target="../media/image90.wmf"/><Relationship Id="rId2" Type="http://schemas.openxmlformats.org/officeDocument/2006/relationships/image" Target="../media/image39.png"/><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88.wmf"/><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82.wmf"/><Relationship Id="rId24" Type="http://schemas.openxmlformats.org/officeDocument/2006/relationships/oleObject" Target="../embeddings/oleObject75.bin"/><Relationship Id="rId32" Type="http://schemas.openxmlformats.org/officeDocument/2006/relationships/oleObject" Target="../embeddings/oleObject79.bin"/><Relationship Id="rId37" Type="http://schemas.openxmlformats.org/officeDocument/2006/relationships/image" Target="../media/image92.wmf"/><Relationship Id="rId5" Type="http://schemas.openxmlformats.org/officeDocument/2006/relationships/image" Target="../media/image55.wmf"/><Relationship Id="rId15" Type="http://schemas.openxmlformats.org/officeDocument/2006/relationships/image" Target="../media/image46.wmf"/><Relationship Id="rId23" Type="http://schemas.openxmlformats.org/officeDocument/2006/relationships/image" Target="../media/image85.wmf"/><Relationship Id="rId28" Type="http://schemas.openxmlformats.org/officeDocument/2006/relationships/oleObject" Target="../embeddings/oleObject77.bin"/><Relationship Id="rId36" Type="http://schemas.openxmlformats.org/officeDocument/2006/relationships/oleObject" Target="../embeddings/oleObject81.bin"/><Relationship Id="rId10" Type="http://schemas.openxmlformats.org/officeDocument/2006/relationships/oleObject" Target="../embeddings/oleObject69.bin"/><Relationship Id="rId19" Type="http://schemas.openxmlformats.org/officeDocument/2006/relationships/image" Target="../media/image83.wmf"/><Relationship Id="rId31" Type="http://schemas.openxmlformats.org/officeDocument/2006/relationships/image" Target="../media/image89.wmf"/><Relationship Id="rId4" Type="http://schemas.openxmlformats.org/officeDocument/2006/relationships/oleObject" Target="../embeddings/oleObject43.bin"/><Relationship Id="rId9" Type="http://schemas.openxmlformats.org/officeDocument/2006/relationships/image" Target="../media/image70.svg"/><Relationship Id="rId14" Type="http://schemas.openxmlformats.org/officeDocument/2006/relationships/oleObject" Target="../embeddings/oleObject34.bin"/><Relationship Id="rId22" Type="http://schemas.openxmlformats.org/officeDocument/2006/relationships/oleObject" Target="../embeddings/oleObject74.bin"/><Relationship Id="rId27" Type="http://schemas.openxmlformats.org/officeDocument/2006/relationships/image" Target="../media/image87.wmf"/><Relationship Id="rId30" Type="http://schemas.openxmlformats.org/officeDocument/2006/relationships/oleObject" Target="../embeddings/oleObject78.bin"/><Relationship Id="rId35" Type="http://schemas.openxmlformats.org/officeDocument/2006/relationships/image" Target="../media/image91.wmf"/><Relationship Id="rId8" Type="http://schemas.openxmlformats.org/officeDocument/2006/relationships/image" Target="../media/image69.png"/><Relationship Id="rId3"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6525"/>
            <a:ext cx="10515600" cy="662397"/>
          </a:xfrm>
        </p:spPr>
        <p:txBody>
          <a:bodyPr/>
          <a:lstStyle/>
          <a:p>
            <a:r>
              <a:rPr lang="en-US" dirty="0"/>
              <a:t>Voltage amplifiers: number of inputs and outputs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7" name="Graphic 6">
            <a:extLst>
              <a:ext uri="{FF2B5EF4-FFF2-40B4-BE49-F238E27FC236}">
                <a16:creationId xmlns:a16="http://schemas.microsoft.com/office/drawing/2014/main" id="{9EFD7436-E4A8-48B5-BD48-A9178F476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2150" y="1363073"/>
            <a:ext cx="2076450" cy="1476375"/>
          </a:xfrm>
          <a:prstGeom prst="rect">
            <a:avLst/>
          </a:prstGeom>
        </p:spPr>
      </p:pic>
      <p:pic>
        <p:nvPicPr>
          <p:cNvPr id="9" name="Graphic 8">
            <a:extLst>
              <a:ext uri="{FF2B5EF4-FFF2-40B4-BE49-F238E27FC236}">
                <a16:creationId xmlns:a16="http://schemas.microsoft.com/office/drawing/2014/main" id="{0B7A14C8-CF8B-4259-9396-D41C10FD83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3881" y="3170450"/>
            <a:ext cx="2019300" cy="1457325"/>
          </a:xfrm>
          <a:prstGeom prst="rect">
            <a:avLst/>
          </a:prstGeom>
        </p:spPr>
      </p:pic>
      <p:pic>
        <p:nvPicPr>
          <p:cNvPr id="11" name="Graphic 10">
            <a:extLst>
              <a:ext uri="{FF2B5EF4-FFF2-40B4-BE49-F238E27FC236}">
                <a16:creationId xmlns:a16="http://schemas.microsoft.com/office/drawing/2014/main" id="{31EB9425-FA50-4888-A473-72C1B37B0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4184" y="1708664"/>
            <a:ext cx="1876425" cy="1695450"/>
          </a:xfrm>
          <a:prstGeom prst="rect">
            <a:avLst/>
          </a:prstGeom>
        </p:spPr>
      </p:pic>
      <p:sp>
        <p:nvSpPr>
          <p:cNvPr id="12" name="TextBox 11">
            <a:extLst>
              <a:ext uri="{FF2B5EF4-FFF2-40B4-BE49-F238E27FC236}">
                <a16:creationId xmlns:a16="http://schemas.microsoft.com/office/drawing/2014/main" id="{9F388388-D976-4AEA-A2D8-4E5042B9FAF2}"/>
              </a:ext>
            </a:extLst>
          </p:cNvPr>
          <p:cNvSpPr txBox="1"/>
          <p:nvPr/>
        </p:nvSpPr>
        <p:spPr>
          <a:xfrm>
            <a:off x="684119" y="2570286"/>
            <a:ext cx="5196728"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Unipolar:</a:t>
            </a:r>
          </a:p>
          <a:p>
            <a:r>
              <a:rPr lang="it-IT" sz="2400" dirty="0">
                <a:latin typeface="Arial" panose="020B0604020202020204" pitchFamily="34" charset="0"/>
                <a:cs typeface="Arial" panose="020B0604020202020204" pitchFamily="34" charset="0"/>
              </a:rPr>
              <a:t>single input </a:t>
            </a:r>
          </a:p>
          <a:p>
            <a:r>
              <a:rPr lang="it-IT" sz="2400" dirty="0">
                <a:latin typeface="Arial" panose="020B0604020202020204" pitchFamily="34" charset="0"/>
                <a:cs typeface="Arial" panose="020B0604020202020204" pitchFamily="34" charset="0"/>
              </a:rPr>
              <a:t>single output (single-ended, S/E) </a:t>
            </a:r>
          </a:p>
        </p:txBody>
      </p:sp>
      <p:sp>
        <p:nvSpPr>
          <p:cNvPr id="13" name="TextBox 12">
            <a:extLst>
              <a:ext uri="{FF2B5EF4-FFF2-40B4-BE49-F238E27FC236}">
                <a16:creationId xmlns:a16="http://schemas.microsoft.com/office/drawing/2014/main" id="{E6C69C41-260E-4CF5-8180-8AD3630DB89B}"/>
              </a:ext>
            </a:extLst>
          </p:cNvPr>
          <p:cNvSpPr txBox="1"/>
          <p:nvPr/>
        </p:nvSpPr>
        <p:spPr>
          <a:xfrm>
            <a:off x="3428999" y="4565326"/>
            <a:ext cx="4903695"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Differential: </a:t>
            </a:r>
          </a:p>
          <a:p>
            <a:r>
              <a:rPr lang="it-IT" sz="2400" dirty="0">
                <a:latin typeface="Arial" panose="020B0604020202020204" pitchFamily="34" charset="0"/>
                <a:cs typeface="Arial" panose="020B0604020202020204" pitchFamily="34" charset="0"/>
              </a:rPr>
              <a:t>differential input, </a:t>
            </a:r>
          </a:p>
          <a:p>
            <a:r>
              <a:rPr lang="it-IT" sz="2400" dirty="0">
                <a:latin typeface="Arial" panose="020B0604020202020204" pitchFamily="34" charset="0"/>
                <a:cs typeface="Arial" panose="020B0604020202020204" pitchFamily="34" charset="0"/>
              </a:rPr>
              <a:t>single output (single-ended, S/E) </a:t>
            </a:r>
          </a:p>
        </p:txBody>
      </p:sp>
      <p:sp>
        <p:nvSpPr>
          <p:cNvPr id="14" name="TextBox 13">
            <a:extLst>
              <a:ext uri="{FF2B5EF4-FFF2-40B4-BE49-F238E27FC236}">
                <a16:creationId xmlns:a16="http://schemas.microsoft.com/office/drawing/2014/main" id="{2F4D20DC-A169-4D26-B45A-207CBF9101E3}"/>
              </a:ext>
            </a:extLst>
          </p:cNvPr>
          <p:cNvSpPr txBox="1"/>
          <p:nvPr/>
        </p:nvSpPr>
        <p:spPr>
          <a:xfrm>
            <a:off x="8847922" y="3679902"/>
            <a:ext cx="2770337"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Fully Differential: </a:t>
            </a:r>
          </a:p>
          <a:p>
            <a:r>
              <a:rPr lang="it-IT" sz="2400" dirty="0">
                <a:latin typeface="Arial" panose="020B0604020202020204" pitchFamily="34" charset="0"/>
                <a:cs typeface="Arial" panose="020B0604020202020204" pitchFamily="34" charset="0"/>
              </a:rPr>
              <a:t>differential input, </a:t>
            </a:r>
          </a:p>
          <a:p>
            <a:r>
              <a:rPr lang="it-IT" sz="2400" dirty="0">
                <a:latin typeface="Arial" panose="020B0604020202020204" pitchFamily="34" charset="0"/>
                <a:cs typeface="Arial" panose="020B0604020202020204" pitchFamily="34" charset="0"/>
              </a:rPr>
              <a:t>differential output</a:t>
            </a:r>
          </a:p>
        </p:txBody>
      </p:sp>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4B421884-B34F-4519-969C-71D26167C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581" y="1234556"/>
            <a:ext cx="3152775" cy="4098608"/>
          </a:xfrm>
          <a:prstGeom prst="rect">
            <a:avLst/>
          </a:prstGeom>
        </p:spPr>
      </p:pic>
      <p:sp>
        <p:nvSpPr>
          <p:cNvPr id="2" name="Title 1">
            <a:extLst>
              <a:ext uri="{FF2B5EF4-FFF2-40B4-BE49-F238E27FC236}">
                <a16:creationId xmlns:a16="http://schemas.microsoft.com/office/drawing/2014/main" id="{F9044B9C-B325-4060-82C0-43400716F14C}"/>
              </a:ext>
            </a:extLst>
          </p:cNvPr>
          <p:cNvSpPr>
            <a:spLocks noGrp="1"/>
          </p:cNvSpPr>
          <p:nvPr>
            <p:ph type="title"/>
          </p:nvPr>
        </p:nvSpPr>
        <p:spPr>
          <a:xfrm>
            <a:off x="860329" y="33531"/>
            <a:ext cx="10515600" cy="662397"/>
          </a:xfrm>
        </p:spPr>
        <p:txBody>
          <a:bodyPr/>
          <a:lstStyle/>
          <a:p>
            <a:r>
              <a:rPr lang="it-IT" dirty="0"/>
              <a:t>BJT case</a:t>
            </a:r>
          </a:p>
        </p:txBody>
      </p:sp>
      <p:sp>
        <p:nvSpPr>
          <p:cNvPr id="3" name="Footer Placeholder 2">
            <a:extLst>
              <a:ext uri="{FF2B5EF4-FFF2-40B4-BE49-F238E27FC236}">
                <a16:creationId xmlns:a16="http://schemas.microsoft.com/office/drawing/2014/main" id="{AA568C5A-5FBB-4406-8BF7-34C571A95C81}"/>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B4B56B0C-3205-48B2-B73C-E66E4C9410DC}"/>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7" name="CasellaDiTesto 6">
            <a:extLst>
              <a:ext uri="{FF2B5EF4-FFF2-40B4-BE49-F238E27FC236}">
                <a16:creationId xmlns:a16="http://schemas.microsoft.com/office/drawing/2014/main" id="{DB67A3A9-1489-4703-B91F-0B3A05A0BEB7}"/>
              </a:ext>
            </a:extLst>
          </p:cNvPr>
          <p:cNvSpPr txBox="1"/>
          <p:nvPr/>
        </p:nvSpPr>
        <p:spPr>
          <a:xfrm>
            <a:off x="3714986" y="795856"/>
            <a:ext cx="802843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a BJT differential amplifier, the expressions are exactly the same as for the MOSFET case. </a:t>
            </a:r>
          </a:p>
        </p:txBody>
      </p:sp>
      <p:sp>
        <p:nvSpPr>
          <p:cNvPr id="8" name="CasellaDiTesto 7">
            <a:extLst>
              <a:ext uri="{FF2B5EF4-FFF2-40B4-BE49-F238E27FC236}">
                <a16:creationId xmlns:a16="http://schemas.microsoft.com/office/drawing/2014/main" id="{7C6E46E7-BF6F-49D0-B5C9-3D4C32166C7A}"/>
              </a:ext>
            </a:extLst>
          </p:cNvPr>
          <p:cNvSpPr txBox="1"/>
          <p:nvPr/>
        </p:nvSpPr>
        <p:spPr>
          <a:xfrm>
            <a:off x="3760226" y="1726781"/>
            <a:ext cx="793795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only important difference is the presence of a base current that is drawn from the voltage sources that provide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In terms of small signal analysis, this base current is the cause of a finite input resistance that may result in an input attenuation if the signal voltage sources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have a significant internal resistance. </a:t>
            </a:r>
          </a:p>
        </p:txBody>
      </p:sp>
      <p:sp>
        <p:nvSpPr>
          <p:cNvPr id="6" name="Figura a mano libera: forma 5">
            <a:extLst>
              <a:ext uri="{FF2B5EF4-FFF2-40B4-BE49-F238E27FC236}">
                <a16:creationId xmlns:a16="http://schemas.microsoft.com/office/drawing/2014/main" id="{54089CB9-2BF4-45CD-ABEB-E79EA22BA33B}"/>
              </a:ext>
            </a:extLst>
          </p:cNvPr>
          <p:cNvSpPr/>
          <p:nvPr/>
        </p:nvSpPr>
        <p:spPr>
          <a:xfrm>
            <a:off x="2484210" y="3491318"/>
            <a:ext cx="754742" cy="445887"/>
          </a:xfrm>
          <a:custGeom>
            <a:avLst/>
            <a:gdLst>
              <a:gd name="connsiteX0" fmla="*/ 754742 w 754742"/>
              <a:gd name="connsiteY0" fmla="*/ 10459 h 445887"/>
              <a:gd name="connsiteX1" fmla="*/ 362857 w 754742"/>
              <a:gd name="connsiteY1" fmla="*/ 24973 h 445887"/>
              <a:gd name="connsiteX2" fmla="*/ 217714 w 754742"/>
              <a:gd name="connsiteY2" fmla="*/ 228173 h 445887"/>
              <a:gd name="connsiteX3" fmla="*/ 0 w 754742"/>
              <a:gd name="connsiteY3" fmla="*/ 445887 h 445887"/>
            </a:gdLst>
            <a:ahLst/>
            <a:cxnLst>
              <a:cxn ang="0">
                <a:pos x="connsiteX0" y="connsiteY0"/>
              </a:cxn>
              <a:cxn ang="0">
                <a:pos x="connsiteX1" y="connsiteY1"/>
              </a:cxn>
              <a:cxn ang="0">
                <a:pos x="connsiteX2" y="connsiteY2"/>
              </a:cxn>
              <a:cxn ang="0">
                <a:pos x="connsiteX3" y="connsiteY3"/>
              </a:cxn>
            </a:cxnLst>
            <a:rect l="l" t="t" r="r" b="b"/>
            <a:pathLst>
              <a:path w="754742" h="445887">
                <a:moveTo>
                  <a:pt x="754742" y="10459"/>
                </a:moveTo>
                <a:cubicBezTo>
                  <a:pt x="603552" y="-427"/>
                  <a:pt x="452362" y="-11313"/>
                  <a:pt x="362857" y="24973"/>
                </a:cubicBezTo>
                <a:cubicBezTo>
                  <a:pt x="273352" y="61259"/>
                  <a:pt x="278190" y="158021"/>
                  <a:pt x="217714" y="228173"/>
                </a:cubicBezTo>
                <a:cubicBezTo>
                  <a:pt x="157238" y="298325"/>
                  <a:pt x="78619" y="372106"/>
                  <a:pt x="0" y="44588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forma 8">
            <a:extLst>
              <a:ext uri="{FF2B5EF4-FFF2-40B4-BE49-F238E27FC236}">
                <a16:creationId xmlns:a16="http://schemas.microsoft.com/office/drawing/2014/main" id="{8DA60377-7A1A-4845-957B-618CF5D867EB}"/>
              </a:ext>
            </a:extLst>
          </p:cNvPr>
          <p:cNvSpPr/>
          <p:nvPr/>
        </p:nvSpPr>
        <p:spPr>
          <a:xfrm flipH="1">
            <a:off x="711654" y="3491318"/>
            <a:ext cx="754742" cy="445887"/>
          </a:xfrm>
          <a:custGeom>
            <a:avLst/>
            <a:gdLst>
              <a:gd name="connsiteX0" fmla="*/ 754742 w 754742"/>
              <a:gd name="connsiteY0" fmla="*/ 10459 h 445887"/>
              <a:gd name="connsiteX1" fmla="*/ 362857 w 754742"/>
              <a:gd name="connsiteY1" fmla="*/ 24973 h 445887"/>
              <a:gd name="connsiteX2" fmla="*/ 217714 w 754742"/>
              <a:gd name="connsiteY2" fmla="*/ 228173 h 445887"/>
              <a:gd name="connsiteX3" fmla="*/ 0 w 754742"/>
              <a:gd name="connsiteY3" fmla="*/ 445887 h 445887"/>
            </a:gdLst>
            <a:ahLst/>
            <a:cxnLst>
              <a:cxn ang="0">
                <a:pos x="connsiteX0" y="connsiteY0"/>
              </a:cxn>
              <a:cxn ang="0">
                <a:pos x="connsiteX1" y="connsiteY1"/>
              </a:cxn>
              <a:cxn ang="0">
                <a:pos x="connsiteX2" y="connsiteY2"/>
              </a:cxn>
              <a:cxn ang="0">
                <a:pos x="connsiteX3" y="connsiteY3"/>
              </a:cxn>
            </a:cxnLst>
            <a:rect l="l" t="t" r="r" b="b"/>
            <a:pathLst>
              <a:path w="754742" h="445887">
                <a:moveTo>
                  <a:pt x="754742" y="10459"/>
                </a:moveTo>
                <a:cubicBezTo>
                  <a:pt x="603552" y="-427"/>
                  <a:pt x="452362" y="-11313"/>
                  <a:pt x="362857" y="24973"/>
                </a:cubicBezTo>
                <a:cubicBezTo>
                  <a:pt x="273352" y="61259"/>
                  <a:pt x="278190" y="158021"/>
                  <a:pt x="217714" y="228173"/>
                </a:cubicBezTo>
                <a:cubicBezTo>
                  <a:pt x="157238" y="298325"/>
                  <a:pt x="78619" y="372106"/>
                  <a:pt x="0" y="44588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EC659E77-6CDF-437B-8E71-2E2B4E8D6DF8}"/>
              </a:ext>
            </a:extLst>
          </p:cNvPr>
          <p:cNvSpPr txBox="1"/>
          <p:nvPr/>
        </p:nvSpPr>
        <p:spPr>
          <a:xfrm>
            <a:off x="711654" y="3668137"/>
            <a:ext cx="51969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B1</a:t>
            </a:r>
          </a:p>
        </p:txBody>
      </p:sp>
      <p:sp>
        <p:nvSpPr>
          <p:cNvPr id="11" name="CasellaDiTesto 10">
            <a:extLst>
              <a:ext uri="{FF2B5EF4-FFF2-40B4-BE49-F238E27FC236}">
                <a16:creationId xmlns:a16="http://schemas.microsoft.com/office/drawing/2014/main" id="{F17BE90D-0FFA-4FB3-B9C0-B3C33165E309}"/>
              </a:ext>
            </a:extLst>
          </p:cNvPr>
          <p:cNvSpPr txBox="1"/>
          <p:nvPr/>
        </p:nvSpPr>
        <p:spPr>
          <a:xfrm>
            <a:off x="2774495" y="3636034"/>
            <a:ext cx="51969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B2</a:t>
            </a:r>
          </a:p>
        </p:txBody>
      </p:sp>
      <p:pic>
        <p:nvPicPr>
          <p:cNvPr id="13" name="Elemento grafico 12">
            <a:extLst>
              <a:ext uri="{FF2B5EF4-FFF2-40B4-BE49-F238E27FC236}">
                <a16:creationId xmlns:a16="http://schemas.microsoft.com/office/drawing/2014/main" id="{E4DA29DB-E1E4-453A-A750-A2591B59C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8129" y="4266099"/>
            <a:ext cx="3359072" cy="1863334"/>
          </a:xfrm>
          <a:prstGeom prst="rect">
            <a:avLst/>
          </a:prstGeom>
        </p:spPr>
      </p:pic>
      <p:sp>
        <p:nvSpPr>
          <p:cNvPr id="14" name="CasellaDiTesto 13">
            <a:extLst>
              <a:ext uri="{FF2B5EF4-FFF2-40B4-BE49-F238E27FC236}">
                <a16:creationId xmlns:a16="http://schemas.microsoft.com/office/drawing/2014/main" id="{0788231A-D78D-4947-9334-5CE00E2DD71A}"/>
              </a:ext>
            </a:extLst>
          </p:cNvPr>
          <p:cNvSpPr txBox="1"/>
          <p:nvPr/>
        </p:nvSpPr>
        <p:spPr>
          <a:xfrm>
            <a:off x="3238952" y="4828148"/>
            <a:ext cx="294022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Equivalent circuit of </a:t>
            </a:r>
          </a:p>
          <a:p>
            <a:r>
              <a:rPr lang="en-US" sz="2400" dirty="0">
                <a:latin typeface="Arial" panose="020B0604020202020204" pitchFamily="34" charset="0"/>
                <a:cs typeface="Arial" panose="020B0604020202020204" pitchFamily="34" charset="0"/>
              </a:rPr>
              <a:t>the input terminals</a:t>
            </a:r>
          </a:p>
        </p:txBody>
      </p:sp>
    </p:spTree>
    <p:extLst>
      <p:ext uri="{BB962C8B-B14F-4D97-AF65-F5344CB8AC3E}">
        <p14:creationId xmlns:p14="http://schemas.microsoft.com/office/powerpoint/2010/main" val="6296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5A7D-C783-4C1C-BC70-1D6AFE2BB764}"/>
              </a:ext>
            </a:extLst>
          </p:cNvPr>
          <p:cNvSpPr>
            <a:spLocks noGrp="1"/>
          </p:cNvSpPr>
          <p:nvPr>
            <p:ph type="title"/>
          </p:nvPr>
        </p:nvSpPr>
        <p:spPr>
          <a:xfrm>
            <a:off x="632712" y="9525"/>
            <a:ext cx="10515600" cy="662397"/>
          </a:xfrm>
        </p:spPr>
        <p:txBody>
          <a:bodyPr/>
          <a:lstStyle/>
          <a:p>
            <a:r>
              <a:rPr lang="en-US" dirty="0"/>
              <a:t>Maximum gain for a given supply voltage</a:t>
            </a:r>
          </a:p>
        </p:txBody>
      </p:sp>
      <p:sp>
        <p:nvSpPr>
          <p:cNvPr id="3" name="Footer Placeholder 2">
            <a:extLst>
              <a:ext uri="{FF2B5EF4-FFF2-40B4-BE49-F238E27FC236}">
                <a16:creationId xmlns:a16="http://schemas.microsoft.com/office/drawing/2014/main" id="{B5856ADC-CE11-4C4A-8779-683CAC2A6C90}"/>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7265175D-8133-4FCC-B509-DB9E07B7A02F}"/>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04EA4BBD-31FE-4E89-ABCB-EA214EAF89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993" y="705332"/>
            <a:ext cx="1933964" cy="2528478"/>
          </a:xfrm>
          <a:prstGeom prst="rect">
            <a:avLst/>
          </a:prstGeom>
        </p:spPr>
      </p:pic>
      <p:pic>
        <p:nvPicPr>
          <p:cNvPr id="6" name="Elemento grafico 5">
            <a:extLst>
              <a:ext uri="{FF2B5EF4-FFF2-40B4-BE49-F238E27FC236}">
                <a16:creationId xmlns:a16="http://schemas.microsoft.com/office/drawing/2014/main" id="{EC8D8CBE-E27B-4C3A-A340-CAFDB24A59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993" y="3429000"/>
            <a:ext cx="2057400" cy="2674621"/>
          </a:xfrm>
          <a:prstGeom prst="rect">
            <a:avLst/>
          </a:prstGeom>
        </p:spPr>
      </p:pic>
      <p:graphicFrame>
        <p:nvGraphicFramePr>
          <p:cNvPr id="7" name="Oggetto 12">
            <a:extLst>
              <a:ext uri="{FF2B5EF4-FFF2-40B4-BE49-F238E27FC236}">
                <a16:creationId xmlns:a16="http://schemas.microsoft.com/office/drawing/2014/main" id="{993EFD87-3A0E-4F09-877A-6B477F4C16FE}"/>
              </a:ext>
            </a:extLst>
          </p:cNvPr>
          <p:cNvGraphicFramePr>
            <a:graphicFrameLocks noChangeAspect="1"/>
          </p:cNvGraphicFramePr>
          <p:nvPr>
            <p:extLst>
              <p:ext uri="{D42A27DB-BD31-4B8C-83A1-F6EECF244321}">
                <p14:modId xmlns:p14="http://schemas.microsoft.com/office/powerpoint/2010/main" val="3077589858"/>
              </p:ext>
            </p:extLst>
          </p:nvPr>
        </p:nvGraphicFramePr>
        <p:xfrm>
          <a:off x="4740502" y="942660"/>
          <a:ext cx="1751013" cy="749300"/>
        </p:xfrm>
        <a:graphic>
          <a:graphicData uri="http://schemas.openxmlformats.org/presentationml/2006/ole">
            <mc:AlternateContent xmlns:mc="http://schemas.openxmlformats.org/markup-compatibility/2006">
              <mc:Choice xmlns:v="urn:schemas-microsoft-com:vml" Requires="v">
                <p:oleObj name="Equation" r:id="rId6" imgW="914400" imgH="393480" progId="Equation.DSMT4">
                  <p:embed/>
                </p:oleObj>
              </mc:Choice>
              <mc:Fallback>
                <p:oleObj name="Equation" r:id="rId6" imgW="914400" imgH="393480" progId="Equation.DSMT4">
                  <p:embed/>
                  <p:pic>
                    <p:nvPicPr>
                      <p:cNvPr id="17" name="Oggetto 12">
                        <a:extLst>
                          <a:ext uri="{FF2B5EF4-FFF2-40B4-BE49-F238E27FC236}">
                            <a16:creationId xmlns:a16="http://schemas.microsoft.com/office/drawing/2014/main" id="{1123C268-F74C-4F3C-949E-B8E4D6793605}"/>
                          </a:ext>
                        </a:extLst>
                      </p:cNvPr>
                      <p:cNvPicPr/>
                      <p:nvPr/>
                    </p:nvPicPr>
                    <p:blipFill>
                      <a:blip r:embed="rId7"/>
                      <a:stretch>
                        <a:fillRect/>
                      </a:stretch>
                    </p:blipFill>
                    <p:spPr>
                      <a:xfrm>
                        <a:off x="4740502" y="942660"/>
                        <a:ext cx="1751013" cy="749300"/>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074B93F6-EC2A-4B45-98F7-949F74F9A55D}"/>
              </a:ext>
            </a:extLst>
          </p:cNvPr>
          <p:cNvGraphicFramePr>
            <a:graphicFrameLocks noChangeAspect="1"/>
          </p:cNvGraphicFramePr>
          <p:nvPr>
            <p:extLst>
              <p:ext uri="{D42A27DB-BD31-4B8C-83A1-F6EECF244321}">
                <p14:modId xmlns:p14="http://schemas.microsoft.com/office/powerpoint/2010/main" val="1625156507"/>
              </p:ext>
            </p:extLst>
          </p:nvPr>
        </p:nvGraphicFramePr>
        <p:xfrm>
          <a:off x="4966865" y="1791038"/>
          <a:ext cx="2773363" cy="796925"/>
        </p:xfrm>
        <a:graphic>
          <a:graphicData uri="http://schemas.openxmlformats.org/presentationml/2006/ole">
            <mc:AlternateContent xmlns:mc="http://schemas.openxmlformats.org/markup-compatibility/2006">
              <mc:Choice xmlns:v="urn:schemas-microsoft-com:vml" Requires="v">
                <p:oleObj name="Equation" r:id="rId8" imgW="1447560" imgH="419040" progId="Equation.DSMT4">
                  <p:embed/>
                </p:oleObj>
              </mc:Choice>
              <mc:Fallback>
                <p:oleObj name="Equation" r:id="rId8" imgW="1447560" imgH="419040" progId="Equation.DSMT4">
                  <p:embed/>
                  <p:pic>
                    <p:nvPicPr>
                      <p:cNvPr id="22" name="Oggetto 12">
                        <a:extLst>
                          <a:ext uri="{FF2B5EF4-FFF2-40B4-BE49-F238E27FC236}">
                            <a16:creationId xmlns:a16="http://schemas.microsoft.com/office/drawing/2014/main" id="{E3B236C5-61AE-4502-974C-DBC2127C369E}"/>
                          </a:ext>
                        </a:extLst>
                      </p:cNvPr>
                      <p:cNvPicPr/>
                      <p:nvPr/>
                    </p:nvPicPr>
                    <p:blipFill>
                      <a:blip r:embed="rId9"/>
                      <a:stretch>
                        <a:fillRect/>
                      </a:stretch>
                    </p:blipFill>
                    <p:spPr>
                      <a:xfrm>
                        <a:off x="4966865" y="1791038"/>
                        <a:ext cx="2773363" cy="79692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13853EA4-B170-4C31-BF22-BCE3DE70C329}"/>
              </a:ext>
            </a:extLst>
          </p:cNvPr>
          <p:cNvGraphicFramePr>
            <a:graphicFrameLocks noChangeAspect="1"/>
          </p:cNvGraphicFramePr>
          <p:nvPr>
            <p:extLst>
              <p:ext uri="{D42A27DB-BD31-4B8C-83A1-F6EECF244321}">
                <p14:modId xmlns:p14="http://schemas.microsoft.com/office/powerpoint/2010/main" val="1807756420"/>
              </p:ext>
            </p:extLst>
          </p:nvPr>
        </p:nvGraphicFramePr>
        <p:xfrm>
          <a:off x="8128000" y="955675"/>
          <a:ext cx="1531938" cy="749300"/>
        </p:xfrm>
        <a:graphic>
          <a:graphicData uri="http://schemas.openxmlformats.org/presentationml/2006/ole">
            <mc:AlternateContent xmlns:mc="http://schemas.openxmlformats.org/markup-compatibility/2006">
              <mc:Choice xmlns:v="urn:schemas-microsoft-com:vml" Requires="v">
                <p:oleObj name="Equation" r:id="rId10" imgW="799920" imgH="393480" progId="Equation.DSMT4">
                  <p:embed/>
                </p:oleObj>
              </mc:Choice>
              <mc:Fallback>
                <p:oleObj name="Equation" r:id="rId10" imgW="799920" imgH="393480" progId="Equation.DSMT4">
                  <p:embed/>
                  <p:pic>
                    <p:nvPicPr>
                      <p:cNvPr id="7" name="Oggetto 12">
                        <a:extLst>
                          <a:ext uri="{FF2B5EF4-FFF2-40B4-BE49-F238E27FC236}">
                            <a16:creationId xmlns:a16="http://schemas.microsoft.com/office/drawing/2014/main" id="{993EFD87-3A0E-4F09-877A-6B477F4C16FE}"/>
                          </a:ext>
                        </a:extLst>
                      </p:cNvPr>
                      <p:cNvPicPr/>
                      <p:nvPr/>
                    </p:nvPicPr>
                    <p:blipFill>
                      <a:blip r:embed="rId11"/>
                      <a:stretch>
                        <a:fillRect/>
                      </a:stretch>
                    </p:blipFill>
                    <p:spPr>
                      <a:xfrm>
                        <a:off x="8128000" y="955675"/>
                        <a:ext cx="1531938" cy="749300"/>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9218424E-FD1F-435D-B0C6-C503288315CD}"/>
              </a:ext>
            </a:extLst>
          </p:cNvPr>
          <p:cNvGraphicFramePr>
            <a:graphicFrameLocks noChangeAspect="1"/>
          </p:cNvGraphicFramePr>
          <p:nvPr>
            <p:extLst>
              <p:ext uri="{D42A27DB-BD31-4B8C-83A1-F6EECF244321}">
                <p14:modId xmlns:p14="http://schemas.microsoft.com/office/powerpoint/2010/main" val="710864144"/>
              </p:ext>
            </p:extLst>
          </p:nvPr>
        </p:nvGraphicFramePr>
        <p:xfrm>
          <a:off x="8002588" y="1785938"/>
          <a:ext cx="1557337" cy="482600"/>
        </p:xfrm>
        <a:graphic>
          <a:graphicData uri="http://schemas.openxmlformats.org/presentationml/2006/ole">
            <mc:AlternateContent xmlns:mc="http://schemas.openxmlformats.org/markup-compatibility/2006">
              <mc:Choice xmlns:v="urn:schemas-microsoft-com:vml" Requires="v">
                <p:oleObj name="Equation" r:id="rId12" imgW="812520" imgH="253800" progId="Equation.DSMT4">
                  <p:embed/>
                </p:oleObj>
              </mc:Choice>
              <mc:Fallback>
                <p:oleObj name="Equation" r:id="rId12" imgW="812520" imgH="253800" progId="Equation.DSMT4">
                  <p:embed/>
                  <p:pic>
                    <p:nvPicPr>
                      <p:cNvPr id="9" name="Oggetto 12">
                        <a:extLst>
                          <a:ext uri="{FF2B5EF4-FFF2-40B4-BE49-F238E27FC236}">
                            <a16:creationId xmlns:a16="http://schemas.microsoft.com/office/drawing/2014/main" id="{13853EA4-B170-4C31-BF22-BCE3DE70C329}"/>
                          </a:ext>
                        </a:extLst>
                      </p:cNvPr>
                      <p:cNvPicPr/>
                      <p:nvPr/>
                    </p:nvPicPr>
                    <p:blipFill>
                      <a:blip r:embed="rId13"/>
                      <a:stretch>
                        <a:fillRect/>
                      </a:stretch>
                    </p:blipFill>
                    <p:spPr>
                      <a:xfrm>
                        <a:off x="8002588" y="1785938"/>
                        <a:ext cx="1557337" cy="482600"/>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D9EE4A64-6706-478C-B54A-8F6EAE328767}"/>
              </a:ext>
            </a:extLst>
          </p:cNvPr>
          <p:cNvSpPr txBox="1"/>
          <p:nvPr/>
        </p:nvSpPr>
        <p:spPr>
          <a:xfrm>
            <a:off x="2627570" y="1076855"/>
            <a:ext cx="19335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single ended</a:t>
            </a:r>
          </a:p>
        </p:txBody>
      </p:sp>
      <p:sp>
        <p:nvSpPr>
          <p:cNvPr id="12" name="CasellaDiTesto 11">
            <a:extLst>
              <a:ext uri="{FF2B5EF4-FFF2-40B4-BE49-F238E27FC236}">
                <a16:creationId xmlns:a16="http://schemas.microsoft.com/office/drawing/2014/main" id="{DAA48A44-53E8-4382-BDFB-A013C6AF7BBE}"/>
              </a:ext>
            </a:extLst>
          </p:cNvPr>
          <p:cNvSpPr txBox="1"/>
          <p:nvPr/>
        </p:nvSpPr>
        <p:spPr>
          <a:xfrm>
            <a:off x="2662489" y="1999760"/>
            <a:ext cx="225177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fully-differential</a:t>
            </a:r>
          </a:p>
        </p:txBody>
      </p:sp>
      <p:sp>
        <p:nvSpPr>
          <p:cNvPr id="13" name="CasellaDiTesto 12">
            <a:extLst>
              <a:ext uri="{FF2B5EF4-FFF2-40B4-BE49-F238E27FC236}">
                <a16:creationId xmlns:a16="http://schemas.microsoft.com/office/drawing/2014/main" id="{B46C5BAA-91BC-4B5E-9C0A-5C4854BF8839}"/>
              </a:ext>
            </a:extLst>
          </p:cNvPr>
          <p:cNvSpPr txBox="1"/>
          <p:nvPr/>
        </p:nvSpPr>
        <p:spPr>
          <a:xfrm>
            <a:off x="10045410" y="1123021"/>
            <a:ext cx="208582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 case:</a:t>
            </a:r>
          </a:p>
          <a:p>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p>
        </p:txBody>
      </p:sp>
      <p:sp>
        <p:nvSpPr>
          <p:cNvPr id="14" name="Parentesi graffa chiusa 13">
            <a:extLst>
              <a:ext uri="{FF2B5EF4-FFF2-40B4-BE49-F238E27FC236}">
                <a16:creationId xmlns:a16="http://schemas.microsoft.com/office/drawing/2014/main" id="{80F471D8-44BC-49CD-AD07-A04B03176085}"/>
              </a:ext>
            </a:extLst>
          </p:cNvPr>
          <p:cNvSpPr/>
          <p:nvPr/>
        </p:nvSpPr>
        <p:spPr>
          <a:xfrm>
            <a:off x="9676922" y="942660"/>
            <a:ext cx="236121" cy="1283353"/>
          </a:xfrm>
          <a:prstGeom prst="rightBrace">
            <a:avLst>
              <a:gd name="adj1" fmla="val 3630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ggetto 12">
            <a:extLst>
              <a:ext uri="{FF2B5EF4-FFF2-40B4-BE49-F238E27FC236}">
                <a16:creationId xmlns:a16="http://schemas.microsoft.com/office/drawing/2014/main" id="{72BB3086-3D75-4B8E-9C5B-EA20BA1D9AD0}"/>
              </a:ext>
            </a:extLst>
          </p:cNvPr>
          <p:cNvGraphicFramePr>
            <a:graphicFrameLocks noChangeAspect="1"/>
          </p:cNvGraphicFramePr>
          <p:nvPr>
            <p:extLst>
              <p:ext uri="{D42A27DB-BD31-4B8C-83A1-F6EECF244321}">
                <p14:modId xmlns:p14="http://schemas.microsoft.com/office/powerpoint/2010/main" val="1454601133"/>
              </p:ext>
            </p:extLst>
          </p:nvPr>
        </p:nvGraphicFramePr>
        <p:xfrm>
          <a:off x="2834143" y="2675400"/>
          <a:ext cx="1970088" cy="822325"/>
        </p:xfrm>
        <a:graphic>
          <a:graphicData uri="http://schemas.openxmlformats.org/presentationml/2006/ole">
            <mc:AlternateContent xmlns:mc="http://schemas.openxmlformats.org/markup-compatibility/2006">
              <mc:Choice xmlns:v="urn:schemas-microsoft-com:vml" Requires="v">
                <p:oleObj name="Equation" r:id="rId14" imgW="1028520" imgH="431640" progId="Equation.DSMT4">
                  <p:embed/>
                </p:oleObj>
              </mc:Choice>
              <mc:Fallback>
                <p:oleObj name="Equation" r:id="rId14" imgW="1028520" imgH="431640" progId="Equation.DSMT4">
                  <p:embed/>
                  <p:pic>
                    <p:nvPicPr>
                      <p:cNvPr id="10" name="Oggetto 12">
                        <a:extLst>
                          <a:ext uri="{FF2B5EF4-FFF2-40B4-BE49-F238E27FC236}">
                            <a16:creationId xmlns:a16="http://schemas.microsoft.com/office/drawing/2014/main" id="{9218424E-FD1F-435D-B0C6-C503288315CD}"/>
                          </a:ext>
                        </a:extLst>
                      </p:cNvPr>
                      <p:cNvPicPr/>
                      <p:nvPr/>
                    </p:nvPicPr>
                    <p:blipFill>
                      <a:blip r:embed="rId15"/>
                      <a:stretch>
                        <a:fillRect/>
                      </a:stretch>
                    </p:blipFill>
                    <p:spPr>
                      <a:xfrm>
                        <a:off x="2834143" y="2675400"/>
                        <a:ext cx="1970088" cy="822325"/>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F7FE6117-D38B-4133-A682-D644E0950476}"/>
              </a:ext>
            </a:extLst>
          </p:cNvPr>
          <p:cNvGraphicFramePr>
            <a:graphicFrameLocks noChangeAspect="1"/>
          </p:cNvGraphicFramePr>
          <p:nvPr>
            <p:extLst>
              <p:ext uri="{D42A27DB-BD31-4B8C-83A1-F6EECF244321}">
                <p14:modId xmlns:p14="http://schemas.microsoft.com/office/powerpoint/2010/main" val="2794809442"/>
              </p:ext>
            </p:extLst>
          </p:nvPr>
        </p:nvGraphicFramePr>
        <p:xfrm>
          <a:off x="5056188" y="2568575"/>
          <a:ext cx="1855787" cy="965200"/>
        </p:xfrm>
        <a:graphic>
          <a:graphicData uri="http://schemas.openxmlformats.org/presentationml/2006/ole">
            <mc:AlternateContent xmlns:mc="http://schemas.openxmlformats.org/markup-compatibility/2006">
              <mc:Choice xmlns:v="urn:schemas-microsoft-com:vml" Requires="v">
                <p:oleObj name="Equation" r:id="rId16" imgW="825480" imgH="431640" progId="Equation.DSMT4">
                  <p:embed/>
                </p:oleObj>
              </mc:Choice>
              <mc:Fallback>
                <p:oleObj name="Equation" r:id="rId16" imgW="825480" imgH="431640" progId="Equation.DSMT4">
                  <p:embed/>
                  <p:pic>
                    <p:nvPicPr>
                      <p:cNvPr id="15" name="Oggetto 12">
                        <a:extLst>
                          <a:ext uri="{FF2B5EF4-FFF2-40B4-BE49-F238E27FC236}">
                            <a16:creationId xmlns:a16="http://schemas.microsoft.com/office/drawing/2014/main" id="{72BB3086-3D75-4B8E-9C5B-EA20BA1D9AD0}"/>
                          </a:ext>
                        </a:extLst>
                      </p:cNvPr>
                      <p:cNvPicPr/>
                      <p:nvPr/>
                    </p:nvPicPr>
                    <p:blipFill>
                      <a:blip r:embed="rId17"/>
                      <a:stretch>
                        <a:fillRect/>
                      </a:stretch>
                    </p:blipFill>
                    <p:spPr>
                      <a:xfrm>
                        <a:off x="5056188" y="2568575"/>
                        <a:ext cx="1855787" cy="965200"/>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FB84D3AC-5F2D-40F0-90AF-27E2D582370C}"/>
              </a:ext>
            </a:extLst>
          </p:cNvPr>
          <p:cNvSpPr txBox="1"/>
          <p:nvPr/>
        </p:nvSpPr>
        <p:spPr>
          <a:xfrm>
            <a:off x="7769928" y="2550112"/>
            <a:ext cx="3733315" cy="1569660"/>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R</a:t>
            </a:r>
            <a:r>
              <a:rPr lang="en-US" sz="2400" b="1" i="1" baseline="-25000" dirty="0">
                <a:solidFill>
                  <a:srgbClr val="FF0000"/>
                </a:solidFill>
                <a:latin typeface="Arial" panose="020B0604020202020204" pitchFamily="34" charset="0"/>
                <a:cs typeface="Arial" panose="020B0604020202020204" pitchFamily="34" charset="0"/>
              </a:rPr>
              <a:t>D</a:t>
            </a:r>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the static voltage drop across resistors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It cannot exceed the total supply voltage </a:t>
            </a:r>
            <a:r>
              <a:rPr lang="en-US" sz="2400" b="1" i="1" dirty="0">
                <a:solidFill>
                  <a:srgbClr val="FF0000"/>
                </a:solidFill>
                <a:latin typeface="Arial" panose="020B0604020202020204" pitchFamily="34" charset="0"/>
                <a:cs typeface="Arial" panose="020B0604020202020204" pitchFamily="34" charset="0"/>
              </a:rPr>
              <a:t>V</a:t>
            </a:r>
            <a:r>
              <a:rPr lang="en-US" sz="2400" b="1" i="1" baseline="-25000" dirty="0">
                <a:solidFill>
                  <a:srgbClr val="FF0000"/>
                </a:solidFill>
                <a:latin typeface="Arial" panose="020B0604020202020204" pitchFamily="34" charset="0"/>
                <a:cs typeface="Arial" panose="020B0604020202020204" pitchFamily="34" charset="0"/>
              </a:rPr>
              <a:t>DD</a:t>
            </a:r>
            <a:r>
              <a:rPr lang="en-US" sz="2400" b="1" dirty="0">
                <a:solidFill>
                  <a:srgbClr val="FF0000"/>
                </a:solidFill>
                <a:latin typeface="Symbol" panose="05050102010706020507" pitchFamily="18" charset="2"/>
                <a:cs typeface="Arial" panose="020B0604020202020204" pitchFamily="34" charset="0"/>
              </a:rPr>
              <a:t>-</a:t>
            </a:r>
            <a:r>
              <a:rPr lang="en-US" sz="2400" b="1" i="1" dirty="0">
                <a:solidFill>
                  <a:srgbClr val="FF0000"/>
                </a:solidFill>
                <a:latin typeface="Arial" panose="020B0604020202020204" pitchFamily="34" charset="0"/>
                <a:cs typeface="Arial" panose="020B0604020202020204" pitchFamily="34" charset="0"/>
              </a:rPr>
              <a:t>V</a:t>
            </a:r>
            <a:r>
              <a:rPr lang="en-US" sz="2400" b="1" i="1" baseline="-25000" dirty="0">
                <a:solidFill>
                  <a:srgbClr val="FF0000"/>
                </a:solidFill>
                <a:latin typeface="Arial" panose="020B0604020202020204" pitchFamily="34" charset="0"/>
                <a:cs typeface="Arial" panose="020B0604020202020204" pitchFamily="34" charset="0"/>
              </a:rPr>
              <a:t>SS</a:t>
            </a:r>
          </a:p>
        </p:txBody>
      </p:sp>
      <p:graphicFrame>
        <p:nvGraphicFramePr>
          <p:cNvPr id="23" name="Oggetto 12">
            <a:extLst>
              <a:ext uri="{FF2B5EF4-FFF2-40B4-BE49-F238E27FC236}">
                <a16:creationId xmlns:a16="http://schemas.microsoft.com/office/drawing/2014/main" id="{0E886B5D-C317-4790-9194-431BBF3E6A56}"/>
              </a:ext>
            </a:extLst>
          </p:cNvPr>
          <p:cNvGraphicFramePr>
            <a:graphicFrameLocks noChangeAspect="1"/>
          </p:cNvGraphicFramePr>
          <p:nvPr>
            <p:extLst>
              <p:ext uri="{D42A27DB-BD31-4B8C-83A1-F6EECF244321}">
                <p14:modId xmlns:p14="http://schemas.microsoft.com/office/powerpoint/2010/main" val="1567788451"/>
              </p:ext>
            </p:extLst>
          </p:nvPr>
        </p:nvGraphicFramePr>
        <p:xfrm>
          <a:off x="2834143" y="3589793"/>
          <a:ext cx="2770188" cy="566737"/>
        </p:xfrm>
        <a:graphic>
          <a:graphicData uri="http://schemas.openxmlformats.org/presentationml/2006/ole">
            <mc:AlternateContent xmlns:mc="http://schemas.openxmlformats.org/markup-compatibility/2006">
              <mc:Choice xmlns:v="urn:schemas-microsoft-com:vml" Requires="v">
                <p:oleObj name="Equation" r:id="rId18" imgW="1231560" imgH="253800" progId="Equation.DSMT4">
                  <p:embed/>
                </p:oleObj>
              </mc:Choice>
              <mc:Fallback>
                <p:oleObj name="Equation" r:id="rId18" imgW="1231560" imgH="25380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19"/>
                      <a:stretch>
                        <a:fillRect/>
                      </a:stretch>
                    </p:blipFill>
                    <p:spPr>
                      <a:xfrm>
                        <a:off x="2834143" y="3589793"/>
                        <a:ext cx="2770188" cy="566737"/>
                      </a:xfrm>
                      <a:prstGeom prst="rect">
                        <a:avLst/>
                      </a:prstGeom>
                    </p:spPr>
                  </p:pic>
                </p:oleObj>
              </mc:Fallback>
            </mc:AlternateContent>
          </a:graphicData>
        </a:graphic>
      </p:graphicFrame>
      <p:graphicFrame>
        <p:nvGraphicFramePr>
          <p:cNvPr id="24" name="Oggetto 12">
            <a:extLst>
              <a:ext uri="{FF2B5EF4-FFF2-40B4-BE49-F238E27FC236}">
                <a16:creationId xmlns:a16="http://schemas.microsoft.com/office/drawing/2014/main" id="{FA345B0B-9684-4B68-98AB-0352DC9126F1}"/>
              </a:ext>
            </a:extLst>
          </p:cNvPr>
          <p:cNvGraphicFramePr>
            <a:graphicFrameLocks noChangeAspect="1"/>
          </p:cNvGraphicFramePr>
          <p:nvPr>
            <p:extLst>
              <p:ext uri="{D42A27DB-BD31-4B8C-83A1-F6EECF244321}">
                <p14:modId xmlns:p14="http://schemas.microsoft.com/office/powerpoint/2010/main" val="1466398101"/>
              </p:ext>
            </p:extLst>
          </p:nvPr>
        </p:nvGraphicFramePr>
        <p:xfrm>
          <a:off x="2740025" y="4395788"/>
          <a:ext cx="2597150" cy="1022350"/>
        </p:xfrm>
        <a:graphic>
          <a:graphicData uri="http://schemas.openxmlformats.org/presentationml/2006/ole">
            <mc:AlternateContent xmlns:mc="http://schemas.openxmlformats.org/markup-compatibility/2006">
              <mc:Choice xmlns:v="urn:schemas-microsoft-com:vml" Requires="v">
                <p:oleObj name="Equation" r:id="rId20" imgW="1155600" imgH="457200" progId="Equation.DSMT4">
                  <p:embed/>
                </p:oleObj>
              </mc:Choice>
              <mc:Fallback>
                <p:oleObj name="Equation" r:id="rId20" imgW="1155600" imgH="45720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21"/>
                      <a:stretch>
                        <a:fillRect/>
                      </a:stretch>
                    </p:blipFill>
                    <p:spPr>
                      <a:xfrm>
                        <a:off x="2740025" y="4395788"/>
                        <a:ext cx="2597150" cy="1022350"/>
                      </a:xfrm>
                      <a:prstGeom prst="rect">
                        <a:avLst/>
                      </a:prstGeom>
                    </p:spPr>
                  </p:pic>
                </p:oleObj>
              </mc:Fallback>
            </mc:AlternateContent>
          </a:graphicData>
        </a:graphic>
      </p:graphicFrame>
      <p:sp>
        <p:nvSpPr>
          <p:cNvPr id="26" name="CasellaDiTesto 25">
            <a:extLst>
              <a:ext uri="{FF2B5EF4-FFF2-40B4-BE49-F238E27FC236}">
                <a16:creationId xmlns:a16="http://schemas.microsoft.com/office/drawing/2014/main" id="{E0A7B6DC-4112-4FA1-B426-B82A0ED8D3FE}"/>
              </a:ext>
            </a:extLst>
          </p:cNvPr>
          <p:cNvSpPr txBox="1"/>
          <p:nvPr/>
        </p:nvSpPr>
        <p:spPr>
          <a:xfrm>
            <a:off x="5616008" y="4355538"/>
            <a:ext cx="59655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=50 mV,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=3 V: </a:t>
            </a:r>
          </a:p>
        </p:txBody>
      </p:sp>
      <p:sp>
        <p:nvSpPr>
          <p:cNvPr id="27" name="CasellaDiTesto 26">
            <a:extLst>
              <a:ext uri="{FF2B5EF4-FFF2-40B4-BE49-F238E27FC236}">
                <a16:creationId xmlns:a16="http://schemas.microsoft.com/office/drawing/2014/main" id="{20FAF6FD-4980-4462-81DD-98D40A3593F0}"/>
              </a:ext>
            </a:extLst>
          </p:cNvPr>
          <p:cNvSpPr txBox="1"/>
          <p:nvPr/>
        </p:nvSpPr>
        <p:spPr>
          <a:xfrm>
            <a:off x="10564284" y="4322064"/>
            <a:ext cx="1527982"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|A</a:t>
            </a:r>
            <a:r>
              <a:rPr lang="en-US" sz="2400" i="1" baseline="-25000" dirty="0">
                <a:solidFill>
                  <a:srgbClr val="FF0000"/>
                </a:solidFill>
                <a:latin typeface="Arial" panose="020B0604020202020204" pitchFamily="34" charset="0"/>
                <a:cs typeface="Arial" panose="020B0604020202020204" pitchFamily="34" charset="0"/>
              </a:rPr>
              <a:t>dd</a:t>
            </a:r>
            <a:r>
              <a:rPr lang="en-US" sz="2400" baseline="-250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&lt; 60</a:t>
            </a:r>
          </a:p>
        </p:txBody>
      </p:sp>
      <p:sp>
        <p:nvSpPr>
          <p:cNvPr id="29" name="CasellaDiTesto 28">
            <a:extLst>
              <a:ext uri="{FF2B5EF4-FFF2-40B4-BE49-F238E27FC236}">
                <a16:creationId xmlns:a16="http://schemas.microsoft.com/office/drawing/2014/main" id="{28CAB9F4-E3D5-4F6E-B521-1E3134B07233}"/>
              </a:ext>
            </a:extLst>
          </p:cNvPr>
          <p:cNvSpPr txBox="1"/>
          <p:nvPr/>
        </p:nvSpPr>
        <p:spPr>
          <a:xfrm>
            <a:off x="5616008" y="4843286"/>
            <a:ext cx="59655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a  BJT: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=25 mV:</a:t>
            </a:r>
          </a:p>
        </p:txBody>
      </p:sp>
      <p:sp>
        <p:nvSpPr>
          <p:cNvPr id="30" name="CasellaDiTesto 29">
            <a:extLst>
              <a:ext uri="{FF2B5EF4-FFF2-40B4-BE49-F238E27FC236}">
                <a16:creationId xmlns:a16="http://schemas.microsoft.com/office/drawing/2014/main" id="{6A87FD96-F19E-4A80-809D-B6ED95CABDB1}"/>
              </a:ext>
            </a:extLst>
          </p:cNvPr>
          <p:cNvSpPr txBox="1"/>
          <p:nvPr/>
        </p:nvSpPr>
        <p:spPr>
          <a:xfrm>
            <a:off x="9591688" y="4836633"/>
            <a:ext cx="169950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|A</a:t>
            </a:r>
            <a:r>
              <a:rPr lang="en-US" sz="2400" i="1" baseline="-25000" dirty="0">
                <a:solidFill>
                  <a:srgbClr val="FF0000"/>
                </a:solidFill>
                <a:latin typeface="Arial" panose="020B0604020202020204" pitchFamily="34" charset="0"/>
                <a:cs typeface="Arial" panose="020B0604020202020204" pitchFamily="34" charset="0"/>
              </a:rPr>
              <a:t>dd</a:t>
            </a:r>
            <a:r>
              <a:rPr lang="en-US" sz="2400" baseline="-250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&lt; 120</a:t>
            </a:r>
          </a:p>
        </p:txBody>
      </p:sp>
      <p:sp>
        <p:nvSpPr>
          <p:cNvPr id="31" name="CasellaDiTesto 30">
            <a:extLst>
              <a:ext uri="{FF2B5EF4-FFF2-40B4-BE49-F238E27FC236}">
                <a16:creationId xmlns:a16="http://schemas.microsoft.com/office/drawing/2014/main" id="{F069F2A5-578D-4A36-A2AD-A18FB88C9456}"/>
              </a:ext>
            </a:extLst>
          </p:cNvPr>
          <p:cNvSpPr txBox="1"/>
          <p:nvPr/>
        </p:nvSpPr>
        <p:spPr>
          <a:xfrm>
            <a:off x="2646173" y="5386517"/>
            <a:ext cx="910097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get the highest gain for a given supply voltage it is convenient to bias the MOSFETS with the smallest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a:t>
            </a:r>
          </a:p>
        </p:txBody>
      </p:sp>
      <p:cxnSp>
        <p:nvCxnSpPr>
          <p:cNvPr id="18" name="Connettore 2 17">
            <a:extLst>
              <a:ext uri="{FF2B5EF4-FFF2-40B4-BE49-F238E27FC236}">
                <a16:creationId xmlns:a16="http://schemas.microsoft.com/office/drawing/2014/main" id="{401DFDAC-AE36-478E-87CA-D9666E823F7E}"/>
              </a:ext>
            </a:extLst>
          </p:cNvPr>
          <p:cNvCxnSpPr/>
          <p:nvPr/>
        </p:nvCxnSpPr>
        <p:spPr>
          <a:xfrm flipH="1">
            <a:off x="7039155" y="2264113"/>
            <a:ext cx="1276709" cy="62070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9B34B3EA-6F2E-40C1-8DC8-74A6CC9F1AEE}"/>
              </a:ext>
            </a:extLst>
          </p:cNvPr>
          <p:cNvCxnSpPr/>
          <p:nvPr/>
        </p:nvCxnSpPr>
        <p:spPr>
          <a:xfrm>
            <a:off x="8099666" y="2264113"/>
            <a:ext cx="1362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22" grpId="0"/>
      <p:bldP spid="26" grpId="0"/>
      <p:bldP spid="27"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0DB91F85-1E0D-44FD-B23A-69D0D4A24DF5}"/>
              </a:ext>
            </a:extLst>
          </p:cNvPr>
          <p:cNvSpPr/>
          <p:nvPr/>
        </p:nvSpPr>
        <p:spPr>
          <a:xfrm>
            <a:off x="442963" y="1781625"/>
            <a:ext cx="1110343" cy="201385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D94676F4-869D-4B7B-8FF0-281B8B7D43D1}"/>
              </a:ext>
            </a:extLst>
          </p:cNvPr>
          <p:cNvSpPr/>
          <p:nvPr/>
        </p:nvSpPr>
        <p:spPr>
          <a:xfrm>
            <a:off x="1992086" y="1807934"/>
            <a:ext cx="1110343" cy="201385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id="{E9567CA0-31FF-4C4C-8EAF-5381A604793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9B95EF1-AF19-408B-9E60-D485A36308F0}"/>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Title 1">
            <a:extLst>
              <a:ext uri="{FF2B5EF4-FFF2-40B4-BE49-F238E27FC236}">
                <a16:creationId xmlns:a16="http://schemas.microsoft.com/office/drawing/2014/main" id="{DBE7C9C5-D99B-435F-9D94-88A091B0FE96}"/>
              </a:ext>
            </a:extLst>
          </p:cNvPr>
          <p:cNvSpPr>
            <a:spLocks noGrp="1"/>
          </p:cNvSpPr>
          <p:nvPr>
            <p:ph type="title"/>
          </p:nvPr>
        </p:nvSpPr>
        <p:spPr>
          <a:xfrm>
            <a:off x="838200" y="136525"/>
            <a:ext cx="10515600" cy="662397"/>
          </a:xfrm>
        </p:spPr>
        <p:txBody>
          <a:bodyPr/>
          <a:lstStyle/>
          <a:p>
            <a:r>
              <a:rPr lang="en-US"/>
              <a:t>Offset voltage of differential amplifiers with resistive load </a:t>
            </a:r>
          </a:p>
        </p:txBody>
      </p:sp>
      <p:pic>
        <p:nvPicPr>
          <p:cNvPr id="6" name="Elemento grafico 5">
            <a:extLst>
              <a:ext uri="{FF2B5EF4-FFF2-40B4-BE49-F238E27FC236}">
                <a16:creationId xmlns:a16="http://schemas.microsoft.com/office/drawing/2014/main" id="{407AFEF0-748B-477C-9BF7-A71FB1DCA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963" y="1332516"/>
            <a:ext cx="2811866" cy="3676253"/>
          </a:xfrm>
          <a:prstGeom prst="rect">
            <a:avLst/>
          </a:prstGeom>
        </p:spPr>
      </p:pic>
      <p:graphicFrame>
        <p:nvGraphicFramePr>
          <p:cNvPr id="7" name="Oggetto 12">
            <a:extLst>
              <a:ext uri="{FF2B5EF4-FFF2-40B4-BE49-F238E27FC236}">
                <a16:creationId xmlns:a16="http://schemas.microsoft.com/office/drawing/2014/main" id="{84DB4304-F3ED-41BC-B5B3-70763CDAD072}"/>
              </a:ext>
            </a:extLst>
          </p:cNvPr>
          <p:cNvGraphicFramePr>
            <a:graphicFrameLocks noChangeAspect="1"/>
          </p:cNvGraphicFramePr>
          <p:nvPr>
            <p:extLst>
              <p:ext uri="{D42A27DB-BD31-4B8C-83A1-F6EECF244321}">
                <p14:modId xmlns:p14="http://schemas.microsoft.com/office/powerpoint/2010/main" val="2568648074"/>
              </p:ext>
            </p:extLst>
          </p:nvPr>
        </p:nvGraphicFramePr>
        <p:xfrm>
          <a:off x="3219450" y="1311275"/>
          <a:ext cx="2343150" cy="800100"/>
        </p:xfrm>
        <a:graphic>
          <a:graphicData uri="http://schemas.openxmlformats.org/presentationml/2006/ole">
            <mc:AlternateContent xmlns:mc="http://schemas.openxmlformats.org/markup-compatibility/2006">
              <mc:Choice xmlns:v="urn:schemas-microsoft-com:vml" Requires="v">
                <p:oleObj name="Equation" r:id="rId4" imgW="812520" imgH="279360" progId="Equation.DSMT4">
                  <p:embed/>
                </p:oleObj>
              </mc:Choice>
              <mc:Fallback>
                <p:oleObj name="Equation" r:id="rId4" imgW="812520" imgH="279360" progId="Equation.DSMT4">
                  <p:embed/>
                  <p:pic>
                    <p:nvPicPr>
                      <p:cNvPr id="7" name="Oggetto 12">
                        <a:extLst>
                          <a:ext uri="{FF2B5EF4-FFF2-40B4-BE49-F238E27FC236}">
                            <a16:creationId xmlns:a16="http://schemas.microsoft.com/office/drawing/2014/main" id="{993EFD87-3A0E-4F09-877A-6B477F4C16FE}"/>
                          </a:ext>
                        </a:extLst>
                      </p:cNvPr>
                      <p:cNvPicPr/>
                      <p:nvPr/>
                    </p:nvPicPr>
                    <p:blipFill>
                      <a:blip r:embed="rId5"/>
                      <a:stretch>
                        <a:fillRect/>
                      </a:stretch>
                    </p:blipFill>
                    <p:spPr>
                      <a:xfrm>
                        <a:off x="3219450" y="1311275"/>
                        <a:ext cx="2343150" cy="800100"/>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1714C8C-42D6-47A0-BEB9-DB7CA5417712}"/>
              </a:ext>
            </a:extLst>
          </p:cNvPr>
          <p:cNvGraphicFramePr>
            <a:graphicFrameLocks noChangeAspect="1"/>
          </p:cNvGraphicFramePr>
          <p:nvPr>
            <p:extLst>
              <p:ext uri="{D42A27DB-BD31-4B8C-83A1-F6EECF244321}">
                <p14:modId xmlns:p14="http://schemas.microsoft.com/office/powerpoint/2010/main" val="666589562"/>
              </p:ext>
            </p:extLst>
          </p:nvPr>
        </p:nvGraphicFramePr>
        <p:xfrm>
          <a:off x="6218917" y="1436482"/>
          <a:ext cx="2282825" cy="511175"/>
        </p:xfrm>
        <a:graphic>
          <a:graphicData uri="http://schemas.openxmlformats.org/presentationml/2006/ole">
            <mc:AlternateContent xmlns:mc="http://schemas.openxmlformats.org/markup-compatibility/2006">
              <mc:Choice xmlns:v="urn:schemas-microsoft-com:vml" Requires="v">
                <p:oleObj name="Equation" r:id="rId6" imgW="1015920" imgH="228600" progId="Equation.DSMT4">
                  <p:embed/>
                </p:oleObj>
              </mc:Choice>
              <mc:Fallback>
                <p:oleObj name="Equation" r:id="rId6" imgW="1015920" imgH="22860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7"/>
                      <a:stretch>
                        <a:fillRect/>
                      </a:stretch>
                    </p:blipFill>
                    <p:spPr>
                      <a:xfrm>
                        <a:off x="6218917" y="1436482"/>
                        <a:ext cx="2282825" cy="5111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1759C5FE-762C-4B74-8CDA-13CE9264B38C}"/>
              </a:ext>
            </a:extLst>
          </p:cNvPr>
          <p:cNvGraphicFramePr>
            <a:graphicFrameLocks noChangeAspect="1"/>
          </p:cNvGraphicFramePr>
          <p:nvPr>
            <p:extLst>
              <p:ext uri="{D42A27DB-BD31-4B8C-83A1-F6EECF244321}">
                <p14:modId xmlns:p14="http://schemas.microsoft.com/office/powerpoint/2010/main" val="4259055325"/>
              </p:ext>
            </p:extLst>
          </p:nvPr>
        </p:nvGraphicFramePr>
        <p:xfrm>
          <a:off x="8560062" y="1422194"/>
          <a:ext cx="1168400" cy="539750"/>
        </p:xfrm>
        <a:graphic>
          <a:graphicData uri="http://schemas.openxmlformats.org/presentationml/2006/ole">
            <mc:AlternateContent xmlns:mc="http://schemas.openxmlformats.org/markup-compatibility/2006">
              <mc:Choice xmlns:v="urn:schemas-microsoft-com:vml" Requires="v">
                <p:oleObj name="Equation" r:id="rId8" imgW="520560" imgH="241200" progId="Equation.DSMT4">
                  <p:embed/>
                </p:oleObj>
              </mc:Choice>
              <mc:Fallback>
                <p:oleObj name="Equation" r:id="rId8" imgW="520560" imgH="241200" progId="Equation.DSMT4">
                  <p:embed/>
                  <p:pic>
                    <p:nvPicPr>
                      <p:cNvPr id="8" name="Oggetto 12">
                        <a:extLst>
                          <a:ext uri="{FF2B5EF4-FFF2-40B4-BE49-F238E27FC236}">
                            <a16:creationId xmlns:a16="http://schemas.microsoft.com/office/drawing/2014/main" id="{F1714C8C-42D6-47A0-BEB9-DB7CA5417712}"/>
                          </a:ext>
                        </a:extLst>
                      </p:cNvPr>
                      <p:cNvPicPr/>
                      <p:nvPr/>
                    </p:nvPicPr>
                    <p:blipFill>
                      <a:blip r:embed="rId9"/>
                      <a:stretch>
                        <a:fillRect/>
                      </a:stretch>
                    </p:blipFill>
                    <p:spPr>
                      <a:xfrm>
                        <a:off x="8560062" y="1422194"/>
                        <a:ext cx="1168400" cy="539750"/>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515EB490-55D5-412B-8444-666E00379CE8}"/>
              </a:ext>
            </a:extLst>
          </p:cNvPr>
          <p:cNvSpPr txBox="1"/>
          <p:nvPr/>
        </p:nvSpPr>
        <p:spPr>
          <a:xfrm>
            <a:off x="6096000" y="2025867"/>
            <a:ext cx="5943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can consider the difference of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as the matching error between two nominally identical circuits: M1,R</a:t>
            </a:r>
            <a:r>
              <a:rPr lang="en-US" sz="2400" baseline="-25000" dirty="0">
                <a:latin typeface="Arial" panose="020B0604020202020204" pitchFamily="34" charset="0"/>
                <a:cs typeface="Arial" panose="020B0604020202020204" pitchFamily="34" charset="0"/>
              </a:rPr>
              <a:t>D1</a:t>
            </a:r>
            <a:r>
              <a:rPr lang="en-US" sz="2400" dirty="0">
                <a:latin typeface="Arial" panose="020B0604020202020204" pitchFamily="34" charset="0"/>
                <a:cs typeface="Arial" panose="020B0604020202020204" pitchFamily="34" charset="0"/>
              </a:rPr>
              <a:t>  and M2,R</a:t>
            </a:r>
            <a:r>
              <a:rPr lang="en-US" sz="2400" baseline="-25000" dirty="0">
                <a:latin typeface="Arial" panose="020B0604020202020204" pitchFamily="34" charset="0"/>
                <a:cs typeface="Arial" panose="020B0604020202020204" pitchFamily="34" charset="0"/>
              </a:rPr>
              <a:t>D2</a:t>
            </a:r>
          </a:p>
        </p:txBody>
      </p:sp>
      <p:sp>
        <p:nvSpPr>
          <p:cNvPr id="12" name="CasellaDiTesto 11">
            <a:extLst>
              <a:ext uri="{FF2B5EF4-FFF2-40B4-BE49-F238E27FC236}">
                <a16:creationId xmlns:a16="http://schemas.microsoft.com/office/drawing/2014/main" id="{E7E683FC-1E90-4319-B83D-A21518BBE104}"/>
              </a:ext>
            </a:extLst>
          </p:cNvPr>
          <p:cNvSpPr txBox="1"/>
          <p:nvPr/>
        </p:nvSpPr>
        <p:spPr>
          <a:xfrm>
            <a:off x="348344" y="5199914"/>
            <a:ext cx="3450771" cy="830997"/>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Nominally identical</a:t>
            </a:r>
          </a:p>
          <a:p>
            <a:r>
              <a:rPr lang="en-US" sz="2400" dirty="0">
                <a:solidFill>
                  <a:srgbClr val="0070C0"/>
                </a:solidFill>
                <a:latin typeface="Arial" panose="020B0604020202020204" pitchFamily="34" charset="0"/>
                <a:cs typeface="Arial" panose="020B0604020202020204" pitchFamily="34" charset="0"/>
              </a:rPr>
              <a:t>circuits</a:t>
            </a:r>
          </a:p>
        </p:txBody>
      </p:sp>
      <p:graphicFrame>
        <p:nvGraphicFramePr>
          <p:cNvPr id="13" name="Oggetto 12">
            <a:extLst>
              <a:ext uri="{FF2B5EF4-FFF2-40B4-BE49-F238E27FC236}">
                <a16:creationId xmlns:a16="http://schemas.microsoft.com/office/drawing/2014/main" id="{90B061D4-729C-43C2-8A44-91BE3760443F}"/>
              </a:ext>
            </a:extLst>
          </p:cNvPr>
          <p:cNvGraphicFramePr>
            <a:graphicFrameLocks noChangeAspect="1"/>
          </p:cNvGraphicFramePr>
          <p:nvPr>
            <p:extLst>
              <p:ext uri="{D42A27DB-BD31-4B8C-83A1-F6EECF244321}">
                <p14:modId xmlns:p14="http://schemas.microsoft.com/office/powerpoint/2010/main" val="1161034806"/>
              </p:ext>
            </p:extLst>
          </p:nvPr>
        </p:nvGraphicFramePr>
        <p:xfrm>
          <a:off x="3799115" y="3351622"/>
          <a:ext cx="2397125" cy="1050925"/>
        </p:xfrm>
        <a:graphic>
          <a:graphicData uri="http://schemas.openxmlformats.org/presentationml/2006/ole">
            <mc:AlternateContent xmlns:mc="http://schemas.openxmlformats.org/markup-compatibility/2006">
              <mc:Choice xmlns:v="urn:schemas-microsoft-com:vml" Requires="v">
                <p:oleObj name="Equation" r:id="rId10" imgW="1066680" imgH="469800" progId="Equation.DSMT4">
                  <p:embed/>
                </p:oleObj>
              </mc:Choice>
              <mc:Fallback>
                <p:oleObj name="Equation" r:id="rId10" imgW="1066680" imgH="469800" progId="Equation.DSMT4">
                  <p:embed/>
                  <p:pic>
                    <p:nvPicPr>
                      <p:cNvPr id="8" name="Oggetto 12">
                        <a:extLst>
                          <a:ext uri="{FF2B5EF4-FFF2-40B4-BE49-F238E27FC236}">
                            <a16:creationId xmlns:a16="http://schemas.microsoft.com/office/drawing/2014/main" id="{F1714C8C-42D6-47A0-BEB9-DB7CA5417712}"/>
                          </a:ext>
                        </a:extLst>
                      </p:cNvPr>
                      <p:cNvPicPr/>
                      <p:nvPr/>
                    </p:nvPicPr>
                    <p:blipFill>
                      <a:blip r:embed="rId11"/>
                      <a:stretch>
                        <a:fillRect/>
                      </a:stretch>
                    </p:blipFill>
                    <p:spPr>
                      <a:xfrm>
                        <a:off x="3799115" y="3351622"/>
                        <a:ext cx="2397125" cy="1050925"/>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DFC72784-3104-4ACB-886E-B555833AEC07}"/>
              </a:ext>
            </a:extLst>
          </p:cNvPr>
          <p:cNvSpPr txBox="1"/>
          <p:nvPr/>
        </p:nvSpPr>
        <p:spPr>
          <a:xfrm>
            <a:off x="2790968" y="713724"/>
            <a:ext cx="8185126"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 - Strong inversion</a:t>
            </a:r>
          </a:p>
        </p:txBody>
      </p:sp>
      <p:graphicFrame>
        <p:nvGraphicFramePr>
          <p:cNvPr id="15" name="Oggetto 12">
            <a:extLst>
              <a:ext uri="{FF2B5EF4-FFF2-40B4-BE49-F238E27FC236}">
                <a16:creationId xmlns:a16="http://schemas.microsoft.com/office/drawing/2014/main" id="{D4E4B64A-7917-4E7D-982D-6DB05D6FFEDE}"/>
              </a:ext>
            </a:extLst>
          </p:cNvPr>
          <p:cNvGraphicFramePr>
            <a:graphicFrameLocks noChangeAspect="1"/>
          </p:cNvGraphicFramePr>
          <p:nvPr>
            <p:extLst>
              <p:ext uri="{D42A27DB-BD31-4B8C-83A1-F6EECF244321}">
                <p14:modId xmlns:p14="http://schemas.microsoft.com/office/powerpoint/2010/main" val="4252014127"/>
              </p:ext>
            </p:extLst>
          </p:nvPr>
        </p:nvGraphicFramePr>
        <p:xfrm>
          <a:off x="3297238" y="2098675"/>
          <a:ext cx="2671762" cy="654050"/>
        </p:xfrm>
        <a:graphic>
          <a:graphicData uri="http://schemas.openxmlformats.org/presentationml/2006/ole">
            <mc:AlternateContent xmlns:mc="http://schemas.openxmlformats.org/markup-compatibility/2006">
              <mc:Choice xmlns:v="urn:schemas-microsoft-com:vml" Requires="v">
                <p:oleObj name="Equation" r:id="rId12" imgW="927000" imgH="228600" progId="Equation.DSMT4">
                  <p:embed/>
                </p:oleObj>
              </mc:Choice>
              <mc:Fallback>
                <p:oleObj name="Equation" r:id="rId12" imgW="927000" imgH="228600" progId="Equation.DSMT4">
                  <p:embed/>
                  <p:pic>
                    <p:nvPicPr>
                      <p:cNvPr id="7" name="Oggetto 12">
                        <a:extLst>
                          <a:ext uri="{FF2B5EF4-FFF2-40B4-BE49-F238E27FC236}">
                            <a16:creationId xmlns:a16="http://schemas.microsoft.com/office/drawing/2014/main" id="{84DB4304-F3ED-41BC-B5B3-70763CDAD072}"/>
                          </a:ext>
                        </a:extLst>
                      </p:cNvPr>
                      <p:cNvPicPr/>
                      <p:nvPr/>
                    </p:nvPicPr>
                    <p:blipFill>
                      <a:blip r:embed="rId13"/>
                      <a:stretch>
                        <a:fillRect/>
                      </a:stretch>
                    </p:blipFill>
                    <p:spPr>
                      <a:xfrm>
                        <a:off x="3297238" y="2098675"/>
                        <a:ext cx="2671762" cy="65405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CB25F175-D96F-4B9E-8A70-AD558EE5D18D}"/>
              </a:ext>
            </a:extLst>
          </p:cNvPr>
          <p:cNvGraphicFramePr>
            <a:graphicFrameLocks noChangeAspect="1"/>
          </p:cNvGraphicFramePr>
          <p:nvPr>
            <p:extLst>
              <p:ext uri="{D42A27DB-BD31-4B8C-83A1-F6EECF244321}">
                <p14:modId xmlns:p14="http://schemas.microsoft.com/office/powerpoint/2010/main" val="1610629870"/>
              </p:ext>
            </p:extLst>
          </p:nvPr>
        </p:nvGraphicFramePr>
        <p:xfrm>
          <a:off x="3799115" y="4499364"/>
          <a:ext cx="1768475" cy="511175"/>
        </p:xfrm>
        <a:graphic>
          <a:graphicData uri="http://schemas.openxmlformats.org/presentationml/2006/ole">
            <mc:AlternateContent xmlns:mc="http://schemas.openxmlformats.org/markup-compatibility/2006">
              <mc:Choice xmlns:v="urn:schemas-microsoft-com:vml" Requires="v">
                <p:oleObj name="Equation" r:id="rId14" imgW="787320" imgH="228600" progId="Equation.DSMT4">
                  <p:embed/>
                </p:oleObj>
              </mc:Choice>
              <mc:Fallback>
                <p:oleObj name="Equation" r:id="rId14" imgW="787320" imgH="228600" progId="Equation.DSMT4">
                  <p:embed/>
                  <p:pic>
                    <p:nvPicPr>
                      <p:cNvPr id="13" name="Oggetto 12">
                        <a:extLst>
                          <a:ext uri="{FF2B5EF4-FFF2-40B4-BE49-F238E27FC236}">
                            <a16:creationId xmlns:a16="http://schemas.microsoft.com/office/drawing/2014/main" id="{90B061D4-729C-43C2-8A44-91BE3760443F}"/>
                          </a:ext>
                        </a:extLst>
                      </p:cNvPr>
                      <p:cNvPicPr/>
                      <p:nvPr/>
                    </p:nvPicPr>
                    <p:blipFill>
                      <a:blip r:embed="rId15"/>
                      <a:stretch>
                        <a:fillRect/>
                      </a:stretch>
                    </p:blipFill>
                    <p:spPr>
                      <a:xfrm>
                        <a:off x="3799115" y="4499364"/>
                        <a:ext cx="1768475" cy="511175"/>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5B2F2BEE-717E-4298-A828-3E8E910989D5}"/>
              </a:ext>
            </a:extLst>
          </p:cNvPr>
          <p:cNvGraphicFramePr>
            <a:graphicFrameLocks noChangeAspect="1"/>
          </p:cNvGraphicFramePr>
          <p:nvPr>
            <p:extLst>
              <p:ext uri="{D42A27DB-BD31-4B8C-83A1-F6EECF244321}">
                <p14:modId xmlns:p14="http://schemas.microsoft.com/office/powerpoint/2010/main" val="2824851510"/>
              </p:ext>
            </p:extLst>
          </p:nvPr>
        </p:nvGraphicFramePr>
        <p:xfrm>
          <a:off x="6640854" y="3339087"/>
          <a:ext cx="4592637" cy="1050925"/>
        </p:xfrm>
        <a:graphic>
          <a:graphicData uri="http://schemas.openxmlformats.org/presentationml/2006/ole">
            <mc:AlternateContent xmlns:mc="http://schemas.openxmlformats.org/markup-compatibility/2006">
              <mc:Choice xmlns:v="urn:schemas-microsoft-com:vml" Requires="v">
                <p:oleObj name="Equation" r:id="rId16" imgW="2044440" imgH="469800" progId="Equation.DSMT4">
                  <p:embed/>
                </p:oleObj>
              </mc:Choice>
              <mc:Fallback>
                <p:oleObj name="Equation" r:id="rId16" imgW="2044440" imgH="469800" progId="Equation.DSMT4">
                  <p:embed/>
                  <p:pic>
                    <p:nvPicPr>
                      <p:cNvPr id="16" name="Oggetto 15">
                        <a:extLst>
                          <a:ext uri="{FF2B5EF4-FFF2-40B4-BE49-F238E27FC236}">
                            <a16:creationId xmlns:a16="http://schemas.microsoft.com/office/drawing/2014/main" id="{CB25F175-D96F-4B9E-8A70-AD558EE5D18D}"/>
                          </a:ext>
                        </a:extLst>
                      </p:cNvPr>
                      <p:cNvPicPr/>
                      <p:nvPr/>
                    </p:nvPicPr>
                    <p:blipFill>
                      <a:blip r:embed="rId17"/>
                      <a:stretch>
                        <a:fillRect/>
                      </a:stretch>
                    </p:blipFill>
                    <p:spPr>
                      <a:xfrm>
                        <a:off x="6640854" y="3339087"/>
                        <a:ext cx="4592637" cy="1050925"/>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7D35DD91-58AE-47B8-9257-85E1F3AF1216}"/>
              </a:ext>
            </a:extLst>
          </p:cNvPr>
          <p:cNvGraphicFramePr>
            <a:graphicFrameLocks noChangeAspect="1"/>
          </p:cNvGraphicFramePr>
          <p:nvPr>
            <p:extLst>
              <p:ext uri="{D42A27DB-BD31-4B8C-83A1-F6EECF244321}">
                <p14:modId xmlns:p14="http://schemas.microsoft.com/office/powerpoint/2010/main" val="1574259126"/>
              </p:ext>
            </p:extLst>
          </p:nvPr>
        </p:nvGraphicFramePr>
        <p:xfrm>
          <a:off x="6548699" y="4584697"/>
          <a:ext cx="2595563" cy="511175"/>
        </p:xfrm>
        <a:graphic>
          <a:graphicData uri="http://schemas.openxmlformats.org/presentationml/2006/ole">
            <mc:AlternateContent xmlns:mc="http://schemas.openxmlformats.org/markup-compatibility/2006">
              <mc:Choice xmlns:v="urn:schemas-microsoft-com:vml" Requires="v">
                <p:oleObj name="Equation" r:id="rId18" imgW="1155600" imgH="228600" progId="Equation.DSMT4">
                  <p:embed/>
                </p:oleObj>
              </mc:Choice>
              <mc:Fallback>
                <p:oleObj name="Equation" r:id="rId18" imgW="1155600" imgH="228600" progId="Equation.DSMT4">
                  <p:embed/>
                  <p:pic>
                    <p:nvPicPr>
                      <p:cNvPr id="16" name="Oggetto 15">
                        <a:extLst>
                          <a:ext uri="{FF2B5EF4-FFF2-40B4-BE49-F238E27FC236}">
                            <a16:creationId xmlns:a16="http://schemas.microsoft.com/office/drawing/2014/main" id="{CB25F175-D96F-4B9E-8A70-AD558EE5D18D}"/>
                          </a:ext>
                        </a:extLst>
                      </p:cNvPr>
                      <p:cNvPicPr/>
                      <p:nvPr/>
                    </p:nvPicPr>
                    <p:blipFill>
                      <a:blip r:embed="rId19"/>
                      <a:stretch>
                        <a:fillRect/>
                      </a:stretch>
                    </p:blipFill>
                    <p:spPr>
                      <a:xfrm>
                        <a:off x="6548699" y="4584697"/>
                        <a:ext cx="2595563" cy="511175"/>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C7AD50F8-C61D-44B6-8AB5-687797A92C1C}"/>
              </a:ext>
            </a:extLst>
          </p:cNvPr>
          <p:cNvGraphicFramePr>
            <a:graphicFrameLocks noChangeAspect="1"/>
          </p:cNvGraphicFramePr>
          <p:nvPr>
            <p:extLst>
              <p:ext uri="{D42A27DB-BD31-4B8C-83A1-F6EECF244321}">
                <p14:modId xmlns:p14="http://schemas.microsoft.com/office/powerpoint/2010/main" val="3778569186"/>
              </p:ext>
            </p:extLst>
          </p:nvPr>
        </p:nvGraphicFramePr>
        <p:xfrm>
          <a:off x="3927702" y="5460697"/>
          <a:ext cx="1511300" cy="511175"/>
        </p:xfrm>
        <a:graphic>
          <a:graphicData uri="http://schemas.openxmlformats.org/presentationml/2006/ole">
            <mc:AlternateContent xmlns:mc="http://schemas.openxmlformats.org/markup-compatibility/2006">
              <mc:Choice xmlns:v="urn:schemas-microsoft-com:vml" Requires="v">
                <p:oleObj name="Equation" r:id="rId20" imgW="672840" imgH="228600" progId="Equation.DSMT4">
                  <p:embed/>
                </p:oleObj>
              </mc:Choice>
              <mc:Fallback>
                <p:oleObj name="Equation" r:id="rId20" imgW="672840" imgH="228600" progId="Equation.DSMT4">
                  <p:embed/>
                  <p:pic>
                    <p:nvPicPr>
                      <p:cNvPr id="18" name="Oggetto 17">
                        <a:extLst>
                          <a:ext uri="{FF2B5EF4-FFF2-40B4-BE49-F238E27FC236}">
                            <a16:creationId xmlns:a16="http://schemas.microsoft.com/office/drawing/2014/main" id="{7D35DD91-58AE-47B8-9257-85E1F3AF1216}"/>
                          </a:ext>
                        </a:extLst>
                      </p:cNvPr>
                      <p:cNvPicPr/>
                      <p:nvPr/>
                    </p:nvPicPr>
                    <p:blipFill>
                      <a:blip r:embed="rId21"/>
                      <a:stretch>
                        <a:fillRect/>
                      </a:stretch>
                    </p:blipFill>
                    <p:spPr>
                      <a:xfrm>
                        <a:off x="3927702" y="5460697"/>
                        <a:ext cx="1511300" cy="511175"/>
                      </a:xfrm>
                      <a:prstGeom prst="rect">
                        <a:avLst/>
                      </a:prstGeom>
                    </p:spPr>
                  </p:pic>
                </p:oleObj>
              </mc:Fallback>
            </mc:AlternateContent>
          </a:graphicData>
        </a:graphic>
      </p:graphicFrame>
      <p:graphicFrame>
        <p:nvGraphicFramePr>
          <p:cNvPr id="20" name="Oggetto 19">
            <a:extLst>
              <a:ext uri="{FF2B5EF4-FFF2-40B4-BE49-F238E27FC236}">
                <a16:creationId xmlns:a16="http://schemas.microsoft.com/office/drawing/2014/main" id="{487632C1-3F7C-4687-BAE3-45AAE3D3499E}"/>
              </a:ext>
            </a:extLst>
          </p:cNvPr>
          <p:cNvGraphicFramePr>
            <a:graphicFrameLocks noChangeAspect="1"/>
          </p:cNvGraphicFramePr>
          <p:nvPr>
            <p:extLst>
              <p:ext uri="{D42A27DB-BD31-4B8C-83A1-F6EECF244321}">
                <p14:modId xmlns:p14="http://schemas.microsoft.com/office/powerpoint/2010/main" val="4288015398"/>
              </p:ext>
            </p:extLst>
          </p:nvPr>
        </p:nvGraphicFramePr>
        <p:xfrm>
          <a:off x="6196240" y="5217505"/>
          <a:ext cx="1911350" cy="881063"/>
        </p:xfrm>
        <a:graphic>
          <a:graphicData uri="http://schemas.openxmlformats.org/presentationml/2006/ole">
            <mc:AlternateContent xmlns:mc="http://schemas.openxmlformats.org/markup-compatibility/2006">
              <mc:Choice xmlns:v="urn:schemas-microsoft-com:vml" Requires="v">
                <p:oleObj name="Equation" r:id="rId22" imgW="850680" imgH="393480" progId="Equation.DSMT4">
                  <p:embed/>
                </p:oleObj>
              </mc:Choice>
              <mc:Fallback>
                <p:oleObj name="Equation" r:id="rId22" imgW="850680" imgH="393480" progId="Equation.DSMT4">
                  <p:embed/>
                  <p:pic>
                    <p:nvPicPr>
                      <p:cNvPr id="17" name="Oggetto 16">
                        <a:extLst>
                          <a:ext uri="{FF2B5EF4-FFF2-40B4-BE49-F238E27FC236}">
                            <a16:creationId xmlns:a16="http://schemas.microsoft.com/office/drawing/2014/main" id="{5B2F2BEE-717E-4298-A828-3E8E910989D5}"/>
                          </a:ext>
                        </a:extLst>
                      </p:cNvPr>
                      <p:cNvPicPr/>
                      <p:nvPr/>
                    </p:nvPicPr>
                    <p:blipFill>
                      <a:blip r:embed="rId23"/>
                      <a:stretch>
                        <a:fillRect/>
                      </a:stretch>
                    </p:blipFill>
                    <p:spPr>
                      <a:xfrm>
                        <a:off x="6196240" y="5217505"/>
                        <a:ext cx="1911350" cy="881063"/>
                      </a:xfrm>
                      <a:prstGeom prst="rect">
                        <a:avLst/>
                      </a:prstGeom>
                    </p:spPr>
                  </p:pic>
                </p:oleObj>
              </mc:Fallback>
            </mc:AlternateContent>
          </a:graphicData>
        </a:graphic>
      </p:graphicFrame>
      <p:graphicFrame>
        <p:nvGraphicFramePr>
          <p:cNvPr id="21" name="Oggetto 20">
            <a:extLst>
              <a:ext uri="{FF2B5EF4-FFF2-40B4-BE49-F238E27FC236}">
                <a16:creationId xmlns:a16="http://schemas.microsoft.com/office/drawing/2014/main" id="{8AC704E8-1369-46C4-8C88-50F14EEB1FB9}"/>
              </a:ext>
            </a:extLst>
          </p:cNvPr>
          <p:cNvGraphicFramePr>
            <a:graphicFrameLocks noChangeAspect="1"/>
          </p:cNvGraphicFramePr>
          <p:nvPr>
            <p:extLst>
              <p:ext uri="{D42A27DB-BD31-4B8C-83A1-F6EECF244321}">
                <p14:modId xmlns:p14="http://schemas.microsoft.com/office/powerpoint/2010/main" val="2608823690"/>
              </p:ext>
            </p:extLst>
          </p:nvPr>
        </p:nvGraphicFramePr>
        <p:xfrm>
          <a:off x="8245474" y="5048149"/>
          <a:ext cx="3108325" cy="1081087"/>
        </p:xfrm>
        <a:graphic>
          <a:graphicData uri="http://schemas.openxmlformats.org/presentationml/2006/ole">
            <mc:AlternateContent xmlns:mc="http://schemas.openxmlformats.org/markup-compatibility/2006">
              <mc:Choice xmlns:v="urn:schemas-microsoft-com:vml" Requires="v">
                <p:oleObj name="Equation" r:id="rId24" imgW="1384200" imgH="482400" progId="Equation.DSMT4">
                  <p:embed/>
                </p:oleObj>
              </mc:Choice>
              <mc:Fallback>
                <p:oleObj name="Equation" r:id="rId24" imgW="1384200" imgH="482400" progId="Equation.DSMT4">
                  <p:embed/>
                  <p:pic>
                    <p:nvPicPr>
                      <p:cNvPr id="20" name="Oggetto 19">
                        <a:extLst>
                          <a:ext uri="{FF2B5EF4-FFF2-40B4-BE49-F238E27FC236}">
                            <a16:creationId xmlns:a16="http://schemas.microsoft.com/office/drawing/2014/main" id="{487632C1-3F7C-4687-BAE3-45AAE3D3499E}"/>
                          </a:ext>
                        </a:extLst>
                      </p:cNvPr>
                      <p:cNvPicPr/>
                      <p:nvPr/>
                    </p:nvPicPr>
                    <p:blipFill>
                      <a:blip r:embed="rId25"/>
                      <a:stretch>
                        <a:fillRect/>
                      </a:stretch>
                    </p:blipFill>
                    <p:spPr>
                      <a:xfrm>
                        <a:off x="8245474" y="5048149"/>
                        <a:ext cx="3108325" cy="1081087"/>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33DFC010-537D-4796-A836-C119B4817DA7}"/>
              </a:ext>
            </a:extLst>
          </p:cNvPr>
          <p:cNvSpPr txBox="1"/>
          <p:nvPr/>
        </p:nvSpPr>
        <p:spPr>
          <a:xfrm>
            <a:off x="9620296" y="4122332"/>
            <a:ext cx="174438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posynomial</a:t>
            </a:r>
          </a:p>
          <a:p>
            <a:r>
              <a:rPr lang="en-US" sz="2400" dirty="0">
                <a:solidFill>
                  <a:srgbClr val="FF0000"/>
                </a:solidFill>
                <a:latin typeface="Arial" panose="020B0604020202020204" pitchFamily="34" charset="0"/>
                <a:cs typeface="Arial" panose="020B0604020202020204" pitchFamily="34" charset="0"/>
              </a:rPr>
              <a:t> form</a:t>
            </a:r>
          </a:p>
        </p:txBody>
      </p:sp>
      <p:cxnSp>
        <p:nvCxnSpPr>
          <p:cNvPr id="24" name="Connettore diritto 23">
            <a:extLst>
              <a:ext uri="{FF2B5EF4-FFF2-40B4-BE49-F238E27FC236}">
                <a16:creationId xmlns:a16="http://schemas.microsoft.com/office/drawing/2014/main" id="{A9785FEA-D8D4-4A8C-9F39-B75A2F5C9E3E}"/>
              </a:ext>
            </a:extLst>
          </p:cNvPr>
          <p:cNvCxnSpPr/>
          <p:nvPr/>
        </p:nvCxnSpPr>
        <p:spPr>
          <a:xfrm>
            <a:off x="9620296" y="4122332"/>
            <a:ext cx="1733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DC72DB1-DF02-49D6-967E-8A0362785201}"/>
              </a:ext>
            </a:extLst>
          </p:cNvPr>
          <p:cNvCxnSpPr/>
          <p:nvPr/>
        </p:nvCxnSpPr>
        <p:spPr>
          <a:xfrm>
            <a:off x="9674722" y="4198530"/>
            <a:ext cx="1733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31CF01B0-0CAD-499C-934F-525A9ABFC9F8}"/>
              </a:ext>
            </a:extLst>
          </p:cNvPr>
          <p:cNvCxnSpPr>
            <a:cxnSpLocks/>
          </p:cNvCxnSpPr>
          <p:nvPr/>
        </p:nvCxnSpPr>
        <p:spPr>
          <a:xfrm flipV="1">
            <a:off x="2547257" y="3704269"/>
            <a:ext cx="267722" cy="15132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29C80DBA-C3B4-44F9-950D-AFDC703CC69B}"/>
              </a:ext>
            </a:extLst>
          </p:cNvPr>
          <p:cNvCxnSpPr>
            <a:cxnSpLocks/>
          </p:cNvCxnSpPr>
          <p:nvPr/>
        </p:nvCxnSpPr>
        <p:spPr>
          <a:xfrm flipH="1" flipV="1">
            <a:off x="838200" y="3704269"/>
            <a:ext cx="146662" cy="15785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3AD9675-76E8-4CF8-A5FC-EFC52E8D95C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F8F2D0D-3D69-435F-BCCD-DC74C9D78810}"/>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Title 1">
            <a:extLst>
              <a:ext uri="{FF2B5EF4-FFF2-40B4-BE49-F238E27FC236}">
                <a16:creationId xmlns:a16="http://schemas.microsoft.com/office/drawing/2014/main" id="{7F6D09EA-07EB-4401-9750-B9A456782099}"/>
              </a:ext>
            </a:extLst>
          </p:cNvPr>
          <p:cNvSpPr>
            <a:spLocks noGrp="1"/>
          </p:cNvSpPr>
          <p:nvPr>
            <p:ph type="title"/>
          </p:nvPr>
        </p:nvSpPr>
        <p:spPr>
          <a:xfrm>
            <a:off x="838200" y="136525"/>
            <a:ext cx="10515600" cy="662397"/>
          </a:xfrm>
        </p:spPr>
        <p:txBody>
          <a:body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12B72C03-FEDE-4AEE-950E-989CED24B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903" y="1218388"/>
            <a:ext cx="2811866" cy="3676253"/>
          </a:xfrm>
          <a:prstGeom prst="rect">
            <a:avLst/>
          </a:prstGeom>
        </p:spPr>
      </p:pic>
      <p:sp>
        <p:nvSpPr>
          <p:cNvPr id="7" name="CasellaDiTesto 6">
            <a:extLst>
              <a:ext uri="{FF2B5EF4-FFF2-40B4-BE49-F238E27FC236}">
                <a16:creationId xmlns:a16="http://schemas.microsoft.com/office/drawing/2014/main" id="{95C5DF94-2208-4BFB-991F-FFB6BB21DEBA}"/>
              </a:ext>
            </a:extLst>
          </p:cNvPr>
          <p:cNvSpPr txBox="1"/>
          <p:nvPr/>
        </p:nvSpPr>
        <p:spPr>
          <a:xfrm>
            <a:off x="3500429" y="80525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8" name="Oggetto 7">
            <a:extLst>
              <a:ext uri="{FF2B5EF4-FFF2-40B4-BE49-F238E27FC236}">
                <a16:creationId xmlns:a16="http://schemas.microsoft.com/office/drawing/2014/main" id="{49B00DB7-9425-41A0-B1E3-D22ABBCCBBD8}"/>
              </a:ext>
            </a:extLst>
          </p:cNvPr>
          <p:cNvGraphicFramePr>
            <a:graphicFrameLocks noChangeAspect="1"/>
          </p:cNvGraphicFramePr>
          <p:nvPr>
            <p:extLst>
              <p:ext uri="{D42A27DB-BD31-4B8C-83A1-F6EECF244321}">
                <p14:modId xmlns:p14="http://schemas.microsoft.com/office/powerpoint/2010/main" val="1615317076"/>
              </p:ext>
            </p:extLst>
          </p:nvPr>
        </p:nvGraphicFramePr>
        <p:xfrm>
          <a:off x="8997834" y="1328478"/>
          <a:ext cx="2397125" cy="1050925"/>
        </p:xfrm>
        <a:graphic>
          <a:graphicData uri="http://schemas.openxmlformats.org/presentationml/2006/ole">
            <mc:AlternateContent xmlns:mc="http://schemas.openxmlformats.org/markup-compatibility/2006">
              <mc:Choice xmlns:v="urn:schemas-microsoft-com:vml" Requires="v">
                <p:oleObj name="Equation" r:id="rId4" imgW="1066680" imgH="469800" progId="Equation.DSMT4">
                  <p:embed/>
                </p:oleObj>
              </mc:Choice>
              <mc:Fallback>
                <p:oleObj name="Equation" r:id="rId4" imgW="1066680" imgH="469800" progId="Equation.DSMT4">
                  <p:embed/>
                  <p:pic>
                    <p:nvPicPr>
                      <p:cNvPr id="13" name="Oggetto 12">
                        <a:extLst>
                          <a:ext uri="{FF2B5EF4-FFF2-40B4-BE49-F238E27FC236}">
                            <a16:creationId xmlns:a16="http://schemas.microsoft.com/office/drawing/2014/main" id="{90B061D4-729C-43C2-8A44-91BE3760443F}"/>
                          </a:ext>
                        </a:extLst>
                      </p:cNvPr>
                      <p:cNvPicPr/>
                      <p:nvPr/>
                    </p:nvPicPr>
                    <p:blipFill>
                      <a:blip r:embed="rId5"/>
                      <a:stretch>
                        <a:fillRect/>
                      </a:stretch>
                    </p:blipFill>
                    <p:spPr>
                      <a:xfrm>
                        <a:off x="8997834" y="1328478"/>
                        <a:ext cx="2397125" cy="10509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35E91EE-104C-4FEE-9515-E415A43CC7B6}"/>
              </a:ext>
            </a:extLst>
          </p:cNvPr>
          <p:cNvGraphicFramePr>
            <a:graphicFrameLocks noChangeAspect="1"/>
          </p:cNvGraphicFramePr>
          <p:nvPr>
            <p:extLst>
              <p:ext uri="{D42A27DB-BD31-4B8C-83A1-F6EECF244321}">
                <p14:modId xmlns:p14="http://schemas.microsoft.com/office/powerpoint/2010/main" val="2218507287"/>
              </p:ext>
            </p:extLst>
          </p:nvPr>
        </p:nvGraphicFramePr>
        <p:xfrm>
          <a:off x="3917950" y="1601788"/>
          <a:ext cx="3336925" cy="511175"/>
        </p:xfrm>
        <a:graphic>
          <a:graphicData uri="http://schemas.openxmlformats.org/presentationml/2006/ole">
            <mc:AlternateContent xmlns:mc="http://schemas.openxmlformats.org/markup-compatibility/2006">
              <mc:Choice xmlns:v="urn:schemas-microsoft-com:vml" Requires="v">
                <p:oleObj name="Equation" r:id="rId6" imgW="1485720" imgH="228600" progId="Equation.DSMT4">
                  <p:embed/>
                </p:oleObj>
              </mc:Choice>
              <mc:Fallback>
                <p:oleObj name="Equation" r:id="rId6" imgW="1485720" imgH="228600" progId="Equation.DSMT4">
                  <p:embed/>
                  <p:pic>
                    <p:nvPicPr>
                      <p:cNvPr id="18" name="Oggetto 17">
                        <a:extLst>
                          <a:ext uri="{FF2B5EF4-FFF2-40B4-BE49-F238E27FC236}">
                            <a16:creationId xmlns:a16="http://schemas.microsoft.com/office/drawing/2014/main" id="{7D35DD91-58AE-47B8-9257-85E1F3AF1216}"/>
                          </a:ext>
                        </a:extLst>
                      </p:cNvPr>
                      <p:cNvPicPr/>
                      <p:nvPr/>
                    </p:nvPicPr>
                    <p:blipFill>
                      <a:blip r:embed="rId7"/>
                      <a:stretch>
                        <a:fillRect/>
                      </a:stretch>
                    </p:blipFill>
                    <p:spPr>
                      <a:xfrm>
                        <a:off x="3917950" y="1601788"/>
                        <a:ext cx="3336925" cy="511175"/>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8AE59647-EEA2-41D5-B915-4D400DFB8397}"/>
              </a:ext>
            </a:extLst>
          </p:cNvPr>
          <p:cNvGraphicFramePr>
            <a:graphicFrameLocks noChangeAspect="1"/>
          </p:cNvGraphicFramePr>
          <p:nvPr>
            <p:extLst>
              <p:ext uri="{D42A27DB-BD31-4B8C-83A1-F6EECF244321}">
                <p14:modId xmlns:p14="http://schemas.microsoft.com/office/powerpoint/2010/main" val="2521374111"/>
              </p:ext>
            </p:extLst>
          </p:nvPr>
        </p:nvGraphicFramePr>
        <p:xfrm>
          <a:off x="3376781" y="2415642"/>
          <a:ext cx="1511300" cy="511175"/>
        </p:xfrm>
        <a:graphic>
          <a:graphicData uri="http://schemas.openxmlformats.org/presentationml/2006/ole">
            <mc:AlternateContent xmlns:mc="http://schemas.openxmlformats.org/markup-compatibility/2006">
              <mc:Choice xmlns:v="urn:schemas-microsoft-com:vml" Requires="v">
                <p:oleObj name="Equation" r:id="rId8" imgW="672840" imgH="228600" progId="Equation.DSMT4">
                  <p:embed/>
                </p:oleObj>
              </mc:Choice>
              <mc:Fallback>
                <p:oleObj name="Equation" r:id="rId8" imgW="672840" imgH="228600" progId="Equation.DSMT4">
                  <p:embed/>
                  <p:pic>
                    <p:nvPicPr>
                      <p:cNvPr id="19" name="Oggetto 18">
                        <a:extLst>
                          <a:ext uri="{FF2B5EF4-FFF2-40B4-BE49-F238E27FC236}">
                            <a16:creationId xmlns:a16="http://schemas.microsoft.com/office/drawing/2014/main" id="{C7AD50F8-C61D-44B6-8AB5-687797A92C1C}"/>
                          </a:ext>
                        </a:extLst>
                      </p:cNvPr>
                      <p:cNvPicPr/>
                      <p:nvPr/>
                    </p:nvPicPr>
                    <p:blipFill>
                      <a:blip r:embed="rId9"/>
                      <a:stretch>
                        <a:fillRect/>
                      </a:stretch>
                    </p:blipFill>
                    <p:spPr>
                      <a:xfrm>
                        <a:off x="3376781" y="2415642"/>
                        <a:ext cx="1511300" cy="51117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C178E243-7335-4953-8CE0-E97FF3E1649C}"/>
              </a:ext>
            </a:extLst>
          </p:cNvPr>
          <p:cNvGraphicFramePr>
            <a:graphicFrameLocks noChangeAspect="1"/>
          </p:cNvGraphicFramePr>
          <p:nvPr>
            <p:extLst>
              <p:ext uri="{D42A27DB-BD31-4B8C-83A1-F6EECF244321}">
                <p14:modId xmlns:p14="http://schemas.microsoft.com/office/powerpoint/2010/main" val="2853981352"/>
              </p:ext>
            </p:extLst>
          </p:nvPr>
        </p:nvGraphicFramePr>
        <p:xfrm>
          <a:off x="5346995" y="2130685"/>
          <a:ext cx="3678238" cy="1081088"/>
        </p:xfrm>
        <a:graphic>
          <a:graphicData uri="http://schemas.openxmlformats.org/presentationml/2006/ole">
            <mc:AlternateContent xmlns:mc="http://schemas.openxmlformats.org/markup-compatibility/2006">
              <mc:Choice xmlns:v="urn:schemas-microsoft-com:vml" Requires="v">
                <p:oleObj name="Equation" r:id="rId10" imgW="1638000" imgH="482400" progId="Equation.DSMT4">
                  <p:embed/>
                </p:oleObj>
              </mc:Choice>
              <mc:Fallback>
                <p:oleObj name="Equation" r:id="rId10" imgW="1638000" imgH="482400" progId="Equation.DSMT4">
                  <p:embed/>
                  <p:pic>
                    <p:nvPicPr>
                      <p:cNvPr id="21" name="Oggetto 20">
                        <a:extLst>
                          <a:ext uri="{FF2B5EF4-FFF2-40B4-BE49-F238E27FC236}">
                            <a16:creationId xmlns:a16="http://schemas.microsoft.com/office/drawing/2014/main" id="{8AC704E8-1369-46C4-8C88-50F14EEB1FB9}"/>
                          </a:ext>
                        </a:extLst>
                      </p:cNvPr>
                      <p:cNvPicPr/>
                      <p:nvPr/>
                    </p:nvPicPr>
                    <p:blipFill>
                      <a:blip r:embed="rId11"/>
                      <a:stretch>
                        <a:fillRect/>
                      </a:stretch>
                    </p:blipFill>
                    <p:spPr>
                      <a:xfrm>
                        <a:off x="5346995" y="2130685"/>
                        <a:ext cx="3678238" cy="1081088"/>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C310A5D4-098C-4237-9F1D-CD3B1C3EDFC1}"/>
              </a:ext>
            </a:extLst>
          </p:cNvPr>
          <p:cNvSpPr txBox="1"/>
          <p:nvPr/>
        </p:nvSpPr>
        <p:spPr>
          <a:xfrm>
            <a:off x="9830928" y="870531"/>
            <a:ext cx="344857" cy="461665"/>
          </a:xfrm>
          <a:prstGeom prst="rect">
            <a:avLst/>
          </a:prstGeom>
          <a:noFill/>
        </p:spPr>
        <p:txBody>
          <a:bodyPr wrap="square" rtlCol="0">
            <a:spAutoFit/>
          </a:bodyPr>
          <a:lstStyle/>
          <a:p>
            <a:r>
              <a:rPr lang="en-US" sz="2400" i="1" dirty="0">
                <a:solidFill>
                  <a:srgbClr val="FF0000"/>
                </a:solidFill>
                <a:latin typeface="Arial" panose="020B0604020202020204" pitchFamily="34" charset="0"/>
                <a:cs typeface="Arial" panose="020B0604020202020204" pitchFamily="34" charset="0"/>
              </a:rPr>
              <a:t>A</a:t>
            </a:r>
          </a:p>
        </p:txBody>
      </p:sp>
      <p:sp>
        <p:nvSpPr>
          <p:cNvPr id="15" name="CasellaDiTesto 14">
            <a:extLst>
              <a:ext uri="{FF2B5EF4-FFF2-40B4-BE49-F238E27FC236}">
                <a16:creationId xmlns:a16="http://schemas.microsoft.com/office/drawing/2014/main" id="{7F9522D1-2241-40E4-8CF7-C18FC83DDFBE}"/>
              </a:ext>
            </a:extLst>
          </p:cNvPr>
          <p:cNvSpPr txBox="1"/>
          <p:nvPr/>
        </p:nvSpPr>
        <p:spPr>
          <a:xfrm>
            <a:off x="10828414" y="639698"/>
            <a:ext cx="344857" cy="461665"/>
          </a:xfrm>
          <a:prstGeom prst="rect">
            <a:avLst/>
          </a:prstGeom>
          <a:noFill/>
        </p:spPr>
        <p:txBody>
          <a:bodyPr wrap="square" rtlCol="0">
            <a:spAutoFit/>
          </a:bodyPr>
          <a:lstStyle/>
          <a:p>
            <a:r>
              <a:rPr lang="en-US" sz="2400" i="1" dirty="0">
                <a:solidFill>
                  <a:srgbClr val="FF0000"/>
                </a:solidFill>
                <a:latin typeface="Arial" panose="020B0604020202020204" pitchFamily="34" charset="0"/>
                <a:cs typeface="Arial" panose="020B0604020202020204" pitchFamily="34" charset="0"/>
              </a:rPr>
              <a:t>B</a:t>
            </a:r>
          </a:p>
        </p:txBody>
      </p:sp>
      <p:cxnSp>
        <p:nvCxnSpPr>
          <p:cNvPr id="17" name="Connettore 2 16">
            <a:extLst>
              <a:ext uri="{FF2B5EF4-FFF2-40B4-BE49-F238E27FC236}">
                <a16:creationId xmlns:a16="http://schemas.microsoft.com/office/drawing/2014/main" id="{DE487E51-E36F-457B-8894-163AF74CD88A}"/>
              </a:ext>
            </a:extLst>
          </p:cNvPr>
          <p:cNvCxnSpPr>
            <a:stCxn id="14" idx="2"/>
          </p:cNvCxnSpPr>
          <p:nvPr/>
        </p:nvCxnSpPr>
        <p:spPr>
          <a:xfrm flipH="1">
            <a:off x="10003356" y="1332196"/>
            <a:ext cx="1" cy="36597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Parentesi graffa aperta 19">
            <a:extLst>
              <a:ext uri="{FF2B5EF4-FFF2-40B4-BE49-F238E27FC236}">
                <a16:creationId xmlns:a16="http://schemas.microsoft.com/office/drawing/2014/main" id="{31F8E3D9-E16A-4B20-AF49-C4678C0EC39C}"/>
              </a:ext>
            </a:extLst>
          </p:cNvPr>
          <p:cNvSpPr/>
          <p:nvPr/>
        </p:nvSpPr>
        <p:spPr>
          <a:xfrm rot="5400000">
            <a:off x="10891272" y="791037"/>
            <a:ext cx="155616" cy="919269"/>
          </a:xfrm>
          <a:prstGeom prst="leftBrace">
            <a:avLst>
              <a:gd name="adj1" fmla="val 4990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1" name="Oggetto 20">
            <a:extLst>
              <a:ext uri="{FF2B5EF4-FFF2-40B4-BE49-F238E27FC236}">
                <a16:creationId xmlns:a16="http://schemas.microsoft.com/office/drawing/2014/main" id="{BD78CF28-EF0D-45A5-84FD-047E53E4328B}"/>
              </a:ext>
            </a:extLst>
          </p:cNvPr>
          <p:cNvGraphicFramePr>
            <a:graphicFrameLocks noChangeAspect="1"/>
          </p:cNvGraphicFramePr>
          <p:nvPr>
            <p:extLst>
              <p:ext uri="{D42A27DB-BD31-4B8C-83A1-F6EECF244321}">
                <p14:modId xmlns:p14="http://schemas.microsoft.com/office/powerpoint/2010/main" val="151654454"/>
              </p:ext>
            </p:extLst>
          </p:nvPr>
        </p:nvGraphicFramePr>
        <p:xfrm>
          <a:off x="3376781" y="3304907"/>
          <a:ext cx="6216650" cy="1081088"/>
        </p:xfrm>
        <a:graphic>
          <a:graphicData uri="http://schemas.openxmlformats.org/presentationml/2006/ole">
            <mc:AlternateContent xmlns:mc="http://schemas.openxmlformats.org/markup-compatibility/2006">
              <mc:Choice xmlns:v="urn:schemas-microsoft-com:vml" Requires="v">
                <p:oleObj name="Equation" r:id="rId12" imgW="2768400" imgH="482400" progId="Equation.DSMT4">
                  <p:embed/>
                </p:oleObj>
              </mc:Choice>
              <mc:Fallback>
                <p:oleObj name="Equation" r:id="rId12" imgW="2768400" imgH="482400" progId="Equation.DSMT4">
                  <p:embed/>
                  <p:pic>
                    <p:nvPicPr>
                      <p:cNvPr id="12" name="Oggetto 11">
                        <a:extLst>
                          <a:ext uri="{FF2B5EF4-FFF2-40B4-BE49-F238E27FC236}">
                            <a16:creationId xmlns:a16="http://schemas.microsoft.com/office/drawing/2014/main" id="{C178E243-7335-4953-8CE0-E97FF3E1649C}"/>
                          </a:ext>
                        </a:extLst>
                      </p:cNvPr>
                      <p:cNvPicPr/>
                      <p:nvPr/>
                    </p:nvPicPr>
                    <p:blipFill>
                      <a:blip r:embed="rId13"/>
                      <a:stretch>
                        <a:fillRect/>
                      </a:stretch>
                    </p:blipFill>
                    <p:spPr>
                      <a:xfrm>
                        <a:off x="3376781" y="3304907"/>
                        <a:ext cx="6216650" cy="10810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FAABBB95-914D-4C22-B57B-FBC0F5EEC160}"/>
                  </a:ext>
                </a:extLst>
              </p:cNvPr>
              <p:cNvSpPr txBox="1"/>
              <p:nvPr/>
            </p:nvSpPr>
            <p:spPr>
              <a:xfrm>
                <a:off x="3166769" y="4385995"/>
                <a:ext cx="7882231" cy="12334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 generic expression of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corresponding to a given value of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m:rPr>
                            <m:sty m:val="p"/>
                          </m:rPr>
                          <a:rPr lang="el-GR" sz="3200" i="1" smtClean="0">
                            <a:latin typeface="Cambria Math" panose="02040503050406030204" pitchFamily="18" charset="0"/>
                            <a:ea typeface="Cambria Math" panose="02040503050406030204" pitchFamily="18" charset="0"/>
                            <a:cs typeface="Arial" panose="020B0604020202020204" pitchFamily="34" charset="0"/>
                          </a:rPr>
                          <m:t>Δ</m:t>
                        </m:r>
                        <m:sSub>
                          <m:sSub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ea typeface="Cambria Math" panose="02040503050406030204" pitchFamily="18" charset="0"/>
                                <a:cs typeface="Arial" panose="020B0604020202020204" pitchFamily="34" charset="0"/>
                              </a:rPr>
                              <m:t>𝐼</m:t>
                            </m:r>
                          </m:e>
                          <m:sub>
                            <m:r>
                              <a:rPr lang="en-US" sz="3200" b="0" i="1" smtClean="0">
                                <a:latin typeface="Cambria Math" panose="02040503050406030204" pitchFamily="18" charset="0"/>
                                <a:ea typeface="Cambria Math" panose="02040503050406030204" pitchFamily="18" charset="0"/>
                                <a:cs typeface="Arial" panose="020B0604020202020204" pitchFamily="34" charset="0"/>
                              </a:rPr>
                              <m:t>𝐷</m:t>
                            </m:r>
                          </m:sub>
                        </m:sSub>
                      </m:num>
                      <m:den>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𝐼</m:t>
                            </m:r>
                          </m:e>
                          <m:sub>
                            <m:r>
                              <a:rPr lang="en-US" sz="3200" b="0" i="1" smtClean="0">
                                <a:latin typeface="Cambria Math" panose="02040503050406030204" pitchFamily="18" charset="0"/>
                                <a:cs typeface="Arial" panose="020B0604020202020204" pitchFamily="34" charset="0"/>
                              </a:rPr>
                              <m:t>𝐷</m:t>
                            </m:r>
                          </m:sub>
                        </m:sSub>
                      </m:den>
                    </m:f>
                  </m:oMath>
                </a14:m>
                <a:r>
                  <a:rPr lang="en-US" sz="3200" dirty="0">
                    <a:latin typeface="Arial" panose="020B0604020202020204" pitchFamily="34" charset="0"/>
                    <a:cs typeface="Arial" panose="020B0604020202020204" pitchFamily="34" charset="0"/>
                  </a:rPr>
                  <a:t> </a:t>
                </a:r>
              </a:p>
            </p:txBody>
          </p:sp>
        </mc:Choice>
        <mc:Fallback xmlns="">
          <p:sp>
            <p:nvSpPr>
              <p:cNvPr id="22" name="CasellaDiTesto 21">
                <a:extLst>
                  <a:ext uri="{FF2B5EF4-FFF2-40B4-BE49-F238E27FC236}">
                    <a16:creationId xmlns:a16="http://schemas.microsoft.com/office/drawing/2014/main" id="{FAABBB95-914D-4C22-B57B-FBC0F5EEC160}"/>
                  </a:ext>
                </a:extLst>
              </p:cNvPr>
              <p:cNvSpPr txBox="1">
                <a:spLocks noRot="1" noChangeAspect="1" noMove="1" noResize="1" noEditPoints="1" noAdjustHandles="1" noChangeArrowheads="1" noChangeShapeType="1" noTextEdit="1"/>
              </p:cNvSpPr>
              <p:nvPr/>
            </p:nvSpPr>
            <p:spPr>
              <a:xfrm>
                <a:off x="3166769" y="4385995"/>
                <a:ext cx="7882231" cy="1233415"/>
              </a:xfrm>
              <a:prstGeom prst="rect">
                <a:avLst/>
              </a:prstGeom>
              <a:blipFill>
                <a:blip r:embed="rId14"/>
                <a:stretch>
                  <a:fillRect l="-1159" t="-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DB5FFC92-BBBB-4C1A-A584-BAAAC87799F2}"/>
                  </a:ext>
                </a:extLst>
              </p:cNvPr>
              <p:cNvSpPr txBox="1"/>
              <p:nvPr/>
            </p:nvSpPr>
            <p:spPr>
              <a:xfrm>
                <a:off x="1425067" y="5467083"/>
                <a:ext cx="10388934" cy="671081"/>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expression gives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 for the particular </a:t>
                </a:r>
                <a:r>
                  <a:rPr lang="en-US" sz="18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sty m:val="p"/>
                          </m:rPr>
                          <a:rPr lang="el-GR" sz="2400" i="1" smtClean="0">
                            <a:latin typeface="Cambria Math" panose="02040503050406030204" pitchFamily="18" charset="0"/>
                            <a:ea typeface="Cambria Math" panose="02040503050406030204" pitchFamily="18" charset="0"/>
                            <a:cs typeface="Arial" panose="020B0604020202020204" pitchFamily="34" charset="0"/>
                          </a:rPr>
                          <m:t>Δ</m:t>
                        </m:r>
                        <m:sSub>
                          <m:sSub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ea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ea typeface="Cambria Math" panose="02040503050406030204" pitchFamily="18" charset="0"/>
                                <a:cs typeface="Arial" panose="020B0604020202020204" pitchFamily="34" charset="0"/>
                              </a:rPr>
                              <m:t>𝐷</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cs typeface="Arial" panose="020B0604020202020204" pitchFamily="34" charset="0"/>
                              </a:rPr>
                              <m:t>𝐷</m:t>
                            </m:r>
                          </m:sub>
                        </m:sSub>
                      </m:den>
                    </m:f>
                  </m:oMath>
                </a14:m>
                <a:r>
                  <a:rPr lang="en-US" sz="2400" dirty="0">
                    <a:latin typeface="Arial" panose="020B0604020202020204" pitchFamily="34" charset="0"/>
                    <a:cs typeface="Arial" panose="020B0604020202020204" pitchFamily="34" charset="0"/>
                  </a:rPr>
                  <a:t>  value that results in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=0</a:t>
                </a:r>
              </a:p>
            </p:txBody>
          </p:sp>
        </mc:Choice>
        <mc:Fallback xmlns="">
          <p:sp>
            <p:nvSpPr>
              <p:cNvPr id="23" name="CasellaDiTesto 22">
                <a:extLst>
                  <a:ext uri="{FF2B5EF4-FFF2-40B4-BE49-F238E27FC236}">
                    <a16:creationId xmlns:a16="http://schemas.microsoft.com/office/drawing/2014/main" id="{DB5FFC92-BBBB-4C1A-A584-BAAAC87799F2}"/>
                  </a:ext>
                </a:extLst>
              </p:cNvPr>
              <p:cNvSpPr txBox="1">
                <a:spLocks noRot="1" noChangeAspect="1" noMove="1" noResize="1" noEditPoints="1" noAdjustHandles="1" noChangeArrowheads="1" noChangeShapeType="1" noTextEdit="1"/>
              </p:cNvSpPr>
              <p:nvPr/>
            </p:nvSpPr>
            <p:spPr>
              <a:xfrm>
                <a:off x="1425067" y="5467083"/>
                <a:ext cx="10388934" cy="671081"/>
              </a:xfrm>
              <a:prstGeom prst="rect">
                <a:avLst/>
              </a:prstGeom>
              <a:blipFill>
                <a:blip r:embed="rId15"/>
                <a:stretch>
                  <a:fillRect l="-939" b="-909"/>
                </a:stretch>
              </a:blipFill>
            </p:spPr>
            <p:txBody>
              <a:bodyPr/>
              <a:lstStyle/>
              <a:p>
                <a:r>
                  <a:rPr lang="en-US">
                    <a:noFill/>
                  </a:rPr>
                  <a:t> </a:t>
                </a:r>
              </a:p>
            </p:txBody>
          </p:sp>
        </mc:Fallback>
      </mc:AlternateContent>
    </p:spTree>
    <p:extLst>
      <p:ext uri="{BB962C8B-B14F-4D97-AF65-F5344CB8AC3E}">
        <p14:creationId xmlns:p14="http://schemas.microsoft.com/office/powerpoint/2010/main" val="1052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3AD9675-76E8-4CF8-A5FC-EFC52E8D95C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F8F2D0D-3D69-435F-BCCD-DC74C9D78810}"/>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le 1">
            <a:extLst>
              <a:ext uri="{FF2B5EF4-FFF2-40B4-BE49-F238E27FC236}">
                <a16:creationId xmlns:a16="http://schemas.microsoft.com/office/drawing/2014/main" id="{7F6D09EA-07EB-4401-9750-B9A456782099}"/>
              </a:ext>
            </a:extLst>
          </p:cNvPr>
          <p:cNvSpPr>
            <a:spLocks noGrp="1"/>
          </p:cNvSpPr>
          <p:nvPr>
            <p:ph type="title"/>
          </p:nvPr>
        </p:nvSpPr>
        <p:spPr>
          <a:xfrm>
            <a:off x="838200" y="136525"/>
            <a:ext cx="10515600" cy="662397"/>
          </a:xfrm>
        </p:spPr>
        <p:txBody>
          <a:body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12B72C03-FEDE-4AEE-950E-989CED24B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988" y="1073278"/>
            <a:ext cx="2811866" cy="3676253"/>
          </a:xfrm>
          <a:prstGeom prst="rect">
            <a:avLst/>
          </a:prstGeom>
        </p:spPr>
      </p:pic>
      <p:sp>
        <p:nvSpPr>
          <p:cNvPr id="7" name="CasellaDiTesto 6">
            <a:extLst>
              <a:ext uri="{FF2B5EF4-FFF2-40B4-BE49-F238E27FC236}">
                <a16:creationId xmlns:a16="http://schemas.microsoft.com/office/drawing/2014/main" id="{95C5DF94-2208-4BFB-991F-FFB6BB21DEBA}"/>
              </a:ext>
            </a:extLst>
          </p:cNvPr>
          <p:cNvSpPr txBox="1"/>
          <p:nvPr/>
        </p:nvSpPr>
        <p:spPr>
          <a:xfrm>
            <a:off x="3500429" y="80525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21" name="Oggetto 20">
            <a:extLst>
              <a:ext uri="{FF2B5EF4-FFF2-40B4-BE49-F238E27FC236}">
                <a16:creationId xmlns:a16="http://schemas.microsoft.com/office/drawing/2014/main" id="{BD78CF28-EF0D-45A5-84FD-047E53E4328B}"/>
              </a:ext>
            </a:extLst>
          </p:cNvPr>
          <p:cNvGraphicFramePr>
            <a:graphicFrameLocks noChangeAspect="1"/>
          </p:cNvGraphicFramePr>
          <p:nvPr>
            <p:extLst>
              <p:ext uri="{D42A27DB-BD31-4B8C-83A1-F6EECF244321}">
                <p14:modId xmlns:p14="http://schemas.microsoft.com/office/powerpoint/2010/main" val="3840456189"/>
              </p:ext>
            </p:extLst>
          </p:nvPr>
        </p:nvGraphicFramePr>
        <p:xfrm>
          <a:off x="3645058" y="5129318"/>
          <a:ext cx="5389562" cy="1081088"/>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5"/>
                      <a:stretch>
                        <a:fillRect/>
                      </a:stretch>
                    </p:blipFill>
                    <p:spPr>
                      <a:xfrm>
                        <a:off x="3645058" y="5129318"/>
                        <a:ext cx="5389562" cy="1081088"/>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FBAB8041-CDFD-4689-BD31-8B30D532DDE4}"/>
              </a:ext>
            </a:extLst>
          </p:cNvPr>
          <p:cNvGraphicFramePr>
            <a:graphicFrameLocks noChangeAspect="1"/>
          </p:cNvGraphicFramePr>
          <p:nvPr>
            <p:extLst>
              <p:ext uri="{D42A27DB-BD31-4B8C-83A1-F6EECF244321}">
                <p14:modId xmlns:p14="http://schemas.microsoft.com/office/powerpoint/2010/main" val="2848598311"/>
              </p:ext>
            </p:extLst>
          </p:nvPr>
        </p:nvGraphicFramePr>
        <p:xfrm>
          <a:off x="3456886" y="1528512"/>
          <a:ext cx="3963987" cy="511175"/>
        </p:xfrm>
        <a:graphic>
          <a:graphicData uri="http://schemas.openxmlformats.org/presentationml/2006/ole">
            <mc:AlternateContent xmlns:mc="http://schemas.openxmlformats.org/markup-compatibility/2006">
              <mc:Choice xmlns:v="urn:schemas-microsoft-com:vml" Requires="v">
                <p:oleObj name="Equation" r:id="rId6" imgW="1765080" imgH="228600" progId="Equation.DSMT4">
                  <p:embed/>
                </p:oleObj>
              </mc:Choice>
              <mc:Fallback>
                <p:oleObj name="Equation" r:id="rId6" imgW="1765080" imgH="228600" progId="Equation.DSMT4">
                  <p:embed/>
                  <p:pic>
                    <p:nvPicPr>
                      <p:cNvPr id="9" name="Oggetto 8">
                        <a:extLst>
                          <a:ext uri="{FF2B5EF4-FFF2-40B4-BE49-F238E27FC236}">
                            <a16:creationId xmlns:a16="http://schemas.microsoft.com/office/drawing/2014/main" id="{835E91EE-104C-4FEE-9515-E415A43CC7B6}"/>
                          </a:ext>
                        </a:extLst>
                      </p:cNvPr>
                      <p:cNvPicPr/>
                      <p:nvPr/>
                    </p:nvPicPr>
                    <p:blipFill>
                      <a:blip r:embed="rId7"/>
                      <a:stretch>
                        <a:fillRect/>
                      </a:stretch>
                    </p:blipFill>
                    <p:spPr>
                      <a:xfrm>
                        <a:off x="3456886" y="1528512"/>
                        <a:ext cx="3963987" cy="511175"/>
                      </a:xfrm>
                      <a:prstGeom prst="rect">
                        <a:avLst/>
                      </a:prstGeom>
                    </p:spPr>
                  </p:pic>
                </p:oleObj>
              </mc:Fallback>
            </mc:AlternateContent>
          </a:graphicData>
        </a:graphic>
      </p:graphicFrame>
      <p:graphicFrame>
        <p:nvGraphicFramePr>
          <p:cNvPr id="24" name="Oggetto 23">
            <a:extLst>
              <a:ext uri="{FF2B5EF4-FFF2-40B4-BE49-F238E27FC236}">
                <a16:creationId xmlns:a16="http://schemas.microsoft.com/office/drawing/2014/main" id="{AAF35D98-1CDC-4829-9144-9592C130EEB6}"/>
              </a:ext>
            </a:extLst>
          </p:cNvPr>
          <p:cNvGraphicFramePr>
            <a:graphicFrameLocks noChangeAspect="1"/>
          </p:cNvGraphicFramePr>
          <p:nvPr>
            <p:extLst>
              <p:ext uri="{D42A27DB-BD31-4B8C-83A1-F6EECF244321}">
                <p14:modId xmlns:p14="http://schemas.microsoft.com/office/powerpoint/2010/main" val="2981280734"/>
              </p:ext>
            </p:extLst>
          </p:nvPr>
        </p:nvGraphicFramePr>
        <p:xfrm>
          <a:off x="4670425" y="2256126"/>
          <a:ext cx="1425575" cy="511175"/>
        </p:xfrm>
        <a:graphic>
          <a:graphicData uri="http://schemas.openxmlformats.org/presentationml/2006/ole">
            <mc:AlternateContent xmlns:mc="http://schemas.openxmlformats.org/markup-compatibility/2006">
              <mc:Choice xmlns:v="urn:schemas-microsoft-com:vml" Requires="v">
                <p:oleObj name="Equation" r:id="rId8" imgW="634680" imgH="228600" progId="Equation.DSMT4">
                  <p:embed/>
                </p:oleObj>
              </mc:Choice>
              <mc:Fallback>
                <p:oleObj name="Equation" r:id="rId8" imgW="634680" imgH="228600" progId="Equation.DSMT4">
                  <p:embed/>
                  <p:pic>
                    <p:nvPicPr>
                      <p:cNvPr id="19" name="Oggetto 18">
                        <a:extLst>
                          <a:ext uri="{FF2B5EF4-FFF2-40B4-BE49-F238E27FC236}">
                            <a16:creationId xmlns:a16="http://schemas.microsoft.com/office/drawing/2014/main" id="{2FDBB472-DC23-45C2-82A6-2D40E015D27E}"/>
                          </a:ext>
                        </a:extLst>
                      </p:cNvPr>
                      <p:cNvPicPr/>
                      <p:nvPr/>
                    </p:nvPicPr>
                    <p:blipFill>
                      <a:blip r:embed="rId9"/>
                      <a:stretch>
                        <a:fillRect/>
                      </a:stretch>
                    </p:blipFill>
                    <p:spPr>
                      <a:xfrm>
                        <a:off x="4670425" y="2256126"/>
                        <a:ext cx="1425575" cy="511175"/>
                      </a:xfrm>
                      <a:prstGeom prst="rect">
                        <a:avLst/>
                      </a:prstGeom>
                    </p:spPr>
                  </p:pic>
                </p:oleObj>
              </mc:Fallback>
            </mc:AlternateContent>
          </a:graphicData>
        </a:graphic>
      </p:graphicFrame>
      <p:graphicFrame>
        <p:nvGraphicFramePr>
          <p:cNvPr id="25" name="Oggetto 24">
            <a:extLst>
              <a:ext uri="{FF2B5EF4-FFF2-40B4-BE49-F238E27FC236}">
                <a16:creationId xmlns:a16="http://schemas.microsoft.com/office/drawing/2014/main" id="{C88B40ED-1C43-4BBC-ACD3-1538E2A045B6}"/>
              </a:ext>
            </a:extLst>
          </p:cNvPr>
          <p:cNvGraphicFramePr>
            <a:graphicFrameLocks noChangeAspect="1"/>
          </p:cNvGraphicFramePr>
          <p:nvPr>
            <p:extLst>
              <p:ext uri="{D42A27DB-BD31-4B8C-83A1-F6EECF244321}">
                <p14:modId xmlns:p14="http://schemas.microsoft.com/office/powerpoint/2010/main" val="2456350925"/>
              </p:ext>
            </p:extLst>
          </p:nvPr>
        </p:nvGraphicFramePr>
        <p:xfrm>
          <a:off x="3429478" y="3026195"/>
          <a:ext cx="5502275" cy="1079500"/>
        </p:xfrm>
        <a:graphic>
          <a:graphicData uri="http://schemas.openxmlformats.org/presentationml/2006/ole">
            <mc:AlternateContent xmlns:mc="http://schemas.openxmlformats.org/markup-compatibility/2006">
              <mc:Choice xmlns:v="urn:schemas-microsoft-com:vml" Requires="v">
                <p:oleObj name="Equation" r:id="rId10" imgW="2450880" imgH="482400" progId="Equation.DSMT4">
                  <p:embed/>
                </p:oleObj>
              </mc:Choice>
              <mc:Fallback>
                <p:oleObj name="Equation" r:id="rId10" imgW="2450880" imgH="482400" progId="Equation.DSMT4">
                  <p:embed/>
                  <p:pic>
                    <p:nvPicPr>
                      <p:cNvPr id="24" name="Oggetto 23">
                        <a:extLst>
                          <a:ext uri="{FF2B5EF4-FFF2-40B4-BE49-F238E27FC236}">
                            <a16:creationId xmlns:a16="http://schemas.microsoft.com/office/drawing/2014/main" id="{AAF35D98-1CDC-4829-9144-9592C130EEB6}"/>
                          </a:ext>
                        </a:extLst>
                      </p:cNvPr>
                      <p:cNvPicPr/>
                      <p:nvPr/>
                    </p:nvPicPr>
                    <p:blipFill>
                      <a:blip r:embed="rId11"/>
                      <a:stretch>
                        <a:fillRect/>
                      </a:stretch>
                    </p:blipFill>
                    <p:spPr>
                      <a:xfrm>
                        <a:off x="3429478" y="3026195"/>
                        <a:ext cx="5502275" cy="1079500"/>
                      </a:xfrm>
                      <a:prstGeom prst="rect">
                        <a:avLst/>
                      </a:prstGeom>
                    </p:spPr>
                  </p:pic>
                </p:oleObj>
              </mc:Fallback>
            </mc:AlternateContent>
          </a:graphicData>
        </a:graphic>
      </p:graphicFrame>
      <p:graphicFrame>
        <p:nvGraphicFramePr>
          <p:cNvPr id="26" name="Oggetto 25">
            <a:extLst>
              <a:ext uri="{FF2B5EF4-FFF2-40B4-BE49-F238E27FC236}">
                <a16:creationId xmlns:a16="http://schemas.microsoft.com/office/drawing/2014/main" id="{6F3FD78B-554D-4DF4-9106-3A156E309CEB}"/>
              </a:ext>
            </a:extLst>
          </p:cNvPr>
          <p:cNvGraphicFramePr>
            <a:graphicFrameLocks noChangeAspect="1"/>
          </p:cNvGraphicFramePr>
          <p:nvPr>
            <p:extLst>
              <p:ext uri="{D42A27DB-BD31-4B8C-83A1-F6EECF244321}">
                <p14:modId xmlns:p14="http://schemas.microsoft.com/office/powerpoint/2010/main" val="2545249295"/>
              </p:ext>
            </p:extLst>
          </p:nvPr>
        </p:nvGraphicFramePr>
        <p:xfrm>
          <a:off x="6562398" y="2262991"/>
          <a:ext cx="1339850" cy="511175"/>
        </p:xfrm>
        <a:graphic>
          <a:graphicData uri="http://schemas.openxmlformats.org/presentationml/2006/ole">
            <mc:AlternateContent xmlns:mc="http://schemas.openxmlformats.org/markup-compatibility/2006">
              <mc:Choice xmlns:v="urn:schemas-microsoft-com:vml" Requires="v">
                <p:oleObj name="Equation" r:id="rId12" imgW="596880" imgH="228600" progId="Equation.DSMT4">
                  <p:embed/>
                </p:oleObj>
              </mc:Choice>
              <mc:Fallback>
                <p:oleObj name="Equation" r:id="rId12" imgW="596880" imgH="228600" progId="Equation.DSMT4">
                  <p:embed/>
                  <p:pic>
                    <p:nvPicPr>
                      <p:cNvPr id="19" name="Oggetto 18">
                        <a:extLst>
                          <a:ext uri="{FF2B5EF4-FFF2-40B4-BE49-F238E27FC236}">
                            <a16:creationId xmlns:a16="http://schemas.microsoft.com/office/drawing/2014/main" id="{2FDBB472-DC23-45C2-82A6-2D40E015D27E}"/>
                          </a:ext>
                        </a:extLst>
                      </p:cNvPr>
                      <p:cNvPicPr/>
                      <p:nvPr/>
                    </p:nvPicPr>
                    <p:blipFill>
                      <a:blip r:embed="rId13"/>
                      <a:stretch>
                        <a:fillRect/>
                      </a:stretch>
                    </p:blipFill>
                    <p:spPr>
                      <a:xfrm>
                        <a:off x="6562398" y="2262991"/>
                        <a:ext cx="1339850" cy="511175"/>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FCC4AAC0-EC43-417A-AE7F-8A066571FDAB}"/>
              </a:ext>
            </a:extLst>
          </p:cNvPr>
          <p:cNvSpPr txBox="1"/>
          <p:nvPr/>
        </p:nvSpPr>
        <p:spPr>
          <a:xfrm>
            <a:off x="3363575" y="2239721"/>
            <a:ext cx="13500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defining:</a:t>
            </a:r>
          </a:p>
        </p:txBody>
      </p:sp>
      <p:sp>
        <p:nvSpPr>
          <p:cNvPr id="27" name="Parentesi graffa aperta 26">
            <a:extLst>
              <a:ext uri="{FF2B5EF4-FFF2-40B4-BE49-F238E27FC236}">
                <a16:creationId xmlns:a16="http://schemas.microsoft.com/office/drawing/2014/main" id="{AE0217A8-5FD5-45D8-A796-1ADCE84AFA6F}"/>
              </a:ext>
            </a:extLst>
          </p:cNvPr>
          <p:cNvSpPr/>
          <p:nvPr/>
        </p:nvSpPr>
        <p:spPr>
          <a:xfrm rot="16200000" flipV="1">
            <a:off x="6241752" y="1053827"/>
            <a:ext cx="196175" cy="2072639"/>
          </a:xfrm>
          <a:prstGeom prst="leftBrace">
            <a:avLst>
              <a:gd name="adj1" fmla="val 49907"/>
              <a:gd name="adj2" fmla="val 2583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sellaDiTesto 12">
            <a:extLst>
              <a:ext uri="{FF2B5EF4-FFF2-40B4-BE49-F238E27FC236}">
                <a16:creationId xmlns:a16="http://schemas.microsoft.com/office/drawing/2014/main" id="{CF57D88E-273B-4664-88CB-BA0354911858}"/>
              </a:ext>
            </a:extLst>
          </p:cNvPr>
          <p:cNvSpPr txBox="1"/>
          <p:nvPr/>
        </p:nvSpPr>
        <p:spPr>
          <a:xfrm>
            <a:off x="9036021" y="1362350"/>
            <a:ext cx="26180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Imposing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=0 is the same as imposing </a:t>
            </a:r>
            <a:r>
              <a:rPr lang="en-US" sz="2400" dirty="0">
                <a:latin typeface="Symbol" panose="05050102010706020507" pitchFamily="18" charset="2"/>
                <a:cs typeface="Arial" panose="020B0604020202020204" pitchFamily="34" charset="0"/>
              </a:rPr>
              <a:t>D</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=0</a:t>
            </a:r>
          </a:p>
        </p:txBody>
      </p:sp>
      <p:sp>
        <p:nvSpPr>
          <p:cNvPr id="16" name="CasellaDiTesto 15">
            <a:extLst>
              <a:ext uri="{FF2B5EF4-FFF2-40B4-BE49-F238E27FC236}">
                <a16:creationId xmlns:a16="http://schemas.microsoft.com/office/drawing/2014/main" id="{F7D249D0-1C74-4C1B-826E-2CB18B81A656}"/>
              </a:ext>
            </a:extLst>
          </p:cNvPr>
          <p:cNvSpPr txBox="1"/>
          <p:nvPr/>
        </p:nvSpPr>
        <p:spPr>
          <a:xfrm>
            <a:off x="9100148" y="2738346"/>
            <a:ext cx="2811866"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the average value and cannot be zero </a:t>
            </a:r>
          </a:p>
        </p:txBody>
      </p:sp>
      <p:graphicFrame>
        <p:nvGraphicFramePr>
          <p:cNvPr id="28" name="Oggetto 27">
            <a:extLst>
              <a:ext uri="{FF2B5EF4-FFF2-40B4-BE49-F238E27FC236}">
                <a16:creationId xmlns:a16="http://schemas.microsoft.com/office/drawing/2014/main" id="{30807A52-BF45-4A8D-B2ED-4481EA8428BE}"/>
              </a:ext>
            </a:extLst>
          </p:cNvPr>
          <p:cNvGraphicFramePr>
            <a:graphicFrameLocks noChangeAspect="1"/>
          </p:cNvGraphicFramePr>
          <p:nvPr>
            <p:extLst>
              <p:ext uri="{D42A27DB-BD31-4B8C-83A1-F6EECF244321}">
                <p14:modId xmlns:p14="http://schemas.microsoft.com/office/powerpoint/2010/main" val="3002801618"/>
              </p:ext>
            </p:extLst>
          </p:nvPr>
        </p:nvGraphicFramePr>
        <p:xfrm>
          <a:off x="2530914" y="4178693"/>
          <a:ext cx="2138362" cy="966788"/>
        </p:xfrm>
        <a:graphic>
          <a:graphicData uri="http://schemas.openxmlformats.org/presentationml/2006/ole">
            <mc:AlternateContent xmlns:mc="http://schemas.openxmlformats.org/markup-compatibility/2006">
              <mc:Choice xmlns:v="urn:schemas-microsoft-com:vml" Requires="v">
                <p:oleObj name="Equation" r:id="rId14" imgW="952200" imgH="431640" progId="Equation.DSMT4">
                  <p:embed/>
                </p:oleObj>
              </mc:Choice>
              <mc:Fallback>
                <p:oleObj name="Equation" r:id="rId14" imgW="952200" imgH="431640" progId="Equation.DSMT4">
                  <p:embed/>
                  <p:pic>
                    <p:nvPicPr>
                      <p:cNvPr id="25" name="Oggetto 24">
                        <a:extLst>
                          <a:ext uri="{FF2B5EF4-FFF2-40B4-BE49-F238E27FC236}">
                            <a16:creationId xmlns:a16="http://schemas.microsoft.com/office/drawing/2014/main" id="{C88B40ED-1C43-4BBC-ACD3-1538E2A045B6}"/>
                          </a:ext>
                        </a:extLst>
                      </p:cNvPr>
                      <p:cNvPicPr/>
                      <p:nvPr/>
                    </p:nvPicPr>
                    <p:blipFill>
                      <a:blip r:embed="rId15"/>
                      <a:stretch>
                        <a:fillRect/>
                      </a:stretch>
                    </p:blipFill>
                    <p:spPr>
                      <a:xfrm>
                        <a:off x="2530914" y="4178693"/>
                        <a:ext cx="2138362" cy="966788"/>
                      </a:xfrm>
                      <a:prstGeom prst="rect">
                        <a:avLst/>
                      </a:prstGeom>
                    </p:spPr>
                  </p:pic>
                </p:oleObj>
              </mc:Fallback>
            </mc:AlternateContent>
          </a:graphicData>
        </a:graphic>
      </p:graphicFrame>
      <p:graphicFrame>
        <p:nvGraphicFramePr>
          <p:cNvPr id="30" name="Oggetto 29">
            <a:extLst>
              <a:ext uri="{FF2B5EF4-FFF2-40B4-BE49-F238E27FC236}">
                <a16:creationId xmlns:a16="http://schemas.microsoft.com/office/drawing/2014/main" id="{72909FC5-1D8D-4530-9A19-B059D23895D8}"/>
              </a:ext>
            </a:extLst>
          </p:cNvPr>
          <p:cNvGraphicFramePr>
            <a:graphicFrameLocks noChangeAspect="1"/>
          </p:cNvGraphicFramePr>
          <p:nvPr>
            <p:extLst>
              <p:ext uri="{D42A27DB-BD31-4B8C-83A1-F6EECF244321}">
                <p14:modId xmlns:p14="http://schemas.microsoft.com/office/powerpoint/2010/main" val="3949283092"/>
              </p:ext>
            </p:extLst>
          </p:nvPr>
        </p:nvGraphicFramePr>
        <p:xfrm>
          <a:off x="6614518" y="4149800"/>
          <a:ext cx="5039574" cy="876392"/>
        </p:xfrm>
        <a:graphic>
          <a:graphicData uri="http://schemas.openxmlformats.org/presentationml/2006/ole">
            <mc:AlternateContent xmlns:mc="http://schemas.openxmlformats.org/markup-compatibility/2006">
              <mc:Choice xmlns:v="urn:schemas-microsoft-com:vml" Requires="v">
                <p:oleObj name="Equation" r:id="rId16" imgW="2768400" imgH="482400" progId="Equation.DSMT4">
                  <p:embed/>
                </p:oleObj>
              </mc:Choice>
              <mc:Fallback>
                <p:oleObj name="Equation" r:id="rId16" imgW="276840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17"/>
                      <a:stretch>
                        <a:fillRect/>
                      </a:stretch>
                    </p:blipFill>
                    <p:spPr>
                      <a:xfrm>
                        <a:off x="6614518" y="4149800"/>
                        <a:ext cx="5039574" cy="876392"/>
                      </a:xfrm>
                      <a:prstGeom prst="rect">
                        <a:avLst/>
                      </a:prstGeom>
                    </p:spPr>
                  </p:pic>
                </p:oleObj>
              </mc:Fallback>
            </mc:AlternateContent>
          </a:graphicData>
        </a:graphic>
      </p:graphicFrame>
      <p:cxnSp>
        <p:nvCxnSpPr>
          <p:cNvPr id="8" name="Connettore 2 7">
            <a:extLst>
              <a:ext uri="{FF2B5EF4-FFF2-40B4-BE49-F238E27FC236}">
                <a16:creationId xmlns:a16="http://schemas.microsoft.com/office/drawing/2014/main" id="{8B45B4C9-2C9C-4EF3-9A5E-EB067A765F71}"/>
              </a:ext>
            </a:extLst>
          </p:cNvPr>
          <p:cNvCxnSpPr/>
          <p:nvPr/>
        </p:nvCxnSpPr>
        <p:spPr>
          <a:xfrm flipH="1">
            <a:off x="8282354" y="3026195"/>
            <a:ext cx="752266" cy="26212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Parentesi graffa aperta 8">
            <a:extLst>
              <a:ext uri="{FF2B5EF4-FFF2-40B4-BE49-F238E27FC236}">
                <a16:creationId xmlns:a16="http://schemas.microsoft.com/office/drawing/2014/main" id="{958AA66E-1E66-4B4B-A623-C1CFB39D03E3}"/>
              </a:ext>
            </a:extLst>
          </p:cNvPr>
          <p:cNvSpPr/>
          <p:nvPr/>
        </p:nvSpPr>
        <p:spPr>
          <a:xfrm rot="5400000" flipH="1">
            <a:off x="6497524" y="3302962"/>
            <a:ext cx="172109" cy="1878294"/>
          </a:xfrm>
          <a:prstGeom prst="leftBrace">
            <a:avLst>
              <a:gd name="adj1" fmla="val 22169"/>
              <a:gd name="adj2" fmla="val 920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 name="Oggetto 21">
            <a:extLst>
              <a:ext uri="{FF2B5EF4-FFF2-40B4-BE49-F238E27FC236}">
                <a16:creationId xmlns:a16="http://schemas.microsoft.com/office/drawing/2014/main" id="{D4F90274-74C9-452C-9D9A-152CB5E20559}"/>
              </a:ext>
            </a:extLst>
          </p:cNvPr>
          <p:cNvGraphicFramePr>
            <a:graphicFrameLocks noChangeAspect="1"/>
          </p:cNvGraphicFramePr>
          <p:nvPr>
            <p:extLst>
              <p:ext uri="{D42A27DB-BD31-4B8C-83A1-F6EECF244321}">
                <p14:modId xmlns:p14="http://schemas.microsoft.com/office/powerpoint/2010/main" val="4137270102"/>
              </p:ext>
            </p:extLst>
          </p:nvPr>
        </p:nvGraphicFramePr>
        <p:xfrm>
          <a:off x="5473336" y="4352656"/>
          <a:ext cx="598488" cy="396875"/>
        </p:xfrm>
        <a:graphic>
          <a:graphicData uri="http://schemas.openxmlformats.org/presentationml/2006/ole">
            <mc:AlternateContent xmlns:mc="http://schemas.openxmlformats.org/markup-compatibility/2006">
              <mc:Choice xmlns:v="urn:schemas-microsoft-com:vml" Requires="v">
                <p:oleObj name="Equation" r:id="rId18" imgW="266400" imgH="177480" progId="Equation.DSMT4">
                  <p:embed/>
                </p:oleObj>
              </mc:Choice>
              <mc:Fallback>
                <p:oleObj name="Equation" r:id="rId18" imgW="266400" imgH="177480" progId="Equation.DSMT4">
                  <p:embed/>
                  <p:pic>
                    <p:nvPicPr>
                      <p:cNvPr id="26" name="Oggetto 25">
                        <a:extLst>
                          <a:ext uri="{FF2B5EF4-FFF2-40B4-BE49-F238E27FC236}">
                            <a16:creationId xmlns:a16="http://schemas.microsoft.com/office/drawing/2014/main" id="{6F3FD78B-554D-4DF4-9106-3A156E309CEB}"/>
                          </a:ext>
                        </a:extLst>
                      </p:cNvPr>
                      <p:cNvPicPr/>
                      <p:nvPr/>
                    </p:nvPicPr>
                    <p:blipFill>
                      <a:blip r:embed="rId19"/>
                      <a:stretch>
                        <a:fillRect/>
                      </a:stretch>
                    </p:blipFill>
                    <p:spPr>
                      <a:xfrm>
                        <a:off x="5473336" y="4352656"/>
                        <a:ext cx="598488" cy="396875"/>
                      </a:xfrm>
                      <a:prstGeom prst="rect">
                        <a:avLst/>
                      </a:prstGeom>
                    </p:spPr>
                  </p:pic>
                </p:oleObj>
              </mc:Fallback>
            </mc:AlternateContent>
          </a:graphicData>
        </a:graphic>
      </p:graphicFrame>
      <p:sp>
        <p:nvSpPr>
          <p:cNvPr id="10" name="Freccia a sinistra 9">
            <a:extLst>
              <a:ext uri="{FF2B5EF4-FFF2-40B4-BE49-F238E27FC236}">
                <a16:creationId xmlns:a16="http://schemas.microsoft.com/office/drawing/2014/main" id="{B5F3A351-8A70-44A3-9A52-545D687C3E46}"/>
              </a:ext>
            </a:extLst>
          </p:cNvPr>
          <p:cNvSpPr/>
          <p:nvPr/>
        </p:nvSpPr>
        <p:spPr>
          <a:xfrm>
            <a:off x="4802156" y="4340410"/>
            <a:ext cx="498345" cy="554193"/>
          </a:xfrm>
          <a:prstGeom prst="leftArrow">
            <a:avLst/>
          </a:prstGeom>
          <a:solidFill>
            <a:srgbClr val="EABC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ggetto 22">
            <a:extLst>
              <a:ext uri="{FF2B5EF4-FFF2-40B4-BE49-F238E27FC236}">
                <a16:creationId xmlns:a16="http://schemas.microsoft.com/office/drawing/2014/main" id="{917937B8-4C2C-4E72-A5B7-F798F0112C02}"/>
              </a:ext>
            </a:extLst>
          </p:cNvPr>
          <p:cNvGraphicFramePr>
            <a:graphicFrameLocks noChangeAspect="1"/>
          </p:cNvGraphicFramePr>
          <p:nvPr>
            <p:extLst>
              <p:ext uri="{D42A27DB-BD31-4B8C-83A1-F6EECF244321}">
                <p14:modId xmlns:p14="http://schemas.microsoft.com/office/powerpoint/2010/main" val="1052710418"/>
              </p:ext>
            </p:extLst>
          </p:nvPr>
        </p:nvGraphicFramePr>
        <p:xfrm>
          <a:off x="9841919" y="5421050"/>
          <a:ext cx="877887" cy="784225"/>
        </p:xfrm>
        <a:graphic>
          <a:graphicData uri="http://schemas.openxmlformats.org/presentationml/2006/ole">
            <mc:AlternateContent xmlns:mc="http://schemas.openxmlformats.org/markup-compatibility/2006">
              <mc:Choice xmlns:v="urn:schemas-microsoft-com:vml" Requires="v">
                <p:oleObj name="Equation" r:id="rId20" imgW="482400" imgH="431640" progId="Equation.DSMT4">
                  <p:embed/>
                </p:oleObj>
              </mc:Choice>
              <mc:Fallback>
                <p:oleObj name="Equation" r:id="rId20" imgW="482400" imgH="431640" progId="Equation.DSMT4">
                  <p:embed/>
                  <p:pic>
                    <p:nvPicPr>
                      <p:cNvPr id="30" name="Oggetto 29">
                        <a:extLst>
                          <a:ext uri="{FF2B5EF4-FFF2-40B4-BE49-F238E27FC236}">
                            <a16:creationId xmlns:a16="http://schemas.microsoft.com/office/drawing/2014/main" id="{72909FC5-1D8D-4530-9A19-B059D23895D8}"/>
                          </a:ext>
                        </a:extLst>
                      </p:cNvPr>
                      <p:cNvPicPr/>
                      <p:nvPr/>
                    </p:nvPicPr>
                    <p:blipFill>
                      <a:blip r:embed="rId21"/>
                      <a:stretch>
                        <a:fillRect/>
                      </a:stretch>
                    </p:blipFill>
                    <p:spPr>
                      <a:xfrm>
                        <a:off x="9841919" y="5421050"/>
                        <a:ext cx="877887" cy="784225"/>
                      </a:xfrm>
                      <a:prstGeom prst="rect">
                        <a:avLst/>
                      </a:prstGeom>
                    </p:spPr>
                  </p:pic>
                </p:oleObj>
              </mc:Fallback>
            </mc:AlternateContent>
          </a:graphicData>
        </a:graphic>
      </p:graphicFrame>
      <p:sp>
        <p:nvSpPr>
          <p:cNvPr id="12" name="Freccia in su 11">
            <a:extLst>
              <a:ext uri="{FF2B5EF4-FFF2-40B4-BE49-F238E27FC236}">
                <a16:creationId xmlns:a16="http://schemas.microsoft.com/office/drawing/2014/main" id="{6647482C-B19F-46FF-867E-5F49E9B423EA}"/>
              </a:ext>
            </a:extLst>
          </p:cNvPr>
          <p:cNvSpPr/>
          <p:nvPr/>
        </p:nvSpPr>
        <p:spPr>
          <a:xfrm>
            <a:off x="10130971" y="5026192"/>
            <a:ext cx="342207" cy="394858"/>
          </a:xfrm>
          <a:prstGeom prst="upArrow">
            <a:avLst/>
          </a:prstGeom>
          <a:solidFill>
            <a:srgbClr val="EABC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13" grpId="0"/>
      <p:bldP spid="16" grpId="0"/>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5B7DA63-B366-4049-893E-4C2F22AC4D6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9CF019D-5FC2-4E87-9BC1-4195B6596560}"/>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Title 1">
            <a:extLst>
              <a:ext uri="{FF2B5EF4-FFF2-40B4-BE49-F238E27FC236}">
                <a16:creationId xmlns:a16="http://schemas.microsoft.com/office/drawing/2014/main" id="{D5BADF7C-301E-4AFD-88B8-EE41F06B21CC}"/>
              </a:ext>
            </a:extLst>
          </p:cNvPr>
          <p:cNvSpPr txBox="1">
            <a:spLocks/>
          </p:cNvSpPr>
          <p:nvPr/>
        </p:nvSpPr>
        <p:spPr>
          <a:xfrm>
            <a:off x="838200" y="-78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A3A04D22-1DE4-479E-BCB8-5B49DDB2C4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739" y="1061817"/>
            <a:ext cx="2811866" cy="3676253"/>
          </a:xfrm>
          <a:prstGeom prst="rect">
            <a:avLst/>
          </a:prstGeom>
        </p:spPr>
      </p:pic>
      <p:sp>
        <p:nvSpPr>
          <p:cNvPr id="7" name="CasellaDiTesto 6">
            <a:extLst>
              <a:ext uri="{FF2B5EF4-FFF2-40B4-BE49-F238E27FC236}">
                <a16:creationId xmlns:a16="http://schemas.microsoft.com/office/drawing/2014/main" id="{F42141DD-4CA5-4B3B-A143-43CB535C4AE4}"/>
              </a:ext>
            </a:extLst>
          </p:cNvPr>
          <p:cNvSpPr txBox="1"/>
          <p:nvPr/>
        </p:nvSpPr>
        <p:spPr>
          <a:xfrm>
            <a:off x="3776340" y="65666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8" name="Oggetto 7">
            <a:extLst>
              <a:ext uri="{FF2B5EF4-FFF2-40B4-BE49-F238E27FC236}">
                <a16:creationId xmlns:a16="http://schemas.microsoft.com/office/drawing/2014/main" id="{59E350F8-871F-481D-B801-66F73E61D97E}"/>
              </a:ext>
            </a:extLst>
          </p:cNvPr>
          <p:cNvGraphicFramePr>
            <a:graphicFrameLocks noChangeAspect="1"/>
          </p:cNvGraphicFramePr>
          <p:nvPr>
            <p:extLst>
              <p:ext uri="{D42A27DB-BD31-4B8C-83A1-F6EECF244321}">
                <p14:modId xmlns:p14="http://schemas.microsoft.com/office/powerpoint/2010/main" val="3091034124"/>
              </p:ext>
            </p:extLst>
          </p:nvPr>
        </p:nvGraphicFramePr>
        <p:xfrm>
          <a:off x="3900092" y="1502062"/>
          <a:ext cx="5389562" cy="1081088"/>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5"/>
                      <a:stretch>
                        <a:fillRect/>
                      </a:stretch>
                    </p:blipFill>
                    <p:spPr>
                      <a:xfrm>
                        <a:off x="3900092" y="1502062"/>
                        <a:ext cx="5389562" cy="108108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6B6613D1-E2E9-482B-8780-48E26CE53EEB}"/>
              </a:ext>
            </a:extLst>
          </p:cNvPr>
          <p:cNvGraphicFramePr>
            <a:graphicFrameLocks noChangeAspect="1"/>
          </p:cNvGraphicFramePr>
          <p:nvPr>
            <p:extLst>
              <p:ext uri="{D42A27DB-BD31-4B8C-83A1-F6EECF244321}">
                <p14:modId xmlns:p14="http://schemas.microsoft.com/office/powerpoint/2010/main" val="908152224"/>
              </p:ext>
            </p:extLst>
          </p:nvPr>
        </p:nvGraphicFramePr>
        <p:xfrm>
          <a:off x="3914612" y="2785105"/>
          <a:ext cx="4989512" cy="1081088"/>
        </p:xfrm>
        <a:graphic>
          <a:graphicData uri="http://schemas.openxmlformats.org/presentationml/2006/ole">
            <mc:AlternateContent xmlns:mc="http://schemas.openxmlformats.org/markup-compatibility/2006">
              <mc:Choice xmlns:v="urn:schemas-microsoft-com:vml" Requires="v">
                <p:oleObj name="Equation" r:id="rId6" imgW="2222280" imgH="482400" progId="Equation.DSMT4">
                  <p:embed/>
                </p:oleObj>
              </mc:Choice>
              <mc:Fallback>
                <p:oleObj name="Equation" r:id="rId6" imgW="2222280" imgH="482400" progId="Equation.DSMT4">
                  <p:embed/>
                  <p:pic>
                    <p:nvPicPr>
                      <p:cNvPr id="8" name="Oggetto 7">
                        <a:extLst>
                          <a:ext uri="{FF2B5EF4-FFF2-40B4-BE49-F238E27FC236}">
                            <a16:creationId xmlns:a16="http://schemas.microsoft.com/office/drawing/2014/main" id="{59E350F8-871F-481D-B801-66F73E61D97E}"/>
                          </a:ext>
                        </a:extLst>
                      </p:cNvPr>
                      <p:cNvPicPr/>
                      <p:nvPr/>
                    </p:nvPicPr>
                    <p:blipFill>
                      <a:blip r:embed="rId7"/>
                      <a:stretch>
                        <a:fillRect/>
                      </a:stretch>
                    </p:blipFill>
                    <p:spPr>
                      <a:xfrm>
                        <a:off x="3914612" y="2785105"/>
                        <a:ext cx="4989512" cy="1081088"/>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460941BC-FFE7-46F8-80CD-0B92354F24B8}"/>
              </a:ext>
            </a:extLst>
          </p:cNvPr>
          <p:cNvGraphicFramePr>
            <a:graphicFrameLocks noChangeAspect="1"/>
          </p:cNvGraphicFramePr>
          <p:nvPr>
            <p:extLst>
              <p:ext uri="{D42A27DB-BD31-4B8C-83A1-F6EECF244321}">
                <p14:modId xmlns:p14="http://schemas.microsoft.com/office/powerpoint/2010/main" val="37551649"/>
              </p:ext>
            </p:extLst>
          </p:nvPr>
        </p:nvGraphicFramePr>
        <p:xfrm>
          <a:off x="3082128" y="4178428"/>
          <a:ext cx="6958013" cy="1365250"/>
        </p:xfrm>
        <a:graphic>
          <a:graphicData uri="http://schemas.openxmlformats.org/presentationml/2006/ole">
            <mc:AlternateContent xmlns:mc="http://schemas.openxmlformats.org/markup-compatibility/2006">
              <mc:Choice xmlns:v="urn:schemas-microsoft-com:vml" Requires="v">
                <p:oleObj name="Equation" r:id="rId8" imgW="3098520" imgH="609480" progId="Equation.DSMT4">
                  <p:embed/>
                </p:oleObj>
              </mc:Choice>
              <mc:Fallback>
                <p:oleObj name="Equation" r:id="rId8" imgW="3098520" imgH="609480" progId="Equation.DSMT4">
                  <p:embed/>
                  <p:pic>
                    <p:nvPicPr>
                      <p:cNvPr id="9" name="Oggetto 8">
                        <a:extLst>
                          <a:ext uri="{FF2B5EF4-FFF2-40B4-BE49-F238E27FC236}">
                            <a16:creationId xmlns:a16="http://schemas.microsoft.com/office/drawing/2014/main" id="{6B6613D1-E2E9-482B-8780-48E26CE53EEB}"/>
                          </a:ext>
                        </a:extLst>
                      </p:cNvPr>
                      <p:cNvPicPr/>
                      <p:nvPr/>
                    </p:nvPicPr>
                    <p:blipFill>
                      <a:blip r:embed="rId9"/>
                      <a:stretch>
                        <a:fillRect/>
                      </a:stretch>
                    </p:blipFill>
                    <p:spPr>
                      <a:xfrm>
                        <a:off x="3082128" y="4178428"/>
                        <a:ext cx="6958013" cy="1365250"/>
                      </a:xfrm>
                      <a:prstGeom prst="rect">
                        <a:avLst/>
                      </a:prstGeom>
                    </p:spPr>
                  </p:pic>
                </p:oleObj>
              </mc:Fallback>
            </mc:AlternateContent>
          </a:graphicData>
        </a:graphic>
      </p:graphicFrame>
    </p:spTree>
    <p:extLst>
      <p:ext uri="{BB962C8B-B14F-4D97-AF65-F5344CB8AC3E}">
        <p14:creationId xmlns:p14="http://schemas.microsoft.com/office/powerpoint/2010/main" val="74874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con angoli arrotondati 39">
            <a:extLst>
              <a:ext uri="{FF2B5EF4-FFF2-40B4-BE49-F238E27FC236}">
                <a16:creationId xmlns:a16="http://schemas.microsoft.com/office/drawing/2014/main" id="{741B0274-EF6D-48D0-9B6C-65A930C5172C}"/>
              </a:ext>
            </a:extLst>
          </p:cNvPr>
          <p:cNvSpPr/>
          <p:nvPr/>
        </p:nvSpPr>
        <p:spPr>
          <a:xfrm>
            <a:off x="632305" y="3297554"/>
            <a:ext cx="1802347" cy="711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9B1C0DA6-2179-4CC9-87D8-323D114FD4C0}"/>
              </a:ext>
            </a:extLst>
          </p:cNvPr>
          <p:cNvSpPr/>
          <p:nvPr/>
        </p:nvSpPr>
        <p:spPr>
          <a:xfrm>
            <a:off x="650505" y="2220601"/>
            <a:ext cx="1802347" cy="711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3D9AF3-5343-4226-B98E-497612AC2B3F}"/>
              </a:ext>
            </a:extLst>
          </p:cNvPr>
          <p:cNvSpPr>
            <a:spLocks noGrp="1"/>
          </p:cNvSpPr>
          <p:nvPr>
            <p:ph type="title"/>
          </p:nvPr>
        </p:nvSpPr>
        <p:spPr>
          <a:xfrm>
            <a:off x="249520" y="-107833"/>
            <a:ext cx="10515600" cy="662397"/>
          </a:xfrm>
        </p:spPr>
        <p:txBody>
          <a:bodyPr/>
          <a:lstStyle/>
          <a:p>
            <a:r>
              <a:rPr lang="en-US" dirty="0"/>
              <a:t>Role of the design parameters</a:t>
            </a:r>
          </a:p>
        </p:txBody>
      </p:sp>
      <p:sp>
        <p:nvSpPr>
          <p:cNvPr id="3" name="Segnaposto piè di pagina 2">
            <a:extLst>
              <a:ext uri="{FF2B5EF4-FFF2-40B4-BE49-F238E27FC236}">
                <a16:creationId xmlns:a16="http://schemas.microsoft.com/office/drawing/2014/main" id="{525009F2-140D-4E4B-84A8-0A2F6EDE581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8BB55A-CF2F-4DAF-B85C-A5BAF93CB41A}"/>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Elemento grafico 4">
            <a:extLst>
              <a:ext uri="{FF2B5EF4-FFF2-40B4-BE49-F238E27FC236}">
                <a16:creationId xmlns:a16="http://schemas.microsoft.com/office/drawing/2014/main" id="{5DD6569B-BE35-471E-A2AC-560EF89B4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35" y="1632770"/>
            <a:ext cx="2811866" cy="3676253"/>
          </a:xfrm>
          <a:prstGeom prst="rect">
            <a:avLst/>
          </a:prstGeom>
        </p:spPr>
      </p:pic>
      <p:grpSp>
        <p:nvGrpSpPr>
          <p:cNvPr id="54" name="Gruppo 53">
            <a:extLst>
              <a:ext uri="{FF2B5EF4-FFF2-40B4-BE49-F238E27FC236}">
                <a16:creationId xmlns:a16="http://schemas.microsoft.com/office/drawing/2014/main" id="{488C2A67-8509-4858-B5A5-E9EB8FAD754B}"/>
              </a:ext>
            </a:extLst>
          </p:cNvPr>
          <p:cNvGrpSpPr/>
          <p:nvPr/>
        </p:nvGrpSpPr>
        <p:grpSpPr>
          <a:xfrm>
            <a:off x="2981462" y="1504413"/>
            <a:ext cx="2453322" cy="1126957"/>
            <a:chOff x="3355836" y="566198"/>
            <a:chExt cx="2826026" cy="1298162"/>
          </a:xfrm>
        </p:grpSpPr>
        <p:grpSp>
          <p:nvGrpSpPr>
            <p:cNvPr id="13" name="Gruppo 12">
              <a:extLst>
                <a:ext uri="{FF2B5EF4-FFF2-40B4-BE49-F238E27FC236}">
                  <a16:creationId xmlns:a16="http://schemas.microsoft.com/office/drawing/2014/main" id="{33415307-5BC3-4AB0-814D-0E50889EFE7E}"/>
                </a:ext>
              </a:extLst>
            </p:cNvPr>
            <p:cNvGrpSpPr/>
            <p:nvPr/>
          </p:nvGrpSpPr>
          <p:grpSpPr>
            <a:xfrm>
              <a:off x="3355836" y="862625"/>
              <a:ext cx="2826026" cy="616226"/>
              <a:chOff x="3730486" y="1053549"/>
              <a:chExt cx="2826026" cy="616226"/>
            </a:xfrm>
          </p:grpSpPr>
          <p:sp>
            <p:nvSpPr>
              <p:cNvPr id="10" name="Figura a mano libera: forma 9">
                <a:extLst>
                  <a:ext uri="{FF2B5EF4-FFF2-40B4-BE49-F238E27FC236}">
                    <a16:creationId xmlns:a16="http://schemas.microsoft.com/office/drawing/2014/main" id="{CDB284D9-D349-4A0C-8791-9A03CBA47621}"/>
                  </a:ext>
                </a:extLst>
              </p:cNvPr>
              <p:cNvSpPr/>
              <p:nvPr/>
            </p:nvSpPr>
            <p:spPr>
              <a:xfrm>
                <a:off x="3730486" y="1053549"/>
                <a:ext cx="2826026" cy="616226"/>
              </a:xfrm>
              <a:custGeom>
                <a:avLst/>
                <a:gdLst>
                  <a:gd name="connsiteX0" fmla="*/ 0 w 2826026"/>
                  <a:gd name="connsiteY0" fmla="*/ 0 h 616226"/>
                  <a:gd name="connsiteX1" fmla="*/ 616226 w 2826026"/>
                  <a:gd name="connsiteY1" fmla="*/ 0 h 616226"/>
                  <a:gd name="connsiteX2" fmla="*/ 616226 w 2826026"/>
                  <a:gd name="connsiteY2" fmla="*/ 168965 h 616226"/>
                  <a:gd name="connsiteX3" fmla="*/ 2209800 w 2826026"/>
                  <a:gd name="connsiteY3" fmla="*/ 168965 h 616226"/>
                  <a:gd name="connsiteX4" fmla="*/ 2209800 w 2826026"/>
                  <a:gd name="connsiteY4" fmla="*/ 0 h 616226"/>
                  <a:gd name="connsiteX5" fmla="*/ 2826026 w 2826026"/>
                  <a:gd name="connsiteY5" fmla="*/ 0 h 616226"/>
                  <a:gd name="connsiteX6" fmla="*/ 2826026 w 2826026"/>
                  <a:gd name="connsiteY6" fmla="*/ 616226 h 616226"/>
                  <a:gd name="connsiteX7" fmla="*/ 2209800 w 2826026"/>
                  <a:gd name="connsiteY7" fmla="*/ 616226 h 616226"/>
                  <a:gd name="connsiteX8" fmla="*/ 2209800 w 2826026"/>
                  <a:gd name="connsiteY8" fmla="*/ 447261 h 616226"/>
                  <a:gd name="connsiteX9" fmla="*/ 616226 w 2826026"/>
                  <a:gd name="connsiteY9" fmla="*/ 447261 h 616226"/>
                  <a:gd name="connsiteX10" fmla="*/ 616226 w 2826026"/>
                  <a:gd name="connsiteY10" fmla="*/ 616226 h 616226"/>
                  <a:gd name="connsiteX11" fmla="*/ 0 w 2826026"/>
                  <a:gd name="connsiteY11" fmla="*/ 616226 h 61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26" h="616226">
                    <a:moveTo>
                      <a:pt x="0" y="0"/>
                    </a:moveTo>
                    <a:lnTo>
                      <a:pt x="616226" y="0"/>
                    </a:lnTo>
                    <a:lnTo>
                      <a:pt x="616226" y="168965"/>
                    </a:lnTo>
                    <a:lnTo>
                      <a:pt x="2209800" y="168965"/>
                    </a:lnTo>
                    <a:lnTo>
                      <a:pt x="2209800" y="0"/>
                    </a:lnTo>
                    <a:lnTo>
                      <a:pt x="2826026" y="0"/>
                    </a:lnTo>
                    <a:lnTo>
                      <a:pt x="2826026" y="616226"/>
                    </a:lnTo>
                    <a:lnTo>
                      <a:pt x="2209800" y="616226"/>
                    </a:lnTo>
                    <a:lnTo>
                      <a:pt x="2209800" y="447261"/>
                    </a:lnTo>
                    <a:lnTo>
                      <a:pt x="616226" y="447261"/>
                    </a:lnTo>
                    <a:lnTo>
                      <a:pt x="616226" y="616226"/>
                    </a:lnTo>
                    <a:lnTo>
                      <a:pt x="0" y="616226"/>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ttangolo 10">
                <a:extLst>
                  <a:ext uri="{FF2B5EF4-FFF2-40B4-BE49-F238E27FC236}">
                    <a16:creationId xmlns:a16="http://schemas.microsoft.com/office/drawing/2014/main" id="{C32253E5-A648-4BA4-BA0A-023B1B06B093}"/>
                  </a:ext>
                </a:extLst>
              </p:cNvPr>
              <p:cNvSpPr/>
              <p:nvPr/>
            </p:nvSpPr>
            <p:spPr>
              <a:xfrm>
                <a:off x="3889514" y="1218787"/>
                <a:ext cx="285750" cy="2857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9349D8AB-7BB3-4A55-A8D6-6830F716FE7B}"/>
                  </a:ext>
                </a:extLst>
              </p:cNvPr>
              <p:cNvSpPr/>
              <p:nvPr/>
            </p:nvSpPr>
            <p:spPr>
              <a:xfrm>
                <a:off x="6096000" y="1218787"/>
                <a:ext cx="285750" cy="2857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ttore diritto 14">
              <a:extLst>
                <a:ext uri="{FF2B5EF4-FFF2-40B4-BE49-F238E27FC236}">
                  <a16:creationId xmlns:a16="http://schemas.microsoft.com/office/drawing/2014/main" id="{99855D44-3C2D-485E-B5E6-C3E73BCE1112}"/>
                </a:ext>
              </a:extLst>
            </p:cNvPr>
            <p:cNvCxnSpPr>
              <a:stCxn id="10" idx="10"/>
            </p:cNvCxnSpPr>
            <p:nvPr/>
          </p:nvCxnSpPr>
          <p:spPr>
            <a:xfrm flipH="1">
              <a:off x="3967480" y="1478851"/>
              <a:ext cx="4582" cy="385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58C774E2-7FBF-4BB7-BA5F-9E3E6887A381}"/>
                </a:ext>
              </a:extLst>
            </p:cNvPr>
            <p:cNvCxnSpPr/>
            <p:nvPr/>
          </p:nvCxnSpPr>
          <p:spPr>
            <a:xfrm flipH="1">
              <a:off x="5562600" y="1478850"/>
              <a:ext cx="4582" cy="385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FB72E42C-BA0E-4705-92B4-849383DDC4F8}"/>
                </a:ext>
              </a:extLst>
            </p:cNvPr>
            <p:cNvCxnSpPr/>
            <p:nvPr/>
          </p:nvCxnSpPr>
          <p:spPr>
            <a:xfrm>
              <a:off x="3967480" y="1804241"/>
              <a:ext cx="159512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36EAF07-D85C-43E4-B9BF-CB026FD7DF6D}"/>
                </a:ext>
              </a:extLst>
            </p:cNvPr>
            <p:cNvCxnSpPr/>
            <p:nvPr/>
          </p:nvCxnSpPr>
          <p:spPr>
            <a:xfrm>
              <a:off x="4587240" y="1027863"/>
              <a:ext cx="0" cy="28575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F27D0A2-4CF9-4C71-A879-9AD29C013285}"/>
                </a:ext>
              </a:extLst>
            </p:cNvPr>
            <p:cNvSpPr txBox="1"/>
            <p:nvPr/>
          </p:nvSpPr>
          <p:spPr>
            <a:xfrm>
              <a:off x="4770111" y="1313613"/>
              <a:ext cx="503664"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L</a:t>
              </a:r>
              <a:r>
                <a:rPr lang="en-US" sz="2400" i="1" baseline="-25000" dirty="0">
                  <a:latin typeface="Arial" panose="020B0604020202020204" pitchFamily="34" charset="0"/>
                  <a:cs typeface="Arial" panose="020B0604020202020204" pitchFamily="34" charset="0"/>
                </a:rPr>
                <a:t>R</a:t>
              </a:r>
            </a:p>
          </p:txBody>
        </p:sp>
        <p:sp>
          <p:nvSpPr>
            <p:cNvPr id="22" name="CasellaDiTesto 21">
              <a:extLst>
                <a:ext uri="{FF2B5EF4-FFF2-40B4-BE49-F238E27FC236}">
                  <a16:creationId xmlns:a16="http://schemas.microsoft.com/office/drawing/2014/main" id="{AC22E20D-1676-483D-9FAE-D7F94D84C4EB}"/>
                </a:ext>
              </a:extLst>
            </p:cNvPr>
            <p:cNvSpPr txBox="1"/>
            <p:nvPr/>
          </p:nvSpPr>
          <p:spPr>
            <a:xfrm>
              <a:off x="4453897" y="566198"/>
              <a:ext cx="62228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a:t>
              </a:r>
              <a:r>
                <a:rPr lang="en-US" sz="2400" i="1" baseline="-25000" dirty="0">
                  <a:latin typeface="Arial" panose="020B0604020202020204" pitchFamily="34" charset="0"/>
                  <a:cs typeface="Arial" panose="020B0604020202020204" pitchFamily="34" charset="0"/>
                </a:rPr>
                <a:t>R</a:t>
              </a:r>
            </a:p>
          </p:txBody>
        </p:sp>
      </p:grpSp>
      <p:grpSp>
        <p:nvGrpSpPr>
          <p:cNvPr id="53" name="Gruppo 52">
            <a:extLst>
              <a:ext uri="{FF2B5EF4-FFF2-40B4-BE49-F238E27FC236}">
                <a16:creationId xmlns:a16="http://schemas.microsoft.com/office/drawing/2014/main" id="{7BFD028C-4B1B-4A17-B6F6-835A8371F423}"/>
              </a:ext>
            </a:extLst>
          </p:cNvPr>
          <p:cNvGrpSpPr/>
          <p:nvPr/>
        </p:nvGrpSpPr>
        <p:grpSpPr>
          <a:xfrm>
            <a:off x="3231001" y="3821314"/>
            <a:ext cx="2356196" cy="1899505"/>
            <a:chOff x="3603166" y="2539527"/>
            <a:chExt cx="2771801" cy="2234555"/>
          </a:xfrm>
        </p:grpSpPr>
        <p:sp>
          <p:nvSpPr>
            <p:cNvPr id="23" name="Rettangolo 22">
              <a:extLst>
                <a:ext uri="{FF2B5EF4-FFF2-40B4-BE49-F238E27FC236}">
                  <a16:creationId xmlns:a16="http://schemas.microsoft.com/office/drawing/2014/main" id="{77D09DE4-0189-4BF4-AE60-7FEFABF6EBD0}"/>
                </a:ext>
              </a:extLst>
            </p:cNvPr>
            <p:cNvSpPr/>
            <p:nvPr/>
          </p:nvSpPr>
          <p:spPr>
            <a:xfrm flipH="1" flipV="1">
              <a:off x="3603166" y="2835079"/>
              <a:ext cx="2140272" cy="1093667"/>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23">
              <a:extLst>
                <a:ext uri="{FF2B5EF4-FFF2-40B4-BE49-F238E27FC236}">
                  <a16:creationId xmlns:a16="http://schemas.microsoft.com/office/drawing/2014/main" id="{DA12F413-612E-45A4-800B-06AB6BD83CA5}"/>
                </a:ext>
              </a:extLst>
            </p:cNvPr>
            <p:cNvSpPr/>
            <p:nvPr/>
          </p:nvSpPr>
          <p:spPr>
            <a:xfrm flipH="1" flipV="1">
              <a:off x="4041938" y="2539527"/>
              <a:ext cx="1262728" cy="1684770"/>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ttore 1 26">
              <a:extLst>
                <a:ext uri="{FF2B5EF4-FFF2-40B4-BE49-F238E27FC236}">
                  <a16:creationId xmlns:a16="http://schemas.microsoft.com/office/drawing/2014/main" id="{F9118E26-7933-4B6B-94A4-7F4344729CF9}"/>
                </a:ext>
              </a:extLst>
            </p:cNvPr>
            <p:cNvCxnSpPr/>
            <p:nvPr/>
          </p:nvCxnSpPr>
          <p:spPr>
            <a:xfrm>
              <a:off x="5864225" y="2859627"/>
              <a:ext cx="0" cy="1019733"/>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1 30">
              <a:extLst>
                <a:ext uri="{FF2B5EF4-FFF2-40B4-BE49-F238E27FC236}">
                  <a16:creationId xmlns:a16="http://schemas.microsoft.com/office/drawing/2014/main" id="{3D2A6201-9AD0-49FB-BB7C-9BB513AA7EFA}"/>
                </a:ext>
              </a:extLst>
            </p:cNvPr>
            <p:cNvCxnSpPr/>
            <p:nvPr/>
          </p:nvCxnSpPr>
          <p:spPr>
            <a:xfrm>
              <a:off x="4020379" y="4289650"/>
              <a:ext cx="130584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id="{4D4F96FF-2485-48B6-A432-1683A7C668FA}"/>
                </a:ext>
              </a:extLst>
            </p:cNvPr>
            <p:cNvSpPr/>
            <p:nvPr/>
          </p:nvSpPr>
          <p:spPr>
            <a:xfrm>
              <a:off x="3701124" y="2923048"/>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ttangolo 44">
              <a:extLst>
                <a:ext uri="{FF2B5EF4-FFF2-40B4-BE49-F238E27FC236}">
                  <a16:creationId xmlns:a16="http://schemas.microsoft.com/office/drawing/2014/main" id="{4A1D16AF-0A40-4844-B454-4FC4D5887785}"/>
                </a:ext>
              </a:extLst>
            </p:cNvPr>
            <p:cNvSpPr/>
            <p:nvPr/>
          </p:nvSpPr>
          <p:spPr>
            <a:xfrm>
              <a:off x="3701124" y="3275509"/>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ttangolo 45">
              <a:extLst>
                <a:ext uri="{FF2B5EF4-FFF2-40B4-BE49-F238E27FC236}">
                  <a16:creationId xmlns:a16="http://schemas.microsoft.com/office/drawing/2014/main" id="{CE19D368-6C40-409E-B179-EC6399CFF845}"/>
                </a:ext>
              </a:extLst>
            </p:cNvPr>
            <p:cNvSpPr/>
            <p:nvPr/>
          </p:nvSpPr>
          <p:spPr>
            <a:xfrm>
              <a:off x="3701124" y="3627970"/>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ttangolo 46">
              <a:extLst>
                <a:ext uri="{FF2B5EF4-FFF2-40B4-BE49-F238E27FC236}">
                  <a16:creationId xmlns:a16="http://schemas.microsoft.com/office/drawing/2014/main" id="{4659B919-DBD6-4DCD-B1DB-BBF95D454896}"/>
                </a:ext>
              </a:extLst>
            </p:cNvPr>
            <p:cNvSpPr/>
            <p:nvPr/>
          </p:nvSpPr>
          <p:spPr>
            <a:xfrm>
              <a:off x="5414038" y="2911608"/>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ttangolo 47">
              <a:extLst>
                <a:ext uri="{FF2B5EF4-FFF2-40B4-BE49-F238E27FC236}">
                  <a16:creationId xmlns:a16="http://schemas.microsoft.com/office/drawing/2014/main" id="{416E501F-3E2A-4EB1-945D-1D831FDFFD6D}"/>
                </a:ext>
              </a:extLst>
            </p:cNvPr>
            <p:cNvSpPr/>
            <p:nvPr/>
          </p:nvSpPr>
          <p:spPr>
            <a:xfrm>
              <a:off x="5414038" y="3264069"/>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ttangolo 48">
              <a:extLst>
                <a:ext uri="{FF2B5EF4-FFF2-40B4-BE49-F238E27FC236}">
                  <a16:creationId xmlns:a16="http://schemas.microsoft.com/office/drawing/2014/main" id="{A2F43634-1EA4-4869-9D37-B7277CCB0D64}"/>
                </a:ext>
              </a:extLst>
            </p:cNvPr>
            <p:cNvSpPr/>
            <p:nvPr/>
          </p:nvSpPr>
          <p:spPr>
            <a:xfrm>
              <a:off x="5414038" y="3616530"/>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asellaDiTesto 50">
              <a:extLst>
                <a:ext uri="{FF2B5EF4-FFF2-40B4-BE49-F238E27FC236}">
                  <a16:creationId xmlns:a16="http://schemas.microsoft.com/office/drawing/2014/main" id="{09E45990-0823-4729-820A-982F9113B4ED}"/>
                </a:ext>
              </a:extLst>
            </p:cNvPr>
            <p:cNvSpPr txBox="1"/>
            <p:nvPr/>
          </p:nvSpPr>
          <p:spPr>
            <a:xfrm>
              <a:off x="4409146" y="4312417"/>
              <a:ext cx="356188"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L</a:t>
              </a:r>
              <a:endParaRPr lang="en-US" sz="2400" i="1" baseline="-25000" dirty="0">
                <a:latin typeface="Arial" panose="020B0604020202020204" pitchFamily="34" charset="0"/>
                <a:cs typeface="Arial" panose="020B0604020202020204" pitchFamily="34" charset="0"/>
              </a:endParaRPr>
            </a:p>
          </p:txBody>
        </p:sp>
        <p:sp>
          <p:nvSpPr>
            <p:cNvPr id="52" name="CasellaDiTesto 51">
              <a:extLst>
                <a:ext uri="{FF2B5EF4-FFF2-40B4-BE49-F238E27FC236}">
                  <a16:creationId xmlns:a16="http://schemas.microsoft.com/office/drawing/2014/main" id="{83E142BD-A36A-4E4D-9E10-E883F3B23F78}"/>
                </a:ext>
              </a:extLst>
            </p:cNvPr>
            <p:cNvSpPr txBox="1"/>
            <p:nvPr/>
          </p:nvSpPr>
          <p:spPr>
            <a:xfrm>
              <a:off x="5900157" y="3106060"/>
              <a:ext cx="474810"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a:t>
              </a:r>
              <a:endParaRPr lang="en-US" sz="2400" i="1" baseline="-25000" dirty="0">
                <a:latin typeface="Arial" panose="020B0604020202020204" pitchFamily="34" charset="0"/>
                <a:cs typeface="Arial" panose="020B0604020202020204" pitchFamily="34" charset="0"/>
              </a:endParaRPr>
            </a:p>
          </p:txBody>
        </p:sp>
      </p:grpSp>
      <p:graphicFrame>
        <p:nvGraphicFramePr>
          <p:cNvPr id="55" name="Oggetto 54">
            <a:extLst>
              <a:ext uri="{FF2B5EF4-FFF2-40B4-BE49-F238E27FC236}">
                <a16:creationId xmlns:a16="http://schemas.microsoft.com/office/drawing/2014/main" id="{B0C2E9E5-D0C0-4A20-B124-9E86F09E6998}"/>
              </a:ext>
            </a:extLst>
          </p:cNvPr>
          <p:cNvGraphicFramePr>
            <a:graphicFrameLocks noChangeAspect="1"/>
          </p:cNvGraphicFramePr>
          <p:nvPr>
            <p:extLst>
              <p:ext uri="{D42A27DB-BD31-4B8C-83A1-F6EECF244321}">
                <p14:modId xmlns:p14="http://schemas.microsoft.com/office/powerpoint/2010/main" val="3586003999"/>
              </p:ext>
            </p:extLst>
          </p:nvPr>
        </p:nvGraphicFramePr>
        <p:xfrm>
          <a:off x="5138259" y="583527"/>
          <a:ext cx="6958013" cy="1365250"/>
        </p:xfrm>
        <a:graphic>
          <a:graphicData uri="http://schemas.openxmlformats.org/presentationml/2006/ole">
            <mc:AlternateContent xmlns:mc="http://schemas.openxmlformats.org/markup-compatibility/2006">
              <mc:Choice xmlns:v="urn:schemas-microsoft-com:vml" Requires="v">
                <p:oleObj name="Equation" r:id="rId4" imgW="3098520" imgH="609480" progId="Equation.DSMT4">
                  <p:embed/>
                </p:oleObj>
              </mc:Choice>
              <mc:Fallback>
                <p:oleObj name="Equation" r:id="rId4" imgW="3098520" imgH="609480" progId="Equation.DSMT4">
                  <p:embed/>
                  <p:pic>
                    <p:nvPicPr>
                      <p:cNvPr id="10" name="Oggetto 9">
                        <a:extLst>
                          <a:ext uri="{FF2B5EF4-FFF2-40B4-BE49-F238E27FC236}">
                            <a16:creationId xmlns:a16="http://schemas.microsoft.com/office/drawing/2014/main" id="{460941BC-FFE7-46F8-80CD-0B92354F24B8}"/>
                          </a:ext>
                        </a:extLst>
                      </p:cNvPr>
                      <p:cNvPicPr/>
                      <p:nvPr/>
                    </p:nvPicPr>
                    <p:blipFill>
                      <a:blip r:embed="rId5"/>
                      <a:stretch>
                        <a:fillRect/>
                      </a:stretch>
                    </p:blipFill>
                    <p:spPr>
                      <a:xfrm>
                        <a:off x="5138259" y="583527"/>
                        <a:ext cx="6958013" cy="1365250"/>
                      </a:xfrm>
                      <a:prstGeom prst="rect">
                        <a:avLst/>
                      </a:prstGeom>
                    </p:spPr>
                  </p:pic>
                </p:oleObj>
              </mc:Fallback>
            </mc:AlternateContent>
          </a:graphicData>
        </a:graphic>
      </p:graphicFrame>
      <p:graphicFrame>
        <p:nvGraphicFramePr>
          <p:cNvPr id="56" name="Oggetto 55">
            <a:extLst>
              <a:ext uri="{FF2B5EF4-FFF2-40B4-BE49-F238E27FC236}">
                <a16:creationId xmlns:a16="http://schemas.microsoft.com/office/drawing/2014/main" id="{5ACB4262-810D-4065-B8CB-087A6488FEDB}"/>
              </a:ext>
            </a:extLst>
          </p:cNvPr>
          <p:cNvGraphicFramePr>
            <a:graphicFrameLocks noChangeAspect="1"/>
          </p:cNvGraphicFramePr>
          <p:nvPr>
            <p:extLst>
              <p:ext uri="{D42A27DB-BD31-4B8C-83A1-F6EECF244321}">
                <p14:modId xmlns:p14="http://schemas.microsoft.com/office/powerpoint/2010/main" val="394658772"/>
              </p:ext>
            </p:extLst>
          </p:nvPr>
        </p:nvGraphicFramePr>
        <p:xfrm>
          <a:off x="6724107" y="5021673"/>
          <a:ext cx="1141413" cy="881063"/>
        </p:xfrm>
        <a:graphic>
          <a:graphicData uri="http://schemas.openxmlformats.org/presentationml/2006/ole">
            <mc:AlternateContent xmlns:mc="http://schemas.openxmlformats.org/markup-compatibility/2006">
              <mc:Choice xmlns:v="urn:schemas-microsoft-com:vml" Requires="v">
                <p:oleObj name="Equation" r:id="rId6" imgW="507960" imgH="393480" progId="Equation.DSMT4">
                  <p:embed/>
                </p:oleObj>
              </mc:Choice>
              <mc:Fallback>
                <p:oleObj name="Equation" r:id="rId6" imgW="507960" imgH="393480" progId="Equation.DSMT4">
                  <p:embed/>
                  <p:pic>
                    <p:nvPicPr>
                      <p:cNvPr id="8" name="Oggetto 7">
                        <a:extLst>
                          <a:ext uri="{FF2B5EF4-FFF2-40B4-BE49-F238E27FC236}">
                            <a16:creationId xmlns:a16="http://schemas.microsoft.com/office/drawing/2014/main" id="{59E350F8-871F-481D-B801-66F73E61D97E}"/>
                          </a:ext>
                        </a:extLst>
                      </p:cNvPr>
                      <p:cNvPicPr/>
                      <p:nvPr/>
                    </p:nvPicPr>
                    <p:blipFill>
                      <a:blip r:embed="rId7"/>
                      <a:stretch>
                        <a:fillRect/>
                      </a:stretch>
                    </p:blipFill>
                    <p:spPr>
                      <a:xfrm>
                        <a:off x="6724107" y="5021673"/>
                        <a:ext cx="1141413" cy="881063"/>
                      </a:xfrm>
                      <a:prstGeom prst="rect">
                        <a:avLst/>
                      </a:prstGeom>
                    </p:spPr>
                  </p:pic>
                </p:oleObj>
              </mc:Fallback>
            </mc:AlternateContent>
          </a:graphicData>
        </a:graphic>
      </p:graphicFrame>
      <p:graphicFrame>
        <p:nvGraphicFramePr>
          <p:cNvPr id="57" name="Oggetto 56">
            <a:extLst>
              <a:ext uri="{FF2B5EF4-FFF2-40B4-BE49-F238E27FC236}">
                <a16:creationId xmlns:a16="http://schemas.microsoft.com/office/drawing/2014/main" id="{CBADC9DB-6688-4BC6-9028-8DED8547E65F}"/>
              </a:ext>
            </a:extLst>
          </p:cNvPr>
          <p:cNvGraphicFramePr>
            <a:graphicFrameLocks noChangeAspect="1"/>
          </p:cNvGraphicFramePr>
          <p:nvPr>
            <p:extLst>
              <p:ext uri="{D42A27DB-BD31-4B8C-83A1-F6EECF244321}">
                <p14:modId xmlns:p14="http://schemas.microsoft.com/office/powerpoint/2010/main" val="3353469800"/>
              </p:ext>
            </p:extLst>
          </p:nvPr>
        </p:nvGraphicFramePr>
        <p:xfrm>
          <a:off x="6602684" y="4252963"/>
          <a:ext cx="342900" cy="511175"/>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9"/>
                      <a:stretch>
                        <a:fillRect/>
                      </a:stretch>
                    </p:blipFill>
                    <p:spPr>
                      <a:xfrm>
                        <a:off x="6602684" y="4252963"/>
                        <a:ext cx="342900" cy="511175"/>
                      </a:xfrm>
                      <a:prstGeom prst="rect">
                        <a:avLst/>
                      </a:prstGeom>
                    </p:spPr>
                  </p:pic>
                </p:oleObj>
              </mc:Fallback>
            </mc:AlternateContent>
          </a:graphicData>
        </a:graphic>
      </p:graphicFrame>
      <p:graphicFrame>
        <p:nvGraphicFramePr>
          <p:cNvPr id="58" name="Oggetto 57">
            <a:extLst>
              <a:ext uri="{FF2B5EF4-FFF2-40B4-BE49-F238E27FC236}">
                <a16:creationId xmlns:a16="http://schemas.microsoft.com/office/drawing/2014/main" id="{414E8991-162B-47E4-BAEC-18061EBB6855}"/>
              </a:ext>
            </a:extLst>
          </p:cNvPr>
          <p:cNvGraphicFramePr>
            <a:graphicFrameLocks noChangeAspect="1"/>
          </p:cNvGraphicFramePr>
          <p:nvPr>
            <p:extLst>
              <p:ext uri="{D42A27DB-BD31-4B8C-83A1-F6EECF244321}">
                <p14:modId xmlns:p14="http://schemas.microsoft.com/office/powerpoint/2010/main" val="729725129"/>
              </p:ext>
            </p:extLst>
          </p:nvPr>
        </p:nvGraphicFramePr>
        <p:xfrm>
          <a:off x="7427843" y="4223354"/>
          <a:ext cx="1397000" cy="568325"/>
        </p:xfrm>
        <a:graphic>
          <a:graphicData uri="http://schemas.openxmlformats.org/presentationml/2006/ole">
            <mc:AlternateContent xmlns:mc="http://schemas.openxmlformats.org/markup-compatibility/2006">
              <mc:Choice xmlns:v="urn:schemas-microsoft-com:vml" Requires="v">
                <p:oleObj name="Equation" r:id="rId10" imgW="622080" imgH="253800" progId="Equation.DSMT4">
                  <p:embed/>
                </p:oleObj>
              </mc:Choice>
              <mc:Fallback>
                <p:oleObj name="Equation" r:id="rId10" imgW="622080" imgH="253800" progId="Equation.DSMT4">
                  <p:embed/>
                  <p:pic>
                    <p:nvPicPr>
                      <p:cNvPr id="55" name="Oggetto 54">
                        <a:extLst>
                          <a:ext uri="{FF2B5EF4-FFF2-40B4-BE49-F238E27FC236}">
                            <a16:creationId xmlns:a16="http://schemas.microsoft.com/office/drawing/2014/main" id="{B0C2E9E5-D0C0-4A20-B124-9E86F09E6998}"/>
                          </a:ext>
                        </a:extLst>
                      </p:cNvPr>
                      <p:cNvPicPr/>
                      <p:nvPr/>
                    </p:nvPicPr>
                    <p:blipFill>
                      <a:blip r:embed="rId11"/>
                      <a:stretch>
                        <a:fillRect/>
                      </a:stretch>
                    </p:blipFill>
                    <p:spPr>
                      <a:xfrm>
                        <a:off x="7427843" y="4223354"/>
                        <a:ext cx="1397000" cy="568325"/>
                      </a:xfrm>
                      <a:prstGeom prst="rect">
                        <a:avLst/>
                      </a:prstGeom>
                    </p:spPr>
                  </p:pic>
                </p:oleObj>
              </mc:Fallback>
            </mc:AlternateContent>
          </a:graphicData>
        </a:graphic>
      </p:graphicFrame>
      <p:graphicFrame>
        <p:nvGraphicFramePr>
          <p:cNvPr id="59" name="Oggetto 58">
            <a:extLst>
              <a:ext uri="{FF2B5EF4-FFF2-40B4-BE49-F238E27FC236}">
                <a16:creationId xmlns:a16="http://schemas.microsoft.com/office/drawing/2014/main" id="{A1017AE2-06CE-4BF4-B1ED-7665E4BCB57D}"/>
              </a:ext>
            </a:extLst>
          </p:cNvPr>
          <p:cNvGraphicFramePr>
            <a:graphicFrameLocks noChangeAspect="1"/>
          </p:cNvGraphicFramePr>
          <p:nvPr>
            <p:extLst>
              <p:ext uri="{D42A27DB-BD31-4B8C-83A1-F6EECF244321}">
                <p14:modId xmlns:p14="http://schemas.microsoft.com/office/powerpoint/2010/main" val="4101092730"/>
              </p:ext>
            </p:extLst>
          </p:nvPr>
        </p:nvGraphicFramePr>
        <p:xfrm>
          <a:off x="8903648" y="3841332"/>
          <a:ext cx="2879725" cy="2103438"/>
        </p:xfrm>
        <a:graphic>
          <a:graphicData uri="http://schemas.openxmlformats.org/presentationml/2006/ole">
            <mc:AlternateContent xmlns:mc="http://schemas.openxmlformats.org/markup-compatibility/2006">
              <mc:Choice xmlns:v="urn:schemas-microsoft-com:vml" Requires="v">
                <p:oleObj name="Equation" r:id="rId12" imgW="1282680" imgH="939600" progId="Equation.DSMT4">
                  <p:embed/>
                </p:oleObj>
              </mc:Choice>
              <mc:Fallback>
                <p:oleObj name="Equation" r:id="rId12" imgW="1282680" imgH="93960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13"/>
                      <a:stretch>
                        <a:fillRect/>
                      </a:stretch>
                    </p:blipFill>
                    <p:spPr>
                      <a:xfrm>
                        <a:off x="8903648" y="3841332"/>
                        <a:ext cx="2879725" cy="2103438"/>
                      </a:xfrm>
                      <a:prstGeom prst="rect">
                        <a:avLst/>
                      </a:prstGeom>
                    </p:spPr>
                  </p:pic>
                </p:oleObj>
              </mc:Fallback>
            </mc:AlternateContent>
          </a:graphicData>
        </a:graphic>
      </p:graphicFrame>
      <p:cxnSp>
        <p:nvCxnSpPr>
          <p:cNvPr id="61" name="Connettore 2 60">
            <a:extLst>
              <a:ext uri="{FF2B5EF4-FFF2-40B4-BE49-F238E27FC236}">
                <a16:creationId xmlns:a16="http://schemas.microsoft.com/office/drawing/2014/main" id="{982051DA-1767-47D7-9156-A164024C31DC}"/>
              </a:ext>
            </a:extLst>
          </p:cNvPr>
          <p:cNvCxnSpPr/>
          <p:nvPr/>
        </p:nvCxnSpPr>
        <p:spPr>
          <a:xfrm>
            <a:off x="6945584" y="4508550"/>
            <a:ext cx="443677"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839513E9-E219-46C0-A9F1-675458F447AD}"/>
              </a:ext>
            </a:extLst>
          </p:cNvPr>
          <p:cNvCxnSpPr>
            <a:cxnSpLocks/>
          </p:cNvCxnSpPr>
          <p:nvPr/>
        </p:nvCxnSpPr>
        <p:spPr>
          <a:xfrm flipV="1">
            <a:off x="7708428" y="4815406"/>
            <a:ext cx="348400" cy="35095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4" name="Oggetto 63">
            <a:extLst>
              <a:ext uri="{FF2B5EF4-FFF2-40B4-BE49-F238E27FC236}">
                <a16:creationId xmlns:a16="http://schemas.microsoft.com/office/drawing/2014/main" id="{31D3AD90-35B0-4653-A970-0C46B537101B}"/>
              </a:ext>
            </a:extLst>
          </p:cNvPr>
          <p:cNvGraphicFramePr>
            <a:graphicFrameLocks noChangeAspect="1"/>
          </p:cNvGraphicFramePr>
          <p:nvPr>
            <p:extLst>
              <p:ext uri="{D42A27DB-BD31-4B8C-83A1-F6EECF244321}">
                <p14:modId xmlns:p14="http://schemas.microsoft.com/office/powerpoint/2010/main" val="701241544"/>
              </p:ext>
            </p:extLst>
          </p:nvPr>
        </p:nvGraphicFramePr>
        <p:xfrm>
          <a:off x="6634163" y="2127250"/>
          <a:ext cx="1427162" cy="966788"/>
        </p:xfrm>
        <a:graphic>
          <a:graphicData uri="http://schemas.openxmlformats.org/presentationml/2006/ole">
            <mc:AlternateContent xmlns:mc="http://schemas.openxmlformats.org/markup-compatibility/2006">
              <mc:Choice xmlns:v="urn:schemas-microsoft-com:vml" Requires="v">
                <p:oleObj name="Equation" r:id="rId14" imgW="634680" imgH="431640" progId="Equation.DSMT4">
                  <p:embed/>
                </p:oleObj>
              </mc:Choice>
              <mc:Fallback>
                <p:oleObj name="Equation" r:id="rId14" imgW="634680" imgH="43164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15"/>
                      <a:stretch>
                        <a:fillRect/>
                      </a:stretch>
                    </p:blipFill>
                    <p:spPr>
                      <a:xfrm>
                        <a:off x="6634163" y="2127250"/>
                        <a:ext cx="1427162" cy="966788"/>
                      </a:xfrm>
                      <a:prstGeom prst="rect">
                        <a:avLst/>
                      </a:prstGeom>
                    </p:spPr>
                  </p:pic>
                </p:oleObj>
              </mc:Fallback>
            </mc:AlternateContent>
          </a:graphicData>
        </a:graphic>
      </p:graphicFrame>
      <p:graphicFrame>
        <p:nvGraphicFramePr>
          <p:cNvPr id="65" name="Oggetto 64">
            <a:extLst>
              <a:ext uri="{FF2B5EF4-FFF2-40B4-BE49-F238E27FC236}">
                <a16:creationId xmlns:a16="http://schemas.microsoft.com/office/drawing/2014/main" id="{8F8DFB76-66AE-4CA1-A3C4-1EC5CA5517F6}"/>
              </a:ext>
            </a:extLst>
          </p:cNvPr>
          <p:cNvGraphicFramePr>
            <a:graphicFrameLocks noChangeAspect="1"/>
          </p:cNvGraphicFramePr>
          <p:nvPr>
            <p:extLst>
              <p:ext uri="{D42A27DB-BD31-4B8C-83A1-F6EECF244321}">
                <p14:modId xmlns:p14="http://schemas.microsoft.com/office/powerpoint/2010/main" val="604743194"/>
              </p:ext>
            </p:extLst>
          </p:nvPr>
        </p:nvGraphicFramePr>
        <p:xfrm>
          <a:off x="8470900" y="2144713"/>
          <a:ext cx="3452813" cy="1022350"/>
        </p:xfrm>
        <a:graphic>
          <a:graphicData uri="http://schemas.openxmlformats.org/presentationml/2006/ole">
            <mc:AlternateContent xmlns:mc="http://schemas.openxmlformats.org/markup-compatibility/2006">
              <mc:Choice xmlns:v="urn:schemas-microsoft-com:vml" Requires="v">
                <p:oleObj name="Equation" r:id="rId16" imgW="1536480" imgH="457200" progId="Equation.DSMT4">
                  <p:embed/>
                </p:oleObj>
              </mc:Choice>
              <mc:Fallback>
                <p:oleObj name="Equation" r:id="rId16" imgW="1536480" imgH="457200" progId="Equation.DSMT4">
                  <p:embed/>
                  <p:pic>
                    <p:nvPicPr>
                      <p:cNvPr id="64" name="Oggetto 63">
                        <a:extLst>
                          <a:ext uri="{FF2B5EF4-FFF2-40B4-BE49-F238E27FC236}">
                            <a16:creationId xmlns:a16="http://schemas.microsoft.com/office/drawing/2014/main" id="{31D3AD90-35B0-4653-A970-0C46B537101B}"/>
                          </a:ext>
                        </a:extLst>
                      </p:cNvPr>
                      <p:cNvPicPr/>
                      <p:nvPr/>
                    </p:nvPicPr>
                    <p:blipFill>
                      <a:blip r:embed="rId17"/>
                      <a:stretch>
                        <a:fillRect/>
                      </a:stretch>
                    </p:blipFill>
                    <p:spPr>
                      <a:xfrm>
                        <a:off x="8470900" y="2144713"/>
                        <a:ext cx="3452813" cy="1022350"/>
                      </a:xfrm>
                      <a:prstGeom prst="rect">
                        <a:avLst/>
                      </a:prstGeom>
                    </p:spPr>
                  </p:pic>
                </p:oleObj>
              </mc:Fallback>
            </mc:AlternateContent>
          </a:graphicData>
        </a:graphic>
      </p:graphicFrame>
      <p:sp>
        <p:nvSpPr>
          <p:cNvPr id="7" name="Freccia a destra 6">
            <a:extLst>
              <a:ext uri="{FF2B5EF4-FFF2-40B4-BE49-F238E27FC236}">
                <a16:creationId xmlns:a16="http://schemas.microsoft.com/office/drawing/2014/main" id="{4BDA90F6-AC25-4E58-9FFC-B7E495E5D5C1}"/>
              </a:ext>
            </a:extLst>
          </p:cNvPr>
          <p:cNvSpPr/>
          <p:nvPr/>
        </p:nvSpPr>
        <p:spPr>
          <a:xfrm rot="20211711">
            <a:off x="2524823" y="2067723"/>
            <a:ext cx="384668" cy="3019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ccia a destra 41">
            <a:extLst>
              <a:ext uri="{FF2B5EF4-FFF2-40B4-BE49-F238E27FC236}">
                <a16:creationId xmlns:a16="http://schemas.microsoft.com/office/drawing/2014/main" id="{40C5120B-D851-4FE7-9AAC-4ADB773AC2D0}"/>
              </a:ext>
            </a:extLst>
          </p:cNvPr>
          <p:cNvSpPr/>
          <p:nvPr/>
        </p:nvSpPr>
        <p:spPr>
          <a:xfrm rot="2126059">
            <a:off x="2517088" y="4008848"/>
            <a:ext cx="384668" cy="301900"/>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54ABA7D9-8EC9-40DA-9C69-7AD8C14C786D}"/>
              </a:ext>
            </a:extLst>
          </p:cNvPr>
          <p:cNvSpPr txBox="1"/>
          <p:nvPr/>
        </p:nvSpPr>
        <p:spPr>
          <a:xfrm>
            <a:off x="6554427" y="3021889"/>
            <a:ext cx="4004808" cy="892552"/>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To be made as small as possible, to reduce </a:t>
            </a:r>
            <a:r>
              <a:rPr lang="en-US" sz="2800" dirty="0" err="1">
                <a:solidFill>
                  <a:srgbClr val="FF0000"/>
                </a:solidFill>
                <a:latin typeface="Symbol" panose="05050102010706020507" pitchFamily="18" charset="2"/>
                <a:cs typeface="Arial" panose="020B0604020202020204" pitchFamily="34" charset="0"/>
              </a:rPr>
              <a:t>s</a:t>
            </a:r>
            <a:r>
              <a:rPr lang="en-US" sz="2400" baseline="-25000" dirty="0" err="1">
                <a:solidFill>
                  <a:srgbClr val="FF0000"/>
                </a:solidFill>
                <a:latin typeface="Arial" panose="020B0604020202020204" pitchFamily="34" charset="0"/>
                <a:cs typeface="Arial" panose="020B0604020202020204" pitchFamily="34" charset="0"/>
              </a:rPr>
              <a:t>Vio</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9" name="Freccia in giù 8">
            <a:extLst>
              <a:ext uri="{FF2B5EF4-FFF2-40B4-BE49-F238E27FC236}">
                <a16:creationId xmlns:a16="http://schemas.microsoft.com/office/drawing/2014/main" id="{C9D2C9FA-695C-40AE-ABD2-52B13364E4DA}"/>
              </a:ext>
            </a:extLst>
          </p:cNvPr>
          <p:cNvSpPr/>
          <p:nvPr/>
        </p:nvSpPr>
        <p:spPr>
          <a:xfrm>
            <a:off x="7824163" y="3914441"/>
            <a:ext cx="513375" cy="33852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diritto 16">
            <a:extLst>
              <a:ext uri="{FF2B5EF4-FFF2-40B4-BE49-F238E27FC236}">
                <a16:creationId xmlns:a16="http://schemas.microsoft.com/office/drawing/2014/main" id="{AFF2372A-A32F-4C81-A567-32924DB99303}"/>
              </a:ext>
            </a:extLst>
          </p:cNvPr>
          <p:cNvCxnSpPr/>
          <p:nvPr/>
        </p:nvCxnSpPr>
        <p:spPr>
          <a:xfrm>
            <a:off x="7708428" y="1283677"/>
            <a:ext cx="1417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3BADB9F3-551E-4523-9FD8-42EDA28AB767}"/>
              </a:ext>
            </a:extLst>
          </p:cNvPr>
          <p:cNvCxnSpPr>
            <a:cxnSpLocks/>
          </p:cNvCxnSpPr>
          <p:nvPr/>
        </p:nvCxnSpPr>
        <p:spPr>
          <a:xfrm>
            <a:off x="7195043" y="1890522"/>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9E8F481-6284-4A7E-B91E-42ACF1A4FEE7}"/>
              </a:ext>
            </a:extLst>
          </p:cNvPr>
          <p:cNvCxnSpPr>
            <a:cxnSpLocks/>
          </p:cNvCxnSpPr>
          <p:nvPr/>
        </p:nvCxnSpPr>
        <p:spPr>
          <a:xfrm>
            <a:off x="6290162" y="1600552"/>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11841B1D-3849-4C36-83F7-37DF600CCD8B}"/>
              </a:ext>
            </a:extLst>
          </p:cNvPr>
          <p:cNvCxnSpPr>
            <a:cxnSpLocks/>
          </p:cNvCxnSpPr>
          <p:nvPr/>
        </p:nvCxnSpPr>
        <p:spPr>
          <a:xfrm>
            <a:off x="9959793" y="1948777"/>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81F4450F-0CB3-421F-8072-D249B6D95583}"/>
              </a:ext>
            </a:extLst>
          </p:cNvPr>
          <p:cNvCxnSpPr/>
          <p:nvPr/>
        </p:nvCxnSpPr>
        <p:spPr>
          <a:xfrm>
            <a:off x="10457489" y="1277816"/>
            <a:ext cx="1417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7D0AE6D3-71EA-42FF-B91A-41EE198236E8}"/>
              </a:ext>
            </a:extLst>
          </p:cNvPr>
          <p:cNvSpPr txBox="1"/>
          <p:nvPr/>
        </p:nvSpPr>
        <p:spPr>
          <a:xfrm>
            <a:off x="563072" y="5720819"/>
            <a:ext cx="584648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 offset means large silicon area</a:t>
            </a:r>
          </a:p>
        </p:txBody>
      </p:sp>
      <p:cxnSp>
        <p:nvCxnSpPr>
          <p:cNvPr id="27" name="Connettore diritto 26">
            <a:extLst>
              <a:ext uri="{FF2B5EF4-FFF2-40B4-BE49-F238E27FC236}">
                <a16:creationId xmlns:a16="http://schemas.microsoft.com/office/drawing/2014/main" id="{F87356FC-234E-4978-80E2-074087B07FBE}"/>
              </a:ext>
            </a:extLst>
          </p:cNvPr>
          <p:cNvCxnSpPr/>
          <p:nvPr/>
        </p:nvCxnSpPr>
        <p:spPr>
          <a:xfrm>
            <a:off x="10935478" y="3094038"/>
            <a:ext cx="860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3FA40B3F-D071-4A87-B511-420CED50A965}"/>
              </a:ext>
            </a:extLst>
          </p:cNvPr>
          <p:cNvCxnSpPr>
            <a:cxnSpLocks/>
          </p:cNvCxnSpPr>
          <p:nvPr/>
        </p:nvCxnSpPr>
        <p:spPr>
          <a:xfrm>
            <a:off x="10992194" y="4815406"/>
            <a:ext cx="502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1F8FEF53-9175-441E-AA12-7D37C1E8DBA1}"/>
              </a:ext>
            </a:extLst>
          </p:cNvPr>
          <p:cNvCxnSpPr>
            <a:cxnSpLocks/>
          </p:cNvCxnSpPr>
          <p:nvPr/>
        </p:nvCxnSpPr>
        <p:spPr>
          <a:xfrm>
            <a:off x="11166482" y="5791715"/>
            <a:ext cx="502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7" grpId="0" animBg="1"/>
      <p:bldP spid="42" grpId="0" animBg="1"/>
      <p:bldP spid="8" grpId="0"/>
      <p:bldP spid="9"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5A2E8F3-58BE-46EA-B9E4-83AAE711CE2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26E0324-BA09-4520-90B8-FC06E1A50663}"/>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1D1BEB74-9B69-4C04-9B5C-4177D28B5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959" y="766110"/>
            <a:ext cx="2945493" cy="3829141"/>
          </a:xfrm>
          <a:prstGeom prst="rect">
            <a:avLst/>
          </a:prstGeom>
        </p:spPr>
      </p:pic>
      <p:graphicFrame>
        <p:nvGraphicFramePr>
          <p:cNvPr id="6" name="Oggetto 5">
            <a:extLst>
              <a:ext uri="{FF2B5EF4-FFF2-40B4-BE49-F238E27FC236}">
                <a16:creationId xmlns:a16="http://schemas.microsoft.com/office/drawing/2014/main" id="{389D4724-F36C-4E0D-AA5F-CA44134C3ED9}"/>
              </a:ext>
            </a:extLst>
          </p:cNvPr>
          <p:cNvGraphicFramePr>
            <a:graphicFrameLocks noChangeAspect="1"/>
          </p:cNvGraphicFramePr>
          <p:nvPr>
            <p:extLst>
              <p:ext uri="{D42A27DB-BD31-4B8C-83A1-F6EECF244321}">
                <p14:modId xmlns:p14="http://schemas.microsoft.com/office/powerpoint/2010/main" val="363058397"/>
              </p:ext>
            </p:extLst>
          </p:nvPr>
        </p:nvGraphicFramePr>
        <p:xfrm>
          <a:off x="4302256" y="1724523"/>
          <a:ext cx="5162550" cy="539750"/>
        </p:xfrm>
        <a:graphic>
          <a:graphicData uri="http://schemas.openxmlformats.org/presentationml/2006/ole">
            <mc:AlternateContent xmlns:mc="http://schemas.openxmlformats.org/markup-compatibility/2006">
              <mc:Choice xmlns:v="urn:schemas-microsoft-com:vml" Requires="v">
                <p:oleObj name="Equation" r:id="rId4" imgW="2184120" imgH="228600" progId="Equation.DSMT4">
                  <p:embed/>
                </p:oleObj>
              </mc:Choice>
              <mc:Fallback>
                <p:oleObj name="Equation" r:id="rId4" imgW="2184120" imgH="228600" progId="Equation.DSMT4">
                  <p:embed/>
                  <p:pic>
                    <p:nvPicPr>
                      <p:cNvPr id="6" name="Oggetto 5">
                        <a:extLst>
                          <a:ext uri="{FF2B5EF4-FFF2-40B4-BE49-F238E27FC236}">
                            <a16:creationId xmlns:a16="http://schemas.microsoft.com/office/drawing/2014/main" id="{389D4724-F36C-4E0D-AA5F-CA44134C3ED9}"/>
                          </a:ext>
                        </a:extLst>
                      </p:cNvPr>
                      <p:cNvPicPr/>
                      <p:nvPr/>
                    </p:nvPicPr>
                    <p:blipFill>
                      <a:blip r:embed="rId5"/>
                      <a:stretch>
                        <a:fillRect/>
                      </a:stretch>
                    </p:blipFill>
                    <p:spPr>
                      <a:xfrm>
                        <a:off x="4302256" y="1724523"/>
                        <a:ext cx="5162550" cy="53975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AC21ACB-10FC-469B-BEC2-0F1CC2332E26}"/>
              </a:ext>
            </a:extLst>
          </p:cNvPr>
          <p:cNvGraphicFramePr>
            <a:graphicFrameLocks noChangeAspect="1"/>
          </p:cNvGraphicFramePr>
          <p:nvPr>
            <p:extLst>
              <p:ext uri="{D42A27DB-BD31-4B8C-83A1-F6EECF244321}">
                <p14:modId xmlns:p14="http://schemas.microsoft.com/office/powerpoint/2010/main" val="1833369737"/>
              </p:ext>
            </p:extLst>
          </p:nvPr>
        </p:nvGraphicFramePr>
        <p:xfrm>
          <a:off x="4271299" y="2375852"/>
          <a:ext cx="2371725" cy="1139825"/>
        </p:xfrm>
        <a:graphic>
          <a:graphicData uri="http://schemas.openxmlformats.org/presentationml/2006/ole">
            <mc:AlternateContent xmlns:mc="http://schemas.openxmlformats.org/markup-compatibility/2006">
              <mc:Choice xmlns:v="urn:schemas-microsoft-com:vml" Requires="v">
                <p:oleObj name="Equation" r:id="rId6" imgW="1002960" imgH="482400" progId="Equation.DSMT4">
                  <p:embed/>
                </p:oleObj>
              </mc:Choice>
              <mc:Fallback>
                <p:oleObj name="Equation" r:id="rId6" imgW="1002960" imgH="482400" progId="Equation.DSMT4">
                  <p:embed/>
                  <p:pic>
                    <p:nvPicPr>
                      <p:cNvPr id="7" name="Oggetto 6">
                        <a:extLst>
                          <a:ext uri="{FF2B5EF4-FFF2-40B4-BE49-F238E27FC236}">
                            <a16:creationId xmlns:a16="http://schemas.microsoft.com/office/drawing/2014/main" id="{EAC21ACB-10FC-469B-BEC2-0F1CC2332E26}"/>
                          </a:ext>
                        </a:extLst>
                      </p:cNvPr>
                      <p:cNvPicPr/>
                      <p:nvPr/>
                    </p:nvPicPr>
                    <p:blipFill>
                      <a:blip r:embed="rId7"/>
                      <a:stretch>
                        <a:fillRect/>
                      </a:stretch>
                    </p:blipFill>
                    <p:spPr>
                      <a:xfrm>
                        <a:off x="4271299" y="2375852"/>
                        <a:ext cx="237172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4101EE55-1371-4009-88B0-62CE6F180ADF}"/>
              </a:ext>
            </a:extLst>
          </p:cNvPr>
          <p:cNvGraphicFramePr>
            <a:graphicFrameLocks noChangeAspect="1"/>
          </p:cNvGraphicFramePr>
          <p:nvPr>
            <p:extLst>
              <p:ext uri="{D42A27DB-BD31-4B8C-83A1-F6EECF244321}">
                <p14:modId xmlns:p14="http://schemas.microsoft.com/office/powerpoint/2010/main" val="3364801857"/>
              </p:ext>
            </p:extLst>
          </p:nvPr>
        </p:nvGraphicFramePr>
        <p:xfrm>
          <a:off x="7059631" y="2317532"/>
          <a:ext cx="4443412" cy="1139825"/>
        </p:xfrm>
        <a:graphic>
          <a:graphicData uri="http://schemas.openxmlformats.org/presentationml/2006/ole">
            <mc:AlternateContent xmlns:mc="http://schemas.openxmlformats.org/markup-compatibility/2006">
              <mc:Choice xmlns:v="urn:schemas-microsoft-com:vml" Requires="v">
                <p:oleObj name="Equation" r:id="rId8" imgW="1879560" imgH="482400" progId="Equation.DSMT4">
                  <p:embed/>
                </p:oleObj>
              </mc:Choice>
              <mc:Fallback>
                <p:oleObj name="Equation" r:id="rId8" imgW="1879560" imgH="482400" progId="Equation.DSMT4">
                  <p:embed/>
                  <p:pic>
                    <p:nvPicPr>
                      <p:cNvPr id="8" name="Oggetto 7">
                        <a:extLst>
                          <a:ext uri="{FF2B5EF4-FFF2-40B4-BE49-F238E27FC236}">
                            <a16:creationId xmlns:a16="http://schemas.microsoft.com/office/drawing/2014/main" id="{4101EE55-1371-4009-88B0-62CE6F180ADF}"/>
                          </a:ext>
                        </a:extLst>
                      </p:cNvPr>
                      <p:cNvPicPr/>
                      <p:nvPr/>
                    </p:nvPicPr>
                    <p:blipFill>
                      <a:blip r:embed="rId9"/>
                      <a:stretch>
                        <a:fillRect/>
                      </a:stretch>
                    </p:blipFill>
                    <p:spPr>
                      <a:xfrm>
                        <a:off x="7059631" y="2317532"/>
                        <a:ext cx="4443412" cy="11398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C36E4E09-BB37-4C60-AB70-70BDF23C617C}"/>
              </a:ext>
            </a:extLst>
          </p:cNvPr>
          <p:cNvGraphicFramePr>
            <a:graphicFrameLocks noChangeAspect="1"/>
          </p:cNvGraphicFramePr>
          <p:nvPr>
            <p:extLst>
              <p:ext uri="{D42A27DB-BD31-4B8C-83A1-F6EECF244321}">
                <p14:modId xmlns:p14="http://schemas.microsoft.com/office/powerpoint/2010/main" val="1911288221"/>
              </p:ext>
            </p:extLst>
          </p:nvPr>
        </p:nvGraphicFramePr>
        <p:xfrm>
          <a:off x="9173541" y="3696036"/>
          <a:ext cx="2222500" cy="1020763"/>
        </p:xfrm>
        <a:graphic>
          <a:graphicData uri="http://schemas.openxmlformats.org/presentationml/2006/ole">
            <mc:AlternateContent xmlns:mc="http://schemas.openxmlformats.org/markup-compatibility/2006">
              <mc:Choice xmlns:v="urn:schemas-microsoft-com:vml" Requires="v">
                <p:oleObj name="Equation" r:id="rId10" imgW="939600" imgH="431640" progId="Equation.DSMT4">
                  <p:embed/>
                </p:oleObj>
              </mc:Choice>
              <mc:Fallback>
                <p:oleObj name="Equation" r:id="rId10" imgW="939600" imgH="431640" progId="Equation.DSMT4">
                  <p:embed/>
                  <p:pic>
                    <p:nvPicPr>
                      <p:cNvPr id="9" name="Oggetto 8">
                        <a:extLst>
                          <a:ext uri="{FF2B5EF4-FFF2-40B4-BE49-F238E27FC236}">
                            <a16:creationId xmlns:a16="http://schemas.microsoft.com/office/drawing/2014/main" id="{C36E4E09-BB37-4C60-AB70-70BDF23C617C}"/>
                          </a:ext>
                        </a:extLst>
                      </p:cNvPr>
                      <p:cNvPicPr/>
                      <p:nvPr/>
                    </p:nvPicPr>
                    <p:blipFill>
                      <a:blip r:embed="rId11"/>
                      <a:stretch>
                        <a:fillRect/>
                      </a:stretch>
                    </p:blipFill>
                    <p:spPr>
                      <a:xfrm>
                        <a:off x="9173541" y="3696036"/>
                        <a:ext cx="2222500" cy="1020763"/>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54943B1F-42A7-4985-A3A4-E2327896E061}"/>
              </a:ext>
            </a:extLst>
          </p:cNvPr>
          <p:cNvGraphicFramePr>
            <a:graphicFrameLocks noChangeAspect="1"/>
          </p:cNvGraphicFramePr>
          <p:nvPr>
            <p:extLst>
              <p:ext uri="{D42A27DB-BD31-4B8C-83A1-F6EECF244321}">
                <p14:modId xmlns:p14="http://schemas.microsoft.com/office/powerpoint/2010/main" val="1241979162"/>
              </p:ext>
            </p:extLst>
          </p:nvPr>
        </p:nvGraphicFramePr>
        <p:xfrm>
          <a:off x="4205287" y="798573"/>
          <a:ext cx="1890713" cy="660400"/>
        </p:xfrm>
        <a:graphic>
          <a:graphicData uri="http://schemas.openxmlformats.org/presentationml/2006/ole">
            <mc:AlternateContent xmlns:mc="http://schemas.openxmlformats.org/markup-compatibility/2006">
              <mc:Choice xmlns:v="urn:schemas-microsoft-com:vml" Requires="v">
                <p:oleObj name="Equation" r:id="rId12" imgW="799920" imgH="279360" progId="Equation.DSMT4">
                  <p:embed/>
                </p:oleObj>
              </mc:Choice>
              <mc:Fallback>
                <p:oleObj name="Equation" r:id="rId12" imgW="799920" imgH="279360" progId="Equation.DSMT4">
                  <p:embed/>
                  <p:pic>
                    <p:nvPicPr>
                      <p:cNvPr id="11" name="Oggetto 10">
                        <a:extLst>
                          <a:ext uri="{FF2B5EF4-FFF2-40B4-BE49-F238E27FC236}">
                            <a16:creationId xmlns:a16="http://schemas.microsoft.com/office/drawing/2014/main" id="{54943B1F-42A7-4985-A3A4-E2327896E061}"/>
                          </a:ext>
                        </a:extLst>
                      </p:cNvPr>
                      <p:cNvPicPr/>
                      <p:nvPr/>
                    </p:nvPicPr>
                    <p:blipFill>
                      <a:blip r:embed="rId13"/>
                      <a:stretch>
                        <a:fillRect/>
                      </a:stretch>
                    </p:blipFill>
                    <p:spPr>
                      <a:xfrm>
                        <a:off x="4205287" y="798573"/>
                        <a:ext cx="1890713" cy="660400"/>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A23F600C-C4BE-4907-9C31-FC669A2AF0A2}"/>
              </a:ext>
            </a:extLst>
          </p:cNvPr>
          <p:cNvGraphicFramePr>
            <a:graphicFrameLocks noChangeAspect="1"/>
          </p:cNvGraphicFramePr>
          <p:nvPr>
            <p:extLst>
              <p:ext uri="{D42A27DB-BD31-4B8C-83A1-F6EECF244321}">
                <p14:modId xmlns:p14="http://schemas.microsoft.com/office/powerpoint/2010/main" val="2412212796"/>
              </p:ext>
            </p:extLst>
          </p:nvPr>
        </p:nvGraphicFramePr>
        <p:xfrm>
          <a:off x="4592447" y="4930045"/>
          <a:ext cx="3541712" cy="1139825"/>
        </p:xfrm>
        <a:graphic>
          <a:graphicData uri="http://schemas.openxmlformats.org/presentationml/2006/ole">
            <mc:AlternateContent xmlns:mc="http://schemas.openxmlformats.org/markup-compatibility/2006">
              <mc:Choice xmlns:v="urn:schemas-microsoft-com:vml" Requires="v">
                <p:oleObj name="Equation" r:id="rId14" imgW="1498320" imgH="482400" progId="Equation.DSMT4">
                  <p:embed/>
                </p:oleObj>
              </mc:Choice>
              <mc:Fallback>
                <p:oleObj name="Equation" r:id="rId14" imgW="1498320" imgH="482400" progId="Equation.DSMT4">
                  <p:embed/>
                  <p:pic>
                    <p:nvPicPr>
                      <p:cNvPr id="12" name="Oggetto 11">
                        <a:extLst>
                          <a:ext uri="{FF2B5EF4-FFF2-40B4-BE49-F238E27FC236}">
                            <a16:creationId xmlns:a16="http://schemas.microsoft.com/office/drawing/2014/main" id="{A23F600C-C4BE-4907-9C31-FC669A2AF0A2}"/>
                          </a:ext>
                        </a:extLst>
                      </p:cNvPr>
                      <p:cNvPicPr/>
                      <p:nvPr/>
                    </p:nvPicPr>
                    <p:blipFill>
                      <a:blip r:embed="rId15"/>
                      <a:stretch>
                        <a:fillRect/>
                      </a:stretch>
                    </p:blipFill>
                    <p:spPr>
                      <a:xfrm>
                        <a:off x="4592447" y="4930045"/>
                        <a:ext cx="3541712" cy="1139825"/>
                      </a:xfrm>
                      <a:prstGeom prst="rect">
                        <a:avLst/>
                      </a:prstGeom>
                    </p:spPr>
                  </p:pic>
                </p:oleObj>
              </mc:Fallback>
            </mc:AlternateContent>
          </a:graphicData>
        </a:graphic>
      </p:graphicFrame>
      <p:sp>
        <p:nvSpPr>
          <p:cNvPr id="13" name="Titolo 1">
            <a:extLst>
              <a:ext uri="{FF2B5EF4-FFF2-40B4-BE49-F238E27FC236}">
                <a16:creationId xmlns:a16="http://schemas.microsoft.com/office/drawing/2014/main" id="{C48D611D-3B95-4574-93A3-0A22D97B3CF2}"/>
              </a:ext>
            </a:extLst>
          </p:cNvPr>
          <p:cNvSpPr>
            <a:spLocks noGrp="1"/>
          </p:cNvSpPr>
          <p:nvPr>
            <p:ph type="title"/>
          </p:nvPr>
        </p:nvSpPr>
        <p:spPr>
          <a:xfrm>
            <a:off x="838200" y="34454"/>
            <a:ext cx="10515600" cy="662397"/>
          </a:xfrm>
        </p:spPr>
        <p:txBody>
          <a:bodyPr/>
          <a:lstStyle/>
          <a:p>
            <a:r>
              <a:rPr lang="en-US"/>
              <a:t>Offset voltage of a BJT differential amplifier with resistor load</a:t>
            </a:r>
          </a:p>
        </p:txBody>
      </p:sp>
      <p:graphicFrame>
        <p:nvGraphicFramePr>
          <p:cNvPr id="14" name="Oggetto 13">
            <a:extLst>
              <a:ext uri="{FF2B5EF4-FFF2-40B4-BE49-F238E27FC236}">
                <a16:creationId xmlns:a16="http://schemas.microsoft.com/office/drawing/2014/main" id="{A14A78A0-FD28-4279-9DA1-D469A07D0D8F}"/>
              </a:ext>
            </a:extLst>
          </p:cNvPr>
          <p:cNvGraphicFramePr>
            <a:graphicFrameLocks noChangeAspect="1"/>
          </p:cNvGraphicFramePr>
          <p:nvPr>
            <p:extLst>
              <p:ext uri="{D42A27DB-BD31-4B8C-83A1-F6EECF244321}">
                <p14:modId xmlns:p14="http://schemas.microsoft.com/office/powerpoint/2010/main" val="870791095"/>
              </p:ext>
            </p:extLst>
          </p:nvPr>
        </p:nvGraphicFramePr>
        <p:xfrm>
          <a:off x="6434741" y="868131"/>
          <a:ext cx="2132012" cy="539750"/>
        </p:xfrm>
        <a:graphic>
          <a:graphicData uri="http://schemas.openxmlformats.org/presentationml/2006/ole">
            <mc:AlternateContent xmlns:mc="http://schemas.openxmlformats.org/markup-compatibility/2006">
              <mc:Choice xmlns:v="urn:schemas-microsoft-com:vml" Requires="v">
                <p:oleObj name="Equation" r:id="rId16" imgW="901440" imgH="228600" progId="Equation.DSMT4">
                  <p:embed/>
                </p:oleObj>
              </mc:Choice>
              <mc:Fallback>
                <p:oleObj name="Equation" r:id="rId16" imgW="901440" imgH="228600" progId="Equation.DSMT4">
                  <p:embed/>
                  <p:pic>
                    <p:nvPicPr>
                      <p:cNvPr id="7" name="Oggetto 6">
                        <a:extLst>
                          <a:ext uri="{FF2B5EF4-FFF2-40B4-BE49-F238E27FC236}">
                            <a16:creationId xmlns:a16="http://schemas.microsoft.com/office/drawing/2014/main" id="{EF15DF33-1542-4193-84F3-C55958121E63}"/>
                          </a:ext>
                        </a:extLst>
                      </p:cNvPr>
                      <p:cNvPicPr/>
                      <p:nvPr/>
                    </p:nvPicPr>
                    <p:blipFill>
                      <a:blip r:embed="rId17"/>
                      <a:stretch>
                        <a:fillRect/>
                      </a:stretch>
                    </p:blipFill>
                    <p:spPr>
                      <a:xfrm>
                        <a:off x="6434741" y="868131"/>
                        <a:ext cx="2132012" cy="53975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2E4EE790-C5F8-4859-9437-CB7729AA1041}"/>
              </a:ext>
            </a:extLst>
          </p:cNvPr>
          <p:cNvGraphicFramePr>
            <a:graphicFrameLocks noChangeAspect="1"/>
          </p:cNvGraphicFramePr>
          <p:nvPr>
            <p:extLst>
              <p:ext uri="{D42A27DB-BD31-4B8C-83A1-F6EECF244321}">
                <p14:modId xmlns:p14="http://schemas.microsoft.com/office/powerpoint/2010/main" val="2452300161"/>
              </p:ext>
            </p:extLst>
          </p:nvPr>
        </p:nvGraphicFramePr>
        <p:xfrm>
          <a:off x="8694116" y="882907"/>
          <a:ext cx="2701925" cy="539750"/>
        </p:xfrm>
        <a:graphic>
          <a:graphicData uri="http://schemas.openxmlformats.org/presentationml/2006/ole">
            <mc:AlternateContent xmlns:mc="http://schemas.openxmlformats.org/markup-compatibility/2006">
              <mc:Choice xmlns:v="urn:schemas-microsoft-com:vml" Requires="v">
                <p:oleObj name="Equation" r:id="rId18" imgW="1143000" imgH="228600" progId="Equation.DSMT4">
                  <p:embed/>
                </p:oleObj>
              </mc:Choice>
              <mc:Fallback>
                <p:oleObj name="Equation" r:id="rId18" imgW="1143000" imgH="228600" progId="Equation.DSMT4">
                  <p:embed/>
                  <p:pic>
                    <p:nvPicPr>
                      <p:cNvPr id="8" name="Oggetto 7">
                        <a:extLst>
                          <a:ext uri="{FF2B5EF4-FFF2-40B4-BE49-F238E27FC236}">
                            <a16:creationId xmlns:a16="http://schemas.microsoft.com/office/drawing/2014/main" id="{E1A55710-143B-4FD7-BB43-6727B8E5277D}"/>
                          </a:ext>
                        </a:extLst>
                      </p:cNvPr>
                      <p:cNvPicPr/>
                      <p:nvPr/>
                    </p:nvPicPr>
                    <p:blipFill>
                      <a:blip r:embed="rId19"/>
                      <a:stretch>
                        <a:fillRect/>
                      </a:stretch>
                    </p:blipFill>
                    <p:spPr>
                      <a:xfrm>
                        <a:off x="8694116" y="882907"/>
                        <a:ext cx="2701925" cy="53975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2C495AAB-A363-46DF-BE7E-B2C5E2A08C0F}"/>
              </a:ext>
            </a:extLst>
          </p:cNvPr>
          <p:cNvGraphicFramePr>
            <a:graphicFrameLocks noChangeAspect="1"/>
          </p:cNvGraphicFramePr>
          <p:nvPr>
            <p:extLst>
              <p:ext uri="{D42A27DB-BD31-4B8C-83A1-F6EECF244321}">
                <p14:modId xmlns:p14="http://schemas.microsoft.com/office/powerpoint/2010/main" val="2204318430"/>
              </p:ext>
            </p:extLst>
          </p:nvPr>
        </p:nvGraphicFramePr>
        <p:xfrm>
          <a:off x="6374416" y="3903824"/>
          <a:ext cx="2192337" cy="600075"/>
        </p:xfrm>
        <a:graphic>
          <a:graphicData uri="http://schemas.openxmlformats.org/presentationml/2006/ole">
            <mc:AlternateContent xmlns:mc="http://schemas.openxmlformats.org/markup-compatibility/2006">
              <mc:Choice xmlns:v="urn:schemas-microsoft-com:vml" Requires="v">
                <p:oleObj name="Equation" r:id="rId20" imgW="927000" imgH="253800" progId="Equation.DSMT4">
                  <p:embed/>
                </p:oleObj>
              </mc:Choice>
              <mc:Fallback>
                <p:oleObj name="Equation" r:id="rId20" imgW="927000" imgH="253800" progId="Equation.DSMT4">
                  <p:embed/>
                  <p:pic>
                    <p:nvPicPr>
                      <p:cNvPr id="9" name="Oggetto 8">
                        <a:extLst>
                          <a:ext uri="{FF2B5EF4-FFF2-40B4-BE49-F238E27FC236}">
                            <a16:creationId xmlns:a16="http://schemas.microsoft.com/office/drawing/2014/main" id="{09C8DC79-0EE4-4372-A11A-6CFC4E5C8015}"/>
                          </a:ext>
                        </a:extLst>
                      </p:cNvPr>
                      <p:cNvPicPr/>
                      <p:nvPr/>
                    </p:nvPicPr>
                    <p:blipFill>
                      <a:blip r:embed="rId21"/>
                      <a:stretch>
                        <a:fillRect/>
                      </a:stretch>
                    </p:blipFill>
                    <p:spPr>
                      <a:xfrm>
                        <a:off x="6374416" y="3903824"/>
                        <a:ext cx="2192337" cy="600075"/>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B809389C-2E66-4CFE-BEE2-455C83335C84}"/>
              </a:ext>
            </a:extLst>
          </p:cNvPr>
          <p:cNvGraphicFramePr>
            <a:graphicFrameLocks noChangeAspect="1"/>
          </p:cNvGraphicFramePr>
          <p:nvPr>
            <p:extLst>
              <p:ext uri="{D42A27DB-BD31-4B8C-83A1-F6EECF244321}">
                <p14:modId xmlns:p14="http://schemas.microsoft.com/office/powerpoint/2010/main" val="4047642315"/>
              </p:ext>
            </p:extLst>
          </p:nvPr>
        </p:nvGraphicFramePr>
        <p:xfrm>
          <a:off x="4386303" y="3886693"/>
          <a:ext cx="1139825" cy="539750"/>
        </p:xfrm>
        <a:graphic>
          <a:graphicData uri="http://schemas.openxmlformats.org/presentationml/2006/ole">
            <mc:AlternateContent xmlns:mc="http://schemas.openxmlformats.org/markup-compatibility/2006">
              <mc:Choice xmlns:v="urn:schemas-microsoft-com:vml" Requires="v">
                <p:oleObj name="Equation" r:id="rId22" imgW="482400" imgH="228600" progId="Equation.DSMT4">
                  <p:embed/>
                </p:oleObj>
              </mc:Choice>
              <mc:Fallback>
                <p:oleObj name="Equation" r:id="rId22" imgW="482400" imgH="228600" progId="Equation.DSMT4">
                  <p:embed/>
                  <p:pic>
                    <p:nvPicPr>
                      <p:cNvPr id="14" name="Oggetto 13">
                        <a:extLst>
                          <a:ext uri="{FF2B5EF4-FFF2-40B4-BE49-F238E27FC236}">
                            <a16:creationId xmlns:a16="http://schemas.microsoft.com/office/drawing/2014/main" id="{A14A78A0-FD28-4279-9DA1-D469A07D0D8F}"/>
                          </a:ext>
                        </a:extLst>
                      </p:cNvPr>
                      <p:cNvPicPr/>
                      <p:nvPr/>
                    </p:nvPicPr>
                    <p:blipFill>
                      <a:blip r:embed="rId23"/>
                      <a:stretch>
                        <a:fillRect/>
                      </a:stretch>
                    </p:blipFill>
                    <p:spPr>
                      <a:xfrm>
                        <a:off x="4386303" y="3886693"/>
                        <a:ext cx="1139825" cy="539750"/>
                      </a:xfrm>
                      <a:prstGeom prst="rect">
                        <a:avLst/>
                      </a:prstGeom>
                    </p:spPr>
                  </p:pic>
                </p:oleObj>
              </mc:Fallback>
            </mc:AlternateContent>
          </a:graphicData>
        </a:graphic>
      </p:graphicFrame>
      <p:cxnSp>
        <p:nvCxnSpPr>
          <p:cNvPr id="18" name="Connettore diritto 17">
            <a:extLst>
              <a:ext uri="{FF2B5EF4-FFF2-40B4-BE49-F238E27FC236}">
                <a16:creationId xmlns:a16="http://schemas.microsoft.com/office/drawing/2014/main" id="{3716181E-1E6F-44CC-BD1B-BD5313E60D19}"/>
              </a:ext>
            </a:extLst>
          </p:cNvPr>
          <p:cNvCxnSpPr>
            <a:cxnSpLocks/>
          </p:cNvCxnSpPr>
          <p:nvPr/>
        </p:nvCxnSpPr>
        <p:spPr>
          <a:xfrm>
            <a:off x="4205287" y="1476008"/>
            <a:ext cx="1890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A21D739-E28B-45B4-9CA3-AF5809F9F485}"/>
              </a:ext>
            </a:extLst>
          </p:cNvPr>
          <p:cNvCxnSpPr>
            <a:cxnSpLocks/>
          </p:cNvCxnSpPr>
          <p:nvPr/>
        </p:nvCxnSpPr>
        <p:spPr>
          <a:xfrm>
            <a:off x="4302256" y="4449771"/>
            <a:ext cx="13208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ADD58143-011D-4BAA-BF19-5EC0B2191C87}"/>
              </a:ext>
            </a:extLst>
          </p:cNvPr>
          <p:cNvCxnSpPr>
            <a:cxnSpLocks/>
          </p:cNvCxnSpPr>
          <p:nvPr/>
        </p:nvCxnSpPr>
        <p:spPr>
          <a:xfrm>
            <a:off x="9045733" y="1476008"/>
            <a:ext cx="23503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reccia a destra 23">
            <a:extLst>
              <a:ext uri="{FF2B5EF4-FFF2-40B4-BE49-F238E27FC236}">
                <a16:creationId xmlns:a16="http://schemas.microsoft.com/office/drawing/2014/main" id="{AF633810-2DE9-4385-A475-F1531A62B675}"/>
              </a:ext>
            </a:extLst>
          </p:cNvPr>
          <p:cNvSpPr/>
          <p:nvPr/>
        </p:nvSpPr>
        <p:spPr>
          <a:xfrm>
            <a:off x="5726739" y="4001950"/>
            <a:ext cx="472903" cy="34186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ccia a destra 24">
            <a:extLst>
              <a:ext uri="{FF2B5EF4-FFF2-40B4-BE49-F238E27FC236}">
                <a16:creationId xmlns:a16="http://schemas.microsoft.com/office/drawing/2014/main" id="{B81AB635-B89C-41EE-ADCF-869E1A19F954}"/>
              </a:ext>
            </a:extLst>
          </p:cNvPr>
          <p:cNvSpPr/>
          <p:nvPr/>
        </p:nvSpPr>
        <p:spPr>
          <a:xfrm>
            <a:off x="8562638" y="4002365"/>
            <a:ext cx="472903" cy="34186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1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E7AABE2-D902-42DC-B17F-DDDC889F4E1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414BE11-324F-49DC-B4DC-12FF19F77F6C}"/>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AA6B46B4-210B-4A53-856E-7AF2A256F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561" y="604995"/>
            <a:ext cx="3242229" cy="4214898"/>
          </a:xfrm>
          <a:prstGeom prst="rect">
            <a:avLst/>
          </a:prstGeom>
        </p:spPr>
      </p:pic>
      <p:graphicFrame>
        <p:nvGraphicFramePr>
          <p:cNvPr id="6" name="Oggetto 5">
            <a:extLst>
              <a:ext uri="{FF2B5EF4-FFF2-40B4-BE49-F238E27FC236}">
                <a16:creationId xmlns:a16="http://schemas.microsoft.com/office/drawing/2014/main" id="{C75EF92A-E191-4FCE-8720-01848DE67A22}"/>
              </a:ext>
            </a:extLst>
          </p:cNvPr>
          <p:cNvGraphicFramePr>
            <a:graphicFrameLocks noChangeAspect="1"/>
          </p:cNvGraphicFramePr>
          <p:nvPr>
            <p:extLst>
              <p:ext uri="{D42A27DB-BD31-4B8C-83A1-F6EECF244321}">
                <p14:modId xmlns:p14="http://schemas.microsoft.com/office/powerpoint/2010/main" val="2311316469"/>
              </p:ext>
            </p:extLst>
          </p:nvPr>
        </p:nvGraphicFramePr>
        <p:xfrm>
          <a:off x="4038600" y="599070"/>
          <a:ext cx="3541712" cy="1139825"/>
        </p:xfrm>
        <a:graphic>
          <a:graphicData uri="http://schemas.openxmlformats.org/presentationml/2006/ole">
            <mc:AlternateContent xmlns:mc="http://schemas.openxmlformats.org/markup-compatibility/2006">
              <mc:Choice xmlns:v="urn:schemas-microsoft-com:vml" Requires="v">
                <p:oleObj name="Equation" r:id="rId4" imgW="1498320" imgH="482400" progId="Equation.DSMT4">
                  <p:embed/>
                </p:oleObj>
              </mc:Choice>
              <mc:Fallback>
                <p:oleObj name="Equation" r:id="rId4" imgW="1498320" imgH="482400" progId="Equation.DSMT4">
                  <p:embed/>
                  <p:pic>
                    <p:nvPicPr>
                      <p:cNvPr id="6" name="Oggetto 5">
                        <a:extLst>
                          <a:ext uri="{FF2B5EF4-FFF2-40B4-BE49-F238E27FC236}">
                            <a16:creationId xmlns:a16="http://schemas.microsoft.com/office/drawing/2014/main" id="{C75EF92A-E191-4FCE-8720-01848DE67A22}"/>
                          </a:ext>
                        </a:extLst>
                      </p:cNvPr>
                      <p:cNvPicPr/>
                      <p:nvPr/>
                    </p:nvPicPr>
                    <p:blipFill>
                      <a:blip r:embed="rId5"/>
                      <a:stretch>
                        <a:fillRect/>
                      </a:stretch>
                    </p:blipFill>
                    <p:spPr>
                      <a:xfrm>
                        <a:off x="4038600" y="599070"/>
                        <a:ext cx="3541712" cy="1139825"/>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A6ED2F27-1A96-4182-BC64-45387178A654}"/>
              </a:ext>
            </a:extLst>
          </p:cNvPr>
          <p:cNvGraphicFramePr>
            <a:graphicFrameLocks noChangeAspect="1"/>
          </p:cNvGraphicFramePr>
          <p:nvPr>
            <p:extLst>
              <p:ext uri="{D42A27DB-BD31-4B8C-83A1-F6EECF244321}">
                <p14:modId xmlns:p14="http://schemas.microsoft.com/office/powerpoint/2010/main" val="3822202804"/>
              </p:ext>
            </p:extLst>
          </p:nvPr>
        </p:nvGraphicFramePr>
        <p:xfrm>
          <a:off x="3760788" y="1738313"/>
          <a:ext cx="4441825" cy="1439862"/>
        </p:xfrm>
        <a:graphic>
          <a:graphicData uri="http://schemas.openxmlformats.org/presentationml/2006/ole">
            <mc:AlternateContent xmlns:mc="http://schemas.openxmlformats.org/markup-compatibility/2006">
              <mc:Choice xmlns:v="urn:schemas-microsoft-com:vml" Requires="v">
                <p:oleObj name="Equation" r:id="rId6" imgW="1879560" imgH="609480" progId="Equation.DSMT4">
                  <p:embed/>
                </p:oleObj>
              </mc:Choice>
              <mc:Fallback>
                <p:oleObj name="Equation" r:id="rId6" imgW="1879560" imgH="609480" progId="Equation.DSMT4">
                  <p:embed/>
                  <p:pic>
                    <p:nvPicPr>
                      <p:cNvPr id="7" name="Oggetto 6">
                        <a:extLst>
                          <a:ext uri="{FF2B5EF4-FFF2-40B4-BE49-F238E27FC236}">
                            <a16:creationId xmlns:a16="http://schemas.microsoft.com/office/drawing/2014/main" id="{A6ED2F27-1A96-4182-BC64-45387178A654}"/>
                          </a:ext>
                        </a:extLst>
                      </p:cNvPr>
                      <p:cNvPicPr/>
                      <p:nvPr/>
                    </p:nvPicPr>
                    <p:blipFill>
                      <a:blip r:embed="rId7"/>
                      <a:stretch>
                        <a:fillRect/>
                      </a:stretch>
                    </p:blipFill>
                    <p:spPr>
                      <a:xfrm>
                        <a:off x="3760788" y="1738313"/>
                        <a:ext cx="4441825" cy="1439862"/>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A74BE6F6-2D5F-4813-A97B-36B8E79E60E5}"/>
              </a:ext>
            </a:extLst>
          </p:cNvPr>
          <p:cNvGraphicFramePr>
            <a:graphicFrameLocks noChangeAspect="1"/>
          </p:cNvGraphicFramePr>
          <p:nvPr>
            <p:extLst>
              <p:ext uri="{D42A27DB-BD31-4B8C-83A1-F6EECF244321}">
                <p14:modId xmlns:p14="http://schemas.microsoft.com/office/powerpoint/2010/main" val="3900288945"/>
              </p:ext>
            </p:extLst>
          </p:nvPr>
        </p:nvGraphicFramePr>
        <p:xfrm>
          <a:off x="2368216" y="4441180"/>
          <a:ext cx="4088288" cy="1530574"/>
        </p:xfrm>
        <a:graphic>
          <a:graphicData uri="http://schemas.openxmlformats.org/presentationml/2006/ole">
            <mc:AlternateContent xmlns:mc="http://schemas.openxmlformats.org/markup-compatibility/2006">
              <mc:Choice xmlns:v="urn:schemas-microsoft-com:vml" Requires="v">
                <p:oleObj name="Equation" r:id="rId8" imgW="1625400" imgH="609480" progId="Equation.DSMT4">
                  <p:embed/>
                </p:oleObj>
              </mc:Choice>
              <mc:Fallback>
                <p:oleObj name="Equation" r:id="rId8" imgW="1625400" imgH="609480" progId="Equation.DSMT4">
                  <p:embed/>
                  <p:pic>
                    <p:nvPicPr>
                      <p:cNvPr id="8" name="Oggetto 7">
                        <a:extLst>
                          <a:ext uri="{FF2B5EF4-FFF2-40B4-BE49-F238E27FC236}">
                            <a16:creationId xmlns:a16="http://schemas.microsoft.com/office/drawing/2014/main" id="{A74BE6F6-2D5F-4813-A97B-36B8E79E60E5}"/>
                          </a:ext>
                        </a:extLst>
                      </p:cNvPr>
                      <p:cNvPicPr/>
                      <p:nvPr/>
                    </p:nvPicPr>
                    <p:blipFill>
                      <a:blip r:embed="rId9"/>
                      <a:stretch>
                        <a:fillRect/>
                      </a:stretch>
                    </p:blipFill>
                    <p:spPr>
                      <a:xfrm>
                        <a:off x="2368216" y="4441180"/>
                        <a:ext cx="4088288" cy="1530574"/>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7E1A308E-0FF1-4323-86BF-234ADFEC03D2}"/>
              </a:ext>
            </a:extLst>
          </p:cNvPr>
          <p:cNvGraphicFramePr>
            <a:graphicFrameLocks noChangeAspect="1"/>
          </p:cNvGraphicFramePr>
          <p:nvPr>
            <p:extLst>
              <p:ext uri="{D42A27DB-BD31-4B8C-83A1-F6EECF244321}">
                <p14:modId xmlns:p14="http://schemas.microsoft.com/office/powerpoint/2010/main" val="2379467987"/>
              </p:ext>
            </p:extLst>
          </p:nvPr>
        </p:nvGraphicFramePr>
        <p:xfrm>
          <a:off x="9047603" y="734422"/>
          <a:ext cx="2341563" cy="1079500"/>
        </p:xfrm>
        <a:graphic>
          <a:graphicData uri="http://schemas.openxmlformats.org/presentationml/2006/ole">
            <mc:AlternateContent xmlns:mc="http://schemas.openxmlformats.org/markup-compatibility/2006">
              <mc:Choice xmlns:v="urn:schemas-microsoft-com:vml" Requires="v">
                <p:oleObj name="Equation" r:id="rId10" imgW="990360" imgH="457200" progId="Equation.DSMT4">
                  <p:embed/>
                </p:oleObj>
              </mc:Choice>
              <mc:Fallback>
                <p:oleObj name="Equation" r:id="rId10" imgW="990360" imgH="457200" progId="Equation.DSMT4">
                  <p:embed/>
                  <p:pic>
                    <p:nvPicPr>
                      <p:cNvPr id="9" name="Oggetto 8">
                        <a:extLst>
                          <a:ext uri="{FF2B5EF4-FFF2-40B4-BE49-F238E27FC236}">
                            <a16:creationId xmlns:a16="http://schemas.microsoft.com/office/drawing/2014/main" id="{7E1A308E-0FF1-4323-86BF-234ADFEC03D2}"/>
                          </a:ext>
                        </a:extLst>
                      </p:cNvPr>
                      <p:cNvPicPr/>
                      <p:nvPr/>
                    </p:nvPicPr>
                    <p:blipFill>
                      <a:blip r:embed="rId11"/>
                      <a:stretch>
                        <a:fillRect/>
                      </a:stretch>
                    </p:blipFill>
                    <p:spPr>
                      <a:xfrm>
                        <a:off x="9047603" y="734422"/>
                        <a:ext cx="2341563" cy="1079500"/>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E11E7341-0357-4616-AF6E-960161E691B6}"/>
              </a:ext>
            </a:extLst>
          </p:cNvPr>
          <p:cNvGraphicFramePr>
            <a:graphicFrameLocks noChangeAspect="1"/>
          </p:cNvGraphicFramePr>
          <p:nvPr>
            <p:extLst>
              <p:ext uri="{D42A27DB-BD31-4B8C-83A1-F6EECF244321}">
                <p14:modId xmlns:p14="http://schemas.microsoft.com/office/powerpoint/2010/main" val="2992917126"/>
              </p:ext>
            </p:extLst>
          </p:nvPr>
        </p:nvGraphicFramePr>
        <p:xfrm>
          <a:off x="8842754" y="4299421"/>
          <a:ext cx="2851150" cy="1382713"/>
        </p:xfrm>
        <a:graphic>
          <a:graphicData uri="http://schemas.openxmlformats.org/presentationml/2006/ole">
            <mc:AlternateContent xmlns:mc="http://schemas.openxmlformats.org/markup-compatibility/2006">
              <mc:Choice xmlns:v="urn:schemas-microsoft-com:vml" Requires="v">
                <p:oleObj name="Equation" r:id="rId12" imgW="965160" imgH="469800" progId="Equation.DSMT4">
                  <p:embed/>
                </p:oleObj>
              </mc:Choice>
              <mc:Fallback>
                <p:oleObj name="Equation" r:id="rId12" imgW="965160" imgH="469800" progId="Equation.DSMT4">
                  <p:embed/>
                  <p:pic>
                    <p:nvPicPr>
                      <p:cNvPr id="10" name="Oggetto 9">
                        <a:extLst>
                          <a:ext uri="{FF2B5EF4-FFF2-40B4-BE49-F238E27FC236}">
                            <a16:creationId xmlns:a16="http://schemas.microsoft.com/office/drawing/2014/main" id="{E11E7341-0357-4616-AF6E-960161E691B6}"/>
                          </a:ext>
                        </a:extLst>
                      </p:cNvPr>
                      <p:cNvPicPr/>
                      <p:nvPr/>
                    </p:nvPicPr>
                    <p:blipFill>
                      <a:blip r:embed="rId13"/>
                      <a:stretch>
                        <a:fillRect/>
                      </a:stretch>
                    </p:blipFill>
                    <p:spPr>
                      <a:xfrm>
                        <a:off x="8842754" y="4299421"/>
                        <a:ext cx="2851150" cy="1382713"/>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0AD46613-5C33-4B11-9AB3-6A8A1E1CB4DB}"/>
              </a:ext>
            </a:extLst>
          </p:cNvPr>
          <p:cNvSpPr txBox="1"/>
          <p:nvPr/>
        </p:nvSpPr>
        <p:spPr>
          <a:xfrm>
            <a:off x="8842754" y="1979165"/>
            <a:ext cx="31823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Minimum size BJT (elemental BJT) of the process</a:t>
            </a:r>
          </a:p>
        </p:txBody>
      </p:sp>
      <p:cxnSp>
        <p:nvCxnSpPr>
          <p:cNvPr id="12" name="Connettore 2 11">
            <a:extLst>
              <a:ext uri="{FF2B5EF4-FFF2-40B4-BE49-F238E27FC236}">
                <a16:creationId xmlns:a16="http://schemas.microsoft.com/office/drawing/2014/main" id="{7A6997BC-5450-4B3F-B739-816C26FD6237}"/>
              </a:ext>
            </a:extLst>
          </p:cNvPr>
          <p:cNvCxnSpPr>
            <a:cxnSpLocks/>
          </p:cNvCxnSpPr>
          <p:nvPr/>
        </p:nvCxnSpPr>
        <p:spPr>
          <a:xfrm flipH="1">
            <a:off x="10268329" y="2978677"/>
            <a:ext cx="313946" cy="43425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E1A20234-4AC3-4BEA-AD0B-A5148ACB9100}"/>
              </a:ext>
            </a:extLst>
          </p:cNvPr>
          <p:cNvGraphicFramePr>
            <a:graphicFrameLocks noChangeAspect="1"/>
          </p:cNvGraphicFramePr>
          <p:nvPr>
            <p:extLst>
              <p:ext uri="{D42A27DB-BD31-4B8C-83A1-F6EECF244321}">
                <p14:modId xmlns:p14="http://schemas.microsoft.com/office/powerpoint/2010/main" val="1614842635"/>
              </p:ext>
            </p:extLst>
          </p:nvPr>
        </p:nvGraphicFramePr>
        <p:xfrm>
          <a:off x="9344025" y="3275013"/>
          <a:ext cx="1238250" cy="785812"/>
        </p:xfrm>
        <a:graphic>
          <a:graphicData uri="http://schemas.openxmlformats.org/presentationml/2006/ole">
            <mc:AlternateContent xmlns:mc="http://schemas.openxmlformats.org/markup-compatibility/2006">
              <mc:Choice xmlns:v="urn:schemas-microsoft-com:vml" Requires="v">
                <p:oleObj name="Equation" r:id="rId14" imgW="419040" imgH="266400" progId="Equation.DSMT4">
                  <p:embed/>
                </p:oleObj>
              </mc:Choice>
              <mc:Fallback>
                <p:oleObj name="Equation" r:id="rId14" imgW="419040" imgH="266400" progId="Equation.DSMT4">
                  <p:embed/>
                  <p:pic>
                    <p:nvPicPr>
                      <p:cNvPr id="10" name="Oggetto 9">
                        <a:extLst>
                          <a:ext uri="{FF2B5EF4-FFF2-40B4-BE49-F238E27FC236}">
                            <a16:creationId xmlns:a16="http://schemas.microsoft.com/office/drawing/2014/main" id="{E11E7341-0357-4616-AF6E-960161E691B6}"/>
                          </a:ext>
                        </a:extLst>
                      </p:cNvPr>
                      <p:cNvPicPr/>
                      <p:nvPr/>
                    </p:nvPicPr>
                    <p:blipFill>
                      <a:blip r:embed="rId15"/>
                      <a:stretch>
                        <a:fillRect/>
                      </a:stretch>
                    </p:blipFill>
                    <p:spPr>
                      <a:xfrm>
                        <a:off x="9344025" y="3275013"/>
                        <a:ext cx="1238250" cy="785812"/>
                      </a:xfrm>
                      <a:prstGeom prst="rect">
                        <a:avLst/>
                      </a:prstGeom>
                    </p:spPr>
                  </p:pic>
                </p:oleObj>
              </mc:Fallback>
            </mc:AlternateContent>
          </a:graphicData>
        </a:graphic>
      </p:graphicFrame>
      <p:cxnSp>
        <p:nvCxnSpPr>
          <p:cNvPr id="17" name="Connettore 2 16">
            <a:extLst>
              <a:ext uri="{FF2B5EF4-FFF2-40B4-BE49-F238E27FC236}">
                <a16:creationId xmlns:a16="http://schemas.microsoft.com/office/drawing/2014/main" id="{98D1E683-4610-461F-80E3-58226E4CCDE8}"/>
              </a:ext>
            </a:extLst>
          </p:cNvPr>
          <p:cNvCxnSpPr>
            <a:cxnSpLocks/>
          </p:cNvCxnSpPr>
          <p:nvPr/>
        </p:nvCxnSpPr>
        <p:spPr>
          <a:xfrm>
            <a:off x="9885435" y="4041993"/>
            <a:ext cx="587743" cy="50880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0E142C3-E22E-47DA-828A-27D0F239FF19}"/>
              </a:ext>
            </a:extLst>
          </p:cNvPr>
          <p:cNvCxnSpPr>
            <a:cxnSpLocks/>
          </p:cNvCxnSpPr>
          <p:nvPr/>
        </p:nvCxnSpPr>
        <p:spPr>
          <a:xfrm>
            <a:off x="10433911" y="1813922"/>
            <a:ext cx="919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ttangolo con angoli arrotondati 21">
            <a:extLst>
              <a:ext uri="{FF2B5EF4-FFF2-40B4-BE49-F238E27FC236}">
                <a16:creationId xmlns:a16="http://schemas.microsoft.com/office/drawing/2014/main" id="{3BAAB37C-9898-48A9-9C1A-A4456F884412}"/>
              </a:ext>
            </a:extLst>
          </p:cNvPr>
          <p:cNvSpPr/>
          <p:nvPr/>
        </p:nvSpPr>
        <p:spPr>
          <a:xfrm>
            <a:off x="2193490" y="4357694"/>
            <a:ext cx="4591514" cy="17885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ggetto 23">
            <a:extLst>
              <a:ext uri="{FF2B5EF4-FFF2-40B4-BE49-F238E27FC236}">
                <a16:creationId xmlns:a16="http://schemas.microsoft.com/office/drawing/2014/main" id="{06C50EA2-0D73-4FF6-A009-8FC438D19F30}"/>
              </a:ext>
            </a:extLst>
          </p:cNvPr>
          <p:cNvGraphicFramePr>
            <a:graphicFrameLocks noChangeAspect="1"/>
          </p:cNvGraphicFramePr>
          <p:nvPr>
            <p:extLst>
              <p:ext uri="{D42A27DB-BD31-4B8C-83A1-F6EECF244321}">
                <p14:modId xmlns:p14="http://schemas.microsoft.com/office/powerpoint/2010/main" val="446652336"/>
              </p:ext>
            </p:extLst>
          </p:nvPr>
        </p:nvGraphicFramePr>
        <p:xfrm>
          <a:off x="6632479" y="3254972"/>
          <a:ext cx="2192338" cy="869950"/>
        </p:xfrm>
        <a:graphic>
          <a:graphicData uri="http://schemas.openxmlformats.org/presentationml/2006/ole">
            <mc:AlternateContent xmlns:mc="http://schemas.openxmlformats.org/markup-compatibility/2006">
              <mc:Choice xmlns:v="urn:schemas-microsoft-com:vml" Requires="v">
                <p:oleObj name="Equation" r:id="rId16" imgW="927000" imgH="368280" progId="Equation.DSMT4">
                  <p:embed/>
                </p:oleObj>
              </mc:Choice>
              <mc:Fallback>
                <p:oleObj name="Equation" r:id="rId16" imgW="927000" imgH="368280" progId="Equation.DSMT4">
                  <p:embed/>
                  <p:pic>
                    <p:nvPicPr>
                      <p:cNvPr id="7" name="Oggetto 6">
                        <a:extLst>
                          <a:ext uri="{FF2B5EF4-FFF2-40B4-BE49-F238E27FC236}">
                            <a16:creationId xmlns:a16="http://schemas.microsoft.com/office/drawing/2014/main" id="{A6ED2F27-1A96-4182-BC64-45387178A654}"/>
                          </a:ext>
                        </a:extLst>
                      </p:cNvPr>
                      <p:cNvPicPr/>
                      <p:nvPr/>
                    </p:nvPicPr>
                    <p:blipFill>
                      <a:blip r:embed="rId17"/>
                      <a:stretch>
                        <a:fillRect/>
                      </a:stretch>
                    </p:blipFill>
                    <p:spPr>
                      <a:xfrm>
                        <a:off x="6632479" y="3254972"/>
                        <a:ext cx="2192338" cy="869950"/>
                      </a:xfrm>
                      <a:prstGeom prst="rect">
                        <a:avLst/>
                      </a:prstGeom>
                    </p:spPr>
                  </p:pic>
                </p:oleObj>
              </mc:Fallback>
            </mc:AlternateContent>
          </a:graphicData>
        </a:graphic>
      </p:graphicFrame>
      <p:cxnSp>
        <p:nvCxnSpPr>
          <p:cNvPr id="28" name="Connettore diritto 27">
            <a:extLst>
              <a:ext uri="{FF2B5EF4-FFF2-40B4-BE49-F238E27FC236}">
                <a16:creationId xmlns:a16="http://schemas.microsoft.com/office/drawing/2014/main" id="{956F9719-F5A7-4BA8-92EF-53D2981F821B}"/>
              </a:ext>
            </a:extLst>
          </p:cNvPr>
          <p:cNvCxnSpPr>
            <a:cxnSpLocks/>
          </p:cNvCxnSpPr>
          <p:nvPr/>
        </p:nvCxnSpPr>
        <p:spPr>
          <a:xfrm>
            <a:off x="6950315" y="3130076"/>
            <a:ext cx="815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6D1E4B1F-39BA-4A50-A339-4A9041F46755}"/>
              </a:ext>
            </a:extLst>
          </p:cNvPr>
          <p:cNvCxnSpPr>
            <a:cxnSpLocks/>
          </p:cNvCxnSpPr>
          <p:nvPr/>
        </p:nvCxnSpPr>
        <p:spPr>
          <a:xfrm>
            <a:off x="10582275" y="5682134"/>
            <a:ext cx="919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E1CED29A-CE67-4234-A7D0-A2CDBB9B589F}"/>
              </a:ext>
            </a:extLst>
          </p:cNvPr>
          <p:cNvSpPr txBox="1"/>
          <p:nvPr/>
        </p:nvSpPr>
        <p:spPr>
          <a:xfrm>
            <a:off x="6883531" y="4819893"/>
            <a:ext cx="259596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 offset means large silicon area</a:t>
            </a:r>
          </a:p>
        </p:txBody>
      </p:sp>
      <p:sp>
        <p:nvSpPr>
          <p:cNvPr id="33" name="Titolo 1">
            <a:extLst>
              <a:ext uri="{FF2B5EF4-FFF2-40B4-BE49-F238E27FC236}">
                <a16:creationId xmlns:a16="http://schemas.microsoft.com/office/drawing/2014/main" id="{5216060A-E4C6-43F7-90FB-D3DA9CE110CD}"/>
              </a:ext>
            </a:extLst>
          </p:cNvPr>
          <p:cNvSpPr>
            <a:spLocks noGrp="1"/>
          </p:cNvSpPr>
          <p:nvPr>
            <p:ph type="title"/>
          </p:nvPr>
        </p:nvSpPr>
        <p:spPr>
          <a:xfrm>
            <a:off x="838200" y="34454"/>
            <a:ext cx="10515600" cy="662397"/>
          </a:xfrm>
        </p:spPr>
        <p:txBody>
          <a:bodyPr/>
          <a:lstStyle/>
          <a:p>
            <a:r>
              <a:rPr lang="en-US"/>
              <a:t>Offset voltage of a BJT differential amplifier with resistor load</a:t>
            </a:r>
          </a:p>
        </p:txBody>
      </p:sp>
    </p:spTree>
    <p:extLst>
      <p:ext uri="{BB962C8B-B14F-4D97-AF65-F5344CB8AC3E}">
        <p14:creationId xmlns:p14="http://schemas.microsoft.com/office/powerpoint/2010/main" val="29744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B18B4-4A28-4497-B83C-AF730706D691}"/>
              </a:ext>
            </a:extLst>
          </p:cNvPr>
          <p:cNvSpPr>
            <a:spLocks noGrp="1"/>
          </p:cNvSpPr>
          <p:nvPr>
            <p:ph type="title"/>
          </p:nvPr>
        </p:nvSpPr>
        <p:spPr/>
        <p:txBody>
          <a:bodyPr/>
          <a:lstStyle/>
          <a:p>
            <a:r>
              <a:rPr lang="en-US"/>
              <a:t>Temperature drift of the input offset voltage: BJT case</a:t>
            </a:r>
          </a:p>
        </p:txBody>
      </p:sp>
      <p:sp>
        <p:nvSpPr>
          <p:cNvPr id="3" name="Segnaposto piè di pagina 2">
            <a:extLst>
              <a:ext uri="{FF2B5EF4-FFF2-40B4-BE49-F238E27FC236}">
                <a16:creationId xmlns:a16="http://schemas.microsoft.com/office/drawing/2014/main" id="{4D566AE4-A75F-49A6-8EB2-838DE8773B7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B3BD141-0B3E-463B-823B-8FFD08B932B9}"/>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602A9A3C-F9B8-4CA6-9BA6-DA1F1D1D9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713" y="1538513"/>
            <a:ext cx="3110663" cy="4043863"/>
          </a:xfrm>
          <a:prstGeom prst="rect">
            <a:avLst/>
          </a:prstGeom>
        </p:spPr>
      </p:pic>
      <p:graphicFrame>
        <p:nvGraphicFramePr>
          <p:cNvPr id="6" name="Oggetto 5">
            <a:extLst>
              <a:ext uri="{FF2B5EF4-FFF2-40B4-BE49-F238E27FC236}">
                <a16:creationId xmlns:a16="http://schemas.microsoft.com/office/drawing/2014/main" id="{51BDEBDA-D0EA-4BC4-A238-278C5502BA71}"/>
              </a:ext>
            </a:extLst>
          </p:cNvPr>
          <p:cNvGraphicFramePr>
            <a:graphicFrameLocks noChangeAspect="1"/>
          </p:cNvGraphicFramePr>
          <p:nvPr/>
        </p:nvGraphicFramePr>
        <p:xfrm>
          <a:off x="4519092" y="1268514"/>
          <a:ext cx="3662363" cy="1139825"/>
        </p:xfrm>
        <a:graphic>
          <a:graphicData uri="http://schemas.openxmlformats.org/presentationml/2006/ole">
            <mc:AlternateContent xmlns:mc="http://schemas.openxmlformats.org/markup-compatibility/2006">
              <mc:Choice xmlns:v="urn:schemas-microsoft-com:vml" Requires="v">
                <p:oleObj name="Equation" r:id="rId4" imgW="1549080" imgH="482400" progId="Equation.DSMT4">
                  <p:embed/>
                </p:oleObj>
              </mc:Choice>
              <mc:Fallback>
                <p:oleObj name="Equation" r:id="rId4" imgW="1549080" imgH="482400" progId="Equation.DSMT4">
                  <p:embed/>
                  <p:pic>
                    <p:nvPicPr>
                      <p:cNvPr id="6" name="Oggetto 5">
                        <a:extLst>
                          <a:ext uri="{FF2B5EF4-FFF2-40B4-BE49-F238E27FC236}">
                            <a16:creationId xmlns:a16="http://schemas.microsoft.com/office/drawing/2014/main" id="{51BDEBDA-D0EA-4BC4-A238-278C5502BA71}"/>
                          </a:ext>
                        </a:extLst>
                      </p:cNvPr>
                      <p:cNvPicPr/>
                      <p:nvPr/>
                    </p:nvPicPr>
                    <p:blipFill>
                      <a:blip r:embed="rId5"/>
                      <a:stretch>
                        <a:fillRect/>
                      </a:stretch>
                    </p:blipFill>
                    <p:spPr>
                      <a:xfrm>
                        <a:off x="4519092" y="1268514"/>
                        <a:ext cx="3662363" cy="1139825"/>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D9DF3478-9252-4FF5-8B36-82624031DD50}"/>
              </a:ext>
            </a:extLst>
          </p:cNvPr>
          <p:cNvGraphicFramePr>
            <a:graphicFrameLocks noChangeAspect="1"/>
          </p:cNvGraphicFramePr>
          <p:nvPr/>
        </p:nvGraphicFramePr>
        <p:xfrm>
          <a:off x="4329793" y="2494643"/>
          <a:ext cx="3692525" cy="1139825"/>
        </p:xfrm>
        <a:graphic>
          <a:graphicData uri="http://schemas.openxmlformats.org/presentationml/2006/ole">
            <mc:AlternateContent xmlns:mc="http://schemas.openxmlformats.org/markup-compatibility/2006">
              <mc:Choice xmlns:v="urn:schemas-microsoft-com:vml" Requires="v">
                <p:oleObj name="Equation" r:id="rId6" imgW="1562040" imgH="482400" progId="Equation.DSMT4">
                  <p:embed/>
                </p:oleObj>
              </mc:Choice>
              <mc:Fallback>
                <p:oleObj name="Equation" r:id="rId6" imgW="1562040" imgH="482400" progId="Equation.DSMT4">
                  <p:embed/>
                  <p:pic>
                    <p:nvPicPr>
                      <p:cNvPr id="7" name="Oggetto 6">
                        <a:extLst>
                          <a:ext uri="{FF2B5EF4-FFF2-40B4-BE49-F238E27FC236}">
                            <a16:creationId xmlns:a16="http://schemas.microsoft.com/office/drawing/2014/main" id="{D9DF3478-9252-4FF5-8B36-82624031DD50}"/>
                          </a:ext>
                        </a:extLst>
                      </p:cNvPr>
                      <p:cNvPicPr/>
                      <p:nvPr/>
                    </p:nvPicPr>
                    <p:blipFill>
                      <a:blip r:embed="rId7"/>
                      <a:stretch>
                        <a:fillRect/>
                      </a:stretch>
                    </p:blipFill>
                    <p:spPr>
                      <a:xfrm>
                        <a:off x="4329793" y="2494643"/>
                        <a:ext cx="369252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609701F9-77F4-45F6-A538-8078CD5FED9B}"/>
              </a:ext>
            </a:extLst>
          </p:cNvPr>
          <p:cNvGraphicFramePr>
            <a:graphicFrameLocks noChangeAspect="1"/>
          </p:cNvGraphicFramePr>
          <p:nvPr>
            <p:extLst>
              <p:ext uri="{D42A27DB-BD31-4B8C-83A1-F6EECF244321}">
                <p14:modId xmlns:p14="http://schemas.microsoft.com/office/powerpoint/2010/main" val="2725005755"/>
              </p:ext>
            </p:extLst>
          </p:nvPr>
        </p:nvGraphicFramePr>
        <p:xfrm>
          <a:off x="4124938" y="4129768"/>
          <a:ext cx="4230688" cy="1139825"/>
        </p:xfrm>
        <a:graphic>
          <a:graphicData uri="http://schemas.openxmlformats.org/presentationml/2006/ole">
            <mc:AlternateContent xmlns:mc="http://schemas.openxmlformats.org/markup-compatibility/2006">
              <mc:Choice xmlns:v="urn:schemas-microsoft-com:vml" Requires="v">
                <p:oleObj name="Equation" r:id="rId8" imgW="1790640" imgH="482400" progId="Equation.DSMT4">
                  <p:embed/>
                </p:oleObj>
              </mc:Choice>
              <mc:Fallback>
                <p:oleObj name="Equation" r:id="rId8" imgW="1790640" imgH="482400" progId="Equation.DSMT4">
                  <p:embed/>
                  <p:pic>
                    <p:nvPicPr>
                      <p:cNvPr id="8" name="Oggetto 7">
                        <a:extLst>
                          <a:ext uri="{FF2B5EF4-FFF2-40B4-BE49-F238E27FC236}">
                            <a16:creationId xmlns:a16="http://schemas.microsoft.com/office/drawing/2014/main" id="{609701F9-77F4-45F6-A538-8078CD5FED9B}"/>
                          </a:ext>
                        </a:extLst>
                      </p:cNvPr>
                      <p:cNvPicPr/>
                      <p:nvPr/>
                    </p:nvPicPr>
                    <p:blipFill>
                      <a:blip r:embed="rId9"/>
                      <a:stretch>
                        <a:fillRect/>
                      </a:stretch>
                    </p:blipFill>
                    <p:spPr>
                      <a:xfrm>
                        <a:off x="4124938" y="4129768"/>
                        <a:ext cx="4230688" cy="1139825"/>
                      </a:xfrm>
                      <a:prstGeom prst="rect">
                        <a:avLst/>
                      </a:prstGeom>
                    </p:spPr>
                  </p:pic>
                </p:oleObj>
              </mc:Fallback>
            </mc:AlternateContent>
          </a:graphicData>
        </a:graphic>
      </p:graphicFrame>
      <p:sp>
        <p:nvSpPr>
          <p:cNvPr id="9" name="Rettangolo con angoli arrotondati 8">
            <a:extLst>
              <a:ext uri="{FF2B5EF4-FFF2-40B4-BE49-F238E27FC236}">
                <a16:creationId xmlns:a16="http://schemas.microsoft.com/office/drawing/2014/main" id="{653B132A-0AE8-4BEA-A14B-9FF5E5B20129}"/>
              </a:ext>
            </a:extLst>
          </p:cNvPr>
          <p:cNvSpPr/>
          <p:nvPr/>
        </p:nvSpPr>
        <p:spPr>
          <a:xfrm>
            <a:off x="9085943" y="1027522"/>
            <a:ext cx="2380344" cy="293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These terms are practically temperature independent (ratios of homogeneous quantities)</a:t>
            </a:r>
          </a:p>
        </p:txBody>
      </p:sp>
      <p:sp>
        <p:nvSpPr>
          <p:cNvPr id="10" name="Figura a mano libera: forma 9">
            <a:extLst>
              <a:ext uri="{FF2B5EF4-FFF2-40B4-BE49-F238E27FC236}">
                <a16:creationId xmlns:a16="http://schemas.microsoft.com/office/drawing/2014/main" id="{FE4A7D0D-D6FA-4B93-A496-47934BFABA7D}"/>
              </a:ext>
            </a:extLst>
          </p:cNvPr>
          <p:cNvSpPr/>
          <p:nvPr/>
        </p:nvSpPr>
        <p:spPr>
          <a:xfrm>
            <a:off x="6850743" y="1070350"/>
            <a:ext cx="2278743" cy="235936"/>
          </a:xfrm>
          <a:custGeom>
            <a:avLst/>
            <a:gdLst>
              <a:gd name="connsiteX0" fmla="*/ 2278743 w 2278743"/>
              <a:gd name="connsiteY0" fmla="*/ 163364 h 235936"/>
              <a:gd name="connsiteX1" fmla="*/ 1727200 w 2278743"/>
              <a:gd name="connsiteY1" fmla="*/ 18221 h 235936"/>
              <a:gd name="connsiteX2" fmla="*/ 856343 w 2278743"/>
              <a:gd name="connsiteY2" fmla="*/ 3707 h 235936"/>
              <a:gd name="connsiteX3" fmla="*/ 449943 w 2278743"/>
              <a:gd name="connsiteY3" fmla="*/ 32736 h 235936"/>
              <a:gd name="connsiteX4" fmla="*/ 0 w 2278743"/>
              <a:gd name="connsiteY4" fmla="*/ 235936 h 2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743" h="235936">
                <a:moveTo>
                  <a:pt x="2278743" y="163364"/>
                </a:moveTo>
                <a:cubicBezTo>
                  <a:pt x="2121505" y="104097"/>
                  <a:pt x="1964267" y="44830"/>
                  <a:pt x="1727200" y="18221"/>
                </a:cubicBezTo>
                <a:cubicBezTo>
                  <a:pt x="1490133" y="-8389"/>
                  <a:pt x="1069219" y="1288"/>
                  <a:pt x="856343" y="3707"/>
                </a:cubicBezTo>
                <a:cubicBezTo>
                  <a:pt x="643467" y="6126"/>
                  <a:pt x="592667" y="-5969"/>
                  <a:pt x="449943" y="32736"/>
                </a:cubicBezTo>
                <a:cubicBezTo>
                  <a:pt x="307219" y="71441"/>
                  <a:pt x="153609" y="153688"/>
                  <a:pt x="0" y="235936"/>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F1C98D16-0B72-41D8-90A0-135F2EBDC952}"/>
              </a:ext>
            </a:extLst>
          </p:cNvPr>
          <p:cNvSpPr/>
          <p:nvPr/>
        </p:nvSpPr>
        <p:spPr>
          <a:xfrm>
            <a:off x="7794171" y="1146169"/>
            <a:ext cx="1335315" cy="261717"/>
          </a:xfrm>
          <a:custGeom>
            <a:avLst/>
            <a:gdLst>
              <a:gd name="connsiteX0" fmla="*/ 1335315 w 1335315"/>
              <a:gd name="connsiteY0" fmla="*/ 102060 h 261717"/>
              <a:gd name="connsiteX1" fmla="*/ 667658 w 1335315"/>
              <a:gd name="connsiteY1" fmla="*/ 460 h 261717"/>
              <a:gd name="connsiteX2" fmla="*/ 261258 w 1335315"/>
              <a:gd name="connsiteY2" fmla="*/ 73031 h 261717"/>
              <a:gd name="connsiteX3" fmla="*/ 0 w 1335315"/>
              <a:gd name="connsiteY3" fmla="*/ 261717 h 261717"/>
            </a:gdLst>
            <a:ahLst/>
            <a:cxnLst>
              <a:cxn ang="0">
                <a:pos x="connsiteX0" y="connsiteY0"/>
              </a:cxn>
              <a:cxn ang="0">
                <a:pos x="connsiteX1" y="connsiteY1"/>
              </a:cxn>
              <a:cxn ang="0">
                <a:pos x="connsiteX2" y="connsiteY2"/>
              </a:cxn>
              <a:cxn ang="0">
                <a:pos x="connsiteX3" y="connsiteY3"/>
              </a:cxn>
            </a:cxnLst>
            <a:rect l="l" t="t" r="r" b="b"/>
            <a:pathLst>
              <a:path w="1335315" h="261717">
                <a:moveTo>
                  <a:pt x="1335315" y="102060"/>
                </a:moveTo>
                <a:cubicBezTo>
                  <a:pt x="1090991" y="53679"/>
                  <a:pt x="846667" y="5298"/>
                  <a:pt x="667658" y="460"/>
                </a:cubicBezTo>
                <a:cubicBezTo>
                  <a:pt x="488649" y="-4378"/>
                  <a:pt x="372534" y="29488"/>
                  <a:pt x="261258" y="73031"/>
                </a:cubicBezTo>
                <a:cubicBezTo>
                  <a:pt x="149982" y="116574"/>
                  <a:pt x="74991" y="189145"/>
                  <a:pt x="0" y="261717"/>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92C7636B-00BD-4EE5-A563-197F6C61079B}"/>
              </a:ext>
            </a:extLst>
          </p:cNvPr>
          <p:cNvGraphicFramePr>
            <a:graphicFrameLocks noChangeAspect="1"/>
          </p:cNvGraphicFramePr>
          <p:nvPr>
            <p:extLst>
              <p:ext uri="{D42A27DB-BD31-4B8C-83A1-F6EECF244321}">
                <p14:modId xmlns:p14="http://schemas.microsoft.com/office/powerpoint/2010/main" val="2253700429"/>
              </p:ext>
            </p:extLst>
          </p:nvPr>
        </p:nvGraphicFramePr>
        <p:xfrm>
          <a:off x="8447314" y="4208261"/>
          <a:ext cx="871538" cy="928687"/>
        </p:xfrm>
        <a:graphic>
          <a:graphicData uri="http://schemas.openxmlformats.org/presentationml/2006/ole">
            <mc:AlternateContent xmlns:mc="http://schemas.openxmlformats.org/markup-compatibility/2006">
              <mc:Choice xmlns:v="urn:schemas-microsoft-com:vml" Requires="v">
                <p:oleObj name="Equation" r:id="rId10" imgW="368280" imgH="393480" progId="Equation.DSMT4">
                  <p:embed/>
                </p:oleObj>
              </mc:Choice>
              <mc:Fallback>
                <p:oleObj name="Equation" r:id="rId10" imgW="368280" imgH="393480" progId="Equation.DSMT4">
                  <p:embed/>
                  <p:pic>
                    <p:nvPicPr>
                      <p:cNvPr id="8" name="Oggetto 7">
                        <a:extLst>
                          <a:ext uri="{FF2B5EF4-FFF2-40B4-BE49-F238E27FC236}">
                            <a16:creationId xmlns:a16="http://schemas.microsoft.com/office/drawing/2014/main" id="{609701F9-77F4-45F6-A538-8078CD5FED9B}"/>
                          </a:ext>
                        </a:extLst>
                      </p:cNvPr>
                      <p:cNvPicPr/>
                      <p:nvPr/>
                    </p:nvPicPr>
                    <p:blipFill>
                      <a:blip r:embed="rId11"/>
                      <a:stretch>
                        <a:fillRect/>
                      </a:stretch>
                    </p:blipFill>
                    <p:spPr>
                      <a:xfrm>
                        <a:off x="8447314" y="4208261"/>
                        <a:ext cx="871538" cy="928687"/>
                      </a:xfrm>
                      <a:prstGeom prst="rect">
                        <a:avLst/>
                      </a:prstGeom>
                    </p:spPr>
                  </p:pic>
                </p:oleObj>
              </mc:Fallback>
            </mc:AlternateContent>
          </a:graphicData>
        </a:graphic>
      </p:graphicFrame>
    </p:spTree>
    <p:extLst>
      <p:ext uri="{BB962C8B-B14F-4D97-AF65-F5344CB8AC3E}">
        <p14:creationId xmlns:p14="http://schemas.microsoft.com/office/powerpoint/2010/main" val="32735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394787B-E614-4B53-8DB3-1EEBD7C7A77A}"/>
              </a:ext>
            </a:extLst>
          </p:cNvPr>
          <p:cNvSpPr/>
          <p:nvPr/>
        </p:nvSpPr>
        <p:spPr>
          <a:xfrm>
            <a:off x="3913094" y="798922"/>
            <a:ext cx="8007051" cy="5316855"/>
          </a:xfrm>
          <a:custGeom>
            <a:avLst/>
            <a:gdLst>
              <a:gd name="connsiteX0" fmla="*/ 2950738 w 8007051"/>
              <a:gd name="connsiteY0" fmla="*/ 0 h 5316855"/>
              <a:gd name="connsiteX1" fmla="*/ 7614029 w 8007051"/>
              <a:gd name="connsiteY1" fmla="*/ 0 h 5316855"/>
              <a:gd name="connsiteX2" fmla="*/ 8007051 w 8007051"/>
              <a:gd name="connsiteY2" fmla="*/ 393022 h 5316855"/>
              <a:gd name="connsiteX3" fmla="*/ 8007051 w 8007051"/>
              <a:gd name="connsiteY3" fmla="*/ 4923833 h 5316855"/>
              <a:gd name="connsiteX4" fmla="*/ 7614029 w 8007051"/>
              <a:gd name="connsiteY4" fmla="*/ 5316855 h 5316855"/>
              <a:gd name="connsiteX5" fmla="*/ 2950738 w 8007051"/>
              <a:gd name="connsiteY5" fmla="*/ 5316855 h 5316855"/>
              <a:gd name="connsiteX6" fmla="*/ 2557716 w 8007051"/>
              <a:gd name="connsiteY6" fmla="*/ 4923833 h 5316855"/>
              <a:gd name="connsiteX7" fmla="*/ 2557716 w 8007051"/>
              <a:gd name="connsiteY7" fmla="*/ 2106447 h 5316855"/>
              <a:gd name="connsiteX8" fmla="*/ 350932 w 8007051"/>
              <a:gd name="connsiteY8" fmla="*/ 2106447 h 5316855"/>
              <a:gd name="connsiteX9" fmla="*/ 0 w 8007051"/>
              <a:gd name="connsiteY9" fmla="*/ 1755515 h 5316855"/>
              <a:gd name="connsiteX10" fmla="*/ 0 w 8007051"/>
              <a:gd name="connsiteY10" fmla="*/ 351830 h 5316855"/>
              <a:gd name="connsiteX11" fmla="*/ 350932 w 8007051"/>
              <a:gd name="connsiteY11" fmla="*/ 898 h 5316855"/>
              <a:gd name="connsiteX12" fmla="*/ 2941830 w 8007051"/>
              <a:gd name="connsiteY12" fmla="*/ 898 h 53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051" h="5316855">
                <a:moveTo>
                  <a:pt x="2950738" y="0"/>
                </a:moveTo>
                <a:lnTo>
                  <a:pt x="7614029" y="0"/>
                </a:lnTo>
                <a:cubicBezTo>
                  <a:pt x="7831089" y="0"/>
                  <a:pt x="8007051" y="175962"/>
                  <a:pt x="8007051" y="393022"/>
                </a:cubicBezTo>
                <a:lnTo>
                  <a:pt x="8007051" y="4923833"/>
                </a:lnTo>
                <a:cubicBezTo>
                  <a:pt x="8007051" y="5140893"/>
                  <a:pt x="7831089" y="5316855"/>
                  <a:pt x="7614029" y="5316855"/>
                </a:cubicBezTo>
                <a:lnTo>
                  <a:pt x="2950738" y="5316855"/>
                </a:lnTo>
                <a:cubicBezTo>
                  <a:pt x="2733678" y="5316855"/>
                  <a:pt x="2557716" y="5140893"/>
                  <a:pt x="2557716" y="4923833"/>
                </a:cubicBezTo>
                <a:lnTo>
                  <a:pt x="2557716" y="2106447"/>
                </a:lnTo>
                <a:lnTo>
                  <a:pt x="350932" y="2106447"/>
                </a:lnTo>
                <a:cubicBezTo>
                  <a:pt x="157118" y="2106447"/>
                  <a:pt x="0" y="1949329"/>
                  <a:pt x="0" y="1755515"/>
                </a:cubicBezTo>
                <a:lnTo>
                  <a:pt x="0" y="351830"/>
                </a:lnTo>
                <a:cubicBezTo>
                  <a:pt x="0" y="158016"/>
                  <a:pt x="157118" y="898"/>
                  <a:pt x="350932" y="898"/>
                </a:cubicBezTo>
                <a:lnTo>
                  <a:pt x="2941830" y="898"/>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dirty="0"/>
          </a:p>
        </p:txBody>
      </p:sp>
      <p:sp>
        <p:nvSpPr>
          <p:cNvPr id="21" name="Rectangle: Rounded Corners 20">
            <a:extLst>
              <a:ext uri="{FF2B5EF4-FFF2-40B4-BE49-F238E27FC236}">
                <a16:creationId xmlns:a16="http://schemas.microsoft.com/office/drawing/2014/main" id="{E7836992-62EC-441E-84DD-6E129DAE1693}"/>
              </a:ext>
            </a:extLst>
          </p:cNvPr>
          <p:cNvSpPr/>
          <p:nvPr/>
        </p:nvSpPr>
        <p:spPr>
          <a:xfrm>
            <a:off x="324248" y="3183673"/>
            <a:ext cx="5651894" cy="29730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Rounded Corners 13">
            <a:extLst>
              <a:ext uri="{FF2B5EF4-FFF2-40B4-BE49-F238E27FC236}">
                <a16:creationId xmlns:a16="http://schemas.microsoft.com/office/drawing/2014/main" id="{EAF1DD55-564C-468B-9C1D-4C5C252842B7}"/>
              </a:ext>
            </a:extLst>
          </p:cNvPr>
          <p:cNvSpPr/>
          <p:nvPr/>
        </p:nvSpPr>
        <p:spPr>
          <a:xfrm>
            <a:off x="389965" y="798922"/>
            <a:ext cx="2823135" cy="21055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796773" y="16180"/>
            <a:ext cx="10515600" cy="662397"/>
          </a:xfrm>
        </p:spPr>
        <p:txBody>
          <a:bodyPr/>
          <a:lstStyle/>
          <a:p>
            <a:r>
              <a:rPr lang="en-US" dirty="0"/>
              <a:t>Voltage Amplifiers: gains </a:t>
            </a:r>
          </a:p>
        </p:txBody>
      </p:sp>
      <p:sp>
        <p:nvSpPr>
          <p:cNvPr id="3" name="Segnaposto piè di pagina 2"/>
          <p:cNvSpPr>
            <a:spLocks noGrp="1"/>
          </p:cNvSpPr>
          <p:nvPr>
            <p:ph type="ftr" sz="quarter" idx="11"/>
          </p:nvPr>
        </p:nvSpPr>
        <p:spPr/>
        <p:txBody>
          <a:bodyPr/>
          <a:lstStyle/>
          <a:p>
            <a:r>
              <a:rPr lang="en-US" dirty="0"/>
              <a:t>P. Bruschi – Microelectronic System Design</a:t>
            </a:r>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Graphic 6">
            <a:extLst>
              <a:ext uri="{FF2B5EF4-FFF2-40B4-BE49-F238E27FC236}">
                <a16:creationId xmlns:a16="http://schemas.microsoft.com/office/drawing/2014/main" id="{6CA566BE-0D6B-496F-898C-D0B78AE05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310" y="1058273"/>
            <a:ext cx="1833910" cy="1303927"/>
          </a:xfrm>
          <a:prstGeom prst="rect">
            <a:avLst/>
          </a:prstGeom>
        </p:spPr>
      </p:pic>
      <p:graphicFrame>
        <p:nvGraphicFramePr>
          <p:cNvPr id="6" name="Oggetto 5">
            <a:extLst>
              <a:ext uri="{FF2B5EF4-FFF2-40B4-BE49-F238E27FC236}">
                <a16:creationId xmlns:a16="http://schemas.microsoft.com/office/drawing/2014/main" id="{6B894982-A7EC-4C01-B701-D9FD1CA70F7F}"/>
              </a:ext>
            </a:extLst>
          </p:cNvPr>
          <p:cNvGraphicFramePr>
            <a:graphicFrameLocks noChangeAspect="1"/>
          </p:cNvGraphicFramePr>
          <p:nvPr>
            <p:extLst>
              <p:ext uri="{D42A27DB-BD31-4B8C-83A1-F6EECF244321}">
                <p14:modId xmlns:p14="http://schemas.microsoft.com/office/powerpoint/2010/main" val="224877874"/>
              </p:ext>
            </p:extLst>
          </p:nvPr>
        </p:nvGraphicFramePr>
        <p:xfrm>
          <a:off x="1193800" y="2362200"/>
          <a:ext cx="1360488" cy="438150"/>
        </p:xfrm>
        <a:graphic>
          <a:graphicData uri="http://schemas.openxmlformats.org/presentationml/2006/ole">
            <mc:AlternateContent xmlns:mc="http://schemas.openxmlformats.org/markup-compatibility/2006">
              <mc:Choice xmlns:v="urn:schemas-microsoft-com:vml" Requires="v">
                <p:oleObj name="Equation" r:id="rId5" imgW="711000" imgH="228600" progId="Equation.DSMT4">
                  <p:embed/>
                </p:oleObj>
              </mc:Choice>
              <mc:Fallback>
                <p:oleObj name="Equation" r:id="rId5" imgW="711000" imgH="228600" progId="Equation.DSMT4">
                  <p:embed/>
                  <p:pic>
                    <p:nvPicPr>
                      <p:cNvPr id="7" name="Oggetto 6">
                        <a:extLst>
                          <a:ext uri="{FF2B5EF4-FFF2-40B4-BE49-F238E27FC236}">
                            <a16:creationId xmlns:a16="http://schemas.microsoft.com/office/drawing/2014/main" id="{6C84D155-1E66-4CF9-A756-73AC71CEBF46}"/>
                          </a:ext>
                        </a:extLst>
                      </p:cNvPr>
                      <p:cNvPicPr/>
                      <p:nvPr/>
                    </p:nvPicPr>
                    <p:blipFill>
                      <a:blip r:embed="rId6"/>
                      <a:stretch>
                        <a:fillRect/>
                      </a:stretch>
                    </p:blipFill>
                    <p:spPr>
                      <a:xfrm>
                        <a:off x="1193800" y="2362200"/>
                        <a:ext cx="1360488" cy="438150"/>
                      </a:xfrm>
                      <a:prstGeom prst="rect">
                        <a:avLst/>
                      </a:prstGeom>
                    </p:spPr>
                  </p:pic>
                </p:oleObj>
              </mc:Fallback>
            </mc:AlternateContent>
          </a:graphicData>
        </a:graphic>
      </p:graphicFrame>
      <p:pic>
        <p:nvPicPr>
          <p:cNvPr id="7" name="Graphic 8">
            <a:extLst>
              <a:ext uri="{FF2B5EF4-FFF2-40B4-BE49-F238E27FC236}">
                <a16:creationId xmlns:a16="http://schemas.microsoft.com/office/drawing/2014/main" id="{E9179124-4502-48C4-BB4A-A5D165CA7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3800" y="3429000"/>
            <a:ext cx="2019300" cy="1457325"/>
          </a:xfrm>
          <a:prstGeom prst="rect">
            <a:avLst/>
          </a:prstGeom>
        </p:spPr>
      </p:pic>
      <p:graphicFrame>
        <p:nvGraphicFramePr>
          <p:cNvPr id="8" name="Oggetto 7">
            <a:extLst>
              <a:ext uri="{FF2B5EF4-FFF2-40B4-BE49-F238E27FC236}">
                <a16:creationId xmlns:a16="http://schemas.microsoft.com/office/drawing/2014/main" id="{C2CBE0EA-5606-4F05-9852-DADE3AF5F21D}"/>
              </a:ext>
            </a:extLst>
          </p:cNvPr>
          <p:cNvGraphicFramePr>
            <a:graphicFrameLocks noChangeAspect="1"/>
          </p:cNvGraphicFramePr>
          <p:nvPr>
            <p:extLst>
              <p:ext uri="{D42A27DB-BD31-4B8C-83A1-F6EECF244321}">
                <p14:modId xmlns:p14="http://schemas.microsoft.com/office/powerpoint/2010/main" val="3682761749"/>
              </p:ext>
            </p:extLst>
          </p:nvPr>
        </p:nvGraphicFramePr>
        <p:xfrm>
          <a:off x="552736" y="4905899"/>
          <a:ext cx="1579562" cy="1216025"/>
        </p:xfrm>
        <a:graphic>
          <a:graphicData uri="http://schemas.openxmlformats.org/presentationml/2006/ole">
            <mc:AlternateContent xmlns:mc="http://schemas.openxmlformats.org/markup-compatibility/2006">
              <mc:Choice xmlns:v="urn:schemas-microsoft-com:vml" Requires="v">
                <p:oleObj name="Equation" r:id="rId9" imgW="825480" imgH="634680" progId="Equation.DSMT4">
                  <p:embed/>
                </p:oleObj>
              </mc:Choice>
              <mc:Fallback>
                <p:oleObj name="Equation" r:id="rId9" imgW="825480" imgH="634680" progId="Equation.DSMT4">
                  <p:embed/>
                  <p:pic>
                    <p:nvPicPr>
                      <p:cNvPr id="6" name="Oggetto 5">
                        <a:extLst>
                          <a:ext uri="{FF2B5EF4-FFF2-40B4-BE49-F238E27FC236}">
                            <a16:creationId xmlns:a16="http://schemas.microsoft.com/office/drawing/2014/main" id="{6B894982-A7EC-4C01-B701-D9FD1CA70F7F}"/>
                          </a:ext>
                        </a:extLst>
                      </p:cNvPr>
                      <p:cNvPicPr/>
                      <p:nvPr/>
                    </p:nvPicPr>
                    <p:blipFill>
                      <a:blip r:embed="rId10"/>
                      <a:stretch>
                        <a:fillRect/>
                      </a:stretch>
                    </p:blipFill>
                    <p:spPr>
                      <a:xfrm>
                        <a:off x="552736" y="4905899"/>
                        <a:ext cx="1579562" cy="12160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C4EE0BDB-8EAB-4D33-A346-A8F74043846F}"/>
              </a:ext>
            </a:extLst>
          </p:cNvPr>
          <p:cNvGraphicFramePr>
            <a:graphicFrameLocks noChangeAspect="1"/>
          </p:cNvGraphicFramePr>
          <p:nvPr>
            <p:extLst>
              <p:ext uri="{D42A27DB-BD31-4B8C-83A1-F6EECF244321}">
                <p14:modId xmlns:p14="http://schemas.microsoft.com/office/powerpoint/2010/main" val="1145744055"/>
              </p:ext>
            </p:extLst>
          </p:nvPr>
        </p:nvGraphicFramePr>
        <p:xfrm>
          <a:off x="2692400" y="4068763"/>
          <a:ext cx="3252788" cy="973137"/>
        </p:xfrm>
        <a:graphic>
          <a:graphicData uri="http://schemas.openxmlformats.org/presentationml/2006/ole">
            <mc:AlternateContent xmlns:mc="http://schemas.openxmlformats.org/markup-compatibility/2006">
              <mc:Choice xmlns:v="urn:schemas-microsoft-com:vml" Requires="v">
                <p:oleObj name="Equation" r:id="rId11" imgW="1701720" imgH="507960" progId="Equation.DSMT4">
                  <p:embed/>
                </p:oleObj>
              </mc:Choice>
              <mc:Fallback>
                <p:oleObj name="Equation" r:id="rId11" imgW="1701720" imgH="507960" progId="Equation.DSMT4">
                  <p:embed/>
                  <p:pic>
                    <p:nvPicPr>
                      <p:cNvPr id="8" name="Oggetto 7">
                        <a:extLst>
                          <a:ext uri="{FF2B5EF4-FFF2-40B4-BE49-F238E27FC236}">
                            <a16:creationId xmlns:a16="http://schemas.microsoft.com/office/drawing/2014/main" id="{C2CBE0EA-5606-4F05-9852-DADE3AF5F21D}"/>
                          </a:ext>
                        </a:extLst>
                      </p:cNvPr>
                      <p:cNvPicPr/>
                      <p:nvPr/>
                    </p:nvPicPr>
                    <p:blipFill>
                      <a:blip r:embed="rId12"/>
                      <a:stretch>
                        <a:fillRect/>
                      </a:stretch>
                    </p:blipFill>
                    <p:spPr>
                      <a:xfrm>
                        <a:off x="2692400" y="4068763"/>
                        <a:ext cx="3252788" cy="973137"/>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111D6827-32DE-4687-B231-5A33153ADC5B}"/>
              </a:ext>
            </a:extLst>
          </p:cNvPr>
          <p:cNvGraphicFramePr>
            <a:graphicFrameLocks noChangeAspect="1"/>
          </p:cNvGraphicFramePr>
          <p:nvPr>
            <p:extLst>
              <p:ext uri="{D42A27DB-BD31-4B8C-83A1-F6EECF244321}">
                <p14:modId xmlns:p14="http://schemas.microsoft.com/office/powerpoint/2010/main" val="720128827"/>
              </p:ext>
            </p:extLst>
          </p:nvPr>
        </p:nvGraphicFramePr>
        <p:xfrm>
          <a:off x="3390096" y="5232774"/>
          <a:ext cx="1676400" cy="923925"/>
        </p:xfrm>
        <a:graphic>
          <a:graphicData uri="http://schemas.openxmlformats.org/presentationml/2006/ole">
            <mc:AlternateContent xmlns:mc="http://schemas.openxmlformats.org/markup-compatibility/2006">
              <mc:Choice xmlns:v="urn:schemas-microsoft-com:vml" Requires="v">
                <p:oleObj name="Equation" r:id="rId13" imgW="876240" imgH="482400" progId="Equation.DSMT4">
                  <p:embed/>
                </p:oleObj>
              </mc:Choice>
              <mc:Fallback>
                <p:oleObj name="Equation" r:id="rId13" imgW="876240" imgH="482400" progId="Equation.DSMT4">
                  <p:embed/>
                  <p:pic>
                    <p:nvPicPr>
                      <p:cNvPr id="9" name="Oggetto 8">
                        <a:extLst>
                          <a:ext uri="{FF2B5EF4-FFF2-40B4-BE49-F238E27FC236}">
                            <a16:creationId xmlns:a16="http://schemas.microsoft.com/office/drawing/2014/main" id="{C4EE0BDB-8EAB-4D33-A346-A8F74043846F}"/>
                          </a:ext>
                        </a:extLst>
                      </p:cNvPr>
                      <p:cNvPicPr/>
                      <p:nvPr/>
                    </p:nvPicPr>
                    <p:blipFill>
                      <a:blip r:embed="rId14"/>
                      <a:stretch>
                        <a:fillRect/>
                      </a:stretch>
                    </p:blipFill>
                    <p:spPr>
                      <a:xfrm>
                        <a:off x="3390096" y="5232774"/>
                        <a:ext cx="1676400" cy="923925"/>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36EFE437-99E1-46CD-8DB6-DCBC331BE3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0854" y="1172809"/>
            <a:ext cx="1876425" cy="1695450"/>
          </a:xfrm>
          <a:prstGeom prst="rect">
            <a:avLst/>
          </a:prstGeom>
        </p:spPr>
      </p:pic>
      <p:graphicFrame>
        <p:nvGraphicFramePr>
          <p:cNvPr id="12" name="Oggetto 11">
            <a:extLst>
              <a:ext uri="{FF2B5EF4-FFF2-40B4-BE49-F238E27FC236}">
                <a16:creationId xmlns:a16="http://schemas.microsoft.com/office/drawing/2014/main" id="{30AB6565-BB2D-4A0B-8140-DA0B4E2055C6}"/>
              </a:ext>
            </a:extLst>
          </p:cNvPr>
          <p:cNvGraphicFramePr>
            <a:graphicFrameLocks noChangeAspect="1"/>
          </p:cNvGraphicFramePr>
          <p:nvPr>
            <p:extLst>
              <p:ext uri="{D42A27DB-BD31-4B8C-83A1-F6EECF244321}">
                <p14:modId xmlns:p14="http://schemas.microsoft.com/office/powerpoint/2010/main" val="265162179"/>
              </p:ext>
            </p:extLst>
          </p:nvPr>
        </p:nvGraphicFramePr>
        <p:xfrm>
          <a:off x="4312283" y="1342981"/>
          <a:ext cx="1627187" cy="1216025"/>
        </p:xfrm>
        <a:graphic>
          <a:graphicData uri="http://schemas.openxmlformats.org/presentationml/2006/ole">
            <mc:AlternateContent xmlns:mc="http://schemas.openxmlformats.org/markup-compatibility/2006">
              <mc:Choice xmlns:v="urn:schemas-microsoft-com:vml" Requires="v">
                <p:oleObj name="Equation" r:id="rId17" imgW="850680" imgH="634680" progId="Equation.DSMT4">
                  <p:embed/>
                </p:oleObj>
              </mc:Choice>
              <mc:Fallback>
                <p:oleObj name="Equation" r:id="rId17" imgW="850680" imgH="634680" progId="Equation.DSMT4">
                  <p:embed/>
                  <p:pic>
                    <p:nvPicPr>
                      <p:cNvPr id="8" name="Oggetto 7">
                        <a:extLst>
                          <a:ext uri="{FF2B5EF4-FFF2-40B4-BE49-F238E27FC236}">
                            <a16:creationId xmlns:a16="http://schemas.microsoft.com/office/drawing/2014/main" id="{C2CBE0EA-5606-4F05-9852-DADE3AF5F21D}"/>
                          </a:ext>
                        </a:extLst>
                      </p:cNvPr>
                      <p:cNvPicPr/>
                      <p:nvPr/>
                    </p:nvPicPr>
                    <p:blipFill>
                      <a:blip r:embed="rId18"/>
                      <a:stretch>
                        <a:fillRect/>
                      </a:stretch>
                    </p:blipFill>
                    <p:spPr>
                      <a:xfrm>
                        <a:off x="4312283" y="1342981"/>
                        <a:ext cx="1627187" cy="1216025"/>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3F151271-9BBF-4BB2-983E-DF10F2240776}"/>
              </a:ext>
            </a:extLst>
          </p:cNvPr>
          <p:cNvGraphicFramePr>
            <a:graphicFrameLocks noChangeAspect="1"/>
          </p:cNvGraphicFramePr>
          <p:nvPr>
            <p:extLst>
              <p:ext uri="{D42A27DB-BD31-4B8C-83A1-F6EECF244321}">
                <p14:modId xmlns:p14="http://schemas.microsoft.com/office/powerpoint/2010/main" val="965222500"/>
              </p:ext>
            </p:extLst>
          </p:nvPr>
        </p:nvGraphicFramePr>
        <p:xfrm>
          <a:off x="8069406" y="1802184"/>
          <a:ext cx="1724025" cy="1216025"/>
        </p:xfrm>
        <a:graphic>
          <a:graphicData uri="http://schemas.openxmlformats.org/presentationml/2006/ole">
            <mc:AlternateContent xmlns:mc="http://schemas.openxmlformats.org/markup-compatibility/2006">
              <mc:Choice xmlns:v="urn:schemas-microsoft-com:vml" Requires="v">
                <p:oleObj name="Equation" r:id="rId19" imgW="901440" imgH="634680" progId="Equation.DSMT4">
                  <p:embed/>
                </p:oleObj>
              </mc:Choice>
              <mc:Fallback>
                <p:oleObj name="Equation" r:id="rId19" imgW="901440" imgH="634680" progId="Equation.DSMT4">
                  <p:embed/>
                  <p:pic>
                    <p:nvPicPr>
                      <p:cNvPr id="12" name="Oggetto 11">
                        <a:extLst>
                          <a:ext uri="{FF2B5EF4-FFF2-40B4-BE49-F238E27FC236}">
                            <a16:creationId xmlns:a16="http://schemas.microsoft.com/office/drawing/2014/main" id="{30AB6565-BB2D-4A0B-8140-DA0B4E2055C6}"/>
                          </a:ext>
                        </a:extLst>
                      </p:cNvPr>
                      <p:cNvPicPr/>
                      <p:nvPr/>
                    </p:nvPicPr>
                    <p:blipFill>
                      <a:blip r:embed="rId20"/>
                      <a:stretch>
                        <a:fillRect/>
                      </a:stretch>
                    </p:blipFill>
                    <p:spPr>
                      <a:xfrm>
                        <a:off x="8069406" y="1802184"/>
                        <a:ext cx="1724025" cy="1216025"/>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E52B7491-00E3-4DDA-93C8-A3509D75D983}"/>
              </a:ext>
            </a:extLst>
          </p:cNvPr>
          <p:cNvGraphicFramePr>
            <a:graphicFrameLocks noChangeAspect="1"/>
          </p:cNvGraphicFramePr>
          <p:nvPr>
            <p:extLst>
              <p:ext uri="{D42A27DB-BD31-4B8C-83A1-F6EECF244321}">
                <p14:modId xmlns:p14="http://schemas.microsoft.com/office/powerpoint/2010/main" val="1876529154"/>
              </p:ext>
            </p:extLst>
          </p:nvPr>
        </p:nvGraphicFramePr>
        <p:xfrm>
          <a:off x="6687697" y="3618873"/>
          <a:ext cx="598002" cy="720737"/>
        </p:xfrm>
        <a:graphic>
          <a:graphicData uri="http://schemas.openxmlformats.org/presentationml/2006/ole">
            <mc:AlternateContent xmlns:mc="http://schemas.openxmlformats.org/markup-compatibility/2006">
              <mc:Choice xmlns:v="urn:schemas-microsoft-com:vml" Requires="v">
                <p:oleObj name="Equation" r:id="rId21" imgW="190440" imgH="228600" progId="Equation.DSMT4">
                  <p:embed/>
                </p:oleObj>
              </mc:Choice>
              <mc:Fallback>
                <p:oleObj name="Equation" r:id="rId21" imgW="190440" imgH="228600" progId="Equation.DSMT4">
                  <p:embed/>
                  <p:pic>
                    <p:nvPicPr>
                      <p:cNvPr id="9" name="Oggetto 8">
                        <a:extLst>
                          <a:ext uri="{FF2B5EF4-FFF2-40B4-BE49-F238E27FC236}">
                            <a16:creationId xmlns:a16="http://schemas.microsoft.com/office/drawing/2014/main" id="{C4EE0BDB-8EAB-4D33-A346-A8F74043846F}"/>
                          </a:ext>
                        </a:extLst>
                      </p:cNvPr>
                      <p:cNvPicPr/>
                      <p:nvPr/>
                    </p:nvPicPr>
                    <p:blipFill>
                      <a:blip r:embed="rId22"/>
                      <a:stretch>
                        <a:fillRect/>
                      </a:stretch>
                    </p:blipFill>
                    <p:spPr>
                      <a:xfrm>
                        <a:off x="6687697" y="3618873"/>
                        <a:ext cx="598002" cy="720737"/>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F3EA3B1A-A0F8-462D-B2AF-0CA216DA52BE}"/>
              </a:ext>
            </a:extLst>
          </p:cNvPr>
          <p:cNvGraphicFramePr>
            <a:graphicFrameLocks noChangeAspect="1"/>
          </p:cNvGraphicFramePr>
          <p:nvPr>
            <p:extLst>
              <p:ext uri="{D42A27DB-BD31-4B8C-83A1-F6EECF244321}">
                <p14:modId xmlns:p14="http://schemas.microsoft.com/office/powerpoint/2010/main" val="3729056905"/>
              </p:ext>
            </p:extLst>
          </p:nvPr>
        </p:nvGraphicFramePr>
        <p:xfrm>
          <a:off x="6687697" y="5024629"/>
          <a:ext cx="558832" cy="720737"/>
        </p:xfrm>
        <a:graphic>
          <a:graphicData uri="http://schemas.openxmlformats.org/presentationml/2006/ole">
            <mc:AlternateContent xmlns:mc="http://schemas.openxmlformats.org/markup-compatibility/2006">
              <mc:Choice xmlns:v="urn:schemas-microsoft-com:vml" Requires="v">
                <p:oleObj name="Equation" r:id="rId23" imgW="177480" imgH="228600" progId="Equation.DSMT4">
                  <p:embed/>
                </p:oleObj>
              </mc:Choice>
              <mc:Fallback>
                <p:oleObj name="Equation" r:id="rId23" imgW="177480" imgH="228600" progId="Equation.DSMT4">
                  <p:embed/>
                  <p:pic>
                    <p:nvPicPr>
                      <p:cNvPr id="16" name="Oggetto 15">
                        <a:extLst>
                          <a:ext uri="{FF2B5EF4-FFF2-40B4-BE49-F238E27FC236}">
                            <a16:creationId xmlns:a16="http://schemas.microsoft.com/office/drawing/2014/main" id="{E52B7491-00E3-4DDA-93C8-A3509D75D983}"/>
                          </a:ext>
                        </a:extLst>
                      </p:cNvPr>
                      <p:cNvPicPr/>
                      <p:nvPr/>
                    </p:nvPicPr>
                    <p:blipFill>
                      <a:blip r:embed="rId24"/>
                      <a:stretch>
                        <a:fillRect/>
                      </a:stretch>
                    </p:blipFill>
                    <p:spPr>
                      <a:xfrm>
                        <a:off x="6687697" y="5024629"/>
                        <a:ext cx="558832" cy="720737"/>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0C789DFE-EE25-4173-AE51-930E667C10BB}"/>
              </a:ext>
            </a:extLst>
          </p:cNvPr>
          <p:cNvGraphicFramePr>
            <a:graphicFrameLocks noChangeAspect="1"/>
          </p:cNvGraphicFramePr>
          <p:nvPr>
            <p:extLst>
              <p:ext uri="{D42A27DB-BD31-4B8C-83A1-F6EECF244321}">
                <p14:modId xmlns:p14="http://schemas.microsoft.com/office/powerpoint/2010/main" val="3707970708"/>
              </p:ext>
            </p:extLst>
          </p:nvPr>
        </p:nvGraphicFramePr>
        <p:xfrm>
          <a:off x="8802611" y="3641043"/>
          <a:ext cx="676344" cy="720736"/>
        </p:xfrm>
        <a:graphic>
          <a:graphicData uri="http://schemas.openxmlformats.org/presentationml/2006/ole">
            <mc:AlternateContent xmlns:mc="http://schemas.openxmlformats.org/markup-compatibility/2006">
              <mc:Choice xmlns:v="urn:schemas-microsoft-com:vml" Requires="v">
                <p:oleObj name="Equation" r:id="rId25" imgW="215640" imgH="228600" progId="Equation.DSMT4">
                  <p:embed/>
                </p:oleObj>
              </mc:Choice>
              <mc:Fallback>
                <p:oleObj name="Equation" r:id="rId25" imgW="215640" imgH="228600" progId="Equation.DSMT4">
                  <p:embed/>
                  <p:pic>
                    <p:nvPicPr>
                      <p:cNvPr id="16" name="Oggetto 15">
                        <a:extLst>
                          <a:ext uri="{FF2B5EF4-FFF2-40B4-BE49-F238E27FC236}">
                            <a16:creationId xmlns:a16="http://schemas.microsoft.com/office/drawing/2014/main" id="{E52B7491-00E3-4DDA-93C8-A3509D75D983}"/>
                          </a:ext>
                        </a:extLst>
                      </p:cNvPr>
                      <p:cNvPicPr/>
                      <p:nvPr/>
                    </p:nvPicPr>
                    <p:blipFill>
                      <a:blip r:embed="rId26"/>
                      <a:stretch>
                        <a:fillRect/>
                      </a:stretch>
                    </p:blipFill>
                    <p:spPr>
                      <a:xfrm>
                        <a:off x="8802611" y="3641043"/>
                        <a:ext cx="676344" cy="720736"/>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479AEA70-B65D-4DD0-944D-3093642932B4}"/>
              </a:ext>
            </a:extLst>
          </p:cNvPr>
          <p:cNvGraphicFramePr>
            <a:graphicFrameLocks noChangeAspect="1"/>
          </p:cNvGraphicFramePr>
          <p:nvPr>
            <p:extLst>
              <p:ext uri="{D42A27DB-BD31-4B8C-83A1-F6EECF244321}">
                <p14:modId xmlns:p14="http://schemas.microsoft.com/office/powerpoint/2010/main" val="2594115259"/>
              </p:ext>
            </p:extLst>
          </p:nvPr>
        </p:nvGraphicFramePr>
        <p:xfrm>
          <a:off x="8802611" y="5064261"/>
          <a:ext cx="637173" cy="720737"/>
        </p:xfrm>
        <a:graphic>
          <a:graphicData uri="http://schemas.openxmlformats.org/presentationml/2006/ole">
            <mc:AlternateContent xmlns:mc="http://schemas.openxmlformats.org/markup-compatibility/2006">
              <mc:Choice xmlns:v="urn:schemas-microsoft-com:vml" Requires="v">
                <p:oleObj name="Equation" r:id="rId27" imgW="203040" imgH="228600" progId="Equation.DSMT4">
                  <p:embed/>
                </p:oleObj>
              </mc:Choice>
              <mc:Fallback>
                <p:oleObj name="Equation" r:id="rId27" imgW="203040" imgH="228600" progId="Equation.DSMT4">
                  <p:embed/>
                  <p:pic>
                    <p:nvPicPr>
                      <p:cNvPr id="18" name="Oggetto 17">
                        <a:extLst>
                          <a:ext uri="{FF2B5EF4-FFF2-40B4-BE49-F238E27FC236}">
                            <a16:creationId xmlns:a16="http://schemas.microsoft.com/office/drawing/2014/main" id="{0C789DFE-EE25-4173-AE51-930E667C10BB}"/>
                          </a:ext>
                        </a:extLst>
                      </p:cNvPr>
                      <p:cNvPicPr/>
                      <p:nvPr/>
                    </p:nvPicPr>
                    <p:blipFill>
                      <a:blip r:embed="rId28"/>
                      <a:stretch>
                        <a:fillRect/>
                      </a:stretch>
                    </p:blipFill>
                    <p:spPr>
                      <a:xfrm>
                        <a:off x="8802611" y="5064261"/>
                        <a:ext cx="637173" cy="720737"/>
                      </a:xfrm>
                      <a:prstGeom prst="rect">
                        <a:avLst/>
                      </a:prstGeom>
                    </p:spPr>
                  </p:pic>
                </p:oleObj>
              </mc:Fallback>
            </mc:AlternateContent>
          </a:graphicData>
        </a:graphic>
      </p:graphicFrame>
      <p:graphicFrame>
        <p:nvGraphicFramePr>
          <p:cNvPr id="20" name="Oggetto 11">
            <a:extLst>
              <a:ext uri="{FF2B5EF4-FFF2-40B4-BE49-F238E27FC236}">
                <a16:creationId xmlns:a16="http://schemas.microsoft.com/office/drawing/2014/main" id="{DD7C898D-4B0E-496A-BE1E-78634A0F6E40}"/>
              </a:ext>
            </a:extLst>
          </p:cNvPr>
          <p:cNvGraphicFramePr>
            <a:graphicFrameLocks noChangeAspect="1"/>
          </p:cNvGraphicFramePr>
          <p:nvPr>
            <p:extLst>
              <p:ext uri="{D42A27DB-BD31-4B8C-83A1-F6EECF244321}">
                <p14:modId xmlns:p14="http://schemas.microsoft.com/office/powerpoint/2010/main" val="3191105717"/>
              </p:ext>
            </p:extLst>
          </p:nvPr>
        </p:nvGraphicFramePr>
        <p:xfrm>
          <a:off x="10133262" y="1000452"/>
          <a:ext cx="1698625" cy="3987800"/>
        </p:xfrm>
        <a:graphic>
          <a:graphicData uri="http://schemas.openxmlformats.org/presentationml/2006/ole">
            <mc:AlternateContent xmlns:mc="http://schemas.openxmlformats.org/markup-compatibility/2006">
              <mc:Choice xmlns:v="urn:schemas-microsoft-com:vml" Requires="v">
                <p:oleObj name="Equation" r:id="rId29" imgW="888840" imgH="2082600" progId="Equation.DSMT4">
                  <p:embed/>
                </p:oleObj>
              </mc:Choice>
              <mc:Fallback>
                <p:oleObj name="Equation" r:id="rId29" imgW="888840" imgH="2082600" progId="Equation.DSMT4">
                  <p:embed/>
                  <p:pic>
                    <p:nvPicPr>
                      <p:cNvPr id="12" name="Oggetto 11">
                        <a:extLst>
                          <a:ext uri="{FF2B5EF4-FFF2-40B4-BE49-F238E27FC236}">
                            <a16:creationId xmlns:a16="http://schemas.microsoft.com/office/drawing/2014/main" id="{30AB6565-BB2D-4A0B-8140-DA0B4E2055C6}"/>
                          </a:ext>
                        </a:extLst>
                      </p:cNvPr>
                      <p:cNvPicPr/>
                      <p:nvPr/>
                    </p:nvPicPr>
                    <p:blipFill>
                      <a:blip r:embed="rId30"/>
                      <a:stretch>
                        <a:fillRect/>
                      </a:stretch>
                    </p:blipFill>
                    <p:spPr>
                      <a:xfrm>
                        <a:off x="10133262" y="1000452"/>
                        <a:ext cx="1698625" cy="3987800"/>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A7173681-A58E-4D97-89CC-1E5EAA2BF852}"/>
              </a:ext>
            </a:extLst>
          </p:cNvPr>
          <p:cNvCxnSpPr>
            <a:cxnSpLocks/>
          </p:cNvCxnSpPr>
          <p:nvPr/>
        </p:nvCxnSpPr>
        <p:spPr>
          <a:xfrm>
            <a:off x="7285699" y="4075300"/>
            <a:ext cx="1401101" cy="0"/>
          </a:xfrm>
          <a:prstGeom prst="straightConnector1">
            <a:avLst/>
          </a:prstGeom>
          <a:ln w="2857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B8A80C-5796-4918-9F98-3AB00466649C}"/>
              </a:ext>
            </a:extLst>
          </p:cNvPr>
          <p:cNvCxnSpPr>
            <a:cxnSpLocks/>
          </p:cNvCxnSpPr>
          <p:nvPr/>
        </p:nvCxnSpPr>
        <p:spPr>
          <a:xfrm>
            <a:off x="7274587" y="5400281"/>
            <a:ext cx="1412213"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4" name="Oggetto 11">
            <a:extLst>
              <a:ext uri="{FF2B5EF4-FFF2-40B4-BE49-F238E27FC236}">
                <a16:creationId xmlns:a16="http://schemas.microsoft.com/office/drawing/2014/main" id="{26ACEBF0-8055-460B-8018-7B8887A311CB}"/>
              </a:ext>
            </a:extLst>
          </p:cNvPr>
          <p:cNvGraphicFramePr>
            <a:graphicFrameLocks noChangeAspect="1"/>
          </p:cNvGraphicFramePr>
          <p:nvPr>
            <p:extLst>
              <p:ext uri="{D42A27DB-BD31-4B8C-83A1-F6EECF244321}">
                <p14:modId xmlns:p14="http://schemas.microsoft.com/office/powerpoint/2010/main" val="2269504017"/>
              </p:ext>
            </p:extLst>
          </p:nvPr>
        </p:nvGraphicFramePr>
        <p:xfrm>
          <a:off x="7672749" y="3489595"/>
          <a:ext cx="581730" cy="551639"/>
        </p:xfrm>
        <a:graphic>
          <a:graphicData uri="http://schemas.openxmlformats.org/presentationml/2006/ole">
            <mc:AlternateContent xmlns:mc="http://schemas.openxmlformats.org/markup-compatibility/2006">
              <mc:Choice xmlns:v="urn:schemas-microsoft-com:vml" Requires="v">
                <p:oleObj name="Equation" r:id="rId31" imgW="241200" imgH="228600" progId="Equation.DSMT4">
                  <p:embed/>
                </p:oleObj>
              </mc:Choice>
              <mc:Fallback>
                <p:oleObj name="Equation" r:id="rId31" imgW="241200" imgH="228600" progId="Equation.DSMT4">
                  <p:embed/>
                  <p:pic>
                    <p:nvPicPr>
                      <p:cNvPr id="20" name="Oggetto 11">
                        <a:extLst>
                          <a:ext uri="{FF2B5EF4-FFF2-40B4-BE49-F238E27FC236}">
                            <a16:creationId xmlns:a16="http://schemas.microsoft.com/office/drawing/2014/main" id="{DD7C898D-4B0E-496A-BE1E-78634A0F6E40}"/>
                          </a:ext>
                        </a:extLst>
                      </p:cNvPr>
                      <p:cNvPicPr/>
                      <p:nvPr/>
                    </p:nvPicPr>
                    <p:blipFill>
                      <a:blip r:embed="rId32"/>
                      <a:stretch>
                        <a:fillRect/>
                      </a:stretch>
                    </p:blipFill>
                    <p:spPr>
                      <a:xfrm>
                        <a:off x="7672749" y="3489595"/>
                        <a:ext cx="581730" cy="551639"/>
                      </a:xfrm>
                      <a:prstGeom prst="rect">
                        <a:avLst/>
                      </a:prstGeom>
                    </p:spPr>
                  </p:pic>
                </p:oleObj>
              </mc:Fallback>
            </mc:AlternateContent>
          </a:graphicData>
        </a:graphic>
      </p:graphicFrame>
      <p:graphicFrame>
        <p:nvGraphicFramePr>
          <p:cNvPr id="35" name="Oggetto 11">
            <a:extLst>
              <a:ext uri="{FF2B5EF4-FFF2-40B4-BE49-F238E27FC236}">
                <a16:creationId xmlns:a16="http://schemas.microsoft.com/office/drawing/2014/main" id="{2E79C10D-7F25-40FD-96E1-AA502FA73A3D}"/>
              </a:ext>
            </a:extLst>
          </p:cNvPr>
          <p:cNvGraphicFramePr>
            <a:graphicFrameLocks noChangeAspect="1"/>
          </p:cNvGraphicFramePr>
          <p:nvPr>
            <p:extLst>
              <p:ext uri="{D42A27DB-BD31-4B8C-83A1-F6EECF244321}">
                <p14:modId xmlns:p14="http://schemas.microsoft.com/office/powerpoint/2010/main" val="3550701531"/>
              </p:ext>
            </p:extLst>
          </p:nvPr>
        </p:nvGraphicFramePr>
        <p:xfrm>
          <a:off x="7651750" y="4833938"/>
          <a:ext cx="522288" cy="550862"/>
        </p:xfrm>
        <a:graphic>
          <a:graphicData uri="http://schemas.openxmlformats.org/presentationml/2006/ole">
            <mc:AlternateContent xmlns:mc="http://schemas.openxmlformats.org/markup-compatibility/2006">
              <mc:Choice xmlns:v="urn:schemas-microsoft-com:vml" Requires="v">
                <p:oleObj name="Equation" r:id="rId33" imgW="215640" imgH="228600" progId="Equation.DSMT4">
                  <p:embed/>
                </p:oleObj>
              </mc:Choice>
              <mc:Fallback>
                <p:oleObj name="Equation" r:id="rId33" imgW="215640" imgH="228600" progId="Equation.DSMT4">
                  <p:embed/>
                  <p:pic>
                    <p:nvPicPr>
                      <p:cNvPr id="34" name="Oggetto 11">
                        <a:extLst>
                          <a:ext uri="{FF2B5EF4-FFF2-40B4-BE49-F238E27FC236}">
                            <a16:creationId xmlns:a16="http://schemas.microsoft.com/office/drawing/2014/main" id="{26ACEBF0-8055-460B-8018-7B8887A311CB}"/>
                          </a:ext>
                        </a:extLst>
                      </p:cNvPr>
                      <p:cNvPicPr/>
                      <p:nvPr/>
                    </p:nvPicPr>
                    <p:blipFill>
                      <a:blip r:embed="rId34"/>
                      <a:stretch>
                        <a:fillRect/>
                      </a:stretch>
                    </p:blipFill>
                    <p:spPr>
                      <a:xfrm>
                        <a:off x="7651750" y="4833938"/>
                        <a:ext cx="522288" cy="550862"/>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BE12C726-40D7-4E7A-A5F9-02FAC8E82BCD}"/>
              </a:ext>
            </a:extLst>
          </p:cNvPr>
          <p:cNvCxnSpPr>
            <a:cxnSpLocks/>
          </p:cNvCxnSpPr>
          <p:nvPr/>
        </p:nvCxnSpPr>
        <p:spPr>
          <a:xfrm>
            <a:off x="7438099" y="4227700"/>
            <a:ext cx="1070901" cy="881669"/>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57C769E-6715-44D0-9D66-2DC945098D69}"/>
              </a:ext>
            </a:extLst>
          </p:cNvPr>
          <p:cNvCxnSpPr>
            <a:cxnSpLocks/>
          </p:cNvCxnSpPr>
          <p:nvPr/>
        </p:nvCxnSpPr>
        <p:spPr>
          <a:xfrm flipV="1">
            <a:off x="7401510" y="4315874"/>
            <a:ext cx="1119634" cy="758339"/>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41" name="Oggetto 11">
            <a:extLst>
              <a:ext uri="{FF2B5EF4-FFF2-40B4-BE49-F238E27FC236}">
                <a16:creationId xmlns:a16="http://schemas.microsoft.com/office/drawing/2014/main" id="{C428B292-BB9A-4230-872C-D898A2E7977A}"/>
              </a:ext>
            </a:extLst>
          </p:cNvPr>
          <p:cNvGraphicFramePr>
            <a:graphicFrameLocks noChangeAspect="1"/>
          </p:cNvGraphicFramePr>
          <p:nvPr>
            <p:extLst>
              <p:ext uri="{D42A27DB-BD31-4B8C-83A1-F6EECF244321}">
                <p14:modId xmlns:p14="http://schemas.microsoft.com/office/powerpoint/2010/main" val="2407719151"/>
              </p:ext>
            </p:extLst>
          </p:nvPr>
        </p:nvGraphicFramePr>
        <p:xfrm>
          <a:off x="8334375" y="4249738"/>
          <a:ext cx="552450" cy="550862"/>
        </p:xfrm>
        <a:graphic>
          <a:graphicData uri="http://schemas.openxmlformats.org/presentationml/2006/ole">
            <mc:AlternateContent xmlns:mc="http://schemas.openxmlformats.org/markup-compatibility/2006">
              <mc:Choice xmlns:v="urn:schemas-microsoft-com:vml" Requires="v">
                <p:oleObj name="Equation" r:id="rId35" imgW="228600" imgH="228600" progId="Equation.DSMT4">
                  <p:embed/>
                </p:oleObj>
              </mc:Choice>
              <mc:Fallback>
                <p:oleObj name="Equation" r:id="rId35" imgW="228600" imgH="228600" progId="Equation.DSMT4">
                  <p:embed/>
                  <p:pic>
                    <p:nvPicPr>
                      <p:cNvPr id="35" name="Oggetto 11">
                        <a:extLst>
                          <a:ext uri="{FF2B5EF4-FFF2-40B4-BE49-F238E27FC236}">
                            <a16:creationId xmlns:a16="http://schemas.microsoft.com/office/drawing/2014/main" id="{2E79C10D-7F25-40FD-96E1-AA502FA73A3D}"/>
                          </a:ext>
                        </a:extLst>
                      </p:cNvPr>
                      <p:cNvPicPr/>
                      <p:nvPr/>
                    </p:nvPicPr>
                    <p:blipFill>
                      <a:blip r:embed="rId36"/>
                      <a:stretch>
                        <a:fillRect/>
                      </a:stretch>
                    </p:blipFill>
                    <p:spPr>
                      <a:xfrm>
                        <a:off x="8334375" y="4249738"/>
                        <a:ext cx="552450" cy="550862"/>
                      </a:xfrm>
                      <a:prstGeom prst="rect">
                        <a:avLst/>
                      </a:prstGeom>
                    </p:spPr>
                  </p:pic>
                </p:oleObj>
              </mc:Fallback>
            </mc:AlternateContent>
          </a:graphicData>
        </a:graphic>
      </p:graphicFrame>
      <p:graphicFrame>
        <p:nvGraphicFramePr>
          <p:cNvPr id="42" name="Oggetto 9">
            <a:extLst>
              <a:ext uri="{FF2B5EF4-FFF2-40B4-BE49-F238E27FC236}">
                <a16:creationId xmlns:a16="http://schemas.microsoft.com/office/drawing/2014/main" id="{9B00199F-3011-400B-9557-87701440AFC8}"/>
              </a:ext>
            </a:extLst>
          </p:cNvPr>
          <p:cNvGraphicFramePr>
            <a:graphicFrameLocks noChangeAspect="1"/>
          </p:cNvGraphicFramePr>
          <p:nvPr>
            <p:extLst>
              <p:ext uri="{D42A27DB-BD31-4B8C-83A1-F6EECF244321}">
                <p14:modId xmlns:p14="http://schemas.microsoft.com/office/powerpoint/2010/main" val="1409025818"/>
              </p:ext>
            </p:extLst>
          </p:nvPr>
        </p:nvGraphicFramePr>
        <p:xfrm>
          <a:off x="9642475" y="5041900"/>
          <a:ext cx="1749425" cy="923925"/>
        </p:xfrm>
        <a:graphic>
          <a:graphicData uri="http://schemas.openxmlformats.org/presentationml/2006/ole">
            <mc:AlternateContent xmlns:mc="http://schemas.openxmlformats.org/markup-compatibility/2006">
              <mc:Choice xmlns:v="urn:schemas-microsoft-com:vml" Requires="v">
                <p:oleObj name="Equation" r:id="rId37" imgW="914400" imgH="482400" progId="Equation.DSMT4">
                  <p:embed/>
                </p:oleObj>
              </mc:Choice>
              <mc:Fallback>
                <p:oleObj name="Equation" r:id="rId37" imgW="914400" imgH="482400" progId="Equation.DSMT4">
                  <p:embed/>
                  <p:pic>
                    <p:nvPicPr>
                      <p:cNvPr id="10" name="Oggetto 9">
                        <a:extLst>
                          <a:ext uri="{FF2B5EF4-FFF2-40B4-BE49-F238E27FC236}">
                            <a16:creationId xmlns:a16="http://schemas.microsoft.com/office/drawing/2014/main" id="{111D6827-32DE-4687-B231-5A33153ADC5B}"/>
                          </a:ext>
                        </a:extLst>
                      </p:cNvPr>
                      <p:cNvPicPr/>
                      <p:nvPr/>
                    </p:nvPicPr>
                    <p:blipFill>
                      <a:blip r:embed="rId38"/>
                      <a:stretch>
                        <a:fillRect/>
                      </a:stretch>
                    </p:blipFill>
                    <p:spPr>
                      <a:xfrm>
                        <a:off x="9642475" y="5041900"/>
                        <a:ext cx="1749425" cy="923925"/>
                      </a:xfrm>
                      <a:prstGeom prst="rect">
                        <a:avLst/>
                      </a:prstGeom>
                    </p:spPr>
                  </p:pic>
                </p:oleObj>
              </mc:Fallback>
            </mc:AlternateContent>
          </a:graphicData>
        </a:graphic>
      </p:graphicFrame>
    </p:spTree>
    <p:extLst>
      <p:ext uri="{BB962C8B-B14F-4D97-AF65-F5344CB8AC3E}">
        <p14:creationId xmlns:p14="http://schemas.microsoft.com/office/powerpoint/2010/main" val="442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4B9AE-B7F6-4174-BFAC-CAAE3D240645}"/>
              </a:ext>
            </a:extLst>
          </p:cNvPr>
          <p:cNvSpPr>
            <a:spLocks noGrp="1"/>
          </p:cNvSpPr>
          <p:nvPr>
            <p:ph type="title"/>
          </p:nvPr>
        </p:nvSpPr>
        <p:spPr>
          <a:xfrm>
            <a:off x="838200" y="307068"/>
            <a:ext cx="10515600" cy="662397"/>
          </a:xfrm>
        </p:spPr>
        <p:txBody>
          <a:bodyPr/>
          <a:lstStyle/>
          <a:p>
            <a:r>
              <a:rPr lang="en-US"/>
              <a:t>A method to reduce the offset voltage and its drift</a:t>
            </a:r>
          </a:p>
        </p:txBody>
      </p:sp>
      <p:sp>
        <p:nvSpPr>
          <p:cNvPr id="3" name="Segnaposto piè di pagina 2">
            <a:extLst>
              <a:ext uri="{FF2B5EF4-FFF2-40B4-BE49-F238E27FC236}">
                <a16:creationId xmlns:a16="http://schemas.microsoft.com/office/drawing/2014/main" id="{2F0C3535-9E22-4930-B4D4-2AB63A84533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AD4D3AB-21F0-4E74-8B33-742C332B3AC2}"/>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6CDF018D-9104-470F-B5D1-A2487B8FF0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713" y="1538513"/>
            <a:ext cx="3110663" cy="4043863"/>
          </a:xfrm>
          <a:prstGeom prst="rect">
            <a:avLst/>
          </a:prstGeom>
        </p:spPr>
      </p:pic>
      <p:graphicFrame>
        <p:nvGraphicFramePr>
          <p:cNvPr id="6" name="Oggetto 5">
            <a:extLst>
              <a:ext uri="{FF2B5EF4-FFF2-40B4-BE49-F238E27FC236}">
                <a16:creationId xmlns:a16="http://schemas.microsoft.com/office/drawing/2014/main" id="{642FFE1C-A990-4E7E-892E-7EE61C949560}"/>
              </a:ext>
            </a:extLst>
          </p:cNvPr>
          <p:cNvGraphicFramePr>
            <a:graphicFrameLocks noChangeAspect="1"/>
          </p:cNvGraphicFramePr>
          <p:nvPr>
            <p:extLst>
              <p:ext uri="{D42A27DB-BD31-4B8C-83A1-F6EECF244321}">
                <p14:modId xmlns:p14="http://schemas.microsoft.com/office/powerpoint/2010/main" val="2653653646"/>
              </p:ext>
            </p:extLst>
          </p:nvPr>
        </p:nvGraphicFramePr>
        <p:xfrm>
          <a:off x="4565650" y="993671"/>
          <a:ext cx="1530350" cy="928688"/>
        </p:xfrm>
        <a:graphic>
          <a:graphicData uri="http://schemas.openxmlformats.org/presentationml/2006/ole">
            <mc:AlternateContent xmlns:mc="http://schemas.openxmlformats.org/markup-compatibility/2006">
              <mc:Choice xmlns:v="urn:schemas-microsoft-com:vml" Requires="v">
                <p:oleObj name="Equation" r:id="rId4" imgW="647640" imgH="393480" progId="Equation.DSMT4">
                  <p:embed/>
                </p:oleObj>
              </mc:Choice>
              <mc:Fallback>
                <p:oleObj name="Equation" r:id="rId4" imgW="647640" imgH="393480" progId="Equation.DSMT4">
                  <p:embed/>
                  <p:pic>
                    <p:nvPicPr>
                      <p:cNvPr id="6" name="Oggetto 5">
                        <a:extLst>
                          <a:ext uri="{FF2B5EF4-FFF2-40B4-BE49-F238E27FC236}">
                            <a16:creationId xmlns:a16="http://schemas.microsoft.com/office/drawing/2014/main" id="{642FFE1C-A990-4E7E-892E-7EE61C949560}"/>
                          </a:ext>
                        </a:extLst>
                      </p:cNvPr>
                      <p:cNvPicPr/>
                      <p:nvPr/>
                    </p:nvPicPr>
                    <p:blipFill>
                      <a:blip r:embed="rId5"/>
                      <a:stretch>
                        <a:fillRect/>
                      </a:stretch>
                    </p:blipFill>
                    <p:spPr>
                      <a:xfrm>
                        <a:off x="4565650" y="993671"/>
                        <a:ext cx="1530350" cy="928688"/>
                      </a:xfrm>
                      <a:prstGeom prst="rect">
                        <a:avLst/>
                      </a:prstGeom>
                    </p:spPr>
                  </p:pic>
                </p:oleObj>
              </mc:Fallback>
            </mc:AlternateContent>
          </a:graphicData>
        </a:graphic>
      </p:graphicFrame>
      <p:cxnSp>
        <p:nvCxnSpPr>
          <p:cNvPr id="8" name="Connettore 2 7">
            <a:extLst>
              <a:ext uri="{FF2B5EF4-FFF2-40B4-BE49-F238E27FC236}">
                <a16:creationId xmlns:a16="http://schemas.microsoft.com/office/drawing/2014/main" id="{478B5B25-484A-41BA-83C0-02D361A17FBC}"/>
              </a:ext>
            </a:extLst>
          </p:cNvPr>
          <p:cNvCxnSpPr/>
          <p:nvPr/>
        </p:nvCxnSpPr>
        <p:spPr>
          <a:xfrm flipV="1">
            <a:off x="1320800" y="2299334"/>
            <a:ext cx="566057" cy="5454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73FCA1FD-BDF5-4FBA-AA3A-D79F91F4E1FE}"/>
              </a:ext>
            </a:extLst>
          </p:cNvPr>
          <p:cNvCxnSpPr/>
          <p:nvPr/>
        </p:nvCxnSpPr>
        <p:spPr>
          <a:xfrm flipV="1">
            <a:off x="2540001" y="2299334"/>
            <a:ext cx="566057" cy="5454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ttangolo con angoli arrotondati 9">
            <a:extLst>
              <a:ext uri="{FF2B5EF4-FFF2-40B4-BE49-F238E27FC236}">
                <a16:creationId xmlns:a16="http://schemas.microsoft.com/office/drawing/2014/main" id="{C8CB70F0-6470-4B53-A58D-6460B901ACE3}"/>
              </a:ext>
            </a:extLst>
          </p:cNvPr>
          <p:cNvSpPr/>
          <p:nvPr/>
        </p:nvSpPr>
        <p:spPr>
          <a:xfrm>
            <a:off x="4281714" y="3516467"/>
            <a:ext cx="5936343" cy="13032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By trimming the resistors, I can null the offset. In this way, also the temperature drift is nulled. </a:t>
            </a:r>
          </a:p>
        </p:txBody>
      </p:sp>
      <p:sp>
        <p:nvSpPr>
          <p:cNvPr id="7" name="CasellaDiTesto 6">
            <a:extLst>
              <a:ext uri="{FF2B5EF4-FFF2-40B4-BE49-F238E27FC236}">
                <a16:creationId xmlns:a16="http://schemas.microsoft.com/office/drawing/2014/main" id="{CBF1A777-A098-4A63-BC64-0EE640B8EA56}"/>
              </a:ext>
            </a:extLst>
          </p:cNvPr>
          <p:cNvSpPr txBox="1"/>
          <p:nvPr/>
        </p:nvSpPr>
        <p:spPr>
          <a:xfrm>
            <a:off x="4281714" y="4953340"/>
            <a:ext cx="638628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an advantage of the BJT amplifier. Trimming the offset of a MOSFET differential amplifier does not null the drift.</a:t>
            </a:r>
          </a:p>
        </p:txBody>
      </p:sp>
      <p:sp>
        <p:nvSpPr>
          <p:cNvPr id="11" name="CasellaDiTesto 10">
            <a:extLst>
              <a:ext uri="{FF2B5EF4-FFF2-40B4-BE49-F238E27FC236}">
                <a16:creationId xmlns:a16="http://schemas.microsoft.com/office/drawing/2014/main" id="{68EFD7D7-7301-48B3-B260-BE737D9789A1}"/>
              </a:ext>
            </a:extLst>
          </p:cNvPr>
          <p:cNvSpPr txBox="1"/>
          <p:nvPr/>
        </p:nvSpPr>
        <p:spPr>
          <a:xfrm>
            <a:off x="6966857" y="1091362"/>
            <a:ext cx="390434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=1 mV</a:t>
            </a:r>
          </a:p>
          <a:p>
            <a:r>
              <a:rPr lang="en-US" sz="2400" dirty="0">
                <a:latin typeface="Arial" panose="020B0604020202020204" pitchFamily="34" charset="0"/>
                <a:cs typeface="Arial" panose="020B0604020202020204" pitchFamily="34" charset="0"/>
              </a:rPr>
              <a:t>T=300 K</a:t>
            </a:r>
          </a:p>
        </p:txBody>
      </p:sp>
      <p:graphicFrame>
        <p:nvGraphicFramePr>
          <p:cNvPr id="12" name="Oggetto 11">
            <a:extLst>
              <a:ext uri="{FF2B5EF4-FFF2-40B4-BE49-F238E27FC236}">
                <a16:creationId xmlns:a16="http://schemas.microsoft.com/office/drawing/2014/main" id="{1B5FD940-F16E-4868-B526-B35DC60E12C1}"/>
              </a:ext>
            </a:extLst>
          </p:cNvPr>
          <p:cNvGraphicFramePr>
            <a:graphicFrameLocks noChangeAspect="1"/>
          </p:cNvGraphicFramePr>
          <p:nvPr>
            <p:extLst>
              <p:ext uri="{D42A27DB-BD31-4B8C-83A1-F6EECF244321}">
                <p14:modId xmlns:p14="http://schemas.microsoft.com/office/powerpoint/2010/main" val="1218875418"/>
              </p:ext>
            </p:extLst>
          </p:nvPr>
        </p:nvGraphicFramePr>
        <p:xfrm>
          <a:off x="6883531" y="2099507"/>
          <a:ext cx="4291012" cy="989012"/>
        </p:xfrm>
        <a:graphic>
          <a:graphicData uri="http://schemas.openxmlformats.org/presentationml/2006/ole">
            <mc:AlternateContent xmlns:mc="http://schemas.openxmlformats.org/markup-compatibility/2006">
              <mc:Choice xmlns:v="urn:schemas-microsoft-com:vml" Requires="v">
                <p:oleObj name="Equation" r:id="rId6" imgW="1815840" imgH="419040" progId="Equation.DSMT4">
                  <p:embed/>
                </p:oleObj>
              </mc:Choice>
              <mc:Fallback>
                <p:oleObj name="Equation" r:id="rId6" imgW="1815840" imgH="419040" progId="Equation.DSMT4">
                  <p:embed/>
                  <p:pic>
                    <p:nvPicPr>
                      <p:cNvPr id="6" name="Oggetto 5">
                        <a:extLst>
                          <a:ext uri="{FF2B5EF4-FFF2-40B4-BE49-F238E27FC236}">
                            <a16:creationId xmlns:a16="http://schemas.microsoft.com/office/drawing/2014/main" id="{642FFE1C-A990-4E7E-892E-7EE61C949560}"/>
                          </a:ext>
                        </a:extLst>
                      </p:cNvPr>
                      <p:cNvPicPr/>
                      <p:nvPr/>
                    </p:nvPicPr>
                    <p:blipFill>
                      <a:blip r:embed="rId7"/>
                      <a:stretch>
                        <a:fillRect/>
                      </a:stretch>
                    </p:blipFill>
                    <p:spPr>
                      <a:xfrm>
                        <a:off x="6883531" y="2099507"/>
                        <a:ext cx="4291012" cy="989012"/>
                      </a:xfrm>
                      <a:prstGeom prst="rect">
                        <a:avLst/>
                      </a:prstGeom>
                    </p:spPr>
                  </p:pic>
                </p:oleObj>
              </mc:Fallback>
            </mc:AlternateContent>
          </a:graphicData>
        </a:graphic>
      </p:graphicFrame>
    </p:spTree>
    <p:extLst>
      <p:ext uri="{BB962C8B-B14F-4D97-AF65-F5344CB8AC3E}">
        <p14:creationId xmlns:p14="http://schemas.microsoft.com/office/powerpoint/2010/main" val="26536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BBAFF-8D43-4E1A-A2E1-8D8C6A244F94}"/>
              </a:ext>
            </a:extLst>
          </p:cNvPr>
          <p:cNvSpPr>
            <a:spLocks noGrp="1"/>
          </p:cNvSpPr>
          <p:nvPr>
            <p:ph type="title"/>
          </p:nvPr>
        </p:nvSpPr>
        <p:spPr>
          <a:xfrm>
            <a:off x="397888" y="136525"/>
            <a:ext cx="4304741" cy="662397"/>
          </a:xfrm>
        </p:spPr>
        <p:txBody>
          <a:bodyPr/>
          <a:lstStyle/>
          <a:p>
            <a:r>
              <a:rPr lang="en-US" dirty="0"/>
              <a:t>Example: the OP07</a:t>
            </a:r>
          </a:p>
        </p:txBody>
      </p:sp>
      <p:sp>
        <p:nvSpPr>
          <p:cNvPr id="3" name="Segnaposto piè di pagina 2">
            <a:extLst>
              <a:ext uri="{FF2B5EF4-FFF2-40B4-BE49-F238E27FC236}">
                <a16:creationId xmlns:a16="http://schemas.microsoft.com/office/drawing/2014/main" id="{97DCB68E-D939-472B-9C3D-6FE8EAA1FF1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275BEC6-F6F4-4F54-93F5-420BA7857E86}"/>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a:extLst>
              <a:ext uri="{FF2B5EF4-FFF2-40B4-BE49-F238E27FC236}">
                <a16:creationId xmlns:a16="http://schemas.microsoft.com/office/drawing/2014/main" id="{E41BF647-0CBC-489C-B794-C603DF264C8B}"/>
              </a:ext>
            </a:extLst>
          </p:cNvPr>
          <p:cNvPicPr>
            <a:picLocks noChangeAspect="1"/>
          </p:cNvPicPr>
          <p:nvPr/>
        </p:nvPicPr>
        <p:blipFill rotWithShape="1">
          <a:blip r:embed="rId2"/>
          <a:srcRect t="5255" r="-1163" b="4856"/>
          <a:stretch/>
        </p:blipFill>
        <p:spPr>
          <a:xfrm>
            <a:off x="5297713" y="125931"/>
            <a:ext cx="6496397" cy="5817669"/>
          </a:xfrm>
          <a:prstGeom prst="rect">
            <a:avLst/>
          </a:prstGeom>
        </p:spPr>
      </p:pic>
      <p:sp>
        <p:nvSpPr>
          <p:cNvPr id="7" name="CasellaDiTesto 6">
            <a:extLst>
              <a:ext uri="{FF2B5EF4-FFF2-40B4-BE49-F238E27FC236}">
                <a16:creationId xmlns:a16="http://schemas.microsoft.com/office/drawing/2014/main" id="{2CB1359E-28DB-4047-A838-4DB9A6C7C627}"/>
              </a:ext>
            </a:extLst>
          </p:cNvPr>
          <p:cNvSpPr txBox="1"/>
          <p:nvPr/>
        </p:nvSpPr>
        <p:spPr>
          <a:xfrm>
            <a:off x="397889" y="960303"/>
            <a:ext cx="4304740" cy="4893647"/>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Resistors are varied by laser trimming to null the offset</a:t>
            </a:r>
          </a:p>
          <a:p>
            <a:pPr marL="457200" indent="-457200">
              <a:buFont typeface="+mj-lt"/>
              <a:buAutoNum type="arabicPeriod"/>
            </a:pPr>
            <a:r>
              <a:rPr lang="en-US" sz="2400" dirty="0">
                <a:latin typeface="Arial" panose="020B0604020202020204" pitchFamily="34" charset="0"/>
                <a:cs typeface="Arial" panose="020B0604020202020204" pitchFamily="34" charset="0"/>
              </a:rPr>
              <a:t>In this way, also the offset drift is strongly reduced</a:t>
            </a:r>
          </a:p>
          <a:p>
            <a:pPr marL="457200" indent="-457200">
              <a:buFont typeface="+mj-lt"/>
              <a:buAutoNum type="arabicPeriod"/>
            </a:pPr>
            <a:r>
              <a:rPr lang="en-US" sz="2400" dirty="0">
                <a:latin typeface="Arial" panose="020B0604020202020204" pitchFamily="34" charset="0"/>
                <a:cs typeface="Arial" panose="020B0604020202020204" pitchFamily="34" charset="0"/>
              </a:rPr>
              <a:t>The base currents of the input devices (Q1,Q2) are reproduced by Q3 and Q4 and than fed back to the input terminals by mirrors Q8,Q6 and Q7,Q5. This approach allows to reduce the input bias currents.</a:t>
            </a:r>
          </a:p>
        </p:txBody>
      </p:sp>
    </p:spTree>
    <p:extLst>
      <p:ext uri="{BB962C8B-B14F-4D97-AF65-F5344CB8AC3E}">
        <p14:creationId xmlns:p14="http://schemas.microsoft.com/office/powerpoint/2010/main" val="21037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FA66A8-F58B-4C4B-8982-69F277C2BE4E}"/>
              </a:ext>
            </a:extLst>
          </p:cNvPr>
          <p:cNvSpPr>
            <a:spLocks noGrp="1"/>
          </p:cNvSpPr>
          <p:nvPr>
            <p:ph type="title"/>
          </p:nvPr>
        </p:nvSpPr>
        <p:spPr>
          <a:xfrm>
            <a:off x="838200" y="-79"/>
            <a:ext cx="10515600" cy="662397"/>
          </a:xfrm>
        </p:spPr>
        <p:txBody>
          <a:bodyPr/>
          <a:lstStyle/>
          <a:p>
            <a:r>
              <a:rPr lang="it-IT" dirty="0"/>
              <a:t>OP07 vs </a:t>
            </a:r>
            <a:r>
              <a:rPr lang="it-IT" dirty="0">
                <a:latin typeface="Symbol" panose="05050102010706020507" pitchFamily="18" charset="2"/>
              </a:rPr>
              <a:t>m</a:t>
            </a:r>
            <a:r>
              <a:rPr lang="it-IT" dirty="0"/>
              <a:t>A741</a:t>
            </a:r>
            <a:endParaRPr lang="en-US" dirty="0"/>
          </a:p>
        </p:txBody>
      </p:sp>
      <p:sp>
        <p:nvSpPr>
          <p:cNvPr id="3" name="Segnaposto piè di pagina 2">
            <a:extLst>
              <a:ext uri="{FF2B5EF4-FFF2-40B4-BE49-F238E27FC236}">
                <a16:creationId xmlns:a16="http://schemas.microsoft.com/office/drawing/2014/main" id="{A6BE3B55-6951-4FD2-A749-55701CF55CB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E2576EC-505F-42A2-8E0D-9320E2C41363}"/>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Immagine 5">
            <a:extLst>
              <a:ext uri="{FF2B5EF4-FFF2-40B4-BE49-F238E27FC236}">
                <a16:creationId xmlns:a16="http://schemas.microsoft.com/office/drawing/2014/main" id="{CBA36FB7-4E7A-4E60-A5A8-8295BB251E86}"/>
              </a:ext>
            </a:extLst>
          </p:cNvPr>
          <p:cNvPicPr>
            <a:picLocks noChangeAspect="1"/>
          </p:cNvPicPr>
          <p:nvPr/>
        </p:nvPicPr>
        <p:blipFill>
          <a:blip r:embed="rId2"/>
          <a:stretch>
            <a:fillRect/>
          </a:stretch>
        </p:blipFill>
        <p:spPr>
          <a:xfrm>
            <a:off x="471618" y="3971770"/>
            <a:ext cx="10882181" cy="2164209"/>
          </a:xfrm>
          <a:prstGeom prst="rect">
            <a:avLst/>
          </a:prstGeom>
        </p:spPr>
      </p:pic>
      <p:sp>
        <p:nvSpPr>
          <p:cNvPr id="8" name="CasellaDiTesto 7">
            <a:extLst>
              <a:ext uri="{FF2B5EF4-FFF2-40B4-BE49-F238E27FC236}">
                <a16:creationId xmlns:a16="http://schemas.microsoft.com/office/drawing/2014/main" id="{C3A33965-97DF-4860-BC9B-3D374F5CF98C}"/>
              </a:ext>
            </a:extLst>
          </p:cNvPr>
          <p:cNvSpPr txBox="1"/>
          <p:nvPr/>
        </p:nvSpPr>
        <p:spPr>
          <a:xfrm rot="16200000">
            <a:off x="-81194" y="4696189"/>
            <a:ext cx="1219200" cy="461665"/>
          </a:xfrm>
          <a:prstGeom prst="rect">
            <a:avLst/>
          </a:prstGeom>
          <a:noFill/>
        </p:spPr>
        <p:txBody>
          <a:bodyPr wrap="square" rtlCol="0">
            <a:spAutoFit/>
          </a:bodyPr>
          <a:lstStyle/>
          <a:p>
            <a:r>
              <a:rPr lang="it-IT" sz="2400" dirty="0">
                <a:solidFill>
                  <a:srgbClr val="FF0000"/>
                </a:solidFill>
                <a:latin typeface="Symbol" panose="05050102010706020507" pitchFamily="18" charset="2"/>
                <a:cs typeface="Arial" panose="020B0604020202020204" pitchFamily="34" charset="0"/>
              </a:rPr>
              <a:t>m</a:t>
            </a:r>
            <a:r>
              <a:rPr lang="it-IT" sz="2400" dirty="0">
                <a:solidFill>
                  <a:srgbClr val="FF0000"/>
                </a:solidFill>
                <a:latin typeface="Arial" panose="020B0604020202020204" pitchFamily="34" charset="0"/>
                <a:cs typeface="Arial" panose="020B0604020202020204" pitchFamily="34" charset="0"/>
              </a:rPr>
              <a:t>A741</a:t>
            </a:r>
            <a:endParaRPr lang="en-US" sz="2400" dirty="0">
              <a:solidFill>
                <a:srgbClr val="FF0000"/>
              </a:solidFill>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683D0FAC-7EEF-4421-977C-B63545A77188}"/>
              </a:ext>
            </a:extLst>
          </p:cNvPr>
          <p:cNvSpPr/>
          <p:nvPr/>
        </p:nvSpPr>
        <p:spPr>
          <a:xfrm>
            <a:off x="397887" y="556591"/>
            <a:ext cx="11529069" cy="319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a:extLst>
              <a:ext uri="{FF2B5EF4-FFF2-40B4-BE49-F238E27FC236}">
                <a16:creationId xmlns:a16="http://schemas.microsoft.com/office/drawing/2014/main" id="{5672C913-3835-49F2-ACE4-99E4372410FF}"/>
              </a:ext>
            </a:extLst>
          </p:cNvPr>
          <p:cNvPicPr>
            <a:picLocks noChangeAspect="1"/>
          </p:cNvPicPr>
          <p:nvPr/>
        </p:nvPicPr>
        <p:blipFill>
          <a:blip r:embed="rId3"/>
          <a:stretch>
            <a:fillRect/>
          </a:stretch>
        </p:blipFill>
        <p:spPr>
          <a:xfrm>
            <a:off x="759238" y="639034"/>
            <a:ext cx="10806366" cy="1973411"/>
          </a:xfrm>
          <a:prstGeom prst="rect">
            <a:avLst/>
          </a:prstGeom>
        </p:spPr>
      </p:pic>
      <p:pic>
        <p:nvPicPr>
          <p:cNvPr id="13" name="Immagine 12">
            <a:extLst>
              <a:ext uri="{FF2B5EF4-FFF2-40B4-BE49-F238E27FC236}">
                <a16:creationId xmlns:a16="http://schemas.microsoft.com/office/drawing/2014/main" id="{5C3ACF3C-57AE-485B-8DEB-24C1EB88B329}"/>
              </a:ext>
            </a:extLst>
          </p:cNvPr>
          <p:cNvPicPr>
            <a:picLocks noChangeAspect="1"/>
          </p:cNvPicPr>
          <p:nvPr/>
        </p:nvPicPr>
        <p:blipFill>
          <a:blip r:embed="rId4"/>
          <a:stretch>
            <a:fillRect/>
          </a:stretch>
        </p:blipFill>
        <p:spPr>
          <a:xfrm>
            <a:off x="766709" y="2612444"/>
            <a:ext cx="10339065" cy="1045135"/>
          </a:xfrm>
          <a:prstGeom prst="rect">
            <a:avLst/>
          </a:prstGeom>
        </p:spPr>
      </p:pic>
      <p:sp>
        <p:nvSpPr>
          <p:cNvPr id="7" name="CasellaDiTesto 6">
            <a:extLst>
              <a:ext uri="{FF2B5EF4-FFF2-40B4-BE49-F238E27FC236}">
                <a16:creationId xmlns:a16="http://schemas.microsoft.com/office/drawing/2014/main" id="{24F546DE-0C46-48A1-9DA1-55457F0CA16D}"/>
              </a:ext>
            </a:extLst>
          </p:cNvPr>
          <p:cNvSpPr txBox="1"/>
          <p:nvPr/>
        </p:nvSpPr>
        <p:spPr>
          <a:xfrm rot="16200000">
            <a:off x="-45938" y="1815588"/>
            <a:ext cx="1275521"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OP07</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48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F5E1E3D-2A28-4A2E-994B-686F3A2D7C9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A5497E4-04B7-47B0-8B81-8225D926F302}"/>
              </a:ext>
            </a:extLst>
          </p:cNvPr>
          <p:cNvSpPr>
            <a:spLocks noGrp="1"/>
          </p:cNvSpPr>
          <p:nvPr>
            <p:ph type="sldNum" sz="quarter" idx="12"/>
          </p:nvPr>
        </p:nvSpPr>
        <p:spPr/>
        <p:txBody>
          <a:bodyPr/>
          <a:lstStyle/>
          <a:p>
            <a:fld id="{02055017-B6DE-4C35-A63B-40EADAC97849}" type="slidenum">
              <a:rPr lang="en-US" smtClean="0"/>
              <a:t>23</a:t>
            </a:fld>
            <a:endParaRPr lang="en-US" dirty="0"/>
          </a:p>
        </p:txBody>
      </p:sp>
      <p:sp>
        <p:nvSpPr>
          <p:cNvPr id="6" name="CasellaDiTesto 5">
            <a:extLst>
              <a:ext uri="{FF2B5EF4-FFF2-40B4-BE49-F238E27FC236}">
                <a16:creationId xmlns:a16="http://schemas.microsoft.com/office/drawing/2014/main" id="{2ABAD9E6-1ED6-44F0-BC65-8D52B912BE19}"/>
              </a:ext>
            </a:extLst>
          </p:cNvPr>
          <p:cNvSpPr txBox="1"/>
          <p:nvPr/>
        </p:nvSpPr>
        <p:spPr>
          <a:xfrm>
            <a:off x="1531828" y="180839"/>
            <a:ext cx="95068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 is the amplifier offset when the single ended option is chosen?</a:t>
            </a:r>
          </a:p>
        </p:txBody>
      </p:sp>
      <p:sp>
        <p:nvSpPr>
          <p:cNvPr id="9" name="CasellaDiTesto 8">
            <a:extLst>
              <a:ext uri="{FF2B5EF4-FFF2-40B4-BE49-F238E27FC236}">
                <a16:creationId xmlns:a16="http://schemas.microsoft.com/office/drawing/2014/main" id="{AFCF48CD-58BE-4045-8E58-A9DB9563CFAE}"/>
              </a:ext>
            </a:extLst>
          </p:cNvPr>
          <p:cNvSpPr txBox="1"/>
          <p:nvPr/>
        </p:nvSpPr>
        <p:spPr>
          <a:xfrm>
            <a:off x="5468498" y="1895283"/>
            <a:ext cx="60243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(S/E): device parameters do not appear as differences: the output voltage is affected mainly by global errors</a:t>
            </a:r>
          </a:p>
        </p:txBody>
      </p:sp>
      <p:sp>
        <p:nvSpPr>
          <p:cNvPr id="16" name="CasellaDiTesto 15">
            <a:extLst>
              <a:ext uri="{FF2B5EF4-FFF2-40B4-BE49-F238E27FC236}">
                <a16:creationId xmlns:a16="http://schemas.microsoft.com/office/drawing/2014/main" id="{68E87EAF-4060-4F26-B36A-397930F1550A}"/>
              </a:ext>
            </a:extLst>
          </p:cNvPr>
          <p:cNvSpPr txBox="1"/>
          <p:nvPr/>
        </p:nvSpPr>
        <p:spPr>
          <a:xfrm>
            <a:off x="8496588" y="3733471"/>
            <a:ext cx="3292639"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single ended case is subjected to a much larger offset!</a:t>
            </a:r>
          </a:p>
        </p:txBody>
      </p:sp>
      <p:pic>
        <p:nvPicPr>
          <p:cNvPr id="8" name="Elemento grafico 7">
            <a:extLst>
              <a:ext uri="{FF2B5EF4-FFF2-40B4-BE49-F238E27FC236}">
                <a16:creationId xmlns:a16="http://schemas.microsoft.com/office/drawing/2014/main" id="{2C894538-1D6F-4CBA-8C98-35FEAF3BD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152" y="1029895"/>
            <a:ext cx="4181475" cy="3438525"/>
          </a:xfrm>
          <a:prstGeom prst="rect">
            <a:avLst/>
          </a:prstGeom>
        </p:spPr>
      </p:pic>
      <p:graphicFrame>
        <p:nvGraphicFramePr>
          <p:cNvPr id="13" name="Oggetto 12">
            <a:extLst>
              <a:ext uri="{FF2B5EF4-FFF2-40B4-BE49-F238E27FC236}">
                <a16:creationId xmlns:a16="http://schemas.microsoft.com/office/drawing/2014/main" id="{C07A6E9E-A63F-4F74-87C0-5B56AF5A1A4A}"/>
              </a:ext>
            </a:extLst>
          </p:cNvPr>
          <p:cNvGraphicFramePr>
            <a:graphicFrameLocks noChangeAspect="1"/>
          </p:cNvGraphicFramePr>
          <p:nvPr>
            <p:extLst>
              <p:ext uri="{D42A27DB-BD31-4B8C-83A1-F6EECF244321}">
                <p14:modId xmlns:p14="http://schemas.microsoft.com/office/powerpoint/2010/main" val="1433716991"/>
              </p:ext>
            </p:extLst>
          </p:nvPr>
        </p:nvGraphicFramePr>
        <p:xfrm>
          <a:off x="6413953" y="5369484"/>
          <a:ext cx="3213100" cy="539750"/>
        </p:xfrm>
        <a:graphic>
          <a:graphicData uri="http://schemas.openxmlformats.org/presentationml/2006/ole">
            <mc:AlternateContent xmlns:mc="http://schemas.openxmlformats.org/markup-compatibility/2006">
              <mc:Choice xmlns:v="urn:schemas-microsoft-com:vml" Requires="v">
                <p:oleObj name="Equation" r:id="rId4" imgW="1358640" imgH="228600" progId="Equation.DSMT4">
                  <p:embed/>
                </p:oleObj>
              </mc:Choice>
              <mc:Fallback>
                <p:oleObj name="Equation" r:id="rId4" imgW="1358640" imgH="228600" progId="Equation.DSMT4">
                  <p:embed/>
                  <p:pic>
                    <p:nvPicPr>
                      <p:cNvPr id="7" name="Oggetto 6">
                        <a:extLst>
                          <a:ext uri="{FF2B5EF4-FFF2-40B4-BE49-F238E27FC236}">
                            <a16:creationId xmlns:a16="http://schemas.microsoft.com/office/drawing/2014/main" id="{EF15DF33-1542-4193-84F3-C55958121E63}"/>
                          </a:ext>
                        </a:extLst>
                      </p:cNvPr>
                      <p:cNvPicPr/>
                      <p:nvPr/>
                    </p:nvPicPr>
                    <p:blipFill>
                      <a:blip r:embed="rId5"/>
                      <a:stretch>
                        <a:fillRect/>
                      </a:stretch>
                    </p:blipFill>
                    <p:spPr>
                      <a:xfrm>
                        <a:off x="6413953" y="5369484"/>
                        <a:ext cx="3213100" cy="539750"/>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E0D983DB-9CFD-40F6-8FAD-F2A9BEF85DC2}"/>
              </a:ext>
            </a:extLst>
          </p:cNvPr>
          <p:cNvGraphicFramePr>
            <a:graphicFrameLocks noChangeAspect="1"/>
          </p:cNvGraphicFramePr>
          <p:nvPr>
            <p:extLst>
              <p:ext uri="{D42A27DB-BD31-4B8C-83A1-F6EECF244321}">
                <p14:modId xmlns:p14="http://schemas.microsoft.com/office/powerpoint/2010/main" val="2835308451"/>
              </p:ext>
            </p:extLst>
          </p:nvPr>
        </p:nvGraphicFramePr>
        <p:xfrm>
          <a:off x="5537556" y="1075758"/>
          <a:ext cx="3392488" cy="539750"/>
        </p:xfrm>
        <a:graphic>
          <a:graphicData uri="http://schemas.openxmlformats.org/presentationml/2006/ole">
            <mc:AlternateContent xmlns:mc="http://schemas.openxmlformats.org/markup-compatibility/2006">
              <mc:Choice xmlns:v="urn:schemas-microsoft-com:vml" Requires="v">
                <p:oleObj name="Equation" r:id="rId6" imgW="1434960" imgH="228600" progId="Equation.DSMT4">
                  <p:embed/>
                </p:oleObj>
              </mc:Choice>
              <mc:Fallback>
                <p:oleObj name="Equation" r:id="rId6" imgW="1434960" imgH="228600" progId="Equation.DSMT4">
                  <p:embed/>
                  <p:pic>
                    <p:nvPicPr>
                      <p:cNvPr id="13" name="Oggetto 12">
                        <a:extLst>
                          <a:ext uri="{FF2B5EF4-FFF2-40B4-BE49-F238E27FC236}">
                            <a16:creationId xmlns:a16="http://schemas.microsoft.com/office/drawing/2014/main" id="{C07A6E9E-A63F-4F74-87C0-5B56AF5A1A4A}"/>
                          </a:ext>
                        </a:extLst>
                      </p:cNvPr>
                      <p:cNvPicPr/>
                      <p:nvPr/>
                    </p:nvPicPr>
                    <p:blipFill>
                      <a:blip r:embed="rId7"/>
                      <a:stretch>
                        <a:fillRect/>
                      </a:stretch>
                    </p:blipFill>
                    <p:spPr>
                      <a:xfrm>
                        <a:off x="5537556" y="1075758"/>
                        <a:ext cx="3392488" cy="539750"/>
                      </a:xfrm>
                      <a:prstGeom prst="rect">
                        <a:avLst/>
                      </a:prstGeom>
                    </p:spPr>
                  </p:pic>
                </p:oleObj>
              </mc:Fallback>
            </mc:AlternateContent>
          </a:graphicData>
        </a:graphic>
      </p:graphicFrame>
      <p:sp>
        <p:nvSpPr>
          <p:cNvPr id="10" name="CasellaDiTesto 9">
            <a:extLst>
              <a:ext uri="{FF2B5EF4-FFF2-40B4-BE49-F238E27FC236}">
                <a16:creationId xmlns:a16="http://schemas.microsoft.com/office/drawing/2014/main" id="{1603D93E-6EB4-41E2-8426-0F2868683EE8}"/>
              </a:ext>
            </a:extLst>
          </p:cNvPr>
          <p:cNvSpPr txBox="1"/>
          <p:nvPr/>
        </p:nvSpPr>
        <p:spPr>
          <a:xfrm>
            <a:off x="1136894" y="4722767"/>
            <a:ext cx="55517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Compare with the fully-differential case: the output voltage depends only on matching differences</a:t>
            </a:r>
          </a:p>
        </p:txBody>
      </p:sp>
      <p:cxnSp>
        <p:nvCxnSpPr>
          <p:cNvPr id="17" name="Connettore diritto 16">
            <a:extLst>
              <a:ext uri="{FF2B5EF4-FFF2-40B4-BE49-F238E27FC236}">
                <a16:creationId xmlns:a16="http://schemas.microsoft.com/office/drawing/2014/main" id="{32F3D46B-C1B9-471D-903F-309D58840842}"/>
              </a:ext>
            </a:extLst>
          </p:cNvPr>
          <p:cNvCxnSpPr/>
          <p:nvPr/>
        </p:nvCxnSpPr>
        <p:spPr>
          <a:xfrm>
            <a:off x="8020504" y="1658375"/>
            <a:ext cx="909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86D89CEB-631F-4933-AE83-FA8C02CC78F8}"/>
              </a:ext>
            </a:extLst>
          </p:cNvPr>
          <p:cNvCxnSpPr/>
          <p:nvPr/>
        </p:nvCxnSpPr>
        <p:spPr>
          <a:xfrm>
            <a:off x="8020503" y="1756346"/>
            <a:ext cx="909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4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12AA-5DD2-4B98-AB99-D62497FCC57F}"/>
              </a:ext>
            </a:extLst>
          </p:cNvPr>
          <p:cNvSpPr>
            <a:spLocks noGrp="1"/>
          </p:cNvSpPr>
          <p:nvPr>
            <p:ph type="title"/>
          </p:nvPr>
        </p:nvSpPr>
        <p:spPr>
          <a:xfrm>
            <a:off x="838199" y="60153"/>
            <a:ext cx="10515600" cy="662397"/>
          </a:xfrm>
        </p:spPr>
        <p:txBody>
          <a:bodyPr/>
          <a:lstStyle/>
          <a:p>
            <a:r>
              <a:rPr lang="it-IT" dirty="0"/>
              <a:t>Differential amplifiers: parameters</a:t>
            </a:r>
          </a:p>
        </p:txBody>
      </p:sp>
      <p:sp>
        <p:nvSpPr>
          <p:cNvPr id="3" name="Footer Placeholder 2">
            <a:extLst>
              <a:ext uri="{FF2B5EF4-FFF2-40B4-BE49-F238E27FC236}">
                <a16:creationId xmlns:a16="http://schemas.microsoft.com/office/drawing/2014/main" id="{90A19CA9-2B40-4DE7-A951-013F515C64FD}"/>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23A85D0E-5FE2-4AF2-A278-20A352852791}"/>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7" name="Graphic 6">
            <a:extLst>
              <a:ext uri="{FF2B5EF4-FFF2-40B4-BE49-F238E27FC236}">
                <a16:creationId xmlns:a16="http://schemas.microsoft.com/office/drawing/2014/main" id="{C75BEED5-25F7-4572-B54F-6C0BB88917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1514" y="1410820"/>
            <a:ext cx="2019300" cy="1104900"/>
          </a:xfrm>
          <a:prstGeom prst="rect">
            <a:avLst/>
          </a:prstGeom>
        </p:spPr>
      </p:pic>
      <p:sp>
        <p:nvSpPr>
          <p:cNvPr id="8" name="TextBox 7">
            <a:extLst>
              <a:ext uri="{FF2B5EF4-FFF2-40B4-BE49-F238E27FC236}">
                <a16:creationId xmlns:a16="http://schemas.microsoft.com/office/drawing/2014/main" id="{17F6D813-A9FD-453C-A617-3613D442F988}"/>
              </a:ext>
            </a:extLst>
          </p:cNvPr>
          <p:cNvSpPr txBox="1"/>
          <p:nvPr/>
        </p:nvSpPr>
        <p:spPr>
          <a:xfrm>
            <a:off x="3939989" y="1098362"/>
            <a:ext cx="3765176" cy="461665"/>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voltage ranges:</a:t>
            </a:r>
          </a:p>
        </p:txBody>
      </p:sp>
      <p:sp>
        <p:nvSpPr>
          <p:cNvPr id="9" name="TextBox 8">
            <a:extLst>
              <a:ext uri="{FF2B5EF4-FFF2-40B4-BE49-F238E27FC236}">
                <a16:creationId xmlns:a16="http://schemas.microsoft.com/office/drawing/2014/main" id="{BDABE582-E898-4C73-9E7F-1F867E7C0398}"/>
              </a:ext>
            </a:extLst>
          </p:cNvPr>
          <p:cNvSpPr txBox="1"/>
          <p:nvPr/>
        </p:nvSpPr>
        <p:spPr>
          <a:xfrm>
            <a:off x="3939989" y="1630867"/>
            <a:ext cx="376517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Input differential range (maximum V</a:t>
            </a:r>
            <a:r>
              <a:rPr lang="it-IT" sz="2400" baseline="-25000" dirty="0">
                <a:latin typeface="Arial" panose="020B0604020202020204" pitchFamily="34" charset="0"/>
                <a:cs typeface="Arial" panose="020B0604020202020204" pitchFamily="34" charset="0"/>
              </a:rPr>
              <a:t>ID</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D</a:t>
            </a:r>
            <a:r>
              <a:rPr lang="it-IT" sz="2400" dirty="0">
                <a:latin typeface="Arial" panose="020B0604020202020204" pitchFamily="34" charset="0"/>
                <a:cs typeface="Arial" panose="020B0604020202020204" pitchFamily="34" charset="0"/>
              </a:rPr>
              <a:t>) to maintain an acceptable input-output linearity</a:t>
            </a:r>
          </a:p>
        </p:txBody>
      </p:sp>
      <p:sp>
        <p:nvSpPr>
          <p:cNvPr id="10" name="TextBox 9">
            <a:extLst>
              <a:ext uri="{FF2B5EF4-FFF2-40B4-BE49-F238E27FC236}">
                <a16:creationId xmlns:a16="http://schemas.microsoft.com/office/drawing/2014/main" id="{11960C29-F39D-49FB-BA19-8FC8E9606C08}"/>
              </a:ext>
            </a:extLst>
          </p:cNvPr>
          <p:cNvSpPr txBox="1"/>
          <p:nvPr/>
        </p:nvSpPr>
        <p:spPr>
          <a:xfrm>
            <a:off x="3939989" y="3770231"/>
            <a:ext cx="4312024" cy="1569660"/>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common-mode range</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Interval of VC values where the amplifier behaves as designed</a:t>
            </a:r>
          </a:p>
        </p:txBody>
      </p:sp>
      <p:graphicFrame>
        <p:nvGraphicFramePr>
          <p:cNvPr id="11" name="Oggetto 12">
            <a:extLst>
              <a:ext uri="{FF2B5EF4-FFF2-40B4-BE49-F238E27FC236}">
                <a16:creationId xmlns:a16="http://schemas.microsoft.com/office/drawing/2014/main" id="{ED4BAE44-4887-462C-9076-C05077FEB23C}"/>
              </a:ext>
            </a:extLst>
          </p:cNvPr>
          <p:cNvGraphicFramePr>
            <a:graphicFrameLocks noChangeAspect="1"/>
          </p:cNvGraphicFramePr>
          <p:nvPr>
            <p:extLst>
              <p:ext uri="{D42A27DB-BD31-4B8C-83A1-F6EECF244321}">
                <p14:modId xmlns:p14="http://schemas.microsoft.com/office/powerpoint/2010/main" val="532540842"/>
              </p:ext>
            </p:extLst>
          </p:nvPr>
        </p:nvGraphicFramePr>
        <p:xfrm>
          <a:off x="4038600" y="3210718"/>
          <a:ext cx="2549525" cy="436563"/>
        </p:xfrm>
        <a:graphic>
          <a:graphicData uri="http://schemas.openxmlformats.org/presentationml/2006/ole">
            <mc:AlternateContent xmlns:mc="http://schemas.openxmlformats.org/markup-compatibility/2006">
              <mc:Choice xmlns:v="urn:schemas-microsoft-com:vml" Requires="v">
                <p:oleObj name="Equation" r:id="rId4" imgW="1333440" imgH="228600" progId="Equation.DSMT4">
                  <p:embed/>
                </p:oleObj>
              </mc:Choice>
              <mc:Fallback>
                <p:oleObj name="Equation" r:id="rId4" imgW="1333440" imgH="228600" progId="Equation.DSMT4">
                  <p:embed/>
                  <p:pic>
                    <p:nvPicPr>
                      <p:cNvPr id="13" name="Oggetto 12">
                        <a:extLst>
                          <a:ext uri="{FF2B5EF4-FFF2-40B4-BE49-F238E27FC236}">
                            <a16:creationId xmlns:a16="http://schemas.microsoft.com/office/drawing/2014/main" id="{3F151271-9BBF-4BB2-983E-DF10F2240776}"/>
                          </a:ext>
                        </a:extLst>
                      </p:cNvPr>
                      <p:cNvPicPr/>
                      <p:nvPr/>
                    </p:nvPicPr>
                    <p:blipFill>
                      <a:blip r:embed="rId5"/>
                      <a:stretch>
                        <a:fillRect/>
                      </a:stretch>
                    </p:blipFill>
                    <p:spPr>
                      <a:xfrm>
                        <a:off x="4038600" y="3210718"/>
                        <a:ext cx="2549525" cy="436563"/>
                      </a:xfrm>
                      <a:prstGeom prst="rect">
                        <a:avLst/>
                      </a:prstGeom>
                    </p:spPr>
                  </p:pic>
                </p:oleObj>
              </mc:Fallback>
            </mc:AlternateContent>
          </a:graphicData>
        </a:graphic>
      </p:graphicFrame>
      <p:graphicFrame>
        <p:nvGraphicFramePr>
          <p:cNvPr id="12" name="Oggetto 12">
            <a:extLst>
              <a:ext uri="{FF2B5EF4-FFF2-40B4-BE49-F238E27FC236}">
                <a16:creationId xmlns:a16="http://schemas.microsoft.com/office/drawing/2014/main" id="{0BC83A59-F73A-4CE4-8101-77B429AFEF6C}"/>
              </a:ext>
            </a:extLst>
          </p:cNvPr>
          <p:cNvGraphicFramePr>
            <a:graphicFrameLocks noChangeAspect="1"/>
          </p:cNvGraphicFramePr>
          <p:nvPr>
            <p:extLst>
              <p:ext uri="{D42A27DB-BD31-4B8C-83A1-F6EECF244321}">
                <p14:modId xmlns:p14="http://schemas.microsoft.com/office/powerpoint/2010/main" val="672250825"/>
              </p:ext>
            </p:extLst>
          </p:nvPr>
        </p:nvGraphicFramePr>
        <p:xfrm>
          <a:off x="4183063" y="5462588"/>
          <a:ext cx="2259012" cy="436562"/>
        </p:xfrm>
        <a:graphic>
          <a:graphicData uri="http://schemas.openxmlformats.org/presentationml/2006/ole">
            <mc:AlternateContent xmlns:mc="http://schemas.openxmlformats.org/markup-compatibility/2006">
              <mc:Choice xmlns:v="urn:schemas-microsoft-com:vml" Requires="v">
                <p:oleObj name="Equation" r:id="rId6" imgW="1180800" imgH="228600" progId="Equation.DSMT4">
                  <p:embed/>
                </p:oleObj>
              </mc:Choice>
              <mc:Fallback>
                <p:oleObj name="Equation" r:id="rId6" imgW="1180800" imgH="228600" progId="Equation.DSMT4">
                  <p:embed/>
                  <p:pic>
                    <p:nvPicPr>
                      <p:cNvPr id="11" name="Oggetto 12">
                        <a:extLst>
                          <a:ext uri="{FF2B5EF4-FFF2-40B4-BE49-F238E27FC236}">
                            <a16:creationId xmlns:a16="http://schemas.microsoft.com/office/drawing/2014/main" id="{ED4BAE44-4887-462C-9076-C05077FEB23C}"/>
                          </a:ext>
                        </a:extLst>
                      </p:cNvPr>
                      <p:cNvPicPr/>
                      <p:nvPr/>
                    </p:nvPicPr>
                    <p:blipFill>
                      <a:blip r:embed="rId7"/>
                      <a:stretch>
                        <a:fillRect/>
                      </a:stretch>
                    </p:blipFill>
                    <p:spPr>
                      <a:xfrm>
                        <a:off x="4183063" y="5462588"/>
                        <a:ext cx="2259012" cy="43656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526101F-F789-4872-A52A-D5EDFF92213E}"/>
              </a:ext>
            </a:extLst>
          </p:cNvPr>
          <p:cNvSpPr txBox="1"/>
          <p:nvPr/>
        </p:nvSpPr>
        <p:spPr>
          <a:xfrm>
            <a:off x="8426824" y="1211413"/>
            <a:ext cx="3765176" cy="830997"/>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Output voltage range</a:t>
            </a:r>
          </a:p>
          <a:p>
            <a:r>
              <a:rPr lang="it-IT" sz="2400" b="1" dirty="0">
                <a:latin typeface="Arial" panose="020B0604020202020204" pitchFamily="34" charset="0"/>
                <a:cs typeface="Arial" panose="020B0604020202020204" pitchFamily="34" charset="0"/>
              </a:rPr>
              <a:t>(Output voltage swing)</a:t>
            </a:r>
          </a:p>
        </p:txBody>
      </p:sp>
      <p:graphicFrame>
        <p:nvGraphicFramePr>
          <p:cNvPr id="14" name="Oggetto 12">
            <a:extLst>
              <a:ext uri="{FF2B5EF4-FFF2-40B4-BE49-F238E27FC236}">
                <a16:creationId xmlns:a16="http://schemas.microsoft.com/office/drawing/2014/main" id="{EF5B668E-B5D1-4058-9DD3-3CD7E83B8732}"/>
              </a:ext>
            </a:extLst>
          </p:cNvPr>
          <p:cNvGraphicFramePr>
            <a:graphicFrameLocks noChangeAspect="1"/>
          </p:cNvGraphicFramePr>
          <p:nvPr>
            <p:extLst>
              <p:ext uri="{D42A27DB-BD31-4B8C-83A1-F6EECF244321}">
                <p14:modId xmlns:p14="http://schemas.microsoft.com/office/powerpoint/2010/main" val="847552903"/>
              </p:ext>
            </p:extLst>
          </p:nvPr>
        </p:nvGraphicFramePr>
        <p:xfrm>
          <a:off x="8699500" y="2225675"/>
          <a:ext cx="2379663" cy="436563"/>
        </p:xfrm>
        <a:graphic>
          <a:graphicData uri="http://schemas.openxmlformats.org/presentationml/2006/ole">
            <mc:AlternateContent xmlns:mc="http://schemas.openxmlformats.org/markup-compatibility/2006">
              <mc:Choice xmlns:v="urn:schemas-microsoft-com:vml" Requires="v">
                <p:oleObj name="Equation" r:id="rId8" imgW="1244520" imgH="228600" progId="Equation.DSMT4">
                  <p:embed/>
                </p:oleObj>
              </mc:Choice>
              <mc:Fallback>
                <p:oleObj name="Equation" r:id="rId8" imgW="1244520" imgH="228600" progId="Equation.DSMT4">
                  <p:embed/>
                  <p:pic>
                    <p:nvPicPr>
                      <p:cNvPr id="11" name="Oggetto 12">
                        <a:extLst>
                          <a:ext uri="{FF2B5EF4-FFF2-40B4-BE49-F238E27FC236}">
                            <a16:creationId xmlns:a16="http://schemas.microsoft.com/office/drawing/2014/main" id="{ED4BAE44-4887-462C-9076-C05077FEB23C}"/>
                          </a:ext>
                        </a:extLst>
                      </p:cNvPr>
                      <p:cNvPicPr/>
                      <p:nvPr/>
                    </p:nvPicPr>
                    <p:blipFill>
                      <a:blip r:embed="rId9"/>
                      <a:stretch>
                        <a:fillRect/>
                      </a:stretch>
                    </p:blipFill>
                    <p:spPr>
                      <a:xfrm>
                        <a:off x="8699500" y="2225675"/>
                        <a:ext cx="2379663" cy="436563"/>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F9D358B-C932-4E56-A511-DE6274B37203}"/>
              </a:ext>
            </a:extLst>
          </p:cNvPr>
          <p:cNvSpPr txBox="1"/>
          <p:nvPr/>
        </p:nvSpPr>
        <p:spPr>
          <a:xfrm>
            <a:off x="8426824" y="2816284"/>
            <a:ext cx="376517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Outside the output range the amplifier stop working correctly (e.g. the output voltage tends to saturate) </a:t>
            </a:r>
          </a:p>
        </p:txBody>
      </p:sp>
      <p:graphicFrame>
        <p:nvGraphicFramePr>
          <p:cNvPr id="16" name="Oggetto 12">
            <a:extLst>
              <a:ext uri="{FF2B5EF4-FFF2-40B4-BE49-F238E27FC236}">
                <a16:creationId xmlns:a16="http://schemas.microsoft.com/office/drawing/2014/main" id="{5A7D5FC6-0876-4BC9-9BFC-3B473CA5C949}"/>
              </a:ext>
            </a:extLst>
          </p:cNvPr>
          <p:cNvGraphicFramePr>
            <a:graphicFrameLocks noChangeAspect="1"/>
          </p:cNvGraphicFramePr>
          <p:nvPr>
            <p:extLst>
              <p:ext uri="{D42A27DB-BD31-4B8C-83A1-F6EECF244321}">
                <p14:modId xmlns:p14="http://schemas.microsoft.com/office/powerpoint/2010/main" val="3678917932"/>
              </p:ext>
            </p:extLst>
          </p:nvPr>
        </p:nvGraphicFramePr>
        <p:xfrm>
          <a:off x="849313" y="2816225"/>
          <a:ext cx="2282825" cy="484188"/>
        </p:xfrm>
        <a:graphic>
          <a:graphicData uri="http://schemas.openxmlformats.org/presentationml/2006/ole">
            <mc:AlternateContent xmlns:mc="http://schemas.openxmlformats.org/markup-compatibility/2006">
              <mc:Choice xmlns:v="urn:schemas-microsoft-com:vml" Requires="v">
                <p:oleObj name="Equation" r:id="rId10" imgW="1193760" imgH="253800" progId="Equation.DSMT4">
                  <p:embed/>
                </p:oleObj>
              </mc:Choice>
              <mc:Fallback>
                <p:oleObj name="Equation" r:id="rId10" imgW="1193760" imgH="253800" progId="Equation.DSMT4">
                  <p:embed/>
                  <p:pic>
                    <p:nvPicPr>
                      <p:cNvPr id="14" name="Oggetto 12">
                        <a:extLst>
                          <a:ext uri="{FF2B5EF4-FFF2-40B4-BE49-F238E27FC236}">
                            <a16:creationId xmlns:a16="http://schemas.microsoft.com/office/drawing/2014/main" id="{EF5B668E-B5D1-4058-9DD3-3CD7E83B8732}"/>
                          </a:ext>
                        </a:extLst>
                      </p:cNvPr>
                      <p:cNvPicPr/>
                      <p:nvPr/>
                    </p:nvPicPr>
                    <p:blipFill>
                      <a:blip r:embed="rId11"/>
                      <a:stretch>
                        <a:fillRect/>
                      </a:stretch>
                    </p:blipFill>
                    <p:spPr>
                      <a:xfrm>
                        <a:off x="849313" y="2816225"/>
                        <a:ext cx="2282825" cy="4841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8FB123B-D5F7-4285-BB3A-C135BEF0D4B1}"/>
              </a:ext>
            </a:extLst>
          </p:cNvPr>
          <p:cNvSpPr txBox="1"/>
          <p:nvPr/>
        </p:nvSpPr>
        <p:spPr>
          <a:xfrm>
            <a:off x="174813" y="3417591"/>
            <a:ext cx="3765176"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Linear response</a:t>
            </a:r>
          </a:p>
          <a:p>
            <a:r>
              <a:rPr lang="it-IT" sz="2400" dirty="0">
                <a:latin typeface="Arial" panose="020B0604020202020204" pitchFamily="34" charset="0"/>
                <a:cs typeface="Arial" panose="020B0604020202020204" pitchFamily="34" charset="0"/>
              </a:rPr>
              <a:t>(with input offset voltage) </a:t>
            </a:r>
          </a:p>
        </p:txBody>
      </p:sp>
    </p:spTree>
    <p:extLst>
      <p:ext uri="{BB962C8B-B14F-4D97-AF65-F5344CB8AC3E}">
        <p14:creationId xmlns:p14="http://schemas.microsoft.com/office/powerpoint/2010/main" val="308507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48F-0156-464D-A137-9B04D04C90D3}"/>
              </a:ext>
            </a:extLst>
          </p:cNvPr>
          <p:cNvSpPr>
            <a:spLocks noGrp="1"/>
          </p:cNvSpPr>
          <p:nvPr>
            <p:ph type="title"/>
          </p:nvPr>
        </p:nvSpPr>
        <p:spPr>
          <a:xfrm>
            <a:off x="247649" y="-101600"/>
            <a:ext cx="10515600" cy="662397"/>
          </a:xfrm>
        </p:spPr>
        <p:txBody>
          <a:bodyPr/>
          <a:lstStyle/>
          <a:p>
            <a:r>
              <a:rPr lang="it-IT" dirty="0"/>
              <a:t>Differential amplifiers: role of the input common mode range</a:t>
            </a:r>
          </a:p>
        </p:txBody>
      </p:sp>
      <p:sp>
        <p:nvSpPr>
          <p:cNvPr id="3" name="Footer Placeholder 2">
            <a:extLst>
              <a:ext uri="{FF2B5EF4-FFF2-40B4-BE49-F238E27FC236}">
                <a16:creationId xmlns:a16="http://schemas.microsoft.com/office/drawing/2014/main" id="{CBCA0439-7572-4B38-8636-E91E9FD690E9}"/>
              </a:ext>
            </a:extLst>
          </p:cNvPr>
          <p:cNvSpPr>
            <a:spLocks noGrp="1"/>
          </p:cNvSpPr>
          <p:nvPr>
            <p:ph type="ftr" sz="quarter" idx="11"/>
          </p:nvPr>
        </p:nvSpPr>
        <p:spPr>
          <a:xfrm>
            <a:off x="3421156" y="6300787"/>
            <a:ext cx="5689862" cy="365125"/>
          </a:xfrm>
        </p:spPr>
        <p:txBody>
          <a:bodyPr/>
          <a:lstStyle/>
          <a:p>
            <a:r>
              <a:rPr lang="en-US" dirty="0"/>
              <a:t>P. Bruschi – Microelectronic System Design</a:t>
            </a:r>
          </a:p>
        </p:txBody>
      </p:sp>
      <p:sp>
        <p:nvSpPr>
          <p:cNvPr id="4" name="Slide Number Placeholder 3">
            <a:extLst>
              <a:ext uri="{FF2B5EF4-FFF2-40B4-BE49-F238E27FC236}">
                <a16:creationId xmlns:a16="http://schemas.microsoft.com/office/drawing/2014/main" id="{A3C1B42E-F739-466B-BBBB-C582C6E4D8E3}"/>
              </a:ext>
            </a:extLst>
          </p:cNvPr>
          <p:cNvSpPr>
            <a:spLocks noGrp="1"/>
          </p:cNvSpPr>
          <p:nvPr>
            <p:ph type="sldNum" sz="quarter" idx="12"/>
          </p:nvPr>
        </p:nvSpPr>
        <p:spPr>
          <a:xfrm>
            <a:off x="9882628" y="6300787"/>
            <a:ext cx="880621" cy="365125"/>
          </a:xfrm>
        </p:spPr>
        <p:txBody>
          <a:bodyPr/>
          <a:lstStyle/>
          <a:p>
            <a:fld id="{02055017-B6DE-4C35-A63B-40EADAC97849}" type="slidenum">
              <a:rPr lang="en-US" smtClean="0"/>
              <a:t>4</a:t>
            </a:fld>
            <a:endParaRPr lang="en-US" dirty="0"/>
          </a:p>
        </p:txBody>
      </p:sp>
      <p:pic>
        <p:nvPicPr>
          <p:cNvPr id="6" name="Graphic 5">
            <a:extLst>
              <a:ext uri="{FF2B5EF4-FFF2-40B4-BE49-F238E27FC236}">
                <a16:creationId xmlns:a16="http://schemas.microsoft.com/office/drawing/2014/main" id="{D6F40D2D-46F1-4250-92F6-4384255C97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0653" y="1943096"/>
            <a:ext cx="2724150" cy="1457325"/>
          </a:xfrm>
          <a:prstGeom prst="rect">
            <a:avLst/>
          </a:prstGeom>
        </p:spPr>
      </p:pic>
      <p:graphicFrame>
        <p:nvGraphicFramePr>
          <p:cNvPr id="7" name="Oggetto 12">
            <a:extLst>
              <a:ext uri="{FF2B5EF4-FFF2-40B4-BE49-F238E27FC236}">
                <a16:creationId xmlns:a16="http://schemas.microsoft.com/office/drawing/2014/main" id="{81C6BAB6-93C2-48E4-8E9F-42266346D1F7}"/>
              </a:ext>
            </a:extLst>
          </p:cNvPr>
          <p:cNvGraphicFramePr>
            <a:graphicFrameLocks noChangeAspect="1"/>
          </p:cNvGraphicFramePr>
          <p:nvPr>
            <p:extLst>
              <p:ext uri="{D42A27DB-BD31-4B8C-83A1-F6EECF244321}">
                <p14:modId xmlns:p14="http://schemas.microsoft.com/office/powerpoint/2010/main" val="1013535885"/>
              </p:ext>
            </p:extLst>
          </p:nvPr>
        </p:nvGraphicFramePr>
        <p:xfrm>
          <a:off x="1304296" y="5013112"/>
          <a:ext cx="995362" cy="434975"/>
        </p:xfrm>
        <a:graphic>
          <a:graphicData uri="http://schemas.openxmlformats.org/presentationml/2006/ole">
            <mc:AlternateContent xmlns:mc="http://schemas.openxmlformats.org/markup-compatibility/2006">
              <mc:Choice xmlns:v="urn:schemas-microsoft-com:vml" Requires="v">
                <p:oleObj name="Equation" r:id="rId4" imgW="520560" imgH="228600" progId="Equation.DSMT4">
                  <p:embed/>
                </p:oleObj>
              </mc:Choice>
              <mc:Fallback>
                <p:oleObj name="Equation" r:id="rId4" imgW="520560" imgH="228600" progId="Equation.DSMT4">
                  <p:embed/>
                  <p:pic>
                    <p:nvPicPr>
                      <p:cNvPr id="16" name="Oggetto 12">
                        <a:extLst>
                          <a:ext uri="{FF2B5EF4-FFF2-40B4-BE49-F238E27FC236}">
                            <a16:creationId xmlns:a16="http://schemas.microsoft.com/office/drawing/2014/main" id="{5A7D5FC6-0876-4BC9-9BFC-3B473CA5C949}"/>
                          </a:ext>
                        </a:extLst>
                      </p:cNvPr>
                      <p:cNvPicPr/>
                      <p:nvPr/>
                    </p:nvPicPr>
                    <p:blipFill>
                      <a:blip r:embed="rId5"/>
                      <a:stretch>
                        <a:fillRect/>
                      </a:stretch>
                    </p:blipFill>
                    <p:spPr>
                      <a:xfrm>
                        <a:off x="1304296" y="5013112"/>
                        <a:ext cx="995362" cy="4349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2B148B9-CA0B-45EC-BCE8-CC6F4AF55984}"/>
              </a:ext>
            </a:extLst>
          </p:cNvPr>
          <p:cNvSpPr txBox="1"/>
          <p:nvPr/>
        </p:nvSpPr>
        <p:spPr>
          <a:xfrm>
            <a:off x="1216970" y="3566073"/>
            <a:ext cx="251222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In the ideal case:</a:t>
            </a:r>
          </a:p>
        </p:txBody>
      </p:sp>
      <p:graphicFrame>
        <p:nvGraphicFramePr>
          <p:cNvPr id="9" name="Oggetto 12">
            <a:extLst>
              <a:ext uri="{FF2B5EF4-FFF2-40B4-BE49-F238E27FC236}">
                <a16:creationId xmlns:a16="http://schemas.microsoft.com/office/drawing/2014/main" id="{AE292D55-88D8-4EBC-BFC0-8FE636C49852}"/>
              </a:ext>
            </a:extLst>
          </p:cNvPr>
          <p:cNvGraphicFramePr>
            <a:graphicFrameLocks noChangeAspect="1"/>
          </p:cNvGraphicFramePr>
          <p:nvPr>
            <p:extLst>
              <p:ext uri="{D42A27DB-BD31-4B8C-83A1-F6EECF244321}">
                <p14:modId xmlns:p14="http://schemas.microsoft.com/office/powerpoint/2010/main" val="790349625"/>
              </p:ext>
            </p:extLst>
          </p:nvPr>
        </p:nvGraphicFramePr>
        <p:xfrm>
          <a:off x="1304296" y="5489997"/>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7"/>
                      <a:stretch>
                        <a:fillRect/>
                      </a:stretch>
                    </p:blipFill>
                    <p:spPr>
                      <a:xfrm>
                        <a:off x="1304296" y="5489997"/>
                        <a:ext cx="874712" cy="434975"/>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AF54BBAC-89F2-4093-B160-99A43104BA35}"/>
              </a:ext>
            </a:extLst>
          </p:cNvPr>
          <p:cNvGraphicFramePr>
            <a:graphicFrameLocks noChangeAspect="1"/>
          </p:cNvGraphicFramePr>
          <p:nvPr>
            <p:extLst>
              <p:ext uri="{D42A27DB-BD31-4B8C-83A1-F6EECF244321}">
                <p14:modId xmlns:p14="http://schemas.microsoft.com/office/powerpoint/2010/main" val="2621078960"/>
              </p:ext>
            </p:extLst>
          </p:nvPr>
        </p:nvGraphicFramePr>
        <p:xfrm>
          <a:off x="1304296" y="4069648"/>
          <a:ext cx="2111151" cy="439890"/>
        </p:xfrm>
        <a:graphic>
          <a:graphicData uri="http://schemas.openxmlformats.org/presentationml/2006/ole">
            <mc:AlternateContent xmlns:mc="http://schemas.openxmlformats.org/markup-compatibility/2006">
              <mc:Choice xmlns:v="urn:schemas-microsoft-com:vml" Requires="v">
                <p:oleObj name="Equation" r:id="rId8" imgW="1091880" imgH="228600" progId="Equation.DSMT4">
                  <p:embed/>
                </p:oleObj>
              </mc:Choice>
              <mc:Fallback>
                <p:oleObj name="Equation" r:id="rId8" imgW="109188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9"/>
                      <a:stretch>
                        <a:fillRect/>
                      </a:stretch>
                    </p:blipFill>
                    <p:spPr>
                      <a:xfrm>
                        <a:off x="1304296" y="4069648"/>
                        <a:ext cx="2111151" cy="43989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530467E-E7D8-43DD-AE37-48A41B3B7E10}"/>
              </a:ext>
            </a:extLst>
          </p:cNvPr>
          <p:cNvSpPr txBox="1"/>
          <p:nvPr/>
        </p:nvSpPr>
        <p:spPr>
          <a:xfrm>
            <a:off x="1187248" y="4509538"/>
            <a:ext cx="14791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We have:</a:t>
            </a:r>
          </a:p>
        </p:txBody>
      </p:sp>
      <p:sp>
        <p:nvSpPr>
          <p:cNvPr id="12" name="TextBox 11">
            <a:extLst>
              <a:ext uri="{FF2B5EF4-FFF2-40B4-BE49-F238E27FC236}">
                <a16:creationId xmlns:a16="http://schemas.microsoft.com/office/drawing/2014/main" id="{FEB5AC91-93B9-4D72-9F73-8AAAF36FB801}"/>
              </a:ext>
            </a:extLst>
          </p:cNvPr>
          <p:cNvSpPr txBox="1"/>
          <p:nvPr/>
        </p:nvSpPr>
        <p:spPr>
          <a:xfrm>
            <a:off x="3737441" y="4487557"/>
            <a:ext cx="353601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voltage follower operates correctly only for V</a:t>
            </a:r>
            <a:r>
              <a:rPr lang="it-IT" sz="2400" baseline="-25000" dirty="0">
                <a:latin typeface="Arial" panose="020B0604020202020204" pitchFamily="34" charset="0"/>
                <a:cs typeface="Arial" panose="020B0604020202020204" pitchFamily="34" charset="0"/>
              </a:rPr>
              <a:t>in</a:t>
            </a:r>
            <a:r>
              <a:rPr lang="it-IT" sz="2400" dirty="0">
                <a:latin typeface="Arial" panose="020B0604020202020204" pitchFamily="34" charset="0"/>
                <a:cs typeface="Arial" panose="020B0604020202020204" pitchFamily="34" charset="0"/>
              </a:rPr>
              <a:t> within the CM range </a:t>
            </a:r>
          </a:p>
        </p:txBody>
      </p:sp>
      <p:sp>
        <p:nvSpPr>
          <p:cNvPr id="13" name="TextBox 12">
            <a:extLst>
              <a:ext uri="{FF2B5EF4-FFF2-40B4-BE49-F238E27FC236}">
                <a16:creationId xmlns:a16="http://schemas.microsoft.com/office/drawing/2014/main" id="{CCEA7B3F-9322-4A28-A729-211DBAFEC39E}"/>
              </a:ext>
            </a:extLst>
          </p:cNvPr>
          <p:cNvSpPr txBox="1"/>
          <p:nvPr/>
        </p:nvSpPr>
        <p:spPr>
          <a:xfrm>
            <a:off x="7227176" y="1322273"/>
            <a:ext cx="4298032"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Another condition is clearly that V</a:t>
            </a:r>
            <a:r>
              <a:rPr lang="it-IT" sz="2400" baseline="-25000" dirty="0">
                <a:latin typeface="Arial" panose="020B0604020202020204" pitchFamily="34" charset="0"/>
                <a:cs typeface="Arial" panose="020B0604020202020204" pitchFamily="34" charset="0"/>
              </a:rPr>
              <a:t>out </a:t>
            </a:r>
            <a:r>
              <a:rPr lang="it-IT" sz="2400" dirty="0">
                <a:latin typeface="Arial" panose="020B0604020202020204" pitchFamily="34" charset="0"/>
                <a:cs typeface="Arial" panose="020B0604020202020204" pitchFamily="34" charset="0"/>
              </a:rPr>
              <a:t>is within the output range</a:t>
            </a:r>
          </a:p>
        </p:txBody>
      </p:sp>
      <p:graphicFrame>
        <p:nvGraphicFramePr>
          <p:cNvPr id="15" name="Oggetto 12">
            <a:extLst>
              <a:ext uri="{FF2B5EF4-FFF2-40B4-BE49-F238E27FC236}">
                <a16:creationId xmlns:a16="http://schemas.microsoft.com/office/drawing/2014/main" id="{76694C4B-0D61-43E0-A6A4-A007E0E859E4}"/>
              </a:ext>
            </a:extLst>
          </p:cNvPr>
          <p:cNvGraphicFramePr>
            <a:graphicFrameLocks noChangeAspect="1"/>
          </p:cNvGraphicFramePr>
          <p:nvPr>
            <p:extLst>
              <p:ext uri="{D42A27DB-BD31-4B8C-83A1-F6EECF244321}">
                <p14:modId xmlns:p14="http://schemas.microsoft.com/office/powerpoint/2010/main" val="2298913944"/>
              </p:ext>
            </p:extLst>
          </p:nvPr>
        </p:nvGraphicFramePr>
        <p:xfrm>
          <a:off x="7273457" y="3610860"/>
          <a:ext cx="4686300" cy="917575"/>
        </p:xfrm>
        <a:graphic>
          <a:graphicData uri="http://schemas.openxmlformats.org/presentationml/2006/ole">
            <mc:AlternateContent xmlns:mc="http://schemas.openxmlformats.org/markup-compatibility/2006">
              <mc:Choice xmlns:v="urn:schemas-microsoft-com:vml" Requires="v">
                <p:oleObj name="Equation" r:id="rId10" imgW="2450880" imgH="482400" progId="Equation.DSMT4">
                  <p:embed/>
                </p:oleObj>
              </mc:Choice>
              <mc:Fallback>
                <p:oleObj name="Equation" r:id="rId10" imgW="2450880" imgH="4824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11"/>
                      <a:stretch>
                        <a:fillRect/>
                      </a:stretch>
                    </p:blipFill>
                    <p:spPr>
                      <a:xfrm>
                        <a:off x="7273457" y="3610860"/>
                        <a:ext cx="4686300" cy="917575"/>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1AC6114F-8695-4BE4-B9B7-E4BD046B586F}"/>
              </a:ext>
            </a:extLst>
          </p:cNvPr>
          <p:cNvSpPr txBox="1"/>
          <p:nvPr/>
        </p:nvSpPr>
        <p:spPr>
          <a:xfrm>
            <a:off x="666792" y="975919"/>
            <a:ext cx="365253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voltage follower (buffer amplifier)</a:t>
            </a:r>
          </a:p>
        </p:txBody>
      </p:sp>
      <p:sp>
        <p:nvSpPr>
          <p:cNvPr id="16" name="Freccia a destra 15">
            <a:extLst>
              <a:ext uri="{FF2B5EF4-FFF2-40B4-BE49-F238E27FC236}">
                <a16:creationId xmlns:a16="http://schemas.microsoft.com/office/drawing/2014/main" id="{1E1EE68A-2329-41B8-9073-0D7EB96416E9}"/>
              </a:ext>
            </a:extLst>
          </p:cNvPr>
          <p:cNvSpPr/>
          <p:nvPr/>
        </p:nvSpPr>
        <p:spPr>
          <a:xfrm>
            <a:off x="2501002" y="4974200"/>
            <a:ext cx="995362" cy="4983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9D7757A5-3D55-403E-B338-1ED40944131A}"/>
              </a:ext>
            </a:extLst>
          </p:cNvPr>
          <p:cNvSpPr txBox="1"/>
          <p:nvPr/>
        </p:nvSpPr>
        <p:spPr>
          <a:xfrm>
            <a:off x="7273457" y="2789499"/>
            <a:ext cx="455059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the conditions for correct operation are:</a:t>
            </a:r>
          </a:p>
        </p:txBody>
      </p:sp>
    </p:spTree>
    <p:extLst>
      <p:ext uri="{BB962C8B-B14F-4D97-AF65-F5344CB8AC3E}">
        <p14:creationId xmlns:p14="http://schemas.microsoft.com/office/powerpoint/2010/main" val="98218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a:xfrm>
            <a:off x="10415121" y="6356350"/>
            <a:ext cx="880621" cy="365125"/>
          </a:xfrm>
        </p:spPr>
        <p:txBody>
          <a:bodyPr/>
          <a:lstStyle/>
          <a:p>
            <a:fld id="{02055017-B6DE-4C35-A63B-40EADAC97849}" type="slidenum">
              <a:rPr lang="en-US" smtClean="0"/>
              <a:t>5</a:t>
            </a:fld>
            <a:endParaRPr lang="en-US" dirty="0"/>
          </a:p>
        </p:txBody>
      </p:sp>
      <p:sp>
        <p:nvSpPr>
          <p:cNvPr id="7" name="CasellaDiTesto 6">
            <a:extLst>
              <a:ext uri="{FF2B5EF4-FFF2-40B4-BE49-F238E27FC236}">
                <a16:creationId xmlns:a16="http://schemas.microsoft.com/office/drawing/2014/main" id="{41E5B3F2-D1BC-44D1-A5D6-FC02CAB6F0CE}"/>
              </a:ext>
            </a:extLst>
          </p:cNvPr>
          <p:cNvSpPr txBox="1"/>
          <p:nvPr/>
        </p:nvSpPr>
        <p:spPr>
          <a:xfrm>
            <a:off x="2988781" y="38338"/>
            <a:ext cx="6597062"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Single Stage Voltage Amplifiers</a:t>
            </a:r>
          </a:p>
        </p:txBody>
      </p:sp>
      <p:sp>
        <p:nvSpPr>
          <p:cNvPr id="6" name="CasellaDiTesto 5">
            <a:extLst>
              <a:ext uri="{FF2B5EF4-FFF2-40B4-BE49-F238E27FC236}">
                <a16:creationId xmlns:a16="http://schemas.microsoft.com/office/drawing/2014/main" id="{3AABF6D4-F93F-4EBE-B2AA-24A29F8B0DD2}"/>
              </a:ext>
            </a:extLst>
          </p:cNvPr>
          <p:cNvSpPr txBox="1"/>
          <p:nvPr/>
        </p:nvSpPr>
        <p:spPr>
          <a:xfrm>
            <a:off x="173050" y="3273951"/>
            <a:ext cx="374468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first component converts the input voltage (single or differential)  into a current (single or differential)</a:t>
            </a:r>
          </a:p>
        </p:txBody>
      </p:sp>
      <p:graphicFrame>
        <p:nvGraphicFramePr>
          <p:cNvPr id="8" name="Oggetto 7">
            <a:extLst>
              <a:ext uri="{FF2B5EF4-FFF2-40B4-BE49-F238E27FC236}">
                <a16:creationId xmlns:a16="http://schemas.microsoft.com/office/drawing/2014/main" id="{98183405-0889-4BC9-AF20-EF47C8058FF9}"/>
              </a:ext>
            </a:extLst>
          </p:cNvPr>
          <p:cNvGraphicFramePr>
            <a:graphicFrameLocks noChangeAspect="1"/>
          </p:cNvGraphicFramePr>
          <p:nvPr/>
        </p:nvGraphicFramePr>
        <p:xfrm>
          <a:off x="392116" y="4877027"/>
          <a:ext cx="2279650" cy="539750"/>
        </p:xfrm>
        <a:graphic>
          <a:graphicData uri="http://schemas.openxmlformats.org/presentationml/2006/ole">
            <mc:AlternateContent xmlns:mc="http://schemas.openxmlformats.org/markup-compatibility/2006">
              <mc:Choice xmlns:v="urn:schemas-microsoft-com:vml" Requires="v">
                <p:oleObj name="Equation" r:id="rId2" imgW="965160" imgH="228600" progId="Equation.DSMT4">
                  <p:embed/>
                </p:oleObj>
              </mc:Choice>
              <mc:Fallback>
                <p:oleObj name="Equation" r:id="rId2" imgW="965160" imgH="228600" progId="Equation.DSMT4">
                  <p:embed/>
                  <p:pic>
                    <p:nvPicPr>
                      <p:cNvPr id="8" name="Oggetto 7">
                        <a:extLst>
                          <a:ext uri="{FF2B5EF4-FFF2-40B4-BE49-F238E27FC236}">
                            <a16:creationId xmlns:a16="http://schemas.microsoft.com/office/drawing/2014/main" id="{98183405-0889-4BC9-AF20-EF47C8058FF9}"/>
                          </a:ext>
                        </a:extLst>
                      </p:cNvPr>
                      <p:cNvPicPr/>
                      <p:nvPr/>
                    </p:nvPicPr>
                    <p:blipFill>
                      <a:blip r:embed="rId3"/>
                      <a:stretch>
                        <a:fillRect/>
                      </a:stretch>
                    </p:blipFill>
                    <p:spPr>
                      <a:xfrm>
                        <a:off x="392116" y="4877027"/>
                        <a:ext cx="2279650" cy="539750"/>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3E1A84D6-E389-45A6-AA1B-DA527B5EE795}"/>
              </a:ext>
            </a:extLst>
          </p:cNvPr>
          <p:cNvSpPr txBox="1"/>
          <p:nvPr/>
        </p:nvSpPr>
        <p:spPr>
          <a:xfrm>
            <a:off x="3928269" y="3552218"/>
            <a:ext cx="3744686"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second component is a current processing network, that takes the input currents and applies simple linear operations such as: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 and subtraction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 of constant currents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Multiplication by a constant gain factor</a:t>
            </a:r>
          </a:p>
        </p:txBody>
      </p:sp>
      <p:sp>
        <p:nvSpPr>
          <p:cNvPr id="10" name="CasellaDiTesto 9">
            <a:extLst>
              <a:ext uri="{FF2B5EF4-FFF2-40B4-BE49-F238E27FC236}">
                <a16:creationId xmlns:a16="http://schemas.microsoft.com/office/drawing/2014/main" id="{FB2D049E-026B-425B-B8DE-EEEAD2B4A9CA}"/>
              </a:ext>
            </a:extLst>
          </p:cNvPr>
          <p:cNvSpPr txBox="1"/>
          <p:nvPr/>
        </p:nvSpPr>
        <p:spPr>
          <a:xfrm>
            <a:off x="7867322" y="673144"/>
            <a:ext cx="4131937"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processed currents are finally conveyed to an output resistance (</a:t>
            </a:r>
            <a:r>
              <a:rPr lang="en-US" i="1" dirty="0">
                <a:latin typeface="Arial" panose="020B0604020202020204" pitchFamily="34" charset="0"/>
                <a:cs typeface="Arial" panose="020B0604020202020204" pitchFamily="34" charset="0"/>
              </a:rPr>
              <a:t>R</a:t>
            </a:r>
            <a:r>
              <a:rPr lang="en-US" i="1" baseline="-25000" dirty="0">
                <a:latin typeface="Arial" panose="020B0604020202020204" pitchFamily="34" charset="0"/>
                <a:cs typeface="Arial" panose="020B0604020202020204" pitchFamily="34" charset="0"/>
              </a:rPr>
              <a:t>out</a:t>
            </a:r>
            <a:r>
              <a:rPr lang="en-US" dirty="0">
                <a:latin typeface="Arial" panose="020B0604020202020204" pitchFamily="34" charset="0"/>
                <a:cs typeface="Arial" panose="020B0604020202020204" pitchFamily="34" charset="0"/>
              </a:rPr>
              <a:t>)  and converted back to a voltage (</a:t>
            </a:r>
            <a:r>
              <a:rPr lang="en-US" i="1" dirty="0" err="1">
                <a:latin typeface="Arial" panose="020B0604020202020204" pitchFamily="34" charset="0"/>
                <a:cs typeface="Arial" panose="020B0604020202020204" pitchFamily="34" charset="0"/>
              </a:rPr>
              <a:t>V</a:t>
            </a:r>
            <a:r>
              <a:rPr lang="en-US" i="1" baseline="-25000" dirty="0" err="1">
                <a:latin typeface="Arial" panose="020B0604020202020204" pitchFamily="34" charset="0"/>
                <a:cs typeface="Arial" panose="020B0604020202020204" pitchFamily="34" charset="0"/>
              </a:rPr>
              <a:t>out</a:t>
            </a:r>
            <a:r>
              <a:rPr lang="en-US" dirty="0">
                <a:latin typeface="Arial" panose="020B0604020202020204" pitchFamily="34" charset="0"/>
                <a:cs typeface="Arial" panose="020B0604020202020204" pitchFamily="34" charset="0"/>
              </a:rPr>
              <a:t>). In most cases, Rout is not a physical resistor, but is the output differential resistance of the I-to-I network. </a:t>
            </a:r>
          </a:p>
          <a:p>
            <a:r>
              <a:rPr lang="en-US" dirty="0">
                <a:latin typeface="Arial" panose="020B0604020202020204" pitchFamily="34" charset="0"/>
                <a:cs typeface="Arial" panose="020B0604020202020204" pitchFamily="34" charset="0"/>
              </a:rPr>
              <a:t>For this reason, one of the function of the I-to-I network is increasing the output resistance to increase gain</a:t>
            </a:r>
          </a:p>
        </p:txBody>
      </p:sp>
      <p:graphicFrame>
        <p:nvGraphicFramePr>
          <p:cNvPr id="11" name="Oggetto 10">
            <a:extLst>
              <a:ext uri="{FF2B5EF4-FFF2-40B4-BE49-F238E27FC236}">
                <a16:creationId xmlns:a16="http://schemas.microsoft.com/office/drawing/2014/main" id="{45425A91-23AA-468F-99D5-4BD8B28B6C94}"/>
              </a:ext>
            </a:extLst>
          </p:cNvPr>
          <p:cNvGraphicFramePr>
            <a:graphicFrameLocks noChangeAspect="1"/>
          </p:cNvGraphicFramePr>
          <p:nvPr>
            <p:extLst>
              <p:ext uri="{D42A27DB-BD31-4B8C-83A1-F6EECF244321}">
                <p14:modId xmlns:p14="http://schemas.microsoft.com/office/powerpoint/2010/main" val="2017602425"/>
              </p:ext>
            </p:extLst>
          </p:nvPr>
        </p:nvGraphicFramePr>
        <p:xfrm>
          <a:off x="7813163" y="3738448"/>
          <a:ext cx="4049713" cy="600075"/>
        </p:xfrm>
        <a:graphic>
          <a:graphicData uri="http://schemas.openxmlformats.org/presentationml/2006/ole">
            <mc:AlternateContent xmlns:mc="http://schemas.openxmlformats.org/markup-compatibility/2006">
              <mc:Choice xmlns:v="urn:schemas-microsoft-com:vml" Requires="v">
                <p:oleObj name="Equation" r:id="rId4" imgW="1714320" imgH="253800" progId="Equation.DSMT4">
                  <p:embed/>
                </p:oleObj>
              </mc:Choice>
              <mc:Fallback>
                <p:oleObj name="Equation" r:id="rId4" imgW="1714320" imgH="253800" progId="Equation.DSMT4">
                  <p:embed/>
                  <p:pic>
                    <p:nvPicPr>
                      <p:cNvPr id="11" name="Oggetto 10">
                        <a:extLst>
                          <a:ext uri="{FF2B5EF4-FFF2-40B4-BE49-F238E27FC236}">
                            <a16:creationId xmlns:a16="http://schemas.microsoft.com/office/drawing/2014/main" id="{45425A91-23AA-468F-99D5-4BD8B28B6C94}"/>
                          </a:ext>
                        </a:extLst>
                      </p:cNvPr>
                      <p:cNvPicPr/>
                      <p:nvPr/>
                    </p:nvPicPr>
                    <p:blipFill>
                      <a:blip r:embed="rId5"/>
                      <a:stretch>
                        <a:fillRect/>
                      </a:stretch>
                    </p:blipFill>
                    <p:spPr>
                      <a:xfrm>
                        <a:off x="7813163" y="3738448"/>
                        <a:ext cx="4049713" cy="60007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6694F7DF-5256-4192-8B1D-AF67DE87A48E}"/>
              </a:ext>
            </a:extLst>
          </p:cNvPr>
          <p:cNvGraphicFramePr>
            <a:graphicFrameLocks noChangeAspect="1"/>
          </p:cNvGraphicFramePr>
          <p:nvPr>
            <p:extLst>
              <p:ext uri="{D42A27DB-BD31-4B8C-83A1-F6EECF244321}">
                <p14:modId xmlns:p14="http://schemas.microsoft.com/office/powerpoint/2010/main" val="4072791399"/>
              </p:ext>
            </p:extLst>
          </p:nvPr>
        </p:nvGraphicFramePr>
        <p:xfrm>
          <a:off x="8138581" y="4922709"/>
          <a:ext cx="3179762" cy="1081088"/>
        </p:xfrm>
        <a:graphic>
          <a:graphicData uri="http://schemas.openxmlformats.org/presentationml/2006/ole">
            <mc:AlternateContent xmlns:mc="http://schemas.openxmlformats.org/markup-compatibility/2006">
              <mc:Choice xmlns:v="urn:schemas-microsoft-com:vml" Requires="v">
                <p:oleObj name="Equation" r:id="rId6" imgW="1346040" imgH="457200" progId="Equation.DSMT4">
                  <p:embed/>
                </p:oleObj>
              </mc:Choice>
              <mc:Fallback>
                <p:oleObj name="Equation" r:id="rId6" imgW="1346040" imgH="457200" progId="Equation.DSMT4">
                  <p:embed/>
                  <p:pic>
                    <p:nvPicPr>
                      <p:cNvPr id="12" name="Oggetto 11">
                        <a:extLst>
                          <a:ext uri="{FF2B5EF4-FFF2-40B4-BE49-F238E27FC236}">
                            <a16:creationId xmlns:a16="http://schemas.microsoft.com/office/drawing/2014/main" id="{6694F7DF-5256-4192-8B1D-AF67DE87A48E}"/>
                          </a:ext>
                        </a:extLst>
                      </p:cNvPr>
                      <p:cNvPicPr/>
                      <p:nvPr/>
                    </p:nvPicPr>
                    <p:blipFill>
                      <a:blip r:embed="rId7"/>
                      <a:stretch>
                        <a:fillRect/>
                      </a:stretch>
                    </p:blipFill>
                    <p:spPr>
                      <a:xfrm>
                        <a:off x="8138581" y="4922709"/>
                        <a:ext cx="3179762" cy="1081088"/>
                      </a:xfrm>
                      <a:prstGeom prst="rect">
                        <a:avLst/>
                      </a:prstGeom>
                    </p:spPr>
                  </p:pic>
                </p:oleObj>
              </mc:Fallback>
            </mc:AlternateContent>
          </a:graphicData>
        </a:graphic>
      </p:graphicFrame>
      <p:sp>
        <p:nvSpPr>
          <p:cNvPr id="13" name="CasellaDiTesto 12">
            <a:extLst>
              <a:ext uri="{FF2B5EF4-FFF2-40B4-BE49-F238E27FC236}">
                <a16:creationId xmlns:a16="http://schemas.microsoft.com/office/drawing/2014/main" id="{E7D30AEF-95A9-404C-B541-D38ECB932E03}"/>
              </a:ext>
            </a:extLst>
          </p:cNvPr>
          <p:cNvSpPr txBox="1"/>
          <p:nvPr/>
        </p:nvSpPr>
        <p:spPr>
          <a:xfrm>
            <a:off x="8910818" y="3258468"/>
            <a:ext cx="1350050"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38762F65-2B16-41A7-8B5A-C0699E73A24B}"/>
              </a:ext>
            </a:extLst>
          </p:cNvPr>
          <p:cNvSpPr txBox="1"/>
          <p:nvPr/>
        </p:nvSpPr>
        <p:spPr>
          <a:xfrm>
            <a:off x="826015" y="4384770"/>
            <a:ext cx="1350050"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7C5E7255-F2CB-4EA6-9C70-504FFF8151B6}"/>
              </a:ext>
            </a:extLst>
          </p:cNvPr>
          <p:cNvGraphicFramePr>
            <a:graphicFrameLocks noChangeAspect="1"/>
          </p:cNvGraphicFramePr>
          <p:nvPr>
            <p:extLst>
              <p:ext uri="{D42A27DB-BD31-4B8C-83A1-F6EECF244321}">
                <p14:modId xmlns:p14="http://schemas.microsoft.com/office/powerpoint/2010/main" val="4149720979"/>
              </p:ext>
            </p:extLst>
          </p:nvPr>
        </p:nvGraphicFramePr>
        <p:xfrm>
          <a:off x="4856049" y="2970218"/>
          <a:ext cx="1889125" cy="539750"/>
        </p:xfrm>
        <a:graphic>
          <a:graphicData uri="http://schemas.openxmlformats.org/presentationml/2006/ole">
            <mc:AlternateContent xmlns:mc="http://schemas.openxmlformats.org/markup-compatibility/2006">
              <mc:Choice xmlns:v="urn:schemas-microsoft-com:vml" Requires="v">
                <p:oleObj name="Equation" r:id="rId8" imgW="799920" imgH="228600" progId="Equation.DSMT4">
                  <p:embed/>
                </p:oleObj>
              </mc:Choice>
              <mc:Fallback>
                <p:oleObj name="Equation" r:id="rId8" imgW="799920" imgH="228600" progId="Equation.DSMT4">
                  <p:embed/>
                  <p:pic>
                    <p:nvPicPr>
                      <p:cNvPr id="12" name="Oggetto 11">
                        <a:extLst>
                          <a:ext uri="{FF2B5EF4-FFF2-40B4-BE49-F238E27FC236}">
                            <a16:creationId xmlns:a16="http://schemas.microsoft.com/office/drawing/2014/main" id="{6694F7DF-5256-4192-8B1D-AF67DE87A48E}"/>
                          </a:ext>
                        </a:extLst>
                      </p:cNvPr>
                      <p:cNvPicPr/>
                      <p:nvPr/>
                    </p:nvPicPr>
                    <p:blipFill>
                      <a:blip r:embed="rId9"/>
                      <a:stretch>
                        <a:fillRect/>
                      </a:stretch>
                    </p:blipFill>
                    <p:spPr>
                      <a:xfrm>
                        <a:off x="4856049" y="2970218"/>
                        <a:ext cx="1889125" cy="53975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7521D85F-245D-4933-BA7B-CD93F03965AB}"/>
              </a:ext>
            </a:extLst>
          </p:cNvPr>
          <p:cNvSpPr txBox="1"/>
          <p:nvPr/>
        </p:nvSpPr>
        <p:spPr>
          <a:xfrm>
            <a:off x="3965121" y="2579481"/>
            <a:ext cx="383310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small-signal output voltage</a:t>
            </a:r>
          </a:p>
        </p:txBody>
      </p:sp>
      <p:graphicFrame>
        <p:nvGraphicFramePr>
          <p:cNvPr id="17" name="Oggetto 16">
            <a:extLst>
              <a:ext uri="{FF2B5EF4-FFF2-40B4-BE49-F238E27FC236}">
                <a16:creationId xmlns:a16="http://schemas.microsoft.com/office/drawing/2014/main" id="{E7BB3CA1-9CEB-458C-9BBF-C2F7D038137B}"/>
              </a:ext>
            </a:extLst>
          </p:cNvPr>
          <p:cNvGraphicFramePr>
            <a:graphicFrameLocks noChangeAspect="1"/>
          </p:cNvGraphicFramePr>
          <p:nvPr>
            <p:extLst>
              <p:ext uri="{D42A27DB-BD31-4B8C-83A1-F6EECF244321}">
                <p14:modId xmlns:p14="http://schemas.microsoft.com/office/powerpoint/2010/main" val="2284903277"/>
              </p:ext>
            </p:extLst>
          </p:nvPr>
        </p:nvGraphicFramePr>
        <p:xfrm>
          <a:off x="7835434" y="4305129"/>
          <a:ext cx="2579687" cy="539750"/>
        </p:xfrm>
        <a:graphic>
          <a:graphicData uri="http://schemas.openxmlformats.org/presentationml/2006/ole">
            <mc:AlternateContent xmlns:mc="http://schemas.openxmlformats.org/markup-compatibility/2006">
              <mc:Choice xmlns:v="urn:schemas-microsoft-com:vml" Requires="v">
                <p:oleObj name="Equation" r:id="rId10" imgW="1091880" imgH="228600" progId="Equation.DSMT4">
                  <p:embed/>
                </p:oleObj>
              </mc:Choice>
              <mc:Fallback>
                <p:oleObj name="Equation" r:id="rId10" imgW="1091880" imgH="228600" progId="Equation.DSMT4">
                  <p:embed/>
                  <p:pic>
                    <p:nvPicPr>
                      <p:cNvPr id="15" name="Oggetto 14">
                        <a:extLst>
                          <a:ext uri="{FF2B5EF4-FFF2-40B4-BE49-F238E27FC236}">
                            <a16:creationId xmlns:a16="http://schemas.microsoft.com/office/drawing/2014/main" id="{7C5E7255-F2CB-4EA6-9C70-504FFF8151B6}"/>
                          </a:ext>
                        </a:extLst>
                      </p:cNvPr>
                      <p:cNvPicPr/>
                      <p:nvPr/>
                    </p:nvPicPr>
                    <p:blipFill>
                      <a:blip r:embed="rId11"/>
                      <a:stretch>
                        <a:fillRect/>
                      </a:stretch>
                    </p:blipFill>
                    <p:spPr>
                      <a:xfrm>
                        <a:off x="7835434" y="4305129"/>
                        <a:ext cx="2579687" cy="539750"/>
                      </a:xfrm>
                      <a:prstGeom prst="rect">
                        <a:avLst/>
                      </a:prstGeom>
                    </p:spPr>
                  </p:pic>
                </p:oleObj>
              </mc:Fallback>
            </mc:AlternateContent>
          </a:graphicData>
        </a:graphic>
      </p:graphicFrame>
      <p:cxnSp>
        <p:nvCxnSpPr>
          <p:cNvPr id="19" name="Connettore diritto 18">
            <a:extLst>
              <a:ext uri="{FF2B5EF4-FFF2-40B4-BE49-F238E27FC236}">
                <a16:creationId xmlns:a16="http://schemas.microsoft.com/office/drawing/2014/main" id="{57EB1C77-8D0D-4B4D-82DA-FD43732898EE}"/>
              </a:ext>
            </a:extLst>
          </p:cNvPr>
          <p:cNvCxnSpPr/>
          <p:nvPr/>
        </p:nvCxnSpPr>
        <p:spPr>
          <a:xfrm>
            <a:off x="9125277" y="6003797"/>
            <a:ext cx="16160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7294118-F77B-4469-8938-A54D80803052}"/>
              </a:ext>
            </a:extLst>
          </p:cNvPr>
          <p:cNvCxnSpPr/>
          <p:nvPr/>
        </p:nvCxnSpPr>
        <p:spPr>
          <a:xfrm>
            <a:off x="9109755" y="6048561"/>
            <a:ext cx="16160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Elemento grafico 1">
            <a:extLst>
              <a:ext uri="{FF2B5EF4-FFF2-40B4-BE49-F238E27FC236}">
                <a16:creationId xmlns:a16="http://schemas.microsoft.com/office/drawing/2014/main" id="{5B7DF553-7990-4ACE-85FD-1A898FCC7483}"/>
              </a:ext>
            </a:extLst>
          </p:cNvPr>
          <p:cNvSpPr txBox="1"/>
          <p:nvPr/>
        </p:nvSpPr>
        <p:spPr>
          <a:xfrm>
            <a:off x="5951399" y="1460777"/>
            <a:ext cx="750608"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V</a:t>
            </a:r>
            <a:r>
              <a:rPr lang="en-US" sz="2744" i="1" spc="0" baseline="-27337" dirty="0">
                <a:solidFill>
                  <a:srgbClr val="000000"/>
                </a:solidFill>
                <a:latin typeface="Arial"/>
                <a:cs typeface="Arial"/>
                <a:sym typeface="Arial"/>
                <a:rtl val="0"/>
              </a:rPr>
              <a:t>out</a:t>
            </a:r>
          </a:p>
        </p:txBody>
      </p:sp>
      <p:grpSp>
        <p:nvGrpSpPr>
          <p:cNvPr id="62" name="Gruppo 61">
            <a:extLst>
              <a:ext uri="{FF2B5EF4-FFF2-40B4-BE49-F238E27FC236}">
                <a16:creationId xmlns:a16="http://schemas.microsoft.com/office/drawing/2014/main" id="{567F381B-0419-46B5-9F96-027CD4F479C7}"/>
              </a:ext>
            </a:extLst>
          </p:cNvPr>
          <p:cNvGrpSpPr/>
          <p:nvPr/>
        </p:nvGrpSpPr>
        <p:grpSpPr>
          <a:xfrm>
            <a:off x="173050" y="599052"/>
            <a:ext cx="6282923" cy="2192734"/>
            <a:chOff x="142023" y="618930"/>
            <a:chExt cx="6282923" cy="2192734"/>
          </a:xfrm>
        </p:grpSpPr>
        <p:sp>
          <p:nvSpPr>
            <p:cNvPr id="3" name="Elemento grafico 1">
              <a:extLst>
                <a:ext uri="{FF2B5EF4-FFF2-40B4-BE49-F238E27FC236}">
                  <a16:creationId xmlns:a16="http://schemas.microsoft.com/office/drawing/2014/main" id="{B5884695-3FA8-4F9E-BC2E-C9C753AC057F}"/>
                </a:ext>
              </a:extLst>
            </p:cNvPr>
            <p:cNvSpPr/>
            <p:nvPr/>
          </p:nvSpPr>
          <p:spPr>
            <a:xfrm>
              <a:off x="5008658" y="2110012"/>
              <a:ext cx="516129" cy="12902"/>
            </a:xfrm>
            <a:custGeom>
              <a:avLst/>
              <a:gdLst>
                <a:gd name="connsiteX0" fmla="*/ 0 w 516129"/>
                <a:gd name="connsiteY0" fmla="*/ 0 h 12902"/>
                <a:gd name="connsiteX1" fmla="*/ 516130 w 516129"/>
                <a:gd name="connsiteY1" fmla="*/ 0 h 12902"/>
              </a:gdLst>
              <a:ahLst/>
              <a:cxnLst>
                <a:cxn ang="0">
                  <a:pos x="connsiteX0" y="connsiteY0"/>
                </a:cxn>
                <a:cxn ang="0">
                  <a:pos x="connsiteX1" y="connsiteY1"/>
                </a:cxn>
              </a:cxnLst>
              <a:rect l="l" t="t" r="r" b="b"/>
              <a:pathLst>
                <a:path w="516129" h="12902">
                  <a:moveTo>
                    <a:pt x="0" y="0"/>
                  </a:moveTo>
                  <a:lnTo>
                    <a:pt x="516130" y="0"/>
                  </a:lnTo>
                </a:path>
              </a:pathLst>
            </a:custGeom>
            <a:noFill/>
            <a:ln w="25779" cap="rnd">
              <a:solidFill>
                <a:srgbClr val="000000">
                  <a:alpha val="69000"/>
                </a:srgbClr>
              </a:solidFill>
              <a:prstDash val="solid"/>
              <a:miter/>
            </a:ln>
          </p:spPr>
          <p:txBody>
            <a:bodyPr rtlCol="0" anchor="ctr"/>
            <a:lstStyle/>
            <a:p>
              <a:endParaRPr lang="en-US"/>
            </a:p>
          </p:txBody>
        </p:sp>
        <p:sp>
          <p:nvSpPr>
            <p:cNvPr id="18" name="Elemento grafico 1">
              <a:extLst>
                <a:ext uri="{FF2B5EF4-FFF2-40B4-BE49-F238E27FC236}">
                  <a16:creationId xmlns:a16="http://schemas.microsoft.com/office/drawing/2014/main" id="{B5884695-3FA8-4F9E-BC2E-C9C753AC057F}"/>
                </a:ext>
              </a:extLst>
            </p:cNvPr>
            <p:cNvSpPr/>
            <p:nvPr/>
          </p:nvSpPr>
          <p:spPr>
            <a:xfrm>
              <a:off x="5008658" y="1297125"/>
              <a:ext cx="516129" cy="12902"/>
            </a:xfrm>
            <a:custGeom>
              <a:avLst/>
              <a:gdLst>
                <a:gd name="connsiteX0" fmla="*/ 516130 w 516129"/>
                <a:gd name="connsiteY0" fmla="*/ 0 h 12902"/>
                <a:gd name="connsiteX1" fmla="*/ 0 w 516129"/>
                <a:gd name="connsiteY1" fmla="*/ 0 h 12902"/>
              </a:gdLst>
              <a:ahLst/>
              <a:cxnLst>
                <a:cxn ang="0">
                  <a:pos x="connsiteX0" y="connsiteY0"/>
                </a:cxn>
                <a:cxn ang="0">
                  <a:pos x="connsiteX1" y="connsiteY1"/>
                </a:cxn>
              </a:cxnLst>
              <a:rect l="l" t="t" r="r" b="b"/>
              <a:pathLst>
                <a:path w="516129" h="12902">
                  <a:moveTo>
                    <a:pt x="516130" y="0"/>
                  </a:moveTo>
                  <a:lnTo>
                    <a:pt x="0" y="0"/>
                  </a:lnTo>
                </a:path>
              </a:pathLst>
            </a:custGeom>
            <a:noFill/>
            <a:ln w="25779" cap="rnd">
              <a:solidFill>
                <a:srgbClr val="000000">
                  <a:alpha val="69000"/>
                </a:srgbClr>
              </a:solidFill>
              <a:prstDash val="solid"/>
              <a:miter/>
            </a:ln>
          </p:spPr>
          <p:txBody>
            <a:bodyPr rtlCol="0" anchor="ctr"/>
            <a:lstStyle/>
            <a:p>
              <a:endParaRPr lang="en-US"/>
            </a:p>
          </p:txBody>
        </p:sp>
        <p:sp>
          <p:nvSpPr>
            <p:cNvPr id="21" name="Elemento grafico 1">
              <a:extLst>
                <a:ext uri="{FF2B5EF4-FFF2-40B4-BE49-F238E27FC236}">
                  <a16:creationId xmlns:a16="http://schemas.microsoft.com/office/drawing/2014/main" id="{B5884695-3FA8-4F9E-BC2E-C9C753AC057F}"/>
                </a:ext>
              </a:extLst>
            </p:cNvPr>
            <p:cNvSpPr/>
            <p:nvPr/>
          </p:nvSpPr>
          <p:spPr>
            <a:xfrm rot="5400000">
              <a:off x="2894128" y="1183510"/>
              <a:ext cx="202245" cy="162093"/>
            </a:xfrm>
            <a:custGeom>
              <a:avLst/>
              <a:gdLst>
                <a:gd name="connsiteX0" fmla="*/ 202326 w 202245"/>
                <a:gd name="connsiteY0" fmla="*/ 161942 h 162093"/>
                <a:gd name="connsiteX1" fmla="*/ 80 w 202245"/>
                <a:gd name="connsiteY1" fmla="*/ 161942 h 162093"/>
                <a:gd name="connsiteX2" fmla="*/ 101203 w 202245"/>
                <a:gd name="connsiteY2" fmla="*/ -151 h 162093"/>
              </a:gdLst>
              <a:ahLst/>
              <a:cxnLst>
                <a:cxn ang="0">
                  <a:pos x="connsiteX0" y="connsiteY0"/>
                </a:cxn>
                <a:cxn ang="0">
                  <a:pos x="connsiteX1" y="connsiteY1"/>
                </a:cxn>
                <a:cxn ang="0">
                  <a:pos x="connsiteX2" y="connsiteY2"/>
                </a:cxn>
              </a:cxnLst>
              <a:rect l="l" t="t" r="r" b="b"/>
              <a:pathLst>
                <a:path w="202245" h="162093">
                  <a:moveTo>
                    <a:pt x="202326" y="161942"/>
                  </a:moveTo>
                  <a:lnTo>
                    <a:pt x="80" y="161942"/>
                  </a:lnTo>
                  <a:lnTo>
                    <a:pt x="101203" y="-151"/>
                  </a:lnTo>
                  <a:close/>
                </a:path>
              </a:pathLst>
            </a:custGeom>
            <a:solidFill>
              <a:srgbClr val="2B1100"/>
            </a:solidFill>
            <a:ln w="25806" cap="flat">
              <a:solidFill>
                <a:srgbClr val="000000"/>
              </a:solidFill>
              <a:prstDash val="solid"/>
              <a:miter/>
            </a:ln>
          </p:spPr>
          <p:txBody>
            <a:bodyPr rtlCol="0" anchor="ctr"/>
            <a:lstStyle/>
            <a:p>
              <a:endParaRPr lang="en-US"/>
            </a:p>
          </p:txBody>
        </p:sp>
        <p:grpSp>
          <p:nvGrpSpPr>
            <p:cNvPr id="22" name="Elemento grafico 1">
              <a:extLst>
                <a:ext uri="{FF2B5EF4-FFF2-40B4-BE49-F238E27FC236}">
                  <a16:creationId xmlns:a16="http://schemas.microsoft.com/office/drawing/2014/main" id="{AE878DBE-8C78-40A0-8F66-E912F233FD71}"/>
                </a:ext>
              </a:extLst>
            </p:cNvPr>
            <p:cNvGrpSpPr/>
            <p:nvPr/>
          </p:nvGrpSpPr>
          <p:grpSpPr>
            <a:xfrm>
              <a:off x="5153201" y="1464668"/>
              <a:ext cx="111958" cy="449843"/>
              <a:chOff x="5153201" y="1464668"/>
              <a:chExt cx="111958" cy="449843"/>
            </a:xfrm>
          </p:grpSpPr>
          <p:sp>
            <p:nvSpPr>
              <p:cNvPr id="23" name="Elemento grafico 1">
                <a:extLst>
                  <a:ext uri="{FF2B5EF4-FFF2-40B4-BE49-F238E27FC236}">
                    <a16:creationId xmlns:a16="http://schemas.microsoft.com/office/drawing/2014/main" id="{0B334B9A-49E9-4F76-95C4-8671B69E1766}"/>
                  </a:ext>
                </a:extLst>
              </p:cNvPr>
              <p:cNvSpPr/>
              <p:nvPr/>
            </p:nvSpPr>
            <p:spPr>
              <a:xfrm rot="10800000">
                <a:off x="5153201" y="1812667"/>
                <a:ext cx="111958" cy="101844"/>
              </a:xfrm>
              <a:custGeom>
                <a:avLst/>
                <a:gdLst>
                  <a:gd name="connsiteX0" fmla="*/ 112211 w 111958"/>
                  <a:gd name="connsiteY0" fmla="*/ 101739 h 101844"/>
                  <a:gd name="connsiteX1" fmla="*/ 252 w 111958"/>
                  <a:gd name="connsiteY1" fmla="*/ 101739 h 101844"/>
                  <a:gd name="connsiteX2" fmla="*/ 56231 w 111958"/>
                  <a:gd name="connsiteY2" fmla="*/ -105 h 101844"/>
                </a:gdLst>
                <a:ahLst/>
                <a:cxnLst>
                  <a:cxn ang="0">
                    <a:pos x="connsiteX0" y="connsiteY0"/>
                  </a:cxn>
                  <a:cxn ang="0">
                    <a:pos x="connsiteX1" y="connsiteY1"/>
                  </a:cxn>
                  <a:cxn ang="0">
                    <a:pos x="connsiteX2" y="connsiteY2"/>
                  </a:cxn>
                </a:cxnLst>
                <a:rect l="l" t="t" r="r" b="b"/>
                <a:pathLst>
                  <a:path w="111958" h="101844">
                    <a:moveTo>
                      <a:pt x="112211" y="101739"/>
                    </a:moveTo>
                    <a:lnTo>
                      <a:pt x="252" y="101739"/>
                    </a:lnTo>
                    <a:lnTo>
                      <a:pt x="56231" y="-105"/>
                    </a:lnTo>
                    <a:close/>
                  </a:path>
                </a:pathLst>
              </a:custGeom>
              <a:solidFill>
                <a:srgbClr val="2B1100"/>
              </a:solidFill>
              <a:ln w="25795" cap="flat">
                <a:solidFill>
                  <a:srgbClr val="000000"/>
                </a:solidFill>
                <a:prstDash val="solid"/>
                <a:miter/>
              </a:ln>
            </p:spPr>
            <p:txBody>
              <a:bodyPr rtlCol="0" anchor="ctr"/>
              <a:lstStyle/>
              <a:p>
                <a:endParaRPr lang="en-US"/>
              </a:p>
            </p:txBody>
          </p:sp>
          <p:sp>
            <p:nvSpPr>
              <p:cNvPr id="24" name="Elemento grafico 1">
                <a:extLst>
                  <a:ext uri="{FF2B5EF4-FFF2-40B4-BE49-F238E27FC236}">
                    <a16:creationId xmlns:a16="http://schemas.microsoft.com/office/drawing/2014/main" id="{F0C255A0-901C-441A-AB2C-78740CBDC10E}"/>
                  </a:ext>
                </a:extLst>
              </p:cNvPr>
              <p:cNvSpPr/>
              <p:nvPr/>
            </p:nvSpPr>
            <p:spPr>
              <a:xfrm>
                <a:off x="5209179" y="1464668"/>
                <a:ext cx="12902" cy="381952"/>
              </a:xfrm>
              <a:custGeom>
                <a:avLst/>
                <a:gdLst>
                  <a:gd name="connsiteX0" fmla="*/ 358 w 12902"/>
                  <a:gd name="connsiteY0" fmla="*/ 382038 h 381952"/>
                  <a:gd name="connsiteX1" fmla="*/ 358 w 12902"/>
                  <a:gd name="connsiteY1" fmla="*/ 85 h 381952"/>
                </a:gdLst>
                <a:ahLst/>
                <a:cxnLst>
                  <a:cxn ang="0">
                    <a:pos x="connsiteX0" y="connsiteY0"/>
                  </a:cxn>
                  <a:cxn ang="0">
                    <a:pos x="connsiteX1" y="connsiteY1"/>
                  </a:cxn>
                </a:cxnLst>
                <a:rect l="l" t="t" r="r" b="b"/>
                <a:pathLst>
                  <a:path w="12902" h="381952">
                    <a:moveTo>
                      <a:pt x="358" y="382038"/>
                    </a:moveTo>
                    <a:lnTo>
                      <a:pt x="358" y="85"/>
                    </a:lnTo>
                  </a:path>
                </a:pathLst>
              </a:custGeom>
              <a:noFill/>
              <a:ln w="25788" cap="rnd">
                <a:solidFill>
                  <a:srgbClr val="000000"/>
                </a:solidFill>
                <a:prstDash val="solid"/>
                <a:miter/>
              </a:ln>
            </p:spPr>
            <p:txBody>
              <a:bodyPr rtlCol="0" anchor="ctr"/>
              <a:lstStyle/>
              <a:p>
                <a:endParaRPr lang="en-US"/>
              </a:p>
            </p:txBody>
          </p:sp>
        </p:grpSp>
        <p:sp>
          <p:nvSpPr>
            <p:cNvPr id="25" name="Elemento grafico 1">
              <a:extLst>
                <a:ext uri="{FF2B5EF4-FFF2-40B4-BE49-F238E27FC236}">
                  <a16:creationId xmlns:a16="http://schemas.microsoft.com/office/drawing/2014/main" id="{B3EF08DB-1588-4E48-89E8-BB0DF39B92F0}"/>
                </a:ext>
              </a:extLst>
            </p:cNvPr>
            <p:cNvSpPr/>
            <p:nvPr/>
          </p:nvSpPr>
          <p:spPr>
            <a:xfrm>
              <a:off x="1395841" y="1020546"/>
              <a:ext cx="1338393" cy="1338393"/>
            </a:xfrm>
            <a:custGeom>
              <a:avLst/>
              <a:gdLst>
                <a:gd name="connsiteX0" fmla="*/ 0 w 1338393"/>
                <a:gd name="connsiteY0" fmla="*/ 0 h 1338393"/>
                <a:gd name="connsiteX1" fmla="*/ 1338394 w 1338393"/>
                <a:gd name="connsiteY1" fmla="*/ 0 h 1338393"/>
                <a:gd name="connsiteX2" fmla="*/ 1338394 w 1338393"/>
                <a:gd name="connsiteY2" fmla="*/ 1338394 h 1338393"/>
                <a:gd name="connsiteX3" fmla="*/ 0 w 1338393"/>
                <a:gd name="connsiteY3" fmla="*/ 1338394 h 1338393"/>
              </a:gdLst>
              <a:ahLst/>
              <a:cxnLst>
                <a:cxn ang="0">
                  <a:pos x="connsiteX0" y="connsiteY0"/>
                </a:cxn>
                <a:cxn ang="0">
                  <a:pos x="connsiteX1" y="connsiteY1"/>
                </a:cxn>
                <a:cxn ang="0">
                  <a:pos x="connsiteX2" y="connsiteY2"/>
                </a:cxn>
                <a:cxn ang="0">
                  <a:pos x="connsiteX3" y="connsiteY3"/>
                </a:cxn>
              </a:cxnLst>
              <a:rect l="l" t="t" r="r" b="b"/>
              <a:pathLst>
                <a:path w="1338393" h="1338393">
                  <a:moveTo>
                    <a:pt x="0" y="0"/>
                  </a:moveTo>
                  <a:lnTo>
                    <a:pt x="1338394" y="0"/>
                  </a:lnTo>
                  <a:lnTo>
                    <a:pt x="1338394" y="1338394"/>
                  </a:lnTo>
                  <a:lnTo>
                    <a:pt x="0" y="1338394"/>
                  </a:lnTo>
                  <a:close/>
                </a:path>
              </a:pathLst>
            </a:custGeom>
            <a:solidFill>
              <a:srgbClr val="FFFFFF"/>
            </a:solidFill>
            <a:ln w="25787" cap="rnd">
              <a:solidFill>
                <a:srgbClr val="000000"/>
              </a:solidFill>
              <a:prstDash val="solid"/>
              <a:miter/>
            </a:ln>
          </p:spPr>
          <p:txBody>
            <a:bodyPr rtlCol="0" anchor="ctr"/>
            <a:lstStyle/>
            <a:p>
              <a:endParaRPr lang="en-US"/>
            </a:p>
          </p:txBody>
        </p:sp>
        <p:sp>
          <p:nvSpPr>
            <p:cNvPr id="26" name="Elemento grafico 1">
              <a:extLst>
                <a:ext uri="{FF2B5EF4-FFF2-40B4-BE49-F238E27FC236}">
                  <a16:creationId xmlns:a16="http://schemas.microsoft.com/office/drawing/2014/main" id="{9627B5E1-04DF-4ADC-95AB-E8DDC5DB852C}"/>
                </a:ext>
              </a:extLst>
            </p:cNvPr>
            <p:cNvSpPr/>
            <p:nvPr/>
          </p:nvSpPr>
          <p:spPr>
            <a:xfrm>
              <a:off x="3202250" y="1020546"/>
              <a:ext cx="1338393" cy="1338393"/>
            </a:xfrm>
            <a:custGeom>
              <a:avLst/>
              <a:gdLst>
                <a:gd name="connsiteX0" fmla="*/ 0 w 1338393"/>
                <a:gd name="connsiteY0" fmla="*/ 0 h 1338393"/>
                <a:gd name="connsiteX1" fmla="*/ 1338394 w 1338393"/>
                <a:gd name="connsiteY1" fmla="*/ 0 h 1338393"/>
                <a:gd name="connsiteX2" fmla="*/ 1338394 w 1338393"/>
                <a:gd name="connsiteY2" fmla="*/ 1338394 h 1338393"/>
                <a:gd name="connsiteX3" fmla="*/ 0 w 1338393"/>
                <a:gd name="connsiteY3" fmla="*/ 1338394 h 1338393"/>
              </a:gdLst>
              <a:ahLst/>
              <a:cxnLst>
                <a:cxn ang="0">
                  <a:pos x="connsiteX0" y="connsiteY0"/>
                </a:cxn>
                <a:cxn ang="0">
                  <a:pos x="connsiteX1" y="connsiteY1"/>
                </a:cxn>
                <a:cxn ang="0">
                  <a:pos x="connsiteX2" y="connsiteY2"/>
                </a:cxn>
                <a:cxn ang="0">
                  <a:pos x="connsiteX3" y="connsiteY3"/>
                </a:cxn>
              </a:cxnLst>
              <a:rect l="l" t="t" r="r" b="b"/>
              <a:pathLst>
                <a:path w="1338393" h="1338393">
                  <a:moveTo>
                    <a:pt x="0" y="0"/>
                  </a:moveTo>
                  <a:lnTo>
                    <a:pt x="1338394" y="0"/>
                  </a:lnTo>
                  <a:lnTo>
                    <a:pt x="1338394" y="1338394"/>
                  </a:lnTo>
                  <a:lnTo>
                    <a:pt x="0" y="1338394"/>
                  </a:lnTo>
                  <a:close/>
                </a:path>
              </a:pathLst>
            </a:custGeom>
            <a:solidFill>
              <a:srgbClr val="FFFFFF"/>
            </a:solidFill>
            <a:ln w="25787" cap="rnd">
              <a:solidFill>
                <a:srgbClr val="000000"/>
              </a:solidFill>
              <a:prstDash val="solid"/>
              <a:miter/>
            </a:ln>
          </p:spPr>
          <p:txBody>
            <a:bodyPr rtlCol="0" anchor="ctr"/>
            <a:lstStyle/>
            <a:p>
              <a:endParaRPr lang="en-US"/>
            </a:p>
          </p:txBody>
        </p:sp>
        <p:grpSp>
          <p:nvGrpSpPr>
            <p:cNvPr id="27" name="Elemento grafico 1">
              <a:extLst>
                <a:ext uri="{FF2B5EF4-FFF2-40B4-BE49-F238E27FC236}">
                  <a16:creationId xmlns:a16="http://schemas.microsoft.com/office/drawing/2014/main" id="{2E419162-358D-48CD-824B-B7769DA3F4E0}"/>
                </a:ext>
              </a:extLst>
            </p:cNvPr>
            <p:cNvGrpSpPr/>
            <p:nvPr/>
          </p:nvGrpSpPr>
          <p:grpSpPr>
            <a:xfrm>
              <a:off x="964646" y="1213648"/>
              <a:ext cx="431011" cy="101834"/>
              <a:chOff x="964646" y="1213648"/>
              <a:chExt cx="431011" cy="101834"/>
            </a:xfrm>
          </p:grpSpPr>
          <p:sp>
            <p:nvSpPr>
              <p:cNvPr id="28" name="Elemento grafico 1">
                <a:extLst>
                  <a:ext uri="{FF2B5EF4-FFF2-40B4-BE49-F238E27FC236}">
                    <a16:creationId xmlns:a16="http://schemas.microsoft.com/office/drawing/2014/main" id="{946B8B56-0BCB-4C71-A60E-FCB73CF63F5E}"/>
                  </a:ext>
                </a:extLst>
              </p:cNvPr>
              <p:cNvSpPr/>
              <p:nvPr/>
            </p:nvSpPr>
            <p:spPr>
              <a:xfrm rot="10800000" flipV="1">
                <a:off x="1066481" y="1264565"/>
                <a:ext cx="329176" cy="12902"/>
              </a:xfrm>
              <a:custGeom>
                <a:avLst/>
                <a:gdLst>
                  <a:gd name="connsiteX0" fmla="*/ 105 w 329176"/>
                  <a:gd name="connsiteY0" fmla="*/ -61 h 12902"/>
                  <a:gd name="connsiteX1" fmla="*/ 329282 w 329176"/>
                  <a:gd name="connsiteY1" fmla="*/ -61 h 12902"/>
                </a:gdLst>
                <a:ahLst/>
                <a:cxnLst>
                  <a:cxn ang="0">
                    <a:pos x="connsiteX0" y="connsiteY0"/>
                  </a:cxn>
                  <a:cxn ang="0">
                    <a:pos x="connsiteX1" y="connsiteY1"/>
                  </a:cxn>
                </a:cxnLst>
                <a:rect l="l" t="t" r="r" b="b"/>
                <a:pathLst>
                  <a:path w="329176" h="12902">
                    <a:moveTo>
                      <a:pt x="105" y="-61"/>
                    </a:moveTo>
                    <a:lnTo>
                      <a:pt x="329282" y="-61"/>
                    </a:lnTo>
                  </a:path>
                </a:pathLst>
              </a:custGeom>
              <a:noFill/>
              <a:ln w="25788" cap="rnd">
                <a:solidFill>
                  <a:srgbClr val="000000"/>
                </a:solidFill>
                <a:prstDash val="solid"/>
                <a:miter/>
              </a:ln>
            </p:spPr>
            <p:txBody>
              <a:bodyPr rtlCol="0" anchor="ctr"/>
              <a:lstStyle/>
              <a:p>
                <a:endParaRPr lang="en-US"/>
              </a:p>
            </p:txBody>
          </p:sp>
          <p:sp>
            <p:nvSpPr>
              <p:cNvPr id="29" name="Elemento grafico 1">
                <a:extLst>
                  <a:ext uri="{FF2B5EF4-FFF2-40B4-BE49-F238E27FC236}">
                    <a16:creationId xmlns:a16="http://schemas.microsoft.com/office/drawing/2014/main" id="{B5D71A9C-D6D4-4BFD-9B44-5146D5947F1A}"/>
                  </a:ext>
                </a:extLst>
              </p:cNvPr>
              <p:cNvSpPr/>
              <p:nvPr/>
            </p:nvSpPr>
            <p:spPr>
              <a:xfrm rot="10800000" flipV="1">
                <a:off x="964646" y="1213648"/>
                <a:ext cx="101834" cy="101834"/>
              </a:xfrm>
              <a:custGeom>
                <a:avLst/>
                <a:gdLst>
                  <a:gd name="connsiteX0" fmla="*/ 101918 w 101834"/>
                  <a:gd name="connsiteY0" fmla="*/ 50856 h 101834"/>
                  <a:gd name="connsiteX1" fmla="*/ 51001 w 101834"/>
                  <a:gd name="connsiteY1" fmla="*/ 101773 h 101834"/>
                  <a:gd name="connsiteX2" fmla="*/ 84 w 101834"/>
                  <a:gd name="connsiteY2" fmla="*/ 50856 h 101834"/>
                  <a:gd name="connsiteX3" fmla="*/ 51001 w 101834"/>
                  <a:gd name="connsiteY3" fmla="*/ -61 h 101834"/>
                  <a:gd name="connsiteX4" fmla="*/ 101918 w 101834"/>
                  <a:gd name="connsiteY4" fmla="*/ 50856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1918" y="50856"/>
                    </a:moveTo>
                    <a:cubicBezTo>
                      <a:pt x="101918" y="78977"/>
                      <a:pt x="79122" y="101773"/>
                      <a:pt x="51001" y="101773"/>
                    </a:cubicBezTo>
                    <a:cubicBezTo>
                      <a:pt x="22880" y="101773"/>
                      <a:pt x="84" y="78977"/>
                      <a:pt x="84" y="50856"/>
                    </a:cubicBezTo>
                    <a:cubicBezTo>
                      <a:pt x="84" y="22735"/>
                      <a:pt x="22880" y="-61"/>
                      <a:pt x="51001" y="-61"/>
                    </a:cubicBezTo>
                    <a:cubicBezTo>
                      <a:pt x="79122" y="-61"/>
                      <a:pt x="101918" y="22735"/>
                      <a:pt x="101918" y="50856"/>
                    </a:cubicBezTo>
                    <a:close/>
                  </a:path>
                </a:pathLst>
              </a:custGeom>
              <a:solidFill>
                <a:srgbClr val="FFFFFF"/>
              </a:solidFill>
              <a:ln w="25788" cap="rnd">
                <a:solidFill>
                  <a:srgbClr val="000000"/>
                </a:solidFill>
                <a:prstDash val="solid"/>
                <a:miter/>
              </a:ln>
            </p:spPr>
            <p:txBody>
              <a:bodyPr rtlCol="0" anchor="ctr"/>
              <a:lstStyle/>
              <a:p>
                <a:endParaRPr lang="en-US"/>
              </a:p>
            </p:txBody>
          </p:sp>
        </p:grpSp>
        <p:grpSp>
          <p:nvGrpSpPr>
            <p:cNvPr id="30" name="Elemento grafico 1">
              <a:extLst>
                <a:ext uri="{FF2B5EF4-FFF2-40B4-BE49-F238E27FC236}">
                  <a16:creationId xmlns:a16="http://schemas.microsoft.com/office/drawing/2014/main" id="{17F61C24-B95F-4BDA-8108-96C7546936E0}"/>
                </a:ext>
              </a:extLst>
            </p:cNvPr>
            <p:cNvGrpSpPr/>
            <p:nvPr/>
          </p:nvGrpSpPr>
          <p:grpSpPr>
            <a:xfrm>
              <a:off x="964830" y="2064027"/>
              <a:ext cx="431011" cy="101834"/>
              <a:chOff x="964830" y="2064027"/>
              <a:chExt cx="431011" cy="101834"/>
            </a:xfrm>
          </p:grpSpPr>
          <p:sp>
            <p:nvSpPr>
              <p:cNvPr id="31" name="Elemento grafico 1">
                <a:extLst>
                  <a:ext uri="{FF2B5EF4-FFF2-40B4-BE49-F238E27FC236}">
                    <a16:creationId xmlns:a16="http://schemas.microsoft.com/office/drawing/2014/main" id="{2E17CA20-5DBB-4000-A566-4A6E357C9E8A}"/>
                  </a:ext>
                </a:extLst>
              </p:cNvPr>
              <p:cNvSpPr/>
              <p:nvPr/>
            </p:nvSpPr>
            <p:spPr>
              <a:xfrm rot="10800000" flipV="1">
                <a:off x="1066665" y="2114945"/>
                <a:ext cx="329176" cy="12902"/>
              </a:xfrm>
              <a:custGeom>
                <a:avLst/>
                <a:gdLst>
                  <a:gd name="connsiteX0" fmla="*/ 105 w 329176"/>
                  <a:gd name="connsiteY0" fmla="*/ 5 h 12902"/>
                  <a:gd name="connsiteX1" fmla="*/ 329282 w 329176"/>
                  <a:gd name="connsiteY1" fmla="*/ 5 h 12902"/>
                </a:gdLst>
                <a:ahLst/>
                <a:cxnLst>
                  <a:cxn ang="0">
                    <a:pos x="connsiteX0" y="connsiteY0"/>
                  </a:cxn>
                  <a:cxn ang="0">
                    <a:pos x="connsiteX1" y="connsiteY1"/>
                  </a:cxn>
                </a:cxnLst>
                <a:rect l="l" t="t" r="r" b="b"/>
                <a:pathLst>
                  <a:path w="329176" h="12902">
                    <a:moveTo>
                      <a:pt x="105" y="5"/>
                    </a:moveTo>
                    <a:lnTo>
                      <a:pt x="329282" y="5"/>
                    </a:lnTo>
                  </a:path>
                </a:pathLst>
              </a:custGeom>
              <a:noFill/>
              <a:ln w="25788" cap="rnd">
                <a:solidFill>
                  <a:srgbClr val="000000"/>
                </a:solidFill>
                <a:prstDash val="solid"/>
                <a:miter/>
              </a:ln>
            </p:spPr>
            <p:txBody>
              <a:bodyPr rtlCol="0" anchor="ctr"/>
              <a:lstStyle/>
              <a:p>
                <a:endParaRPr lang="en-US"/>
              </a:p>
            </p:txBody>
          </p:sp>
          <p:sp>
            <p:nvSpPr>
              <p:cNvPr id="32" name="Elemento grafico 1">
                <a:extLst>
                  <a:ext uri="{FF2B5EF4-FFF2-40B4-BE49-F238E27FC236}">
                    <a16:creationId xmlns:a16="http://schemas.microsoft.com/office/drawing/2014/main" id="{64C20EA5-E28D-4799-864E-A138DA31A231}"/>
                  </a:ext>
                </a:extLst>
              </p:cNvPr>
              <p:cNvSpPr/>
              <p:nvPr/>
            </p:nvSpPr>
            <p:spPr>
              <a:xfrm rot="10800000" flipV="1">
                <a:off x="964830" y="2064027"/>
                <a:ext cx="101834" cy="101834"/>
              </a:xfrm>
              <a:custGeom>
                <a:avLst/>
                <a:gdLst>
                  <a:gd name="connsiteX0" fmla="*/ 101918 w 101834"/>
                  <a:gd name="connsiteY0" fmla="*/ 50922 h 101834"/>
                  <a:gd name="connsiteX1" fmla="*/ 51001 w 101834"/>
                  <a:gd name="connsiteY1" fmla="*/ 101839 h 101834"/>
                  <a:gd name="connsiteX2" fmla="*/ 84 w 101834"/>
                  <a:gd name="connsiteY2" fmla="*/ 50922 h 101834"/>
                  <a:gd name="connsiteX3" fmla="*/ 51001 w 101834"/>
                  <a:gd name="connsiteY3" fmla="*/ 5 h 101834"/>
                  <a:gd name="connsiteX4" fmla="*/ 101918 w 101834"/>
                  <a:gd name="connsiteY4" fmla="*/ 50922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1918" y="50922"/>
                    </a:moveTo>
                    <a:cubicBezTo>
                      <a:pt x="101918" y="79043"/>
                      <a:pt x="79122" y="101839"/>
                      <a:pt x="51001" y="101839"/>
                    </a:cubicBezTo>
                    <a:cubicBezTo>
                      <a:pt x="22881" y="101839"/>
                      <a:pt x="84" y="79043"/>
                      <a:pt x="84" y="50922"/>
                    </a:cubicBezTo>
                    <a:cubicBezTo>
                      <a:pt x="84" y="22801"/>
                      <a:pt x="22881" y="5"/>
                      <a:pt x="51001" y="5"/>
                    </a:cubicBezTo>
                    <a:cubicBezTo>
                      <a:pt x="79122" y="5"/>
                      <a:pt x="101918" y="22801"/>
                      <a:pt x="101918" y="50922"/>
                    </a:cubicBezTo>
                    <a:close/>
                  </a:path>
                </a:pathLst>
              </a:custGeom>
              <a:solidFill>
                <a:srgbClr val="FFFFFF"/>
              </a:solidFill>
              <a:ln w="25788" cap="rnd">
                <a:solidFill>
                  <a:srgbClr val="000000"/>
                </a:solidFill>
                <a:prstDash val="solid"/>
                <a:miter/>
              </a:ln>
            </p:spPr>
            <p:txBody>
              <a:bodyPr rtlCol="0" anchor="ctr"/>
              <a:lstStyle/>
              <a:p>
                <a:endParaRPr lang="en-US"/>
              </a:p>
            </p:txBody>
          </p:sp>
        </p:grpSp>
        <p:sp>
          <p:nvSpPr>
            <p:cNvPr id="33" name="Elemento grafico 1">
              <a:extLst>
                <a:ext uri="{FF2B5EF4-FFF2-40B4-BE49-F238E27FC236}">
                  <a16:creationId xmlns:a16="http://schemas.microsoft.com/office/drawing/2014/main" id="{15F51ABB-E01D-46C0-8D26-C595998A7622}"/>
                </a:ext>
              </a:extLst>
            </p:cNvPr>
            <p:cNvSpPr/>
            <p:nvPr/>
          </p:nvSpPr>
          <p:spPr>
            <a:xfrm>
              <a:off x="2734222" y="1264555"/>
              <a:ext cx="468027" cy="12902"/>
            </a:xfrm>
            <a:custGeom>
              <a:avLst/>
              <a:gdLst>
                <a:gd name="connsiteX0" fmla="*/ 0 w 468027"/>
                <a:gd name="connsiteY0" fmla="*/ 0 h 12902"/>
                <a:gd name="connsiteX1" fmla="*/ 468028 w 468027"/>
                <a:gd name="connsiteY1" fmla="*/ 0 h 12902"/>
              </a:gdLst>
              <a:ahLst/>
              <a:cxnLst>
                <a:cxn ang="0">
                  <a:pos x="connsiteX0" y="connsiteY0"/>
                </a:cxn>
                <a:cxn ang="0">
                  <a:pos x="connsiteX1" y="connsiteY1"/>
                </a:cxn>
              </a:cxnLst>
              <a:rect l="l" t="t" r="r" b="b"/>
              <a:pathLst>
                <a:path w="468027" h="12902">
                  <a:moveTo>
                    <a:pt x="0" y="0"/>
                  </a:moveTo>
                  <a:lnTo>
                    <a:pt x="468028" y="0"/>
                  </a:lnTo>
                </a:path>
              </a:pathLst>
            </a:custGeom>
            <a:solidFill>
              <a:srgbClr val="FFFFFF"/>
            </a:solidFill>
            <a:ln w="25787" cap="rnd">
              <a:solidFill>
                <a:srgbClr val="000000"/>
              </a:solidFill>
              <a:prstDash val="solid"/>
              <a:miter/>
            </a:ln>
          </p:spPr>
          <p:txBody>
            <a:bodyPr rtlCol="0" anchor="ctr"/>
            <a:lstStyle/>
            <a:p>
              <a:endParaRPr lang="en-US"/>
            </a:p>
          </p:txBody>
        </p:sp>
        <p:sp>
          <p:nvSpPr>
            <p:cNvPr id="34" name="Elemento grafico 1">
              <a:extLst>
                <a:ext uri="{FF2B5EF4-FFF2-40B4-BE49-F238E27FC236}">
                  <a16:creationId xmlns:a16="http://schemas.microsoft.com/office/drawing/2014/main" id="{39F29AFC-6728-4BA5-8587-E6F01575A888}"/>
                </a:ext>
              </a:extLst>
            </p:cNvPr>
            <p:cNvSpPr/>
            <p:nvPr/>
          </p:nvSpPr>
          <p:spPr>
            <a:xfrm>
              <a:off x="2734222" y="2114928"/>
              <a:ext cx="468027" cy="12902"/>
            </a:xfrm>
            <a:custGeom>
              <a:avLst/>
              <a:gdLst>
                <a:gd name="connsiteX0" fmla="*/ 0 w 468027"/>
                <a:gd name="connsiteY0" fmla="*/ 0 h 12902"/>
                <a:gd name="connsiteX1" fmla="*/ 468028 w 468027"/>
                <a:gd name="connsiteY1" fmla="*/ 0 h 12902"/>
              </a:gdLst>
              <a:ahLst/>
              <a:cxnLst>
                <a:cxn ang="0">
                  <a:pos x="connsiteX0" y="connsiteY0"/>
                </a:cxn>
                <a:cxn ang="0">
                  <a:pos x="connsiteX1" y="connsiteY1"/>
                </a:cxn>
              </a:cxnLst>
              <a:rect l="l" t="t" r="r" b="b"/>
              <a:pathLst>
                <a:path w="468027" h="12902">
                  <a:moveTo>
                    <a:pt x="0" y="0"/>
                  </a:moveTo>
                  <a:lnTo>
                    <a:pt x="468028" y="0"/>
                  </a:lnTo>
                </a:path>
              </a:pathLst>
            </a:custGeom>
            <a:solidFill>
              <a:srgbClr val="FFFFFF"/>
            </a:solidFill>
            <a:ln w="25787" cap="rnd">
              <a:solidFill>
                <a:srgbClr val="000000"/>
              </a:solidFill>
              <a:prstDash val="solid"/>
              <a:miter/>
            </a:ln>
          </p:spPr>
          <p:txBody>
            <a:bodyPr rtlCol="0" anchor="ctr"/>
            <a:lstStyle/>
            <a:p>
              <a:endParaRPr lang="en-US"/>
            </a:p>
          </p:txBody>
        </p:sp>
        <p:sp>
          <p:nvSpPr>
            <p:cNvPr id="35" name="Elemento grafico 1">
              <a:extLst>
                <a:ext uri="{FF2B5EF4-FFF2-40B4-BE49-F238E27FC236}">
                  <a16:creationId xmlns:a16="http://schemas.microsoft.com/office/drawing/2014/main" id="{0BA53985-CE43-4425-B506-528F9CCF1B57}"/>
                </a:ext>
              </a:extLst>
            </p:cNvPr>
            <p:cNvSpPr/>
            <p:nvPr/>
          </p:nvSpPr>
          <p:spPr>
            <a:xfrm>
              <a:off x="4540643" y="1297125"/>
              <a:ext cx="468014" cy="12902"/>
            </a:xfrm>
            <a:custGeom>
              <a:avLst/>
              <a:gdLst>
                <a:gd name="connsiteX0" fmla="*/ 0 w 468014"/>
                <a:gd name="connsiteY0" fmla="*/ 0 h 12902"/>
                <a:gd name="connsiteX1" fmla="*/ 468015 w 468014"/>
                <a:gd name="connsiteY1" fmla="*/ 0 h 12902"/>
              </a:gdLst>
              <a:ahLst/>
              <a:cxnLst>
                <a:cxn ang="0">
                  <a:pos x="connsiteX0" y="connsiteY0"/>
                </a:cxn>
                <a:cxn ang="0">
                  <a:pos x="connsiteX1" y="connsiteY1"/>
                </a:cxn>
              </a:cxnLst>
              <a:rect l="l" t="t" r="r" b="b"/>
              <a:pathLst>
                <a:path w="468014" h="12902">
                  <a:moveTo>
                    <a:pt x="0" y="0"/>
                  </a:moveTo>
                  <a:lnTo>
                    <a:pt x="468015" y="0"/>
                  </a:lnTo>
                </a:path>
              </a:pathLst>
            </a:custGeom>
            <a:solidFill>
              <a:srgbClr val="FFFFFF"/>
            </a:solidFill>
            <a:ln w="25787" cap="rnd">
              <a:solidFill>
                <a:srgbClr val="000000"/>
              </a:solidFill>
              <a:prstDash val="solid"/>
              <a:miter/>
            </a:ln>
          </p:spPr>
          <p:txBody>
            <a:bodyPr rtlCol="0" anchor="ctr"/>
            <a:lstStyle/>
            <a:p>
              <a:endParaRPr lang="en-US"/>
            </a:p>
          </p:txBody>
        </p:sp>
        <p:sp>
          <p:nvSpPr>
            <p:cNvPr id="36" name="Elemento grafico 1">
              <a:extLst>
                <a:ext uri="{FF2B5EF4-FFF2-40B4-BE49-F238E27FC236}">
                  <a16:creationId xmlns:a16="http://schemas.microsoft.com/office/drawing/2014/main" id="{7AD920E6-F6CD-413A-B4F9-D8EE7D7BF6B9}"/>
                </a:ext>
              </a:extLst>
            </p:cNvPr>
            <p:cNvSpPr/>
            <p:nvPr/>
          </p:nvSpPr>
          <p:spPr>
            <a:xfrm>
              <a:off x="4540643" y="2110012"/>
              <a:ext cx="468014" cy="12902"/>
            </a:xfrm>
            <a:custGeom>
              <a:avLst/>
              <a:gdLst>
                <a:gd name="connsiteX0" fmla="*/ 0 w 468014"/>
                <a:gd name="connsiteY0" fmla="*/ 0 h 12902"/>
                <a:gd name="connsiteX1" fmla="*/ 468015 w 468014"/>
                <a:gd name="connsiteY1" fmla="*/ 0 h 12902"/>
              </a:gdLst>
              <a:ahLst/>
              <a:cxnLst>
                <a:cxn ang="0">
                  <a:pos x="connsiteX0" y="connsiteY0"/>
                </a:cxn>
                <a:cxn ang="0">
                  <a:pos x="connsiteX1" y="connsiteY1"/>
                </a:cxn>
              </a:cxnLst>
              <a:rect l="l" t="t" r="r" b="b"/>
              <a:pathLst>
                <a:path w="468014" h="12902">
                  <a:moveTo>
                    <a:pt x="0" y="0"/>
                  </a:moveTo>
                  <a:lnTo>
                    <a:pt x="468015" y="0"/>
                  </a:lnTo>
                </a:path>
              </a:pathLst>
            </a:custGeom>
            <a:solidFill>
              <a:srgbClr val="FFFFFF"/>
            </a:solidFill>
            <a:ln w="25787" cap="rnd">
              <a:solidFill>
                <a:srgbClr val="000000"/>
              </a:solidFill>
              <a:prstDash val="solid"/>
              <a:miter/>
            </a:ln>
          </p:spPr>
          <p:txBody>
            <a:bodyPr rtlCol="0" anchor="ctr"/>
            <a:lstStyle/>
            <a:p>
              <a:endParaRPr lang="en-US"/>
            </a:p>
          </p:txBody>
        </p:sp>
        <p:sp>
          <p:nvSpPr>
            <p:cNvPr id="37" name="Elemento grafico 1">
              <a:extLst>
                <a:ext uri="{FF2B5EF4-FFF2-40B4-BE49-F238E27FC236}">
                  <a16:creationId xmlns:a16="http://schemas.microsoft.com/office/drawing/2014/main" id="{7F5A634A-223F-44BF-B8D1-4BD1D38BA81A}"/>
                </a:ext>
              </a:extLst>
            </p:cNvPr>
            <p:cNvSpPr/>
            <p:nvPr/>
          </p:nvSpPr>
          <p:spPr>
            <a:xfrm>
              <a:off x="4918337" y="1297125"/>
              <a:ext cx="180640" cy="812886"/>
            </a:xfrm>
            <a:custGeom>
              <a:avLst/>
              <a:gdLst>
                <a:gd name="connsiteX0" fmla="*/ 90320 w 180640"/>
                <a:gd name="connsiteY0" fmla="*/ 812886 h 812886"/>
                <a:gd name="connsiteX1" fmla="*/ 90320 w 180640"/>
                <a:gd name="connsiteY1" fmla="*/ 677403 h 812886"/>
                <a:gd name="connsiteX2" fmla="*/ 180641 w 180640"/>
                <a:gd name="connsiteY2" fmla="*/ 632243 h 812886"/>
                <a:gd name="connsiteX3" fmla="*/ 0 w 180640"/>
                <a:gd name="connsiteY3" fmla="*/ 541922 h 812886"/>
                <a:gd name="connsiteX4" fmla="*/ 180641 w 180640"/>
                <a:gd name="connsiteY4" fmla="*/ 451602 h 812886"/>
                <a:gd name="connsiteX5" fmla="*/ 0 w 180640"/>
                <a:gd name="connsiteY5" fmla="*/ 361282 h 812886"/>
                <a:gd name="connsiteX6" fmla="*/ 180641 w 180640"/>
                <a:gd name="connsiteY6" fmla="*/ 270961 h 812886"/>
                <a:gd name="connsiteX7" fmla="*/ 0 w 180640"/>
                <a:gd name="connsiteY7" fmla="*/ 180641 h 812886"/>
                <a:gd name="connsiteX8" fmla="*/ 90320 w 180640"/>
                <a:gd name="connsiteY8" fmla="*/ 135481 h 812886"/>
                <a:gd name="connsiteX9" fmla="*/ 90320 w 180640"/>
                <a:gd name="connsiteY9" fmla="*/ 0 h 8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640" h="812886">
                  <a:moveTo>
                    <a:pt x="90320" y="812886"/>
                  </a:moveTo>
                  <a:lnTo>
                    <a:pt x="90320" y="677403"/>
                  </a:lnTo>
                  <a:lnTo>
                    <a:pt x="180641" y="632243"/>
                  </a:lnTo>
                  <a:lnTo>
                    <a:pt x="0" y="541922"/>
                  </a:lnTo>
                  <a:lnTo>
                    <a:pt x="180641" y="451602"/>
                  </a:lnTo>
                  <a:lnTo>
                    <a:pt x="0" y="361282"/>
                  </a:lnTo>
                  <a:lnTo>
                    <a:pt x="180641" y="270961"/>
                  </a:lnTo>
                  <a:lnTo>
                    <a:pt x="0" y="180641"/>
                  </a:lnTo>
                  <a:lnTo>
                    <a:pt x="90320" y="135481"/>
                  </a:lnTo>
                  <a:lnTo>
                    <a:pt x="90320" y="0"/>
                  </a:lnTo>
                </a:path>
              </a:pathLst>
            </a:custGeom>
            <a:noFill/>
            <a:ln w="25779" cap="rnd">
              <a:solidFill>
                <a:srgbClr val="000000"/>
              </a:solidFill>
              <a:prstDash val="solid"/>
              <a:bevel/>
            </a:ln>
          </p:spPr>
          <p:txBody>
            <a:bodyPr rtlCol="0" anchor="ctr"/>
            <a:lstStyle/>
            <a:p>
              <a:endParaRPr lang="en-US"/>
            </a:p>
          </p:txBody>
        </p:sp>
        <p:sp>
          <p:nvSpPr>
            <p:cNvPr id="38" name="Elemento grafico 1">
              <a:extLst>
                <a:ext uri="{FF2B5EF4-FFF2-40B4-BE49-F238E27FC236}">
                  <a16:creationId xmlns:a16="http://schemas.microsoft.com/office/drawing/2014/main" id="{46E7FB27-4047-494D-A6BC-9DAE2586FB2C}"/>
                </a:ext>
              </a:extLst>
            </p:cNvPr>
            <p:cNvSpPr/>
            <p:nvPr/>
          </p:nvSpPr>
          <p:spPr>
            <a:xfrm>
              <a:off x="4268542" y="1064321"/>
              <a:ext cx="1028037" cy="1246364"/>
            </a:xfrm>
            <a:custGeom>
              <a:avLst/>
              <a:gdLst>
                <a:gd name="connsiteX0" fmla="*/ 1028037 w 1028037"/>
                <a:gd name="connsiteY0" fmla="*/ 623182 h 1246364"/>
                <a:gd name="connsiteX1" fmla="*/ 514019 w 1028037"/>
                <a:gd name="connsiteY1" fmla="*/ 1246365 h 1246364"/>
                <a:gd name="connsiteX2" fmla="*/ 0 w 1028037"/>
                <a:gd name="connsiteY2" fmla="*/ 623182 h 1246364"/>
                <a:gd name="connsiteX3" fmla="*/ 514019 w 1028037"/>
                <a:gd name="connsiteY3" fmla="*/ 0 h 1246364"/>
                <a:gd name="connsiteX4" fmla="*/ 1028037 w 1028037"/>
                <a:gd name="connsiteY4" fmla="*/ 623182 h 124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37" h="1246364">
                  <a:moveTo>
                    <a:pt x="1028037" y="623182"/>
                  </a:moveTo>
                  <a:cubicBezTo>
                    <a:pt x="1028037" y="967357"/>
                    <a:pt x="797903" y="1246365"/>
                    <a:pt x="514019" y="1246365"/>
                  </a:cubicBezTo>
                  <a:cubicBezTo>
                    <a:pt x="230134" y="1246365"/>
                    <a:pt x="0" y="967356"/>
                    <a:pt x="0" y="623182"/>
                  </a:cubicBezTo>
                  <a:cubicBezTo>
                    <a:pt x="0" y="279008"/>
                    <a:pt x="230134" y="0"/>
                    <a:pt x="514019" y="0"/>
                  </a:cubicBezTo>
                  <a:cubicBezTo>
                    <a:pt x="797903" y="0"/>
                    <a:pt x="1028037" y="279008"/>
                    <a:pt x="1028037" y="623182"/>
                  </a:cubicBezTo>
                  <a:close/>
                </a:path>
              </a:pathLst>
            </a:custGeom>
            <a:solidFill>
              <a:srgbClr val="CCCCCC">
                <a:alpha val="69000"/>
              </a:srgbClr>
            </a:solidFill>
            <a:ln w="25787" cap="rnd">
              <a:noFill/>
              <a:prstDash val="solid"/>
              <a:miter/>
            </a:ln>
          </p:spPr>
          <p:txBody>
            <a:bodyPr rtlCol="0" anchor="ctr"/>
            <a:lstStyle/>
            <a:p>
              <a:endParaRPr lang="en-US"/>
            </a:p>
          </p:txBody>
        </p:sp>
        <p:sp>
          <p:nvSpPr>
            <p:cNvPr id="39" name="Elemento grafico 1">
              <a:extLst>
                <a:ext uri="{FF2B5EF4-FFF2-40B4-BE49-F238E27FC236}">
                  <a16:creationId xmlns:a16="http://schemas.microsoft.com/office/drawing/2014/main" id="{CE2DBBFF-0282-47C2-A833-D86D24930A60}"/>
                </a:ext>
              </a:extLst>
            </p:cNvPr>
            <p:cNvSpPr txBox="1"/>
            <p:nvPr/>
          </p:nvSpPr>
          <p:spPr>
            <a:xfrm>
              <a:off x="1622927" y="2370533"/>
              <a:ext cx="798750" cy="408532"/>
            </a:xfrm>
            <a:prstGeom prst="rect">
              <a:avLst/>
            </a:prstGeom>
            <a:noFill/>
          </p:spPr>
          <p:txBody>
            <a:bodyPr wrap="none" rtlCol="0">
              <a:spAutoFit/>
            </a:bodyPr>
            <a:lstStyle/>
            <a:p>
              <a:pPr algn="l"/>
              <a:r>
                <a:rPr lang="en-US" sz="2138" spc="0" baseline="0" dirty="0">
                  <a:solidFill>
                    <a:srgbClr val="000000"/>
                  </a:solidFill>
                  <a:latin typeface="Arial"/>
                  <a:cs typeface="Arial"/>
                  <a:sym typeface="Arial"/>
                  <a:rtl val="0"/>
                </a:rPr>
                <a:t>V-to-I</a:t>
              </a:r>
            </a:p>
          </p:txBody>
        </p:sp>
        <p:grpSp>
          <p:nvGrpSpPr>
            <p:cNvPr id="40" name="Elemento grafico 1">
              <a:extLst>
                <a:ext uri="{FF2B5EF4-FFF2-40B4-BE49-F238E27FC236}">
                  <a16:creationId xmlns:a16="http://schemas.microsoft.com/office/drawing/2014/main" id="{AC81BDA7-50B6-4C98-8529-1C840FB6B387}"/>
                </a:ext>
              </a:extLst>
            </p:cNvPr>
            <p:cNvGrpSpPr/>
            <p:nvPr/>
          </p:nvGrpSpPr>
          <p:grpSpPr>
            <a:xfrm>
              <a:off x="5524786" y="1246228"/>
              <a:ext cx="431011" cy="101834"/>
              <a:chOff x="5524786" y="1246228"/>
              <a:chExt cx="431011" cy="101834"/>
            </a:xfrm>
          </p:grpSpPr>
          <p:sp>
            <p:nvSpPr>
              <p:cNvPr id="41" name="Elemento grafico 1">
                <a:extLst>
                  <a:ext uri="{FF2B5EF4-FFF2-40B4-BE49-F238E27FC236}">
                    <a16:creationId xmlns:a16="http://schemas.microsoft.com/office/drawing/2014/main" id="{B71B1DDA-58F1-4463-8B8A-570E078D2328}"/>
                  </a:ext>
                </a:extLst>
              </p:cNvPr>
              <p:cNvSpPr/>
              <p:nvPr/>
            </p:nvSpPr>
            <p:spPr>
              <a:xfrm>
                <a:off x="5524786" y="1297145"/>
                <a:ext cx="329176" cy="12902"/>
              </a:xfrm>
              <a:custGeom>
                <a:avLst/>
                <a:gdLst>
                  <a:gd name="connsiteX0" fmla="*/ 451 w 329176"/>
                  <a:gd name="connsiteY0" fmla="*/ -59 h 12902"/>
                  <a:gd name="connsiteX1" fmla="*/ 329628 w 329176"/>
                  <a:gd name="connsiteY1" fmla="*/ -59 h 12902"/>
                </a:gdLst>
                <a:ahLst/>
                <a:cxnLst>
                  <a:cxn ang="0">
                    <a:pos x="connsiteX0" y="connsiteY0"/>
                  </a:cxn>
                  <a:cxn ang="0">
                    <a:pos x="connsiteX1" y="connsiteY1"/>
                  </a:cxn>
                </a:cxnLst>
                <a:rect l="l" t="t" r="r" b="b"/>
                <a:pathLst>
                  <a:path w="329176" h="12902">
                    <a:moveTo>
                      <a:pt x="451" y="-59"/>
                    </a:moveTo>
                    <a:lnTo>
                      <a:pt x="329628" y="-59"/>
                    </a:lnTo>
                  </a:path>
                </a:pathLst>
              </a:custGeom>
              <a:noFill/>
              <a:ln w="25788" cap="rnd">
                <a:solidFill>
                  <a:srgbClr val="000000"/>
                </a:solidFill>
                <a:prstDash val="solid"/>
                <a:miter/>
              </a:ln>
            </p:spPr>
            <p:txBody>
              <a:bodyPr rtlCol="0" anchor="ctr"/>
              <a:lstStyle/>
              <a:p>
                <a:endParaRPr lang="en-US"/>
              </a:p>
            </p:txBody>
          </p:sp>
          <p:sp>
            <p:nvSpPr>
              <p:cNvPr id="42" name="Elemento grafico 1">
                <a:extLst>
                  <a:ext uri="{FF2B5EF4-FFF2-40B4-BE49-F238E27FC236}">
                    <a16:creationId xmlns:a16="http://schemas.microsoft.com/office/drawing/2014/main" id="{6DB8ED98-BCA3-4292-A391-48F53BCDE4EC}"/>
                  </a:ext>
                </a:extLst>
              </p:cNvPr>
              <p:cNvSpPr/>
              <p:nvPr/>
            </p:nvSpPr>
            <p:spPr>
              <a:xfrm>
                <a:off x="5853963" y="1246228"/>
                <a:ext cx="101834" cy="101834"/>
              </a:xfrm>
              <a:custGeom>
                <a:avLst/>
                <a:gdLst>
                  <a:gd name="connsiteX0" fmla="*/ 102297 w 101834"/>
                  <a:gd name="connsiteY0" fmla="*/ 50858 h 101834"/>
                  <a:gd name="connsiteX1" fmla="*/ 51380 w 101834"/>
                  <a:gd name="connsiteY1" fmla="*/ 101775 h 101834"/>
                  <a:gd name="connsiteX2" fmla="*/ 463 w 101834"/>
                  <a:gd name="connsiteY2" fmla="*/ 50858 h 101834"/>
                  <a:gd name="connsiteX3" fmla="*/ 51380 w 101834"/>
                  <a:gd name="connsiteY3" fmla="*/ -59 h 101834"/>
                  <a:gd name="connsiteX4" fmla="*/ 102297 w 101834"/>
                  <a:gd name="connsiteY4" fmla="*/ 50858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2297" y="50858"/>
                    </a:moveTo>
                    <a:cubicBezTo>
                      <a:pt x="102297" y="78979"/>
                      <a:pt x="79501" y="101775"/>
                      <a:pt x="51380" y="101775"/>
                    </a:cubicBezTo>
                    <a:cubicBezTo>
                      <a:pt x="23259" y="101775"/>
                      <a:pt x="463" y="78979"/>
                      <a:pt x="463" y="50858"/>
                    </a:cubicBezTo>
                    <a:cubicBezTo>
                      <a:pt x="463" y="22737"/>
                      <a:pt x="23259" y="-59"/>
                      <a:pt x="51380" y="-59"/>
                    </a:cubicBezTo>
                    <a:cubicBezTo>
                      <a:pt x="79501" y="-59"/>
                      <a:pt x="102297" y="22737"/>
                      <a:pt x="102297" y="50858"/>
                    </a:cubicBezTo>
                    <a:close/>
                  </a:path>
                </a:pathLst>
              </a:custGeom>
              <a:solidFill>
                <a:srgbClr val="FFFFFF"/>
              </a:solidFill>
              <a:ln w="25788" cap="rnd">
                <a:solidFill>
                  <a:srgbClr val="000000"/>
                </a:solidFill>
                <a:prstDash val="solid"/>
                <a:miter/>
              </a:ln>
            </p:spPr>
            <p:txBody>
              <a:bodyPr rtlCol="0" anchor="ctr"/>
              <a:lstStyle/>
              <a:p>
                <a:endParaRPr lang="en-US"/>
              </a:p>
            </p:txBody>
          </p:sp>
        </p:grpSp>
        <p:grpSp>
          <p:nvGrpSpPr>
            <p:cNvPr id="43" name="Elemento grafico 1">
              <a:extLst>
                <a:ext uri="{FF2B5EF4-FFF2-40B4-BE49-F238E27FC236}">
                  <a16:creationId xmlns:a16="http://schemas.microsoft.com/office/drawing/2014/main" id="{D5E4CC7E-2D2D-4708-A159-A5E7D7F4F9B3}"/>
                </a:ext>
              </a:extLst>
            </p:cNvPr>
            <p:cNvGrpSpPr/>
            <p:nvPr/>
          </p:nvGrpSpPr>
          <p:grpSpPr>
            <a:xfrm>
              <a:off x="5524786" y="2059111"/>
              <a:ext cx="431011" cy="101834"/>
              <a:chOff x="5524786" y="2059111"/>
              <a:chExt cx="431011" cy="101834"/>
            </a:xfrm>
          </p:grpSpPr>
          <p:sp>
            <p:nvSpPr>
              <p:cNvPr id="44" name="Elemento grafico 1">
                <a:extLst>
                  <a:ext uri="{FF2B5EF4-FFF2-40B4-BE49-F238E27FC236}">
                    <a16:creationId xmlns:a16="http://schemas.microsoft.com/office/drawing/2014/main" id="{A6DA3CAA-F253-4A3E-A1CD-DA1B444755F0}"/>
                  </a:ext>
                </a:extLst>
              </p:cNvPr>
              <p:cNvSpPr/>
              <p:nvPr/>
            </p:nvSpPr>
            <p:spPr>
              <a:xfrm>
                <a:off x="5524786" y="2110029"/>
                <a:ext cx="329176" cy="12902"/>
              </a:xfrm>
              <a:custGeom>
                <a:avLst/>
                <a:gdLst>
                  <a:gd name="connsiteX0" fmla="*/ 451 w 329176"/>
                  <a:gd name="connsiteY0" fmla="*/ 4 h 12902"/>
                  <a:gd name="connsiteX1" fmla="*/ 329628 w 329176"/>
                  <a:gd name="connsiteY1" fmla="*/ 4 h 12902"/>
                </a:gdLst>
                <a:ahLst/>
                <a:cxnLst>
                  <a:cxn ang="0">
                    <a:pos x="connsiteX0" y="connsiteY0"/>
                  </a:cxn>
                  <a:cxn ang="0">
                    <a:pos x="connsiteX1" y="connsiteY1"/>
                  </a:cxn>
                </a:cxnLst>
                <a:rect l="l" t="t" r="r" b="b"/>
                <a:pathLst>
                  <a:path w="329176" h="12902">
                    <a:moveTo>
                      <a:pt x="451" y="4"/>
                    </a:moveTo>
                    <a:lnTo>
                      <a:pt x="329628" y="4"/>
                    </a:lnTo>
                  </a:path>
                </a:pathLst>
              </a:custGeom>
              <a:noFill/>
              <a:ln w="25788" cap="rnd">
                <a:solidFill>
                  <a:srgbClr val="000000"/>
                </a:solidFill>
                <a:prstDash val="solid"/>
                <a:miter/>
              </a:ln>
            </p:spPr>
            <p:txBody>
              <a:bodyPr rtlCol="0" anchor="ctr"/>
              <a:lstStyle/>
              <a:p>
                <a:endParaRPr lang="en-US"/>
              </a:p>
            </p:txBody>
          </p:sp>
          <p:sp>
            <p:nvSpPr>
              <p:cNvPr id="45" name="Elemento grafico 1">
                <a:extLst>
                  <a:ext uri="{FF2B5EF4-FFF2-40B4-BE49-F238E27FC236}">
                    <a16:creationId xmlns:a16="http://schemas.microsoft.com/office/drawing/2014/main" id="{8A6FC9D0-5F44-4981-B1E8-B44DBDC3183F}"/>
                  </a:ext>
                </a:extLst>
              </p:cNvPr>
              <p:cNvSpPr/>
              <p:nvPr/>
            </p:nvSpPr>
            <p:spPr>
              <a:xfrm>
                <a:off x="5853963" y="2059111"/>
                <a:ext cx="101834" cy="101834"/>
              </a:xfrm>
              <a:custGeom>
                <a:avLst/>
                <a:gdLst>
                  <a:gd name="connsiteX0" fmla="*/ 102297 w 101834"/>
                  <a:gd name="connsiteY0" fmla="*/ 50921 h 101834"/>
                  <a:gd name="connsiteX1" fmla="*/ 51380 w 101834"/>
                  <a:gd name="connsiteY1" fmla="*/ 101838 h 101834"/>
                  <a:gd name="connsiteX2" fmla="*/ 463 w 101834"/>
                  <a:gd name="connsiteY2" fmla="*/ 50921 h 101834"/>
                  <a:gd name="connsiteX3" fmla="*/ 51380 w 101834"/>
                  <a:gd name="connsiteY3" fmla="*/ 4 h 101834"/>
                  <a:gd name="connsiteX4" fmla="*/ 102297 w 101834"/>
                  <a:gd name="connsiteY4" fmla="*/ 50921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2297" y="50921"/>
                    </a:moveTo>
                    <a:cubicBezTo>
                      <a:pt x="102297" y="79042"/>
                      <a:pt x="79501" y="101838"/>
                      <a:pt x="51380" y="101838"/>
                    </a:cubicBezTo>
                    <a:cubicBezTo>
                      <a:pt x="23259" y="101838"/>
                      <a:pt x="463" y="79042"/>
                      <a:pt x="463" y="50921"/>
                    </a:cubicBezTo>
                    <a:cubicBezTo>
                      <a:pt x="463" y="22800"/>
                      <a:pt x="23259" y="4"/>
                      <a:pt x="51380" y="4"/>
                    </a:cubicBezTo>
                    <a:cubicBezTo>
                      <a:pt x="79501" y="4"/>
                      <a:pt x="102297" y="22800"/>
                      <a:pt x="102297" y="50921"/>
                    </a:cubicBezTo>
                    <a:close/>
                  </a:path>
                </a:pathLst>
              </a:custGeom>
              <a:solidFill>
                <a:srgbClr val="FFFFFF"/>
              </a:solidFill>
              <a:ln w="25788" cap="rnd">
                <a:solidFill>
                  <a:srgbClr val="000000"/>
                </a:solidFill>
                <a:prstDash val="solid"/>
                <a:miter/>
              </a:ln>
            </p:spPr>
            <p:txBody>
              <a:bodyPr rtlCol="0" anchor="ctr"/>
              <a:lstStyle/>
              <a:p>
                <a:endParaRPr lang="en-US"/>
              </a:p>
            </p:txBody>
          </p:sp>
        </p:grpSp>
        <p:sp>
          <p:nvSpPr>
            <p:cNvPr id="46" name="Elemento grafico 1">
              <a:extLst>
                <a:ext uri="{FF2B5EF4-FFF2-40B4-BE49-F238E27FC236}">
                  <a16:creationId xmlns:a16="http://schemas.microsoft.com/office/drawing/2014/main" id="{698E1B93-0AEA-4B29-911B-61DC616D4E96}"/>
                </a:ext>
              </a:extLst>
            </p:cNvPr>
            <p:cNvSpPr txBox="1"/>
            <p:nvPr/>
          </p:nvSpPr>
          <p:spPr>
            <a:xfrm>
              <a:off x="3455938" y="2360827"/>
              <a:ext cx="714219" cy="408532"/>
            </a:xfrm>
            <a:prstGeom prst="rect">
              <a:avLst/>
            </a:prstGeom>
            <a:noFill/>
          </p:spPr>
          <p:txBody>
            <a:bodyPr wrap="none" rtlCol="0">
              <a:spAutoFit/>
            </a:bodyPr>
            <a:lstStyle/>
            <a:p>
              <a:pPr algn="l"/>
              <a:r>
                <a:rPr lang="en-US" sz="2138" spc="0" baseline="0" dirty="0">
                  <a:solidFill>
                    <a:srgbClr val="000000"/>
                  </a:solidFill>
                  <a:latin typeface="Arial"/>
                  <a:cs typeface="Arial"/>
                  <a:sym typeface="Arial"/>
                  <a:rtl val="0"/>
                </a:rPr>
                <a:t>I-to-I</a:t>
              </a:r>
            </a:p>
          </p:txBody>
        </p:sp>
        <p:sp>
          <p:nvSpPr>
            <p:cNvPr id="47" name="Elemento grafico 1">
              <a:extLst>
                <a:ext uri="{FF2B5EF4-FFF2-40B4-BE49-F238E27FC236}">
                  <a16:creationId xmlns:a16="http://schemas.microsoft.com/office/drawing/2014/main" id="{34A2B38C-4E4B-46B8-8D51-D3D1FFE00837}"/>
                </a:ext>
              </a:extLst>
            </p:cNvPr>
            <p:cNvSpPr/>
            <p:nvPr/>
          </p:nvSpPr>
          <p:spPr>
            <a:xfrm rot="5400000">
              <a:off x="2894128" y="2033882"/>
              <a:ext cx="202245" cy="162093"/>
            </a:xfrm>
            <a:custGeom>
              <a:avLst/>
              <a:gdLst>
                <a:gd name="connsiteX0" fmla="*/ 202326 w 202245"/>
                <a:gd name="connsiteY0" fmla="*/ 162008 h 162093"/>
                <a:gd name="connsiteX1" fmla="*/ 80 w 202245"/>
                <a:gd name="connsiteY1" fmla="*/ 162008 h 162093"/>
                <a:gd name="connsiteX2" fmla="*/ 101203 w 202245"/>
                <a:gd name="connsiteY2" fmla="*/ -85 h 162093"/>
              </a:gdLst>
              <a:ahLst/>
              <a:cxnLst>
                <a:cxn ang="0">
                  <a:pos x="connsiteX0" y="connsiteY0"/>
                </a:cxn>
                <a:cxn ang="0">
                  <a:pos x="connsiteX1" y="connsiteY1"/>
                </a:cxn>
                <a:cxn ang="0">
                  <a:pos x="connsiteX2" y="connsiteY2"/>
                </a:cxn>
              </a:cxnLst>
              <a:rect l="l" t="t" r="r" b="b"/>
              <a:pathLst>
                <a:path w="202245" h="162093">
                  <a:moveTo>
                    <a:pt x="202326" y="162008"/>
                  </a:moveTo>
                  <a:lnTo>
                    <a:pt x="80" y="162008"/>
                  </a:lnTo>
                  <a:lnTo>
                    <a:pt x="101203" y="-85"/>
                  </a:lnTo>
                  <a:close/>
                </a:path>
              </a:pathLst>
            </a:custGeom>
            <a:solidFill>
              <a:srgbClr val="2B1100"/>
            </a:solidFill>
            <a:ln w="25806" cap="flat">
              <a:solidFill>
                <a:srgbClr val="000000"/>
              </a:solidFill>
              <a:prstDash val="solid"/>
              <a:miter/>
            </a:ln>
          </p:spPr>
          <p:txBody>
            <a:bodyPr rtlCol="0" anchor="ctr"/>
            <a:lstStyle/>
            <a:p>
              <a:endParaRPr lang="en-US"/>
            </a:p>
          </p:txBody>
        </p:sp>
        <p:grpSp>
          <p:nvGrpSpPr>
            <p:cNvPr id="48" name="Elemento grafico 1">
              <a:extLst>
                <a:ext uri="{FF2B5EF4-FFF2-40B4-BE49-F238E27FC236}">
                  <a16:creationId xmlns:a16="http://schemas.microsoft.com/office/drawing/2014/main" id="{52890C82-5562-4B6F-995C-5314E0C0DE56}"/>
                </a:ext>
              </a:extLst>
            </p:cNvPr>
            <p:cNvGrpSpPr/>
            <p:nvPr/>
          </p:nvGrpSpPr>
          <p:grpSpPr>
            <a:xfrm>
              <a:off x="638931" y="1300298"/>
              <a:ext cx="198423" cy="203860"/>
              <a:chOff x="638931" y="1300298"/>
              <a:chExt cx="198423" cy="203860"/>
            </a:xfrm>
            <a:noFill/>
          </p:grpSpPr>
          <p:sp>
            <p:nvSpPr>
              <p:cNvPr id="49" name="Elemento grafico 1">
                <a:extLst>
                  <a:ext uri="{FF2B5EF4-FFF2-40B4-BE49-F238E27FC236}">
                    <a16:creationId xmlns:a16="http://schemas.microsoft.com/office/drawing/2014/main" id="{8264B712-6AA1-4FFC-96E2-C55BEDF23F2A}"/>
                  </a:ext>
                </a:extLst>
              </p:cNvPr>
              <p:cNvSpPr/>
              <p:nvPr/>
            </p:nvSpPr>
            <p:spPr>
              <a:xfrm>
                <a:off x="638931" y="1402230"/>
                <a:ext cx="198423" cy="12902"/>
              </a:xfrm>
              <a:custGeom>
                <a:avLst/>
                <a:gdLst>
                  <a:gd name="connsiteX0" fmla="*/ 198392 w 198423"/>
                  <a:gd name="connsiteY0" fmla="*/ -35 h 12902"/>
                  <a:gd name="connsiteX1" fmla="*/ -31 w 198423"/>
                  <a:gd name="connsiteY1" fmla="*/ -35 h 12902"/>
                </a:gdLst>
                <a:ahLst/>
                <a:cxnLst>
                  <a:cxn ang="0">
                    <a:pos x="connsiteX0" y="connsiteY0"/>
                  </a:cxn>
                  <a:cxn ang="0">
                    <a:pos x="connsiteX1" y="connsiteY1"/>
                  </a:cxn>
                </a:cxnLst>
                <a:rect l="l" t="t" r="r" b="b"/>
                <a:pathLst>
                  <a:path w="198423" h="12902">
                    <a:moveTo>
                      <a:pt x="198392" y="-35"/>
                    </a:moveTo>
                    <a:lnTo>
                      <a:pt x="-31" y="-35"/>
                    </a:lnTo>
                  </a:path>
                </a:pathLst>
              </a:custGeom>
              <a:noFill/>
              <a:ln w="25788" cap="flat">
                <a:solidFill>
                  <a:srgbClr val="000000"/>
                </a:solidFill>
                <a:prstDash val="solid"/>
                <a:miter/>
              </a:ln>
            </p:spPr>
            <p:txBody>
              <a:bodyPr rtlCol="0" anchor="ctr"/>
              <a:lstStyle/>
              <a:p>
                <a:endParaRPr lang="en-US"/>
              </a:p>
            </p:txBody>
          </p:sp>
          <p:sp>
            <p:nvSpPr>
              <p:cNvPr id="50" name="Elemento grafico 1">
                <a:extLst>
                  <a:ext uri="{FF2B5EF4-FFF2-40B4-BE49-F238E27FC236}">
                    <a16:creationId xmlns:a16="http://schemas.microsoft.com/office/drawing/2014/main" id="{FB68314A-DA10-4CF0-AEAB-3C186EB949CA}"/>
                  </a:ext>
                </a:extLst>
              </p:cNvPr>
              <p:cNvSpPr/>
              <p:nvPr/>
            </p:nvSpPr>
            <p:spPr>
              <a:xfrm>
                <a:off x="738143" y="1300298"/>
                <a:ext cx="12902" cy="203860"/>
              </a:xfrm>
              <a:custGeom>
                <a:avLst/>
                <a:gdLst>
                  <a:gd name="connsiteX0" fmla="*/ -31 w 12902"/>
                  <a:gd name="connsiteY0" fmla="*/ 203825 h 203860"/>
                  <a:gd name="connsiteX1" fmla="*/ -31 w 12902"/>
                  <a:gd name="connsiteY1" fmla="*/ -35 h 203860"/>
                </a:gdLst>
                <a:ahLst/>
                <a:cxnLst>
                  <a:cxn ang="0">
                    <a:pos x="connsiteX0" y="connsiteY0"/>
                  </a:cxn>
                  <a:cxn ang="0">
                    <a:pos x="connsiteX1" y="connsiteY1"/>
                  </a:cxn>
                </a:cxnLst>
                <a:rect l="l" t="t" r="r" b="b"/>
                <a:pathLst>
                  <a:path w="12902" h="203860">
                    <a:moveTo>
                      <a:pt x="-31" y="203825"/>
                    </a:moveTo>
                    <a:lnTo>
                      <a:pt x="-31" y="-35"/>
                    </a:lnTo>
                  </a:path>
                </a:pathLst>
              </a:custGeom>
              <a:noFill/>
              <a:ln w="25788" cap="flat">
                <a:solidFill>
                  <a:srgbClr val="000000"/>
                </a:solidFill>
                <a:prstDash val="solid"/>
                <a:miter/>
              </a:ln>
            </p:spPr>
            <p:txBody>
              <a:bodyPr rtlCol="0" anchor="ctr"/>
              <a:lstStyle/>
              <a:p>
                <a:endParaRPr lang="en-US"/>
              </a:p>
            </p:txBody>
          </p:sp>
        </p:grpSp>
        <p:sp>
          <p:nvSpPr>
            <p:cNvPr id="51" name="Elemento grafico 1">
              <a:extLst>
                <a:ext uri="{FF2B5EF4-FFF2-40B4-BE49-F238E27FC236}">
                  <a16:creationId xmlns:a16="http://schemas.microsoft.com/office/drawing/2014/main" id="{DDFF8023-DE96-48C7-80C8-BFEB82322F8C}"/>
                </a:ext>
              </a:extLst>
            </p:cNvPr>
            <p:cNvSpPr/>
            <p:nvPr/>
          </p:nvSpPr>
          <p:spPr>
            <a:xfrm>
              <a:off x="638934" y="1983335"/>
              <a:ext cx="198422" cy="12902"/>
            </a:xfrm>
            <a:custGeom>
              <a:avLst/>
              <a:gdLst>
                <a:gd name="connsiteX0" fmla="*/ 198422 w 198422"/>
                <a:gd name="connsiteY0" fmla="*/ 0 h 12902"/>
                <a:gd name="connsiteX1" fmla="*/ 0 w 198422"/>
                <a:gd name="connsiteY1" fmla="*/ 0 h 12902"/>
              </a:gdLst>
              <a:ahLst/>
              <a:cxnLst>
                <a:cxn ang="0">
                  <a:pos x="connsiteX0" y="connsiteY0"/>
                </a:cxn>
                <a:cxn ang="0">
                  <a:pos x="connsiteX1" y="connsiteY1"/>
                </a:cxn>
              </a:cxnLst>
              <a:rect l="l" t="t" r="r" b="b"/>
              <a:pathLst>
                <a:path w="198422" h="12902">
                  <a:moveTo>
                    <a:pt x="198422" y="0"/>
                  </a:moveTo>
                  <a:lnTo>
                    <a:pt x="0" y="0"/>
                  </a:lnTo>
                </a:path>
              </a:pathLst>
            </a:custGeom>
            <a:noFill/>
            <a:ln w="25787" cap="flat">
              <a:solidFill>
                <a:srgbClr val="000000"/>
              </a:solidFill>
              <a:prstDash val="solid"/>
              <a:miter/>
            </a:ln>
          </p:spPr>
          <p:txBody>
            <a:bodyPr rtlCol="0" anchor="ctr"/>
            <a:lstStyle/>
            <a:p>
              <a:endParaRPr lang="en-US"/>
            </a:p>
          </p:txBody>
        </p:sp>
        <p:grpSp>
          <p:nvGrpSpPr>
            <p:cNvPr id="52" name="Elemento grafico 1">
              <a:extLst>
                <a:ext uri="{FF2B5EF4-FFF2-40B4-BE49-F238E27FC236}">
                  <a16:creationId xmlns:a16="http://schemas.microsoft.com/office/drawing/2014/main" id="{820BEB3F-7F76-427E-B6F9-CCBA8A697121}"/>
                </a:ext>
              </a:extLst>
            </p:cNvPr>
            <p:cNvGrpSpPr/>
            <p:nvPr/>
          </p:nvGrpSpPr>
          <p:grpSpPr>
            <a:xfrm>
              <a:off x="6153792" y="1239602"/>
              <a:ext cx="198423" cy="203860"/>
              <a:chOff x="6153792" y="1239602"/>
              <a:chExt cx="198423" cy="203860"/>
            </a:xfrm>
            <a:noFill/>
          </p:grpSpPr>
          <p:sp>
            <p:nvSpPr>
              <p:cNvPr id="53" name="Elemento grafico 1">
                <a:extLst>
                  <a:ext uri="{FF2B5EF4-FFF2-40B4-BE49-F238E27FC236}">
                    <a16:creationId xmlns:a16="http://schemas.microsoft.com/office/drawing/2014/main" id="{CEE8EFB8-41FF-4290-9287-0780264DB432}"/>
                  </a:ext>
                </a:extLst>
              </p:cNvPr>
              <p:cNvSpPr/>
              <p:nvPr/>
            </p:nvSpPr>
            <p:spPr>
              <a:xfrm>
                <a:off x="6153792" y="1341535"/>
                <a:ext cx="198423" cy="12902"/>
              </a:xfrm>
              <a:custGeom>
                <a:avLst/>
                <a:gdLst>
                  <a:gd name="connsiteX0" fmla="*/ 198820 w 198423"/>
                  <a:gd name="connsiteY0" fmla="*/ -40 h 12902"/>
                  <a:gd name="connsiteX1" fmla="*/ 396 w 198423"/>
                  <a:gd name="connsiteY1" fmla="*/ -40 h 12902"/>
                </a:gdLst>
                <a:ahLst/>
                <a:cxnLst>
                  <a:cxn ang="0">
                    <a:pos x="connsiteX0" y="connsiteY0"/>
                  </a:cxn>
                  <a:cxn ang="0">
                    <a:pos x="connsiteX1" y="connsiteY1"/>
                  </a:cxn>
                </a:cxnLst>
                <a:rect l="l" t="t" r="r" b="b"/>
                <a:pathLst>
                  <a:path w="198423" h="12902">
                    <a:moveTo>
                      <a:pt x="198820" y="-40"/>
                    </a:moveTo>
                    <a:lnTo>
                      <a:pt x="396" y="-40"/>
                    </a:lnTo>
                  </a:path>
                </a:pathLst>
              </a:custGeom>
              <a:noFill/>
              <a:ln w="25788" cap="flat">
                <a:solidFill>
                  <a:srgbClr val="000000"/>
                </a:solidFill>
                <a:prstDash val="solid"/>
                <a:miter/>
              </a:ln>
            </p:spPr>
            <p:txBody>
              <a:bodyPr rtlCol="0" anchor="ctr"/>
              <a:lstStyle/>
              <a:p>
                <a:endParaRPr lang="en-US"/>
              </a:p>
            </p:txBody>
          </p:sp>
          <p:sp>
            <p:nvSpPr>
              <p:cNvPr id="54" name="Elemento grafico 1">
                <a:extLst>
                  <a:ext uri="{FF2B5EF4-FFF2-40B4-BE49-F238E27FC236}">
                    <a16:creationId xmlns:a16="http://schemas.microsoft.com/office/drawing/2014/main" id="{2896C9D8-F6B8-4E9B-B206-14413D376BBD}"/>
                  </a:ext>
                </a:extLst>
              </p:cNvPr>
              <p:cNvSpPr/>
              <p:nvPr/>
            </p:nvSpPr>
            <p:spPr>
              <a:xfrm>
                <a:off x="6253003" y="1239602"/>
                <a:ext cx="12902" cy="203860"/>
              </a:xfrm>
              <a:custGeom>
                <a:avLst/>
                <a:gdLst>
                  <a:gd name="connsiteX0" fmla="*/ 396 w 12902"/>
                  <a:gd name="connsiteY0" fmla="*/ 203820 h 203860"/>
                  <a:gd name="connsiteX1" fmla="*/ 396 w 12902"/>
                  <a:gd name="connsiteY1" fmla="*/ -40 h 203860"/>
                </a:gdLst>
                <a:ahLst/>
                <a:cxnLst>
                  <a:cxn ang="0">
                    <a:pos x="connsiteX0" y="connsiteY0"/>
                  </a:cxn>
                  <a:cxn ang="0">
                    <a:pos x="connsiteX1" y="connsiteY1"/>
                  </a:cxn>
                </a:cxnLst>
                <a:rect l="l" t="t" r="r" b="b"/>
                <a:pathLst>
                  <a:path w="12902" h="203860">
                    <a:moveTo>
                      <a:pt x="396" y="203820"/>
                    </a:moveTo>
                    <a:lnTo>
                      <a:pt x="396" y="-40"/>
                    </a:lnTo>
                  </a:path>
                </a:pathLst>
              </a:custGeom>
              <a:noFill/>
              <a:ln w="25788" cap="flat">
                <a:solidFill>
                  <a:srgbClr val="000000"/>
                </a:solidFill>
                <a:prstDash val="solid"/>
                <a:miter/>
              </a:ln>
            </p:spPr>
            <p:txBody>
              <a:bodyPr rtlCol="0" anchor="ctr"/>
              <a:lstStyle/>
              <a:p>
                <a:endParaRPr lang="en-US"/>
              </a:p>
            </p:txBody>
          </p:sp>
        </p:grpSp>
        <p:sp>
          <p:nvSpPr>
            <p:cNvPr id="55" name="Elemento grafico 1">
              <a:extLst>
                <a:ext uri="{FF2B5EF4-FFF2-40B4-BE49-F238E27FC236}">
                  <a16:creationId xmlns:a16="http://schemas.microsoft.com/office/drawing/2014/main" id="{DC5D3896-9A61-466C-B800-F0D0A9E448B6}"/>
                </a:ext>
              </a:extLst>
            </p:cNvPr>
            <p:cNvSpPr/>
            <p:nvPr/>
          </p:nvSpPr>
          <p:spPr>
            <a:xfrm>
              <a:off x="6226526" y="2053574"/>
              <a:ext cx="198420" cy="12902"/>
            </a:xfrm>
            <a:custGeom>
              <a:avLst/>
              <a:gdLst>
                <a:gd name="connsiteX0" fmla="*/ 198421 w 198420"/>
                <a:gd name="connsiteY0" fmla="*/ 0 h 12902"/>
                <a:gd name="connsiteX1" fmla="*/ 0 w 198420"/>
                <a:gd name="connsiteY1" fmla="*/ 0 h 12902"/>
              </a:gdLst>
              <a:ahLst/>
              <a:cxnLst>
                <a:cxn ang="0">
                  <a:pos x="connsiteX0" y="connsiteY0"/>
                </a:cxn>
                <a:cxn ang="0">
                  <a:pos x="connsiteX1" y="connsiteY1"/>
                </a:cxn>
              </a:cxnLst>
              <a:rect l="l" t="t" r="r" b="b"/>
              <a:pathLst>
                <a:path w="198420" h="12902">
                  <a:moveTo>
                    <a:pt x="198421" y="0"/>
                  </a:moveTo>
                  <a:lnTo>
                    <a:pt x="0" y="0"/>
                  </a:lnTo>
                </a:path>
              </a:pathLst>
            </a:custGeom>
            <a:noFill/>
            <a:ln w="25787" cap="flat">
              <a:solidFill>
                <a:srgbClr val="000000"/>
              </a:solidFill>
              <a:prstDash val="solid"/>
              <a:miter/>
            </a:ln>
          </p:spPr>
          <p:txBody>
            <a:bodyPr rtlCol="0" anchor="ctr"/>
            <a:lstStyle/>
            <a:p>
              <a:endParaRPr lang="en-US"/>
            </a:p>
          </p:txBody>
        </p:sp>
        <p:sp>
          <p:nvSpPr>
            <p:cNvPr id="56" name="Elemento grafico 1">
              <a:extLst>
                <a:ext uri="{FF2B5EF4-FFF2-40B4-BE49-F238E27FC236}">
                  <a16:creationId xmlns:a16="http://schemas.microsoft.com/office/drawing/2014/main" id="{FFC28989-4F71-43DE-97BF-69A67FD5BFDB}"/>
                </a:ext>
              </a:extLst>
            </p:cNvPr>
            <p:cNvSpPr txBox="1"/>
            <p:nvPr/>
          </p:nvSpPr>
          <p:spPr>
            <a:xfrm>
              <a:off x="2767076" y="2217011"/>
              <a:ext cx="402229"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I</a:t>
              </a:r>
              <a:r>
                <a:rPr lang="en-US" sz="2744" i="1" spc="0" baseline="-27337" dirty="0">
                  <a:solidFill>
                    <a:srgbClr val="000000"/>
                  </a:solidFill>
                  <a:latin typeface="Arial"/>
                  <a:cs typeface="Arial"/>
                  <a:sym typeface="Arial"/>
                  <a:rtl val="0"/>
                </a:rPr>
                <a:t>2</a:t>
              </a:r>
            </a:p>
          </p:txBody>
        </p:sp>
        <p:sp>
          <p:nvSpPr>
            <p:cNvPr id="57" name="Elemento grafico 1">
              <a:extLst>
                <a:ext uri="{FF2B5EF4-FFF2-40B4-BE49-F238E27FC236}">
                  <a16:creationId xmlns:a16="http://schemas.microsoft.com/office/drawing/2014/main" id="{F146C3B4-39EE-4BEF-9024-7C2DC0CB1B3A}"/>
                </a:ext>
              </a:extLst>
            </p:cNvPr>
            <p:cNvSpPr txBox="1"/>
            <p:nvPr/>
          </p:nvSpPr>
          <p:spPr>
            <a:xfrm>
              <a:off x="2773450" y="618930"/>
              <a:ext cx="402229"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I</a:t>
              </a:r>
              <a:r>
                <a:rPr lang="en-US" sz="2744" i="1" spc="0" baseline="-27337" dirty="0">
                  <a:solidFill>
                    <a:srgbClr val="000000"/>
                  </a:solidFill>
                  <a:latin typeface="Arial"/>
                  <a:cs typeface="Arial"/>
                  <a:sym typeface="Arial"/>
                  <a:rtl val="0"/>
                </a:rPr>
                <a:t>1</a:t>
              </a:r>
            </a:p>
          </p:txBody>
        </p:sp>
        <p:sp>
          <p:nvSpPr>
            <p:cNvPr id="59" name="Elemento grafico 1">
              <a:extLst>
                <a:ext uri="{FF2B5EF4-FFF2-40B4-BE49-F238E27FC236}">
                  <a16:creationId xmlns:a16="http://schemas.microsoft.com/office/drawing/2014/main" id="{AB2662B2-6B11-490B-9504-5259EA8B0A84}"/>
                </a:ext>
              </a:extLst>
            </p:cNvPr>
            <p:cNvSpPr txBox="1"/>
            <p:nvPr/>
          </p:nvSpPr>
          <p:spPr>
            <a:xfrm>
              <a:off x="142023" y="1421983"/>
              <a:ext cx="621579"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V</a:t>
              </a:r>
              <a:r>
                <a:rPr lang="en-US" sz="2744" i="1" spc="0" baseline="-27337" dirty="0">
                  <a:solidFill>
                    <a:srgbClr val="000000"/>
                  </a:solidFill>
                  <a:latin typeface="Arial"/>
                  <a:cs typeface="Arial"/>
                  <a:sym typeface="Arial"/>
                  <a:rtl val="0"/>
                </a:rPr>
                <a:t>in</a:t>
              </a:r>
            </a:p>
          </p:txBody>
        </p:sp>
        <p:sp>
          <p:nvSpPr>
            <p:cNvPr id="60" name="Elemento grafico 1">
              <a:extLst>
                <a:ext uri="{FF2B5EF4-FFF2-40B4-BE49-F238E27FC236}">
                  <a16:creationId xmlns:a16="http://schemas.microsoft.com/office/drawing/2014/main" id="{EB5D3B14-E63E-459C-A775-FD9093B8D0A5}"/>
                </a:ext>
              </a:extLst>
            </p:cNvPr>
            <p:cNvSpPr txBox="1"/>
            <p:nvPr/>
          </p:nvSpPr>
          <p:spPr>
            <a:xfrm>
              <a:off x="4593613" y="655806"/>
              <a:ext cx="763511"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R</a:t>
              </a:r>
              <a:r>
                <a:rPr lang="en-US" sz="2744" i="1" spc="0" baseline="-27337" dirty="0">
                  <a:solidFill>
                    <a:srgbClr val="000000"/>
                  </a:solidFill>
                  <a:latin typeface="Arial"/>
                  <a:cs typeface="Arial"/>
                  <a:sym typeface="Arial"/>
                  <a:rtl val="0"/>
                </a:rPr>
                <a:t>out</a:t>
              </a:r>
            </a:p>
          </p:txBody>
        </p:sp>
        <p:sp>
          <p:nvSpPr>
            <p:cNvPr id="61" name="Elemento grafico 1">
              <a:extLst>
                <a:ext uri="{FF2B5EF4-FFF2-40B4-BE49-F238E27FC236}">
                  <a16:creationId xmlns:a16="http://schemas.microsoft.com/office/drawing/2014/main" id="{3C478DA7-6A7D-41BA-A78D-2917163CB9A8}"/>
                </a:ext>
              </a:extLst>
            </p:cNvPr>
            <p:cNvSpPr txBox="1"/>
            <p:nvPr/>
          </p:nvSpPr>
          <p:spPr>
            <a:xfrm>
              <a:off x="5245107" y="1417026"/>
              <a:ext cx="634482"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I</a:t>
              </a:r>
              <a:r>
                <a:rPr lang="en-US" sz="2744" i="1" spc="0" baseline="-27337" dirty="0">
                  <a:solidFill>
                    <a:srgbClr val="000000"/>
                  </a:solidFill>
                  <a:latin typeface="Arial"/>
                  <a:cs typeface="Arial"/>
                  <a:sym typeface="Arial"/>
                  <a:rtl val="0"/>
                </a:rPr>
                <a:t>occ</a:t>
              </a:r>
            </a:p>
          </p:txBody>
        </p:sp>
      </p:grpSp>
    </p:spTree>
    <p:extLst>
      <p:ext uri="{BB962C8B-B14F-4D97-AF65-F5344CB8AC3E}">
        <p14:creationId xmlns:p14="http://schemas.microsoft.com/office/powerpoint/2010/main" val="5188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E456-75FC-4587-BF6E-1BCEE612A3F8}"/>
              </a:ext>
            </a:extLst>
          </p:cNvPr>
          <p:cNvSpPr>
            <a:spLocks noGrp="1"/>
          </p:cNvSpPr>
          <p:nvPr>
            <p:ph type="title"/>
          </p:nvPr>
        </p:nvSpPr>
        <p:spPr>
          <a:xfrm>
            <a:off x="838200" y="131789"/>
            <a:ext cx="10515600" cy="662397"/>
          </a:xfrm>
        </p:spPr>
        <p:txBody>
          <a:bodyPr/>
          <a:lstStyle/>
          <a:p>
            <a:r>
              <a:rPr lang="it-IT" dirty="0"/>
              <a:t>Differential amplifier with resistive loads</a:t>
            </a:r>
          </a:p>
        </p:txBody>
      </p:sp>
      <p:sp>
        <p:nvSpPr>
          <p:cNvPr id="3" name="Footer Placeholder 2">
            <a:extLst>
              <a:ext uri="{FF2B5EF4-FFF2-40B4-BE49-F238E27FC236}">
                <a16:creationId xmlns:a16="http://schemas.microsoft.com/office/drawing/2014/main" id="{255B5475-5DF3-4886-9EEF-10C5237AF1D9}"/>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131FC11F-BFA5-4EC7-876F-1A76C7BC7E28}"/>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AB7BD9D7-8996-4C1C-B8F7-689AEDD6A0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842" y="1137255"/>
            <a:ext cx="3232149" cy="4225736"/>
          </a:xfrm>
          <a:prstGeom prst="rect">
            <a:avLst/>
          </a:prstGeom>
        </p:spPr>
      </p:pic>
      <p:graphicFrame>
        <p:nvGraphicFramePr>
          <p:cNvPr id="6" name="Oggetto 12">
            <a:extLst>
              <a:ext uri="{FF2B5EF4-FFF2-40B4-BE49-F238E27FC236}">
                <a16:creationId xmlns:a16="http://schemas.microsoft.com/office/drawing/2014/main" id="{7CD556E5-71E9-4E29-9447-11B93215AF27}"/>
              </a:ext>
            </a:extLst>
          </p:cNvPr>
          <p:cNvGraphicFramePr>
            <a:graphicFrameLocks noChangeAspect="1"/>
          </p:cNvGraphicFramePr>
          <p:nvPr>
            <p:extLst>
              <p:ext uri="{D42A27DB-BD31-4B8C-83A1-F6EECF244321}">
                <p14:modId xmlns:p14="http://schemas.microsoft.com/office/powerpoint/2010/main" val="635372630"/>
              </p:ext>
            </p:extLst>
          </p:nvPr>
        </p:nvGraphicFramePr>
        <p:xfrm>
          <a:off x="3887789" y="1093049"/>
          <a:ext cx="1651000" cy="434975"/>
        </p:xfrm>
        <a:graphic>
          <a:graphicData uri="http://schemas.openxmlformats.org/presentationml/2006/ole">
            <mc:AlternateContent xmlns:mc="http://schemas.openxmlformats.org/markup-compatibility/2006">
              <mc:Choice xmlns:v="urn:schemas-microsoft-com:vml" Requires="v">
                <p:oleObj name="Equation" r:id="rId4" imgW="863280" imgH="228600" progId="Equation.DSMT4">
                  <p:embed/>
                </p:oleObj>
              </mc:Choice>
              <mc:Fallback>
                <p:oleObj name="Equation" r:id="rId4" imgW="86328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5"/>
                      <a:stretch>
                        <a:fillRect/>
                      </a:stretch>
                    </p:blipFill>
                    <p:spPr>
                      <a:xfrm>
                        <a:off x="3887789" y="1093049"/>
                        <a:ext cx="1651000" cy="434975"/>
                      </a:xfrm>
                      <a:prstGeom prst="rect">
                        <a:avLst/>
                      </a:prstGeom>
                    </p:spPr>
                  </p:pic>
                </p:oleObj>
              </mc:Fallback>
            </mc:AlternateContent>
          </a:graphicData>
        </a:graphic>
      </p:graphicFrame>
      <p:graphicFrame>
        <p:nvGraphicFramePr>
          <p:cNvPr id="7" name="Oggetto 12">
            <a:extLst>
              <a:ext uri="{FF2B5EF4-FFF2-40B4-BE49-F238E27FC236}">
                <a16:creationId xmlns:a16="http://schemas.microsoft.com/office/drawing/2014/main" id="{5A15359C-8AF2-41CB-891D-7C3370D627DE}"/>
              </a:ext>
            </a:extLst>
          </p:cNvPr>
          <p:cNvGraphicFramePr>
            <a:graphicFrameLocks noChangeAspect="1"/>
          </p:cNvGraphicFramePr>
          <p:nvPr>
            <p:extLst>
              <p:ext uri="{D42A27DB-BD31-4B8C-83A1-F6EECF244321}">
                <p14:modId xmlns:p14="http://schemas.microsoft.com/office/powerpoint/2010/main" val="2666965137"/>
              </p:ext>
            </p:extLst>
          </p:nvPr>
        </p:nvGraphicFramePr>
        <p:xfrm>
          <a:off x="6388100" y="1804988"/>
          <a:ext cx="2306638" cy="434975"/>
        </p:xfrm>
        <a:graphic>
          <a:graphicData uri="http://schemas.openxmlformats.org/presentationml/2006/ole">
            <mc:AlternateContent xmlns:mc="http://schemas.openxmlformats.org/markup-compatibility/2006">
              <mc:Choice xmlns:v="urn:schemas-microsoft-com:vml" Requires="v">
                <p:oleObj name="Equation" r:id="rId6" imgW="1206360" imgH="228600" progId="Equation.DSMT4">
                  <p:embed/>
                </p:oleObj>
              </mc:Choice>
              <mc:Fallback>
                <p:oleObj name="Equation" r:id="rId6" imgW="1206360" imgH="228600" progId="Equation.DSMT4">
                  <p:embed/>
                  <p:pic>
                    <p:nvPicPr>
                      <p:cNvPr id="6" name="Oggetto 12">
                        <a:extLst>
                          <a:ext uri="{FF2B5EF4-FFF2-40B4-BE49-F238E27FC236}">
                            <a16:creationId xmlns:a16="http://schemas.microsoft.com/office/drawing/2014/main" id="{7CD556E5-71E9-4E29-9447-11B93215AF27}"/>
                          </a:ext>
                        </a:extLst>
                      </p:cNvPr>
                      <p:cNvPicPr/>
                      <p:nvPr/>
                    </p:nvPicPr>
                    <p:blipFill>
                      <a:blip r:embed="rId7"/>
                      <a:stretch>
                        <a:fillRect/>
                      </a:stretch>
                    </p:blipFill>
                    <p:spPr>
                      <a:xfrm>
                        <a:off x="6388100" y="1804988"/>
                        <a:ext cx="2306638" cy="434975"/>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562347B7-B5B5-44DD-A77C-BBF9123B9C93}"/>
              </a:ext>
            </a:extLst>
          </p:cNvPr>
          <p:cNvGraphicFramePr>
            <a:graphicFrameLocks noChangeAspect="1"/>
          </p:cNvGraphicFramePr>
          <p:nvPr>
            <p:extLst>
              <p:ext uri="{D42A27DB-BD31-4B8C-83A1-F6EECF244321}">
                <p14:modId xmlns:p14="http://schemas.microsoft.com/office/powerpoint/2010/main" val="3686654342"/>
              </p:ext>
            </p:extLst>
          </p:nvPr>
        </p:nvGraphicFramePr>
        <p:xfrm>
          <a:off x="3886200" y="1804606"/>
          <a:ext cx="2209800" cy="434975"/>
        </p:xfrm>
        <a:graphic>
          <a:graphicData uri="http://schemas.openxmlformats.org/presentationml/2006/ole">
            <mc:AlternateContent xmlns:mc="http://schemas.openxmlformats.org/markup-compatibility/2006">
              <mc:Choice xmlns:v="urn:schemas-microsoft-com:vml" Requires="v">
                <p:oleObj name="Equation" r:id="rId8" imgW="1155600" imgH="228600" progId="Equation.DSMT4">
                  <p:embed/>
                </p:oleObj>
              </mc:Choice>
              <mc:Fallback>
                <p:oleObj name="Equation" r:id="rId8" imgW="1155600" imgH="228600" progId="Equation.DSMT4">
                  <p:embed/>
                  <p:pic>
                    <p:nvPicPr>
                      <p:cNvPr id="7" name="Oggetto 12">
                        <a:extLst>
                          <a:ext uri="{FF2B5EF4-FFF2-40B4-BE49-F238E27FC236}">
                            <a16:creationId xmlns:a16="http://schemas.microsoft.com/office/drawing/2014/main" id="{5A15359C-8AF2-41CB-891D-7C3370D627DE}"/>
                          </a:ext>
                        </a:extLst>
                      </p:cNvPr>
                      <p:cNvPicPr/>
                      <p:nvPr/>
                    </p:nvPicPr>
                    <p:blipFill>
                      <a:blip r:embed="rId9"/>
                      <a:stretch>
                        <a:fillRect/>
                      </a:stretch>
                    </p:blipFill>
                    <p:spPr>
                      <a:xfrm>
                        <a:off x="3886200" y="1804606"/>
                        <a:ext cx="2209800" cy="4349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593A5AB6-9F08-485C-95D7-90DA8907BF8B}"/>
              </a:ext>
            </a:extLst>
          </p:cNvPr>
          <p:cNvGraphicFramePr>
            <a:graphicFrameLocks noChangeAspect="1"/>
          </p:cNvGraphicFramePr>
          <p:nvPr>
            <p:extLst>
              <p:ext uri="{D42A27DB-BD31-4B8C-83A1-F6EECF244321}">
                <p14:modId xmlns:p14="http://schemas.microsoft.com/office/powerpoint/2010/main" val="1356385522"/>
              </p:ext>
            </p:extLst>
          </p:nvPr>
        </p:nvGraphicFramePr>
        <p:xfrm>
          <a:off x="5768135" y="1115779"/>
          <a:ext cx="1773237" cy="434975"/>
        </p:xfrm>
        <a:graphic>
          <a:graphicData uri="http://schemas.openxmlformats.org/presentationml/2006/ole">
            <mc:AlternateContent xmlns:mc="http://schemas.openxmlformats.org/markup-compatibility/2006">
              <mc:Choice xmlns:v="urn:schemas-microsoft-com:vml" Requires="v">
                <p:oleObj name="Equation" r:id="rId10" imgW="927000" imgH="228600" progId="Equation.DSMT4">
                  <p:embed/>
                </p:oleObj>
              </mc:Choice>
              <mc:Fallback>
                <p:oleObj name="Equation" r:id="rId10" imgW="927000" imgH="228600" progId="Equation.DSMT4">
                  <p:embed/>
                  <p:pic>
                    <p:nvPicPr>
                      <p:cNvPr id="6" name="Oggetto 12">
                        <a:extLst>
                          <a:ext uri="{FF2B5EF4-FFF2-40B4-BE49-F238E27FC236}">
                            <a16:creationId xmlns:a16="http://schemas.microsoft.com/office/drawing/2014/main" id="{7CD556E5-71E9-4E29-9447-11B93215AF27}"/>
                          </a:ext>
                        </a:extLst>
                      </p:cNvPr>
                      <p:cNvPicPr/>
                      <p:nvPr/>
                    </p:nvPicPr>
                    <p:blipFill>
                      <a:blip r:embed="rId11"/>
                      <a:stretch>
                        <a:fillRect/>
                      </a:stretch>
                    </p:blipFill>
                    <p:spPr>
                      <a:xfrm>
                        <a:off x="5768135" y="1115779"/>
                        <a:ext cx="1773237" cy="434975"/>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399EA7E9-AB31-454F-91A0-B0816101E70F}"/>
              </a:ext>
            </a:extLst>
          </p:cNvPr>
          <p:cNvGraphicFramePr>
            <a:graphicFrameLocks noChangeAspect="1"/>
          </p:cNvGraphicFramePr>
          <p:nvPr>
            <p:extLst>
              <p:ext uri="{D42A27DB-BD31-4B8C-83A1-F6EECF244321}">
                <p14:modId xmlns:p14="http://schemas.microsoft.com/office/powerpoint/2010/main" val="1291287646"/>
              </p:ext>
            </p:extLst>
          </p:nvPr>
        </p:nvGraphicFramePr>
        <p:xfrm>
          <a:off x="9040947" y="1804606"/>
          <a:ext cx="2646362" cy="434975"/>
        </p:xfrm>
        <a:graphic>
          <a:graphicData uri="http://schemas.openxmlformats.org/presentationml/2006/ole">
            <mc:AlternateContent xmlns:mc="http://schemas.openxmlformats.org/markup-compatibility/2006">
              <mc:Choice xmlns:v="urn:schemas-microsoft-com:vml" Requires="v">
                <p:oleObj name="Equation" r:id="rId12" imgW="1384200" imgH="228600" progId="Equation.DSMT4">
                  <p:embed/>
                </p:oleObj>
              </mc:Choice>
              <mc:Fallback>
                <p:oleObj name="Equation" r:id="rId12" imgW="1384200" imgH="228600" progId="Equation.DSMT4">
                  <p:embed/>
                  <p:pic>
                    <p:nvPicPr>
                      <p:cNvPr id="8" name="Oggetto 12">
                        <a:extLst>
                          <a:ext uri="{FF2B5EF4-FFF2-40B4-BE49-F238E27FC236}">
                            <a16:creationId xmlns:a16="http://schemas.microsoft.com/office/drawing/2014/main" id="{562347B7-B5B5-44DD-A77C-BBF9123B9C93}"/>
                          </a:ext>
                        </a:extLst>
                      </p:cNvPr>
                      <p:cNvPicPr/>
                      <p:nvPr/>
                    </p:nvPicPr>
                    <p:blipFill>
                      <a:blip r:embed="rId13"/>
                      <a:stretch>
                        <a:fillRect/>
                      </a:stretch>
                    </p:blipFill>
                    <p:spPr>
                      <a:xfrm>
                        <a:off x="9040947" y="1804606"/>
                        <a:ext cx="2646362" cy="4349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1AA25B4-8BED-4E5B-B9E9-4639114C7307}"/>
              </a:ext>
            </a:extLst>
          </p:cNvPr>
          <p:cNvSpPr txBox="1"/>
          <p:nvPr/>
        </p:nvSpPr>
        <p:spPr>
          <a:xfrm>
            <a:off x="5648711" y="2330341"/>
            <a:ext cx="30460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Small signal analysis</a:t>
            </a:r>
          </a:p>
        </p:txBody>
      </p:sp>
      <p:graphicFrame>
        <p:nvGraphicFramePr>
          <p:cNvPr id="12" name="Oggetto 12">
            <a:extLst>
              <a:ext uri="{FF2B5EF4-FFF2-40B4-BE49-F238E27FC236}">
                <a16:creationId xmlns:a16="http://schemas.microsoft.com/office/drawing/2014/main" id="{3A7C5369-04A8-4AFB-85B8-C6FE1E95B0BE}"/>
              </a:ext>
            </a:extLst>
          </p:cNvPr>
          <p:cNvGraphicFramePr>
            <a:graphicFrameLocks noChangeAspect="1"/>
          </p:cNvGraphicFramePr>
          <p:nvPr>
            <p:extLst>
              <p:ext uri="{D42A27DB-BD31-4B8C-83A1-F6EECF244321}">
                <p14:modId xmlns:p14="http://schemas.microsoft.com/office/powerpoint/2010/main" val="2916667636"/>
              </p:ext>
            </p:extLst>
          </p:nvPr>
        </p:nvGraphicFramePr>
        <p:xfrm>
          <a:off x="4319868" y="2896396"/>
          <a:ext cx="5956300" cy="434975"/>
        </p:xfrm>
        <a:graphic>
          <a:graphicData uri="http://schemas.openxmlformats.org/presentationml/2006/ole">
            <mc:AlternateContent xmlns:mc="http://schemas.openxmlformats.org/markup-compatibility/2006">
              <mc:Choice xmlns:v="urn:schemas-microsoft-com:vml" Requires="v">
                <p:oleObj name="Equation" r:id="rId14" imgW="3111480" imgH="228600" progId="Equation.DSMT4">
                  <p:embed/>
                </p:oleObj>
              </mc:Choice>
              <mc:Fallback>
                <p:oleObj name="Equation" r:id="rId14" imgW="3111480" imgH="228600" progId="Equation.DSMT4">
                  <p:embed/>
                  <p:pic>
                    <p:nvPicPr>
                      <p:cNvPr id="8" name="Oggetto 12">
                        <a:extLst>
                          <a:ext uri="{FF2B5EF4-FFF2-40B4-BE49-F238E27FC236}">
                            <a16:creationId xmlns:a16="http://schemas.microsoft.com/office/drawing/2014/main" id="{562347B7-B5B5-44DD-A77C-BBF9123B9C93}"/>
                          </a:ext>
                        </a:extLst>
                      </p:cNvPr>
                      <p:cNvPicPr/>
                      <p:nvPr/>
                    </p:nvPicPr>
                    <p:blipFill>
                      <a:blip r:embed="rId15"/>
                      <a:stretch>
                        <a:fillRect/>
                      </a:stretch>
                    </p:blipFill>
                    <p:spPr>
                      <a:xfrm>
                        <a:off x="4319868" y="2896396"/>
                        <a:ext cx="5956300" cy="43497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A2938FF-7620-4652-BACF-483FFF5B42B1}"/>
              </a:ext>
            </a:extLst>
          </p:cNvPr>
          <p:cNvSpPr txBox="1"/>
          <p:nvPr/>
        </p:nvSpPr>
        <p:spPr>
          <a:xfrm>
            <a:off x="4000001" y="3659976"/>
            <a:ext cx="267816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Differential mode: </a:t>
            </a:r>
          </a:p>
        </p:txBody>
      </p:sp>
      <p:graphicFrame>
        <p:nvGraphicFramePr>
          <p:cNvPr id="14" name="Oggetto 12">
            <a:extLst>
              <a:ext uri="{FF2B5EF4-FFF2-40B4-BE49-F238E27FC236}">
                <a16:creationId xmlns:a16="http://schemas.microsoft.com/office/drawing/2014/main" id="{003ACAB9-E3A1-4EB3-BCE3-163AFFF822D4}"/>
              </a:ext>
            </a:extLst>
          </p:cNvPr>
          <p:cNvGraphicFramePr>
            <a:graphicFrameLocks noChangeAspect="1"/>
          </p:cNvGraphicFramePr>
          <p:nvPr>
            <p:extLst>
              <p:ext uri="{D42A27DB-BD31-4B8C-83A1-F6EECF244321}">
                <p14:modId xmlns:p14="http://schemas.microsoft.com/office/powerpoint/2010/main" val="4166830708"/>
              </p:ext>
            </p:extLst>
          </p:nvPr>
        </p:nvGraphicFramePr>
        <p:xfrm>
          <a:off x="3133325" y="4816042"/>
          <a:ext cx="1093788" cy="434975"/>
        </p:xfrm>
        <a:graphic>
          <a:graphicData uri="http://schemas.openxmlformats.org/presentationml/2006/ole">
            <mc:AlternateContent xmlns:mc="http://schemas.openxmlformats.org/markup-compatibility/2006">
              <mc:Choice xmlns:v="urn:schemas-microsoft-com:vml" Requires="v">
                <p:oleObj name="Equation" r:id="rId16" imgW="571320" imgH="228600" progId="Equation.DSMT4">
                  <p:embed/>
                </p:oleObj>
              </mc:Choice>
              <mc:Fallback>
                <p:oleObj name="Equation" r:id="rId16" imgW="57132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7"/>
                      <a:stretch>
                        <a:fillRect/>
                      </a:stretch>
                    </p:blipFill>
                    <p:spPr>
                      <a:xfrm>
                        <a:off x="3133325" y="4816042"/>
                        <a:ext cx="1093788" cy="434975"/>
                      </a:xfrm>
                      <a:prstGeom prst="rect">
                        <a:avLst/>
                      </a:prstGeom>
                    </p:spPr>
                  </p:pic>
                </p:oleObj>
              </mc:Fallback>
            </mc:AlternateContent>
          </a:graphicData>
        </a:graphic>
      </p:graphicFrame>
      <p:graphicFrame>
        <p:nvGraphicFramePr>
          <p:cNvPr id="15" name="Oggetto 12">
            <a:extLst>
              <a:ext uri="{FF2B5EF4-FFF2-40B4-BE49-F238E27FC236}">
                <a16:creationId xmlns:a16="http://schemas.microsoft.com/office/drawing/2014/main" id="{C08A44C6-91D0-4779-BE1F-4E78F8D59F26}"/>
              </a:ext>
            </a:extLst>
          </p:cNvPr>
          <p:cNvGraphicFramePr>
            <a:graphicFrameLocks noChangeAspect="1"/>
          </p:cNvGraphicFramePr>
          <p:nvPr>
            <p:extLst>
              <p:ext uri="{D42A27DB-BD31-4B8C-83A1-F6EECF244321}">
                <p14:modId xmlns:p14="http://schemas.microsoft.com/office/powerpoint/2010/main" val="3227900213"/>
              </p:ext>
            </p:extLst>
          </p:nvPr>
        </p:nvGraphicFramePr>
        <p:xfrm>
          <a:off x="6678170" y="3527442"/>
          <a:ext cx="3232150" cy="747713"/>
        </p:xfrm>
        <a:graphic>
          <a:graphicData uri="http://schemas.openxmlformats.org/presentationml/2006/ole">
            <mc:AlternateContent xmlns:mc="http://schemas.openxmlformats.org/markup-compatibility/2006">
              <mc:Choice xmlns:v="urn:schemas-microsoft-com:vml" Requires="v">
                <p:oleObj name="Equation" r:id="rId18" imgW="1688760" imgH="393480" progId="Equation.DSMT4">
                  <p:embed/>
                </p:oleObj>
              </mc:Choice>
              <mc:Fallback>
                <p:oleObj name="Equation" r:id="rId18" imgW="1688760" imgH="39348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9"/>
                      <a:stretch>
                        <a:fillRect/>
                      </a:stretch>
                    </p:blipFill>
                    <p:spPr>
                      <a:xfrm>
                        <a:off x="6678170" y="3527442"/>
                        <a:ext cx="3232150" cy="747713"/>
                      </a:xfrm>
                      <a:prstGeom prst="rect">
                        <a:avLst/>
                      </a:prstGeom>
                    </p:spPr>
                  </p:pic>
                </p:oleObj>
              </mc:Fallback>
            </mc:AlternateContent>
          </a:graphicData>
        </a:graphic>
      </p:graphicFrame>
      <p:graphicFrame>
        <p:nvGraphicFramePr>
          <p:cNvPr id="16" name="Oggetto 12">
            <a:extLst>
              <a:ext uri="{FF2B5EF4-FFF2-40B4-BE49-F238E27FC236}">
                <a16:creationId xmlns:a16="http://schemas.microsoft.com/office/drawing/2014/main" id="{80DC92D3-8F88-44D2-90DE-94A8D24883BA}"/>
              </a:ext>
            </a:extLst>
          </p:cNvPr>
          <p:cNvGraphicFramePr>
            <a:graphicFrameLocks noChangeAspect="1"/>
          </p:cNvGraphicFramePr>
          <p:nvPr>
            <p:extLst>
              <p:ext uri="{D42A27DB-BD31-4B8C-83A1-F6EECF244321}">
                <p14:modId xmlns:p14="http://schemas.microsoft.com/office/powerpoint/2010/main" val="1089488293"/>
              </p:ext>
            </p:extLst>
          </p:nvPr>
        </p:nvGraphicFramePr>
        <p:xfrm>
          <a:off x="4319868" y="4649254"/>
          <a:ext cx="1701800" cy="749300"/>
        </p:xfrm>
        <a:graphic>
          <a:graphicData uri="http://schemas.openxmlformats.org/presentationml/2006/ole">
            <mc:AlternateContent xmlns:mc="http://schemas.openxmlformats.org/markup-compatibility/2006">
              <mc:Choice xmlns:v="urn:schemas-microsoft-com:vml" Requires="v">
                <p:oleObj name="Equation" r:id="rId20" imgW="888840" imgH="393480" progId="Equation.DSMT4">
                  <p:embed/>
                </p:oleObj>
              </mc:Choice>
              <mc:Fallback>
                <p:oleObj name="Equation" r:id="rId20" imgW="888840" imgH="393480" progId="Equation.DSMT4">
                  <p:embed/>
                  <p:pic>
                    <p:nvPicPr>
                      <p:cNvPr id="14" name="Oggetto 12">
                        <a:extLst>
                          <a:ext uri="{FF2B5EF4-FFF2-40B4-BE49-F238E27FC236}">
                            <a16:creationId xmlns:a16="http://schemas.microsoft.com/office/drawing/2014/main" id="{003ACAB9-E3A1-4EB3-BCE3-163AFFF822D4}"/>
                          </a:ext>
                        </a:extLst>
                      </p:cNvPr>
                      <p:cNvPicPr/>
                      <p:nvPr/>
                    </p:nvPicPr>
                    <p:blipFill>
                      <a:blip r:embed="rId21"/>
                      <a:stretch>
                        <a:fillRect/>
                      </a:stretch>
                    </p:blipFill>
                    <p:spPr>
                      <a:xfrm>
                        <a:off x="4319868" y="4649254"/>
                        <a:ext cx="1701800" cy="749300"/>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1123C268-F74C-4F3C-949E-B8E4D6793605}"/>
              </a:ext>
            </a:extLst>
          </p:cNvPr>
          <p:cNvGraphicFramePr>
            <a:graphicFrameLocks noChangeAspect="1"/>
          </p:cNvGraphicFramePr>
          <p:nvPr>
            <p:extLst>
              <p:ext uri="{D42A27DB-BD31-4B8C-83A1-F6EECF244321}">
                <p14:modId xmlns:p14="http://schemas.microsoft.com/office/powerpoint/2010/main" val="3863360445"/>
              </p:ext>
            </p:extLst>
          </p:nvPr>
        </p:nvGraphicFramePr>
        <p:xfrm>
          <a:off x="3081520" y="5361937"/>
          <a:ext cx="1751013" cy="749300"/>
        </p:xfrm>
        <a:graphic>
          <a:graphicData uri="http://schemas.openxmlformats.org/presentationml/2006/ole">
            <mc:AlternateContent xmlns:mc="http://schemas.openxmlformats.org/markup-compatibility/2006">
              <mc:Choice xmlns:v="urn:schemas-microsoft-com:vml" Requires="v">
                <p:oleObj name="Equation" r:id="rId22" imgW="914400" imgH="393480" progId="Equation.DSMT4">
                  <p:embed/>
                </p:oleObj>
              </mc:Choice>
              <mc:Fallback>
                <p:oleObj name="Equation" r:id="rId22" imgW="914400" imgH="393480" progId="Equation.DSMT4">
                  <p:embed/>
                  <p:pic>
                    <p:nvPicPr>
                      <p:cNvPr id="16" name="Oggetto 12">
                        <a:extLst>
                          <a:ext uri="{FF2B5EF4-FFF2-40B4-BE49-F238E27FC236}">
                            <a16:creationId xmlns:a16="http://schemas.microsoft.com/office/drawing/2014/main" id="{80DC92D3-8F88-44D2-90DE-94A8D24883BA}"/>
                          </a:ext>
                        </a:extLst>
                      </p:cNvPr>
                      <p:cNvPicPr/>
                      <p:nvPr/>
                    </p:nvPicPr>
                    <p:blipFill>
                      <a:blip r:embed="rId23"/>
                      <a:stretch>
                        <a:fillRect/>
                      </a:stretch>
                    </p:blipFill>
                    <p:spPr>
                      <a:xfrm>
                        <a:off x="3081520" y="5361937"/>
                        <a:ext cx="1751013" cy="7493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7BE2BF6-D972-4C18-A0F9-2EDB4BB9732A}"/>
              </a:ext>
            </a:extLst>
          </p:cNvPr>
          <p:cNvSpPr txBox="1"/>
          <p:nvPr/>
        </p:nvSpPr>
        <p:spPr>
          <a:xfrm>
            <a:off x="3143851" y="4243457"/>
            <a:ext cx="282320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Single-ended case:</a:t>
            </a:r>
          </a:p>
        </p:txBody>
      </p:sp>
      <p:sp>
        <p:nvSpPr>
          <p:cNvPr id="19" name="TextBox 18">
            <a:extLst>
              <a:ext uri="{FF2B5EF4-FFF2-40B4-BE49-F238E27FC236}">
                <a16:creationId xmlns:a16="http://schemas.microsoft.com/office/drawing/2014/main" id="{41873FDB-1CBF-4CDF-936D-E9628F6F15D0}"/>
              </a:ext>
            </a:extLst>
          </p:cNvPr>
          <p:cNvSpPr txBox="1"/>
          <p:nvPr/>
        </p:nvSpPr>
        <p:spPr>
          <a:xfrm>
            <a:off x="7629342" y="4318607"/>
            <a:ext cx="317510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Fully-differential case:</a:t>
            </a:r>
          </a:p>
        </p:txBody>
      </p:sp>
      <p:graphicFrame>
        <p:nvGraphicFramePr>
          <p:cNvPr id="20" name="Oggetto 12">
            <a:extLst>
              <a:ext uri="{FF2B5EF4-FFF2-40B4-BE49-F238E27FC236}">
                <a16:creationId xmlns:a16="http://schemas.microsoft.com/office/drawing/2014/main" id="{5C9435AB-C219-4825-88D3-C91E878199C1}"/>
              </a:ext>
            </a:extLst>
          </p:cNvPr>
          <p:cNvGraphicFramePr>
            <a:graphicFrameLocks noChangeAspect="1"/>
          </p:cNvGraphicFramePr>
          <p:nvPr>
            <p:extLst>
              <p:ext uri="{D42A27DB-BD31-4B8C-83A1-F6EECF244321}">
                <p14:modId xmlns:p14="http://schemas.microsoft.com/office/powerpoint/2010/main" val="2129600021"/>
              </p:ext>
            </p:extLst>
          </p:nvPr>
        </p:nvGraphicFramePr>
        <p:xfrm>
          <a:off x="7320623" y="4715003"/>
          <a:ext cx="3792538" cy="749300"/>
        </p:xfrm>
        <a:graphic>
          <a:graphicData uri="http://schemas.openxmlformats.org/presentationml/2006/ole">
            <mc:AlternateContent xmlns:mc="http://schemas.openxmlformats.org/markup-compatibility/2006">
              <mc:Choice xmlns:v="urn:schemas-microsoft-com:vml" Requires="v">
                <p:oleObj name="Equation" r:id="rId24" imgW="1981080" imgH="393480" progId="Equation.DSMT4">
                  <p:embed/>
                </p:oleObj>
              </mc:Choice>
              <mc:Fallback>
                <p:oleObj name="Equation" r:id="rId24" imgW="1981080" imgH="393480" progId="Equation.DSMT4">
                  <p:embed/>
                  <p:pic>
                    <p:nvPicPr>
                      <p:cNvPr id="14" name="Oggetto 12">
                        <a:extLst>
                          <a:ext uri="{FF2B5EF4-FFF2-40B4-BE49-F238E27FC236}">
                            <a16:creationId xmlns:a16="http://schemas.microsoft.com/office/drawing/2014/main" id="{003ACAB9-E3A1-4EB3-BCE3-163AFFF822D4}"/>
                          </a:ext>
                        </a:extLst>
                      </p:cNvPr>
                      <p:cNvPicPr/>
                      <p:nvPr/>
                    </p:nvPicPr>
                    <p:blipFill>
                      <a:blip r:embed="rId25"/>
                      <a:stretch>
                        <a:fillRect/>
                      </a:stretch>
                    </p:blipFill>
                    <p:spPr>
                      <a:xfrm>
                        <a:off x="7320623" y="4715003"/>
                        <a:ext cx="3792538" cy="749300"/>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E3B236C5-61AE-4502-974C-DBC2127C369E}"/>
              </a:ext>
            </a:extLst>
          </p:cNvPr>
          <p:cNvGraphicFramePr>
            <a:graphicFrameLocks noChangeAspect="1"/>
          </p:cNvGraphicFramePr>
          <p:nvPr>
            <p:extLst>
              <p:ext uri="{D42A27DB-BD31-4B8C-83A1-F6EECF244321}">
                <p14:modId xmlns:p14="http://schemas.microsoft.com/office/powerpoint/2010/main" val="3812924730"/>
              </p:ext>
            </p:extLst>
          </p:nvPr>
        </p:nvGraphicFramePr>
        <p:xfrm>
          <a:off x="7830210" y="5398554"/>
          <a:ext cx="2773363" cy="796925"/>
        </p:xfrm>
        <a:graphic>
          <a:graphicData uri="http://schemas.openxmlformats.org/presentationml/2006/ole">
            <mc:AlternateContent xmlns:mc="http://schemas.openxmlformats.org/markup-compatibility/2006">
              <mc:Choice xmlns:v="urn:schemas-microsoft-com:vml" Requires="v">
                <p:oleObj name="Equation" r:id="rId26" imgW="1447560" imgH="419040" progId="Equation.DSMT4">
                  <p:embed/>
                </p:oleObj>
              </mc:Choice>
              <mc:Fallback>
                <p:oleObj name="Equation" r:id="rId26" imgW="1447560" imgH="419040" progId="Equation.DSMT4">
                  <p:embed/>
                  <p:pic>
                    <p:nvPicPr>
                      <p:cNvPr id="20" name="Oggetto 12">
                        <a:extLst>
                          <a:ext uri="{FF2B5EF4-FFF2-40B4-BE49-F238E27FC236}">
                            <a16:creationId xmlns:a16="http://schemas.microsoft.com/office/drawing/2014/main" id="{5C9435AB-C219-4825-88D3-C91E878199C1}"/>
                          </a:ext>
                        </a:extLst>
                      </p:cNvPr>
                      <p:cNvPicPr/>
                      <p:nvPr/>
                    </p:nvPicPr>
                    <p:blipFill>
                      <a:blip r:embed="rId27"/>
                      <a:stretch>
                        <a:fillRect/>
                      </a:stretch>
                    </p:blipFill>
                    <p:spPr>
                      <a:xfrm>
                        <a:off x="7830210" y="5398554"/>
                        <a:ext cx="2773363" cy="796925"/>
                      </a:xfrm>
                      <a:prstGeom prst="rect">
                        <a:avLst/>
                      </a:prstGeom>
                    </p:spPr>
                  </p:pic>
                </p:oleObj>
              </mc:Fallback>
            </mc:AlternateContent>
          </a:graphicData>
        </a:graphic>
      </p:graphicFrame>
    </p:spTree>
    <p:extLst>
      <p:ext uri="{BB962C8B-B14F-4D97-AF65-F5344CB8AC3E}">
        <p14:creationId xmlns:p14="http://schemas.microsoft.com/office/powerpoint/2010/main" val="27810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8936-D645-4D90-B561-6255301ECB03}"/>
              </a:ext>
            </a:extLst>
          </p:cNvPr>
          <p:cNvSpPr>
            <a:spLocks noGrp="1"/>
          </p:cNvSpPr>
          <p:nvPr>
            <p:ph type="title"/>
          </p:nvPr>
        </p:nvSpPr>
        <p:spPr>
          <a:xfrm>
            <a:off x="947151" y="-10119"/>
            <a:ext cx="10515600" cy="662397"/>
          </a:xfrm>
        </p:spPr>
        <p:txBody>
          <a:bodyPr/>
          <a:lstStyle/>
          <a:p>
            <a:r>
              <a:rPr lang="it-IT" dirty="0"/>
              <a:t>Common mode Analysis</a:t>
            </a:r>
          </a:p>
        </p:txBody>
      </p:sp>
      <p:sp>
        <p:nvSpPr>
          <p:cNvPr id="3" name="Footer Placeholder 2">
            <a:extLst>
              <a:ext uri="{FF2B5EF4-FFF2-40B4-BE49-F238E27FC236}">
                <a16:creationId xmlns:a16="http://schemas.microsoft.com/office/drawing/2014/main" id="{4A958E60-571A-4788-8808-A167A37DBCDB}"/>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9B23AF5F-23B7-4544-A983-F196E6573D16}"/>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2AC18EBB-62D5-41D5-AEED-8486CED69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495" y="620947"/>
            <a:ext cx="2888343" cy="3776241"/>
          </a:xfrm>
          <a:prstGeom prst="rect">
            <a:avLst/>
          </a:prstGeom>
        </p:spPr>
      </p:pic>
      <p:graphicFrame>
        <p:nvGraphicFramePr>
          <p:cNvPr id="6" name="Oggetto 12">
            <a:extLst>
              <a:ext uri="{FF2B5EF4-FFF2-40B4-BE49-F238E27FC236}">
                <a16:creationId xmlns:a16="http://schemas.microsoft.com/office/drawing/2014/main" id="{37F2F1C7-93FA-43E8-931F-948792707BE4}"/>
              </a:ext>
            </a:extLst>
          </p:cNvPr>
          <p:cNvGraphicFramePr>
            <a:graphicFrameLocks noChangeAspect="1"/>
          </p:cNvGraphicFramePr>
          <p:nvPr>
            <p:extLst>
              <p:ext uri="{D42A27DB-BD31-4B8C-83A1-F6EECF244321}">
                <p14:modId xmlns:p14="http://schemas.microsoft.com/office/powerpoint/2010/main" val="2260541866"/>
              </p:ext>
            </p:extLst>
          </p:nvPr>
        </p:nvGraphicFramePr>
        <p:xfrm>
          <a:off x="4345717" y="962283"/>
          <a:ext cx="874712" cy="434975"/>
        </p:xfrm>
        <a:graphic>
          <a:graphicData uri="http://schemas.openxmlformats.org/presentationml/2006/ole">
            <mc:AlternateContent xmlns:mc="http://schemas.openxmlformats.org/markup-compatibility/2006">
              <mc:Choice xmlns:v="urn:schemas-microsoft-com:vml" Requires="v">
                <p:oleObj name="Equation" r:id="rId4" imgW="457200" imgH="228600" progId="Equation.DSMT4">
                  <p:embed/>
                </p:oleObj>
              </mc:Choice>
              <mc:Fallback>
                <p:oleObj name="Equation" r:id="rId4" imgW="45720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5"/>
                      <a:stretch>
                        <a:fillRect/>
                      </a:stretch>
                    </p:blipFill>
                    <p:spPr>
                      <a:xfrm>
                        <a:off x="4345717" y="962283"/>
                        <a:ext cx="874712" cy="434975"/>
                      </a:xfrm>
                      <a:prstGeom prst="rect">
                        <a:avLst/>
                      </a:prstGeom>
                    </p:spPr>
                  </p:pic>
                </p:oleObj>
              </mc:Fallback>
            </mc:AlternateContent>
          </a:graphicData>
        </a:graphic>
      </p:graphicFrame>
      <p:graphicFrame>
        <p:nvGraphicFramePr>
          <p:cNvPr id="7" name="Oggetto 12">
            <a:extLst>
              <a:ext uri="{FF2B5EF4-FFF2-40B4-BE49-F238E27FC236}">
                <a16:creationId xmlns:a16="http://schemas.microsoft.com/office/drawing/2014/main" id="{D8D5EF6E-613E-4A5B-B119-E259453BBB01}"/>
              </a:ext>
            </a:extLst>
          </p:cNvPr>
          <p:cNvGraphicFramePr>
            <a:graphicFrameLocks noChangeAspect="1"/>
          </p:cNvGraphicFramePr>
          <p:nvPr>
            <p:extLst>
              <p:ext uri="{D42A27DB-BD31-4B8C-83A1-F6EECF244321}">
                <p14:modId xmlns:p14="http://schemas.microsoft.com/office/powerpoint/2010/main" val="418277672"/>
              </p:ext>
            </p:extLst>
          </p:nvPr>
        </p:nvGraphicFramePr>
        <p:xfrm>
          <a:off x="5378020" y="929721"/>
          <a:ext cx="1311275" cy="434975"/>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6" name="Oggetto 12">
                        <a:extLst>
                          <a:ext uri="{FF2B5EF4-FFF2-40B4-BE49-F238E27FC236}">
                            <a16:creationId xmlns:a16="http://schemas.microsoft.com/office/drawing/2014/main" id="{37F2F1C7-93FA-43E8-931F-948792707BE4}"/>
                          </a:ext>
                        </a:extLst>
                      </p:cNvPr>
                      <p:cNvPicPr/>
                      <p:nvPr/>
                    </p:nvPicPr>
                    <p:blipFill>
                      <a:blip r:embed="rId7"/>
                      <a:stretch>
                        <a:fillRect/>
                      </a:stretch>
                    </p:blipFill>
                    <p:spPr>
                      <a:xfrm>
                        <a:off x="5378020" y="929721"/>
                        <a:ext cx="1311275" cy="434975"/>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1EAAF07-C87E-4FDF-A323-E9EA136BFBA0}"/>
              </a:ext>
            </a:extLst>
          </p:cNvPr>
          <p:cNvGraphicFramePr>
            <a:graphicFrameLocks noChangeAspect="1"/>
          </p:cNvGraphicFramePr>
          <p:nvPr>
            <p:extLst>
              <p:ext uri="{D42A27DB-BD31-4B8C-83A1-F6EECF244321}">
                <p14:modId xmlns:p14="http://schemas.microsoft.com/office/powerpoint/2010/main" val="1813810213"/>
              </p:ext>
            </p:extLst>
          </p:nvPr>
        </p:nvGraphicFramePr>
        <p:xfrm>
          <a:off x="4345717" y="1479610"/>
          <a:ext cx="1531938" cy="434975"/>
        </p:xfrm>
        <a:graphic>
          <a:graphicData uri="http://schemas.openxmlformats.org/presentationml/2006/ole">
            <mc:AlternateContent xmlns:mc="http://schemas.openxmlformats.org/markup-compatibility/2006">
              <mc:Choice xmlns:v="urn:schemas-microsoft-com:vml" Requires="v">
                <p:oleObj name="Equation" r:id="rId8" imgW="799920" imgH="228600" progId="Equation.DSMT4">
                  <p:embed/>
                </p:oleObj>
              </mc:Choice>
              <mc:Fallback>
                <p:oleObj name="Equation" r:id="rId8" imgW="799920" imgH="228600" progId="Equation.DSMT4">
                  <p:embed/>
                  <p:pic>
                    <p:nvPicPr>
                      <p:cNvPr id="6" name="Oggetto 12">
                        <a:extLst>
                          <a:ext uri="{FF2B5EF4-FFF2-40B4-BE49-F238E27FC236}">
                            <a16:creationId xmlns:a16="http://schemas.microsoft.com/office/drawing/2014/main" id="{37F2F1C7-93FA-43E8-931F-948792707BE4}"/>
                          </a:ext>
                        </a:extLst>
                      </p:cNvPr>
                      <p:cNvPicPr/>
                      <p:nvPr/>
                    </p:nvPicPr>
                    <p:blipFill>
                      <a:blip r:embed="rId9"/>
                      <a:stretch>
                        <a:fillRect/>
                      </a:stretch>
                    </p:blipFill>
                    <p:spPr>
                      <a:xfrm>
                        <a:off x="4345717" y="1479610"/>
                        <a:ext cx="1531938" cy="4349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A4202C51-95C9-4ED0-8170-672A755EA836}"/>
              </a:ext>
            </a:extLst>
          </p:cNvPr>
          <p:cNvGraphicFramePr>
            <a:graphicFrameLocks noChangeAspect="1"/>
          </p:cNvGraphicFramePr>
          <p:nvPr>
            <p:extLst>
              <p:ext uri="{D42A27DB-BD31-4B8C-83A1-F6EECF244321}">
                <p14:modId xmlns:p14="http://schemas.microsoft.com/office/powerpoint/2010/main" val="906480970"/>
              </p:ext>
            </p:extLst>
          </p:nvPr>
        </p:nvGraphicFramePr>
        <p:xfrm>
          <a:off x="4454460" y="1951096"/>
          <a:ext cx="2141537" cy="820738"/>
        </p:xfrm>
        <a:graphic>
          <a:graphicData uri="http://schemas.openxmlformats.org/presentationml/2006/ole">
            <mc:AlternateContent xmlns:mc="http://schemas.openxmlformats.org/markup-compatibility/2006">
              <mc:Choice xmlns:v="urn:schemas-microsoft-com:vml" Requires="v">
                <p:oleObj name="Equation" r:id="rId10" imgW="1117440" imgH="431640" progId="Equation.DSMT4">
                  <p:embed/>
                </p:oleObj>
              </mc:Choice>
              <mc:Fallback>
                <p:oleObj name="Equation" r:id="rId10" imgW="1117440" imgH="431640" progId="Equation.DSMT4">
                  <p:embed/>
                  <p:pic>
                    <p:nvPicPr>
                      <p:cNvPr id="8" name="Oggetto 12">
                        <a:extLst>
                          <a:ext uri="{FF2B5EF4-FFF2-40B4-BE49-F238E27FC236}">
                            <a16:creationId xmlns:a16="http://schemas.microsoft.com/office/drawing/2014/main" id="{F1EAAF07-C87E-4FDF-A323-E9EA136BFBA0}"/>
                          </a:ext>
                        </a:extLst>
                      </p:cNvPr>
                      <p:cNvPicPr/>
                      <p:nvPr/>
                    </p:nvPicPr>
                    <p:blipFill>
                      <a:blip r:embed="rId11"/>
                      <a:stretch>
                        <a:fillRect/>
                      </a:stretch>
                    </p:blipFill>
                    <p:spPr>
                      <a:xfrm>
                        <a:off x="4454460" y="1951096"/>
                        <a:ext cx="2141537" cy="82073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02E454A-CB37-42D7-A917-28B84D86785E}"/>
              </a:ext>
            </a:extLst>
          </p:cNvPr>
          <p:cNvSpPr txBox="1"/>
          <p:nvPr/>
        </p:nvSpPr>
        <p:spPr>
          <a:xfrm>
            <a:off x="304178" y="4644612"/>
            <a:ext cx="657935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actually, is not an ideal current source.</a:t>
            </a:r>
          </a:p>
          <a:p>
            <a:r>
              <a:rPr lang="en-US" sz="2400" dirty="0">
                <a:latin typeface="Arial" panose="020B0604020202020204" pitchFamily="34" charset="0"/>
                <a:cs typeface="Arial" panose="020B0604020202020204" pitchFamily="34" charset="0"/>
              </a:rPr>
              <a:t>It has a finite output resistance =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i="1" baseline="-250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it is implemented by a simple current mirror,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otherwise it can be even higher</a:t>
            </a:r>
            <a:endParaRPr lang="en-US" sz="2400" baseline="-250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F568E88-F946-417A-A5C5-C5A6010D96D6}"/>
              </a:ext>
            </a:extLst>
          </p:cNvPr>
          <p:cNvCxnSpPr/>
          <p:nvPr/>
        </p:nvCxnSpPr>
        <p:spPr>
          <a:xfrm flipH="1" flipV="1">
            <a:off x="1974723" y="3978214"/>
            <a:ext cx="524436" cy="61856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Oggetto 12">
            <a:extLst>
              <a:ext uri="{FF2B5EF4-FFF2-40B4-BE49-F238E27FC236}">
                <a16:creationId xmlns:a16="http://schemas.microsoft.com/office/drawing/2014/main" id="{560D4B47-6B16-4703-B483-5C40BC3361B8}"/>
              </a:ext>
            </a:extLst>
          </p:cNvPr>
          <p:cNvGraphicFramePr>
            <a:graphicFrameLocks noChangeAspect="1"/>
          </p:cNvGraphicFramePr>
          <p:nvPr>
            <p:extLst>
              <p:ext uri="{D42A27DB-BD31-4B8C-83A1-F6EECF244321}">
                <p14:modId xmlns:p14="http://schemas.microsoft.com/office/powerpoint/2010/main" val="1383125577"/>
              </p:ext>
            </p:extLst>
          </p:nvPr>
        </p:nvGraphicFramePr>
        <p:xfrm>
          <a:off x="4476319" y="2781361"/>
          <a:ext cx="1557338" cy="458788"/>
        </p:xfrm>
        <a:graphic>
          <a:graphicData uri="http://schemas.openxmlformats.org/presentationml/2006/ole">
            <mc:AlternateContent xmlns:mc="http://schemas.openxmlformats.org/markup-compatibility/2006">
              <mc:Choice xmlns:v="urn:schemas-microsoft-com:vml" Requires="v">
                <p:oleObj name="Equation" r:id="rId12" imgW="812520" imgH="241200" progId="Equation.DSMT4">
                  <p:embed/>
                </p:oleObj>
              </mc:Choice>
              <mc:Fallback>
                <p:oleObj name="Equation" r:id="rId12" imgW="812520" imgH="241200" progId="Equation.DSMT4">
                  <p:embed/>
                  <p:pic>
                    <p:nvPicPr>
                      <p:cNvPr id="9" name="Oggetto 12">
                        <a:extLst>
                          <a:ext uri="{FF2B5EF4-FFF2-40B4-BE49-F238E27FC236}">
                            <a16:creationId xmlns:a16="http://schemas.microsoft.com/office/drawing/2014/main" id="{A4202C51-95C9-4ED0-8170-672A755EA836}"/>
                          </a:ext>
                        </a:extLst>
                      </p:cNvPr>
                      <p:cNvPicPr/>
                      <p:nvPr/>
                    </p:nvPicPr>
                    <p:blipFill>
                      <a:blip r:embed="rId13"/>
                      <a:stretch>
                        <a:fillRect/>
                      </a:stretch>
                    </p:blipFill>
                    <p:spPr>
                      <a:xfrm>
                        <a:off x="4476319" y="2781361"/>
                        <a:ext cx="1557338" cy="458788"/>
                      </a:xfrm>
                      <a:prstGeom prst="rect">
                        <a:avLst/>
                      </a:prstGeom>
                    </p:spPr>
                  </p:pic>
                </p:oleObj>
              </mc:Fallback>
            </mc:AlternateContent>
          </a:graphicData>
        </a:graphic>
      </p:graphicFrame>
      <p:graphicFrame>
        <p:nvGraphicFramePr>
          <p:cNvPr id="14" name="Oggetto 12">
            <a:extLst>
              <a:ext uri="{FF2B5EF4-FFF2-40B4-BE49-F238E27FC236}">
                <a16:creationId xmlns:a16="http://schemas.microsoft.com/office/drawing/2014/main" id="{64D3A8A2-5EED-4180-97A1-1CF8BC914AED}"/>
              </a:ext>
            </a:extLst>
          </p:cNvPr>
          <p:cNvGraphicFramePr>
            <a:graphicFrameLocks noChangeAspect="1"/>
          </p:cNvGraphicFramePr>
          <p:nvPr>
            <p:extLst>
              <p:ext uri="{D42A27DB-BD31-4B8C-83A1-F6EECF244321}">
                <p14:modId xmlns:p14="http://schemas.microsoft.com/office/powerpoint/2010/main" val="446382498"/>
              </p:ext>
            </p:extLst>
          </p:nvPr>
        </p:nvGraphicFramePr>
        <p:xfrm>
          <a:off x="6100160" y="2781362"/>
          <a:ext cx="1241425" cy="458787"/>
        </p:xfrm>
        <a:graphic>
          <a:graphicData uri="http://schemas.openxmlformats.org/presentationml/2006/ole">
            <mc:AlternateContent xmlns:mc="http://schemas.openxmlformats.org/markup-compatibility/2006">
              <mc:Choice xmlns:v="urn:schemas-microsoft-com:vml" Requires="v">
                <p:oleObj name="Equation" r:id="rId14" imgW="647640" imgH="241200" progId="Equation.DSMT4">
                  <p:embed/>
                </p:oleObj>
              </mc:Choice>
              <mc:Fallback>
                <p:oleObj name="Equation" r:id="rId14" imgW="647640" imgH="241200" progId="Equation.DSMT4">
                  <p:embed/>
                  <p:pic>
                    <p:nvPicPr>
                      <p:cNvPr id="13" name="Oggetto 12">
                        <a:extLst>
                          <a:ext uri="{FF2B5EF4-FFF2-40B4-BE49-F238E27FC236}">
                            <a16:creationId xmlns:a16="http://schemas.microsoft.com/office/drawing/2014/main" id="{560D4B47-6B16-4703-B483-5C40BC3361B8}"/>
                          </a:ext>
                        </a:extLst>
                      </p:cNvPr>
                      <p:cNvPicPr/>
                      <p:nvPr/>
                    </p:nvPicPr>
                    <p:blipFill>
                      <a:blip r:embed="rId15"/>
                      <a:stretch>
                        <a:fillRect/>
                      </a:stretch>
                    </p:blipFill>
                    <p:spPr>
                      <a:xfrm>
                        <a:off x="6100160" y="2781362"/>
                        <a:ext cx="1241425" cy="458787"/>
                      </a:xfrm>
                      <a:prstGeom prst="rect">
                        <a:avLst/>
                      </a:prstGeom>
                    </p:spPr>
                  </p:pic>
                </p:oleObj>
              </mc:Fallback>
            </mc:AlternateContent>
          </a:graphicData>
        </a:graphic>
      </p:graphicFrame>
      <p:graphicFrame>
        <p:nvGraphicFramePr>
          <p:cNvPr id="15" name="Oggetto 12">
            <a:extLst>
              <a:ext uri="{FF2B5EF4-FFF2-40B4-BE49-F238E27FC236}">
                <a16:creationId xmlns:a16="http://schemas.microsoft.com/office/drawing/2014/main" id="{158DB037-802F-45A0-BB17-4CF739B95570}"/>
              </a:ext>
            </a:extLst>
          </p:cNvPr>
          <p:cNvGraphicFramePr>
            <a:graphicFrameLocks noChangeAspect="1"/>
          </p:cNvGraphicFramePr>
          <p:nvPr>
            <p:extLst>
              <p:ext uri="{D42A27DB-BD31-4B8C-83A1-F6EECF244321}">
                <p14:modId xmlns:p14="http://schemas.microsoft.com/office/powerpoint/2010/main" val="552391348"/>
              </p:ext>
            </p:extLst>
          </p:nvPr>
        </p:nvGraphicFramePr>
        <p:xfrm>
          <a:off x="4664458" y="3360428"/>
          <a:ext cx="1362075" cy="458788"/>
        </p:xfrm>
        <a:graphic>
          <a:graphicData uri="http://schemas.openxmlformats.org/presentationml/2006/ole">
            <mc:AlternateContent xmlns:mc="http://schemas.openxmlformats.org/markup-compatibility/2006">
              <mc:Choice xmlns:v="urn:schemas-microsoft-com:vml" Requires="v">
                <p:oleObj name="Equation" r:id="rId16" imgW="711000" imgH="241200" progId="Equation.DSMT4">
                  <p:embed/>
                </p:oleObj>
              </mc:Choice>
              <mc:Fallback>
                <p:oleObj name="Equation" r:id="rId16" imgW="711000" imgH="241200" progId="Equation.DSMT4">
                  <p:embed/>
                  <p:pic>
                    <p:nvPicPr>
                      <p:cNvPr id="13" name="Oggetto 12">
                        <a:extLst>
                          <a:ext uri="{FF2B5EF4-FFF2-40B4-BE49-F238E27FC236}">
                            <a16:creationId xmlns:a16="http://schemas.microsoft.com/office/drawing/2014/main" id="{560D4B47-6B16-4703-B483-5C40BC3361B8}"/>
                          </a:ext>
                        </a:extLst>
                      </p:cNvPr>
                      <p:cNvPicPr/>
                      <p:nvPr/>
                    </p:nvPicPr>
                    <p:blipFill>
                      <a:blip r:embed="rId17"/>
                      <a:stretch>
                        <a:fillRect/>
                      </a:stretch>
                    </p:blipFill>
                    <p:spPr>
                      <a:xfrm>
                        <a:off x="4664458" y="3360428"/>
                        <a:ext cx="1362075" cy="458788"/>
                      </a:xfrm>
                      <a:prstGeom prst="rect">
                        <a:avLst/>
                      </a:prstGeom>
                    </p:spPr>
                  </p:pic>
                </p:oleObj>
              </mc:Fallback>
            </mc:AlternateContent>
          </a:graphicData>
        </a:graphic>
      </p:graphicFrame>
      <p:graphicFrame>
        <p:nvGraphicFramePr>
          <p:cNvPr id="16" name="Oggetto 12">
            <a:extLst>
              <a:ext uri="{FF2B5EF4-FFF2-40B4-BE49-F238E27FC236}">
                <a16:creationId xmlns:a16="http://schemas.microsoft.com/office/drawing/2014/main" id="{CCB579FB-27C1-44B4-98BB-F7D688DD1E28}"/>
              </a:ext>
            </a:extLst>
          </p:cNvPr>
          <p:cNvGraphicFramePr>
            <a:graphicFrameLocks noChangeAspect="1"/>
          </p:cNvGraphicFramePr>
          <p:nvPr>
            <p:extLst>
              <p:ext uri="{D42A27DB-BD31-4B8C-83A1-F6EECF244321}">
                <p14:modId xmlns:p14="http://schemas.microsoft.com/office/powerpoint/2010/main" val="514743558"/>
              </p:ext>
            </p:extLst>
          </p:nvPr>
        </p:nvGraphicFramePr>
        <p:xfrm>
          <a:off x="6204951" y="3811887"/>
          <a:ext cx="1192212" cy="820738"/>
        </p:xfrm>
        <a:graphic>
          <a:graphicData uri="http://schemas.openxmlformats.org/presentationml/2006/ole">
            <mc:AlternateContent xmlns:mc="http://schemas.openxmlformats.org/markup-compatibility/2006">
              <mc:Choice xmlns:v="urn:schemas-microsoft-com:vml" Requires="v">
                <p:oleObj name="Equation" r:id="rId18" imgW="622080" imgH="431640" progId="Equation.DSMT4">
                  <p:embed/>
                </p:oleObj>
              </mc:Choice>
              <mc:Fallback>
                <p:oleObj name="Equation" r:id="rId18" imgW="622080" imgH="431640" progId="Equation.DSMT4">
                  <p:embed/>
                  <p:pic>
                    <p:nvPicPr>
                      <p:cNvPr id="15" name="Oggetto 12">
                        <a:extLst>
                          <a:ext uri="{FF2B5EF4-FFF2-40B4-BE49-F238E27FC236}">
                            <a16:creationId xmlns:a16="http://schemas.microsoft.com/office/drawing/2014/main" id="{158DB037-802F-45A0-BB17-4CF739B95570}"/>
                          </a:ext>
                        </a:extLst>
                      </p:cNvPr>
                      <p:cNvPicPr/>
                      <p:nvPr/>
                    </p:nvPicPr>
                    <p:blipFill>
                      <a:blip r:embed="rId19"/>
                      <a:stretch>
                        <a:fillRect/>
                      </a:stretch>
                    </p:blipFill>
                    <p:spPr>
                      <a:xfrm>
                        <a:off x="6204951" y="3811887"/>
                        <a:ext cx="1192212" cy="820738"/>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4370F853-FFA2-43FB-9199-A6B20EC0DB0B}"/>
              </a:ext>
            </a:extLst>
          </p:cNvPr>
          <p:cNvGraphicFramePr>
            <a:graphicFrameLocks noChangeAspect="1"/>
          </p:cNvGraphicFramePr>
          <p:nvPr>
            <p:extLst>
              <p:ext uri="{D42A27DB-BD31-4B8C-83A1-F6EECF244321}">
                <p14:modId xmlns:p14="http://schemas.microsoft.com/office/powerpoint/2010/main" val="1436959743"/>
              </p:ext>
            </p:extLst>
          </p:nvPr>
        </p:nvGraphicFramePr>
        <p:xfrm>
          <a:off x="8788687" y="356411"/>
          <a:ext cx="1557337" cy="820737"/>
        </p:xfrm>
        <a:graphic>
          <a:graphicData uri="http://schemas.openxmlformats.org/presentationml/2006/ole">
            <mc:AlternateContent xmlns:mc="http://schemas.openxmlformats.org/markup-compatibility/2006">
              <mc:Choice xmlns:v="urn:schemas-microsoft-com:vml" Requires="v">
                <p:oleObj name="Equation" r:id="rId20" imgW="812520" imgH="431640" progId="Equation.DSMT4">
                  <p:embed/>
                </p:oleObj>
              </mc:Choice>
              <mc:Fallback>
                <p:oleObj name="Equation" r:id="rId20" imgW="812520" imgH="431640" progId="Equation.DSMT4">
                  <p:embed/>
                  <p:pic>
                    <p:nvPicPr>
                      <p:cNvPr id="16" name="Oggetto 12">
                        <a:extLst>
                          <a:ext uri="{FF2B5EF4-FFF2-40B4-BE49-F238E27FC236}">
                            <a16:creationId xmlns:a16="http://schemas.microsoft.com/office/drawing/2014/main" id="{CCB579FB-27C1-44B4-98BB-F7D688DD1E28}"/>
                          </a:ext>
                        </a:extLst>
                      </p:cNvPr>
                      <p:cNvPicPr/>
                      <p:nvPr/>
                    </p:nvPicPr>
                    <p:blipFill>
                      <a:blip r:embed="rId21"/>
                      <a:stretch>
                        <a:fillRect/>
                      </a:stretch>
                    </p:blipFill>
                    <p:spPr>
                      <a:xfrm>
                        <a:off x="8788687" y="356411"/>
                        <a:ext cx="1557337" cy="820737"/>
                      </a:xfrm>
                      <a:prstGeom prst="rect">
                        <a:avLst/>
                      </a:prstGeom>
                    </p:spPr>
                  </p:pic>
                </p:oleObj>
              </mc:Fallback>
            </mc:AlternateContent>
          </a:graphicData>
        </a:graphic>
      </p:graphicFrame>
      <p:graphicFrame>
        <p:nvGraphicFramePr>
          <p:cNvPr id="18" name="Oggetto 12">
            <a:extLst>
              <a:ext uri="{FF2B5EF4-FFF2-40B4-BE49-F238E27FC236}">
                <a16:creationId xmlns:a16="http://schemas.microsoft.com/office/drawing/2014/main" id="{54D77836-87DB-47CE-A7C4-F2ED5844A999}"/>
              </a:ext>
            </a:extLst>
          </p:cNvPr>
          <p:cNvGraphicFramePr>
            <a:graphicFrameLocks noChangeAspect="1"/>
          </p:cNvGraphicFramePr>
          <p:nvPr>
            <p:extLst>
              <p:ext uri="{D42A27DB-BD31-4B8C-83A1-F6EECF244321}">
                <p14:modId xmlns:p14="http://schemas.microsoft.com/office/powerpoint/2010/main" val="1535705630"/>
              </p:ext>
            </p:extLst>
          </p:nvPr>
        </p:nvGraphicFramePr>
        <p:xfrm>
          <a:off x="8788687" y="1288402"/>
          <a:ext cx="2212975" cy="434975"/>
        </p:xfrm>
        <a:graphic>
          <a:graphicData uri="http://schemas.openxmlformats.org/presentationml/2006/ole">
            <mc:AlternateContent xmlns:mc="http://schemas.openxmlformats.org/markup-compatibility/2006">
              <mc:Choice xmlns:v="urn:schemas-microsoft-com:vml" Requires="v">
                <p:oleObj name="Equation" r:id="rId22" imgW="1155600" imgH="228600" progId="Equation.DSMT4">
                  <p:embed/>
                </p:oleObj>
              </mc:Choice>
              <mc:Fallback>
                <p:oleObj name="Equation" r:id="rId22" imgW="1155600" imgH="228600" progId="Equation.DSMT4">
                  <p:embed/>
                  <p:pic>
                    <p:nvPicPr>
                      <p:cNvPr id="17" name="Oggetto 12">
                        <a:extLst>
                          <a:ext uri="{FF2B5EF4-FFF2-40B4-BE49-F238E27FC236}">
                            <a16:creationId xmlns:a16="http://schemas.microsoft.com/office/drawing/2014/main" id="{4370F853-FFA2-43FB-9199-A6B20EC0DB0B}"/>
                          </a:ext>
                        </a:extLst>
                      </p:cNvPr>
                      <p:cNvPicPr/>
                      <p:nvPr/>
                    </p:nvPicPr>
                    <p:blipFill>
                      <a:blip r:embed="rId23"/>
                      <a:stretch>
                        <a:fillRect/>
                      </a:stretch>
                    </p:blipFill>
                    <p:spPr>
                      <a:xfrm>
                        <a:off x="8788687" y="1288402"/>
                        <a:ext cx="2212975" cy="434975"/>
                      </a:xfrm>
                      <a:prstGeom prst="rect">
                        <a:avLst/>
                      </a:prstGeom>
                    </p:spPr>
                  </p:pic>
                </p:oleObj>
              </mc:Fallback>
            </mc:AlternateContent>
          </a:graphicData>
        </a:graphic>
      </p:graphicFrame>
      <p:graphicFrame>
        <p:nvGraphicFramePr>
          <p:cNvPr id="19" name="Oggetto 12">
            <a:extLst>
              <a:ext uri="{FF2B5EF4-FFF2-40B4-BE49-F238E27FC236}">
                <a16:creationId xmlns:a16="http://schemas.microsoft.com/office/drawing/2014/main" id="{09C784A4-E77A-465F-82C0-2264047D876C}"/>
              </a:ext>
            </a:extLst>
          </p:cNvPr>
          <p:cNvGraphicFramePr>
            <a:graphicFrameLocks noChangeAspect="1"/>
          </p:cNvGraphicFramePr>
          <p:nvPr>
            <p:extLst>
              <p:ext uri="{D42A27DB-BD31-4B8C-83A1-F6EECF244321}">
                <p14:modId xmlns:p14="http://schemas.microsoft.com/office/powerpoint/2010/main" val="531435040"/>
              </p:ext>
            </p:extLst>
          </p:nvPr>
        </p:nvGraphicFramePr>
        <p:xfrm>
          <a:off x="8788687" y="1813272"/>
          <a:ext cx="923925" cy="747713"/>
        </p:xfrm>
        <a:graphic>
          <a:graphicData uri="http://schemas.openxmlformats.org/presentationml/2006/ole">
            <mc:AlternateContent xmlns:mc="http://schemas.openxmlformats.org/markup-compatibility/2006">
              <mc:Choice xmlns:v="urn:schemas-microsoft-com:vml" Requires="v">
                <p:oleObj name="Equation" r:id="rId24" imgW="482400" imgH="393480" progId="Equation.DSMT4">
                  <p:embed/>
                </p:oleObj>
              </mc:Choice>
              <mc:Fallback>
                <p:oleObj name="Equation" r:id="rId24" imgW="482400" imgH="393480" progId="Equation.DSMT4">
                  <p:embed/>
                  <p:pic>
                    <p:nvPicPr>
                      <p:cNvPr id="18" name="Oggetto 12">
                        <a:extLst>
                          <a:ext uri="{FF2B5EF4-FFF2-40B4-BE49-F238E27FC236}">
                            <a16:creationId xmlns:a16="http://schemas.microsoft.com/office/drawing/2014/main" id="{54D77836-87DB-47CE-A7C4-F2ED5844A999}"/>
                          </a:ext>
                        </a:extLst>
                      </p:cNvPr>
                      <p:cNvPicPr/>
                      <p:nvPr/>
                    </p:nvPicPr>
                    <p:blipFill>
                      <a:blip r:embed="rId25"/>
                      <a:stretch>
                        <a:fillRect/>
                      </a:stretch>
                    </p:blipFill>
                    <p:spPr>
                      <a:xfrm>
                        <a:off x="8788687" y="1813272"/>
                        <a:ext cx="923925" cy="747713"/>
                      </a:xfrm>
                      <a:prstGeom prst="rect">
                        <a:avLst/>
                      </a:prstGeom>
                    </p:spPr>
                  </p:pic>
                </p:oleObj>
              </mc:Fallback>
            </mc:AlternateContent>
          </a:graphicData>
        </a:graphic>
      </p:graphicFrame>
      <p:graphicFrame>
        <p:nvGraphicFramePr>
          <p:cNvPr id="20" name="Oggetto 12">
            <a:extLst>
              <a:ext uri="{FF2B5EF4-FFF2-40B4-BE49-F238E27FC236}">
                <a16:creationId xmlns:a16="http://schemas.microsoft.com/office/drawing/2014/main" id="{3DFDD198-E7E6-4350-9FD7-8AA8633E58D2}"/>
              </a:ext>
            </a:extLst>
          </p:cNvPr>
          <p:cNvGraphicFramePr>
            <a:graphicFrameLocks noChangeAspect="1"/>
          </p:cNvGraphicFramePr>
          <p:nvPr>
            <p:extLst>
              <p:ext uri="{D42A27DB-BD31-4B8C-83A1-F6EECF244321}">
                <p14:modId xmlns:p14="http://schemas.microsoft.com/office/powerpoint/2010/main" val="4226438305"/>
              </p:ext>
            </p:extLst>
          </p:nvPr>
        </p:nvGraphicFramePr>
        <p:xfrm>
          <a:off x="9773469" y="1794464"/>
          <a:ext cx="827088" cy="820738"/>
        </p:xfrm>
        <a:graphic>
          <a:graphicData uri="http://schemas.openxmlformats.org/presentationml/2006/ole">
            <mc:AlternateContent xmlns:mc="http://schemas.openxmlformats.org/markup-compatibility/2006">
              <mc:Choice xmlns:v="urn:schemas-microsoft-com:vml" Requires="v">
                <p:oleObj name="Equation" r:id="rId26" imgW="431640" imgH="431640" progId="Equation.DSMT4">
                  <p:embed/>
                </p:oleObj>
              </mc:Choice>
              <mc:Fallback>
                <p:oleObj name="Equation" r:id="rId26" imgW="431640" imgH="431640" progId="Equation.DSMT4">
                  <p:embed/>
                  <p:pic>
                    <p:nvPicPr>
                      <p:cNvPr id="19" name="Oggetto 12">
                        <a:extLst>
                          <a:ext uri="{FF2B5EF4-FFF2-40B4-BE49-F238E27FC236}">
                            <a16:creationId xmlns:a16="http://schemas.microsoft.com/office/drawing/2014/main" id="{09C784A4-E77A-465F-82C0-2264047D876C}"/>
                          </a:ext>
                        </a:extLst>
                      </p:cNvPr>
                      <p:cNvPicPr/>
                      <p:nvPr/>
                    </p:nvPicPr>
                    <p:blipFill>
                      <a:blip r:embed="rId27"/>
                      <a:stretch>
                        <a:fillRect/>
                      </a:stretch>
                    </p:blipFill>
                    <p:spPr>
                      <a:xfrm>
                        <a:off x="9773469" y="1794464"/>
                        <a:ext cx="827088" cy="820738"/>
                      </a:xfrm>
                      <a:prstGeom prst="rect">
                        <a:avLst/>
                      </a:prstGeom>
                    </p:spPr>
                  </p:pic>
                </p:oleObj>
              </mc:Fallback>
            </mc:AlternateContent>
          </a:graphicData>
        </a:graphic>
      </p:graphicFrame>
      <p:graphicFrame>
        <p:nvGraphicFramePr>
          <p:cNvPr id="21" name="Oggetto 12">
            <a:extLst>
              <a:ext uri="{FF2B5EF4-FFF2-40B4-BE49-F238E27FC236}">
                <a16:creationId xmlns:a16="http://schemas.microsoft.com/office/drawing/2014/main" id="{71210B87-43A9-49C0-95F3-C2B9C2263475}"/>
              </a:ext>
            </a:extLst>
          </p:cNvPr>
          <p:cNvGraphicFramePr>
            <a:graphicFrameLocks noChangeAspect="1"/>
          </p:cNvGraphicFramePr>
          <p:nvPr>
            <p:extLst>
              <p:ext uri="{D42A27DB-BD31-4B8C-83A1-F6EECF244321}">
                <p14:modId xmlns:p14="http://schemas.microsoft.com/office/powerpoint/2010/main" val="1858369203"/>
              </p:ext>
            </p:extLst>
          </p:nvPr>
        </p:nvGraphicFramePr>
        <p:xfrm>
          <a:off x="8801125" y="2667112"/>
          <a:ext cx="1944688" cy="820738"/>
        </p:xfrm>
        <a:graphic>
          <a:graphicData uri="http://schemas.openxmlformats.org/presentationml/2006/ole">
            <mc:AlternateContent xmlns:mc="http://schemas.openxmlformats.org/markup-compatibility/2006">
              <mc:Choice xmlns:v="urn:schemas-microsoft-com:vml" Requires="v">
                <p:oleObj name="Equation" r:id="rId28" imgW="1015920" imgH="431640" progId="Equation.DSMT4">
                  <p:embed/>
                </p:oleObj>
              </mc:Choice>
              <mc:Fallback>
                <p:oleObj name="Equation" r:id="rId28" imgW="1015920" imgH="431640" progId="Equation.DSMT4">
                  <p:embed/>
                  <p:pic>
                    <p:nvPicPr>
                      <p:cNvPr id="17" name="Oggetto 12">
                        <a:extLst>
                          <a:ext uri="{FF2B5EF4-FFF2-40B4-BE49-F238E27FC236}">
                            <a16:creationId xmlns:a16="http://schemas.microsoft.com/office/drawing/2014/main" id="{4370F853-FFA2-43FB-9199-A6B20EC0DB0B}"/>
                          </a:ext>
                        </a:extLst>
                      </p:cNvPr>
                      <p:cNvPicPr/>
                      <p:nvPr/>
                    </p:nvPicPr>
                    <p:blipFill>
                      <a:blip r:embed="rId29"/>
                      <a:stretch>
                        <a:fillRect/>
                      </a:stretch>
                    </p:blipFill>
                    <p:spPr>
                      <a:xfrm>
                        <a:off x="8801125" y="2667112"/>
                        <a:ext cx="1944688" cy="820738"/>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75E54A09-9668-4500-9134-28B12E05BBDC}"/>
              </a:ext>
            </a:extLst>
          </p:cNvPr>
          <p:cNvGraphicFramePr>
            <a:graphicFrameLocks noChangeAspect="1"/>
          </p:cNvGraphicFramePr>
          <p:nvPr>
            <p:extLst>
              <p:ext uri="{D42A27DB-BD31-4B8C-83A1-F6EECF244321}">
                <p14:modId xmlns:p14="http://schemas.microsoft.com/office/powerpoint/2010/main" val="173219575"/>
              </p:ext>
            </p:extLst>
          </p:nvPr>
        </p:nvGraphicFramePr>
        <p:xfrm>
          <a:off x="8719162" y="3504720"/>
          <a:ext cx="2698750" cy="1182688"/>
        </p:xfrm>
        <a:graphic>
          <a:graphicData uri="http://schemas.openxmlformats.org/presentationml/2006/ole">
            <mc:AlternateContent xmlns:mc="http://schemas.openxmlformats.org/markup-compatibility/2006">
              <mc:Choice xmlns:v="urn:schemas-microsoft-com:vml" Requires="v">
                <p:oleObj name="Equation" r:id="rId30" imgW="1409400" imgH="622080" progId="Equation.DSMT4">
                  <p:embed/>
                </p:oleObj>
              </mc:Choice>
              <mc:Fallback>
                <p:oleObj name="Equation" r:id="rId30" imgW="1409400" imgH="622080" progId="Equation.DSMT4">
                  <p:embed/>
                  <p:pic>
                    <p:nvPicPr>
                      <p:cNvPr id="21" name="Oggetto 12">
                        <a:extLst>
                          <a:ext uri="{FF2B5EF4-FFF2-40B4-BE49-F238E27FC236}">
                            <a16:creationId xmlns:a16="http://schemas.microsoft.com/office/drawing/2014/main" id="{71210B87-43A9-49C0-95F3-C2B9C2263475}"/>
                          </a:ext>
                        </a:extLst>
                      </p:cNvPr>
                      <p:cNvPicPr/>
                      <p:nvPr/>
                    </p:nvPicPr>
                    <p:blipFill>
                      <a:blip r:embed="rId31"/>
                      <a:stretch>
                        <a:fillRect/>
                      </a:stretch>
                    </p:blipFill>
                    <p:spPr>
                      <a:xfrm>
                        <a:off x="8719162" y="3504720"/>
                        <a:ext cx="2698750" cy="1182688"/>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EC405BD1-9361-4893-A428-90D727728C86}"/>
              </a:ext>
            </a:extLst>
          </p:cNvPr>
          <p:cNvGraphicFramePr>
            <a:graphicFrameLocks noChangeAspect="1"/>
          </p:cNvGraphicFramePr>
          <p:nvPr>
            <p:extLst>
              <p:ext uri="{D42A27DB-BD31-4B8C-83A1-F6EECF244321}">
                <p14:modId xmlns:p14="http://schemas.microsoft.com/office/powerpoint/2010/main" val="1876149871"/>
              </p:ext>
            </p:extLst>
          </p:nvPr>
        </p:nvGraphicFramePr>
        <p:xfrm>
          <a:off x="2350863" y="3423942"/>
          <a:ext cx="1652587" cy="434975"/>
        </p:xfrm>
        <a:graphic>
          <a:graphicData uri="http://schemas.openxmlformats.org/presentationml/2006/ole">
            <mc:AlternateContent xmlns:mc="http://schemas.openxmlformats.org/markup-compatibility/2006">
              <mc:Choice xmlns:v="urn:schemas-microsoft-com:vml" Requires="v">
                <p:oleObj name="Equation" r:id="rId32" imgW="863280" imgH="228600" progId="Equation.DSMT4">
                  <p:embed/>
                </p:oleObj>
              </mc:Choice>
              <mc:Fallback>
                <p:oleObj name="Equation" r:id="rId32" imgW="863280" imgH="228600" progId="Equation.DSMT4">
                  <p:embed/>
                  <p:pic>
                    <p:nvPicPr>
                      <p:cNvPr id="22" name="Oggetto 12">
                        <a:extLst>
                          <a:ext uri="{FF2B5EF4-FFF2-40B4-BE49-F238E27FC236}">
                            <a16:creationId xmlns:a16="http://schemas.microsoft.com/office/drawing/2014/main" id="{75E54A09-9668-4500-9134-28B12E05BBDC}"/>
                          </a:ext>
                        </a:extLst>
                      </p:cNvPr>
                      <p:cNvPicPr/>
                      <p:nvPr/>
                    </p:nvPicPr>
                    <p:blipFill>
                      <a:blip r:embed="rId33"/>
                      <a:stretch>
                        <a:fillRect/>
                      </a:stretch>
                    </p:blipFill>
                    <p:spPr>
                      <a:xfrm>
                        <a:off x="2350863" y="3423942"/>
                        <a:ext cx="1652587" cy="434975"/>
                      </a:xfrm>
                      <a:prstGeom prst="rect">
                        <a:avLst/>
                      </a:prstGeom>
                    </p:spPr>
                  </p:pic>
                </p:oleObj>
              </mc:Fallback>
            </mc:AlternateContent>
          </a:graphicData>
        </a:graphic>
      </p:graphicFrame>
      <p:cxnSp>
        <p:nvCxnSpPr>
          <p:cNvPr id="24" name="Straight Arrow Connector 11">
            <a:extLst>
              <a:ext uri="{FF2B5EF4-FFF2-40B4-BE49-F238E27FC236}">
                <a16:creationId xmlns:a16="http://schemas.microsoft.com/office/drawing/2014/main" id="{14D8EDBD-9506-466D-8E42-61BED7A5619F}"/>
              </a:ext>
            </a:extLst>
          </p:cNvPr>
          <p:cNvCxnSpPr>
            <a:cxnSpLocks/>
          </p:cNvCxnSpPr>
          <p:nvPr/>
        </p:nvCxnSpPr>
        <p:spPr>
          <a:xfrm flipH="1" flipV="1">
            <a:off x="3735975" y="3887788"/>
            <a:ext cx="267476" cy="4962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5" name="Oggetto 12">
            <a:extLst>
              <a:ext uri="{FF2B5EF4-FFF2-40B4-BE49-F238E27FC236}">
                <a16:creationId xmlns:a16="http://schemas.microsoft.com/office/drawing/2014/main" id="{6EA75E90-B7CD-4F0E-8670-3EE917C23494}"/>
              </a:ext>
            </a:extLst>
          </p:cNvPr>
          <p:cNvGraphicFramePr>
            <a:graphicFrameLocks noChangeAspect="1"/>
          </p:cNvGraphicFramePr>
          <p:nvPr>
            <p:extLst>
              <p:ext uri="{D42A27DB-BD31-4B8C-83A1-F6EECF244321}">
                <p14:modId xmlns:p14="http://schemas.microsoft.com/office/powerpoint/2010/main" val="271866365"/>
              </p:ext>
            </p:extLst>
          </p:nvPr>
        </p:nvGraphicFramePr>
        <p:xfrm>
          <a:off x="4059238" y="4168775"/>
          <a:ext cx="1822450" cy="434975"/>
        </p:xfrm>
        <a:graphic>
          <a:graphicData uri="http://schemas.openxmlformats.org/presentationml/2006/ole">
            <mc:AlternateContent xmlns:mc="http://schemas.openxmlformats.org/markup-compatibility/2006">
              <mc:Choice xmlns:v="urn:schemas-microsoft-com:vml" Requires="v">
                <p:oleObj name="Equation" r:id="rId34" imgW="952200" imgH="228600" progId="Equation.DSMT4">
                  <p:embed/>
                </p:oleObj>
              </mc:Choice>
              <mc:Fallback>
                <p:oleObj name="Equation" r:id="rId34" imgW="952200" imgH="228600" progId="Equation.DSMT4">
                  <p:embed/>
                  <p:pic>
                    <p:nvPicPr>
                      <p:cNvPr id="23" name="Oggetto 12">
                        <a:extLst>
                          <a:ext uri="{FF2B5EF4-FFF2-40B4-BE49-F238E27FC236}">
                            <a16:creationId xmlns:a16="http://schemas.microsoft.com/office/drawing/2014/main" id="{EC405BD1-9361-4893-A428-90D727728C86}"/>
                          </a:ext>
                        </a:extLst>
                      </p:cNvPr>
                      <p:cNvPicPr/>
                      <p:nvPr/>
                    </p:nvPicPr>
                    <p:blipFill>
                      <a:blip r:embed="rId35"/>
                      <a:stretch>
                        <a:fillRect/>
                      </a:stretch>
                    </p:blipFill>
                    <p:spPr>
                      <a:xfrm>
                        <a:off x="4059238" y="4168775"/>
                        <a:ext cx="1822450" cy="434975"/>
                      </a:xfrm>
                      <a:prstGeom prst="rect">
                        <a:avLst/>
                      </a:prstGeom>
                    </p:spPr>
                  </p:pic>
                </p:oleObj>
              </mc:Fallback>
            </mc:AlternateContent>
          </a:graphicData>
        </a:graphic>
      </p:graphicFrame>
      <p:pic>
        <p:nvPicPr>
          <p:cNvPr id="26" name="Elemento grafico 25">
            <a:extLst>
              <a:ext uri="{FF2B5EF4-FFF2-40B4-BE49-F238E27FC236}">
                <a16:creationId xmlns:a16="http://schemas.microsoft.com/office/drawing/2014/main" id="{E373D5B7-C461-4163-BE31-07F436458D3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54298" y="3262042"/>
            <a:ext cx="625704" cy="865335"/>
          </a:xfrm>
          <a:prstGeom prst="rect">
            <a:avLst/>
          </a:prstGeom>
        </p:spPr>
      </p:pic>
      <p:sp>
        <p:nvSpPr>
          <p:cNvPr id="27" name="Freccia a sinistra 26">
            <a:extLst>
              <a:ext uri="{FF2B5EF4-FFF2-40B4-BE49-F238E27FC236}">
                <a16:creationId xmlns:a16="http://schemas.microsoft.com/office/drawing/2014/main" id="{37511B1D-A035-4C04-9775-5CAF0BE030B4}"/>
              </a:ext>
            </a:extLst>
          </p:cNvPr>
          <p:cNvSpPr/>
          <p:nvPr/>
        </p:nvSpPr>
        <p:spPr>
          <a:xfrm rot="10800000">
            <a:off x="966684" y="3201737"/>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11">
            <a:extLst>
              <a:ext uri="{FF2B5EF4-FFF2-40B4-BE49-F238E27FC236}">
                <a16:creationId xmlns:a16="http://schemas.microsoft.com/office/drawing/2014/main" id="{74E6A5EB-F562-4B63-B7C0-76EDCC519311}"/>
              </a:ext>
            </a:extLst>
          </p:cNvPr>
          <p:cNvCxnSpPr>
            <a:cxnSpLocks/>
          </p:cNvCxnSpPr>
          <p:nvPr/>
        </p:nvCxnSpPr>
        <p:spPr>
          <a:xfrm flipV="1">
            <a:off x="6883531" y="3274917"/>
            <a:ext cx="159855" cy="70329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FC804396-6912-4C57-8999-E1C55DE7C439}"/>
              </a:ext>
            </a:extLst>
          </p:cNvPr>
          <p:cNvSpPr txBox="1"/>
          <p:nvPr/>
        </p:nvSpPr>
        <p:spPr>
          <a:xfrm>
            <a:off x="7287404" y="4842618"/>
            <a:ext cx="4850415"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source voltage practically follows the common mode variations. V</a:t>
            </a:r>
            <a:r>
              <a:rPr lang="en-US" sz="2400" baseline="-25000" dirty="0">
                <a:solidFill>
                  <a:srgbClr val="FF0000"/>
                </a:solidFill>
                <a:latin typeface="Arial" panose="020B0604020202020204" pitchFamily="34" charset="0"/>
                <a:cs typeface="Arial" panose="020B0604020202020204" pitchFamily="34" charset="0"/>
              </a:rPr>
              <a:t>S</a:t>
            </a:r>
            <a:r>
              <a:rPr lang="en-US" sz="2400" dirty="0">
                <a:solidFill>
                  <a:srgbClr val="FF0000"/>
                </a:solidFill>
                <a:latin typeface="Arial" panose="020B0604020202020204" pitchFamily="34" charset="0"/>
                <a:cs typeface="Arial" panose="020B0604020202020204" pitchFamily="34" charset="0"/>
              </a:rPr>
              <a:t> is V</a:t>
            </a:r>
            <a:r>
              <a:rPr lang="en-US" sz="2400" baseline="-25000" dirty="0">
                <a:solidFill>
                  <a:srgbClr val="FF0000"/>
                </a:solidFill>
                <a:latin typeface="Arial" panose="020B0604020202020204" pitchFamily="34" charset="0"/>
                <a:cs typeface="Arial" panose="020B0604020202020204" pitchFamily="34" charset="0"/>
              </a:rPr>
              <a:t>C</a:t>
            </a:r>
            <a:r>
              <a:rPr lang="en-US" sz="2400" dirty="0">
                <a:solidFill>
                  <a:srgbClr val="FF0000"/>
                </a:solidFill>
                <a:latin typeface="Arial" panose="020B0604020202020204" pitchFamily="34" charset="0"/>
                <a:cs typeface="Arial" panose="020B0604020202020204" pitchFamily="34" charset="0"/>
              </a:rPr>
              <a:t> shifted by V</a:t>
            </a:r>
            <a:r>
              <a:rPr lang="en-US" sz="2400" baseline="-25000" dirty="0">
                <a:solidFill>
                  <a:srgbClr val="FF0000"/>
                </a:solidFill>
                <a:latin typeface="Arial" panose="020B0604020202020204" pitchFamily="34" charset="0"/>
                <a:cs typeface="Arial" panose="020B0604020202020204" pitchFamily="34" charset="0"/>
              </a:rPr>
              <a:t>GS</a:t>
            </a:r>
          </a:p>
        </p:txBody>
      </p:sp>
      <p:cxnSp>
        <p:nvCxnSpPr>
          <p:cNvPr id="32" name="Straight Arrow Connector 11">
            <a:extLst>
              <a:ext uri="{FF2B5EF4-FFF2-40B4-BE49-F238E27FC236}">
                <a16:creationId xmlns:a16="http://schemas.microsoft.com/office/drawing/2014/main" id="{21E3A9C4-3320-48D5-8FD7-F0262215C27F}"/>
              </a:ext>
            </a:extLst>
          </p:cNvPr>
          <p:cNvCxnSpPr>
            <a:cxnSpLocks/>
          </p:cNvCxnSpPr>
          <p:nvPr/>
        </p:nvCxnSpPr>
        <p:spPr>
          <a:xfrm flipH="1" flipV="1">
            <a:off x="1797575" y="3116177"/>
            <a:ext cx="584968" cy="33367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Freccia in giù 33">
            <a:extLst>
              <a:ext uri="{FF2B5EF4-FFF2-40B4-BE49-F238E27FC236}">
                <a16:creationId xmlns:a16="http://schemas.microsoft.com/office/drawing/2014/main" id="{612BA58B-65BF-48B1-8211-CBE0CC3E405A}"/>
              </a:ext>
            </a:extLst>
          </p:cNvPr>
          <p:cNvSpPr/>
          <p:nvPr/>
        </p:nvSpPr>
        <p:spPr>
          <a:xfrm>
            <a:off x="9112692" y="4448849"/>
            <a:ext cx="454663" cy="477117"/>
          </a:xfrm>
          <a:prstGeom prst="downArrow">
            <a:avLst/>
          </a:prstGeom>
          <a:solidFill>
            <a:srgbClr val="EA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animBg="1"/>
      <p:bldP spid="31"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FBBF-46FF-470F-ADCE-EDF9A70AD772}"/>
              </a:ext>
            </a:extLst>
          </p:cNvPr>
          <p:cNvSpPr>
            <a:spLocks noGrp="1"/>
          </p:cNvSpPr>
          <p:nvPr>
            <p:ph type="title"/>
          </p:nvPr>
        </p:nvSpPr>
        <p:spPr>
          <a:xfrm>
            <a:off x="716354" y="33705"/>
            <a:ext cx="10515600" cy="662397"/>
          </a:xfrm>
        </p:spPr>
        <p:txBody>
          <a:bodyPr/>
          <a:lstStyle/>
          <a:p>
            <a:r>
              <a:rPr lang="it-IT" dirty="0"/>
              <a:t>Common mode gain and CMRR</a:t>
            </a:r>
          </a:p>
        </p:txBody>
      </p:sp>
      <p:sp>
        <p:nvSpPr>
          <p:cNvPr id="3" name="Footer Placeholder 2">
            <a:extLst>
              <a:ext uri="{FF2B5EF4-FFF2-40B4-BE49-F238E27FC236}">
                <a16:creationId xmlns:a16="http://schemas.microsoft.com/office/drawing/2014/main" id="{F073134D-C78F-4720-A64F-3E1E256DBCDB}"/>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349EE450-1B93-429C-A79D-9FFA4F3C1274}"/>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D1ACC3A0-70C9-4C51-A1E4-E28CD10B6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283" y="823696"/>
            <a:ext cx="2888343" cy="3776241"/>
          </a:xfrm>
          <a:prstGeom prst="rect">
            <a:avLst/>
          </a:prstGeom>
        </p:spPr>
      </p:pic>
      <p:graphicFrame>
        <p:nvGraphicFramePr>
          <p:cNvPr id="7" name="Oggetto 12">
            <a:extLst>
              <a:ext uri="{FF2B5EF4-FFF2-40B4-BE49-F238E27FC236}">
                <a16:creationId xmlns:a16="http://schemas.microsoft.com/office/drawing/2014/main" id="{C0A68DDC-E080-4E57-B6C3-A5233EA8EC1C}"/>
              </a:ext>
            </a:extLst>
          </p:cNvPr>
          <p:cNvGraphicFramePr>
            <a:graphicFrameLocks noChangeAspect="1"/>
          </p:cNvGraphicFramePr>
          <p:nvPr>
            <p:extLst>
              <p:ext uri="{D42A27DB-BD31-4B8C-83A1-F6EECF244321}">
                <p14:modId xmlns:p14="http://schemas.microsoft.com/office/powerpoint/2010/main" val="3780407757"/>
              </p:ext>
            </p:extLst>
          </p:nvPr>
        </p:nvGraphicFramePr>
        <p:xfrm>
          <a:off x="924431" y="4646400"/>
          <a:ext cx="1668045" cy="473621"/>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8" name="Oggetto 12">
                        <a:extLst>
                          <a:ext uri="{FF2B5EF4-FFF2-40B4-BE49-F238E27FC236}">
                            <a16:creationId xmlns:a16="http://schemas.microsoft.com/office/drawing/2014/main" id="{F1EAAF07-C87E-4FDF-A323-E9EA136BFBA0}"/>
                          </a:ext>
                        </a:extLst>
                      </p:cNvPr>
                      <p:cNvPicPr/>
                      <p:nvPr/>
                    </p:nvPicPr>
                    <p:blipFill>
                      <a:blip r:embed="rId5"/>
                      <a:stretch>
                        <a:fillRect/>
                      </a:stretch>
                    </p:blipFill>
                    <p:spPr>
                      <a:xfrm>
                        <a:off x="924431" y="4646400"/>
                        <a:ext cx="1668045" cy="473621"/>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B04BE8A-535E-494E-904F-8405BF20010F}"/>
              </a:ext>
            </a:extLst>
          </p:cNvPr>
          <p:cNvGraphicFramePr>
            <a:graphicFrameLocks noChangeAspect="1"/>
          </p:cNvGraphicFramePr>
          <p:nvPr>
            <p:extLst>
              <p:ext uri="{D42A27DB-BD31-4B8C-83A1-F6EECF244321}">
                <p14:modId xmlns:p14="http://schemas.microsoft.com/office/powerpoint/2010/main" val="2195785156"/>
              </p:ext>
            </p:extLst>
          </p:nvPr>
        </p:nvGraphicFramePr>
        <p:xfrm>
          <a:off x="924431" y="5166484"/>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22" name="Oggetto 12">
                        <a:extLst>
                          <a:ext uri="{FF2B5EF4-FFF2-40B4-BE49-F238E27FC236}">
                            <a16:creationId xmlns:a16="http://schemas.microsoft.com/office/drawing/2014/main" id="{75E54A09-9668-4500-9134-28B12E05BBDC}"/>
                          </a:ext>
                        </a:extLst>
                      </p:cNvPr>
                      <p:cNvPicPr/>
                      <p:nvPr/>
                    </p:nvPicPr>
                    <p:blipFill>
                      <a:blip r:embed="rId7"/>
                      <a:stretch>
                        <a:fillRect/>
                      </a:stretch>
                    </p:blipFill>
                    <p:spPr>
                      <a:xfrm>
                        <a:off x="924431" y="5166484"/>
                        <a:ext cx="874712" cy="434975"/>
                      </a:xfrm>
                      <a:prstGeom prst="rect">
                        <a:avLst/>
                      </a:prstGeom>
                    </p:spPr>
                  </p:pic>
                </p:oleObj>
              </mc:Fallback>
            </mc:AlternateContent>
          </a:graphicData>
        </a:graphic>
      </p:graphicFrame>
      <p:sp>
        <p:nvSpPr>
          <p:cNvPr id="9" name="Figura a mano libera: forma 8">
            <a:extLst>
              <a:ext uri="{FF2B5EF4-FFF2-40B4-BE49-F238E27FC236}">
                <a16:creationId xmlns:a16="http://schemas.microsoft.com/office/drawing/2014/main" id="{D7FD5414-A123-48C6-826A-9144FD48DE5C}"/>
              </a:ext>
            </a:extLst>
          </p:cNvPr>
          <p:cNvSpPr/>
          <p:nvPr/>
        </p:nvSpPr>
        <p:spPr>
          <a:xfrm>
            <a:off x="464665" y="3341194"/>
            <a:ext cx="1044329" cy="2027583"/>
          </a:xfrm>
          <a:custGeom>
            <a:avLst/>
            <a:gdLst>
              <a:gd name="connsiteX0" fmla="*/ 1044329 w 1044329"/>
              <a:gd name="connsiteY0" fmla="*/ 0 h 2027583"/>
              <a:gd name="connsiteX1" fmla="*/ 487738 w 1044329"/>
              <a:gd name="connsiteY1" fmla="*/ 268357 h 2027583"/>
              <a:gd name="connsiteX2" fmla="*/ 169686 w 1044329"/>
              <a:gd name="connsiteY2" fmla="*/ 775253 h 2027583"/>
              <a:gd name="connsiteX3" fmla="*/ 720 w 1044329"/>
              <a:gd name="connsiteY3" fmla="*/ 1391479 h 2027583"/>
              <a:gd name="connsiteX4" fmla="*/ 119990 w 1044329"/>
              <a:gd name="connsiteY4" fmla="*/ 1779105 h 2027583"/>
              <a:gd name="connsiteX5" fmla="*/ 378407 w 1044329"/>
              <a:gd name="connsiteY5" fmla="*/ 2027583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329" h="2027583">
                <a:moveTo>
                  <a:pt x="1044329" y="0"/>
                </a:moveTo>
                <a:cubicBezTo>
                  <a:pt x="838920" y="69574"/>
                  <a:pt x="633512" y="139148"/>
                  <a:pt x="487738" y="268357"/>
                </a:cubicBezTo>
                <a:cubicBezTo>
                  <a:pt x="341964" y="397566"/>
                  <a:pt x="250856" y="588066"/>
                  <a:pt x="169686" y="775253"/>
                </a:cubicBezTo>
                <a:cubicBezTo>
                  <a:pt x="88516" y="962440"/>
                  <a:pt x="9003" y="1224170"/>
                  <a:pt x="720" y="1391479"/>
                </a:cubicBezTo>
                <a:cubicBezTo>
                  <a:pt x="-7563" y="1558788"/>
                  <a:pt x="57042" y="1673088"/>
                  <a:pt x="119990" y="1779105"/>
                </a:cubicBezTo>
                <a:cubicBezTo>
                  <a:pt x="182938" y="1885122"/>
                  <a:pt x="280672" y="1956352"/>
                  <a:pt x="378407" y="202758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5AB87611-2BF9-4B80-B690-0EC9548784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7304" y="3542081"/>
            <a:ext cx="625704" cy="865335"/>
          </a:xfrm>
          <a:prstGeom prst="rect">
            <a:avLst/>
          </a:prstGeom>
        </p:spPr>
      </p:pic>
      <p:sp>
        <p:nvSpPr>
          <p:cNvPr id="12" name="Freccia a sinistra 11">
            <a:extLst>
              <a:ext uri="{FF2B5EF4-FFF2-40B4-BE49-F238E27FC236}">
                <a16:creationId xmlns:a16="http://schemas.microsoft.com/office/drawing/2014/main" id="{7B2F8359-2086-4D4F-B920-7AADD32CF997}"/>
              </a:ext>
            </a:extLst>
          </p:cNvPr>
          <p:cNvSpPr/>
          <p:nvPr/>
        </p:nvSpPr>
        <p:spPr>
          <a:xfrm>
            <a:off x="2301285" y="3773362"/>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AE29A524-CF89-4E94-8E45-FC540FBCD987}"/>
              </a:ext>
            </a:extLst>
          </p:cNvPr>
          <p:cNvGraphicFramePr>
            <a:graphicFrameLocks noChangeAspect="1"/>
          </p:cNvGraphicFramePr>
          <p:nvPr>
            <p:extLst>
              <p:ext uri="{D42A27DB-BD31-4B8C-83A1-F6EECF244321}">
                <p14:modId xmlns:p14="http://schemas.microsoft.com/office/powerpoint/2010/main" val="2753178063"/>
              </p:ext>
            </p:extLst>
          </p:nvPr>
        </p:nvGraphicFramePr>
        <p:xfrm>
          <a:off x="1799143" y="5383971"/>
          <a:ext cx="1579562" cy="822325"/>
        </p:xfrm>
        <a:graphic>
          <a:graphicData uri="http://schemas.openxmlformats.org/presentationml/2006/ole">
            <mc:AlternateContent xmlns:mc="http://schemas.openxmlformats.org/markup-compatibility/2006">
              <mc:Choice xmlns:v="urn:schemas-microsoft-com:vml" Requires="v">
                <p:oleObj name="Equation" r:id="rId10" imgW="825480" imgH="431640" progId="Equation.DSMT4">
                  <p:embed/>
                </p:oleObj>
              </mc:Choice>
              <mc:Fallback>
                <p:oleObj name="Equation" r:id="rId10" imgW="825480" imgH="431640" progId="Equation.DSMT4">
                  <p:embed/>
                  <p:pic>
                    <p:nvPicPr>
                      <p:cNvPr id="8" name="Oggetto 12">
                        <a:extLst>
                          <a:ext uri="{FF2B5EF4-FFF2-40B4-BE49-F238E27FC236}">
                            <a16:creationId xmlns:a16="http://schemas.microsoft.com/office/drawing/2014/main" id="{FB04BE8A-535E-494E-904F-8405BF20010F}"/>
                          </a:ext>
                        </a:extLst>
                      </p:cNvPr>
                      <p:cNvPicPr/>
                      <p:nvPr/>
                    </p:nvPicPr>
                    <p:blipFill>
                      <a:blip r:embed="rId11"/>
                      <a:stretch>
                        <a:fillRect/>
                      </a:stretch>
                    </p:blipFill>
                    <p:spPr>
                      <a:xfrm>
                        <a:off x="1799143" y="5383971"/>
                        <a:ext cx="1579562" cy="822325"/>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19FE4084-85DA-437A-BE7F-9BA1930BFD5B}"/>
              </a:ext>
            </a:extLst>
          </p:cNvPr>
          <p:cNvGraphicFramePr>
            <a:graphicFrameLocks noChangeAspect="1"/>
          </p:cNvGraphicFramePr>
          <p:nvPr>
            <p:extLst>
              <p:ext uri="{D42A27DB-BD31-4B8C-83A1-F6EECF244321}">
                <p14:modId xmlns:p14="http://schemas.microsoft.com/office/powerpoint/2010/main" val="1141061707"/>
              </p:ext>
            </p:extLst>
          </p:nvPr>
        </p:nvGraphicFramePr>
        <p:xfrm>
          <a:off x="3092801" y="1028270"/>
          <a:ext cx="1555750" cy="749300"/>
        </p:xfrm>
        <a:graphic>
          <a:graphicData uri="http://schemas.openxmlformats.org/presentationml/2006/ole">
            <mc:AlternateContent xmlns:mc="http://schemas.openxmlformats.org/markup-compatibility/2006">
              <mc:Choice xmlns:v="urn:schemas-microsoft-com:vml" Requires="v">
                <p:oleObj name="Equation" r:id="rId12" imgW="812520" imgH="393480" progId="Equation.DSMT4">
                  <p:embed/>
                </p:oleObj>
              </mc:Choice>
              <mc:Fallback>
                <p:oleObj name="Equation" r:id="rId12" imgW="812520" imgH="393480" progId="Equation.DSMT4">
                  <p:embed/>
                  <p:pic>
                    <p:nvPicPr>
                      <p:cNvPr id="13" name="Oggetto 12">
                        <a:extLst>
                          <a:ext uri="{FF2B5EF4-FFF2-40B4-BE49-F238E27FC236}">
                            <a16:creationId xmlns:a16="http://schemas.microsoft.com/office/drawing/2014/main" id="{AE29A524-CF89-4E94-8E45-FC540FBCD987}"/>
                          </a:ext>
                        </a:extLst>
                      </p:cNvPr>
                      <p:cNvPicPr/>
                      <p:nvPr/>
                    </p:nvPicPr>
                    <p:blipFill>
                      <a:blip r:embed="rId13"/>
                      <a:stretch>
                        <a:fillRect/>
                      </a:stretch>
                    </p:blipFill>
                    <p:spPr>
                      <a:xfrm>
                        <a:off x="3092801" y="1028270"/>
                        <a:ext cx="1555750" cy="749300"/>
                      </a:xfrm>
                      <a:prstGeom prst="rect">
                        <a:avLst/>
                      </a:prstGeom>
                    </p:spPr>
                  </p:pic>
                </p:oleObj>
              </mc:Fallback>
            </mc:AlternateContent>
          </a:graphicData>
        </a:graphic>
      </p:graphicFrame>
      <p:cxnSp>
        <p:nvCxnSpPr>
          <p:cNvPr id="18" name="Connettore 2 17">
            <a:extLst>
              <a:ext uri="{FF2B5EF4-FFF2-40B4-BE49-F238E27FC236}">
                <a16:creationId xmlns:a16="http://schemas.microsoft.com/office/drawing/2014/main" id="{CC0B683B-5224-4610-9477-86FDB976149B}"/>
              </a:ext>
            </a:extLst>
          </p:cNvPr>
          <p:cNvCxnSpPr/>
          <p:nvPr/>
        </p:nvCxnSpPr>
        <p:spPr>
          <a:xfrm>
            <a:off x="1388699" y="1605269"/>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68DBC6E9-D015-4CC4-9422-1A8278E025FC}"/>
              </a:ext>
            </a:extLst>
          </p:cNvPr>
          <p:cNvCxnSpPr/>
          <p:nvPr/>
        </p:nvCxnSpPr>
        <p:spPr>
          <a:xfrm>
            <a:off x="2029142" y="160526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1" name="Oggetto 20">
            <a:extLst>
              <a:ext uri="{FF2B5EF4-FFF2-40B4-BE49-F238E27FC236}">
                <a16:creationId xmlns:a16="http://schemas.microsoft.com/office/drawing/2014/main" id="{D20B08B5-FC3F-437C-B39B-D5024185BA81}"/>
              </a:ext>
            </a:extLst>
          </p:cNvPr>
          <p:cNvGraphicFramePr>
            <a:graphicFrameLocks noChangeAspect="1"/>
          </p:cNvGraphicFramePr>
          <p:nvPr>
            <p:extLst>
              <p:ext uri="{D42A27DB-BD31-4B8C-83A1-F6EECF244321}">
                <p14:modId xmlns:p14="http://schemas.microsoft.com/office/powerpoint/2010/main" val="3097461904"/>
              </p:ext>
            </p:extLst>
          </p:nvPr>
        </p:nvGraphicFramePr>
        <p:xfrm>
          <a:off x="1271884" y="1170294"/>
          <a:ext cx="973137" cy="434975"/>
        </p:xfrm>
        <a:graphic>
          <a:graphicData uri="http://schemas.openxmlformats.org/presentationml/2006/ole">
            <mc:AlternateContent xmlns:mc="http://schemas.openxmlformats.org/markup-compatibility/2006">
              <mc:Choice xmlns:v="urn:schemas-microsoft-com:vml" Requires="v">
                <p:oleObj name="Equation" r:id="rId14" imgW="507960" imgH="228600" progId="Equation.DSMT4">
                  <p:embed/>
                </p:oleObj>
              </mc:Choice>
              <mc:Fallback>
                <p:oleObj name="Equation" r:id="rId14" imgW="507960" imgH="228600" progId="Equation.DSMT4">
                  <p:embed/>
                  <p:pic>
                    <p:nvPicPr>
                      <p:cNvPr id="20" name="Oggetto 19">
                        <a:extLst>
                          <a:ext uri="{FF2B5EF4-FFF2-40B4-BE49-F238E27FC236}">
                            <a16:creationId xmlns:a16="http://schemas.microsoft.com/office/drawing/2014/main" id="{7FAAC840-5C84-4CB3-B583-D8EB1A54A647}"/>
                          </a:ext>
                        </a:extLst>
                      </p:cNvPr>
                      <p:cNvPicPr/>
                      <p:nvPr/>
                    </p:nvPicPr>
                    <p:blipFill>
                      <a:blip r:embed="rId15"/>
                      <a:stretch>
                        <a:fillRect/>
                      </a:stretch>
                    </p:blipFill>
                    <p:spPr>
                      <a:xfrm>
                        <a:off x="1271884" y="1170294"/>
                        <a:ext cx="973137" cy="434975"/>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B95F3C78-634C-4C5C-AC8D-3F8877455DA5}"/>
              </a:ext>
            </a:extLst>
          </p:cNvPr>
          <p:cNvGraphicFramePr>
            <a:graphicFrameLocks noChangeAspect="1"/>
          </p:cNvGraphicFramePr>
          <p:nvPr>
            <p:extLst>
              <p:ext uri="{D42A27DB-BD31-4B8C-83A1-F6EECF244321}">
                <p14:modId xmlns:p14="http://schemas.microsoft.com/office/powerpoint/2010/main" val="1062599401"/>
              </p:ext>
            </p:extLst>
          </p:nvPr>
        </p:nvGraphicFramePr>
        <p:xfrm>
          <a:off x="5042070" y="1179723"/>
          <a:ext cx="5956300" cy="434975"/>
        </p:xfrm>
        <a:graphic>
          <a:graphicData uri="http://schemas.openxmlformats.org/presentationml/2006/ole">
            <mc:AlternateContent xmlns:mc="http://schemas.openxmlformats.org/markup-compatibility/2006">
              <mc:Choice xmlns:v="urn:schemas-microsoft-com:vml" Requires="v">
                <p:oleObj name="Equation" r:id="rId16" imgW="3111480" imgH="228600" progId="Equation.DSMT4">
                  <p:embed/>
                </p:oleObj>
              </mc:Choice>
              <mc:Fallback>
                <p:oleObj name="Equation" r:id="rId16" imgW="311148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7"/>
                      <a:stretch>
                        <a:fillRect/>
                      </a:stretch>
                    </p:blipFill>
                    <p:spPr>
                      <a:xfrm>
                        <a:off x="5042070" y="1179723"/>
                        <a:ext cx="5956300" cy="434975"/>
                      </a:xfrm>
                      <a:prstGeom prst="rect">
                        <a:avLst/>
                      </a:prstGeom>
                    </p:spPr>
                  </p:pic>
                </p:oleObj>
              </mc:Fallback>
            </mc:AlternateContent>
          </a:graphicData>
        </a:graphic>
      </p:graphicFrame>
      <p:sp>
        <p:nvSpPr>
          <p:cNvPr id="24" name="CasellaDiTesto 23">
            <a:extLst>
              <a:ext uri="{FF2B5EF4-FFF2-40B4-BE49-F238E27FC236}">
                <a16:creationId xmlns:a16="http://schemas.microsoft.com/office/drawing/2014/main" id="{3F852FC9-AD39-4F13-B36C-3D4430B02742}"/>
              </a:ext>
            </a:extLst>
          </p:cNvPr>
          <p:cNvSpPr txBox="1"/>
          <p:nvPr/>
        </p:nvSpPr>
        <p:spPr>
          <a:xfrm>
            <a:off x="6883531" y="611801"/>
            <a:ext cx="227337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voltages</a:t>
            </a:r>
          </a:p>
        </p:txBody>
      </p:sp>
      <p:sp>
        <p:nvSpPr>
          <p:cNvPr id="25" name="CasellaDiTesto 24">
            <a:extLst>
              <a:ext uri="{FF2B5EF4-FFF2-40B4-BE49-F238E27FC236}">
                <a16:creationId xmlns:a16="http://schemas.microsoft.com/office/drawing/2014/main" id="{B6C41D53-620A-473B-AAF5-2129AD9F30AE}"/>
              </a:ext>
            </a:extLst>
          </p:cNvPr>
          <p:cNvSpPr txBox="1"/>
          <p:nvPr/>
        </p:nvSpPr>
        <p:spPr>
          <a:xfrm>
            <a:off x="5790756" y="1786161"/>
            <a:ext cx="3037557"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Single-ended case</a:t>
            </a:r>
          </a:p>
        </p:txBody>
      </p:sp>
      <p:graphicFrame>
        <p:nvGraphicFramePr>
          <p:cNvPr id="26" name="Oggetto 12">
            <a:extLst>
              <a:ext uri="{FF2B5EF4-FFF2-40B4-BE49-F238E27FC236}">
                <a16:creationId xmlns:a16="http://schemas.microsoft.com/office/drawing/2014/main" id="{71E56789-EB22-4AB5-BE56-4B55BE549F8D}"/>
              </a:ext>
            </a:extLst>
          </p:cNvPr>
          <p:cNvGraphicFramePr>
            <a:graphicFrameLocks noChangeAspect="1"/>
          </p:cNvGraphicFramePr>
          <p:nvPr>
            <p:extLst>
              <p:ext uri="{D42A27DB-BD31-4B8C-83A1-F6EECF244321}">
                <p14:modId xmlns:p14="http://schemas.microsoft.com/office/powerpoint/2010/main" val="1069087051"/>
              </p:ext>
            </p:extLst>
          </p:nvPr>
        </p:nvGraphicFramePr>
        <p:xfrm>
          <a:off x="4648551" y="2472814"/>
          <a:ext cx="2284412" cy="434975"/>
        </p:xfrm>
        <a:graphic>
          <a:graphicData uri="http://schemas.openxmlformats.org/presentationml/2006/ole">
            <mc:AlternateContent xmlns:mc="http://schemas.openxmlformats.org/markup-compatibility/2006">
              <mc:Choice xmlns:v="urn:schemas-microsoft-com:vml" Requires="v">
                <p:oleObj name="Equation" r:id="rId18" imgW="1193760" imgH="228600" progId="Equation.DSMT4">
                  <p:embed/>
                </p:oleObj>
              </mc:Choice>
              <mc:Fallback>
                <p:oleObj name="Equation" r:id="rId18" imgW="1193760" imgH="228600" progId="Equation.DSMT4">
                  <p:embed/>
                  <p:pic>
                    <p:nvPicPr>
                      <p:cNvPr id="23" name="Oggetto 12">
                        <a:extLst>
                          <a:ext uri="{FF2B5EF4-FFF2-40B4-BE49-F238E27FC236}">
                            <a16:creationId xmlns:a16="http://schemas.microsoft.com/office/drawing/2014/main" id="{B95F3C78-634C-4C5C-AC8D-3F8877455DA5}"/>
                          </a:ext>
                        </a:extLst>
                      </p:cNvPr>
                      <p:cNvPicPr/>
                      <p:nvPr/>
                    </p:nvPicPr>
                    <p:blipFill>
                      <a:blip r:embed="rId19"/>
                      <a:stretch>
                        <a:fillRect/>
                      </a:stretch>
                    </p:blipFill>
                    <p:spPr>
                      <a:xfrm>
                        <a:off x="4648551" y="2472814"/>
                        <a:ext cx="2284412" cy="434975"/>
                      </a:xfrm>
                      <a:prstGeom prst="rect">
                        <a:avLst/>
                      </a:prstGeom>
                    </p:spPr>
                  </p:pic>
                </p:oleObj>
              </mc:Fallback>
            </mc:AlternateContent>
          </a:graphicData>
        </a:graphic>
      </p:graphicFrame>
      <p:graphicFrame>
        <p:nvGraphicFramePr>
          <p:cNvPr id="27" name="Oggetto 12">
            <a:extLst>
              <a:ext uri="{FF2B5EF4-FFF2-40B4-BE49-F238E27FC236}">
                <a16:creationId xmlns:a16="http://schemas.microsoft.com/office/drawing/2014/main" id="{8BEF92C6-FDD4-4881-9AAB-0DF5CC9C9996}"/>
              </a:ext>
            </a:extLst>
          </p:cNvPr>
          <p:cNvGraphicFramePr>
            <a:graphicFrameLocks noChangeAspect="1"/>
          </p:cNvGraphicFramePr>
          <p:nvPr>
            <p:extLst>
              <p:ext uri="{D42A27DB-BD31-4B8C-83A1-F6EECF244321}">
                <p14:modId xmlns:p14="http://schemas.microsoft.com/office/powerpoint/2010/main" val="595363516"/>
              </p:ext>
            </p:extLst>
          </p:nvPr>
        </p:nvGraphicFramePr>
        <p:xfrm>
          <a:off x="7440546" y="2288310"/>
          <a:ext cx="2892425" cy="820738"/>
        </p:xfrm>
        <a:graphic>
          <a:graphicData uri="http://schemas.openxmlformats.org/presentationml/2006/ole">
            <mc:AlternateContent xmlns:mc="http://schemas.openxmlformats.org/markup-compatibility/2006">
              <mc:Choice xmlns:v="urn:schemas-microsoft-com:vml" Requires="v">
                <p:oleObj name="Equation" r:id="rId20" imgW="1511280" imgH="431640" progId="Equation.DSMT4">
                  <p:embed/>
                </p:oleObj>
              </mc:Choice>
              <mc:Fallback>
                <p:oleObj name="Equation" r:id="rId20" imgW="1511280" imgH="431640" progId="Equation.DSMT4">
                  <p:embed/>
                  <p:pic>
                    <p:nvPicPr>
                      <p:cNvPr id="26" name="Oggetto 12">
                        <a:extLst>
                          <a:ext uri="{FF2B5EF4-FFF2-40B4-BE49-F238E27FC236}">
                            <a16:creationId xmlns:a16="http://schemas.microsoft.com/office/drawing/2014/main" id="{71E56789-EB22-4AB5-BE56-4B55BE549F8D}"/>
                          </a:ext>
                        </a:extLst>
                      </p:cNvPr>
                      <p:cNvPicPr/>
                      <p:nvPr/>
                    </p:nvPicPr>
                    <p:blipFill>
                      <a:blip r:embed="rId21"/>
                      <a:stretch>
                        <a:fillRect/>
                      </a:stretch>
                    </p:blipFill>
                    <p:spPr>
                      <a:xfrm>
                        <a:off x="7440546" y="2288310"/>
                        <a:ext cx="2892425" cy="820738"/>
                      </a:xfrm>
                      <a:prstGeom prst="rect">
                        <a:avLst/>
                      </a:prstGeom>
                    </p:spPr>
                  </p:pic>
                </p:oleObj>
              </mc:Fallback>
            </mc:AlternateContent>
          </a:graphicData>
        </a:graphic>
      </p:graphicFrame>
      <p:cxnSp>
        <p:nvCxnSpPr>
          <p:cNvPr id="28" name="Connettore 2 27">
            <a:extLst>
              <a:ext uri="{FF2B5EF4-FFF2-40B4-BE49-F238E27FC236}">
                <a16:creationId xmlns:a16="http://schemas.microsoft.com/office/drawing/2014/main" id="{9C66C507-6D69-41E3-90A4-AD2567D95225}"/>
              </a:ext>
            </a:extLst>
          </p:cNvPr>
          <p:cNvCxnSpPr/>
          <p:nvPr/>
        </p:nvCxnSpPr>
        <p:spPr>
          <a:xfrm>
            <a:off x="1402146" y="368351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9" name="Oggetto 28">
            <a:extLst>
              <a:ext uri="{FF2B5EF4-FFF2-40B4-BE49-F238E27FC236}">
                <a16:creationId xmlns:a16="http://schemas.microsoft.com/office/drawing/2014/main" id="{B0C62691-7F97-44AD-B9E8-4219F0ED90AC}"/>
              </a:ext>
            </a:extLst>
          </p:cNvPr>
          <p:cNvGraphicFramePr>
            <a:graphicFrameLocks noChangeAspect="1"/>
          </p:cNvGraphicFramePr>
          <p:nvPr>
            <p:extLst>
              <p:ext uri="{D42A27DB-BD31-4B8C-83A1-F6EECF244321}">
                <p14:modId xmlns:p14="http://schemas.microsoft.com/office/powerpoint/2010/main" val="1869617808"/>
              </p:ext>
            </p:extLst>
          </p:nvPr>
        </p:nvGraphicFramePr>
        <p:xfrm>
          <a:off x="1052412" y="3646059"/>
          <a:ext cx="242887" cy="434975"/>
        </p:xfrm>
        <a:graphic>
          <a:graphicData uri="http://schemas.openxmlformats.org/presentationml/2006/ole">
            <mc:AlternateContent xmlns:mc="http://schemas.openxmlformats.org/markup-compatibility/2006">
              <mc:Choice xmlns:v="urn:schemas-microsoft-com:vml" Requires="v">
                <p:oleObj name="Equation" r:id="rId22" imgW="126720" imgH="228600" progId="Equation.DSMT4">
                  <p:embed/>
                </p:oleObj>
              </mc:Choice>
              <mc:Fallback>
                <p:oleObj name="Equation" r:id="rId22" imgW="126720" imgH="228600" progId="Equation.DSMT4">
                  <p:embed/>
                  <p:pic>
                    <p:nvPicPr>
                      <p:cNvPr id="21" name="Oggetto 20">
                        <a:extLst>
                          <a:ext uri="{FF2B5EF4-FFF2-40B4-BE49-F238E27FC236}">
                            <a16:creationId xmlns:a16="http://schemas.microsoft.com/office/drawing/2014/main" id="{D20B08B5-FC3F-437C-B39B-D5024185BA81}"/>
                          </a:ext>
                        </a:extLst>
                      </p:cNvPr>
                      <p:cNvPicPr/>
                      <p:nvPr/>
                    </p:nvPicPr>
                    <p:blipFill>
                      <a:blip r:embed="rId23"/>
                      <a:stretch>
                        <a:fillRect/>
                      </a:stretch>
                    </p:blipFill>
                    <p:spPr>
                      <a:xfrm>
                        <a:off x="1052412" y="3646059"/>
                        <a:ext cx="242887" cy="434975"/>
                      </a:xfrm>
                      <a:prstGeom prst="rect">
                        <a:avLst/>
                      </a:prstGeom>
                    </p:spPr>
                  </p:pic>
                </p:oleObj>
              </mc:Fallback>
            </mc:AlternateContent>
          </a:graphicData>
        </a:graphic>
      </p:graphicFrame>
      <p:graphicFrame>
        <p:nvGraphicFramePr>
          <p:cNvPr id="30" name="Oggetto 12">
            <a:extLst>
              <a:ext uri="{FF2B5EF4-FFF2-40B4-BE49-F238E27FC236}">
                <a16:creationId xmlns:a16="http://schemas.microsoft.com/office/drawing/2014/main" id="{1E326475-1359-4BD8-88F4-8C7B831B2C63}"/>
              </a:ext>
            </a:extLst>
          </p:cNvPr>
          <p:cNvGraphicFramePr>
            <a:graphicFrameLocks noChangeAspect="1"/>
          </p:cNvGraphicFramePr>
          <p:nvPr>
            <p:extLst>
              <p:ext uri="{D42A27DB-BD31-4B8C-83A1-F6EECF244321}">
                <p14:modId xmlns:p14="http://schemas.microsoft.com/office/powerpoint/2010/main" val="1928147347"/>
              </p:ext>
            </p:extLst>
          </p:nvPr>
        </p:nvGraphicFramePr>
        <p:xfrm>
          <a:off x="4392780" y="3290762"/>
          <a:ext cx="2649537" cy="965200"/>
        </p:xfrm>
        <a:graphic>
          <a:graphicData uri="http://schemas.openxmlformats.org/presentationml/2006/ole">
            <mc:AlternateContent xmlns:mc="http://schemas.openxmlformats.org/markup-compatibility/2006">
              <mc:Choice xmlns:v="urn:schemas-microsoft-com:vml" Requires="v">
                <p:oleObj name="Equation" r:id="rId24" imgW="1384200" imgH="507960" progId="Equation.DSMT4">
                  <p:embed/>
                </p:oleObj>
              </mc:Choice>
              <mc:Fallback>
                <p:oleObj name="Equation" r:id="rId24" imgW="1384200" imgH="507960" progId="Equation.DSMT4">
                  <p:embed/>
                  <p:pic>
                    <p:nvPicPr>
                      <p:cNvPr id="27" name="Oggetto 12">
                        <a:extLst>
                          <a:ext uri="{FF2B5EF4-FFF2-40B4-BE49-F238E27FC236}">
                            <a16:creationId xmlns:a16="http://schemas.microsoft.com/office/drawing/2014/main" id="{8BEF92C6-FDD4-4881-9AAB-0DF5CC9C9996}"/>
                          </a:ext>
                        </a:extLst>
                      </p:cNvPr>
                      <p:cNvPicPr/>
                      <p:nvPr/>
                    </p:nvPicPr>
                    <p:blipFill>
                      <a:blip r:embed="rId25"/>
                      <a:stretch>
                        <a:fillRect/>
                      </a:stretch>
                    </p:blipFill>
                    <p:spPr>
                      <a:xfrm>
                        <a:off x="4392780" y="3290762"/>
                        <a:ext cx="2649537" cy="965200"/>
                      </a:xfrm>
                      <a:prstGeom prst="rect">
                        <a:avLst/>
                      </a:prstGeom>
                    </p:spPr>
                  </p:pic>
                </p:oleObj>
              </mc:Fallback>
            </mc:AlternateContent>
          </a:graphicData>
        </a:graphic>
      </p:graphicFrame>
      <p:graphicFrame>
        <p:nvGraphicFramePr>
          <p:cNvPr id="31" name="Oggetto 12">
            <a:extLst>
              <a:ext uri="{FF2B5EF4-FFF2-40B4-BE49-F238E27FC236}">
                <a16:creationId xmlns:a16="http://schemas.microsoft.com/office/drawing/2014/main" id="{41378841-271D-4A53-AF6D-B6A4A4319DF6}"/>
              </a:ext>
            </a:extLst>
          </p:cNvPr>
          <p:cNvGraphicFramePr>
            <a:graphicFrameLocks noChangeAspect="1"/>
          </p:cNvGraphicFramePr>
          <p:nvPr>
            <p:extLst>
              <p:ext uri="{D42A27DB-BD31-4B8C-83A1-F6EECF244321}">
                <p14:modId xmlns:p14="http://schemas.microsoft.com/office/powerpoint/2010/main" val="3083556500"/>
              </p:ext>
            </p:extLst>
          </p:nvPr>
        </p:nvGraphicFramePr>
        <p:xfrm>
          <a:off x="7564647" y="3462670"/>
          <a:ext cx="3184525" cy="820737"/>
        </p:xfrm>
        <a:graphic>
          <a:graphicData uri="http://schemas.openxmlformats.org/presentationml/2006/ole">
            <mc:AlternateContent xmlns:mc="http://schemas.openxmlformats.org/markup-compatibility/2006">
              <mc:Choice xmlns:v="urn:schemas-microsoft-com:vml" Requires="v">
                <p:oleObj name="Equation" r:id="rId26" imgW="1663560" imgH="431640" progId="Equation.DSMT4">
                  <p:embed/>
                </p:oleObj>
              </mc:Choice>
              <mc:Fallback>
                <p:oleObj name="Equation" r:id="rId26" imgW="1663560" imgH="431640" progId="Equation.DSMT4">
                  <p:embed/>
                  <p:pic>
                    <p:nvPicPr>
                      <p:cNvPr id="30" name="Oggetto 12">
                        <a:extLst>
                          <a:ext uri="{FF2B5EF4-FFF2-40B4-BE49-F238E27FC236}">
                            <a16:creationId xmlns:a16="http://schemas.microsoft.com/office/drawing/2014/main" id="{1E326475-1359-4BD8-88F4-8C7B831B2C63}"/>
                          </a:ext>
                        </a:extLst>
                      </p:cNvPr>
                      <p:cNvPicPr/>
                      <p:nvPr/>
                    </p:nvPicPr>
                    <p:blipFill>
                      <a:blip r:embed="rId27"/>
                      <a:stretch>
                        <a:fillRect/>
                      </a:stretch>
                    </p:blipFill>
                    <p:spPr>
                      <a:xfrm>
                        <a:off x="7564647" y="3462670"/>
                        <a:ext cx="3184525" cy="820737"/>
                      </a:xfrm>
                      <a:prstGeom prst="rect">
                        <a:avLst/>
                      </a:prstGeom>
                    </p:spPr>
                  </p:pic>
                </p:oleObj>
              </mc:Fallback>
            </mc:AlternateContent>
          </a:graphicData>
        </a:graphic>
      </p:graphicFrame>
      <p:graphicFrame>
        <p:nvGraphicFramePr>
          <p:cNvPr id="32" name="Oggetto 12">
            <a:extLst>
              <a:ext uri="{FF2B5EF4-FFF2-40B4-BE49-F238E27FC236}">
                <a16:creationId xmlns:a16="http://schemas.microsoft.com/office/drawing/2014/main" id="{565D161B-C934-4FA9-8F8F-4F34427AF19D}"/>
              </a:ext>
            </a:extLst>
          </p:cNvPr>
          <p:cNvGraphicFramePr>
            <a:graphicFrameLocks noChangeAspect="1"/>
          </p:cNvGraphicFramePr>
          <p:nvPr>
            <p:extLst>
              <p:ext uri="{D42A27DB-BD31-4B8C-83A1-F6EECF244321}">
                <p14:modId xmlns:p14="http://schemas.microsoft.com/office/powerpoint/2010/main" val="122215451"/>
              </p:ext>
            </p:extLst>
          </p:nvPr>
        </p:nvGraphicFramePr>
        <p:xfrm>
          <a:off x="4094242" y="4528522"/>
          <a:ext cx="2578100" cy="915988"/>
        </p:xfrm>
        <a:graphic>
          <a:graphicData uri="http://schemas.openxmlformats.org/presentationml/2006/ole">
            <mc:AlternateContent xmlns:mc="http://schemas.openxmlformats.org/markup-compatibility/2006">
              <mc:Choice xmlns:v="urn:schemas-microsoft-com:vml" Requires="v">
                <p:oleObj name="Equation" r:id="rId28" imgW="1346040" imgH="482400" progId="Equation.DSMT4">
                  <p:embed/>
                </p:oleObj>
              </mc:Choice>
              <mc:Fallback>
                <p:oleObj name="Equation" r:id="rId28" imgW="1346040" imgH="482400" progId="Equation.DSMT4">
                  <p:embed/>
                  <p:pic>
                    <p:nvPicPr>
                      <p:cNvPr id="31" name="Oggetto 12">
                        <a:extLst>
                          <a:ext uri="{FF2B5EF4-FFF2-40B4-BE49-F238E27FC236}">
                            <a16:creationId xmlns:a16="http://schemas.microsoft.com/office/drawing/2014/main" id="{41378841-271D-4A53-AF6D-B6A4A4319DF6}"/>
                          </a:ext>
                        </a:extLst>
                      </p:cNvPr>
                      <p:cNvPicPr/>
                      <p:nvPr/>
                    </p:nvPicPr>
                    <p:blipFill>
                      <a:blip r:embed="rId29"/>
                      <a:stretch>
                        <a:fillRect/>
                      </a:stretch>
                    </p:blipFill>
                    <p:spPr>
                      <a:xfrm>
                        <a:off x="4094242" y="4528522"/>
                        <a:ext cx="2578100" cy="915988"/>
                      </a:xfrm>
                      <a:prstGeom prst="rect">
                        <a:avLst/>
                      </a:prstGeom>
                    </p:spPr>
                  </p:pic>
                </p:oleObj>
              </mc:Fallback>
            </mc:AlternateContent>
          </a:graphicData>
        </a:graphic>
      </p:graphicFrame>
      <p:sp>
        <p:nvSpPr>
          <p:cNvPr id="33" name="CasellaDiTesto 32">
            <a:extLst>
              <a:ext uri="{FF2B5EF4-FFF2-40B4-BE49-F238E27FC236}">
                <a16:creationId xmlns:a16="http://schemas.microsoft.com/office/drawing/2014/main" id="{353783DF-1898-4605-80A3-AD3C245F27DB}"/>
              </a:ext>
            </a:extLst>
          </p:cNvPr>
          <p:cNvSpPr txBox="1"/>
          <p:nvPr/>
        </p:nvSpPr>
        <p:spPr>
          <a:xfrm>
            <a:off x="6932963" y="4300699"/>
            <a:ext cx="4724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that generally</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produced by a simple current mirror,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then CMRR~40 dB, </a:t>
            </a:r>
          </a:p>
        </p:txBody>
      </p:sp>
      <p:sp>
        <p:nvSpPr>
          <p:cNvPr id="34" name="CasellaDiTesto 33">
            <a:extLst>
              <a:ext uri="{FF2B5EF4-FFF2-40B4-BE49-F238E27FC236}">
                <a16:creationId xmlns:a16="http://schemas.microsoft.com/office/drawing/2014/main" id="{B2FD29E8-AB65-418E-9511-C3A5986B96B5}"/>
              </a:ext>
            </a:extLst>
          </p:cNvPr>
          <p:cNvSpPr txBox="1"/>
          <p:nvPr/>
        </p:nvSpPr>
        <p:spPr>
          <a:xfrm>
            <a:off x="4094242" y="5669597"/>
            <a:ext cx="688765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This CMRR is not sufficient for many applications</a:t>
            </a:r>
          </a:p>
        </p:txBody>
      </p:sp>
      <p:sp>
        <p:nvSpPr>
          <p:cNvPr id="6" name="Rettangolo con angoli arrotondati 5">
            <a:extLst>
              <a:ext uri="{FF2B5EF4-FFF2-40B4-BE49-F238E27FC236}">
                <a16:creationId xmlns:a16="http://schemas.microsoft.com/office/drawing/2014/main" id="{A33CB3FB-0194-4177-826B-A6BB32485AFA}"/>
              </a:ext>
            </a:extLst>
          </p:cNvPr>
          <p:cNvSpPr/>
          <p:nvPr/>
        </p:nvSpPr>
        <p:spPr>
          <a:xfrm>
            <a:off x="9295163" y="3462670"/>
            <a:ext cx="903914" cy="793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Oggetto 12">
            <a:extLst>
              <a:ext uri="{FF2B5EF4-FFF2-40B4-BE49-F238E27FC236}">
                <a16:creationId xmlns:a16="http://schemas.microsoft.com/office/drawing/2014/main" id="{A709AF82-79A6-4436-BD51-964EF6F26DE1}"/>
              </a:ext>
            </a:extLst>
          </p:cNvPr>
          <p:cNvGraphicFramePr>
            <a:graphicFrameLocks noChangeAspect="1"/>
          </p:cNvGraphicFramePr>
          <p:nvPr>
            <p:extLst>
              <p:ext uri="{D42A27DB-BD31-4B8C-83A1-F6EECF244321}">
                <p14:modId xmlns:p14="http://schemas.microsoft.com/office/powerpoint/2010/main" val="531721506"/>
              </p:ext>
            </p:extLst>
          </p:nvPr>
        </p:nvGraphicFramePr>
        <p:xfrm>
          <a:off x="10706660" y="3105433"/>
          <a:ext cx="485775" cy="482600"/>
        </p:xfrm>
        <a:graphic>
          <a:graphicData uri="http://schemas.openxmlformats.org/presentationml/2006/ole">
            <mc:AlternateContent xmlns:mc="http://schemas.openxmlformats.org/markup-compatibility/2006">
              <mc:Choice xmlns:v="urn:schemas-microsoft-com:vml" Requires="v">
                <p:oleObj name="Equation" r:id="rId30" imgW="253800" imgH="253800" progId="Equation.DSMT4">
                  <p:embed/>
                </p:oleObj>
              </mc:Choice>
              <mc:Fallback>
                <p:oleObj name="Equation" r:id="rId30" imgW="253800" imgH="253800" progId="Equation.DSMT4">
                  <p:embed/>
                  <p:pic>
                    <p:nvPicPr>
                      <p:cNvPr id="32" name="Oggetto 12">
                        <a:extLst>
                          <a:ext uri="{FF2B5EF4-FFF2-40B4-BE49-F238E27FC236}">
                            <a16:creationId xmlns:a16="http://schemas.microsoft.com/office/drawing/2014/main" id="{565D161B-C934-4FA9-8F8F-4F34427AF19D}"/>
                          </a:ext>
                        </a:extLst>
                      </p:cNvPr>
                      <p:cNvPicPr/>
                      <p:nvPr/>
                    </p:nvPicPr>
                    <p:blipFill>
                      <a:blip r:embed="rId31"/>
                      <a:stretch>
                        <a:fillRect/>
                      </a:stretch>
                    </p:blipFill>
                    <p:spPr>
                      <a:xfrm>
                        <a:off x="10706660" y="3105433"/>
                        <a:ext cx="485775" cy="482600"/>
                      </a:xfrm>
                      <a:prstGeom prst="rect">
                        <a:avLst/>
                      </a:prstGeom>
                    </p:spPr>
                  </p:pic>
                </p:oleObj>
              </mc:Fallback>
            </mc:AlternateContent>
          </a:graphicData>
        </a:graphic>
      </p:graphicFrame>
      <p:cxnSp>
        <p:nvCxnSpPr>
          <p:cNvPr id="14" name="Connettore diritto 13">
            <a:extLst>
              <a:ext uri="{FF2B5EF4-FFF2-40B4-BE49-F238E27FC236}">
                <a16:creationId xmlns:a16="http://schemas.microsoft.com/office/drawing/2014/main" id="{72679851-BA5E-4019-A1F9-E784DB6E40BB}"/>
              </a:ext>
            </a:extLst>
          </p:cNvPr>
          <p:cNvCxnSpPr>
            <a:cxnSpLocks/>
          </p:cNvCxnSpPr>
          <p:nvPr/>
        </p:nvCxnSpPr>
        <p:spPr>
          <a:xfrm flipH="1">
            <a:off x="10166917" y="3290762"/>
            <a:ext cx="539744" cy="217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2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33" grpId="0"/>
      <p:bldP spid="3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18E1C016-7DC8-4930-85E4-92FCC9F6CF0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D5CDF7A-8736-45B7-A8D7-294F84524921}"/>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Title 1">
            <a:extLst>
              <a:ext uri="{FF2B5EF4-FFF2-40B4-BE49-F238E27FC236}">
                <a16:creationId xmlns:a16="http://schemas.microsoft.com/office/drawing/2014/main" id="{0362A5F1-D254-4923-A0AA-FA878BC7C502}"/>
              </a:ext>
            </a:extLst>
          </p:cNvPr>
          <p:cNvSpPr>
            <a:spLocks noGrp="1"/>
          </p:cNvSpPr>
          <p:nvPr>
            <p:ph type="title"/>
          </p:nvPr>
        </p:nvSpPr>
        <p:spPr>
          <a:xfrm>
            <a:off x="716354" y="33705"/>
            <a:ext cx="10515600" cy="662397"/>
          </a:xfrm>
        </p:spPr>
        <p:txBody>
          <a:bodyPr/>
          <a:lstStyle/>
          <a:p>
            <a:r>
              <a:rPr lang="it-IT" dirty="0"/>
              <a:t>Common mode gain and CMRR</a:t>
            </a:r>
          </a:p>
        </p:txBody>
      </p:sp>
      <p:pic>
        <p:nvPicPr>
          <p:cNvPr id="6" name="Elemento grafico 5">
            <a:extLst>
              <a:ext uri="{FF2B5EF4-FFF2-40B4-BE49-F238E27FC236}">
                <a16:creationId xmlns:a16="http://schemas.microsoft.com/office/drawing/2014/main" id="{880B69AF-EE86-4F07-A3B0-B310A7B586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283" y="823696"/>
            <a:ext cx="2888343" cy="3776241"/>
          </a:xfrm>
          <a:prstGeom prst="rect">
            <a:avLst/>
          </a:prstGeom>
        </p:spPr>
      </p:pic>
      <p:graphicFrame>
        <p:nvGraphicFramePr>
          <p:cNvPr id="7" name="Oggetto 12">
            <a:extLst>
              <a:ext uri="{FF2B5EF4-FFF2-40B4-BE49-F238E27FC236}">
                <a16:creationId xmlns:a16="http://schemas.microsoft.com/office/drawing/2014/main" id="{C339C3C5-572C-4CFD-9D83-21A7803E6650}"/>
              </a:ext>
            </a:extLst>
          </p:cNvPr>
          <p:cNvGraphicFramePr>
            <a:graphicFrameLocks noChangeAspect="1"/>
          </p:cNvGraphicFramePr>
          <p:nvPr>
            <p:extLst>
              <p:ext uri="{D42A27DB-BD31-4B8C-83A1-F6EECF244321}">
                <p14:modId xmlns:p14="http://schemas.microsoft.com/office/powerpoint/2010/main" val="107644187"/>
              </p:ext>
            </p:extLst>
          </p:nvPr>
        </p:nvGraphicFramePr>
        <p:xfrm>
          <a:off x="924431" y="4646400"/>
          <a:ext cx="1668045" cy="473621"/>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7" name="Oggetto 12">
                        <a:extLst>
                          <a:ext uri="{FF2B5EF4-FFF2-40B4-BE49-F238E27FC236}">
                            <a16:creationId xmlns:a16="http://schemas.microsoft.com/office/drawing/2014/main" id="{C0A68DDC-E080-4E57-B6C3-A5233EA8EC1C}"/>
                          </a:ext>
                        </a:extLst>
                      </p:cNvPr>
                      <p:cNvPicPr/>
                      <p:nvPr/>
                    </p:nvPicPr>
                    <p:blipFill>
                      <a:blip r:embed="rId5"/>
                      <a:stretch>
                        <a:fillRect/>
                      </a:stretch>
                    </p:blipFill>
                    <p:spPr>
                      <a:xfrm>
                        <a:off x="924431" y="4646400"/>
                        <a:ext cx="1668045" cy="473621"/>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B9EE9AE2-3A81-4056-9F48-B034C3AF9303}"/>
              </a:ext>
            </a:extLst>
          </p:cNvPr>
          <p:cNvGraphicFramePr>
            <a:graphicFrameLocks noChangeAspect="1"/>
          </p:cNvGraphicFramePr>
          <p:nvPr>
            <p:extLst>
              <p:ext uri="{D42A27DB-BD31-4B8C-83A1-F6EECF244321}">
                <p14:modId xmlns:p14="http://schemas.microsoft.com/office/powerpoint/2010/main" val="150672088"/>
              </p:ext>
            </p:extLst>
          </p:nvPr>
        </p:nvGraphicFramePr>
        <p:xfrm>
          <a:off x="924431" y="5166484"/>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8" name="Oggetto 12">
                        <a:extLst>
                          <a:ext uri="{FF2B5EF4-FFF2-40B4-BE49-F238E27FC236}">
                            <a16:creationId xmlns:a16="http://schemas.microsoft.com/office/drawing/2014/main" id="{FB04BE8A-535E-494E-904F-8405BF20010F}"/>
                          </a:ext>
                        </a:extLst>
                      </p:cNvPr>
                      <p:cNvPicPr/>
                      <p:nvPr/>
                    </p:nvPicPr>
                    <p:blipFill>
                      <a:blip r:embed="rId7"/>
                      <a:stretch>
                        <a:fillRect/>
                      </a:stretch>
                    </p:blipFill>
                    <p:spPr>
                      <a:xfrm>
                        <a:off x="924431" y="5166484"/>
                        <a:ext cx="874712" cy="434975"/>
                      </a:xfrm>
                      <a:prstGeom prst="rect">
                        <a:avLst/>
                      </a:prstGeom>
                    </p:spPr>
                  </p:pic>
                </p:oleObj>
              </mc:Fallback>
            </mc:AlternateContent>
          </a:graphicData>
        </a:graphic>
      </p:graphicFrame>
      <p:sp>
        <p:nvSpPr>
          <p:cNvPr id="9" name="Figura a mano libera: forma 8">
            <a:extLst>
              <a:ext uri="{FF2B5EF4-FFF2-40B4-BE49-F238E27FC236}">
                <a16:creationId xmlns:a16="http://schemas.microsoft.com/office/drawing/2014/main" id="{84256908-169C-4C6B-B813-C42EA2DCB7E8}"/>
              </a:ext>
            </a:extLst>
          </p:cNvPr>
          <p:cNvSpPr/>
          <p:nvPr/>
        </p:nvSpPr>
        <p:spPr>
          <a:xfrm>
            <a:off x="464665" y="3341194"/>
            <a:ext cx="1044329" cy="2027583"/>
          </a:xfrm>
          <a:custGeom>
            <a:avLst/>
            <a:gdLst>
              <a:gd name="connsiteX0" fmla="*/ 1044329 w 1044329"/>
              <a:gd name="connsiteY0" fmla="*/ 0 h 2027583"/>
              <a:gd name="connsiteX1" fmla="*/ 487738 w 1044329"/>
              <a:gd name="connsiteY1" fmla="*/ 268357 h 2027583"/>
              <a:gd name="connsiteX2" fmla="*/ 169686 w 1044329"/>
              <a:gd name="connsiteY2" fmla="*/ 775253 h 2027583"/>
              <a:gd name="connsiteX3" fmla="*/ 720 w 1044329"/>
              <a:gd name="connsiteY3" fmla="*/ 1391479 h 2027583"/>
              <a:gd name="connsiteX4" fmla="*/ 119990 w 1044329"/>
              <a:gd name="connsiteY4" fmla="*/ 1779105 h 2027583"/>
              <a:gd name="connsiteX5" fmla="*/ 378407 w 1044329"/>
              <a:gd name="connsiteY5" fmla="*/ 2027583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329" h="2027583">
                <a:moveTo>
                  <a:pt x="1044329" y="0"/>
                </a:moveTo>
                <a:cubicBezTo>
                  <a:pt x="838920" y="69574"/>
                  <a:pt x="633512" y="139148"/>
                  <a:pt x="487738" y="268357"/>
                </a:cubicBezTo>
                <a:cubicBezTo>
                  <a:pt x="341964" y="397566"/>
                  <a:pt x="250856" y="588066"/>
                  <a:pt x="169686" y="775253"/>
                </a:cubicBezTo>
                <a:cubicBezTo>
                  <a:pt x="88516" y="962440"/>
                  <a:pt x="9003" y="1224170"/>
                  <a:pt x="720" y="1391479"/>
                </a:cubicBezTo>
                <a:cubicBezTo>
                  <a:pt x="-7563" y="1558788"/>
                  <a:pt x="57042" y="1673088"/>
                  <a:pt x="119990" y="1779105"/>
                </a:cubicBezTo>
                <a:cubicBezTo>
                  <a:pt x="182938" y="1885122"/>
                  <a:pt x="280672" y="1956352"/>
                  <a:pt x="378407" y="202758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lemento grafico 9">
            <a:extLst>
              <a:ext uri="{FF2B5EF4-FFF2-40B4-BE49-F238E27FC236}">
                <a16:creationId xmlns:a16="http://schemas.microsoft.com/office/drawing/2014/main" id="{9DE5E2FC-D1AE-4F48-9F7E-AF0186C4DF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7304" y="3542081"/>
            <a:ext cx="625704" cy="865335"/>
          </a:xfrm>
          <a:prstGeom prst="rect">
            <a:avLst/>
          </a:prstGeom>
        </p:spPr>
      </p:pic>
      <p:sp>
        <p:nvSpPr>
          <p:cNvPr id="11" name="Freccia a sinistra 10">
            <a:extLst>
              <a:ext uri="{FF2B5EF4-FFF2-40B4-BE49-F238E27FC236}">
                <a16:creationId xmlns:a16="http://schemas.microsoft.com/office/drawing/2014/main" id="{91A3ADDD-FEA4-4D13-8CEF-97339C0888CB}"/>
              </a:ext>
            </a:extLst>
          </p:cNvPr>
          <p:cNvSpPr/>
          <p:nvPr/>
        </p:nvSpPr>
        <p:spPr>
          <a:xfrm>
            <a:off x="2301285" y="3773362"/>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38A8AB17-03CF-4C55-A9D2-C55DB69152B5}"/>
              </a:ext>
            </a:extLst>
          </p:cNvPr>
          <p:cNvGraphicFramePr>
            <a:graphicFrameLocks noChangeAspect="1"/>
          </p:cNvGraphicFramePr>
          <p:nvPr>
            <p:extLst>
              <p:ext uri="{D42A27DB-BD31-4B8C-83A1-F6EECF244321}">
                <p14:modId xmlns:p14="http://schemas.microsoft.com/office/powerpoint/2010/main" val="3235291553"/>
              </p:ext>
            </p:extLst>
          </p:nvPr>
        </p:nvGraphicFramePr>
        <p:xfrm>
          <a:off x="3189220" y="795643"/>
          <a:ext cx="1555750" cy="749300"/>
        </p:xfrm>
        <a:graphic>
          <a:graphicData uri="http://schemas.openxmlformats.org/presentationml/2006/ole">
            <mc:AlternateContent xmlns:mc="http://schemas.openxmlformats.org/markup-compatibility/2006">
              <mc:Choice xmlns:v="urn:schemas-microsoft-com:vml" Requires="v">
                <p:oleObj name="Equation" r:id="rId10" imgW="812520" imgH="393480" progId="Equation.DSMT4">
                  <p:embed/>
                </p:oleObj>
              </mc:Choice>
              <mc:Fallback>
                <p:oleObj name="Equation" r:id="rId10" imgW="812520" imgH="393480" progId="Equation.DSMT4">
                  <p:embed/>
                  <p:pic>
                    <p:nvPicPr>
                      <p:cNvPr id="16" name="Oggetto 15">
                        <a:extLst>
                          <a:ext uri="{FF2B5EF4-FFF2-40B4-BE49-F238E27FC236}">
                            <a16:creationId xmlns:a16="http://schemas.microsoft.com/office/drawing/2014/main" id="{19FE4084-85DA-437A-BE7F-9BA1930BFD5B}"/>
                          </a:ext>
                        </a:extLst>
                      </p:cNvPr>
                      <p:cNvPicPr/>
                      <p:nvPr/>
                    </p:nvPicPr>
                    <p:blipFill>
                      <a:blip r:embed="rId11"/>
                      <a:stretch>
                        <a:fillRect/>
                      </a:stretch>
                    </p:blipFill>
                    <p:spPr>
                      <a:xfrm>
                        <a:off x="3189220" y="795643"/>
                        <a:ext cx="1555750" cy="749300"/>
                      </a:xfrm>
                      <a:prstGeom prst="rect">
                        <a:avLst/>
                      </a:prstGeom>
                    </p:spPr>
                  </p:pic>
                </p:oleObj>
              </mc:Fallback>
            </mc:AlternateContent>
          </a:graphicData>
        </a:graphic>
      </p:graphicFrame>
      <p:cxnSp>
        <p:nvCxnSpPr>
          <p:cNvPr id="14" name="Connettore 2 13">
            <a:extLst>
              <a:ext uri="{FF2B5EF4-FFF2-40B4-BE49-F238E27FC236}">
                <a16:creationId xmlns:a16="http://schemas.microsoft.com/office/drawing/2014/main" id="{BFCC6C2B-8BBF-4F74-A7FE-708E2400A2DB}"/>
              </a:ext>
            </a:extLst>
          </p:cNvPr>
          <p:cNvCxnSpPr/>
          <p:nvPr/>
        </p:nvCxnSpPr>
        <p:spPr>
          <a:xfrm>
            <a:off x="1388699" y="1605269"/>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C9299F5A-7BD6-4776-8ABB-99218DF29C73}"/>
              </a:ext>
            </a:extLst>
          </p:cNvPr>
          <p:cNvCxnSpPr/>
          <p:nvPr/>
        </p:nvCxnSpPr>
        <p:spPr>
          <a:xfrm>
            <a:off x="2029142" y="160526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164DD47A-D264-457E-B169-D76ADF159263}"/>
              </a:ext>
            </a:extLst>
          </p:cNvPr>
          <p:cNvGraphicFramePr>
            <a:graphicFrameLocks noChangeAspect="1"/>
          </p:cNvGraphicFramePr>
          <p:nvPr>
            <p:extLst>
              <p:ext uri="{D42A27DB-BD31-4B8C-83A1-F6EECF244321}">
                <p14:modId xmlns:p14="http://schemas.microsoft.com/office/powerpoint/2010/main" val="2351583262"/>
              </p:ext>
            </p:extLst>
          </p:nvPr>
        </p:nvGraphicFramePr>
        <p:xfrm>
          <a:off x="1271884" y="1170294"/>
          <a:ext cx="973137" cy="434975"/>
        </p:xfrm>
        <a:graphic>
          <a:graphicData uri="http://schemas.openxmlformats.org/presentationml/2006/ole">
            <mc:AlternateContent xmlns:mc="http://schemas.openxmlformats.org/markup-compatibility/2006">
              <mc:Choice xmlns:v="urn:schemas-microsoft-com:vml" Requires="v">
                <p:oleObj name="Equation" r:id="rId12" imgW="507960" imgH="228600" progId="Equation.DSMT4">
                  <p:embed/>
                </p:oleObj>
              </mc:Choice>
              <mc:Fallback>
                <p:oleObj name="Equation" r:id="rId12" imgW="507960" imgH="228600" progId="Equation.DSMT4">
                  <p:embed/>
                  <p:pic>
                    <p:nvPicPr>
                      <p:cNvPr id="21" name="Oggetto 20">
                        <a:extLst>
                          <a:ext uri="{FF2B5EF4-FFF2-40B4-BE49-F238E27FC236}">
                            <a16:creationId xmlns:a16="http://schemas.microsoft.com/office/drawing/2014/main" id="{D20B08B5-FC3F-437C-B39B-D5024185BA81}"/>
                          </a:ext>
                        </a:extLst>
                      </p:cNvPr>
                      <p:cNvPicPr/>
                      <p:nvPr/>
                    </p:nvPicPr>
                    <p:blipFill>
                      <a:blip r:embed="rId13"/>
                      <a:stretch>
                        <a:fillRect/>
                      </a:stretch>
                    </p:blipFill>
                    <p:spPr>
                      <a:xfrm>
                        <a:off x="1271884" y="1170294"/>
                        <a:ext cx="973137" cy="434975"/>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7B2C4E77-E0E3-4532-9DC8-EBCED3A805B0}"/>
              </a:ext>
            </a:extLst>
          </p:cNvPr>
          <p:cNvGraphicFramePr>
            <a:graphicFrameLocks noChangeAspect="1"/>
          </p:cNvGraphicFramePr>
          <p:nvPr>
            <p:extLst>
              <p:ext uri="{D42A27DB-BD31-4B8C-83A1-F6EECF244321}">
                <p14:modId xmlns:p14="http://schemas.microsoft.com/office/powerpoint/2010/main" val="2896512716"/>
              </p:ext>
            </p:extLst>
          </p:nvPr>
        </p:nvGraphicFramePr>
        <p:xfrm>
          <a:off x="5275654" y="952805"/>
          <a:ext cx="5956300" cy="434975"/>
        </p:xfrm>
        <a:graphic>
          <a:graphicData uri="http://schemas.openxmlformats.org/presentationml/2006/ole">
            <mc:AlternateContent xmlns:mc="http://schemas.openxmlformats.org/markup-compatibility/2006">
              <mc:Choice xmlns:v="urn:schemas-microsoft-com:vml" Requires="v">
                <p:oleObj name="Equation" r:id="rId14" imgW="3111480" imgH="228600" progId="Equation.DSMT4">
                  <p:embed/>
                </p:oleObj>
              </mc:Choice>
              <mc:Fallback>
                <p:oleObj name="Equation" r:id="rId14" imgW="3111480" imgH="228600" progId="Equation.DSMT4">
                  <p:embed/>
                  <p:pic>
                    <p:nvPicPr>
                      <p:cNvPr id="23" name="Oggetto 12">
                        <a:extLst>
                          <a:ext uri="{FF2B5EF4-FFF2-40B4-BE49-F238E27FC236}">
                            <a16:creationId xmlns:a16="http://schemas.microsoft.com/office/drawing/2014/main" id="{B95F3C78-634C-4C5C-AC8D-3F8877455DA5}"/>
                          </a:ext>
                        </a:extLst>
                      </p:cNvPr>
                      <p:cNvPicPr/>
                      <p:nvPr/>
                    </p:nvPicPr>
                    <p:blipFill>
                      <a:blip r:embed="rId15"/>
                      <a:stretch>
                        <a:fillRect/>
                      </a:stretch>
                    </p:blipFill>
                    <p:spPr>
                      <a:xfrm>
                        <a:off x="5275654" y="952805"/>
                        <a:ext cx="5956300" cy="434975"/>
                      </a:xfrm>
                      <a:prstGeom prst="rect">
                        <a:avLst/>
                      </a:prstGeom>
                    </p:spPr>
                  </p:pic>
                </p:oleObj>
              </mc:Fallback>
            </mc:AlternateContent>
          </a:graphicData>
        </a:graphic>
      </p:graphicFrame>
      <p:cxnSp>
        <p:nvCxnSpPr>
          <p:cNvPr id="18" name="Connettore 2 17">
            <a:extLst>
              <a:ext uri="{FF2B5EF4-FFF2-40B4-BE49-F238E27FC236}">
                <a16:creationId xmlns:a16="http://schemas.microsoft.com/office/drawing/2014/main" id="{FC1A5307-B17D-4760-B271-7F9E58EB0C1B}"/>
              </a:ext>
            </a:extLst>
          </p:cNvPr>
          <p:cNvCxnSpPr/>
          <p:nvPr/>
        </p:nvCxnSpPr>
        <p:spPr>
          <a:xfrm>
            <a:off x="1402146" y="368351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EC57123F-CD1C-4E04-89FD-64AE6866318E}"/>
              </a:ext>
            </a:extLst>
          </p:cNvPr>
          <p:cNvGraphicFramePr>
            <a:graphicFrameLocks noChangeAspect="1"/>
          </p:cNvGraphicFramePr>
          <p:nvPr>
            <p:extLst>
              <p:ext uri="{D42A27DB-BD31-4B8C-83A1-F6EECF244321}">
                <p14:modId xmlns:p14="http://schemas.microsoft.com/office/powerpoint/2010/main" val="1464607659"/>
              </p:ext>
            </p:extLst>
          </p:nvPr>
        </p:nvGraphicFramePr>
        <p:xfrm>
          <a:off x="1052412" y="3646059"/>
          <a:ext cx="242887" cy="434975"/>
        </p:xfrm>
        <a:graphic>
          <a:graphicData uri="http://schemas.openxmlformats.org/presentationml/2006/ole">
            <mc:AlternateContent xmlns:mc="http://schemas.openxmlformats.org/markup-compatibility/2006">
              <mc:Choice xmlns:v="urn:schemas-microsoft-com:vml" Requires="v">
                <p:oleObj name="Equation" r:id="rId16" imgW="126720" imgH="228600" progId="Equation.DSMT4">
                  <p:embed/>
                </p:oleObj>
              </mc:Choice>
              <mc:Fallback>
                <p:oleObj name="Equation" r:id="rId16" imgW="126720" imgH="228600" progId="Equation.DSMT4">
                  <p:embed/>
                  <p:pic>
                    <p:nvPicPr>
                      <p:cNvPr id="29" name="Oggetto 28">
                        <a:extLst>
                          <a:ext uri="{FF2B5EF4-FFF2-40B4-BE49-F238E27FC236}">
                            <a16:creationId xmlns:a16="http://schemas.microsoft.com/office/drawing/2014/main" id="{B0C62691-7F97-44AD-B9E8-4219F0ED90AC}"/>
                          </a:ext>
                        </a:extLst>
                      </p:cNvPr>
                      <p:cNvPicPr/>
                      <p:nvPr/>
                    </p:nvPicPr>
                    <p:blipFill>
                      <a:blip r:embed="rId17"/>
                      <a:stretch>
                        <a:fillRect/>
                      </a:stretch>
                    </p:blipFill>
                    <p:spPr>
                      <a:xfrm>
                        <a:off x="1052412" y="3646059"/>
                        <a:ext cx="242887" cy="434975"/>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87B6E541-3F0C-4347-9A23-F53F51508B93}"/>
              </a:ext>
            </a:extLst>
          </p:cNvPr>
          <p:cNvSpPr txBox="1"/>
          <p:nvPr/>
        </p:nvSpPr>
        <p:spPr>
          <a:xfrm>
            <a:off x="5428546" y="1552196"/>
            <a:ext cx="356083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Fully differential case</a:t>
            </a:r>
          </a:p>
        </p:txBody>
      </p:sp>
      <p:graphicFrame>
        <p:nvGraphicFramePr>
          <p:cNvPr id="21" name="Oggetto 12">
            <a:extLst>
              <a:ext uri="{FF2B5EF4-FFF2-40B4-BE49-F238E27FC236}">
                <a16:creationId xmlns:a16="http://schemas.microsoft.com/office/drawing/2014/main" id="{F049E8A5-7199-4EDC-9E08-8E70E9E00CCA}"/>
              </a:ext>
            </a:extLst>
          </p:cNvPr>
          <p:cNvGraphicFramePr>
            <a:graphicFrameLocks noChangeAspect="1"/>
          </p:cNvGraphicFramePr>
          <p:nvPr>
            <p:extLst>
              <p:ext uri="{D42A27DB-BD31-4B8C-83A1-F6EECF244321}">
                <p14:modId xmlns:p14="http://schemas.microsoft.com/office/powerpoint/2010/main" val="107589650"/>
              </p:ext>
            </p:extLst>
          </p:nvPr>
        </p:nvGraphicFramePr>
        <p:xfrm>
          <a:off x="4668961" y="2038257"/>
          <a:ext cx="5080000" cy="749300"/>
        </p:xfrm>
        <a:graphic>
          <a:graphicData uri="http://schemas.openxmlformats.org/presentationml/2006/ole">
            <mc:AlternateContent xmlns:mc="http://schemas.openxmlformats.org/markup-compatibility/2006">
              <mc:Choice xmlns:v="urn:schemas-microsoft-com:vml" Requires="v">
                <p:oleObj name="Equation" r:id="rId18" imgW="2654280" imgH="393480" progId="Equation.DSMT4">
                  <p:embed/>
                </p:oleObj>
              </mc:Choice>
              <mc:Fallback>
                <p:oleObj name="Equation" r:id="rId18" imgW="2654280" imgH="393480" progId="Equation.DSMT4">
                  <p:embed/>
                  <p:pic>
                    <p:nvPicPr>
                      <p:cNvPr id="17" name="Oggetto 12">
                        <a:extLst>
                          <a:ext uri="{FF2B5EF4-FFF2-40B4-BE49-F238E27FC236}">
                            <a16:creationId xmlns:a16="http://schemas.microsoft.com/office/drawing/2014/main" id="{7B2C4E77-E0E3-4532-9DC8-EBCED3A805B0}"/>
                          </a:ext>
                        </a:extLst>
                      </p:cNvPr>
                      <p:cNvPicPr/>
                      <p:nvPr/>
                    </p:nvPicPr>
                    <p:blipFill>
                      <a:blip r:embed="rId19"/>
                      <a:stretch>
                        <a:fillRect/>
                      </a:stretch>
                    </p:blipFill>
                    <p:spPr>
                      <a:xfrm>
                        <a:off x="4668961" y="2038257"/>
                        <a:ext cx="5080000" cy="749300"/>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660EB137-1070-42D3-907C-79AEFF37C001}"/>
              </a:ext>
            </a:extLst>
          </p:cNvPr>
          <p:cNvGraphicFramePr>
            <a:graphicFrameLocks noChangeAspect="1"/>
          </p:cNvGraphicFramePr>
          <p:nvPr>
            <p:extLst>
              <p:ext uri="{D42A27DB-BD31-4B8C-83A1-F6EECF244321}">
                <p14:modId xmlns:p14="http://schemas.microsoft.com/office/powerpoint/2010/main" val="2162663763"/>
              </p:ext>
            </p:extLst>
          </p:nvPr>
        </p:nvGraphicFramePr>
        <p:xfrm>
          <a:off x="4159722" y="2951037"/>
          <a:ext cx="2649538" cy="822325"/>
        </p:xfrm>
        <a:graphic>
          <a:graphicData uri="http://schemas.openxmlformats.org/presentationml/2006/ole">
            <mc:AlternateContent xmlns:mc="http://schemas.openxmlformats.org/markup-compatibility/2006">
              <mc:Choice xmlns:v="urn:schemas-microsoft-com:vml" Requires="v">
                <p:oleObj name="Equation" r:id="rId20" imgW="1384200" imgH="431640" progId="Equation.DSMT4">
                  <p:embed/>
                </p:oleObj>
              </mc:Choice>
              <mc:Fallback>
                <p:oleObj name="Equation" r:id="rId20" imgW="1384200" imgH="431640" progId="Equation.DSMT4">
                  <p:embed/>
                  <p:pic>
                    <p:nvPicPr>
                      <p:cNvPr id="21" name="Oggetto 12">
                        <a:extLst>
                          <a:ext uri="{FF2B5EF4-FFF2-40B4-BE49-F238E27FC236}">
                            <a16:creationId xmlns:a16="http://schemas.microsoft.com/office/drawing/2014/main" id="{F049E8A5-7199-4EDC-9E08-8E70E9E00CCA}"/>
                          </a:ext>
                        </a:extLst>
                      </p:cNvPr>
                      <p:cNvPicPr/>
                      <p:nvPr/>
                    </p:nvPicPr>
                    <p:blipFill>
                      <a:blip r:embed="rId21"/>
                      <a:stretch>
                        <a:fillRect/>
                      </a:stretch>
                    </p:blipFill>
                    <p:spPr>
                      <a:xfrm>
                        <a:off x="4159722" y="2951037"/>
                        <a:ext cx="2649538" cy="822325"/>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E16822C6-9A69-4DDA-A50D-762C8D1E99E7}"/>
              </a:ext>
            </a:extLst>
          </p:cNvPr>
          <p:cNvGraphicFramePr>
            <a:graphicFrameLocks noChangeAspect="1"/>
          </p:cNvGraphicFramePr>
          <p:nvPr>
            <p:extLst>
              <p:ext uri="{D42A27DB-BD31-4B8C-83A1-F6EECF244321}">
                <p14:modId xmlns:p14="http://schemas.microsoft.com/office/powerpoint/2010/main" val="2503817387"/>
              </p:ext>
            </p:extLst>
          </p:nvPr>
        </p:nvGraphicFramePr>
        <p:xfrm>
          <a:off x="7410471" y="2829882"/>
          <a:ext cx="4108450" cy="968375"/>
        </p:xfrm>
        <a:graphic>
          <a:graphicData uri="http://schemas.openxmlformats.org/presentationml/2006/ole">
            <mc:AlternateContent xmlns:mc="http://schemas.openxmlformats.org/markup-compatibility/2006">
              <mc:Choice xmlns:v="urn:schemas-microsoft-com:vml" Requires="v">
                <p:oleObj name="Equation" r:id="rId22" imgW="2145960" imgH="507960" progId="Equation.DSMT4">
                  <p:embed/>
                </p:oleObj>
              </mc:Choice>
              <mc:Fallback>
                <p:oleObj name="Equation" r:id="rId22" imgW="2145960" imgH="507960" progId="Equation.DSMT4">
                  <p:embed/>
                  <p:pic>
                    <p:nvPicPr>
                      <p:cNvPr id="22" name="Oggetto 12">
                        <a:extLst>
                          <a:ext uri="{FF2B5EF4-FFF2-40B4-BE49-F238E27FC236}">
                            <a16:creationId xmlns:a16="http://schemas.microsoft.com/office/drawing/2014/main" id="{660EB137-1070-42D3-907C-79AEFF37C001}"/>
                          </a:ext>
                        </a:extLst>
                      </p:cNvPr>
                      <p:cNvPicPr/>
                      <p:nvPr/>
                    </p:nvPicPr>
                    <p:blipFill>
                      <a:blip r:embed="rId23"/>
                      <a:stretch>
                        <a:fillRect/>
                      </a:stretch>
                    </p:blipFill>
                    <p:spPr>
                      <a:xfrm>
                        <a:off x="7410471" y="2829882"/>
                        <a:ext cx="4108450" cy="968375"/>
                      </a:xfrm>
                      <a:prstGeom prst="rect">
                        <a:avLst/>
                      </a:prstGeom>
                    </p:spPr>
                  </p:pic>
                </p:oleObj>
              </mc:Fallback>
            </mc:AlternateContent>
          </a:graphicData>
        </a:graphic>
      </p:graphicFrame>
      <p:graphicFrame>
        <p:nvGraphicFramePr>
          <p:cNvPr id="24" name="Oggetto 12">
            <a:extLst>
              <a:ext uri="{FF2B5EF4-FFF2-40B4-BE49-F238E27FC236}">
                <a16:creationId xmlns:a16="http://schemas.microsoft.com/office/drawing/2014/main" id="{51B7DEE1-69B5-4C48-87D9-DA0C8E15409C}"/>
              </a:ext>
            </a:extLst>
          </p:cNvPr>
          <p:cNvGraphicFramePr>
            <a:graphicFrameLocks noChangeAspect="1"/>
          </p:cNvGraphicFramePr>
          <p:nvPr>
            <p:extLst>
              <p:ext uri="{D42A27DB-BD31-4B8C-83A1-F6EECF244321}">
                <p14:modId xmlns:p14="http://schemas.microsoft.com/office/powerpoint/2010/main" val="3588572231"/>
              </p:ext>
            </p:extLst>
          </p:nvPr>
        </p:nvGraphicFramePr>
        <p:xfrm>
          <a:off x="4183535" y="3879260"/>
          <a:ext cx="5251450" cy="920750"/>
        </p:xfrm>
        <a:graphic>
          <a:graphicData uri="http://schemas.openxmlformats.org/presentationml/2006/ole">
            <mc:AlternateContent xmlns:mc="http://schemas.openxmlformats.org/markup-compatibility/2006">
              <mc:Choice xmlns:v="urn:schemas-microsoft-com:vml" Requires="v">
                <p:oleObj name="Equation" r:id="rId24" imgW="2743200" imgH="482400" progId="Equation.DSMT4">
                  <p:embed/>
                </p:oleObj>
              </mc:Choice>
              <mc:Fallback>
                <p:oleObj name="Equation" r:id="rId24" imgW="2743200" imgH="482400" progId="Equation.DSMT4">
                  <p:embed/>
                  <p:pic>
                    <p:nvPicPr>
                      <p:cNvPr id="23" name="Oggetto 12">
                        <a:extLst>
                          <a:ext uri="{FF2B5EF4-FFF2-40B4-BE49-F238E27FC236}">
                            <a16:creationId xmlns:a16="http://schemas.microsoft.com/office/drawing/2014/main" id="{E16822C6-9A69-4DDA-A50D-762C8D1E99E7}"/>
                          </a:ext>
                        </a:extLst>
                      </p:cNvPr>
                      <p:cNvPicPr/>
                      <p:nvPr/>
                    </p:nvPicPr>
                    <p:blipFill>
                      <a:blip r:embed="rId25"/>
                      <a:stretch>
                        <a:fillRect/>
                      </a:stretch>
                    </p:blipFill>
                    <p:spPr>
                      <a:xfrm>
                        <a:off x="4183535" y="3879260"/>
                        <a:ext cx="5251450" cy="920750"/>
                      </a:xfrm>
                      <a:prstGeom prst="rect">
                        <a:avLst/>
                      </a:prstGeom>
                    </p:spPr>
                  </p:pic>
                </p:oleObj>
              </mc:Fallback>
            </mc:AlternateContent>
          </a:graphicData>
        </a:graphic>
      </p:graphicFrame>
      <p:sp>
        <p:nvSpPr>
          <p:cNvPr id="27" name="Figura a mano libera: forma 26">
            <a:extLst>
              <a:ext uri="{FF2B5EF4-FFF2-40B4-BE49-F238E27FC236}">
                <a16:creationId xmlns:a16="http://schemas.microsoft.com/office/drawing/2014/main" id="{2CC5B81D-4CDC-4F31-B8E7-5FC3E0099335}"/>
              </a:ext>
            </a:extLst>
          </p:cNvPr>
          <p:cNvSpPr/>
          <p:nvPr/>
        </p:nvSpPr>
        <p:spPr>
          <a:xfrm>
            <a:off x="6203950" y="4049742"/>
            <a:ext cx="1840593" cy="686298"/>
          </a:xfrm>
          <a:custGeom>
            <a:avLst/>
            <a:gdLst>
              <a:gd name="connsiteX0" fmla="*/ 478764 w 1840593"/>
              <a:gd name="connsiteY0" fmla="*/ 0 h 686298"/>
              <a:gd name="connsiteX1" fmla="*/ 1754622 w 1840593"/>
              <a:gd name="connsiteY1" fmla="*/ 0 h 686298"/>
              <a:gd name="connsiteX2" fmla="*/ 1840593 w 1840593"/>
              <a:gd name="connsiteY2" fmla="*/ 85971 h 686298"/>
              <a:gd name="connsiteX3" fmla="*/ 1840593 w 1840593"/>
              <a:gd name="connsiteY3" fmla="*/ 429844 h 686298"/>
              <a:gd name="connsiteX4" fmla="*/ 1754622 w 1840593"/>
              <a:gd name="connsiteY4" fmla="*/ 515815 h 686298"/>
              <a:gd name="connsiteX5" fmla="*/ 546100 w 1840593"/>
              <a:gd name="connsiteY5" fmla="*/ 515815 h 686298"/>
              <a:gd name="connsiteX6" fmla="*/ 546100 w 1840593"/>
              <a:gd name="connsiteY6" fmla="*/ 624490 h 686298"/>
              <a:gd name="connsiteX7" fmla="*/ 484292 w 1840593"/>
              <a:gd name="connsiteY7" fmla="*/ 686298 h 686298"/>
              <a:gd name="connsiteX8" fmla="*/ 61808 w 1840593"/>
              <a:gd name="connsiteY8" fmla="*/ 686298 h 686298"/>
              <a:gd name="connsiteX9" fmla="*/ 0 w 1840593"/>
              <a:gd name="connsiteY9" fmla="*/ 624490 h 686298"/>
              <a:gd name="connsiteX10" fmla="*/ 0 w 1840593"/>
              <a:gd name="connsiteY10" fmla="*/ 377263 h 686298"/>
              <a:gd name="connsiteX11" fmla="*/ 61808 w 1840593"/>
              <a:gd name="connsiteY11" fmla="*/ 315455 h 686298"/>
              <a:gd name="connsiteX12" fmla="*/ 392793 w 1840593"/>
              <a:gd name="connsiteY12" fmla="*/ 315455 h 686298"/>
              <a:gd name="connsiteX13" fmla="*/ 392793 w 1840593"/>
              <a:gd name="connsiteY13" fmla="*/ 85971 h 686298"/>
              <a:gd name="connsiteX14" fmla="*/ 478764 w 1840593"/>
              <a:gd name="connsiteY14" fmla="*/ 0 h 68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593" h="686298">
                <a:moveTo>
                  <a:pt x="478764" y="0"/>
                </a:moveTo>
                <a:lnTo>
                  <a:pt x="1754622" y="0"/>
                </a:lnTo>
                <a:cubicBezTo>
                  <a:pt x="1802102" y="0"/>
                  <a:pt x="1840593" y="38491"/>
                  <a:pt x="1840593" y="85971"/>
                </a:cubicBezTo>
                <a:lnTo>
                  <a:pt x="1840593" y="429844"/>
                </a:lnTo>
                <a:cubicBezTo>
                  <a:pt x="1840593" y="477324"/>
                  <a:pt x="1802102" y="515815"/>
                  <a:pt x="1754622" y="515815"/>
                </a:cubicBezTo>
                <a:lnTo>
                  <a:pt x="546100" y="515815"/>
                </a:lnTo>
                <a:lnTo>
                  <a:pt x="546100" y="624490"/>
                </a:lnTo>
                <a:cubicBezTo>
                  <a:pt x="546100" y="658626"/>
                  <a:pt x="518428" y="686298"/>
                  <a:pt x="484292" y="686298"/>
                </a:cubicBezTo>
                <a:lnTo>
                  <a:pt x="61808" y="686298"/>
                </a:lnTo>
                <a:cubicBezTo>
                  <a:pt x="27672" y="686298"/>
                  <a:pt x="0" y="658626"/>
                  <a:pt x="0" y="624490"/>
                </a:cubicBezTo>
                <a:lnTo>
                  <a:pt x="0" y="377263"/>
                </a:lnTo>
                <a:cubicBezTo>
                  <a:pt x="0" y="343127"/>
                  <a:pt x="27672" y="315455"/>
                  <a:pt x="61808" y="315455"/>
                </a:cubicBezTo>
                <a:lnTo>
                  <a:pt x="392793" y="315455"/>
                </a:lnTo>
                <a:lnTo>
                  <a:pt x="392793" y="85971"/>
                </a:lnTo>
                <a:cubicBezTo>
                  <a:pt x="392793" y="38491"/>
                  <a:pt x="431284" y="0"/>
                  <a:pt x="478764" y="0"/>
                </a:cubicBez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ttangolo con angoli arrotondati 27">
            <a:extLst>
              <a:ext uri="{FF2B5EF4-FFF2-40B4-BE49-F238E27FC236}">
                <a16:creationId xmlns:a16="http://schemas.microsoft.com/office/drawing/2014/main" id="{A6C46534-467A-4393-ACE0-6D8127E4618D}"/>
              </a:ext>
            </a:extLst>
          </p:cNvPr>
          <p:cNvSpPr/>
          <p:nvPr/>
        </p:nvSpPr>
        <p:spPr>
          <a:xfrm>
            <a:off x="8044542" y="4343897"/>
            <a:ext cx="1420153" cy="456113"/>
          </a:xfrm>
          <a:prstGeom prst="round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ggetto 12">
            <a:extLst>
              <a:ext uri="{FF2B5EF4-FFF2-40B4-BE49-F238E27FC236}">
                <a16:creationId xmlns:a16="http://schemas.microsoft.com/office/drawing/2014/main" id="{3C9119D6-0A81-4ABD-A2B0-5A240FF7F244}"/>
              </a:ext>
            </a:extLst>
          </p:cNvPr>
          <p:cNvGraphicFramePr>
            <a:graphicFrameLocks noChangeAspect="1"/>
          </p:cNvGraphicFramePr>
          <p:nvPr>
            <p:extLst>
              <p:ext uri="{D42A27DB-BD31-4B8C-83A1-F6EECF244321}">
                <p14:modId xmlns:p14="http://schemas.microsoft.com/office/powerpoint/2010/main" val="153369253"/>
              </p:ext>
            </p:extLst>
          </p:nvPr>
        </p:nvGraphicFramePr>
        <p:xfrm>
          <a:off x="6711627" y="4720669"/>
          <a:ext cx="412750" cy="458787"/>
        </p:xfrm>
        <a:graphic>
          <a:graphicData uri="http://schemas.openxmlformats.org/presentationml/2006/ole">
            <mc:AlternateContent xmlns:mc="http://schemas.openxmlformats.org/markup-compatibility/2006">
              <mc:Choice xmlns:v="urn:schemas-microsoft-com:vml" Requires="v">
                <p:oleObj name="Equation" r:id="rId26" imgW="215640" imgH="241200" progId="Equation.DSMT4">
                  <p:embed/>
                </p:oleObj>
              </mc:Choice>
              <mc:Fallback>
                <p:oleObj name="Equation" r:id="rId26" imgW="215640" imgH="241200" progId="Equation.DSMT4">
                  <p:embed/>
                  <p:pic>
                    <p:nvPicPr>
                      <p:cNvPr id="22" name="Oggetto 12">
                        <a:extLst>
                          <a:ext uri="{FF2B5EF4-FFF2-40B4-BE49-F238E27FC236}">
                            <a16:creationId xmlns:a16="http://schemas.microsoft.com/office/drawing/2014/main" id="{660EB137-1070-42D3-907C-79AEFF37C001}"/>
                          </a:ext>
                        </a:extLst>
                      </p:cNvPr>
                      <p:cNvPicPr/>
                      <p:nvPr/>
                    </p:nvPicPr>
                    <p:blipFill>
                      <a:blip r:embed="rId27"/>
                      <a:stretch>
                        <a:fillRect/>
                      </a:stretch>
                    </p:blipFill>
                    <p:spPr>
                      <a:xfrm>
                        <a:off x="6711627" y="4720669"/>
                        <a:ext cx="412750" cy="458787"/>
                      </a:xfrm>
                      <a:prstGeom prst="rect">
                        <a:avLst/>
                      </a:prstGeom>
                    </p:spPr>
                  </p:pic>
                </p:oleObj>
              </mc:Fallback>
            </mc:AlternateContent>
          </a:graphicData>
        </a:graphic>
      </p:graphicFrame>
      <p:graphicFrame>
        <p:nvGraphicFramePr>
          <p:cNvPr id="31" name="Oggetto 12">
            <a:extLst>
              <a:ext uri="{FF2B5EF4-FFF2-40B4-BE49-F238E27FC236}">
                <a16:creationId xmlns:a16="http://schemas.microsoft.com/office/drawing/2014/main" id="{00320D48-6E43-4FEF-A74A-959C7F3C90A0}"/>
              </a:ext>
            </a:extLst>
          </p:cNvPr>
          <p:cNvGraphicFramePr>
            <a:graphicFrameLocks noChangeAspect="1"/>
          </p:cNvGraphicFramePr>
          <p:nvPr>
            <p:extLst>
              <p:ext uri="{D42A27DB-BD31-4B8C-83A1-F6EECF244321}">
                <p14:modId xmlns:p14="http://schemas.microsoft.com/office/powerpoint/2010/main" val="1301631124"/>
              </p:ext>
            </p:extLst>
          </p:nvPr>
        </p:nvGraphicFramePr>
        <p:xfrm>
          <a:off x="7320477" y="4703849"/>
          <a:ext cx="631825" cy="434975"/>
        </p:xfrm>
        <a:graphic>
          <a:graphicData uri="http://schemas.openxmlformats.org/presentationml/2006/ole">
            <mc:AlternateContent xmlns:mc="http://schemas.openxmlformats.org/markup-compatibility/2006">
              <mc:Choice xmlns:v="urn:schemas-microsoft-com:vml" Requires="v">
                <p:oleObj name="Equation" r:id="rId28" imgW="330120" imgH="228600" progId="Equation.DSMT4">
                  <p:embed/>
                </p:oleObj>
              </mc:Choice>
              <mc:Fallback>
                <p:oleObj name="Equation" r:id="rId28" imgW="330120" imgH="228600" progId="Equation.DSMT4">
                  <p:embed/>
                  <p:pic>
                    <p:nvPicPr>
                      <p:cNvPr id="30" name="Oggetto 12">
                        <a:extLst>
                          <a:ext uri="{FF2B5EF4-FFF2-40B4-BE49-F238E27FC236}">
                            <a16:creationId xmlns:a16="http://schemas.microsoft.com/office/drawing/2014/main" id="{3C9119D6-0A81-4ABD-A2B0-5A240FF7F244}"/>
                          </a:ext>
                        </a:extLst>
                      </p:cNvPr>
                      <p:cNvPicPr/>
                      <p:nvPr/>
                    </p:nvPicPr>
                    <p:blipFill>
                      <a:blip r:embed="rId29"/>
                      <a:stretch>
                        <a:fillRect/>
                      </a:stretch>
                    </p:blipFill>
                    <p:spPr>
                      <a:xfrm>
                        <a:off x="7320477" y="4703849"/>
                        <a:ext cx="631825" cy="434975"/>
                      </a:xfrm>
                      <a:prstGeom prst="rect">
                        <a:avLst/>
                      </a:prstGeom>
                    </p:spPr>
                  </p:pic>
                </p:oleObj>
              </mc:Fallback>
            </mc:AlternateContent>
          </a:graphicData>
        </a:graphic>
      </p:graphicFrame>
      <p:cxnSp>
        <p:nvCxnSpPr>
          <p:cNvPr id="33" name="Connettore diritto 32">
            <a:extLst>
              <a:ext uri="{FF2B5EF4-FFF2-40B4-BE49-F238E27FC236}">
                <a16:creationId xmlns:a16="http://schemas.microsoft.com/office/drawing/2014/main" id="{412D80E1-8042-41E9-ABE6-78F1573FE801}"/>
              </a:ext>
            </a:extLst>
          </p:cNvPr>
          <p:cNvCxnSpPr>
            <a:cxnSpLocks/>
          </p:cNvCxnSpPr>
          <p:nvPr/>
        </p:nvCxnSpPr>
        <p:spPr>
          <a:xfrm flipV="1">
            <a:off x="7023540" y="4596849"/>
            <a:ext cx="204697" cy="243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039DD2B0-E002-4AF1-A02D-7A517C905934}"/>
              </a:ext>
            </a:extLst>
          </p:cNvPr>
          <p:cNvCxnSpPr>
            <a:cxnSpLocks/>
          </p:cNvCxnSpPr>
          <p:nvPr/>
        </p:nvCxnSpPr>
        <p:spPr>
          <a:xfrm flipV="1">
            <a:off x="7797800" y="4736040"/>
            <a:ext cx="287867" cy="1449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0" name="Oggetto 12">
            <a:extLst>
              <a:ext uri="{FF2B5EF4-FFF2-40B4-BE49-F238E27FC236}">
                <a16:creationId xmlns:a16="http://schemas.microsoft.com/office/drawing/2014/main" id="{BDD4AA16-0E17-4D83-8451-BC612891D8A0}"/>
              </a:ext>
            </a:extLst>
          </p:cNvPr>
          <p:cNvGraphicFramePr>
            <a:graphicFrameLocks noChangeAspect="1"/>
          </p:cNvGraphicFramePr>
          <p:nvPr>
            <p:extLst>
              <p:ext uri="{D42A27DB-BD31-4B8C-83A1-F6EECF244321}">
                <p14:modId xmlns:p14="http://schemas.microsoft.com/office/powerpoint/2010/main" val="4086594763"/>
              </p:ext>
            </p:extLst>
          </p:nvPr>
        </p:nvGraphicFramePr>
        <p:xfrm>
          <a:off x="9600631" y="3980100"/>
          <a:ext cx="2138363" cy="969962"/>
        </p:xfrm>
        <a:graphic>
          <a:graphicData uri="http://schemas.openxmlformats.org/presentationml/2006/ole">
            <mc:AlternateContent xmlns:mc="http://schemas.openxmlformats.org/markup-compatibility/2006">
              <mc:Choice xmlns:v="urn:schemas-microsoft-com:vml" Requires="v">
                <p:oleObj name="Equation" r:id="rId30" imgW="1117440" imgH="507960" progId="Equation.DSMT4">
                  <p:embed/>
                </p:oleObj>
              </mc:Choice>
              <mc:Fallback>
                <p:oleObj name="Equation" r:id="rId30" imgW="1117440" imgH="507960" progId="Equation.DSMT4">
                  <p:embed/>
                  <p:pic>
                    <p:nvPicPr>
                      <p:cNvPr id="24" name="Oggetto 12">
                        <a:extLst>
                          <a:ext uri="{FF2B5EF4-FFF2-40B4-BE49-F238E27FC236}">
                            <a16:creationId xmlns:a16="http://schemas.microsoft.com/office/drawing/2014/main" id="{51B7DEE1-69B5-4C48-87D9-DA0C8E15409C}"/>
                          </a:ext>
                        </a:extLst>
                      </p:cNvPr>
                      <p:cNvPicPr/>
                      <p:nvPr/>
                    </p:nvPicPr>
                    <p:blipFill>
                      <a:blip r:embed="rId31"/>
                      <a:stretch>
                        <a:fillRect/>
                      </a:stretch>
                    </p:blipFill>
                    <p:spPr>
                      <a:xfrm>
                        <a:off x="9600631" y="3980100"/>
                        <a:ext cx="2138363" cy="969962"/>
                      </a:xfrm>
                      <a:prstGeom prst="rect">
                        <a:avLst/>
                      </a:prstGeom>
                    </p:spPr>
                  </p:pic>
                </p:oleObj>
              </mc:Fallback>
            </mc:AlternateContent>
          </a:graphicData>
        </a:graphic>
      </p:graphicFrame>
      <p:graphicFrame>
        <p:nvGraphicFramePr>
          <p:cNvPr id="41" name="Oggetto 12">
            <a:extLst>
              <a:ext uri="{FF2B5EF4-FFF2-40B4-BE49-F238E27FC236}">
                <a16:creationId xmlns:a16="http://schemas.microsoft.com/office/drawing/2014/main" id="{870129B0-3707-4030-827F-26A7561BCAE8}"/>
              </a:ext>
            </a:extLst>
          </p:cNvPr>
          <p:cNvGraphicFramePr>
            <a:graphicFrameLocks noChangeAspect="1"/>
          </p:cNvGraphicFramePr>
          <p:nvPr>
            <p:extLst>
              <p:ext uri="{D42A27DB-BD31-4B8C-83A1-F6EECF244321}">
                <p14:modId xmlns:p14="http://schemas.microsoft.com/office/powerpoint/2010/main" val="2270046093"/>
              </p:ext>
            </p:extLst>
          </p:nvPr>
        </p:nvGraphicFramePr>
        <p:xfrm>
          <a:off x="2902952" y="5208306"/>
          <a:ext cx="900112" cy="920750"/>
        </p:xfrm>
        <a:graphic>
          <a:graphicData uri="http://schemas.openxmlformats.org/presentationml/2006/ole">
            <mc:AlternateContent xmlns:mc="http://schemas.openxmlformats.org/markup-compatibility/2006">
              <mc:Choice xmlns:v="urn:schemas-microsoft-com:vml" Requires="v">
                <p:oleObj name="Equation" r:id="rId32" imgW="469800" imgH="482400" progId="Equation.DSMT4">
                  <p:embed/>
                </p:oleObj>
              </mc:Choice>
              <mc:Fallback>
                <p:oleObj name="Equation" r:id="rId32" imgW="469800" imgH="482400" progId="Equation.DSMT4">
                  <p:embed/>
                  <p:pic>
                    <p:nvPicPr>
                      <p:cNvPr id="40" name="Oggetto 12">
                        <a:extLst>
                          <a:ext uri="{FF2B5EF4-FFF2-40B4-BE49-F238E27FC236}">
                            <a16:creationId xmlns:a16="http://schemas.microsoft.com/office/drawing/2014/main" id="{BDD4AA16-0E17-4D83-8451-BC612891D8A0}"/>
                          </a:ext>
                        </a:extLst>
                      </p:cNvPr>
                      <p:cNvPicPr/>
                      <p:nvPr/>
                    </p:nvPicPr>
                    <p:blipFill>
                      <a:blip r:embed="rId33"/>
                      <a:stretch>
                        <a:fillRect/>
                      </a:stretch>
                    </p:blipFill>
                    <p:spPr>
                      <a:xfrm>
                        <a:off x="2902952" y="5208306"/>
                        <a:ext cx="900112" cy="920750"/>
                      </a:xfrm>
                      <a:prstGeom prst="rect">
                        <a:avLst/>
                      </a:prstGeom>
                    </p:spPr>
                  </p:pic>
                </p:oleObj>
              </mc:Fallback>
            </mc:AlternateContent>
          </a:graphicData>
        </a:graphic>
      </p:graphicFrame>
      <p:sp>
        <p:nvSpPr>
          <p:cNvPr id="42" name="CasellaDiTesto 41">
            <a:extLst>
              <a:ext uri="{FF2B5EF4-FFF2-40B4-BE49-F238E27FC236}">
                <a16:creationId xmlns:a16="http://schemas.microsoft.com/office/drawing/2014/main" id="{B5EE7571-0A1D-4A5B-B799-A7A19F215078}"/>
              </a:ext>
            </a:extLst>
          </p:cNvPr>
          <p:cNvSpPr txBox="1"/>
          <p:nvPr/>
        </p:nvSpPr>
        <p:spPr>
          <a:xfrm>
            <a:off x="3831593" y="5237708"/>
            <a:ext cx="308577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a relative matching error  ~ 0.01</a:t>
            </a:r>
          </a:p>
        </p:txBody>
      </p:sp>
      <p:graphicFrame>
        <p:nvGraphicFramePr>
          <p:cNvPr id="43" name="Oggetto 12">
            <a:extLst>
              <a:ext uri="{FF2B5EF4-FFF2-40B4-BE49-F238E27FC236}">
                <a16:creationId xmlns:a16="http://schemas.microsoft.com/office/drawing/2014/main" id="{B5EFA132-3389-4FCB-A96F-97D047870C53}"/>
              </a:ext>
            </a:extLst>
          </p:cNvPr>
          <p:cNvGraphicFramePr>
            <a:graphicFrameLocks noChangeAspect="1"/>
          </p:cNvGraphicFramePr>
          <p:nvPr>
            <p:extLst>
              <p:ext uri="{D42A27DB-BD31-4B8C-83A1-F6EECF244321}">
                <p14:modId xmlns:p14="http://schemas.microsoft.com/office/powerpoint/2010/main" val="1771343764"/>
              </p:ext>
            </p:extLst>
          </p:nvPr>
        </p:nvGraphicFramePr>
        <p:xfrm>
          <a:off x="6937891" y="5138824"/>
          <a:ext cx="1871662" cy="969962"/>
        </p:xfrm>
        <a:graphic>
          <a:graphicData uri="http://schemas.openxmlformats.org/presentationml/2006/ole">
            <mc:AlternateContent xmlns:mc="http://schemas.openxmlformats.org/markup-compatibility/2006">
              <mc:Choice xmlns:v="urn:schemas-microsoft-com:vml" Requires="v">
                <p:oleObj name="Equation" r:id="rId34" imgW="977760" imgH="507960" progId="Equation.DSMT4">
                  <p:embed/>
                </p:oleObj>
              </mc:Choice>
              <mc:Fallback>
                <p:oleObj name="Equation" r:id="rId34" imgW="977760" imgH="507960" progId="Equation.DSMT4">
                  <p:embed/>
                  <p:pic>
                    <p:nvPicPr>
                      <p:cNvPr id="41" name="Oggetto 12">
                        <a:extLst>
                          <a:ext uri="{FF2B5EF4-FFF2-40B4-BE49-F238E27FC236}">
                            <a16:creationId xmlns:a16="http://schemas.microsoft.com/office/drawing/2014/main" id="{870129B0-3707-4030-827F-26A7561BCAE8}"/>
                          </a:ext>
                        </a:extLst>
                      </p:cNvPr>
                      <p:cNvPicPr/>
                      <p:nvPr/>
                    </p:nvPicPr>
                    <p:blipFill>
                      <a:blip r:embed="rId35"/>
                      <a:stretch>
                        <a:fillRect/>
                      </a:stretch>
                    </p:blipFill>
                    <p:spPr>
                      <a:xfrm>
                        <a:off x="6937891" y="5138824"/>
                        <a:ext cx="1871662" cy="969962"/>
                      </a:xfrm>
                      <a:prstGeom prst="rect">
                        <a:avLst/>
                      </a:prstGeom>
                    </p:spPr>
                  </p:pic>
                </p:oleObj>
              </mc:Fallback>
            </mc:AlternateContent>
          </a:graphicData>
        </a:graphic>
      </p:graphicFrame>
      <p:graphicFrame>
        <p:nvGraphicFramePr>
          <p:cNvPr id="44" name="Oggetto 12">
            <a:extLst>
              <a:ext uri="{FF2B5EF4-FFF2-40B4-BE49-F238E27FC236}">
                <a16:creationId xmlns:a16="http://schemas.microsoft.com/office/drawing/2014/main" id="{CCA386CA-F6F3-4433-8F9E-BFF2AAB3FFEB}"/>
              </a:ext>
            </a:extLst>
          </p:cNvPr>
          <p:cNvGraphicFramePr>
            <a:graphicFrameLocks noChangeAspect="1"/>
          </p:cNvGraphicFramePr>
          <p:nvPr>
            <p:extLst>
              <p:ext uri="{D42A27DB-BD31-4B8C-83A1-F6EECF244321}">
                <p14:modId xmlns:p14="http://schemas.microsoft.com/office/powerpoint/2010/main" val="1682163529"/>
              </p:ext>
            </p:extLst>
          </p:nvPr>
        </p:nvGraphicFramePr>
        <p:xfrm>
          <a:off x="9125423" y="5042512"/>
          <a:ext cx="2601912" cy="436562"/>
        </p:xfrm>
        <a:graphic>
          <a:graphicData uri="http://schemas.openxmlformats.org/presentationml/2006/ole">
            <mc:AlternateContent xmlns:mc="http://schemas.openxmlformats.org/markup-compatibility/2006">
              <mc:Choice xmlns:v="urn:schemas-microsoft-com:vml" Requires="v">
                <p:oleObj name="Equation" r:id="rId36" imgW="1358640" imgH="228600" progId="Equation.DSMT4">
                  <p:embed/>
                </p:oleObj>
              </mc:Choice>
              <mc:Fallback>
                <p:oleObj name="Equation" r:id="rId36" imgW="1358640" imgH="228600" progId="Equation.DSMT4">
                  <p:embed/>
                  <p:pic>
                    <p:nvPicPr>
                      <p:cNvPr id="43" name="Oggetto 12">
                        <a:extLst>
                          <a:ext uri="{FF2B5EF4-FFF2-40B4-BE49-F238E27FC236}">
                            <a16:creationId xmlns:a16="http://schemas.microsoft.com/office/drawing/2014/main" id="{B5EFA132-3389-4FCB-A96F-97D047870C53}"/>
                          </a:ext>
                        </a:extLst>
                      </p:cNvPr>
                      <p:cNvPicPr/>
                      <p:nvPr/>
                    </p:nvPicPr>
                    <p:blipFill>
                      <a:blip r:embed="rId37"/>
                      <a:stretch>
                        <a:fillRect/>
                      </a:stretch>
                    </p:blipFill>
                    <p:spPr>
                      <a:xfrm>
                        <a:off x="9125423" y="5042512"/>
                        <a:ext cx="2601912" cy="436562"/>
                      </a:xfrm>
                      <a:prstGeom prst="rect">
                        <a:avLst/>
                      </a:prstGeom>
                    </p:spPr>
                  </p:pic>
                </p:oleObj>
              </mc:Fallback>
            </mc:AlternateContent>
          </a:graphicData>
        </a:graphic>
      </p:graphicFrame>
      <p:sp>
        <p:nvSpPr>
          <p:cNvPr id="45" name="CasellaDiTesto 44">
            <a:extLst>
              <a:ext uri="{FF2B5EF4-FFF2-40B4-BE49-F238E27FC236}">
                <a16:creationId xmlns:a16="http://schemas.microsoft.com/office/drawing/2014/main" id="{45D773A8-73DF-42A1-A117-5B33FADC8916}"/>
              </a:ext>
            </a:extLst>
          </p:cNvPr>
          <p:cNvSpPr txBox="1"/>
          <p:nvPr/>
        </p:nvSpPr>
        <p:spPr>
          <a:xfrm>
            <a:off x="9069946" y="5458578"/>
            <a:ext cx="2807298"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Adequate for most applications</a:t>
            </a:r>
          </a:p>
        </p:txBody>
      </p:sp>
      <p:sp>
        <p:nvSpPr>
          <p:cNvPr id="46" name="Freccia a destra 45">
            <a:extLst>
              <a:ext uri="{FF2B5EF4-FFF2-40B4-BE49-F238E27FC236}">
                <a16:creationId xmlns:a16="http://schemas.microsoft.com/office/drawing/2014/main" id="{03DF1DC5-3212-4915-8393-0C31F225826E}"/>
              </a:ext>
            </a:extLst>
          </p:cNvPr>
          <p:cNvSpPr/>
          <p:nvPr/>
        </p:nvSpPr>
        <p:spPr>
          <a:xfrm>
            <a:off x="6234547" y="5715769"/>
            <a:ext cx="703344" cy="285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2" grpId="0"/>
      <p:bldP spid="45" grpId="0"/>
      <p:bldP spid="4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1242</Words>
  <Application>Microsoft Office PowerPoint</Application>
  <PresentationFormat>Widescreen</PresentationFormat>
  <Paragraphs>179</Paragraphs>
  <Slides>23</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29" baseType="lpstr">
      <vt:lpstr>Arial</vt:lpstr>
      <vt:lpstr>Calibri</vt:lpstr>
      <vt:lpstr>Cambria Math</vt:lpstr>
      <vt:lpstr>Symbol</vt:lpstr>
      <vt:lpstr>Tema di Office</vt:lpstr>
      <vt:lpstr>Equation</vt:lpstr>
      <vt:lpstr>Voltage amplifiers: number of inputs and outputs</vt:lpstr>
      <vt:lpstr>Voltage Amplifiers: gains </vt:lpstr>
      <vt:lpstr>Differential amplifiers: parameters</vt:lpstr>
      <vt:lpstr>Differential amplifiers: role of the input common mode range</vt:lpstr>
      <vt:lpstr>Presentazione standard di PowerPoint</vt:lpstr>
      <vt:lpstr>Differential amplifier with resistive loads</vt:lpstr>
      <vt:lpstr>Common mode Analysis</vt:lpstr>
      <vt:lpstr>Common mode gain and CMRR</vt:lpstr>
      <vt:lpstr>Common mode gain and CMRR</vt:lpstr>
      <vt:lpstr>BJT case</vt:lpstr>
      <vt:lpstr>Maximum gain for a given supply voltage</vt:lpstr>
      <vt:lpstr>Offset voltage of differential amplifiers with resistive load </vt:lpstr>
      <vt:lpstr>Offset voltage of differential amplifiers with resistive load </vt:lpstr>
      <vt:lpstr>Offset voltage of differential amplifiers with resistive load </vt:lpstr>
      <vt:lpstr>Presentazione standard di PowerPoint</vt:lpstr>
      <vt:lpstr>Role of the design parameters</vt:lpstr>
      <vt:lpstr>Offset voltage of a BJT differential amplifier with resistor load</vt:lpstr>
      <vt:lpstr>Offset voltage of a BJT differential amplifier with resistor load</vt:lpstr>
      <vt:lpstr>Temperature drift of the input offset voltage: BJT case</vt:lpstr>
      <vt:lpstr>A method to reduce the offset voltage and its drift</vt:lpstr>
      <vt:lpstr>Example: the OP07</vt:lpstr>
      <vt:lpstr>OP07 vs mA741</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507</cp:revision>
  <dcterms:created xsi:type="dcterms:W3CDTF">2015-02-03T16:10:37Z</dcterms:created>
  <dcterms:modified xsi:type="dcterms:W3CDTF">2021-05-21T22:22:14Z</dcterms:modified>
</cp:coreProperties>
</file>