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68" d="100"/>
          <a:sy n="68" d="100"/>
        </p:scale>
        <p:origin x="5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9:01:53.7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2942 2236 707 0,'0'0'0'0,"0"0"-68"15,0 0 68-15,0 1-67 0,-5 3 67 0,5-4 0 16,0 0 0-16,0 3 0 0,0 1 0 0,0-4-2 0,0 0 2 15,0 0-1-15,0 1 1 0,0-1 0 0,0 0 0 16,0 0 0-16,2 7 0 0,-2-7 24 0,0 0-24 16,0 9 25-16,3 1-25 0,-3-10 50 0,0 0-50 0,4 17 51 15,-2 5-51-15,-2-22 36 0,0 0-36 0,3 30 36 16,1 4-36-16,-4-34 27 0,0 0-27 0,5 32 27 16,-5 3-27-16,0-35 26 0,0 0-26 0,3 32 26 15,1-1-26-15,-4-31 14 0,0 0-14 0,2 33 15 16,1 1-15-16,-3-34 10 0,0 0-10 0,4 32 11 15,-4 3-11-15,0-35 17 0,0 0-17 0,0 32 17 16,-4 6-17-16,4-38 8 0,0 0-8 0,-3 36 8 16,1-4-8-16,2-32 3 0,0 0-3 0,-4 36 4 15,4-1-4-15,0-35 7 0,0 0-7 0,0 30 7 16,0-2-7-16,0-28 3 0,0 0-3 0,0 27 3 16,4-3-3-16,-4-24 1 0,0 0-1 0,5 24 2 15,-1 0-2-15,-4-24 4 0,0 0-4 0,5 24 5 0,-2-1-5 16,-3-23 6-16,0 0-6 0,5 27 6 0,-1-1-6 15,-4-26 7-15,0 0-7 0,3 22 8 0,-1-2-8 16,-2-20 15-16,0 0-15 0,4 23 15 0,-1 1-15 0,-3-24 22 16,0 0-22-16,0 20 23 0,5 3-23 0,-5-23 14 15,0 0-14-15,0 20 15 0,0-1-15 0,0-19 10 16,0 0-10-16,0 20 10 0,4 4-10 0,-4-24 4 16,0 0-4-16,0 19 5 0,2 2-5 0,-2-21 7 15,0 0-7-15,3 22 7 0,4-1-7 0,-7-21 3 16,0 0-3-16,2 19 3 0,1-2-3 0,-3-17-3 0,0 0 3 15,4 19-3-15,-4-4 3 0,0-15-1 16,0 0 1-16,2 15 0 0,-2-3 0 0,0-12 4 0,0 0-4 16,3 12 5-16,-3 0-5 0,0-12 15 0,0 0-15 15,3 12 15-15,-1 0-15 0,-2-12 40 0,0 0-40 0,4 7 40 16,-1 2-40-16,-3-9 6 0,0 0-6 0,0 8 7 16,4-1-7-16,-4-7 19 0,0 0-19 0,1 9 20 15,-1-6-20-15,0-3 15 0,0 0-15 0,0 5 15 16,0-1-15-16,0-4 15 0,0 0-15 0,0 3 16 15,4 1-16-15,-4-4 4 0,0 0-4 0,0 0 5 16,0 1-5-16,0-1 13 0,0 0-13 0,0 0 14 16,5-1-14-16,-5 1 8 0,0 0-8 0,0 0 9 15,7-7-9-15,-7 7 8 0,0 0-8 0,0-4 9 16,2-1-9-16,-2 5 15 0,0 0-15 0,0-3 15 16,0-2-15-16,0 5 3 0,0 0-3 0,0-4 4 15,3 4-4-15,-3 0 0 0,0 0 0 0,0 0 1 0,4-3-1 16,-4 3 5-16,0 0-5 0,0 0 6 15,2 0-6-15,-2 0 0 0,0 0 0 0,0 0 0 0,3 3 0 16,-3-3 0-16,0 0 0 0,4 0 0 0,-1 2 0 0,-3-2-1 16,0 0 1-16,5 2 0 0,0-1 0 0,-5-1-3 15,0 0 3-15,9 4-3 0,3-1 3 0,-12-3-2 16,0 0 2-16,9 4-1 0,3 1 1 0,-12-5-10 16,0 0 10-16,12 3-10 0,1 2 10 0,-13-5-9 15,0 0 9-15,14 7-8 0,-2-3 8 0,-12-4-1 16,0 0 1-16,12 5-1 0,5-2 1 0,-17-3-1 15,0 0 1-15,18 7 0 0,-1-5 0 0,-17-2-1 16,0 0 1-16,21 7 0 0,0-4 0 0,-21-3 0 0,0 0 0 16,21 2 0-16,0 1 0 0,-21-3-2 0,0 0 2 15,23 4-2-15,1-1 2 0,-24-3 0 0,0 0 0 16,23 0 1-16,1 0-1 0,-24 0 3 0,0 0-3 16,21 0 4-16,0 0-4 0,-21 0 7 0,0 0-7 0,21-3 7 15,1 3-7-15,-22 0 23 0,0 0-23 0,18-4 24 16,1 1-24-16,-19 3 0 0,0 0 0 0,17-2 1 15,1 2-1-15,-18 0 0 0,0 0 0 0,17-3 1 16,4-1-1-16,-21 4 0 0,0 0 0 0,21-5 1 16,0-2-1-16,-21 7 2 0,0 0-2 0,21-5 3 15,1 2-3-15,-22 3 1 0,0 0-1 0,21-4 2 16,4-4-2-16,-25 8 5 0,0 0-5 0,22-4 5 16,3 1-5-16,-25 3 2 0,0 0-2 0,26-5 3 15,3 5-3-15,-29 0-1 0,0 0 1 0,25-4 0 0,-2 4 0 16,-23 0-1-16,0 0 1 0,24-3-1 0,2-1 1 15,-26 4 1-15,0 0-1 0,24-3 1 0,-1 1-1 16,-23 2 1-16,0 0-1 0,24 0 1 0,-3-3-1 0,-21 3 4 16,0 0-4-16,18 0 5 0,3-4-5 0,-21 4 7 15,0 0-7-15,17 0 7 0,1-5-7 0,-18 5 0 16,0 0 0-16,17 0 1 0,-1-3-1 0,-16 3 0 16,0 0 0-16,17-4 1 0,0 4-1 0,-17 0 0 15,0 0 0-15,18-5 1 0,3 2-1 0,-21 3-1 16,0 0 1-16,15-4 0 0,-1 1 0 0,-14 3 5 15,0 0-5-15,18-4 5 0,-6 3-5 0,-12 1 3 16,0 0-3-16,17 0 4 0,-1-4-4 0,-16 4 0 0,0 0 0 16,18 0 1-16,-1 0-1 0,-17 0 6 0,0 0-6 15,17 0 6-15,4 0-6 0,-21 0 3 0,0 0-3 16,21-3 3-16,0 3-3 0,-21 0 2 0,0 0-2 0,18-4 2 16,-5 3-2-16,-13 1 10 0,0 0-10 0,16-4 10 15,-2 1-10-15,-14 3 3 0,0 0-3 0,12 0 4 16,0 0-4-16,-12 0 2 0,0 0-2 0,13 0 2 15,-5-4-2-15,-8 4 10 0,0 0-10 0,9 0 11 16,0 0-11-16,-9 0 0 0,0 0 0 0,5 4 1 16,2-1-1-16,-7-3 8 0,0 0-8 0,9 0 8 15,-4 0-8-15,-5 0 14 0,0 0-14 0,7 0 15 16,-2 0-15-16,-5 0-10 0,0 0 10 0,5 0-9 16,2 0 9-16,-7 0-107 0,0 0 107 0,9-3-1140 15,-18 6 1140-15</inkml:trace>
  <inkml:trace contextRef="#ctx0" brushRef="#br0" timeOffset="2524.08">3005 2181 113 0,'0'0'0'0,"0"0"54"15,0 0-54-15,11 5 54 0,8-2-54 0,-19-3 63 16,0 0-63-16,14 4 64 0,3-2-64 0,-17-2 58 15,0 0-58-15,21 3 59 0,0-3-59 0,-21 0 29 16,0 0-29-16,21 0 29 0,0 0-29 0,-21 0 18 16,0 0-18-16,21-3 18 0,1 1-18 0,-22 2 5 15,0 0-5-15,25-4 5 0,-3 1-5 0,-22 3 8 0,0 0-8 16,28-5 8-16,-2 1-8 0,-26 4 13 0,0 0-13 16,30-6 14-16,0 0-14 0,-30 6 1 0,0 0-1 15,29-3 1-15,6 0-1 0,-35 3 8 0,0 0-8 0,30-6 9 16,3 3-9-16,-33 3 0 0,0 0 0 0,31-3 1 15,-1 3-1-15,-30 0 0 0,0 0 0 0,29-4 1 16,-1 2-1-16,-28 2 3 0,0 0-3 0,30 0 3 16,-4-3-3-16,-26 3 18 0,0 0-18 0,26-3 18 15,-2 3-18-15,-24 0 14 0,0 0-14 0,30-4 15 16,0 4-15-16,-30 0 17 0,0 0-17 0,29-2 17 16,3 2-17-16,-32 0 4 0,0 0-4 0,33-3 4 15,-4 0-4-15,-29 3 7 0,0 0-7 0,33 0 8 16,2-4-8-16,-35 4 7 0,0 0-7 0,33-3 8 15,-6 1-8-15,-27 2 14 0,0 0-14 0,26 0 15 0,-2-3-15 16,-24 3 14-16,0 0-14 0,26-4 15 0,-3 4-15 16,-23 0 4-16,0 0-4 0,24-5 4 0,1 2-4 15,-25 3 7-15,0 0-7 0,26-4 8 0,0-1-8 0,-26 5 7 16,0 0-7-16,30-3 8 0,-4-4-8 0,-26 7 7 16,0 0-7-16,28-5 8 0,1-2-8 0,-29 7 15 15,0 0-15-15,30-5 15 0,-1 1-15 0,-29 4 8 16,0 0-8-16,27-3 8 0,2 3-8 0,-29 0 3 15,0 0-3-15,23-4 4 0,1 4-4 0,-24 0 7 16,0 0-7-16,21 0 7 0,-4 0-7 0,-17 0 7 16,0 0-7-16,18 0 7 0,-1 0-7 0,-17 0 14 15,0 0-14-15,16 4 15 0,-2-4-15 0,-14 0 3 0,0 0-3 16,12 0 4-16,0 3-4 0,-12-3 2 0,0 0-2 16,9 0 3-16,0 4-3 0,-9-4 1 0,0 0-1 15,8 0 2-15,-1 1-2 0,-7-1 4 0,0 0-4 0,11 0 4 16,1 0-4-16,-12 0 2 0,0 0-2 0,12 0 2 15,0-1-2-15,-12 1 1 0,0 0-1 0,11 0 2 16,5 0-2-16,-16 0 4 0,0 0-4 0,12 0 5 16,-3 0-5-16,-9 0 2 0,0 0-2 0,12 0 2 15,-2 1-2-15,-10-1 5 0,0 0-5 0,9 4 5 16,1-4-5-16,-10 0 3 0,0 0-3 0,6 3 3 16,2 1-3-16,-8-4 0 0,0 0 0 0,5 5 0 15,2 2 0-15,-7-7 1 0,0 0-1 0,4 8 2 16,1-1-2-16,-5-7 3 0,0 0-3 0,4 12 4 15,1 0-4-15,-5-12 2 0,0 0-2 0,5 15 3 16,2-1-3-16,-7-14 2 0,0 0-2 0,5 16 2 16,-1 2-2-16,-4-18 1 0,0 0-1 0,3 19 2 0,-3 2-2 15,0-21 3-15,0 0-3 0,0 20 4 0,2 6-4 0,-2-26 5 16,0 0-5-16,3 29 6 0,3-1-6 0,-6-28 14 16,0 0-14-16,3 27 15 0,1 0-15 0,-4-27 3 15,0 0-3-15,5 31 4 0,-5 2-4 0,0-33 6 16,0 0-6-16,3 27 7 0,-3 1-7 0,0-28 3 15,0 0-3-15,-3 27 3 0,-1 0-3 0,4-27 5 16,0 0-5-16,-1 28 6 0,1-1-6 0,0-27 22 16,0 0-22-16,0 28 22 0,0-4-22 0,0-24 2 15,0 0-2-15,0 20 2 0,0 2-2 0,0-22 13 0,0 0-13 16,0 18 13-16,0 0-13 0,0-18 15 0,0 0-15 16,0 19 16-16,0 2-16 0,0-21 3 0,0 0-3 15,0 19 4-15,0-2-4 0,0-17 13 0,0 0-13 16,1 19 14-16,3 1-14 0,-4-20 15 0,0 0-15 0,3 22 15 15,1-4-15-15,-4-18 3 0,0 0-3 0,5 18 4 16,4-2-4-16,-9-16 22 0,0 0-22 0,3 12 22 16,3 0-22-16,-6-12 6 0,0 0-6 0,0 12 7 15,0-5-7-15,0-7-8 0,0 0 8 0,0 12-8 16,-4 8 8-16,4-20-26 0,0 0 26 0,-2 19-26 16,2-2 26-16,0-17-15 0,0 0 15 0,0 19-14 15,0-4 14-15,0-15-20 0,0 0 20 0,0 16-19 16,0 1 19-16,0-17-15 0,0 0 15 0,0 15-14 15,2-3 14-15,-2-12-17 0,0 0 17 0,0 9-16 16,0 1 16-16,0-10-4 0,0 0 4 0,0 9-4 16,0-1 4-16,0-8-3 0,0 0 3 0,0 11-3 0,0-6 3 15,0-5-2-15,0 0 2 0,0 10-1 0,0-1 1 16,0-9-5-16,0 0 5 0,0 12-4 0,0-4 4 0,0-8-6 16,0 0 6-16,0 11-6 0,-2 1 6 15,2-12-8-15,0 0 8 0,0 12-7 0,0-4 7 0,0-8-4 16,0 0 4-16,0 12-3 0,0-3 3 0,0-9 0 15,0 0 0-15,0 10 0 0,0 2 0 0,0-12 0 16,0 0 0-16,2 12 0 0,2 0 0 0,-4-12 0 16,0 0 0-16,0 12 0 0,3 3 0 0,-3-15 0 15,0 0 0-15,5 16 0 0,-1-1 0 0,-4-15 0 16,0 0 0-16,3 12 0 0,-3 0 0 0,0-12 0 16,0 0 0-16,2 9 0 0,1-1 0 0,-3-8 1 0,0 0-1 15,0 11 1-15,0-6-1 0,0-5 3 0,0 0-3 16,0 7 4-16,0-2-4 0,0-5 0 0,0 0 0 0,0 7 1 15,4-4-1-15,-4-3 2 0,0 0-2 0,0 2 2 16,0-1-2-16,0-1 1 0,0 0-1 0,0 0 2 16,0 0-2-16,0 0 1 0,0 0-1 0,0 0 2 15,-4 0-2-15,4 0 1 0,0 0-1 0,0 0 1 16,-5-1-1-16,5 1 0 0,0 0 0 0,0 0 1 16,-3-5-1-16,3 5 3 0,0 0-3 0,-4 0 3 15,2-4-3-15,2 4 10 0,0 0-10 0,-3-3 11 16,0 1-11-16,3 2 9 0,0 0-9 0,-4 0 9 15,2 0-9-15,2 0 3 0,0 0-3 0,-3 0 4 16,3 2-4-16,0-2 13 0,0 0-13 0,0 0 13 16,-5 3-13-16,5-3 8 0,0 0-8 0,0 0 8 0,-4 4-8 15,4-4 3-15,0 0-3 0,0 0 4 0,-3 3-4 16,3-3 2-16,0 0-2 0,-2 2 3 0,-2 1-3 16,4-3 1-16,0 0-1 0,-3 4 2 0,-2 2-2 0,5-6 3 15,0 0-3-15,-7 5 4 0,1-1-4 0,6-4 6 16,0 0-6-16,-8 3 6 0,-1-1-6 0,9-2 7 15,0 0-7-15,-9 3 8 0,1 1-8 0,8-4 8 16,0 0-8-16,-9 0 8 0,-3 3-8 0,12-3 8 16,0 0-8-16,-12 0 8 0,-1 0-8 0,13 0 3 15,0 0-3-15,-12 4 4 0,2-4-4 0,10 0 6 16,0 0-6-16,-12 0 6 0,-4 5-6 0,16-5 13 16,0 0-13-16,-14 3 13 0,-4 1-13 0,18-4-73 0,0 0 73 15,-15 5-73-15,3-2 73 0,12-3-156 0,0 0 156 16,-11 7-156-16,-1 2 156 0,-9 3-593 0</inkml:trace>
  <inkml:trace contextRef="#ctx0" brushRef="#br0" timeOffset="3545.35">3974 3642 292 0,'0'0'0'0,"-4"0"0"0,3 4 0 0,1-4 51 16,0 0-51-16,-4 3 51 0,4 2-51 0,0-5 66 15,0 0-66-15,0 7 66 0,0-4-66 0,0-3 54 16,0 0-54-16,0 6 55 0,0-3-55 0,0-3 44 16,0 0-44-16,0 5 44 0,0 2-44 0,0-7 36 15,0 0-36-15,0 7 36 0,0 5-36 0,0-12 24 0,0 0-24 16,0 13 25-16,0 6-25 0,0-19 27 0,0 0-27 15,0 19 27-15,-3 5-27 0,3-24 22 0,0 0-22 16,0 24 22-16,0 0-22 0,0-24 16 0,0 0-16 0,0 24 17 16,3 4-17-16,-3-28 27 0,0 0-27 0,0 34 27 15,0-2-27-15,0-32 6 0,0 0-6 0,-3 35 7 16,1-3-7-16,2-32 10 0,0 0-10 0,0 34 10 16,-4-1-10-16,4-33 3 0,0 0-3 0,0 34 4 15,-3-6-4-15,3-28 20 0,0 0-20 0,-5 27 20 16,1-1-20-16,4-26 13 0,0 0-13 0,-3 22 14 15,1-5-14-15,2-17 9 0,0 0-9 0,0 19 10 16,-4-4-10-16,4-15 10 0,0 0-10 0,0 12 10 16,-3-3-10-16,3-9 3 0,0 0-3 0,-2 10 4 15,2-1-4-15,0-9 6 0,0 0-6 0,0 5 6 16,0 2-6-16,0-7 13 0,0 0-13 0,0 3 13 0,0 1-13 16,0-4 8-16,0 0-8 0,0 5 9 0,0-2-9 15,0-3 9-15,0 0-9 0,0 4 9 0,0-4-9 16,0 0 3-16,0 0-3 0,0 0 4 0,5 0-4 0,-5 0-98 15,0 0 98-15,-5-11-98 0,-4-2 98 0,-3-10-715 16</inkml:trace>
  <inkml:trace contextRef="#ctx0" brushRef="#br0" timeOffset="4701.42">3230 1470 135 0,'0'0'0'0,"0"0"40"0,0 0-40 16,2 19 40-16,1 8-40 0,-3-27 39 0,0 0-39 16,4 28 39-16,-3 1-39 0,-1-29 41 0,0 0-41 0,4 34 41 15,-1-3-41-15,-3-31 40 0,0 0-40 0,0 39 40 16,2 1-40-16,-2-40 26 0,0 0-26 0,4 39 26 16,-4-6-26-16,0-33 46 0,0 0-46 0,0 34 46 15,0-7-46-15,0-27 45 0,0 0-45 0,0 29 46 16,3-1-46-16,-3-28 41 0,0 0-41 0,0 27 41 15,3-5-41-15,-3-22 28 0,0 0-28 0,0 21 28 16,6-2-28-16,-6-19 26 0,0 0-26 0,3 17 26 16,2-7-26-16,-5-10 8 0,0 0-8 0,4 12 9 15,-2-3-9-15,-2-9 18 0,0 0-18 0,3 8 18 16,-3-1-18-16,0-7 14 0,0 0-14 0,4 4 15 16,-4 1-15-16,0-5 34 0,0 0-34 0,0 3 34 15,0-3-34-15,0 0 10 0,0 0-10 0,0 0 11 0,0 0-11 16,0 0 20-16,0 0-20 0,0 0 20 0,0 0-20 15,0 0 8-15,0 0-8 0,0 0 9 0,0 0-9 16,0 0 4-16,0 0-4 0,0 0 4 0,0 0-4 0,0 0-125 16,0 0 125-16,5 0-125 0,2-3 125 0,2-2-559 15</inkml:trace>
  <inkml:trace contextRef="#ctx0" brushRef="#br0" timeOffset="5797.88">4594 1458 359 0,'0'0'0'0,"0"0"75"16,0 0-75-16,0 0 75 0,0 0-75 0,0 0 57 15,0 0-57-15,0 0 58 0,3 0-58 0,-3 0 56 16,0 0-56-16,0 0 56 0,4 3-56 0,-4-3 59 16,0 0-59-16,0 0 60 0,2 7-60 0,-2-7 38 15,0 0-38-15,0 2 39 0,3 5-39 0,-3-7 47 16,0 0-47-16,0 3 48 0,0 6-48 0,0-9 47 15,0 0-47-15,0 8 47 0,-3-1-47 0,3-7-1 16,0 0 1-16,-2 12 0 0,2 0 0 0,0-12-3 16,0 0 3-16,0 12-3 0,0 4 3 0,0-16-14 0,0 0 14 15,0 17-13-15,2 1 13 0,-2-18 0 0,0 0 0 16,3 23 0-16,-3-3 0 0,0-20 0 0,0 0 0 0,4 24 0 16,-4 4 0-16,0-28 3 0,0 0-3 0,0 24 4 15,0 3-4-15,0-27 8 0,0 0-8 0,0 24 8 16,0 0-8-16,0-24 8 0,0 0-8 0,-4 22 9 15,4 2-9-15,0-24 15 0,0 0-15 0,0 19 15 16,-3 2-15-16,3-21 8 0,0 0-8 0,-2 19 8 16,-2-2-8-16,4-17 15 0,0 0-15 0,-3 15 16 15,1-3-16-15,2-12 3 0,0 0-3 0,0 10 4 16,0-1-4-16,0-9 13 0,0 0-13 0,0 5 13 16,0 2-13-16,0-7 8 0,0 0-8 0,0 5 9 15,0-1-9-15,0-4 8 0,0 0-8 0,0 0 9 16,0 0-9-16,0 0-57 0,0 0 57 0,0 0-56 15,5-9 56-15,-5 9-103 0,0 0 103 0,0-3-103 0,4-3 103 16,-2-6-629-16</inkml:trace>
  <inkml:trace contextRef="#ctx0" brushRef="#br0" timeOffset="8649.54">3625 4327 987 0,'0'0'0'0,"0"0"-66"0,0 0 66 0,4-5-65 15,6-2 65-15,-10 7-31 0,0 0 31 0,7-3-31 16,-5 1 31-16,-2 2-14 0,0 0 14 0,3-3-13 15,1 3 13-15,-4 0-13 0,0 0 13 0,0 0-13 16,0 0 13-16,0 0 0 0,0 0 0 0,0 0 0 16,0 0 0-16,0 0 41 0,0 0-41 0,0 0 41 15,0 5-41-15,0-5 33 0,0 0-33 0,0 3 34 0,0 1-34 16,0-4 15-16,0 0-15 0,0 3 16 0,5 1-16 16,-5-4 7-16,0 0-7 0,7 5 7 0,-2-5-7 0,-5 0 15 15,0 0-15-15,6 3 16 0,4 1-16 0,-10-4 14 16,0 0-14-16,9 1 15 0,-1 3-15 0,-8-4 15 15,0 0-15-15,9 0 15 0,3 3-15 0,-12-3 16 16,0 0-16-16,9 0 17 0,0-3-17 0,-9 3 9 16,0 0-9-16,9-5 9 0,3 1-9 0,-12 4 16 15,0 0-16-15,8-3 17 0,5-2-17 0,-13 5 8 16,0 0-8-16,8-4 8 0,3-4-8 0,-11 8 9 16,0 0-9-16,8-4 9 0,3 1-9 0,-11 3 3 0,0 0-3 15,9-4 4-15,-1 1-4 0,-8 3 12 0,0 0-12 16,9-2 12-16,-4 2-12 0,-5 0 8 0,0 0-8 0,9 0 8 15,0 0-8-15,-9 0 3 0,0 0-3 0,8 2 4 16,3 1-4-16,-11-3 12 0,0 0-12 0,10 0 13 16,3 0-13-16,-13 0 3 0,0 0-3 0,12 0 4 15,-4 0-4-15,-8 0 2 0,0 0-2 0,9 4 2 16,3-4-2-16,-12 0 10 0,0 0-10 0,13 3 11 16,-3-1-11-16,-10-2 14 0,0 0-14 0,12 3 15 15,0 1-15-15,-12-4 3 0,0 0-3 0,13 3 4 16,-5-3-4-16,-8 0 13 0,0 0-13 0,12 4 14 15,-1-4-14-15,-11 0 8 0,0 0-8 0,10 0 9 16,1 0-9-16,-11 0 15 0,0 0-15 0,9 1 15 16,-2 3-15-16,-7-4 8 0,0 0-8 0,8 0 9 0,1 3-9 15,-9-3 9-15,0 0-9 0,9 0 9 0,-1 0-9 16,-8 0 15-16,0 0-15 0,7 4 15 0,-1-4-15 16,-6 0 14-16,0 0-14 0,5 1 15 0,2 3-15 15,-7-4 0-15,0 0 0 0,5 0 0 0,2 3 0 16,-7-3-1-16,0 0 1 0,5 4-1 0,-1-3 1 0,-4-1-10 15,0 0 10-15,5 4-9 0,0-1 9 0,-5-3-5 16,0 0 5-16,7 4-4 0,-2-1 4 0,-5-3-3 16,0 0 3-16,4 5-3 0,1-1 3 0,-5-4-2 15,0 0 2-15,7 3-1 0,2-1 1 0,-9-2-1 16,0 0 1-16,5 1-1 0,4 1 1 0,-9-2-1 16,0 0 1-16,8-2 0 0,5-1 0 0,-13 3 1 15,0 0-1-15,8 0 2 0,4-3-2 0,-12 3-172 0,0 0 172 16,9-7-171-16,0 2 171 0,7-6-705 0</inkml:trace>
  <inkml:trace contextRef="#ctx0" brushRef="#br0" timeOffset="11832.04">4826 4464 135 0,'0'0'0'0,"-4"-20"0"0,-1-14 0 0,5 34 45 16,0 0-45-16,0 8 46 0,0 30-46 0,0-38 40 15,0 0-40-15,0 24 41 0,0 3-41 0,0-27 41 16,0 0-41-16,-4 24 42 0,4 0-42 0,0-24 40 16,0 0-40-16,-3 16 41 0,3-8-41 0,0-8 40 15,0 0-40-15,-5 7 40 0,1-4-40 0,4-3 10 16,0 0-10-16,-5-10 10 0,-2-5-10 0,7 15 32 15,0 0-32-15,-5-21 32 0,1-10-32 0,4 31 9 0,0 0-9 16,-5-29 10-16,2-5-10 0,3 34 41 0,0 0-41 16,-4-33 41-16,2-3-41 0,2 36 31 0,0 0-31 15,0-30 31-15,-3-5-31 0,3 35 38 0,0 0-38 0,0-27 38 16,0 3-38-16,0 24 24 0,0 0-24 0,3-24 25 16,3 0-25-16,-6 24 27 0,0 0-27 0,3-19 27 15,6 2-27-15,-9 17 33 0,0 0-33 0,9-14 33 16,8 2-33-16,-17 12 12 0,0 0-12 0,12-8 12 15,-3 3-12-15,-9 5 30 0,0 0-30 0,12-4 30 16,2 4-30-16,-14 0 18 0,0 0-18 0,12 0 19 16,-3 4-19-16,-9-4 41 0,0 0-41 0,7 5 41 15,-2 2-41-15,-5-7 13 0,0 0-13 0,4 12 13 16,1 0-13-16,-5-12 32 0,0 0-32 0,3 15 32 16,3 0-32-16,-6-15 27 0,0 0-27 0,6 18 27 15,-4-3-27-15,-2-15 15 0,0 0-15 0,4 12 15 16,-8 0-15-16,4-12-1 0,0 0 1 0,-2 12 0 0,-4-2 0 15,6-10-12-15,0 0 12 0,-6 12-12 0,3-3 12 16,3-9-11-16,0 0 11 0,-9 5-10 0,4 2 10 16,5-7-11-16,0 0 11 0,-11 7-10 0,3-2 10 0,8-5-4 15,0 0 4-15,-11 3-3 0,-1-3 3 0,12 0-7 16,0 0 7-16,-9 0-6 0,-3-3 6 0,12 3-7 16,0 0 7-16,-9-4-7 0,6 3 7 0,3 1-8 15,0 0 8-15,-4-4-7 0,8 1 7 0,-4 3-1 16,0 0 1-16,3 0-1 0,3 0 1 0,-6 0-3 15,0 0 3-15,12 3-3 0,5 6 3 0,-17-9 0 16,0 0 0-16,16 12 1 0,5 3-1 0,-21-15 1 16,0 0-1-16,17 19 1 0,4 2-1 0,-21-21 8 0,0 0-8 15,18 20 9-15,-1 6-9 0,-17-26 24 0,0 0-24 16,17 24 25-16,-1 0-25 0,-16-24 6 0,0 0-6 16,11 19 7-16,1 1-7 0,-12-20 10 0,0 0-10 0,9 19 10 15,-1-5-10-15,-8-14 15 0,0 0-15 0,7 13 16 16,-2-1-16-16,-5-12 8 0,0 0-8 0,4 9 8 15,-1-6-8-15,-3-3 9 0,0 0-9 0,6 4 9 16,-6-2-9-16,0-2 15 0,0 0-15 0,0 0 15 16,0-4-15-16,0 4-130 0,0 0 130 0,0-5-129 15,0-7 129-15,-4-3-834 0</inkml:trace>
  <inkml:trace contextRef="#ctx0" brushRef="#br0" timeOffset="12988.74">5205 4216 191 0,'0'0'0'0,"7"0"0"0,2 3 0 0,-9-3 68 0,0 0-68 0,4 0 68 15,-4 0-68-15,0 0 76 0,0 0-76 0,0 0 76 16,0 0-76-16,0 0 63 0,0 0-63 0,0 0 64 15,0 0-64-15,0 0 48 0,0 0-48 0,0 0 49 16,0 2-49-16,0-2 54 0,0 0-54 0,-4 4 55 16,4 2-55-16,0-6 43 0,0 0-43 0,0 9 44 15,0 3-44-15,0-12 18 0,0 0-18 0,-3 19 19 16,3 5-19-16,0-24 22 0,0 0-22 0,-2 24 22 16,2 3-22-16,0-27 14 0,0 0-14 0,-4 24 15 15,4 4-15-15,0-28 9 0,0 0-9 0,-3 20 10 16,3 2-10-16,0-22 25 0,0 0-25 0,-4 16 26 15,3-4-26-15,1-12 2 0,0 0-2 0,0 12 2 0,0-4-2 16,0-8 6-16,0 0-6 0,0 7 7 0,0 2-7 16,0-9 1-16,0 0-1 0,0 7 1 0,0-2-1 15,0-5 0-15,0 0 0 0,1 7 1 0,3-4-1 0,-4-3 2 16,0 0-2-16,3 5 2 0,1 0-2 0,-4-5 5 16,0 0-5-16,0 7 5 0,5 0-5 0,-5-7 13 15,0 0-13-15,4 5 14 0,4 2-14 0,-8-7 15 16,0 0-15-16,6 9 15 0,2-6-15 0,-8-3 25 15,0 0-25-15,7 5 26 0,2-1-26 0,-9-4 2 16,0 0-2-16,10 3 3 0,1 0-3 0,-11-3 13 16,0 0-13-16,14 6 13 0,3-6-13 0,-17 0 24 15,0 0-24-15,16 3 25 0,1-3-25 0,-17 0 6 0,0 0-6 16,12 3 7-16,2-3-7 0,-14 0 10 0,0 0-10 16,16 0 10-16,-5 0-10 0,-11 0 15 0,0 0-15 15,12 0 16-15,-5 0-16 0,-7 0 8 0,0 0-8 0,8 0 8 16,1 0-8-16,-9 0 9 0,0 0-9 0,5-3 9 15,2 0-9-15,-7 3 33 0,0 0-33 0,6-6 33 16,-3 0-33-16,-3 6 4 0,0 0-4 0,5-7 4 16,-5 2-4-16,0 5 26 0,0 0-26 0,4-9 26 15,-4-1-26-15,0 10-47 0,0 0 47 0,-4-9-46 16,4 2 46-16,0 7-110 0,0 0 110 0,-5-5-110 16,2-2 110-16,-6-5-822 0</inkml:trace>
  <inkml:trace contextRef="#ctx0" brushRef="#br0" timeOffset="13454.5">5200 4216 281 0,'0'0'0'0,"4"0"0"0,1 3 0 0,-5-3 94 16,0 0-94-16,3-3 95 0,6 0-95 0,-9 3 102 0,0 0-102 16,5-6 103-16,4 3-103 0,-9 3 67 0,0 0-67 15,12-7 67-15,-3 2-67 0,-9 5 51 0,0 0-51 0,12-7 51 16,4 2-51-16,-16 5 44 0,0 0-44 0,14-7 44 15,1 2-44-15,-15 5 34 0,0 0-34 0,18-3 35 16,-4-1-35-16,-14 4 33 0,0 0-33 0,12-3 34 16,2 3-34-16,-14 0 7 0,0 0-7 0,12 0 8 15,0 0-8-15,-12 0 12 0,0 0-12 0,13 0 12 16,-5 0-12-16,-8 0 15 0,0 0-15 0,9 0 16 16,0-4-16-16,-9 4 8 0,0 0-8 0,8-1 8 15,-4 1-8-15,-4 0 15 0,0 0-15 0,3 0 16 16,3 0-16-16,-6 0 15 0,0 0-15 0,0 0 15 15,3 0-15-15,-3 0 9 0,0 0-9 0,0 0 9 16,0 0-9-16,0 0-112 0,0 0 112 0,0 0-111 16,0 0 111-16,0 0-109 0,0 0 109 0,0 0-108 0,-3 0 108 15,-3 0-558-15</inkml:trace>
  <inkml:trace contextRef="#ctx0" brushRef="#br0" timeOffset="13934.21">5233 4326 393 0,'0'0'0'0,"6"-4"0"16,2-6 0-16,-8 10 78 0,0 0-78 0,4-5 79 16,-1 1-79-16,-3 4 99 0,0 0-99 0,0 0 99 15,0-3-99-15,0 3 88 0,0 0-88 0,0 0 88 16,0 0-88-16,0 0 75 0,0 0-75 0,5 3 76 16,-1 1-76-16,-4-4 68 0,0 0-68 0,10 3 68 15,6-3-68-15,-16 0 38 0,0 0-38 0,14 2 38 16,5 0-38-16,-19-2 18 0,0 0-18 0,19 0 19 15,2 0-19-15,-21 0 30 0,0 0-30 0,19 0 30 16,1 1-30-16,-20-1 10 0,0 0-10 0,19 4 11 16,-5-1-11-16,-14-3 11 0,0 0-11 0,15 0 11 0,-1 4-11 15,-14-4 10-15,0 0-10 0,12 0 10 0,1 0-10 16,-13 0 15-16,0 0-15 0,8 0 15 0,1 0-15 16,-9 0 3-16,0 0-3 0,9-4 4 0,-4 4-4 0,-5 0 6 15,0 0-6-15,3-3 7 0,1-1-7 0,-4 4 32 16,0 0-32-16,0 0 33 0,2-5-33 0,-2 5-151 15,0 0 151-15,0 0-151 0,0-3 151 0,0 3-126 16,0 0 126-16,-2-7-125 0,-2 2 125 0,-1-7-666 16</inkml:trace>
  <inkml:trace contextRef="#ctx0" brushRef="#br0" timeOffset="14594.64">5909 4141 102 0,'0'0'0'0,"0"0"0"0,-5-4 0 0,5 4 58 15,0 0-58-15,0 0 59 0,0 0-59 0,0 0 86 0,0 0-86 16,0 0 86-16,2 4-86 0,-2-4 69 0,0 0-69 15,0 1 70-15,3 3-70 0,-3-4 63 0,0 0-63 0,-3 12 63 16,1 7-63-16,2-19 48 0,0 0-48 0,-3 24 48 16,-1 10-48-16,4-34 37 0,0 0-37 0,-2 39 38 15,-1 9-38-15,3-48 34 0,0 0-34 0,-5 52 34 16,1 2-34-16,4-54 32 0,0 0-32 0,-5 52 32 16,-2 3-32-16,7-55 43 0,0 0-43 0,-5 48 44 15,1-2-44-15,4-46 40 0,0 0-40 0,-5 36 40 16,1-9-40-16,4-27 34 0,0 0-34 0,-5 24 35 15,5-5-35-15,0-19 24 0,0 0-24 0,0 14 25 16,0 0-25-16,0-14 27 0,0 0-27 0,2 5 27 16,1-2-27-16,-3-3 13 0,0 0-13 0,4-3 14 0,-2-6-14 15,-2 9-76-15,0 0 76 0,7-10-76 16,1-4 76-16,5-13-801 0</inkml:trace>
  <inkml:trace contextRef="#ctx0" brushRef="#br0" timeOffset="15120.24">6014 4307 628 0,'0'0'0'0,"5"-4"0"15,7-1 0-15,-12 5 53 0,0 0-53 0,9-3 54 16,3 3-54-16,-12 0 38 0,0 0-38 0,11-4 38 15,1 1-38-15,-12 3 46 0,0 0-46 0,12-2 47 16,2-5-47-16,-14 7 15 0,0 0-15 0,16-3 16 16,4 0-16-16,-20 3 31 0,0 0-31 0,21-2 31 15,5 2-31-15,-26 0 12 0,0 0-12 0,25-4 12 16,6 4-12-16,-31 0 19 0,0 0-19 0,26 0 20 0,2 0-20 16,-28 0 8-16,0 0-8 0,26 4 8 0,-1-4-8 15,-25 0 1-15,0 0-1 0,22 2 1 0,3-1-1 16,-25-1 3-16,0 0-3 0,21 2 4 0,-4 1-4 0,-17-3 6 15,0 0-6-15,18 0 6 0,-6 0-6 0,-12 0 7 16,0 0-7-16,12 0 7 0,-3 0-7 0,-9 0 8 16,0 0-8-16,8 0 8 0,-2 0-8 0,-6 0 33 15,0 0-33-15,3 0 33 0,-3 0-33 0,0 0-45 16,0 0 45-16,0 0-44 0,-3 0 44 0,3 0-158 16,0 0 158-16,-6-6-158 0,-2 0 158 0,-5-6-492 15</inkml:trace>
  <inkml:trace contextRef="#ctx0" brushRef="#br0" timeOffset="15629.65">5993 4416 427 0,'0'0'0'0,"9"-3"0"0,-1 3 0 0,-8 0 54 15,0 0-54-15,6-3 54 0,0 3-54 0,-6 0 78 16,0 0-78-16,0 0 79 0,2 0-79 0,-2 0 76 16,0 0-76-16,0 0 76 0,0 3-76 0,0-3 64 15,0 0-64-15,4 7 64 0,-1 7-64 0,-3-14 54 0,0 0-54 16,9 18 54-16,3 1-54 0,-12-19 56 0,0 0-56 15,18 21 57-15,4-2-57 0,-22-19 33 0,0 0-33 16,25 20 33-16,4-1-33 0,-29-19 16 0,0 0-16 0,26 14 17 16,4-1-17-16,-30-13 20 0,0 0-20 0,24 12 20 15,-1-3-20-15,-23-9 38 0,0 0-38 0,16 9 39 16,-4-3-39-16,-12-6 12 0,0 0-12 0,10 4 12 16,-1-2-12-16,-9-2-86 0,0 0 86 0,19 6-932 15,-38-12 932-15</inkml:trace>
  <inkml:trace contextRef="#ctx0" brushRef="#br0" timeOffset="18889.48">3239 1468 158 0,'0'0'0'0,"0"0"47"0,0 0-47 0,0 0 48 16,0 0-48-16,0 0 36 0,0 0-36 0,0 0 37 16,0 0-37-16,0 0 35 0,0 0-35 0,0 0 36 15,0 0-36-15,0 0 23 0,0 0-23 0,0 0 24 16,17 14-24-16,-17-14 27 0,0 0-27 0,9 10 27 16,-4-1-27-16,-5-9 13 0,0 0-13 0,7 8 14 15,-5 3-14-15,-2-11 19 0,0 0-19 0,3 5 20 16,1-2-20-16,-4-3 8 0,0 0-8 0,0 4 8 15,0 1-8-15,0-5 9 0,0 0-9 0,-4 0 10 16,-1 3-10-16,5-3 15 0,0 0-15 0,-7 0 15 0,-2-3-15 16,9 3 8-16,0 0-8 0,-8-5 8 0,-1-2-8 15,9 7 9-15,0 0-9 0,-5-9 9 0,1 1-9 16,4 8 1-16,0 0-1 0,-3-11 1 0,6 6-1 0,-3 5 3 16,0 0-3-16,4-7 3 0,1 4-3 0,-5 3-82 15,0 0 82-15,12-9-362 0,-24 18 362 0</inkml:trace>
  <inkml:trace contextRef="#ctx0" brushRef="#br0" timeOffset="20390.43">3223 2484 91 0,'0'0'0'0,"0"0"26"0,0 0-26 0,0 0 26 16,7 5-26-16,-7-5 43 0,0 0-43 0,5 4 44 16,-5 2-44-16,0-6 39 0,0 0-39 0,4 6 40 15,-4 2-40-15,0-8 18 0,0 0-18 0,1 10 18 16,-1 6-18-16,0-16 37 0,0 0-37 0,0 12 37 15,0 0-37-15,0-12 20 0,0 0-20 0,0 12 20 16,4 0-20-16,-4-12 35 0,0 0-35 0,0 12 36 16,3 0-36-16,-3-12 36 0,0 0-36 0,0 7 37 0,2 1-37 15,-2-8 15-15,0 0-15 0,4 4 15 16,-4 1-15-16,0-5 37 0,0 0-37 0,0 0 37 0,0 0-37 16,0 0 12-16,0 0-12 0,0 0 13 0,0 0-13 0,0 0-82 15,0 0 82-15,0-5-81 0,3-2 81 16,2-9-347-16</inkml:trace>
  <inkml:trace contextRef="#ctx0" brushRef="#br0" timeOffset="21276.07">3357 2489 180 0,'0'0'0'0,"0"0"-4"0,0 0 4 16,0 0-4-16,2-5 4 0,-2 5-1 0,0 0 1 0,0 0-1 16,3 0 1-16,-3 0 35 0,0 0-35 0,0 0 36 15,4 0-36-15,-4 0 10 0,0 0-10 0,0 0 10 16,0 5-10-16,0-5 38 0,0 0-38 0,0 4 39 16,2-1-39-16,-2-3 13 0,0 0-13 0,3 3 13 15,0 3-13-15,-3-6 19 0,0 0-19 0,2 6 20 16,2 0-20-16,-4-6 8 0,0 0-8 0,3 3 9 15,2 0-9-15,-5-3 34 0,0 0-34 0,4 6 34 16,1-3-34-16,-5-3 26 0,0 0-26 0,4 7 26 16,-1-2-26-16,-3-5 33 0,0 0-33 0,2 3 34 15,1 3-34-15,-3-6 7 0,0 0-7 0,0 6 8 16,4 1-8-16,-4-7-1 0,0 0 1 0,5 9 0 16,-1 3 0-16,-4-12 11 0,0 0-11 0,3 12 11 0,-3 7-11 15,0-19 23-15,0 0-23 0,2 17 24 0,-2 5-24 16,0-22 13-16,0 0-13 0,0 21 13 0,3-3-13 0,-3-18 12 15,0 0-12-15,0 21 12 0,0-2-12 0,0-19 16 16,0 0-16-16,0 15 17 0,4-3-17 0,-4-12 33 16,0 0-33-16,0 12 33 0,0-3-33 0,0-9 10 15,0 0-10-15,1 7 10 0,3-2-10 0,-4-5 12 16,0 0-12-16,0 3 13 0,3-3-13 0,-3 0 39 16,0 0-39-16,0 0 40 0,6-3-40 0,-6 3-65 15,0 0 65-15,3-5-65 0,-3-2 65 0,0 7-123 16,0 0 123-16,0-4-123 0,-3-1 123 0,3-7-350 15</inkml:trace>
  <inkml:trace contextRef="#ctx0" brushRef="#br0" timeOffset="21801.57">3434 2551 191 0,'0'0'0'0,"0"0"90"15,0 0-90-15,5 0 91 0,7 2-91 0,-12-2 58 0,0 0-58 16,9 3 59-16,0-3-59 0,-9 0 39 15,0 0-39-15,8 3 39 0,1 1-39 0,-9-4 42 0,0 0-42 16,12 3 42-16,0 2-42 0,-12-5 39 0,0 0-39 0,14 4 39 16,2-1-39-16,-16-3 33 0,0 0-33 0,14 0 34 15,-2 0-34-15,-12 0 33 0,0 0-33 16,12 0 34-16,0 0-34 0,-12 0 13 0,0 0-13 0,9-3 14 16,0 3-14-16,-9 0 37 0,0 0-37 0,9-4 37 15,-4 1-37-15,-5 3 12 0,0 0-12 0,3-2 12 16,1-1-12-16,-4 3-20 0,0 0 20 0,0-4-20 15,0 1 20-15,0 3-134 0,0 0 134 0,0-3-134 16,0 1 134-16,-4-5-417 0</inkml:trace>
  <inkml:trace contextRef="#ctx0" brushRef="#br0" timeOffset="22176.66">3625 2450 550 0,'0'0'0'0,"0"0"123"16,0 0-123-16,-3 3 123 0,1 4-123 0,2-7 66 15,0 0-66-15,0 9 66 0,2-1-66 0,-2-8 87 0,0 0-87 16,3 12 87-16,1 4-87 0,-4-16 53 0,0 0-53 16,2 24 53-16,1 6-53 0,-3-30 55 0,0 0-55 15,4 36 56-15,-4 0-56 0,0-36 25 0,0 0-25 0,0 35 26 16,0-3-26-16,0-32 36 0,0 0-36 0,0 31 36 16,0 0-36-16,0-31 21 0,0 0-21 0,0 27 21 15,0-3-21-15,0-24 17 0,0 0-17 0,0 19 17 16,1-7-17-16,-1-12 18 0,0 0-18 0,4 5 19 15,-1-8-19-15,-3 3-40 0,0 0 40 0,9-9-39 16,0-8 39-16,8-9-1038 0</inkml:trace>
  <inkml:trace contextRef="#ctx0" brushRef="#br0" timeOffset="23887.82">4195 2571 124 0,'0'0'0'0,"0"0"44"16,0 0-44-16,0 0 44 0,28-3-44 0,-28 3 45 0,0 0-45 15,14 3 46-15,1-3-46 0,-15 0 20 0,0 0-20 16,14 4 20-16,-1-1-20 0,-13-3 22 0,0 0-22 16,14 2 22-16,1-2-22 0,-15 0 15 0,0 0-15 0,18-2 15 15,-4-5-15-15,-14 7 26 0,0 0-26 16,15-8 26-16,-3 1-26 0,-12 7 20 0,0 0-20 0,11-9 20 15,-1 1-20-15,-10 8 46 0,0 0-46 0,6-10 46 16,-1 1-46-16,-5 9 44 0,0 0-44 0,3-9 45 16,1-3-45-16,-4 12 28 0,0 0-28 0,0-10 28 15,0-2-28-15,0 12 18 0,0 0-18 0,-4-15 18 16,-1-2-18-16,5 17 18 0,0 0-18 0,-3-16 19 16,-6-3-19-16,9 19 8 0,0 0-8 0,-9-17 9 15,0 2-9-15,9 15 9 0,0 0-9 0,-8-12 10 16,-4 5-10-16,12 7 8 0,0 0-8 0,-13-5 8 15,1 1-8-15,12 4 8 0,0 0-8 0,-14 0 8 16,-1 4-8-16,15-4 8 0,0 0-8 0,-18 5 8 0,-3 2-8 16,21-7 8-16,0 0-8 0,-14 8 8 0,-1-1-8 15,15-7 15-15,0 0-15 0,-13 9 15 0,3 3-15 0,10-12 3 16,0 0-3-16,-9 15 4 0,1 6-4 0,8-21-47 16,0 0 47-16,-11 19-47 0,6 1 47 0,5-20-146 15,0 0 146-15,-5 22-145 0,5-1 145 0,-7 18-332 16</inkml:trace>
  <inkml:trace contextRef="#ctx0" brushRef="#br0" timeOffset="24893.19">4503 2566 91 0,'0'-7'0'0,"0"7"1"16,0 0-1-16,2 9 2 0,5 6-2 0,-7-15 1 16,0 0-1-16,4 9 2 0,1 1-2 0,-5-10 10 15,0 0-10-15,3 9 10 0,2-6-10 0,-5-3 39 16,0 0-39-16,4 4 39 0,1-8-39 0,-5 4 41 0,0 0-41 16,4-3 41-16,1-6-41 0,-5 9 40 0,0 0-40 15,0-12 40-15,3-3-40 0,-3 15 41 0,0 0-41 16,0-12 41-16,0-4-41 0,0 16 26 0,0 0-26 0,4-15 26 15,-2 0-26-15,-2 15 27 0,0 0-27 0,3-16 27 16,1 4-27-16,-4 12 22 0,0 0-22 0,0-8 23 16,1-1-23-16,-1 9 9 0,0 0-9 0,4-3 10 15,-4-4-10-15,0 7 10 0,0 0-10 0,0-2 11 16,3-1-11-16,-3 3 8 0,0 0-8 0,0 0 9 16,0-4-9-16,0 4-57 0,0 0 57 0,0 0-56 15,2-3 56-15,-2 3-114 0,0 0 114 0,0 0-114 16,4-4 114-16,-1 3-141 0</inkml:trace>
  <inkml:trace contextRef="#ctx0" brushRef="#br0" timeOffset="25359.95">4636 2378 550 0,'0'0'0'0,"0"0"67"0,0 0-67 0,0 12 67 16,5 3-67-16,-5-15 48 0,0 0-48 0,3 12 49 16,1 0-49-16,-4-12-5 0,0 0 5 0,0 16-4 15,3-1 4-15,-3-15-40 0,0 0 40 0,2 17-40 16,2-1 40-16,-4-16-8 0,0 0 8 0,0 18-7 15,0 0 7-15,0-18-14 0,0 0 14 0,0 15-13 16,3 0 13-16,-3-15-9 0,0 0 9 0,0 12-9 16,0 0 9-16,0-12-15 0,0 0 15 0,0 9-15 15,0-2 15-15,0-7-15 0,0 0 15 0,0 3-14 0,0-6 14 16,0 3-124-16,0 0 124 0,2-7-123 0,5-5 123 16,3-5-154-16</inkml:trace>
  <inkml:trace contextRef="#ctx0" brushRef="#br0" timeOffset="25720.5">4568 2344 393 0,'0'0'0'0,"0"0"117"0,0 0-117 0,3 0 118 16,9-6-118-16,-12 6 85 0,0 0-85 0,11-6 86 15,5 0-86-15,-16 6 55 0,0 0-55 0,17-6 55 16,0-3-55-16,-17 9 39 0,0 0-39 0,25-7 40 15,1-1-40-15,-26 8 24 0,0 0-24 0,24-4 25 16,8-1-25-16,-32 5 34 0,0 0-34 0,26-3 35 16,2 3-35-16,-28 0 36 0,0 0-36 0,22 3 37 15,-1-3-37-15,-21 0-113 0,0 0 113 0,12 9-112 16,-8-1 112-16,13 8-628 0</inkml:trace>
  <inkml:trace contextRef="#ctx0" brushRef="#br0" timeOffset="34351.71">3235 1364 135 0,'0'0'0'16,"0"0"51"-16,0 0-51 0,0 0 51 0,0 0-51 16,0 0 81-16,0 0-81 0,0 0 81 0,0 0-81 0,0 0 84 15,0 0-84-15,0 0 84 0,0 0-84 0,0 0 71 16,0 0-71-16,0 0 71 0,0 0-71 0,0 0 62 16,0 0-62-16,0 0 63 0,0 0-63 0,0 0 64 15,0 0-64-15,0 0 64 0,0 0-64 0,0 0 40 16,0 0-40-16,0 0 41 0,0 0-41 0,0 0 36 15,0 0-36-15,0 0 37 0,0 0-37 0,0 0 24 16,0 0-24-16,0 0 25 0,0 0-25 0,0 0 16 0,0 0-16 16,0 0 17-16,0 0-17 0,0 0 28 0,0 0-28 15,0 0 28-15,0 0-28 0,0 0 36 0,0 0-36 16,0 0 37-16,0 0-37 0,0 0 42 0,0 0-42 0,0 0 43 16,-17 3-43-16,17-3 27 0,0 0-27 0,-16 0 27 15,-1 0-27-15,17 0 27 0,0 0-27 0,-23 0 27 16,-5 0-27-16,28 0 23 0,0 0-23 0,-26-5 24 15,0 2-24-15,26 3 15 0,0 0-15 0,-30-4 16 16,1-3-16-16,29 7 18 0,0 0-18 0,-30-1 19 16,4-6-19-16,26 7 33 0,0 0-33 0,-25-4 34 15,1 3-34-15,24 1 27 0,0 0-27 0,-23 0 27 16,6 0-27-16,17 0 24 0,0 0-24 0,-24-4 25 16,-3 1-25-16,27 3 40 0,0 0-40 0,-20-4 40 15,-1-1-40-15,21 5 22 0,0 0-22 0,-18-3 23 16,1-1-23-16,17 4 5 0,0 0-5 0,-18-5 5 15,3 5-5-15,15 0 17 0,0 0-17 0,-21-3 17 0,-9 3-17 16,30 0 8-16,0 0-8 0,-26-4 8 0,0 4-8 16,26 0 3-16,0 0-3 0,-21 4 4 0,0-4-4 0,21 0 12 15,0 0-12-15,-21 3 13 0,4-3-13 0,17 0 8 16,0 0-8-16,-18-3 8 0,-3-1-8 0,21 4 8 16,0 0-8-16,-15 0 9 0,4-3-9 0,11 3 3 15,0 0-3-15,-12-2 4 0,0 2-4 0,12 0 6 16,0 0-6-16,-9 0 6 0,1 0-6 0,8 0 7 15,0 0-7-15,-7 0 7 0,1 2-7 0,6-2 3 16,0 0-3-16,-5 3 3 0,2-3-3 0,3 0 2 0,0 0-2 16,-6 0 2-16,3 0-2 0,3 0-38 0,0 0 38 15,-4 0-38-15,-1 0 38 0,5 0-178 0,0 0 178 16,-3 0-177-16,-3-5 177 0,-2-2-1146 0</inkml:trace>
  <inkml:trace contextRef="#ctx0" brushRef="#br0" timeOffset="36348.44">2629 1100 539 0,'0'0'0'0,"0"0"49"0,0 0-49 0,0 0 49 15,0 0-49-15,0 0 66 0,0 0-66 0,0 0 67 16,0 0-67-16,0 0 57 0,0 0-57 0,0 0 57 16,0 0-57-16,0 0 45 0,0 0-45 0,0 0 46 15,0 0-46-15,0 0 42 0,0 0-42 0,0 0 43 16,0 0-43-16,0 0 28 0,0 0-28 0,0 0 28 16,0 0-28-16,0 0 34 0,0 0-34 0,0 0 35 15,0 0-35-15,0 0 13 0,0 0-13 0,0 0 13 16,24 19-13-16,-24-19 20 0,0 0-20 0,18 12 20 15,-1 0-20-15,-17-12 8 0,0 0-8 0,16 12 9 0,-2 0-9 16,-14-12 9-16,0 0-9 0,12 6 10 0,0 3-10 16,-12-9 8-16,0 0-8 0,9 7 8 0,0 1-8 15,-9-8 8-15,0 0-8 0,8 4 8 0,-3 1-8 0,-5-5 8 16,0 0-8-16,7 3 8 0,2-3-8 0,-9 0 23 16,0 0-23-16,5 0 24 0,2 0-24 0,-7 0 2 15,0 0-2-15,2 0 2 0,2 0-2 0,-4 0 3 16,0 0-3-16,0 0 3 0,3 0-3 0,-3 0 11 15,0 0-11-15,0 0 11 0,0 0-11 0,0 0 3 16,0 0-3-16,0 0 4 0,0 0-4 0,0 0 2 16,0 0-2-16,0 0 2 0,0 0-2 0,0 0 10 15,0 0-10-15,0 0 11 0,0 0-11 0,0 0 3 0,0 0-3 16,0 0 4-16,0 0-4 0,0 0 2 0,0 0-2 16,0 0 2-16,0 0-2 0,0 0 1 0,0 0-1 15,0 0 2-15,0 4-2 0,0-4 1 0,0 0-1 0,0 0 1 16,0 0-1-16,0 0 1 0,0 0-1 0,0 0 1 15,0 0-1-15,0 0 3 0,0 0-3 0,0 0 3 16,0 0-3-16,0 0 1 0,0 0-1 0,0 0 2 16,0 0-2-16,0 0 1 0,0 0-1 0,0 0 2 15,0 0-2-15,0 0 1 0,0 0-1 0,0 0 1 16,5 0-1-16,-5 0 0 0,0 0 0 0,0 0 0 16,4-4 0-16,-4 4 0 0,0 0 0 0,0 0 1 15,0-3-1-15,0 3 0 0,0 0 0 0,0 0 1 16,3-3-1-16,-3 3 0 0,0 0 0 0,0 0 0 15,0 0 0-15,0 0 2 0,0 0-2 0,0 0 2 0,0 0-2 16,0 0 0-16,0 0 0 0,0 0 0 16,0 0 0-16,0 0-1 0,0 0 1 0,0 0 0 0,0 0 0 15,0 0 1-15,0 0-1 0,0 0 2 0,2 0-2 16,-2 0 0-16,0 0 0 0,3 0 0 0,1 0 0 0,-4 0 1 16,0 0-1-16,5 0 2 0,-1 3-2 0,-4-3 0 15,0 0 0-15,5 0 0 0,-2 3 0 0,-3-3-1 16,0 0 1-16,6 0-1 0,-3 4 1 0,-3-4-1 15,0 0 1-15,4 0-1 0,-3 3 1 0,-1-3-2 16,0 0 2-16,4 5-1 0,-1-5 1 0,-3 0-1 16,0 0 1-16,0 0-1 0,5 4 1 0,-5-4 0 15,0 0 0-15,0 0 0 0,4 0 0 0,-4 0-1 0,0 0 1 16,0 0 0-16,5 0 0 0,-5 0-1 0,0 0 1 16,0 0 0-16,4-4 0 0,-4 4 0 0,0 0 0 15,0 0 1-15,0 0-1 0,0 0 0 0,0 0 0 0,0 0 0 16,0 0 0-16,0 0-2 0,0 0 2 0,0 0-2 15,0 0 2-15,0 0 0 0,0 0 0 0,0 0 1 16,-4 0-1-16,4 0 3 0,0 0-3 0,0 0 3 16,-5 4-3-16,5-4 0 0,0 0 0 0,-4 3 0 15,-4 2 0-15,8-5 0 0,0 0 0 0,-9 7 0 16,0 2 0-16,9-9 0 0,0 0 0 0,-12 12 0 16,-2 3 0-16,14-15-1 0,0 0 1 0,-19 19 0 15,2 2 0-15,17-21 0 0,0 0 0 0,-14 15 0 16,-2 2 0-16,16-17-1 0,0 0 1 0,-9 14 0 15,1-2 0-15,8-12-1 0,0 0 1 0,-9 12 0 16,0-7 0-16,9-5 2 0,0 0-2 0,-7 7 2 16,2-2-2-16,5-5 2 0,0 0-2 0,-5 7 2 0,1-4-2 15,4-3 1-15,0 0-1 0,-5 2 2 0,2 1-2 16,3-3 5-16,0 0-5 0,-7 4 5 0,1 3-5 16,6-7 0-16,0 0 0 0,-8 5 1 0,-1-2-1 0,9-3 1 15,0 0-1-15,-9 4 2 0,-3-3-2 0,12-1 5 16,0 0-5-16,-9 4 5 0,4-4-5 0,5 0 2 15,0 0-2-15,-7 0 3 0,2-5-3 0,5 5 2 16,0 0-2-16,-4-7 2 0,4-2-2 0,0 9 4 16,0 0-4-16,-5-10 5 0,2-2-5 0,3 12 2 15,0 0-2-15,-9-12 2 0,2 0-2 0,7 12 0 16,0 0 0-16,-5-17 0 0,1-5 0 0,4 22-1 0,0 0 1 16,-1-21 0-16,1 2 0 0,0 19-4 0,0 0 4 15,0-20-4-15,1-3 4 0,-1 23-3 0,0 0 3 16,4-17-3-16,-1-2 3 0,-3 19-12 0,0 0 12 0,0-15-12 15,6-2 12-15,-6 17-8 0,0 0 8 0,0-12-8 16,3 2 8-16,-3 10 0 0,0 0 0 0,0-9 0 16,0 2 0-16,0 7-33 0,0 0 33 0,0-1-32 15,0 1 32-15,0 0-101 0,0 0 101 0,-12 5-101 16,-9 2 101-16,-14 8-826 0</inkml:trace>
  <inkml:trace contextRef="#ctx0" brushRef="#br0" timeOffset="37399.94">2972 509 91 0,'0'0'0'0,"0"0"34"0,0 0-34 0,0 7 35 16,4-2-35-16,-4-5 36 0,0 0-36 0,0 7 36 15,1-6-36-15,-1-1 33 0,0 0-33 0,4 4 34 16,-4-1-34-16,0-3 39 0,0 0-39 0,0 0 40 16,3 4-40-16,-3-4 44 0,0 0-44 0,0 0 45 15,2 1-45-15,-2-1 63 0,0 0-63 0,3 4 64 16,-3 3-64-16,0-7 51 0,0 0-51 0,0 8 51 0,0 8-51 16,0-16 50-16,0 0-50 0,0 18 51 0,0 6-51 15,0-24 38-15,0 0-38 0,0 24 38 0,0 7-38 16,0-31 40-16,0 0-40 0,-3 28 40 0,1-4-40 0,2-24 34 15,0 0-34-15,0 24 34 0,-3 0-34 0,3-24 33 16,0 0-33-16,0 24 33 0,-4-6-33 0,4-18 22 16,0 0-22-16,-1 18 22 0,1-3-22 0,0-15 28 15,0 0-28-15,-4 12 28 0,4-2-28 0,0-10 3 16,0 0-3-16,0 9 3 0,4-6-3 0,-4-3 13 16,0 0-13-16,0 5 14 0,0-5-14 0,0 0-9 15,0 0 9-15,0 0-8 0,0 0 8 0,0 0-153 0,0 0 153 16,0 0-152-16,0 0 152 0,0 0-576 0</inkml:trace>
  <inkml:trace contextRef="#ctx0" brushRef="#br0" timeOffset="37925.93">2807 934 382 0,'0'0'0'16,"0"0"66"-16,0 0-66 0,3-4 66 0,6 1-66 0,-9 3 68 15,0 0-68-15,3-5 68 0,-1 1-68 0,-2 4 63 16,0 0-63-16,0 0 63 0,3 0-63 0,-3 0 50 16,0 0-50-16,0 0 50 0,4 0-50 0,-4 0 32 15,0 0-32-15,5 4 33 0,-1-1-33 0,-4-3 33 16,0 0-33-16,8 5 34 0,6 2-34 0,-14-7 43 16,0 0-43-16,16 5 44 0,5 2-44 0,-21-7 34 15,0 0-34-15,23 5 34 0,6 2-34 0,-29-7 39 0,0 0-39 16,30 3 39-16,-1-3-39 0,-29 0 39 0,0 0-39 15,30 0 40-15,-4 0-40 0,-26 0 25 0,0 0-25 16,25-3 26-16,-8-4-26 0,-17 7 10 0,0 0-10 16,17-1 10-16,-1-6-10 0,-16 7 29 0,0 0-29 0,14-4 29 15,-7 4-29-15,-7 0 10 0,0 0-10 0,9-3 11 16,-8 3-11-16,-1 0 10 0,0 0-10 0,0 0 11 16,0 0-11-16,0 0 34 0,0 0-34 0,0 0 35 15,0 0-35-15,0 0-4 0,0 0 4 0,0 0-3 16,-5 3 3-16,5-3-102 0,0 0 102 0,-3 0-102 15,1 0 102-15,2 0-111 0,0 0 111 0,-4 0-816 16,8 0 816-16</inkml:trace>
  <inkml:trace contextRef="#ctx0" brushRef="#br0" timeOffset="38420.61">2794 564 471 0,'0'0'0'0,"0"0"76"0,0 0-76 0,0 0 76 15,18-4-76-15,-18 4 63 0,0 0-63 0,12-3 63 16,-3-2-63-16,-9 5 47 0,0 0-47 0,12-4 47 16,5 1-47-16,-17 3 39 0,0 0-39 0,16 0 40 15,-2-4-40-15,-14 4 44 0,0 0-44 0,17 0 45 16,4 4-45-16,-21-4 41 0,0 0-41 0,21 0 41 15,4 3-41-15,-25-3 18 0,0 0-18 0,26 4 18 16,-2-1-18-16,-24-3 37 0,0 0-37 0,19 2 37 16,2-2-37-16,-21 0 20 0,0 0-20 0,18 0 20 15,-3 0-20-15,-15 0 28 0,0 0-28 0,12 0 28 16,1 3-28-16,-13-3 7 0,0 0-7 0,8 0 7 0,1 4-7 16,-9-4 18-16,0 0-18 0,5 0 18 15,-1 0-18-15,-4 0 3 0,0 0-3 0,5 0 4 0,-5 0-4 16,0 0-28-16,0 0 28 0,0 0-28 0,0 0 28 0,0 0-133 15,0 0 133-15,0 0-133 0,0 0 133 0,0 0-683 16</inkml:trace>
  <inkml:trace contextRef="#ctx0" brushRef="#br0" timeOffset="39217.5">3333 764 303 0,'0'0'0'0,"0"0"28"0,0 0-28 0,0 9 28 15,-4-1-28-15,4-8 36 0,0 0-36 0,0 10 36 16,0 2-36-16,0-12 57 0,0 0-57 0,-2 18 57 16,-1 0-57-16,3-18 40 0,0 0-40 0,-4 21 41 15,1 1-41-15,3-22 47 0,0 0-47 0,-5 21 47 16,0 1-47-16,5-22 53 0,0 0-53 0,-4 17 54 16,1 2-54-16,3-19 38 0,0 0-38 0,-2 15 38 15,-2 1-38-15,4-16 27 0,0 0-27 0,0 12 27 0,-3-4-27 16,3-8 26-16,0 0-26 0,0 6 26 0,0 0-26 15,0-6 22-15,0 0-22 0,0 4 23 0,0-1-23 16,0-3 9-16,0 0-9 0,0 0 10 0,0 0-10 0,0 0-43 16,0 0 43-16,0 0-43 0,0-7 43 0,0 7-117 15,0 0 117-15,0-3-553 0,0 6 553 0</inkml:trace>
  <inkml:trace contextRef="#ctx0" brushRef="#br0" timeOffset="40026.68">3439 721 326 0,'0'0'0'0,"0"0"43"0,0 0-43 0,0 0 43 15,0 0-43-15,0 0 66 0,0 0-66 0,0 0 66 16,0 0-66-16,0 0 43 0,0 0-43 0,0 0 44 16,0 0-44-16,0 0 10 0,0 0-10 0,0 0 10 15,0 0-10-15,0 0 38 0,0 0-38 0,0 0 38 16,3 21-38-16,-3-21 10 0,0 0-10 0,0 10 10 16,0 2-10-16,0-12 42 0,0 0-42 0,0 12 42 15,0 0-42-15,0-12 32 0,0 0-32 0,0 9 32 16,0-3-32-16,0-6 21 0,0 0-21 0,0 12 21 0,0 0-21 15,0-12 30-15,0 0-30 0,0 12 30 0,0 0-30 16,0-12 19-16,0 0-19 0,0 12 20 0,0 0-20 0,0-12 27 16,0 0-27-16,0 12 27 0,0-1-27 0,0-11 22 15,0 0-22-15,0 8 22 0,0 1-22 0,0-9 16 16,0 0-16-16,0 3 17 0,0 4-17 0,0-7 10 16,0 0-10-16,0 2 10 0,0 1-10 0,0-3-8 15,0 0 8-15,0 0-7 0,0-3 7 0,0 3-153 16,0 0 153-16,0 0-152 0,-3-5 152 0,3 1-553 15</inkml:trace>
  <inkml:trace contextRef="#ctx0" brushRef="#br0" timeOffset="40538.32">3435 761 561 0,'0'0'0'0,"0"0"79"16,0 0-79-16,7 0 80 0,2 0-80 0,-9 0 74 15,0 0-74-15,9 0 74 0,3 0-74 0,-12 0 56 16,0 0-56-16,9 3 57 0,-1-3-57 0,-8 0 35 16,0 0-35-16,9 5 35 0,5-1-35 0,-14-4 34 15,0 0-34-15,12 3 34 0,4 2-34 0,-16-5 22 16,0 0-22-16,10 4 22 0,3 2-22 0,-13-6 10 15,0 0-10-15,12 6 11 0,0 0-11 0,-12-6 18 16,0 0-18-16,12 4 19 0,-1-2-19 0,-11-2 14 0,0 0-14 16,10 3 15-16,-5 4-15 0,-5-7 25 0,0 0-25 15,9 2 26-15,-4 1-26 0,-5-3 20 0,0 0-20 16,7 3 20-16,-2-3-20 0,-5 0 26 0,0 0-26 0,4 0 26 16,-4 0-26-16,0 0 1 0,0 0-1 0,0 0 1 15,0 0-1-15,0 0-100 0,0 0 100 0,0 0-100 16,-4-3 100-16,4 3-118 0,0 0 118 0,0-5-117 15,0-5 117-15,-3-6-631 0</inkml:trace>
  <inkml:trace contextRef="#ctx0" brushRef="#br0" timeOffset="40928.28">3655 702 404 0,'0'0'0'15,"0"0"51"-15,0 0-51 0,0 0 52 0,0 4-52 0,0-4 83 16,0 0-83-16,0 0 83 0,0 3-83 0,0-3 43 16,0 0-43-16,0 0 43 0,0 0-43 0,0 0 35 15,0 0-35-15,0 0 35 0,0 4-35 0,0-4 56 16,0 0-56-16,0 5 56 0,0 2-56 0,0-7 36 15,0 0-36-15,0 8 37 0,0 4-37 0,0-12 52 16,0 0-52-16,0 16 52 0,0 8-52 0,0-24 42 16,0 0-42-16,0 24 43 0,-4 6-43 0,4-30 18 0,0 0-18 15,0 24 19-15,0 4-19 0,0-28 22 0,0 0-22 16,0 20 22-16,0 3-22 0,0-23 33 0,0 0-33 16,0 15 33-16,0 0-33 0,0-15 5 0,0 0-5 0,0 12 5 15,-3-3-5-15,3-9 18 0,0 0-18 0,0 3 18 16,0 3-18-16,0-6-96 0,0 0 96 0,3 3-95 15,4 0 95-15,-7-3-105 0,0 0 105 0,2 0-104 16,2 4 104-16,4-2-661 0</inkml:trace>
  <inkml:trace contextRef="#ctx0" brushRef="#br0" timeOffset="42894.34">4636 1441 113 0,'0'0'0'0,"0"0"54"0,0 0-54 15,3-4 54-15,6 4-54 0,-9 0 58 0,0 0-58 16,3-3 58-16,3-2-58 0,-6 5 63 0,0 0-63 15,3-4 63-15,-1 1-63 0,-2 3 75 0,0 0-75 0,0 0 76 16,3 0-76-16,-3 0 66 0,0 0-66 0,4 3 67 16,1-3-67-16,-5 0 60 0,0 0-60 0,4 4 60 15,4-3-60-15,-8-1 63 0,0 0-63 0,9 0 64 16,0 0-64-16,-9 0 52 0,0 0-52 0,8 4 52 16,5-4-52-16,-13 0 50 0,0 0-50 0,14 0 50 15,1 3-50-15,-15-3 48 0,0 0-48 0,18 0 49 16,-1 4-49-16,-17-4 37 0,0 0-37 0,21 0 37 15,3 0-37-15,-24 0 34 0,0 0-34 0,21 0 35 16,2 0-35-16,-23 0 38 0,0 0-38 0,21 1 39 16,-4-1-39-16,-17 0 33 0,0 0-33 0,16 0 33 0,1 0-33 15,-17 0 14-15,0 0-14 0,14 0 15 0,2 0-15 16,-16 0 31-16,0 0-31 0,14 0 31 0,2 0-31 16,-16 0 5-16,0 0-5 0,20 0 5 0,1-1-5 15,-21 1 5-15,0 0-5 0,23 0 5 0,1-4-5 16,-24 4 3-16,0 0-3 0,23-3 3 0,1 3-3 0,-24 0 0 15,0 0 0-15,27 3 0 0,-1 1 0 0,-26-4 3 16,0 0-3-16,28 1 4 0,-2 6-4 0,-26-7 0 16,0 0 0-16,26 4 1 0,3-4-1 0,-29 0 0 15,0 0 0-15,25 1 1 0,1-1-1 0,-26 0 2 16,0 0-2-16,21 0 2 0,0 0-2 0,-21 0 0 16,0 0 0-16,21 0 0 0,-4-1 0 0,-17 1 5 0,0 0-5 15,21 0 5-15,-4-4-5 0,-17 4 2 0,0 0-2 16,18-3 3-16,-4-1-3 0,-14 4 2 0,0 0-2 15,15-1 2-15,-2 1-2 0,-13 0 1 0,0 0-1 0,8-4 2 16,5 4-2-16,-13 0 8 0,0 0-8 0,8 0 9 16,1 0-9-16,-9 0 3 0,0 0-3 0,9 0 4 15,-4 0-4-15,-5 0 0 0,0 0 0 0,7 0 1 16,-5 0-1-16,-2 0 11 0,0 0-11 0,3 0 11 16,1 0-11-16,-4 0-40 0,0 0 40 0,0 0-40 15,0 0 40-15,0 0-138 0,0 0 138 0,0 0-137 16,0 0 137-16,0 0-975 0</inkml:trace>
  <inkml:trace contextRef="#ctx0" brushRef="#br0" timeOffset="44216.65">5026 1386 169 0,'0'0'0'16,"0"0"88"-16,0 0-88 0,3 5 88 0,-1 2-88 0,-2-7 68 0,0 0-68 0,4 5 68 16,-1-2-68-16,-3-3 52 0,0 0-52 0,0 4 52 15,0-1-52-15,0-3 40 0,0 0-40 0,0 2 41 16,2 1-41-16,-2-3 34 0,0 0-34 0,0 4 35 15,3-1-35-15,-3-3 38 0,0 0-38 0,0 4 38 16,4-3-38-16,-4-1 38 0,0 0-38 0,0 4 39 16,3-1-39-16,-3-3 34 0,0 0-34 0,6 5 34 15,-1 2-34-15,-5-7 33 0,0 0-33 0,7 9 34 16,-2 3-34-16,-5-12 22 0,0 0-22 0,9 12 22 16,-2 3-22-16,-7-15 18 0,0 0-18 0,8 16 18 0,1 3-18 15,-9-19 10-15,0 0-10 0,9 15 10 0,3 6-10 0,-12-21 10 16,0 0-10-16,9 15 10 0,-1 0-10 15,-8-15 8-15,0 0-8 0,9 12 8 0,-4-3-8 0,-5-9 15 16,0 0-15-16,7 7 15 0,-1-2-15 0,-6-5 22 16,0 0-22-16,3 3 23 0,-1 1-23 0,-2-4 22 15,0 0-22-15,0 0 23 0,0 0-23 0,0 0 9 16,0 0-9-16,0 0 9 0,0 0-9 0,0 0 10 16,0 0-10-16,0 0 11 0,0 0-11 0,0 0 8 15,0 0-8-15,0 0 9 0,-2-7-9 0,2 7 1 16,0 0-1-16,-3-5 1 0,-1 1-1 0,4 4 3 0,0 0-3 15,-5-7 3-15,0-1-3 0,5 8 0 0,0 0 0 16,-9-12 0-16,2 3 0 0,7 9-3 0,0 0 3 16,-12-15-3-16,-2-4 3 0,14 19-8 0,0 0 8 0,-12-20-7 15,-2-4 7-15,14 24-16 0,0 0 16 0,-12-23-15 16,-1 6 15-16,13 17-4 0,0 0 4 0,-8-19-3 16,-1 4 3-16,9 15-1 0,0 0 1 0,-9-12 0 15,6 0 0-15,3 12-6 0,0 0 6 0,-6-7-6 16,6 2 6-16,0 5-8 0,0 0 8 0,0-4-7 15,2-2 7-15,-2 6 0 0,0 0 0 0,4-6 0 16,4-2 0-16,-8 8 0 0,0 0 0 0,7-7 0 16,4-5 0-16,-11 12 12 0,0 0-12 0,16-12 12 15,1-3-12-15,-17 15 4 0,0 0-4 0,21-12 5 16,-4 0-5-16,-17 12 0 0,0 0 0 0,21-12 1 16,0 3-1-16,-21 9 13 0,0 0-13 0,17-10 14 0,-4 1-14 15,-13 9 22-15,0 0-22 0,14-8 23 0,-2-3-23 16,-12 11 7-16,0 0-7 0,9-8 8 0,-1 1-8 0,-8 7 10 15,0 0-10-15,4-5 11 0,-1 1-11 16,-3 4 15-16,0 0-15 0,0 0 16 0,0-3-16 0,0 3-40 16,0 0 40-16,0 0-40 0,0 3 40 0,0-3-115 15,0 0 115-15,-7 4-115 0,-1-1 115 0,-6 6-751 16</inkml:trace>
  <inkml:trace contextRef="#ctx0" brushRef="#br0" timeOffset="45101.73">5925 687 91 0,'0'0'0'0,"0"0"62"0,0 0-62 0,0 0 63 16,5 7-63-16,-5-7 103 0,0 0-103 0,0 0 104 15,4 3-104-15,-4-3 96 0,0 0-96 0,0 0 96 16,0 0-96-16,0 0 54 0,0 0-54 0,0 0 54 0,1 5-54 15,-1-5 43-15,0 0-43 0,4 4 43 0,-4 3-43 0,0-7 27 16,0 0-27-16,3 8 27 0,-3 4-27 0,0-12 24 16,0 0-24-16,0 21 25 0,0 10-25 0,0-31 33 15,0 0-33-15,-3 30 34 0,-1 10-34 0,4-40 29 16,0 0-29-16,-1 32 29 0,-3-1-29 0,4-31 23 16,0 0-23-16,-3 28 24 0,1-4-24 0,2-24 27 15,0 0-27-15,0 22 27 0,0-5-27 0,0-17 13 16,0 0-13-16,0 12 14 0,2 0-14 0,-2-12 19 15,0 0-19-15,0 10 20 0,3-5-20 0,-3-5 14 16,0 0-14-16,0 7 15 0,4-5-15 0,-4-2 9 0,0 0-9 16,1 3 10-16,3 1-10 0,-4-4-78 0,0 0 78 15,0 0-78-15,0 3 78 0,0-3-124 0,0 0 124 0,0 0-124 16,0 0 124-16,0 0-545 0</inkml:trace>
  <inkml:trace contextRef="#ctx0" brushRef="#br0" timeOffset="45628.32">5744 1177 348 0,'0'0'0'0,"0"0"62"16,0 0-62-16,7-4 63 0,1 1-63 0,-8 3 77 15,0 0-77-15,6 0 77 0,-3 0-77 0,-3 0 75 16,0 0-75-16,5 0 76 0,2 3-76 0,-7-3 70 15,0 0-70-15,6 0 71 0,2 6-71 0,-8-6 72 0,0 0-72 16,9 3 72-16,0 0-72 0,-9-3 55 0,0 0-55 16,12 6 56-16,2-3-56 0,-14-3 51 0,0 0-51 15,12 3 52-15,4 1-52 0,-16-4 22 0,0 0-22 16,12 2 23-16,2 1-23 0,-14-3 19 0,0 0-19 0,17 0 20 16,-1 3-20-16,-16-3 34 0,0 0-34 0,17 0 35 15,1 0-35-15,-18 0 5 0,0 0-5 0,12 4 5 16,2-4-5-16,-14 0 27 0,0 0-27 0,12 0 27 15,0 0-27-15,-12 0 20 0,0 0-20 0,9 0 20 16,0-4-20-16,-9 4 9 0,0 0-9 0,8 0 10 16,-1-3-10-16,-7 3 18 0,0 0-18 0,6-5 18 15,-3 1-18-15,-3 4 0 0,0 0 0 0,2-3 0 16,-2 3 0-16,0 0-74 0,0 0 74 0,0 0-74 16,-5-5 74-16,5 5-151 0,0 0 151 0,-6-4-852 15,12 8 852-15</inkml:trace>
  <inkml:trace contextRef="#ctx0" brushRef="#br0" timeOffset="46107.07">5693 757 617 0,'0'0'0'0,"0"0"108"0,0 0-108 15,0 0 108-15,25-5-108 0,-25 5 83 0,0 0-83 0,14 0 83 16,5-3-83-16,-19 3 61 0,0 0-61 0,17-4 62 15,4 1-62-15,-21 3 30 0,0 0-30 0,17 0 30 16,1 0-30-16,-18 0 15 0,0 0-15 0,21 0 16 16,0 0-16-16,-21 0 19 0,0 0-19 0,21 0 20 15,1-2-20-15,-22 2 14 0,0 0-14 0,21-3 15 16,0-1-15-16,-21 4 16 0,0 0-16 0,21-3 17 16,0-2-17-16,-21 5 25 0,0 0-25 0,17-4 26 15,1 4-26-15,-18 0 12 0,0 0-12 0,12-3 13 16,0 3-13-16,-12 0 18 0,0 0-18 0,9 0 19 15,-4 3-19-15,-5-3 39 0,0 0-39 0,4 0 39 0,1 4-39 16,-5-4 19-16,0 0-19 0,0 0 20 0,3 0-20 16,-3 0 12-16,0 0-12 0,0 0 12 0,0 0-12 0,0 0-54 15,0 0 54-15,0 0-54 0,-3-4 54 0,3 4-141 16,0 0 141-16,-5-7-141 0,1 2 141 0,-1-3-789 16</inkml:trace>
  <inkml:trace contextRef="#ctx0" brushRef="#br0" timeOffset="46857.78">6273 982 359 0,'0'0'0'15,"0"0"69"-15,0 0-69 0,0 0 70 0,0 0-70 0,0 0 67 16,0 0-67-16,0 0 68 0,0 0-68 0,0 0 74 16,0 0-74-16,0 0 75 0,0 0-75 0,0 0 69 15,0 0-69-15,0 0 70 0,0 0-70 0,0 0 49 16,0 0-49-16,0 0 49 0,-3 6-49 0,3-6 33 15,0 0-33-15,-4 6 34 0,3 0-34 0,1-6 15 16,0 0-15-16,-9 16 16 0,0 4-16 0,9-20 11 16,0 0-11-16,-7 24 11 0,-1-1-11 0,8-23 4 15,0 0-4-15,-6 27 5 0,6 2-5 0,0-29 7 0,0 0-7 16,0 28 7-16,0-4-7 0,0-24 7 0,0 0-7 16,0 22 7-16,6-2-7 0,-6-20 3 0,0 0-3 15,8 16 3-15,8-1-3 0,-16-15 12 0,0 0-12 0,14 9 12 16,-2-2-12-16,-12-7 14 0,0 0-14 0,12 3 15 15,0-6-15-15,-12 3 15 0,0 0-15 0,11-4 15 16,-2-8-15-16,-9 12 16 0,0 0-16 0,8-8 17 16,3-8-17-16,-11 16 34 0,0 0-34 0,5-12 34 15,0 0-34-15,-5 12 18 0,0 0-18 0,4-13 18 16,-1 1-18-16,-3 12 18 0,0 0-18 0,0-12 19 16,-3-5-19-16,3 17 40 0,0 0-40 0,0-16 41 15,-6 1-41-15,6 15 12 0,0 0-12 0,-3-16 13 16,-6 1-13-16,9 15 13 0,0 0-13 0,-8-17 13 15,-1-2-13-15,9 19 26 0,0 0-26 0,-9-12 26 0,-3 0-26 16,12 12 2-16,0 0-2 0,-9-9 2 0,-3 2-2 16,12 7 2-16,0 0-2 0,-12-3 3 0,3 3-3 15,9 0-31-15,0 0 31 0,-9 7-31 0,1 5 31 0,8-12-155 16,0 0 155-16,-9 17-154 0,6 5 154 0,-11 14-848 16</inkml:trace>
  <inkml:trace contextRef="#ctx0" brushRef="#br0" timeOffset="47639.14">6413 1052 1155 0,'0'0'0'0,"0"0"-115"16,0 0 115-16,8-4-114 0,10-4 114 0,-18 8 3 0,0 0-3 16,12-4 4-16,-3 1-4 0,-9 3 31 0,0 0-31 0,5 0 31 15,-5 0-31-15,0 0 6 0,0 0-6 0,0 0 7 16,3 3-7-16,-3-3 44 0,0 0-44 0,0 7 44 15,-3-2-44-15,3-5 34 0,0 0-34 0,0 16 34 16,-5 3-34-16,5-19 8 0,0 0-8 0,0 20 9 16,0 1-9-16,0-21 12 0,0 0-12 0,1 22 13 15,6 2-13-15,-7-24 15 0,0 0-15 0,6 21 16 16,6 1-16-16,-12-22 8 0,0 0-8 0,9 15 8 16,3-3-8-16,-12-12 3 0,0 0-3 0,12 5 4 15,2-1-4-15,-14-4 31 0,0 0-31 0,12-4 31 16,-3-4-31-16,-9 8 15 0,0 0-15 0,12-12 16 15,-3 0-16-15,-9 12 2 0,0 0-2 0,8-19 2 16,1 2-2-16,-9 17 21 0,0 0-21 0,4-19 21 16,1-1-21-16,-5 20 6 0,0 0-6 0,0-19 7 0,0 0-7 15,0 19 9-15,0 0-9 0,0-16 9 0,-5 4-9 16,5 12 8-16,0 0-8 0,-4-5 9 0,4 2-9 16,0 3-10-16,0 0 10 0,-5 0-9 0,1 8 9 0,4-8-158 15,0 0 158-15,-5 4-158 0,2 3 158 0,-4 5-735 16</inkml:trace>
  <inkml:trace contextRef="#ctx0" brushRef="#br0" timeOffset="48134.81">6860 887 527 0,'0'0'0'0,"0"0"98"0,0 0-98 0,0 11 99 0,0 1-99 15,0-12 76-15,0 0-76 0,4 8 77 0,-1 4-77 16,-3-12 64-16,0 0-64 0,6 16 64 0,1-1-64 16,-7-15 22-16,0 0-22 0,5 21 23 0,4 1-23 0,-9-22 19 15,0 0-19-15,3 24 20 0,6 3-20 0,-9-27 26 16,0 0-26-16,3 24 26 0,-1-3-26 0,-2-21 6 15,0 0-6-15,3 22 7 0,3-1-7 0,-6-21 17 16,0 0-17-16,3 19 17 0,1-4-17 0,-4-15 8 16,0 0-8-16,1 12 9 0,3-4-9 0,-4-8 15 15,0 0-15-15,0 6 16 0,0-3-16 0,0-3 3 16,0 0-3-16,0 0 4 0,0 0-4 0,0 0-108 0,0 0 108 16,0 0-108-16,0-5 108 0,0 5-154 0,0 0 154 15,-5-10-153-15,1-2 153 0,-1-9-442 0</inkml:trace>
  <inkml:trace contextRef="#ctx0" brushRef="#br0" timeOffset="48477.84">6728 970 483 0,'0'0'0'0,"0"0"110"0,0 0-110 0,4-4 110 16,4-1-110-16,-8 5 110 0,0 0-110 0,12-3 111 15,2-2-111-15,-14 5 94 0,0 0-94 0,16-7 95 0,-2 3-95 16,-14 4 71-16,0 0-71 0,21-5 71 0,0 2-71 16,-21 3 50-16,0 0-50 0,22-4 51 0,8 1-51 15,-30 3 50-15,0 0-50 0,30-2 50 0,3-1-50 0,-33 3 65 16,0 0-65-16,33 0 65 0,-4-4-65 0,-29 4 45 15,0 0-45-15,30 0 46 0,-4 0-46 0,-26 0 49 16,0 0-49-16,26 0 49 0,-5 4-49 0,-21-4 37 16,0 0-37-16,18 0 38 0,-6 5-38 0,-12-5-95 15,0 0 95-15,9 7-95 0,-9 1 95 0,0-8-96 16,0 0 96-16,8 16-1066 0,-16-32 1066 0</inkml:trace>
  <inkml:trace contextRef="#ctx0" brushRef="#br0" timeOffset="98323.74">7522 2256 91 0,'0'0'0'0,"0"0"0"16,0 0 0-16,0 0 0 0,0 0 0 0,0 0 52 16,0 0-52-16,0 0 52 0,-5-3-52 0,5 3 56 15,0 0-56-15,-3 0 56 0,1-5-56 0,2 5 73 0,0 0-73 16,0 0 73-16,-3-4-73 0,3 4 89 0,0 0-89 16,0 0 89-16,0-3-89 0,0 3 87 0,0 0-87 0,0 0 88 15,-6-4-88-15,6 4 71 0,0 0-71 0,0 0 72 16,-3 4-72-16,3-4 62 0,0 0-62 0,-4 7 63 15,-1-2-63-15,5-5 52 0,0 0-52 0,-7 7 53 16,2 5-53-16,5-12 44 0,0 0-44 0,-5 17 44 16,1 5-44-16,4-22 19 0,0 0-19 0,-7 24 20 15,2 7-20-15,5-31 36 0,0 0-36 0,-5 29 37 16,1 5-37-16,4-34 36 0,0 0-36 0,-5 31 37 16,2-5-37-16,3-26 38 0,0 0-38 0,-7 31 38 15,5-1-38-15,2-30 16 0,0 0-16 0,-4 28 17 16,-1-1-17-16,5-27 43 0,0 0-43 0,0 29 43 15,-3-1-43-15,3-28 3 0,0 0-3 0,0 25 3 16,-4 3-3-16,4-28 9 0,0 0-9 0,-2 20 9 0,2 1-9 16,0-21 24-16,0 0-24 0,-3 19 25 0,3 0-25 15,0-19 11-15,0 0-11 0,-4 17 11 0,4-5-11 16,0-12 1-16,0 0-1 0,0 10 2 0,0-1-2 0,0-9 18 16,0 0-18-16,0 8 19 0,0-1-19 0,0-7 3 15,0 0-3-15,0 5 3 0,-1-1-3 0,1-4 6 16,0 0-6-16,0 0 6 0,0-4-6 0,0 4-1 15,0 0 1-15,0-5-1 0,1-5 1 0,-1 10-187 16,0 0 187-16,4-9-187 0,-4-3 187 0,0 12-164 16,0 0 164-16,3-24-798 0,-6 48 798 0</inkml:trace>
  <inkml:trace contextRef="#ctx0" brushRef="#br0" timeOffset="98863.93">7160 2839 303 0,'0'0'0'0,"0"0"0"0,21 0 0 16,-21 0 97-16,0 0-97 0,5 0 97 0,-1 0-97 0,-4 0 104 16,0 0-104-16,0 0 105 0,5 0-105 0,-5 0 101 15,0 0-101-15,0 0 101 0,0 0-101 0,0 0 63 16,0 0-63-16,0 0 64 0,5 0-64 0,-5 0 50 15,0 0-50-15,7 3 50 0,5-3-50 0,-12 0 49 16,0 0-49-16,14 5 50 0,2 2-50 0,-16-7 29 16,0 0-29-16,17 4 29 0,9 1-29 0,-26-5 16 15,0 0-16-15,25 3 17 0,4 0-17 0,-29-3 11 16,0 0-11-16,30 0 11 0,0-3-11 0,-30 3 40 0,0 0-40 16,29 0 40-16,-1 0-40 0,-28 0 28 0,0 0-28 15,28 3 28-15,-5-3-28 0,-23 0 4 0,0 0-4 0,21 6 4 16,-4-3-4-16,-17-3 5 0,0 0-5 0,16 3 5 15,-4-1-5-15,-12-2 31 0,0 0-31 0,9 4 31 16,-1-4-31-16,-8 0 8 0,0 0-8 0,4 0 9 16,1 0-9-16,-5 0 12 0,0 0-12 0,0 0 12 15,4 0-12-15,-4 0-95 0,0 0 95 0,-4-6-94 16,-3-4 94-16,7 10-122 0,0 0 122 0,-14-12-122 16,-3-5 122-16,-18-10-788 0</inkml:trace>
  <inkml:trace contextRef="#ctx0" brushRef="#br0" timeOffset="99298.49">7225 2217 348 0,'0'0'0'0,"0"0"79"0,0 0-79 15,8-9 80-15,8-10-80 0,-16 19 80 0,0 0-80 16,17-12 80-16,1 0-80 0,-18 12 61 0,0 0-61 15,17-3 62-15,4 0-62 0,-21 3 51 0,0 0-51 0,24 0 52 16,3 0-52-16,-27 0 43 0,0 0-43 0,29 3 44 16,-3 4-44-16,-26-7 41 0,0 0-41 0,30 5 42 15,3 2-42-15,-33-7 40 0,0 0-40 0,30 5 40 16,-1-2-40-16,-29-3 26 0,0 0-26 0,23 4 26 16,1-2-26-16,-24-2 35 0,0 0-35 0,18 3 35 15,-6-3-35-15,-12 0 21 0,0 0-21 0,12 0 21 16,-3-3-21-16,-9 3 5 0,0 0-5 0,5-2 5 15,-1-2-5-15,-4 4-151 0,0 0 151 0,0-6-150 16,0 0 150-16,0-2-665 0</inkml:trace>
  <inkml:trace contextRef="#ctx0" brushRef="#br0" timeOffset="100019.55">7941 2696 281 0,'0'0'0'0,"-4"2"0"16,-1 5 0-16,5-7 72 0,0 0-72 0,-4 0 72 15,1-3-72-15,3 3 87 0,0 0-87 0,-5 0 87 16,1-4-87-16,4 4 78 0,0 0-78 0,-5 4 78 0,1-1-78 16,4-3 40-16,0 0-40 0,-8 12 40 0,1 0-40 15,7-12 37-15,0 0-37 0,-9 22 38 0,-1 2-38 0,10-24 38 16,0 0-38-16,-4 33 39 0,-1 1-39 0,5-34 23 15,0 0-23-15,0 33 24 0,5-3-24 0,-5-30 35 16,0 0-35-16,9 31 36 0,3-3-36 0,-12-28 21 16,0 0-21-16,17 20 21 0,1-4-21 0,-18-16 35 15,0 0-35-15,16 8 36 0,3-8-36 0,-19 0 30 16,0 0-30-16,19-5 30 0,0-9-30 0,-19 14 22 16,0 0-22-16,16-17 23 0,-2-7-23 0,-14 24 41 15,0 0-41-15,12-25 41 0,0-5-41 0,-12 30 13 0,0 0-13 16,9-30 14-16,-4-3-14 0,-5 33 13 0,0 0-13 15,2-31 14-15,-6 0-14 0,4 31 17 0,0 0-17 0,-7-27 17 16,-3 6-17-16,10 21 22 0,0 0-22 0,-19-15 23 16,-4 0-23-16,23 15 8 0,0 0-8 0,-21-9 8 15,-2 6-8-15,23 3 17 0,0 0-17 0,-20 0 17 16,-5 6-17-16,25-6 8 0,0 0-8 0,-17 12 9 16,-1 4-9-16,18-16-39 0,0 0 39 0,-12 17-39 15,7 2 39-15,5-19-150 0,0 0 150 0,0 20-149 16,5-4 149-16,0 20-824 0</inkml:trace>
  <inkml:trace contextRef="#ctx0" brushRef="#br0" timeOffset="100455.43">8184 2684 527 0,'0'0'0'0,"-1"2"0"0,-6 5 0 0,7-7 87 16,0 0-87-16,-2 3 88 0,4-3-88 0,-2 0 85 0,0 0-85 15,0 6 85-15,3-3-85 0,-3-3 59 0,0 0-59 16,0 15 60-16,4 9-60 0,-4-24 32 0,0 0-32 15,5 31 32-15,-2 5-32 0,-3-36 8 0,0 0-8 0,6 33 8 16,1-2-8-16,-7-31 6 0,0 0-6 0,10 27 6 16,2-6-6-16,-12-21 7 0,0 0-7 0,16 15 8 15,-2-5-8-15,-14-10 13 0,0 0-13 0,16 0 13 16,-3-10-13-16,-13 10 15 0,0 0-15 0,16-15 15 16,2-9-15-16,-18 24 39 0,0 0-39 0,17-28 40 15,0-4-40-15,-17 32 19 0,0 0-19 0,13-31 20 16,-1-2-20-16,-12 33 20 0,0 0-20 0,9-27 20 15,-1 8-20-15,-8 19 26 0,0 0-26 0,4-17 26 16,1 7-26-16,-5 10-19 0,0 0 19 0,0-6-18 16,3 6 18-16,-3 0-156 0,0 0 156 0,0 0-155 15,0 0 155-15,0 0-664 0</inkml:trace>
  <inkml:trace contextRef="#ctx0" brushRef="#br0" timeOffset="100756.74">8561 2578 595 0,'0'0'0'0,"0"0"100"15,0 0-100-15,0 9 100 0,-4 3-100 0,4-12 63 16,0 0-63-16,0 20 63 0,0 11-63 0,0-31 45 0,0 0-45 15,0 31 45-15,0 2-45 0,0-33 21 0,0 0-21 16,0 34 21-16,4 2-21 0,-4-36 10 0,0 0-10 16,1 31 10-16,3-7-10 0,-4-24 10 0,0 0-10 0,3 20 11 15,-3-4-11-15,0-16 3 0,0 0-3 0,0 8 4 16,0-1-4-16,0-7-92 0,0 0 92 0,0 0-92 16,0-9 92-16,0 9-117 0,0 0 117 0,-3-6-116 15,-1-6 116-15,-1-9-424 0</inkml:trace>
  <inkml:trace contextRef="#ctx0" brushRef="#br0" timeOffset="100981.14">8345 2647 527 0,'0'0'0'0,"8"10"0"0,5 2 0 16,-13-12 143-16,0 0-143 0,8 0 144 0,-4-7-144 15,-4 7 142-15,0 0-142 0,9-8 142 0,4-1-142 16,-13 9 110-16,0 0-110 0,21-14 111 0,4 1-111 0,-25 13 60 15,0 0-60-15,29-12 61 0,1 1-61 0,-30 11 32 16,0 0-32-16,30-5 33 0,-4-2-33 0,-26 7 15 16,0 0-15-16,22-5 15 0,-2 2-15 0,-20 3-138 15,0 0 138-15,17-4-138 0,0-4 138 0,-17 8-126 16,0 0 126-16,13-10-125 0,-1-2 125 0,14-9-665 16</inkml:trace>
  <inkml:trace contextRef="#ctx0" brushRef="#br0" timeOffset="101475.82">9001 2414 91 0,'0'0'0'0,"0"0"174"15,0 0-174-15,0 3 175 0,2 1-175 0,-2-4 133 16,0 0-133-16,4 1 134 0,-1-1-134 0,-3 0 118 16,0 0-118-16,5 4 118 0,4-4-118 0,-9 0 98 15,0 0-98-15,9 3 98 0,3 1-98 0,-12-4 51 16,0 0-51-16,14 5 52 0,5-2-52 0,-19-3 26 16,0 0-26-16,18 5 26 0,4-1-26 0,-22-4 27 15,0 0-27-15,25 7 27 0,1-4-27 0,-26-3 21 16,0 0-21-16,26 5 21 0,2 2-21 0,-28-7 9 0,0 0-9 15,21 9 10-15,0-4-10 0,-21-5 27 0,0 0-27 16,13 7 27-16,1-1-27 0,-14-6 19 0,0 0-19 0,11 6 20 16,-2 0-20-16,-9-6-4 0,0 0 4 0,5 2-3 15,-2 2 3-15,-3-4-154 0,0 0 154 0,0 0-153 16,0 0 153-16,0 0-793 0</inkml:trace>
  <inkml:trace contextRef="#ctx0" brushRef="#br0" timeOffset="101789.98">9036 2642 516 0,'0'0'0'0,"13"-7"0"0,7-9 0 15,-20 16 142-15,0 0-142 0,14-5 142 0,-8-2-142 0,-6 7 113 16,0 0-113-16,7-1 114 0,-4-3-114 0,-3 4 76 16,0 0-76-16,9 0 76 0,-1-3-76 0,-8 3 56 15,0 0-56-15,18-4 56 0,3 4-56 0,-21 0 50 16,0 0-50-16,21 0 50 0,5 0-50 0,-26 0 31 16,0 0-31-16,24 0 31 0,4 0-31 0,-28 0 24 15,0 0-24-15,28 0 25 0,-5 4-25 0,-23-4-15 16,0 0 15-16,19 3-14 0,-5 2 14 0,-14-5-151 15,0 0 151-15,33 11-891 0,-66-22 891 0</inkml:trace>
  <inkml:trace contextRef="#ctx0" brushRef="#br0" timeOffset="102977.3">9958 2162 270 0,'0'0'0'0,"0"0"87"0,0 0-87 0,0 0 88 15,0 0-88-15,0 0 101 0,0 0-101 0,0 0 101 16,0 0-101-16,0 0 88 0,0 0-88 0,0 0 88 0,0 0-88 15,0 0 60-15,0 0-60 0,0 0 61 0,-2 21-61 16,2-21 43-16,0 0-43 0,-2 25 43 0,1 4-43 0,1-29 36 16,0 0-36-16,0 38 36 0,0 3-36 0,0-41 32 15,0 0-32-15,0 46 33 0,-4 2-33 0,4-48 32 16,0 0-32-16,-2 55 32 0,1 3-32 0,1-58 7 16,0 0-7-16,-2 60 8 0,-5 2-8 0,7-62 12 15,0 0-12-15,-5 53 12 0,1 0-12 0,4-53 8 16,0 0-8-16,-3 40 9 0,1-13-9 0,2-27 8 15,0 0-8-15,-3 24 8 0,1-8-8 0,2-16 15 16,0 0-15-16,-2 11 15 0,0-2-15 0,2-9 14 16,0 0-14-16,0 3 15 0,0-3-15 0,0 0 9 0,0 0-9 15,0-3 9-15,0-6-9 0,0 9-145 0,0 0 145 0,0-6-145 16,2-3 145-16,2-3-722 0</inkml:trace>
  <inkml:trace contextRef="#ctx0" brushRef="#br0" timeOffset="103847.98">9994 2645 729 0,'0'0'0'0,"0"-3"0"0,2-4 0 0,-2 7 125 15,0 0-125-15,4-9 126 0,-1 1-126 0,-3 8 92 16,0 0-92-16,5-12 92 0,4-2-92 0,-9 14 77 15,0 0-77-15,12-14 78 0,1-5-78 0,-13 19 16 16,0 0-16-16,17-18 17 0,6-3-17 0,-23 21 14 16,0 0-14-16,24-21 15 0,6-6-15 0,-30 27 16 0,0 0-16 15,26-26 17-15,7-3-17 0,-33 29 32 0,0 0-32 16,29-27 33-16,1-1-33 0,-30 28 1 0,0 0-1 16,30-27 2-16,-1 3-2 0,-29 24 13 0,0 0-13 15,26-24 13-15,-1 2-13 0,-25 22 15 0,0 0-15 0,14-16 16 16,-2 4-16-16,-12 12 8 0,0 0-8 0,9-8 9 15,-4 4-9-15,-5 4 9 0,0 0-9 0,3-3 10 16,-3 3-10-16,0 0 3 0,0 0-3 0,0 0 4 16,0 0-4-16,0 0-59 0,0 0 59 0,0 0-59 15,0 0 59-15,0 0-160 0,0 0 160 0,-5 7-159 16,-4 0 159-16,-3 6-759 0</inkml:trace>
  <inkml:trace contextRef="#ctx0" brushRef="#br0" timeOffset="104973.39">10015 2626 259 0,'0'0'0'0,"6"-3"0"16,2-2 0-16,-8 5 120 0,0 0-120 0,4-4 120 0,-2 1-120 15,-2 3 107-15,0 0-107 0,0-5 107 0,0 5-107 16,0 0 87-16,0 0-87 0,0 0 87 0,-2-4-87 16,2 4 67-16,0 0-67 0,0 0 68 0,0 0-68 0,0 0 60 15,0 0-60-15,0 4 60 0,2 1-60 0,-2-5 56 16,0 0-56-16,3 8 57 0,2 8-57 0,-5-16 34 15,0 0-34-15,7 22 34 0,5 2-34 0,-12-24 25 16,0 0-25-16,11 24 26 0,5 3-26 0,-16-27 25 16,0 0-25-16,12 28 26 0,5-1-26 0,-17-27 8 15,0 0-8-15,12 24 8 0,6 0-8 0,-18-24 10 16,0 0-10-16,17 24 11 0,1 0-11 0,-18-24 33 0,0 0-33 16,15 22 34-16,3-4-34 0,-18-18 16 0,0 0-16 15,12 18 17-15,2-2-17 0,-14-16 5 0,0 0-5 16,12 12 6-16,-3-5-6 0,-9-7 26 0,0 0-26 0,12 8 26 15,-3-4-26-15,-9-4 5 0,0 0-5 0,5 1 5 16,-2 3-5-16,-3-4 9 0,0 0-9 0,4 0 10 16,-2 3-10-16,-2-3 1 0,0 0-1 0,0 0 1 15,0 0-1-15,0 0-180 0,0 0 180 0,-2-7-180 16,-5-1 180-16,-2-9-867 0</inkml:trace>
  <inkml:trace contextRef="#ctx0" brushRef="#br0" timeOffset="105829.72">10576 2635 707 0,'0'0'0'0,"-7"7"0"0,2 8 0 0,5-15 78 0,0 0-78 16,-5 2 78-16,5-2-78 0,0 0 86 0,0 0-86 15,0 0 87-15,0 0-87 0,0 0 66 0,0 0-66 16,0 0 66-16,2 3-66 0,-2-3 36 0,0 0-36 0,0 10 36 15,-2 4-36-15,2-14 17 0,0 0-17 0,-4 26 17 16,1 10-17-16,3-36 37 0,0 0-37 0,-4 36 37 16,-1 0-37-16,5-36 12 0,0 0-12 0,-3 34 12 15,1 2-12-15,2-36 5 0,0 0-5 0,-3 31 6 16,-1 1-6-16,4-32 24 0,0 0-24 0,-2 28 25 16,-1-8-25-16,3-20 2 0,0 0-2 0,0 19 2 15,-4-7-2-15,4-12 0 0,0 0 0 0,-1 11 1 16,1-3-1-16,0-8 12 0,0 0-12 0,0 4 12 15,1-3-12-15,-1-1 7 0,0 0-7 0,0 0 8 16,7-8-8-16,-7 8-1 0,0 0 1 0,2-9-1 16,5-1 1-16,-7 10-163 0,0 0 163 0,2-12-163 15,5-4 163-15,1-9-761 0</inkml:trace>
  <inkml:trace contextRef="#ctx0" brushRef="#br0" timeOffset="106490.27">10580 2654 964 0,'0'0'0'15,"0"8"0"-15,0 2 0 0,0-10 61 0,0 0-61 0,0 6 62 16,0-12-62-16,0 6 44 0,0 0-44 16,0 0 45-16,5-1-45 0,-5 1 47 0,0 0-47 0,5 1 47 15,2 5-47-15,-7-6 9 0,0 0-9 0,5 12 10 16,2 0-10-16,-7-12 6 0,0 0-6 0,9 15 6 16,2 4-6-16,-11-19 9 0,0 0-9 0,12 15 10 15,0-1-10-15,-12-14 23 0,0 0-23 0,12 7 24 16,-1-4-24-16,-11-3 19 0,0 0-19 0,12 0 20 15,4-7-20-15,-16 7 4 0,0 0-4 0,12-12 5 16,2-3-5-16,-14 15 8 0,0 0-8 0,14-21 9 16,1 3-9-16,-15 18 33 0,0 0-33 0,12-24 33 15,2 0-33-15,-14 24 3 0,0 0-3 0,16-24 4 16,-5 0-4-16,-11 24 5 0,0 0-5 0,10-19 5 0,-1 7-5 16,-9 12 13-16,0 0-13 0,5-12 14 0,-2 5-14 15,-3 7 8-15,0 0-8 0,0-5 8 0,2 1-8 0,-2 4 8 16,0 0-8-16,0 0 9 0,0 4-9 0,0-4 8 15,0 0-8-15,-2 5 8 0,2 2-8 0,0-7 3 16,0 0-3-16,-3 15 4 0,3 6-4 0,0-21 6 16,0 0-6-16,-4 24 6 0,3 7-6 0,1-31 7 15,0 0-7-15,-4 30 7 0,-3 6-7 0,7-36 14 16,0 0-14-16,-1 33 15 0,-5 5-15 0,6-38 1 16,0 0-1-16,-3 36 1 0,3 0-1 0,0-36 3 15,0 0-3-15,-4 34 4 0,1-5-4 0,3-29 5 16,0 0-5-16,-2 24 6 0,-1 2-6 0,3-26 3 0,0 0-3 15,-6 20 3-15,6-4-3 0,0-16 2 0,0 0-2 0,-3 15 2 16,3 1-2-16,0-16 9 0,0 0-9 16,0 8 10-16,0 1-10 0,0-9 0 0,0 0 0 0,0 7 1 15,0-2-1-15,0-5-57 0,0 0 57 0,0 3-57 16,0 0 57-16,0-3-125 0,0 0 125 0,0 0-125 16,-4 4 125-16,1 1-913 0</inkml:trace>
  <inkml:trace contextRef="#ctx0" brushRef="#br0" timeOffset="118680.43">11592 2181 270 0,'0'0'0'0,"0"0"82"0,0 0-82 0,4-4 82 16,1-2-82-16,-5 6 54 0,0 0-54 0,7-6 55 15,-4 3-55-15,-3 3 50 0,0 0-50 0,5-7 50 16,-3 2-50-16,-2 5 42 0,0 0-42 0,2-3 42 16,0 3-42-16,-2 0 51 0,0 0-51 0,0 0 52 15,3-6-52-15,-3 6 64 0,0 0-64 0,0 6 65 16,-3 0-65-16,3-6 74 0,0 0-74 0,-4 16 75 0,-1 4-75 16,5-20 67-16,0 0-67 0,-5 31 67 0,-1 9-67 15,6-40 49-15,0 0-49 0,-3 41 49 0,-4 5-49 16,7-46 23-16,0 0-23 0,-5 43 24 0,1 0-24 0,4-43 36 15,0 0-36-15,-3 44 36 0,1-1-36 0,2-43 12 16,0 0-12-16,-3 39 13 0,-1-3-13 0,4-36 12 16,0 0-12-16,-2 31 12 0,-1-3-12 0,3-28 25 15,0 0-25-15,0 20 26 0,-4-1-26 0,4-19 6 16,0 0-6-16,0 15 6 0,0-6-6 0,0-9 4 16,0 0-4-16,0 9 5 0,0-3-5 0,0-6 21 15,0 0-21-15,0 6 21 0,-1 0-21 0,1-6 0 16,0 0 0-16,0 4 1 0,0-4-1 0,0 0 7 0,0 0-7 15,0 5 8-15,-4 2-8 0,4-7-157 0,0 0 157 16,-5 8-157-16,1 4 157 0,-4 11-894 0</inkml:trace>
  <inkml:trace contextRef="#ctx0" brushRef="#br0" timeOffset="119251.89">11270 2962 326 0,'0'0'0'0,"7"-2"0"0,5-1 0 0,-12 3 76 16,0 0-76-16,5-4 77 0,0 4-77 0,-5 0 84 15,0 0-84-15,4 0 85 0,-1 0-85 0,-3 0 89 16,0 0-89-16,0 0 90 0,2 0-90 0,-2 0 81 0,0 0-81 15,0 0 81-15,2 4-81 0,-2-4 69 0,0 0-69 16,5 3 70-16,-3-1-70 0,-2-2 67 0,0 0-67 16,7 2 67-16,5-1-67 0,-12-1 53 0,0 0-53 0,10 4 54 15,6-4-54-15,-16 0 33 0,0 0-33 0,16-4 34 16,3 3-34-16,-19 1 25 0,0 0-25 0,24-2 26 16,1 0-26-16,-25 2 24 0,0 0-24 0,26-3 25 15,3-1-25-15,-29 4 33 0,0 0-33 0,27 0 34 16,-1 0-34-16,-26 0 36 0,0 0-36 0,24 0 36 15,-3 0-36-15,-21 0 8 0,0 0-8 0,19 4 8 16,0 3-8-16,-19-7 32 0,0 0-32 0,14 8 32 16,-2 1-32-16,-12-9 34 0,0 0-34 0,13 7 34 15,-1-2-34-15,-12-5 2 0,0 0-2 0,9 7 3 16,-1-4-3-16,-8-3 4 0,0 0-4 0,4 2 4 16,1-2-4-16,-5 0-181 0,0 0 181 0,2-5-180 15,-2-7 180-15,1-7-1002 0</inkml:trace>
  <inkml:trace contextRef="#ctx0" brushRef="#br0" timeOffset="119837.32">11317 2195 404 0,'0'0'0'0,"0"0"113"0,0 0-113 0,0 0 114 15,7 6-114-15,-7-6 112 0,0 0-112 0,3 0 113 0,2-3-113 16,-5 3 83-16,0 0-83 0,7-3 84 0,4 1-84 15,-11 2 48-15,0 0-48 0,12-7 48 0,2 2-48 16,-14 5 33-16,0 0-33 0,19-4 33 0,7 1-33 0,-26 3 22 16,0 0-22-16,30-3 23 0,1 1-23 0,-31 2 25 15,0 0-25-15,37-4 26 0,-2 4-26 0,-35 0 22 16,0 0-22-16,36 0 23 0,-1 0-23 0,-35 0 25 16,0 0-25-16,30 0 26 0,-1 4-26 0,-29-4 8 15,0 0-8-15,21 0 8 0,0 5-8 0,-21-5 10 16,0 0-10-16,14 0 11 0,2 3-11 0,-16-3 15 15,0 0-15-15,8 0 16 0,1 4-16 0,-9-4 3 0,0 0-3 16,4 0 4-16,1 0-4 0,-5 0-120 0,0 0 120 16,2 0-120-16,1 0 120 0,-3 0-116 0,0 0 116 15,0-4-116-15,-3-4 116 0,1-2-646 0</inkml:trace>
  <inkml:trace contextRef="#ctx0" brushRef="#br0" timeOffset="120423.35">12083 2763 124 0,'0'0'0'0,"-3"2"0"15,-2 5 0-15,5-7 94 0,0 0-94 0,-6 3 95 16,5 2-95-16,1-5 106 0,0 0-106 0,0 11 107 15,0-3-107-15,0-8 94 0,0 0-94 0,0 21 94 16,-2 10-94-16,2-31 70 0,0 0-70 0,0 30 71 16,-4 3-71-16,4-33 57 0,0 0-57 0,0 36 57 15,4 3-57-15,-4-39 56 0,0 0-56 0,0 38 57 16,0-5-57-16,0-33 49 0,0 0-49 0,0 30 50 16,-4-6-50-16,4-24 32 0,0 0-32 0,0 21 32 15,0-7-32-15,0-14 24 0,0 0-24 0,0 5 25 16,0-10-25-16,0 5-8 0,0 0 8 0,-3-11-8 0,1-9 8 15,2 20-156-15,0 0 156 0,0-24-156 0,5-7 156 16,-1-27-626-16</inkml:trace>
  <inkml:trace contextRef="#ctx0" brushRef="#br0" timeOffset="120798.28">12210 2751 460 0,'0'0'0'16,"-3"9"0"-16,-1 3 0 0,4-12 102 0,0 0-102 16,2 3 103-16,3-6-103 0,-5 3 96 0,0 0-96 0,4 0 97 15,1 0-97-15,-5 0 84 0,0 0-84 0,4 0 85 16,1 0-85-16,-5 0 51 0,0 0-51 0,0 3 52 15,0 6-52-15,0-9 50 0,0 0-50 0,0 15 51 16,3 6-51-16,-3-21 43 0,0 0-43 0,0 24 43 16,0 7-43-16,0-31 27 0,0 0-27 0,0 30 27 15,-3 10-27-15,3-40 40 0,0 0-40 0,0 31 41 16,0-4-41-16,0-27 33 0,0 0-33 0,-4 29 33 16,4-1-33-16,0-28 13 0,0 0-13 0,-1 18 14 15,1 0-14-15,0-18 32 0,0 0-32 0,0 13 32 16,0-1-32-16,0-12 10 0,0 0-10 0,-4 5 10 15,4 2-10-15,0-7-160 0,0 0 160 0,4-7-160 0,-4-5 160 16,5-8-882-16</inkml:trace>
  <inkml:trace contextRef="#ctx0" brushRef="#br0" timeOffset="121068.45">12237 2844 169 0,'0'0'0'0,"0"7"0"0,3 5 0 0,-3-12 149 16,0 0-149-16,2 0 150 0,1 0-150 0,-3 0 137 15,0 0-137-15,7 0 138 0,-1 0-138 0,-6 0 106 0,0 0-106 16,6 3 106-16,5 6-106 0,-11-9 71 16,0 0-71-16,16 6 72 0,3 3-72 0,-19-9 34 0,0 0-34 15,22 7 35-15,5-2-35 0,-27-5 39 0,0 0-39 16,20 7 40-16,3-7-40 0,-23 0 38 0,0 0-38 0,18 2 38 15,-6-4-38-15,-12 2 8 0,0 0-8 0,12 0 9 16,-7 0-9-16,-5 0-148 0,0 0 148 0,7-7-147 16,-2 2 147-16,4-9-687 0</inkml:trace>
  <inkml:trace contextRef="#ctx0" brushRef="#br0" timeOffset="121278.88">12439 2784 572 0,'0'0'0'0,"0"12"0"0,0 3 0 16,0-15 120-16,0 0-120 0,-4 24 120 16,-5 7-120-16,9-31 111 0,0 0-111 0,-3 33 112 0,-2 1-112 15,5-34 74-15,0 0-74 0,-7 39 74 0,2 4-74 0,5-43 54 16,0 0-54-16,-7 40 54 0,-2-1-54 16,9-39 39-16,0 0-39 0,-5 32 39 0,-2-4-39 0,7-28-134 15,0 0 134-15,-2 20-133 0,-3-4 133 0,5-16-149 16,0 0 149-16,-7 3-149 0,-2-11 149 0,-7 4-506 15</inkml:trace>
  <inkml:trace contextRef="#ctx0" brushRef="#br0" timeOffset="121458.4">11947 2578 1110 0,'0'0'0'0,"0"0"177"0,0 0-177 0,0 0 178 16,9 2-178-16,-9-2-86 0,0 0 86 0,4-5-85 16,1-7 85-16,-5 12-125 0,0 0 125 0,7-16-765 15,-14 32 765-15</inkml:trace>
  <inkml:trace contextRef="#ctx0" brushRef="#br0" timeOffset="166784.99">1193 2092 135 0,'9'-2'0'0,"-9"2"34"16,0 0-34-16,-5 17 34 0,-6 11-34 0,11-28 49 16,0 0-49-16,-5 24 50 0,2 6-50 0,3-30 59 0,0 0-59 15,0 31 59-15,7 2-59 0,-7-33 51 0,0 0-51 16,5 34 51-16,7-5-51 0,-12-29 55 0,0 0-55 16,17 28 56-16,4-4-56 0,-21-24 39 0,0 0-39 0,21 22 39 15,0-7-39-15,-21-15 46 0,0 0-46 0,23 12 46 16,-6-7-46-16,-17-5 41 0,0 0-41 0,19 4 42 15,-1-4-42-15,-18 0 26 0,0 0-26 0,17 0 26 16,1-5-26-16,-18 5 41 0,0 0-41 0,12 0 41 16,-3-4-41-16,-9 4 33 0,0 0-33 0,5 0 33 15,-2 0-33-15,-3 0 22 0,0 0-22 0,4 4 22 16,-1-3-22-16,-3-1 41 0,0 0-41 0,2 4 42 16,-2 3-42-16,0-7 22 0,0 0-22 0,4 5 23 15,-4-2-23-15,0-3-38 0,0 0 38 0,0 4-37 16,0-3 37-16,0-1-85 0,0 0 85 0,5-1-84 15,2-10 84-15,7-1-680 0</inkml:trace>
  <inkml:trace contextRef="#ctx0" brushRef="#br0" timeOffset="167669.51">1333 1907 113 0,'0'-2'0'0,"0"2"21"0,0 0-21 0,1-19 21 16,6-15-21-16,-7 34 26 0,0 0-26 0,9-24 26 15,0-5-26-15,-9 29 24 0,0 0-24 0,9-22 25 16,3 1-25-16,-12 21 15 0,0 0-15 0,8-15 15 0,1 3-15 16,-9 12 18-16,0 0-18 0,9-11 19 15,0 6-19-15,-9 5 8 0,0 0-8 0,12-3 9 0,-3 3-9 16,-9 0 9-16,0 0-9 0,12 0 10 0,-4-5-10 0,-8 5 15 16,0 0-15-16,6 0 15 0,1-4-15 0,-7 4 14 15,0 0-14-15,1 0 15 0,3 0-15 0,-4 0 25 16,0 0-25-16,3 0 26 0,-1 4-26 0,-2-4-98 15,0 0 98-15,4 0-97 0,1 0 97 0,5 1-122 16</inkml:trace>
  <inkml:trace contextRef="#ctx0" brushRef="#br0" timeOffset="168314.79">1669 1934 102 0,'0'0'0'0,"0"0"47"16,0 0-47-16,-4 12 47 0,-1 10-47 0,5-22 39 16,0 0-39-16,-3 12 40 0,-2 4-40 0,5-16 41 15,0 0-41-15,-4 14 41 0,-1 4-41 0,5-18 35 16,0 0-35-16,-4 24 36 0,4 4-36 0,0-28 55 16,0 0-55-16,-3 22 56 0,3 2-56 0,0-24 54 0,0 0-54 15,-2 24 54-15,2 0-54 0,0-24 50 0,0 0-50 16,0 24 50-16,0-5-50 0,0-19 38 0,0 0-38 0,2 15 39 15,1-3-39-15,-3-12 46 0,0 0-46 0,4 12 46 16,5-7-46-16,-9-5 27 0,0 0-27 0,5 7 27 16,-2-7-27-16,-3 0 27 0,0 0-27 0,5 4 27 15,-5-4-27-15,0 0 23 0,0 0-23 0,0 0 24 16,4 3-24-16,-4-3 24 0,0 0-24 0,0 0 25 16,3 5-25-16,-3-5 15 0,0 0-15 0,0 0 15 15,0 0-15-15,0 0 35 0,0 0-35 0,0 0 36 16,0 0-36-16,0 0 1 0,0 0-1 0,0-5 2 15,2 2-2-15,-2 3 14 0,0 0-14 0,4-7 15 16,-4-5-15-16,0 12-135 0,0 0 135 0,0-5-134 16,0-2 134-16,0-9-645 0</inkml:trace>
  <inkml:trace contextRef="#ctx0" brushRef="#br0" timeOffset="168749.14">1538 2272 393 0,'0'0'0'16,"0"0"61"-16,0 0-61 0,4-7 62 0,-1 2-62 0,-3 5 90 0,0 0-90 15,5-7 90-15,1 2-90 0,-6 5 67 0,0 0-67 0,7-7 68 16,-2 2-68-16,-5 5 47 0,0 0-47 0,7-4 48 16,2 4-48-16,-9 0 32 0,0 0-32 0,12 0 33 15,2 0-33-15,-14 0 38 0,0 0-38 0,14 0 39 16,5 4-39-16,-19-4 33 0,0 0-33 0,21 0 33 16,1 0-33-16,-22 0 13 0,0 0-13 0,21 0 14 15,4 0-14-15,-25 0 32 0,0 0-32 0,17 0 32 16,1 1-32-16,-18-1 17 0,0 0-17 0,17 4 17 15,-5-4-17-15,-12 0 11 0,0 0-11 0,12 0 11 16,-1-4-11-16,-11 4 18 0,0 0-18 0,10-1 18 16,-1 1-18-16,-9 0 33 0,0 0-33 0,5-4 33 15,-1 4-33-15,-4 0 17 0,0 0-17 0,0 0 17 0,1-7-17 16,-1 7-20-16,0 0 20 0,0-3-19 0,-1-2 19 16,1 5-173-16,0 0 173 0,0-7-172 0,-4-2 172 15,-1-6-672-15</inkml:trace>
  <inkml:trace contextRef="#ctx0" brushRef="#br0" timeOffset="169246.06">1530 1926 438 0,'0'0'0'0,"0"0"38"0,0 0-38 0,8 0 39 16,8-7-39-16,-16 7 59 0,0 0-59 0,12-2 59 16,2-1-59-16,-14 3 42 0,0 0-42 0,16 0 43 15,1-4-43-15,-17 4 37 0,0 0-37 0,26 0 38 16,0 4-38-16,-26-4 39 0,0 0-39 0,28 0 40 0,-2-4-40 16,-26 4 34-16,0 0-34 0,27-3 34 0,-6-2-34 15,-21 5 15-15,0 0-15 0,17-4 15 0,0-3-15 16,-17 7 13-16,0 0-13 0,16-5 13 0,-2 2-13 0,-14 3 16 15,0 0-16-15,12-4 17 0,-3 3-17 0,-9 1 22 16,0 0-22-16,5-4 23 0,2 4-23 0,-7 0 22 16,0 0-22-16,4 0 23 0,-3 4-23 0,-1-4 9 15,0 0-9-15,0 0 9 0,4 5-9 0,-4-5-133 16,0 0 133-16,0 3-132 0,0 1 132 0,0-4-119 16,0 0 119-16,0 1-119 0,-4 3 119 0,4-1-386 15</inkml:trace>
  <inkml:trace contextRef="#ctx0" brushRef="#br0" timeOffset="170400.75">2023 2220 91 0,'0'0'0'0,"0"0"74"0,0 0-74 0,-2 21 74 16,2 6-74-16,0-27 78 0,0 0-78 0,-4 24 78 15,4 4-78-15,0-28 63 0,0 0-63 0,0 24 63 16,-5 3-63-16,5-27 56 0,0 0-56 0,-3 19 56 16,-1-4-56-16,4-15 45 0,0 0-45 0,-2 12 45 15,2-3-45-15,0-9 42 0,0 0-42 0,-3 3 42 16,3 1-42-16,0-4 17 0,0 0-17 0,0-11 17 16,-4-4-17-16,4 15 31 0,0 0-31 0,0-21 31 0,0-6-31 15,0 27 18-15,0 0-18 0,0-31 19 0,0-1-19 16,0 32-3-16,0 0 3 0,4-31-3 0,-4 2 3 15,0 29-11-15,0 0 11 0,3-31-11 0,-3 3 11 0,0 28-17 16,0 0 17-16,2-27-17 0,2 0 17 0,-4 27-17 16,0 0 17-16,5-28-16 0,2 4 16 0,-7 24-4 15,0 0 4-15,9-19-4 0,-1 2 4 0,-8 17-14 16,0 0 14-16,9-15-13 0,3 5 13 0,-12 10-4 16,0 0 4-16,12-6-3 0,2 0 3 0,-14 6-3 15,0 0 3-15,13-2-2 0,-1 2 2 0,-12 0-2 16,0 0 2-16,14 2-1 0,1 1 1 0,-15-3 0 0,0 0 0 15,14 3 0-15,-2 3 0 0,-12-6 0 0,0 0 0 16,9 6 0-16,0-2 0 0,-9-4 5 0,0 0-5 16,9 8 5-16,-2-1-5 0,-7-7 8 0,0 0-8 0,1 9 9 15,3-1-9-15,-4-8 15 0,0 0-15 0,0 11 15 16,0 1-15-16,0-12 8 0,0 0-8 0,0 12 9 16,-4 0-9-16,4-12 9 0,0 0-9 0,-5 12 9 15,-2 0-9-15,7-12 3 0,0 0-3 0,-9 12 4 16,1-4-4-16,8-8 6 0,0 0-6 0,-14 10 6 15,-2 2-6-15,16-12 7 0,0 0-7 0,-10 9 7 16,-3-6-7-16,13-3 3 0,0 0-3 0,-12 6 3 16,4-3-3-16,8-3 2 0,0 0-2 0,-9 0 2 15,2 0-2-15,7 0 1 0,0 0-1 0,-2 0 2 16,-1 0-2-16,3 0 1 0,0 0-1 0,3 3 1 16,2 1-1-16,-5-4 3 0,0 0-3 0,13 5 3 15,4 2-3-15,-17-7 5 0,0 0-5 0,17 12 6 0,1-4-6 16,-18-8 14-16,0 0-14 0,19 16 15 0,-2-4-15 15,-17-12 8-15,0 0-8 0,14 15 8 0,-2-3-8 0,-12-12 15 16,0 0-15-16,13 12 16 0,-8-3-16 0,-5-9 8 16,0 0-8-16,7 10 9 0,-2 2-9 0,-5-12 15 15,0 0-15-15,4 9 16 0,-4 3-16 0,0-12 8 16,0 0-8-16,1 10 9 0,3-2-9 0,-4-8 15 16,0 0-15-16,0 6 16 0,0 0-16 0,0-6 3 15,0 0-3-15,3 4 4 0,3-1-4 0,-6-3-131 16,0 0 131-16,3-3-130 0,6-4 130 0,5-5-560 15</inkml:trace>
  <inkml:trace contextRef="#ctx0" brushRef="#br0" timeOffset="170913.49">2334 1799 494 0,'0'0'0'0,"0"0"83"15,0 0-83-15,9 17 84 0,2 10-84 0,-11-27 43 16,0 0-43-16,15 28 44 0,6-1-44 0,-21-27 44 16,0 0-44-16,21 28 44 0,2-1-44 0,-23-27 12 15,0 0-12-15,24 27 12 0,-3 1-12 0,-21-28 19 16,0 0-19-16,21 29 20 0,-4-2-20 0,-17-27 15 15,0 0-15-15,13 31 15 0,-5 0-15 0,-8-31 4 16,0 0-4-16,5 36 5 0,-5 7-5 0,0-43 13 0,0 0-13 16,-8 39 14-16,-4 4-14 0,12-43 33 0,0 0-33 15,-18 41 33-15,1 2-33 0,17-43 26 0,0 0-26 16,-16 34 26-16,2-6-26 0,14-28 16 0,0 0-16 0,-16 27 17 16,6-6-17-16,10-21 29 0,0 0-29 0,-7 18 29 15,-2-6-29-15,9-12 12 0,0 0-12 0,0 14 12 16,0 0-12-16,0-14-149 0,0 0 149 0,9 2-149 15,3-4 149-15,6 4-578 0</inkml:trace>
  <inkml:trace contextRef="#ctx0" brushRef="#br0" timeOffset="214283.91">2772 1682 382 0,'0'0'0'0,"0"0"49"0,0 0-49 0,0 0 49 15,-9-24-49-15,9 24 70 0,0 0-70 0,-3-12 70 0,3 0-70 16,0 12 56-16,0 0-56 0,-4-12 57 0,4 5-57 16,0 7 54-16,0 0-54 0,0-8 54 0,0 1-54 15,0 7 72-15,0 0-72 0,-3-5 73 0,3 1-73 0,0 4 76 16,0 0-76-16,0-5 76 0,0 2-76 0,0 3 56 15,0 0-56-15,0 0 57 0,0-3-57 0,0 3 47 16,0 0-47-16,0 0 47 0,0 0-47 0,0 0 48 16,0 0-48-16,0 0 49 0,0 0-49 0,0 0 36 15,0 0-36-15,0 0 36 0,3 3-36 0,-3-3 34 16,0 0-34-16,0 8 34 0,4 4-34 0,-4-12 32 16,0 0-32-16,3 19 33 0,-1 5-33 0,-2-24 38 0,0 0-38 15,3 28 38-15,-3 3-38 0,0-31 38 0,0 0-38 16,0 24 39-16,0 0-39 0,0-24 25 0,0 0-25 15,0 18 26-15,0 0-26 0,0-18 40 0,0 0-40 16,0 15 41-16,0-3-41 0,0-12 33 0,0 0-33 0,0 8 33 16,4-1-33-16,-4-7 7 0,0 0-7 0,0 4 8 15,0-1-8-15,0-3 12 0,0 0-12 0,0 0 13 16,0 0-13-16,0 0 24 0,0 0-24 0,0 0 25 16,0 0-25-16,0 0 2 0,0 0-2 0,0 0 2 15,0 2-2-15,0-2-42 0,0 0 42 0,0 0-41 16,0 0 41-16,0 0-211 0,0 0 211 0,0 0-211 15,0 0 211-15,0 0-1077 0</inkml:trace>
  <inkml:trace contextRef="#ctx0" brushRef="#br0" timeOffset="214718.79">2606 1710 639 0,'0'0'0'0,"0"0"150"16,0 0-150-16,-3-4 150 0,-3-1-150 0,6 5 143 0,0 0-143 15,-6-3 143-15,2-2-143 0,4 5 123 0,0 0-123 16,-2-4 124-16,-1 1-124 0,3 3 118 0,0 0-118 15,0-4 118-15,0 1-118 0,0 3 79 0,0 0-79 0,3-2 80 16,6 2-80-16,-9 0 71 0,0 0-71 0,9-3 72 16,3 3-72-16,-12 0 50 0,0 0-50 0,14 3 50 15,2-3-50-15,-16 0 32 0,0 0-32 0,20 5 33 16,3 2-33-16,-23-7 15 0,0 0-15 0,24 12 15 16,3 4-15-16,-27-16 19 0,0 0-19 0,24 12 20 15,2 0-20-15,-26-12 8 0,0 0-8 0,26 15 8 16,4-3-8-16,-30-12 16 0,0 0-16 0,24 12 17 15,-1 0-17-15,-23-12 3 0,0 0-3 0,21 7 4 16,0-2-4-16,-21-5 20 0,0 0-20 0,14 3 20 16,-2 1-20-16,-12-4-57 0,0 0 57 0,9 0-57 15,-2 1 57-15,-7-1-147 0,0 0 147 0,13 4-1449 16,-26-8 1449-16</inkml:trace>
  <inkml:trace contextRef="#ctx0" brushRef="#br0" timeOffset="-213485.44">2552 3894 763 0,'0'0'0'0,"0"0"0"16,25-24 0-16,-25 24 157 0,0 0-157 0,0-3 157 16,-9 3-157-16,9 0 151 0,0 0-151 0,-4 0 151 15,-4 3-151-15,8-3 116 0,0 0-116 0,-7 0 116 16,1 3-116-16,6-3 64 0,0 0-64 0,-5-3 65 15,-2 0-65-15,7 3 55 0,0 0-55 0,-1-6 56 16,1 0-56-16,0 6 44 0,0 0-44 0,1-9 45 16,3 0-45-16,-4 9 35 0,0 0-35 0,8-6 36 15,1 2-36-15,-9 4 39 0,0 0-39 0,16-5 40 16,1 5-40-16,-17 0 24 0,0 0-24 0,21 0 25 16,2 0-25-16,-23 0 18 0,0 0-18 0,24 5 18 15,2 2-18-15,-26-7 18 0,0 0-18 0,27 9 18 0,0 3-18 16,-27-12 15-16,0 0-15 0,23 15 15 0,1-3-15 15,-24-12 9-15,0 0-9 0,21 15 10 0,0 1-10 16,-21-16 1-16,0 0-1 0,19 12 1 0,2 0-1 0,-21-12 24 16,0 0-24-16,18 8 25 0,-3-1-25 0,-15-7 0 15,0 0 0-15,13 5 0 0,-3-1 0 0,-10-4 3 16,0 0-3-16,10 3 3 0,-4-3-3 0,-6 0-20 16,0 0 20-16,3 0-19 0,-1 0 19 0,-2 0-181 15,0 0 181-15,-5-10-180 0,-7-4 180 0,-6-8-1333 16</inkml:trace>
  <inkml:trace contextRef="#ctx0" brushRef="#br0" timeOffset="-212237.69">1758 2962 1110 0,'0'0'0'0,"0"0"0"0,0 0 0 0,-9-2 1 16,-7-5-1-16,16 7 54 0,0 0-54 0,-8-5 54 15,2-2-54-15,6 7 44 0,0 0-44 0,-3 0 45 16,3-3-45-16,0 3 2 0,0 0-2 0,3 7 2 16,3 8-2-16,-6-15 34 0,0 0-34 0,12 24 34 15,0 12-34-15,-12-36 19 0,0 0-19 0,14 36 20 16,2 7-20-16,-16-43 5 0,0 0-5 0,14 46 5 0,1 2-5 15,-15-48 16-15,0 0-16 0,14 43 17 0,-2-7-17 16,-12-36 14-16,0 0-14 0,13 27 15 0,-8-3-15 16,-5-24 3-16,0 0-3 0,9 19 4 0,-6-3-4 0,-3-16 13 15,0 0-13-15,5 8 14 0,-1-4-14 0,-4-4 15 16,0 0-15-16,3-7 15 0,-3-10-15 0,0 17 1 16,0 0-1-16,2-23 1 0,1-7-1 0,-3 30 9 15,0 0-9-15,4-33 9 0,1-3-9 0,-5 36 14 16,0 0-14-16,4-39 15 0,4-4-15 0,-8 43 1 15,0 0-1-15,4-36 1 0,5-3-1 0,-9 39 15 16,0 0-15-16,5-31 15 0,4 0-15 0,-9 31 8 16,0 0-8-16,6-21 8 0,3 2-8 0,-9 19 1 0,0 0-1 15,5-12 1-15,-1 4-1 0,-4 8 1 0,0 0-1 0,5-4 1 16,-1 4-1-16,-4 0-74 0,0 0 74 0,5 0-74 16,-2 4 74-16,-3-4-141 0,0 0 141 0,6 3-912 15,-12-6 912-15</inkml:trace>
  <inkml:trace contextRef="#ctx0" brushRef="#br0" timeOffset="-211638.63">2188 3114 348 0,'0'0'0'0,"0"0"0"16,0 0 0-16,0 0 124 0,0 0-124 0,0 0 124 16,0 0-124-16,0 0 107 0,0 0-107 0,0 0 107 15,0 0-107-15,0 0 93 0,0 0-93 0,0 0 94 16,0 0-94-16,0 0 67 0,0 0-67 0,0 0 68 16,0 31-68-16,0-31 38 0,0 0-38 0,0 24 38 15,0 7-38-15,0-31 35 0,0 0-35 0,-2 33 36 16,2 6-36-16,0-39 38 0,0 0-38 0,0 34 38 15,0-1-38-15,0-33 15 0,0 0-15 0,0 31 15 16,0-7-15-16,0-24 31 0,0 0-31 0,2 19 31 16,2-2-31-16,-4-17 5 0,0 0-5 0,3 10 6 0,1-1-6 15,-4-9-72-15,0 0 72 0,5 0-71 0,3-7 71 0,-8 7-134 16,0 0 134-16,6-12-133 0,1-9 133 0,7-15-693 16</inkml:trace>
  <inkml:trace contextRef="#ctx0" brushRef="#br0" timeOffset="-211248.16">2310 3217 203 0,'0'0'0'0,"-5"4"0"15,1 8 0-15,4-12-1 0,0 0 1 0,4 3 0 16,-2-3 0-16,-2 0 5 0,0 0-5 0,3 0 5 16,1-3-5-16,-4 3 79 0,0 0-79 0,5 0 80 15,-2 0-80-15,-3 0 82 0,0 0-82 0,0 0 82 16,4 3-82-16,-4-3 98 0,0 0-98 0,1 4 98 16,3 4-98-16,-4-8 91 0,0 0-91 0,3 12 92 15,3 4-92-15,-6-16 62 0,0 0-62 0,3 15 62 16,2 2-62-16,-5-17 49 0,0 0-49 0,9 22 49 15,-2 2-49-15,-7-24 43 0,0 0-43 0,5 24 44 16,4 4-44-16,-9-28 26 0,0 0-26 0,9 24 26 16,-6-2-26-16,-3-22 27 0,0 0-27 0,9 17 27 0,-4-1-27 15,-5-16 14-15,0 0-14 0,7 15 15 0,2-3-15 16,-9-12 18-16,0 0-18 0,5 7 19 0,-1-7-19 0,-4 0-157 16,0 0 157-16,5-4-157 0,2-3 157 0,7-5-712 15</inkml:trace>
  <inkml:trace contextRef="#ctx0" brushRef="#br0" timeOffset="-210977.89">2399 3334 628 0,'0'0'0'15,"3"-4"0"-15,6 4 0 0,-9 0 120 0,0 0-120 0,5-3 121 16,1-6-121-16,-6 9 97 0,0 0-97 0,10-3 97 15,-1-6-97-15,-9 9 72 0,0 0-72 0,14-3 72 16,1-4-72-16,-15 7 34 0,0 0-34 0,18-2 35 16,3 1-35-16,-21 1 25 0,0 0-25 0,22 0 26 15,3 1-26-15,-25-1 9 0,0 0-9 0,21 2 9 16,-1 1-9-16,-20-3 10 0,0 0-10 0,14 0 11 16,-1 0-11-16,-13 0-51 0,0 0 51 0,8 0-50 15,1 0 50-15,-9 0-163 0,0 0 163 0,5 0-163 16,2 0 163-16,7-3-604 0</inkml:trace>
  <inkml:trace contextRef="#ctx0" brushRef="#br0" timeOffset="-210752.49">2591 3217 707 0,'0'0'0'0,"0"11"0"0,6 9 0 0,-6-20 128 16,0 0-128-16,2 28 129 0,2 4-129 0,-4-32 80 16,0 0-80-16,3 27 81 0,-3-3-81 0,0-24 41 15,0 0-41-15,2 23 42 0,-2-8-42 0,0-15-58 0,0 0 58 16,3 12-58-16,3-3 58 0,-6-9-152 0,0 0 152 16,3-9-152-16,-3-6 152 0,4-9-493 0</inkml:trace>
  <inkml:trace contextRef="#ctx0" brushRef="#br0" timeOffset="-210588.93">2315 2772 1143 0,'0'0'0'0,"12"12"0"16,4 8 0-16,-16-20 148 0,0 0-148 0,2 4 148 15,-4-9-148-15,2 5-17 0,0 0 17 0,5-12-17 16,8-4 17-16,-13 16-82 0,0 0 82 0,13-24-908 0,-26 48 908 15</inkml:trace>
  <inkml:trace contextRef="#ctx0" brushRef="#br0" timeOffset="-208951.26">5904 1694 337 0,'0'0'0'0,"0"0"95"16,0 0-95-16,5-5 95 0,2-7-95 0,-7 12 94 0,0 0-94 15,5-7 94-15,1-5-94 0,-6 12 66 0,0 0-66 16,7-8 66-16,-2-4-66 0,-5 12 54 0,0 0-54 15,3-7 54-15,1-2-54 0,-4 9 39 0,0 0-39 0,5-7 39 16,-5 2-39-16,0 5 45 0,0 0-45 0,4-7 46 16,-4 2-46-16,0 5 52 0,0 0-52 0,1-3 52 15,-1 3-52-15,0 0 37 0,0 0-37 0,0 0 38 16,4-4-38-16,-4 4 27 0,0 0-27 0,0 0 27 16,0 4-27-16,0-4 26 0,0 0-26 0,0 8 26 15,0 4-26-15,0-12 44 0,0 0-44 0,-4 31 44 16,3 9-44-16,1-40 8 0,0 0-8 0,-9 43 9 15,2 5-9-15,7-48 22 0,0 0-22 0,-5 46 22 16,-4 2-22-16,9-48 38 0,0 0-38 0,-9 39 38 16,2-5-38-16,7-34 5 0,0 0-5 0,-5 30 6 15,2-8-6-15,3-22 6 0,0 0-6 0,-4 20 6 16,2-8-6-16,2-12 23 0,0 0-23 0,-3 12 24 0,-1-5-24 16,4-7 5-16,0 0-5 0,-1 9 6 0,-3-6-6 15,4-3 9-15,0 0-9 0,0 0 10 0,-3 0-10 16,3 0-51-16,0 0 51 0,0 0-50 0,0 0 50 0,0 0-158 15,0 0 158-15,-2 0-157 0,-2-3 157 0,-4-1-890 16</inkml:trace>
  <inkml:trace contextRef="#ctx0" brushRef="#br0" timeOffset="-208531.25">5672 1968 662 0,'0'0'0'0,"0"0"152"0,0 0-152 0,4 0 152 15,3 0-152-15,-7 0 111 0,0 0-111 0,8 0 111 16,3-3-111-16,-11 3 89 0,0 0-89 0,16-7 90 15,1 2-90-15,-17 5 56 0,0 0-56 0,17-9 57 16,8-1-57-16,-25 10 16 0,0 0-16 0,21-8 17 16,0 1-17-16,-21 7 38 0,0 0-38 0,22-5 38 15,3-2-38-15,-25 7 5 0,0 0-5 0,22-2 6 16,3-1-6-16,-25 3 5 0,0 0-5 0,26 0 5 0,-5 0-5 16,-21 0 14-16,0 0-14 0,24 0 15 0,-1 3-15 15,-23-3 32-15,0 0-32 0,21 5 32 0,3-1-32 16,-24-4 10-16,0 0-10 0,19 8 10 0,0-1-10 0,-19-7 20 15,0 0-20-15,14 5 20 0,-1 2-20 0,-13-7 24 16,0 0-24-16,12 3 25 0,-4 3-25 0,-8-6 3 16,0 0-3-16,9 0 3 0,-4 3-3 0,-5-3-181 15,0 0 181-15,16 3-1124 0,-32-6 1124 0</inkml:trace>
  <inkml:trace contextRef="#ctx0" brushRef="#br0" timeOffset="-206369.99">5357 3807 158 0,'0'0'0'0,"0"0"0"0,3-4 0 16,-3 4 103-16,0 0-103 0,0 0 104 0,6-3-104 0,-6 3 115 16,0 0-115-16,0 0 116 0,0 0-116 0,0 0 108 15,0 0-108-15,0 0 109 0,0 3-109 0,0-3 80 16,0 0-80-16,0 0 80 0,3 4-80 0,-3-4 60 16,0 0-60-16,0 0 60 0,2 3-60 0,-2-3 52 15,0 0-52-15,0 0 53 0,3 5-53 0,-3-5 54 16,0 0-54-16,4 4 55 0,-4-1-55 0,0-3 54 15,0 0-54-15,0 0 55 0,3 2-55 0,-3-2 39 16,0 0-39-16,0 0 39 0,2 3-39 0,-2-3 41 0,0 0-41 16,4 0 41-16,-1 0-41 0,-3 0 45 0,0 0-45 15,5 4 46-15,4-1-46 0,-9-3 18 0,0 0-18 0,9 2 18 16,-2-1-18-16,-7-1 32 0,0 0-32 0,10 2 32 16,2 2-32-16,-12-4 11 0,0 0-11 0,13 0 11 15,4 0-11-15,-17 0 5 0,0 0-5 0,17 0 6 16,4 0-6-16,-21 0 8 0,0 0-8 0,21 0 9 15,0 3-9-15,-21-3 7 0,0 0-7 0,21 0 8 16,-4 0-8-16,-17 0 0 0,0 0 0 0,21 0 1 16,-3 0-1-16,-18 0 0 0,0 0 0 0,15 0 1 15,-1 0-1-15,-14 0 12 0,0 0-12 0,13 0 13 16,-5 3-13-16,-8-3 1 0,0 0-1 0,9 0 1 16,0 2-1-16,-9-2 3 0,0 0-3 0,3 4 4 15,2-4-4-15,-5 0 12 0,0 0-12 0,4 3 13 16,-1-3-13-16,-3 0 3 0,0 0-3 0,0 0 4 0,0 0-4 15,0 0 2-15,0 0-2 0,0 0 3 0,-7 0-3 16,7 0 10-16,0 0-10 0,-5 0 11 0,-4 0-11 16,9 0 8-16,0 0-8 0,-8 0 8 0,-4-3-8 0,12 3 3 15,0 0-3-15,-16 0 4 0,2-4-4 0,14 4 12 16,0 0-12-16,-17-2 13 0,-4 2-13 0,21 0 0 16,0 0 0-16,-18-3 1 0,-1 3-1 0,19 0 0 15,0 0 0-15,-14-3 0 0,-2 3 0 0,16 0 2 16,0 0-2-16,-10-6 3 0,-2 3-3 0,12 3 0 15,0 0 0-15,-12-3 0 0,3-1 0 0,9 4 0 16,0 0 0-16,-9-5 0 0,0 2 0 0,9 3 5 16,0 0-5-16,-7 0 6 0,2-4-6 0,5 4 7 0,0 0-7 15,-5 0 8-15,2 0-8 0,3 0 15 0,0 0-15 16,-4 0 15-16,2 0-15 0,2 0 15 0,0 0-15 16,0 0 15-16,-3 0-15 0,3 0 4 0,0 0-4 0,0 0 4 15,0 0-4-15,0 0 7 0,0 0-7 0,3 0 8 16,3 0-8-16,-6 0 13 0,0 0-13 0,8 0 14 15,4 0-14-15,-12 0 3 0,0 0-3 0,13-3 4 16,1 1-4-16,-14 2 7 0,0 0-7 0,20-3 7 16,1-1-7-16,-21 4 3 0,0 0-3 0,23-5 3 15,1 3-3-15,-24 2 5 0,0 0-5 0,21 0 6 16,0 0-6-16,-21 0-41 0,0 0 41 0,14 4-41 16,2-1 41-16,-16-3-122 0,0 0 122 0,5 7-122 15,-5-2 122-15,9 4-1281 0</inkml:trace>
  <inkml:trace contextRef="#ctx0" brushRef="#br0" timeOffset="-195589.61">5502 2626 527 0,'0'0'0'0,"0"0"0"0,0 0 0 16,0 0 70-16,0 0-70 0,0 0 71 0,0 0-71 15,0 0 76-15,0 0-76 0,0 0 76 0,0 0-76 16,0 0 83-16,0 0-83 0,0 0 84 0,0 0-84 0,0 0 64 16,0 0-64-16,0 0 64 0,0 0-64 0,0 0 48 15,0 0-48-15,0 0 49 0,0 0-49 0,0 0 44 16,0 0-44-16,0 0 45 0,5 24-45 0,-5-24 47 16,0 0-47-16,7 24 47 0,-2 7-47 0,-5-31 46 15,0 0-46-15,7 39 47 0,2 4-47 0,-9-43 20 16,0 0-20-16,8 40 20 0,-4 2-20 0,-4-42 13 15,0 0-13-15,5 36 13 0,0-3-13 0,-5-33 27 16,0 0-27-16,7 31 27 0,-1-4-27 0,-6-27 5 0,0 0-5 16,3 21 6-16,-1-2-6 0,-2-19 16 0,0 0-16 0,3 12 17 15,4-4-17-15,-7-8 23 0,0 0-23 16,2 4 24-16,5-8-24 0,-7 4 13 0,0 0-13 0,5-8 14 16,-1-8-14-16,-4 16 18 0,0 0-18 0,8-17 19 15,1-9-19-15,-9 26 15 0,0 0-15 0,12-29 15 16,0-2-15-16,-12 31 9 0,0 0-9 0,11-36 10 15,5 1-10-15,-16 35 4 0,0 0-4 0,12-40 4 16,5 2-4-16,-17 38 7 0,0 0-7 0,14-36 7 16,4 0-7-16,-18 36 3 0,0 0-3 0,15-30 3 15,3-3-3-15,-18 33 1 0,0 0-1 0,15-27 2 16,-1 4-2-16,-14 23 16 0,0 0-16 0,12-20 17 16,-3 4-17-16,-9 16 0 0,0 0 0 0,9-8 1 15,-6 4-1-15,-3 4-85 0,0 0 85 0,6 4-84 0,-6 8 84 16,0-12-142-16,0 0 142 0,0 8-142 0,0-1 142 15,0 10-973-15</inkml:trace>
  <inkml:trace contextRef="#ctx0" brushRef="#br0" timeOffset="-194868.98">5986 2941 371 0,'0'0'0'0,"3"-3"0"0,1-2 0 16,-4 5 76-16,0 0-76 0,5-7 76 0,-5-2-76 16,0 9 75-16,0 0-75 0,0-6 75 0,0 0-75 0,0 6 77 15,0 0-77-15,0-8 77 0,-3 4-77 0,3 4 59 16,0 0-59-16,-2-6 60 0,-2 2-60 0,4 4 69 16,0 0-69-16,-3-2 69 0,1 2-69 0,2 0 42 15,0 0-42-15,-3 2 43 0,-4 8-43 0,7-10 43 16,0 0-43-16,-6 16 43 0,-2 8-43 0,8-24 27 15,0 0-27-15,-5 29 27 0,1 9-27 0,4-38 16 16,0 0-16-16,0 36 17 0,4 0-17 0,-4-36 18 16,0 0-18-16,5 30 19 0,3-2-19 0,-8-28 3 0,0 0-3 15,16 24 4-15,3-5-4 0,-19-19 3 0,0 0-3 16,25 12 3-16,-1-9-3 0,-24-3 2 0,0 0-2 16,23 0 2-16,1-7-2 0,-24 7 4 0,0 0-4 0,21-12 4 15,-4-3-4-15,-17 15 20 0,0 0-20 0,14-21 20 16,-1-6-20-16,-13 27 7 0,0 0-7 0,5-22 8 15,-2 1-8-15,-3 21 34 0,0 0-34 0,-5-19 34 16,-4 2-34-16,9 17 27 0,0 0-27 0,-15-12 27 16,-3-2-27-16,18 14 3 0,0 0-3 0,-17-8 4 15,-1 3-4-15,18 5 17 0,0 0-17 0,-15-7 17 16,1 3-17-16,14 4-40 0,0 0 40 0,-12-1-40 16,6 1 40-16,6 0-138 0,0 0 138 0,-7 1-138 15,4 3 138-15,-6 3-855 0</inkml:trace>
  <inkml:trace contextRef="#ctx0" brushRef="#br0" timeOffset="-194238.66">6359 2844 494 0,'0'0'0'0,"-4"3"0"16,2 1 0-16,2-4 83 0,0 0-83 0,0 7 84 15,0-2-84-15,0-5 77 0,0 0-77 0,2 3 77 16,2 2-77-16,-4-5 57 0,0 0-57 0,3 10 57 0,-1-1-57 16,-2-9 42-16,0 0-42 0,3 15 43 0,1 6-43 0,-4-21 35 15,0 0-35-15,5 24 35 0,4 7-35 16,-9-31 8-16,0 0-8 0,12 27 9 0,0 1-9 0,-12-28 20 16,0 0-20-16,12 20 20 0,2 2-20 0,-14-22 22 15,0 0-22-15,18 16 23 0,1-8-23 0,-19-8 38 16,0 0-38-16,17 6 39 0,4-6-39 0,-21 0 42 15,0 0-42-15,14-6 43 0,0-9-43 0,-14 15 27 16,0 0-27-16,16-20 27 0,-4-4-27 0,-12 24 46 16,0 0-46-16,14-31 47 0,2-4-47 0,-16 35 40 15,0 0-40-15,8-32 40 0,1-4-40 0,-9 36 4 0,0 0-4 16,4-31 5-16,-3 7-5 0,-1 24-98 0,0 0 98 16,0-19-98-16,0 4 98 0,0 15-134 0,0 0 134 15,-10 3-134-15,-6 13 134 0,-13 3-747 0</inkml:trace>
  <inkml:trace contextRef="#ctx0" brushRef="#br0" timeOffset="-193683.61">6817 2696 796 0,'0'0'0'0,"-4"6"0"0,3 0 0 0,1-6 121 0,0 0-121 15,0 0 122-15,0 0-122 0,0 0 100 0,0 0-100 16,0 0 100-16,1 0-100 0,-1 0 68 0,0 0-68 16,0 0 69-16,7 4-69 0,-7-4 31 0,0 0-31 15,0 5 31-15,2 4-31 0,-2-9 39 0,0 0-39 0,4 22 39 16,-4 5-39-16,0-27 8 0,0 0-8 0,0 33 8 15,3 3-8-15,-3-36 12 0,0 0-12 0,2 37 13 16,5 3-13-16,-7-40 16 0,0 0-16 0,5 39 17 16,2 1-17-16,-7-40 0 0,0 0 0 0,2 39 1 15,1-3-1-15,-3-36 0 0,0 0 0 0,4 33 1 16,1-3-1-16,-5-30 3 0,0 0-3 0,3 23 3 16,6-3-3-16,-9-20 0 0,0 0 0 0,12 16 0 15,2-4 0-15,-14-12 1 0,0 0-1 0,16 3 2 16,5-6-2-16,-21 3 1 0,0 0-1 0,22-9 2 15,3-3-2-15,-25 12-25 0,0 0 25 0,21-15-24 16,1-4 24-16,-22 19-179 0,0 0 179 0,18-19-178 16,-6 2 178-16,18-19-794 0</inkml:trace>
  <inkml:trace contextRef="#ctx0" brushRef="#br0" timeOffset="-193368.45">6665 2708 919 0,'0'0'0'0,"7"12"0"15,7 9 0-15,-14-21 129 0,0 0-129 0,7 3 130 16,-2-6-130-16,-5 3 113 0,0 0-113 0,13 0 113 16,-1 0-113-16,-12 0 79 0,0 0-79 0,21 3 79 15,1 4-79-15,-22-7 50 0,0 0-50 0,25 5 50 16,6-1-50-16,-31-4-27 0,0 0 27 0,37 3-27 16,1 2 27-16,-38-5-84 0,0 0 84 0,71 7-1056 15,-142-14 1056-15</inkml:trace>
  <inkml:trace contextRef="#ctx0" brushRef="#br0" timeOffset="-176103.49">13425 2914 214 0,'0'0'0'0,"8"-5"0"15,8-7 0-15,-16 12 87 0,0 0-87 0,5-4 87 16,-5 1-87-16,0 3 103 0,0 0-103 0,0 0 104 16,-5 0-104-16,5 0 94 0,0 0-94 0,-3 0 94 15,-1 0-94-15,4 0 91 0,0 0-91 0,0 0 91 16,-3 0-91-16,3 0 67 0,0 0-67 0,1-3 67 16,5-6-67-16,-6 9 60 0,0 0-60 0,5-7 61 15,4-1-61-15,-9 8 46 0,0 0-46 0,12-9 47 16,5-3-47-16,-17 12 48 0,0 0-48 0,18-12 48 15,3-3-48-15,-21 15 36 0,0 0-36 0,24-19 37 16,-1 0-37-16,-23 19 15 0,0 0-15 0,27-21 16 16,-2-3-16-16,-25 24 22 0,0 0-22 0,28-20 22 0,0-2-22 15,-28 22 22-15,0 0-22 0,27-21 23 0,3-1-23 16,-30 22 8-16,0 0-8 0,30-21 8 0,1 1-8 16,-31 20 34-16,0 0-34 0,35-23 35 0,3-1-35 0,-38 24 5 15,0 0-5-15,33-24 5 0,6 0-5 0,-39 24 10 16,0 0-10-16,31-22 10 0,2-2-10 0,-33 24 9 15,0 0-9-15,30-24 9 0,1-3-9 0,-31 27 8 16,0 0-8-16,30-24 8 0,-1 0-8 0,-29 24 1 16,0 0-1-16,30-22 1 0,0-2-1 0,-30 24 3 15,0 0-3-15,33-28 3 0,3 4-3 0,-36 24 5 16,0 0-5-16,37-27 5 0,3-1-5 0,-40 28 0 0,0 0 0 16,35-24 1-16,-4 0-1 0,-31 24 13 0,0 0-13 15,30-24 13-15,-2 2-13 0,-28 22 1 0,0 0-1 16,24-17 1-16,-1-2-1 0,-23 19 0 0,0 0 0 0,20-12 0 15,1 0 0-15,-21 12 7 0,0 0-7 0,14-12 7 16,2 5-7-16,-16 7 1 0,0 0-1 0,9-5 1 16,-1-2-1-16,-8 7 3 0,0 0-3 0,9-3 4 15,-7 1-4-15,-2 2 6 0,0 0-6 0,0 0 6 16,3 0-6-16,-3 0 0 0,0 0 0 0,0 0 0 16,0 0 0-16,0 0-81 0,0 0 81 0,0 0-81 15,0 5 81-15,0-5-119 0,0 0 119 0,0 4-1054 16,0-8 1054-16</inkml:trace>
  <inkml:trace contextRef="#ctx0" brushRef="#br0" timeOffset="-174781.94">14902 1134 404 0,'0'0'0'16,"0"0"85"-16,0 0-85 0,0 0 86 0,7-7-86 15,-7 7 56-15,0 0-56 0,2-5 56 0,1 2-56 0,-3 3 68 16,0 0-68-16,4-4 69 0,-1-1-69 0,-3 5 55 15,0 0-55-15,0 0 56 0,5 0-56 0,-5 0 56 16,0 0-56-16,0 2 56 0,0 5-56 0,0-7 50 16,0 0-50-16,0 19 51 0,0 5-51 0,0-24 32 15,0 0-32-15,0 32 33 0,0 7-33 0,0-39 39 16,0 0-39-16,-3 40 39 0,1-1-39 0,2-39 33 16,0 0-33-16,-2 31 34 0,1-3-34 0,1-28 22 15,0 0-22-15,0 23 22 0,-4-4-22 0,4-19 29 0,0 0-29 16,0 17 29-16,-5-6-29 0,5-11 6 0,0 0-6 15,0 8 7-15,0-4-7 0,0-4 27 0,0 0-27 16,0 0 27-16,5-7-27 0,-5 7 19 0,0 0-19 0,5-9 20 16,2-3-20-16,-7 12 4 0,0 0-4 0,9-15 5 15,3-9-5-15,-12 24 15 0,0 0-15 0,9-27 15 16,0-1-15-16,-9 28 15 0,0 0-15 0,8-31 15 16,5 0-15-16,-13 31 8 0,0 0-8 0,10-29 9 15,2-2-9-15,-12 31 9 0,0 0-9 0,12-24 10 16,1 1-10-16,-13 23 1 0,0 0-1 0,12-19 1 15,-2 7-1-15,-10 12 0 0,0 0 0 0,9-12 0 16,1 5 0-16,-10 7-1 0,0 0 1 0,9-2 0 16,3 4 0-16,-12-2-3 0,0 0 3 0,11 7-3 15,1 1 3-15,-12-8 0 0,0 0 0 0,12 12 1 0,0 4-1 16,-12-16 0-16,0 0 0 0,13 18 1 0,1 10-1 16,-14-28 0-16,0 0 0 0,12 27 0 0,-4 6 0 15,-8-33 3-15,0 0-3 0,4 27 3 0,1 4-3 16,-5-31 20-16,0 0-20 0,0 24 20 0,0 0-20 0,0-24 3 15,0 0-3-15,-5 19 4 0,1-4-4 0,4-15 0 16,0 0 0-16,-3 14 1 0,0-4-1 0,3-10-41 16,0 0 41-16,-2 9-41 0,-2-2 41 0,4-7-128 15,0 0 128-15,-8 5-128 0,-6-5 128 0,-7 7-946 16</inkml:trace>
  <inkml:trace contextRef="#ctx0" brushRef="#br0" timeOffset="-173249.99">13534 3161 987 0,'0'0'0'0,"9"0"0"0,3 0 0 0,-12 0 130 16,0 0-130-16,9 1 131 0,-5-1-131 0,-4 0-17 16,0 0 17-16,5 4-16 0,-5-4 16 0,0 0-17 15,0 0 17-15,0 0-17 0,0 3 17 0,0-3-19 16,0 0 19-16,0 5-18 0,0 6 18 0,0-11-10 16,0 0 10-16,0 12-10 0,5 0 10 0,-5-12-3 15,0 0 3-15,7 19-3 0,2 5 3 0,-9-24 0 16,0 0 0-16,10 24 1 0,6 3-1 0,-16-27 4 15,0 0-4-15,14 24 4 0,5 3-4 0,-19-27 22 16,0 0-22-16,17 24 23 0,4 0-23 0,-21-24 3 0,0 0-3 16,19 28 3-16,2-1-3 0,-21-27 13 0,0 0-13 15,21 28 13-15,4 2-13 0,-25-30 9 0,0 0-9 0,21 29 9 16,1 2-9-16,-22-31 8 0,0 0-8 0,25 31 9 16,-3 2-9-16,-22-33 8 0,0 0-8 0,23 34 8 15,0-3-8-15,-23-31 8 0,0 0-8 0,20 27 8 16,-2 2-8-16,-18-29 3 0,0 0-3 0,16 24 4 15,1 2-4-15,-17-26 12 0,0 0-12 0,14 24 12 16,2 3-12-16,-16-27 0 0,0 0 0 0,13 24 1 16,0-3-1-16,-13-21 0 0,0 0 0 0,12 22 1 15,-2 2-1-15,-10-24 7 0,0 0-7 0,11 21 8 16,-3-2-8-16,-8-19 3 0,0 0-3 0,9 20 3 16,2-1-3-16,-11-19 2 0,0 0-2 0,10 15 2 15,1-3-2-15,-11-12 10 0,0 0-10 0,10 12 11 0,4-3-11 16,-14-9 3-16,0 0-3 0,12 3 4 0,0 1-4 15,-12-4 6-15,0 0-6 0,11 2 6 0,-2-1-6 16,-9-1 7-16,0 0-7 0,6 2 8 0,3-2-8 0,-9 0 3 16,0 0-3-16,2 3 3 0,1-3-3 0,-3 0 6 15,0 0-6-15,0 0 6 0,4 0-6 0,-4 0-41 16,0 0 41-16,0 0-41 0,0 0 41 0,0 0-128 16,0 0 128-16,0 0-127 0,0 0 127 0,0 0-707 15</inkml:trace>
  <inkml:trace contextRef="#ctx0" brushRef="#br0" timeOffset="-172200.16">14693 3901 404 0,'0'0'0'0,"0"0"0"0,0 0 0 0,0 0 85 16,0 0-85-16,0 0 86 0,0 0-86 0,0 0 78 0,0 0-78 16,0 0 79-16,0 0-79 0,0 0 62 0,0 0-62 15,0 0 62-15,0 0-62 0,0 0 39 0,0 0-39 16,0 0 40-16,0 32-40 0,0-32 52 0,0 0-52 0,2 28 52 16,-1 6-52-16,-1-34 53 0,0 0-53 0,2 39 54 15,2 9-54-15,-4-48 38 0,0 0-38 0,0 43 38 16,0-3-38-16,0-40 18 0,0 0-18 0,0 39 19 15,-4-3-19-15,4-36 36 0,0 0-36 0,-2 31 37 16,1 1-37-16,1-32 19 0,0 0-19 0,-2 31 20 16,2-3-20-16,0-28 10 0,0 0-10 0,0 27 11 15,0-6-11-15,0-21 35 0,0 0-35 0,-4 15 36 16,4-3-36-16,0-12 18 0,0 0-18 0,-1 12 18 16,1-5-18-16,0-7 5 0,0 0-5 0,0 2 5 15,0-1-5-15,0-1-4 0,0 0 4 0,0 0-3 16,5-7 3-16,-5 7-173 0,0 0 173 0,2-8-173 15,1-6 173-15,-3 14-156 0,0 0 156 0,-3-20-155 0,-4-8 155 16,-4-20-535-16</inkml:trace>
  <inkml:trace contextRef="#ctx0" brushRef="#br0" timeOffset="-171658.87">14740 3901 595 0,'0'0'0'0,"-5"0"0"16,1 0 0-16,4 0 94 0,0 0-94 0,0-7 94 16,0-5-94-16,0 12 112 0,0 0-112 0,4-9 113 15,1-3-113-15,-5 12 94 0,0 0-94 0,9-10 95 16,-4 2-95-16,-5 8 63 0,0 0-63 0,12-6 64 16,6 5-64-16,-18 1 43 0,0 0-43 0,19 3 44 15,2 4-44-15,-21-7 48 0,0 0-48 0,22 12 48 16,3 3-48-16,-25-15 5 0,0 0-5 0,21 16 6 15,1 1-6-15,-22-17 20 0,0 0-20 0,16 19 20 0,1 0-20 16,-17-19 22-16,0 0-22 0,13 20 23 0,-3-4-23 16,-10-16 7-16,0 0-7 0,7 15 8 0,-4 2-8 0,-3-17 34 15,0 0-34-15,2 16 35 0,-4-1-35 0,2-15 18 16,0 0-18-16,-3 17 18 0,-1-1-18 0,4-16 5 16,0 0-5-16,-8 15 5 0,-4 0-5 0,12-15 16 15,0 0-16-15,-13 16 17 0,1-8-17 0,12-8 14 16,0 0-14-16,-17 11 15 0,-6-6-15 0,23-5 3 15,0 0-3-15,-26 0 4 0,-4 0-4 0,30 0 7 16,0 0-7-16,-21 0 8 0,1-4-8 0,20 4-5 16,0 0 5-16,-13 0-5 0,1-1 5 0,12 1-118 15,0 0 118-15,-14 5-117 0,2 3 117 0,-18 6-1090 0</inkml:trace>
  <inkml:trace contextRef="#ctx0" brushRef="#br0" timeOffset="-169602.7">14426 824 91 0,'0'0'0'0,"0"0"57"15,0 0-57-15,0 0 57 0,0 0-57 0,0 0 57 16,0 0-57-16,0 0 58 0,0 0-58 0,0 0 74 16,0 0-74-16,0 0 74 0,0 0-74 0,0 0 67 15,0 0-67-15,0 0 68 0,0 0-68 0,0 0 54 16,0 0-54-16,0 0 54 0,0 0-54 0,0 0 62 16,0 0-62-16,0 0 63 0,21 0-63 0,-21 0 57 0,0 0-57 15,13 7 57-15,-1-2-57 0,-12-5 50 0,0 0-50 16,12 7 51-16,-2 1-51 0,-10-8 55 0,0 0-55 15,13 7 56-15,-5 5-56 0,-8-12 38 0,0 0-38 0,7 9 39 16,2 3-39-16,-9-12 18 0,0 0-18 0,9 7 18 16,-1 1-18-16,-8-8 36 0,0 0-36 0,9 4 37 15,0 1-37-15,-9-5 19 0,0 0-19 0,9 3 20 16,-1-6-20-16,-8 3 5 0,0 0-5 0,5 0 5 16,2-5-5-16,-7 5-4 0,0 0 4 0,6-4-3 15,-1-4 3-15,-5 8-145 0,0 0 145 0,7-7-145 16,-4-5 145-16,6-7-729 0</inkml:trace>
  <inkml:trace contextRef="#ctx0" brushRef="#br0" timeOffset="-169317.46">14552 666 673 0,'2'4'0'0,"-2"-4"86"16,0 0-86-16,3 5 86 0,1 2-86 0,-4-7 81 15,0 0-81-15,5 3 81 0,4 2-81 0,-9-5 59 16,0 0-59-16,8 4 60 0,1 3-60 0,-9-7 26 16,0 0-26-16,14 8 26 0,5 1-26 0,-19-9 18 0,0 0-18 15,17 7 19-15,-1 5-19 0,-16-12 10 0,0 0-10 16,18 8 10-16,-1 4-10 0,-17-12-33 0,0 0 33 15,14 7-32-15,2 2 32 0,-16-9-165 0,0 0 165 0,8 3-165 16,1 2 165-16,7 2-529 0</inkml:trace>
  <inkml:trace contextRef="#ctx0" brushRef="#br0" timeOffset="-168520.56">15491 886 427 0,'0'0'0'0,"0"0"121"16,0 0-121-16,5-7 121 0,7 0-121 0,-12 7 82 15,0 0-82-15,9-9 82 0,5-3-82 0,-14 12 49 16,0 0-49-16,12-12 50 0,-1 0-50 0,-11 12 37 16,0 0-37-16,10-8 38 0,2-4-38 0,-12 12 14 15,0 0-14-15,12-14 15 0,-1 2-15 0,-11 12 12 16,0 0-12-16,10-12 12 0,-1 0-12 0,-9 12 9 0,0 0-9 15,9-8 10-15,-1-1-10 0,-8 9 8 0,0 0-8 16,6-10 8-16,1 1-8 0,-7 9-10 0,0 0 10 16,1-3-9-16,1-2 9 0,-2 5-158 0,0 0 158 0,2-4-158 15,1 1 158-15,-3 3-147 0,0 0 147 0,0 0-147 16,-7 3 147-16,2 1-253 0</inkml:trace>
  <inkml:trace contextRef="#ctx0" brushRef="#br0" timeOffset="-168295.63">15623 879 572 0,'0'0'0'15,"0"0"125"-15,0 0-125 0,12-12 126 0,9-4-126 16,-21 16 84-16,0 0-84 0,18-12 85 0,-1 0-85 15,-17 12 52-15,0 0-52 0,16-12 52 0,-4 6-52 0,-12 6-154 16,0 0 154-16,9-9-154 0,-4 6 154 0,-5 3-127 16,0 0 127-16,-7 0-126 0,-3 3 126 0,-6-3-310 15</inkml:trace>
  <inkml:trace contextRef="#ctx0" brushRef="#br0" timeOffset="-167228.58">14311 3373 348 0,'0'0'0'0,"4"5"0"16,1 7 0-16,-5-12 34 0,0 0-34 0,4 4 35 15,-3-1-35-15,-1-3 59 0,0 0-59 0,0 0 60 16,0 0-60-16,0 0 63 0,0 0-63 0,0 2 64 15,2 1-64-15,-2-3 44 0,0 0-44 0,5 11 44 16,-3 2-44-16,-2-13 32 0,0 0-32 0,7 23 32 16,-2 7-32-16,-5-30 33 0,0 0-33 0,7 26 33 15,-2 0-33-15,-5-26 21 0,0 0-21 0,6 20 21 16,1-1-21-16,-7-19 10 0,0 0-10 0,3 12 11 16,2 0-11-16,-5-12 0 0,0 0 0 0,4 9 0 15,-4-6 0-15,0-3-138 0,0 0 138 0,0 0-138 0,2-8 138 16,-1 1-407-16</inkml:trace>
  <inkml:trace contextRef="#ctx0" brushRef="#br0" timeOffset="-166943.21">14421 3334 415 0,'0'0'0'0,"-3"5"0"0,3 7 0 0,0-12 109 0,0 0-109 15,0 8 109-15,5 3-109 0,-5-11 79 0,0 0-79 0,7 8 79 16,2 4-79-16,-9-12 58 0,0 0-58 16,12 16 59-16,0 3-59 0,-12-19 39 0,0 0-39 0,10 13 40 15,1 1-40-15,-11-14 9 0,0 0-9 0,7 12 9 16,0 0-9-16,-7-12 0 0,0 0 0 0,3 9 1 15,3-3-1-15,-6-6-132 0,0 0 132 0,8 5-131 16,1-8 131-16,8 6-465 0</inkml:trace>
  <inkml:trace contextRef="#ctx0" brushRef="#br0" timeOffset="-166148.21">15139 3634 628 0,'0'0'0'0,"-4"0"0"0,1 3 0 0,3-3 70 16,0 0-70-16,3-7 70 0,4-5-70 0,-7 12 53 0,0 0-53 16,11-12 53-16,1-3-53 0,-12 15 34 0,0 0-34 15,16-21 35-15,-2-1-35 0,-14 22 15 0,0 0-15 16,17-21 15-16,1-3-15 0,-18 24 18 0,0 0-18 0,19-22 18 16,-2 2-18-16,-17 20 16 0,0 0-16 0,18-19 17 15,-1 2-17-15,-17 17 4 0,0 0-4 0,16-19 4 16,-4 0-4-16,-12 19 3 0,0 0-3 0,14-17 3 15,-2 1-3-15,-12 16 11 0,0 0-11 0,9-12 11 16,-4 4-11-16,-5 8-2 0,0 0 2 0,7-7-1 16,-5 3 1-16,-2 4-136 0,0 0 136 0,0 0-135 15,3-3 135-15,-3 3-153 0,0 0 153 0,0 0-152 16,0 7 152-16,0-4-277 0</inkml:trace>
  <inkml:trace contextRef="#ctx0" brushRef="#br0" timeOffset="-165908.83">15355 3634 662 0,'0'0'0'0,"5"-9"0"0,7-5 0 0,-12 14 135 15,0 0-135-15,16-17 135 0,3-7-135 0,-19 24 96 16,0 0-96-16,19-26 97 0,1 1-97 0,-20 25 51 0,0 0-51 16,19-23 51-16,-2 0-51 0,-17 23-116 15,0 0 116-15,18-21-115 0,-3 6 115 0,20-25-659 0</inkml:trace>
  <inkml:trace contextRef="#ctx0" brushRef="#br0" timeOffset="-114307.89">16712 831 1177 0,'0'0'0'0,"0"0"-140"16,0 0 140-16,0 0-140 0,7-4 140 0,-7 4 26 16,0 0-26-16,4 0 26 0,-1-3-26 0,-3 3 34 0,0 0-34 15,0 0 35-15,4 0-35 0,-4 0 23 0,0 0-23 16,0 0 24-16,0 0-24 0,0 0 39 0,0 0-39 16,0 0 39-16,1 3-39 0,-1-3 52 0,0 0-52 15,0 9 52-15,0 1-52 0,0-10 53 0,0 0-53 0,-5 21 54 16,-4 11-54-16,9-32 32 0,0 0-32 0,-5 38 33 15,2 7-33-15,3-45 34 0,0 0-34 0,-7 42 34 16,3 1-34-16,4-43 32 0,0 0-32 0,-2 40 33 16,-1-4-33-16,3-36 3 0,0 0-3 0,0 36 3 15,0-6-3-15,0-30 8 0,0 0-8 0,3 28 9 16,-3-4-9-16,0-24 15 0,0 0-15 0,4 19 15 16,-1-4-15-16,-3-15 3 0,0 0-3 0,6 12 4 15,-6-3-4-15,0-9 12 0,0 0-12 0,1 8 13 16,1-4-13-16,-2-4 3 0,0 0-3 0,2 3 4 15,-2 1-4-15,0-4-131 0,0 0 131 0,0 0-131 0,-2 5 131 16,2-5-130-16,0 0 130 0,-2 3-814 0,4-6 814 16</inkml:trace>
  <inkml:trace contextRef="#ctx0" brushRef="#br0" timeOffset="-113963.55">16341 1461 348 0,'0'0'0'0,"0"0"146"0,0 0-146 16,0 0 147-16,17-8-147 0,-17 8 106 0,0 0-106 15,11-4 106-15,1 4-106 0,-12 0 79 0,0 0-79 16,16 0 79-16,5 0-79 0,-21 0 59 0,0 0-59 0,24 5 59 15,6 2-59-15,-30-7 56 0,0 0-56 0,33 9 57 16,2-2-57-16,-35-7 38 0,0 0-38 0,36 3 39 16,3 2-39-16,-39-5 18 0,0 0-18 0,34 4 18 15,-1-8-18-15,-33 4 30 0,0 0-30 0,28 0 30 16,-3-5-30-16,-25 5 11 0,0 0-11 0,21-3 11 16,-7-1-11-16,-14 4 11 0,0 0-11 0,12-3 11 15,0 3-11-15,-12 0 17 0,0 0-17 0,5-2 17 16,-1-1-17-16,-4 3-147 0,0 0 147 0,3-4-146 15,1 1 146-15,3-2-804 0</inkml:trace>
  <inkml:trace contextRef="#ctx0" brushRef="#br0" timeOffset="-113617.47">16372 910 460 0,'0'0'0'0,"0"0"119"0,0 0-119 15,14-11 120-15,7-1-120 0,-21 12 88 0,0 0-88 0,21-12 89 16,7 0-89-16,-28 12 79 0,0 0-79 0,31-8 80 15,4 1-80-15,-35 7 49 0,0 0-49 0,39-5 50 16,2-2-50-16,-41 7 43 0,0 0-43 0,35-3 44 16,2 1-44-16,-37 2 35 0,0 0-35 0,29 0 36 15,-4 5-36-15,-25-5 33 0,0 0-33 0,19 0 34 16,-5 3-34-16,-14-3 0 0,0 0 0 0,10 0 1 16,-4 4-1-16,-6-4-161 0,0 0 161 0,5 5-160 15,-2-2 160-15,2 6-680 0</inkml:trace>
  <inkml:trace contextRef="#ctx0" brushRef="#br0" timeOffset="-113167.68">17095 1359 292 0,'0'0'0'0,"0"0"112"0,0 0-112 0,0 3 113 15,0 2-113-15,0-5 85 0,0 0-85 0,0 7 85 16,2 5-85-16,-2-12 64 0,0 0-64 0,2 15 65 16,0 2-65-16,-2-17 49 0,0 0-49 0,1 23 49 15,-1 6-49-15,0-29 30 0,0 0-30 0,0 27 30 16,2-4-30-16,-2-23 8 0,0 0-8 0,0 20 9 15,0-4-9-15,0-16 29 0,0 0-29 0,0 12 29 16,-2-4-29-16,2-8-71 0,0 0 71 0,0 4-71 16,2-1 71-16,-2-3-126 0,0 0 126 0,0-3-126 0,0-6 126 15,0-1-400-15</inkml:trace>
  <inkml:trace contextRef="#ctx0" brushRef="#br0" timeOffset="-112927.66">17214 1394 337 0,'0'0'0'0,"0"0"145"15,0 0-145-15,2 9 145 0,5 6-145 0,-7-15 139 16,0 0-139-16,1 12 139 0,1 0-139 0,-2-12 91 16,0 0-91-16,5 19 91 0,-1 5-91 0,-4-24 60 0,0 0-60 15,0 23 60-15,1 1-60 0,-1-24 52 0,0 0-52 0,2 20 53 16,-2-1-53-16,0-19 31 0,0 0-31 15,0 17 31-15,0-2-31 0,0-15 1 0,0 0-1 0,0 11 1 16,2-3-1-16,-2-8-138 0,0 0 138 0,0 0-138 16,5-3 138-16,2 3-731 0</inkml:trace>
  <inkml:trace contextRef="#ctx0" brushRef="#br0" timeOffset="-112731.65">17249 1516 841 0,'0'0'0'0,"0"0"137"0,0 0-137 0,12 12 138 16,10 4-138-16,-22-16 61 0,0 0-61 0,20 8 61 15,-1 1-61-15,-19-9 25 0,0 0-25 0,19 7 26 0,0-7-26 16,-19 0 1-16,0 0-1 0,16 0 1 0,-4-4-1 16,-12 4-2-16,0 0 2 0,12-8-2 0,-3-4 2 15,-9 12-172-15,0 0 172 0,5-16-171 0,-1 1 171 0,6-18-606 16</inkml:trace>
  <inkml:trace contextRef="#ctx0" brushRef="#br0" timeOffset="-112567.49">17418 1386 617 0,'0'5'0'0,"0"-5"102"16,0 0-102-16,0 15 103 0,-6 13-103 0,6-28 87 16,0 0-87-16,-3 31 87 0,3 5-87 0,0-36 67 0,0 0-67 15,-4 36 68-15,4-2-68 0,0-34 33 0,0 0-33 16,0 27 33-16,0-3-33 0,0-24-118 0,0 0 118 15,0 16-117-15,0-8 117 0,0-8-141 0,0 0 141 0,-3-3-140 16,-2-6 140-16,-4-3-416 0</inkml:trace>
  <inkml:trace contextRef="#ctx0" brushRef="#br0" timeOffset="-112400.95">17059 1103 1009 0,'7'4'0'0,"-7"-4"122"0,0 0-122 0,0 3 122 16,-4 6-122-16,4-9 82 0,0 0-82 0,4 3 83 16,3-3-83-16,-7 0 15 0,0 0-15 0,14-7 15 15,0-1-15-15,-14 8-162 0,0 0 162 0,20-12-161 0,8 0 161 16,21-11-744-16</inkml:trace>
  <inkml:trace contextRef="#ctx0" brushRef="#br0" timeOffset="-111967.11">17743 1682 707 0,'0'0'0'0,"0"0"168"0,0 0-168 0,0 4 168 16,2 4-168-16,-2-8 133 0,0 0-133 0,0 16 134 16,-2 3-134-16,2-19 101 0,0 0-101 0,-3 30 102 15,-6 6-102-15,9-36 50 0,0 0-50 0,-12 43 50 0,-4 2-50 16,16-45 39-16,0 0-39 0,-14 46 39 0,-6-1-39 16,20-45 25-16,0 0-25 0,-18 42 26 0,1-2-26 15,17-40-73-15,0 0 73 0,-18 31-72 0,6-4 72 0,12-27-115 16,0 0 115-16,-28 55-1005 0,56-110 1005 0</inkml:trace>
  <inkml:trace contextRef="#ctx0" brushRef="#br0" timeOffset="-110300.47">18139 819 247 0,'0'0'0'0,"0"0"74"0,0 0-74 0,2 5 74 0,1 7-74 16,-3-12 74-16,0 0-74 0,4 10 75 0,-3-5-75 15,-1-5 75-15,0 0-75 0,2 16 76 0,-2 8-76 16,0-24 61-16,0 0-61 0,2 27 61 0,1 8-61 0,-3-35 64 16,0 0-64-16,2 35 64 0,0 10-64 0,-2-45 52 15,0 0-52-15,-2 43 53 0,0 3-53 0,2-46 44 16,0 0-44-16,0 51 45 0,-5 4-45 0,5-55 36 16,0 0-36-16,-3 45 36 0,-4-2-36 0,7-43 39 15,0 0-39-15,-6 36 40 0,3-6-40 0,3-30 15 16,0 0-15-16,-2 24 16 0,-1-5-16 0,3-19 31 15,0 0-31-15,-2 16 31 0,0-8-31 0,2-8-13 0,0 0 13 16,-2 9-12-16,2-6 12 0,0-3-117 0,0 0 117 16,0 0-117-16,0 0 117 0,0 0-754 0</inkml:trace>
  <inkml:trace contextRef="#ctx0" brushRef="#br0" timeOffset="-109984.33">17897 1626 561 0,'0'0'0'0,"0"0"107"0,0 0-107 0,17-4 108 16,6-8-108-16,-23 12 102 0,0 0-102 0,22-3 103 15,3-4-103-15,-25 7 65 0,0 0-65 0,28-2 65 0,1 2-65 16,-29 0 27-16,0 0-27 0,30 5 27 0,0-1-27 15,-30-4 10-15,0 0-10 0,26 7 11 0,3-2-11 16,-29-5 18-16,0 0-18 0,25 3 18 0,1 1-18 16,-26-4 7-16,0 0-7 0,21 1 8 0,1-1-8 0,-22 0 3 15,0 0-3-15,18-1 4 0,-3 1-4 0,-15 0 13 16,0 0-13-16,13-4 13 0,-5-3-13 0,-8 7-130 16,0 0 130-16,4-5-129 0,-2-7 129 0,-2 12-135 15,0 0 135-15,-4-12-135 0,-5-3 135 0,-3-16-462 16</inkml:trace>
  <inkml:trace contextRef="#ctx0" brushRef="#br0" timeOffset="-109654.21">17898 886 359 0,'0'0'0'0,"0"0"131"0,0 0-131 0,16-4 131 15,9-3-131-15,-25 7 114 0,0 0-114 0,26-8 115 16,0 1-115-16,-26 7 73 0,0 0-73 0,26-5 74 16,7 1-74-16,-33 4 41 0,0 0-41 0,31-5 42 15,6-2-42-15,-37 7 29 0,0 0-29 0,31-3 29 16,6 3-29-16,-37 0 7 0,0 0-7 0,31-3 8 0,1 3-8 15,-32 0 18-15,0 0-18 0,26 0 18 0,-2 0-18 16,-24 0 22-16,0 0-22 0,19 3 23 0,-1-3-23 16,-18 0-63-16,0 0 63 0,12 3-62 0,-2-3 62 0,-10 0-147 15,0 0 147-15,6 4-146 0,-5-4 146 0,6 0-516 16</inkml:trace>
  <inkml:trace contextRef="#ctx0" brushRef="#br0" timeOffset="-109084.15">18608 1391 617 0,'0'0'0'15,"0"0"74"-15,0 0-74 0,0 7 75 0,-2 5-75 16,2-12 58-16,0 0-58 0,-5 15 59 0,-2 1-59 16,7-16 30-16,0 0-30 0,-7 20 30 0,1 4-30 0,6-24 15 15,0 0-15-15,-1 28 16 0,6 3-16 0,-5-31 35 16,0 0-35-16,5 29 35 0,7-2-35 0,-12-27 18 16,0 0-18-16,16 26 19 0,3-6-19 0,-19-20 19 15,0 0-19-15,21 12 20 0,3-5-20 0,-24-7 34 16,0 0-34-16,25-3 35 0,1-6-35 0,-26 9 18 15,0 0-18-15,21-15 19 0,-4-8-19 0,-17 23 29 16,0 0-29-16,12-24 29 0,-5-3-29 0,-7 27 31 16,0 0-31-16,2-27 31 0,-7-1-31 0,5 28 20 0,0 0-20 15,-11-24 20-15,-6 0-20 0,17 24 36 0,0 0-36 16,-17-19 36-16,-1 7-36 0,18 12 12 0,0 0-12 16,-15-8 13-16,2 1-13 0,13 7-6 0,0 0 6 0,-12 0-6 15,2 3 6-15,10-3-140 0,0 0 140 0,-7 7-139 16,2-2 139-16,5-5-165 0,0 0 165 0,3 11-165 15,0 2 165-15,4 13-546 0</inkml:trace>
  <inkml:trace contextRef="#ctx0" brushRef="#br0" timeOffset="-108693.47">18970 1461 359 0,'0'0'0'0,"0"0"80"16,0 0-80-16,-2 9 81 0,0 1-81 0,2-10 75 15,0 0-75-15,0 14 76 0,2 0-76 0,-2-14 66 16,0 0-66-16,2 13 66 0,3 3-66 0,-5-16 46 15,0 0-46-15,5 19 47 0,6 1-47 0,-11-20 31 16,0 0-31-16,10 15 31 0,2 4-31 0,-12-19 44 16,0 0-44-16,14 9 45 0,2-6-45 0,-16-3 34 15,0 0-34-15,16-3 34 0,1-9-34 0,-17 12 33 0,0 0-33 16,18-21 34-16,-5-6-34 0,-13 27 22 0,0 0-22 16,13-31 23-16,-1-3-23 0,-12 34 5 0,0 0-5 15,5-29 5-15,0 5-5 0,-5 24 9 0,0 0-9 16,4-19 10-16,-4 3-10 0,0 16-57 0,0 0 57 0,0-12-56 15,0 4 56-15,0 8-137 0,0 0 137 0,0-7-137 16,3 7 137-16,-3-8-558 0</inkml:trace>
  <inkml:trace contextRef="#ctx0" brushRef="#br0" timeOffset="-108348.59">19330 1276 662 0,'-3'4'0'16,"3"-4"140"-16,0 0-140 0,-5 12 141 0,3 0-141 0,2-12 103 16,0 0-103-16,-2 12 104 0,2-4-104 0,0-8 69 15,0 0-69-15,-1 12 70 0,1 7-70 0,0-19 26 16,0 0-26-16,-2 24 26 0,2 3-26 0,0-27 35 15,0 0-35-15,0 31 35 0,0 5-35 0,0-36 30 16,0 0-30-16,2 31 30 0,3 2-30 0,-5-33 0 16,0 0 0-16,8 31 1 0,6-4-1 0,-14-27 5 15,0 0-5-15,13 20 5 0,1-1-5 0,-14-19 7 0,0 0-7 16,13 16 8-16,3-8-8 0,-16-8 3 0,0 0-3 16,14 4 3-16,2-4-3 0,-16 0-76 0,0 0 76 15,12-4-76-15,-2-4 76 0,-10 8-175 0,0 0 175 0,11-11-174 16,-2-2 174-16,6-10-648 0</inkml:trace>
  <inkml:trace contextRef="#ctx0" brushRef="#br0" timeOffset="-108107.24">19128 1256 740 0,'0'0'0'0,"0"0"115"0,0 0-115 0,14-4 116 16,9-3-116-16,-23 7 124 0,0 0-124 0,23-8 124 0,1-4-124 16,-24 12 78-16,0 0-78 0,30-9 78 0,4-4-78 15,-34 13 59-15,0 0-59 0,32-9 60 0,1 4-60 16,-33 5 51-16,0 0-51 0,30-7 52 0,-1 4-52 0,-29 3-86 16,0 0 86-16,26-6-85 0,-3 0 85 0,-23 6-143 15,0 0 143-15,23-9-143 0,-8 1 143 0,24-11-760 16</inkml:trace>
  <inkml:trace contextRef="#ctx0" brushRef="#br0" timeOffset="-107297.58">19778 886 987 0,'0'0'0'0,"0"0"153"16,0 0-153-16,4 0 153 0,3 0-153 0,-7 0 133 15,0 0-133-15,7 1 133 0,3-1-133 0,-10 0 97 16,0 0-97-16,12 7 97 0,4 2-97 0,-16-9 33 15,0 0-33-15,16 12 33 0,1 0-33 0,-17-12 35 16,0 0-35-16,19 12 35 0,4 3-35 0,-23-15 32 16,0 0-32-16,23 10 32 0,1 2-32 0,-24-12 2 15,0 0-2-15,23 9 3 0,1-2-3 0,-24-7 8 0,0 0-8 16,24 8 9-16,-5-2-9 0,-19-6 24 16,0 0-24-16,20 10 25 0,-6-2-25 0,-14-8 5 0,0 0-5 15,12 9 6-15,-4-2-6 0,-8-7 9 0,0 0-9 0,7 5 10 16,0 2-10-16,-7-7 24 0,0 0-24 0,4 8 25 15,-2-4-25-15,-2-4 6 0,0 0-6 0,1 3 6 16,-1 2-6-16,0-5 9 0,0 0-9 0,-1 4 10 16,-5 3-10-16,6-7 3 0,0 0-3 0,-7 5 4 15,-1 2-4-15,8-7 2 0,0 0-2 0,-9 8 3 16,-1-1-3-16,10-7 10 0,0 0-10 0,-13 9 10 16,-1-1-10-16,14-8 3 0,0 0-3 0,-13 11 4 15,-3-3-4-15,16-8 0 0,0 0 0 0,-18 16 1 16,-2 1-1-16,20-17 5 0,0 0-5 0,-18 15 5 15,4 0-5-15,14-15 3 0,0 0-3 0,-14 16 3 16,0-4-3-16,14-12 2 0,0 0-2 0,-14 15 2 16,2 1-2-16,12-16 0 0,0 0 0 0,-9 12 0 0,-1-4 0 15,10-8-1-15,0 0 1 0,-7 9-1 0,4-2 1 16,3-7-2-16,0 0 2 0,-6 5-1 0,3 2 1 16,3-7-5-16,0 0 5 0,-4 7-4 0,1-2 4 0,3-5-3 15,0 0 3-15,-7 12-2 0,0-4 2 0,7-8 0 16,0 0 0-16,-9 14 0 0,0 3 0 0,9-17-17 15,0 0 17-15,-6 12-17 0,0-2 17 0,6-10-95 16,0 0 95-16,-7 9-94 0,6-1 94 0,1-8-155 16,0 0 155-16,-7 16-1226 0,14-32 1226 0</inkml:trace>
  <inkml:trace contextRef="#ctx0" brushRef="#br0" timeOffset="-106412.33">20508 988 371 0,'0'0'0'0,"0"0"104"0,0 0-104 0,0 0 104 16,0 0-104-16,0 0 103 0,0 0-103 0,0 0 104 15,0 0-104-15,0 0 91 0,0 0-91 0,0 0 91 16,0 0-91-16,0 0 60 0,0 0-60 0,0 0 61 16,-28 24-61-16,28-24 48 0,0 0-48 0,-15 21 48 15,-5 1-48-15,20-22 48 0,0 0-48 0,-10 29 49 0,1 6-49 16,9-35 29-16,0 0-29 0,-7 36 29 0,6 3-29 16,1-39 34-16,0 0-34 0,1 39 34 0,6 1-34 15,-7-40 7-15,0 0-7 0,9 34 8 0,3-10-8 0,-12-24 11 16,0 0-11-16,18 17 11 0,4-6-11 0,-22-11 16 15,0 0-16-15,25 0 17 0,4-11-17 0,-29 11 3 16,0 0-3-16,26-17 3 0,2-7-3 0,-28 24 20 16,0 0-20-16,26-27 20 0,-1-4-20 0,-25 31 14 15,0 0-14-15,22-31 15 0,-1-2-15 0,-21 33 34 16,0 0-34-16,14-34 34 0,-3-2-34 0,-11 36 18 16,0 0-18-16,7-32 19 0,0 1-19 0,-7 31 18 15,0 0-18-15,-4-24 19 0,-5 2-19 0,9 22 18 0,0 0-18 16,-17-18 18-16,-11 3-18 0,28 15 15 0,0 0-15 15,-31-9 15-15,-8 3-15 0,39 6 26 0,0 0-26 16,-38 0 26-16,-5 6-26 0,43-6 0 0,0 0 0 0,-42 12 0 16,0 6 0-16,42-18-164 0,0 0 164 0,-45 22-164 15,1 5 164-15,-41 25-1013 0</inkml:trace>
  <inkml:trace contextRef="#ctx0" brushRef="#br0" timeOffset="-104445.05">21724 803 147 0,'0'0'0'0,"0"0"85"0,0 0-85 0,0 0 86 15,0 0-86-15,0 0 105 0,0 0-105 0,0 0 106 16,0 0-106-16,0 0 99 0,0 0-99 0,0 0 99 16,0 0-99-16,0 0 88 0,0 0-88 0,0 0 88 15,0 0-88-15,0 0 66 0,0 0-66 0,0 0 67 16,5 18-67-16,-5-18 60 0,0 0-60 0,2 22 61 0,3 10-61 15,-5-32 57-15,0 0-57 0,6 36 57 0,2 7-57 0,-8-43 24 16,0 0-24-16,6 43 25 0,2 5-25 16,-8-48 12-16,0 0-12 0,11 50 13 0,-1-2-13 0,-10-48 5 15,0 0-5-15,12 46 5 0,-3-2-5 0,-9-44 7 16,0 0-7-16,9 36 8 0,-1-5-8 0,-8-31 7 16,0 0-7-16,9 23 7 0,-2-10-7 0,-7-13 7 15,0 0-7-15,9 11 8 0,0-11-8 0,-9 0 3 16,0 0-3-16,5-7 4 0,3-5-4 0,-8 12 6 15,0 0-6-15,9-21 6 0,0-6-6 0,-9 27 7 16,0 0-7-16,10-28 7 0,4-6-7 0,-14 34 3 0,0 0-3 16,14-39 3-16,2-9-3 0,-16 48 12 0,0 0-12 15,17-48 12-15,4-2-12 0,-21 50 8 0,0 0-8 0,21-48 8 16,2 0-8-16,-23 48 0 0,0 0 0 0,19-39 0 16,0 1 0-16,-19 38 0 0,0 0 0 0,14-29 0 15,-5 7 0-15,-9 22-6 0,0 0 6 0,8-18-5 16,1 8 5-16,-9 10-4 0,0 0 4 0,5-8-4 15,-1 4 4-15,-4 4-177 0,0 0 177 0,9 0-177 16,-1 0 177-16,10 0-725 0</inkml:trace>
  <inkml:trace contextRef="#ctx0" brushRef="#br0" timeOffset="-103948.39">22299 1203 516 0,'0'0'0'0,"0"0"119"0,0 0-119 0,0 3 120 16,0 0-120-16,0-3 125 0,0 0-125 0,0 4 126 15,0-1-126-15,0-3 87 0,0 0-87 0,0 2 88 16,0 5-88-16,0-7 59 0,0 0-59 0,0 12 60 16,2 3-60-16,-2-15 53 0,0 0-53 0,0 24 53 15,0 12-53-15,0-36 43 0,0 0-43 0,0 31 43 16,-2 2-43-16,2-33 18 0,0 0-18 0,-2 30 19 16,2-2-19-16,0-28 7 0,0 0-7 0,-1 20 7 15,1-1-7-15,0-19 24 0,0 0-24 0,1 12 25 16,3-5-25-16,-4-7-37 0,0 0 37 0,5-3-36 0,4-9 36 15,-9 12-142-15,0 0 142 0,10-12-141 0,4-11 141 16,10-9-832-16</inkml:trace>
  <inkml:trace contextRef="#ctx0" brushRef="#br0" timeOffset="-103634.52">22440 1237 628 0,'0'0'0'0,"0"0"92"16,0 0-92-16,5 3 93 0,2-1-93 0,-7-2 125 0,0 0-125 16,7 3 125-16,0-3-125 0,-7 0 97 0,0 0-97 15,6 0 97-15,-1 0-97 0,-5 0 59 0,0 0-59 16,5 4 59-16,-2-1-59 0,-3-3 43 0,0 0-43 0,6 5 44 16,1 6-44-16,-7-11 29 0,0 0-29 0,5 8 29 15,2 4-29-15,-7-12 23 0,0 0-23 0,5 16 24 16,0-1-24-16,-5-15 4 0,0 0-4 0,4 16 4 15,-1 1-4-15,-3-17 15 0,0 0-15 0,4 15 15 16,-3-3-15-16,-1-12 8 0,0 0-8 0,4 12 9 16,-1-2-9-16,-3-10 1 0,0 0-1 0,4 9 1 15,1-4-1-15,-5-5-40 0,0 0 40 0,9 3-40 16,-4-3 40-16,-5 0-178 0,0 0 178 0,9-5-178 16,0-7 178-16,8-3-787 0</inkml:trace>
  <inkml:trace contextRef="#ctx0" brushRef="#br0" timeOffset="-103409.35">22566 1221 393 0,'0'0'0'15,"0"0"106"-15,0 0-106 0,1 7 107 0,5 7-107 0,-6-14 122 16,0 0-122-16,5 10 122 0,-3-1-122 0,-2-9 112 16,0 0-112-16,6 12 113 0,5 0-113 0,-11-12 100 15,0 0-100-15,10 12 100 0,4 3-100 0,-14-15 64 16,0 0-64-16,14 12 64 0,2-1-64 0,-16-11 44 15,0 0-44-15,14 8 45 0,-2 1-45 16,-12-9 37-16,0 0-37 0,11 3 37 0,-1 1-37 0,-10-4-68 16,0 0 68-16,9-4-68 0,-1 1 68 0,-8 3-130 0,0 0 130 15,7-9-129-15,0-3 129 0,7-10-786 0</inkml:trace>
  <inkml:trace contextRef="#ctx0" brushRef="#br0" timeOffset="-103213.88">22752 1206 751 0,'0'0'0'0,"0"0"106"0,0 0-106 0,0 10 106 16,0 4-106-16,0-14 111 0,0 0-111 0,0 22 111 15,0 6-111-15,0-28 97 0,0 0-97 0,-5 29 97 16,0 5-97-16,5-34 50 0,0 0-50 0,-4 28 50 16,1 2-50-16,3-30 18 0,0 0-18 0,-2 24 18 15,2-3-18-15,0-21-36 0,0 0 36 0,-2 15-35 16,0-6 35-16,2-9-176 0,0 0 176 0,0 3-176 15,0-6 176-15,0 3-715 0</inkml:trace>
  <inkml:trace contextRef="#ctx0" brushRef="#br0" timeOffset="-103017.4">22383 922 796 0,'1'5'0'0,"-1"-5"166"15,0 0-166-15,-1 3 167 0,-10-3-167 0,11 0 149 16,0 0-149-16,-3 0 149 0,1 0-149 0,2 0 72 16,0 0-72-16,0 0 72 0,9-5-72 0,-9 5 43 0,0 0-43 15,12-3 44-15,4-4-44 0,-16 7-239 0,0 0 239 16,17-5-239-16,0-2 239 0,18-5-766 0</inkml:trace>
  <inkml:trace contextRef="#ctx0" brushRef="#br0" timeOffset="-102568.6">23093 1564 707 0,'0'0'0'0,"0"0"140"16,0 0-140-16,4 0 140 0,1-3-140 0,-5 3 150 16,0 0-150-16,4-2 150 0,-1 2-150 0,-3 0 102 15,0 0-102-15,0 0 102 0,0 5-102 0,0-5 90 16,0 0-90-16,-3 16 91 0,-4 2-91 0,7-18 43 0,0 0-43 16,-13 33 44-16,-2 6-44 0,15-39 33 0,0 0-33 15,-18 43 33-15,-4 3-33 0,22-46 14 0,0 0-14 16,-19 40 15-16,-1-4-15 0,20-36-1 0,0 0 1 0,-14 29 0 15,2-7 0-15,12-22-178 0,0 0 178 0,-8 16-177 16,1-11 177-16,-9 17-1020 0</inkml:trace>
  <inkml:trace contextRef="#ctx0" brushRef="#br0" timeOffset="-101953.63">23384 776 774 0,'0'0'0'0,"0"0"152"0,0 0-152 15,0 5 153-15,6 5-153 0,-6-10 134 0,0 0-134 16,1 6 134-16,1-3-134 0,-2-3 89 0,0 0-89 15,2 15 90-15,-2 3-90 0,0-18 46 0,0 0-46 0,2 30 46 16,1 10-46-16,-3-40 60 0,0 0-60 0,4 43 60 16,1 5-60-16,-5-48 13 0,0 0-13 0,7 49 14 15,0 4-14-15,-7-53 15 0,0 0-15 0,7 54 16 16,-2-1-16-16,-5-53 26 0,0 0-26 0,5 42 26 16,-1-4-26-16,-4-38 1 0,0 0-1 0,5 26 2 15,0-7-2-15,-5-19 2 0,0 0-2 0,7 8 3 16,2-8-3-16,-9 0 18 0,0 0-18 0,8-12 19 15,3-8-19-15,-11 20 0 0,0 0 0 0,12-31 1 16,4-5-1-16,-16 36 1 0,0 0-1 0,15-40 1 0,3-7-1 16,-18 47 7-16,0 0-7 0,19-50 8 0,4-5-8 15,-23 55 0-15,0 0 0 0,26-48 1 0,0-3-1 16,-26 51 3-16,0 0-3 0,24-43 3 0,-1 0-3 0,-23 43 5 16,0 0-5-16,17-29 6 0,-4 5-6 0,-13 24 0 15,0 0 0-15,10-19 1 0,-3 7-1 0,-7 12-69 16,0 0 69-16,7-7-69 0,-7 4 69 0,0 3-151 15,0 0 151-15,0 0-150 0,0 0 150 0,0 0-1021 16</inkml:trace>
  <inkml:trace contextRef="#ctx0" brushRef="#br0" timeOffset="-101472.14">23897 1146 236 0,'0'0'0'0,"0"0"89"0,0 0-89 0,-7 4 90 16,-6 1-90-16,13-5 72 0,0 0-72 0,-8 12 72 16,1 0-72-16,7-12 59 0,0 0-59 0,-9 22 59 0,0 7-59 15,9-29 52-15,0 0-52 0,-1 34 53 0,-3 9-53 16,4-43 60-16,0 0-60 0,5 36 60 0,4 3-60 16,-9-39 50-16,0 0-50 0,14 33 51 0,7-6-51 0,-21-27 44 15,0 0-44-15,22 19 44 0,3-12-44 0,-25-7 42 16,0 0-42-16,24-7 42 0,1-12-42 0,-25 19 46 15,0 0-46-15,19-20 46 0,-3-11-46 0,-16 31 41 16,0 0-41-16,10-29 41 0,-5-5-41 0,-5 34 27 16,0 0-27-16,-2-28 27 0,-6 1-27 0,8 27 52 15,0 0-52-15,-11-24 52 0,-4 3-52 0,15 21 18 16,0 0-18-16,-20-19 18 0,0 4-18 0,20 15 3 0,0 0-3 16,-16-9 3-16,4 1-3 0,12 8-75 0,0 0 75 15,-11-4-74-15,4 8 74 0,7-4-130 0,0 0 130 16,-17 0-842-16,34 0 842 0</inkml:trace>
  <inkml:trace contextRef="#ctx0" brushRef="#br0" timeOffset="-101082.2">24132 1216 807 0,'0'0'0'16,"0"0"84"-16,0 0-84 0,0 0 84 0,15 29-84 16,-15-29 81-16,0 0-81 0,7 19 81 0,2 2-81 15,-9-21 55-15,0 0-55 0,11 24 55 0,-3 3-55 0,-8-27 13 16,0 0-13-16,9 26 13 0,5 0-13 0,-14-26 3 15,0 0-3-15,14 18 3 0,3-2-3 0,-17-16 20 16,0 0-20-16,21 8 20 0,4-8-20 0,-25 0 37 16,0 0-37-16,24-5 37 0,4-7-37 0,-28 12 47 15,0 0-47-15,26-19 47 0,-2-8-47 0,-24 27 19 16,0 0-19-16,20-27 20 0,-3-6-20 0,-17 33 13 16,0 0-13-16,12-24 14 0,-3-3-14 0,-9 27 28 15,0 0-28-15,5-23 28 0,-5 3-28 0,0 20-127 0,0 0 127 16,0-19-127-16,0 7 127 0,0 12-144 0,0 0 144 15,0-12-143-15,-2 0 143 0,2-8-706 0</inkml:trace>
  <inkml:trace contextRef="#ctx0" brushRef="#br0" timeOffset="-100780.99">24557 1064 583 0,'0'0'0'0,"0"0"99"0,0 0-99 0,0 12 99 15,0 3-99-15,0-15 96 0,0 0-96 0,2 12 96 0,-1 0-96 16,-1-12 74-16,0 0-74 0,6 19 75 0,0 2-75 16,-6-21 46-16,0 0-46 0,9 24 47 0,-4 3-47 15,-5-27 43-15,0 0-43 0,4 27 44 0,-1 1-44 0,-3-28 40 16,0 0-40-16,2 27 41 0,-2 4-41 0,0-31 40 15,0 0-40-15,0 24 40 0,0-3-40 0,0-21 4 16,0 0-4-16,0 18 5 0,-2-2-5 0,2-16-2 16,0 0 2-16,0 8-2 0,0-1 2 0,0-7-178 15,0 0 178-15,0 0-177 0,4-7 177 0,-1 2-731 16</inkml:trace>
  <inkml:trace contextRef="#ctx0" brushRef="#br0" timeOffset="-100541.64">24377 988 774 0,'2'6'0'0,"-2"-6"141"0,0 0-141 0,4 3 142 16,-1-3-142-16,-3 0 148 0,0 0-148 0,5 0 148 16,4 0-148-16,-9 0 114 0,0 0-114 0,16 0 114 15,-1 0-114-15,-15 0 63 0,0 0-63 0,25 0 64 16,4-5-64-16,-29 5 33 0,0 0-33 0,35-7 34 15,7-2-34-15,-42 9 24 0,0 0-24 0,44-10 25 16,3-2-25-16,-47 12 1 0,0 0-1 0,41-12 1 16,3-5-1-16,-44 17-206 0,0 0 206 0,35-15-206 15,-2-1 206-15,35-11-949 0</inkml:trace>
  <inkml:trace contextRef="#ctx0" brushRef="#br0" timeOffset="-99911.39">25142 721 550 0,'0'0'0'0,"0"0"190"0,0 0-190 0,11 0 191 16,4 4-191-16,-15-4 181 0,0 0-181 0,12 0 181 15,2 1-181-15,-14-1 112 0,0 0-112 0,18 7 113 16,4-3-113-16,-22-4 71 0,0 0-71 0,20 8 71 16,4 4-71-16,-24-12 56 0,0 0-56 0,24 16 57 15,-1-4-57-15,-23-12 13 0,0 0-13 0,24 15 14 16,3-3-14-16,-27-12 14 0,0 0-14 0,24 12 15 0,-3 0-15 16,-21-12 16-16,0 0-16 0,21 15 17 0,-2-3-17 15,-19-12 13-15,0 0-13 0,14 16 14 0,-4-1-14 16,-10-15 26-16,0 0-26 0,7 12 26 0,-3 0-26 0,-4-12 2 15,0 0-2-15,0 12 3 0,-2 4-3 0,2-16 7 16,0 0-7-16,-7 15 7 0,-5 6-7 0,12-21 33 16,0 0-33-16,-16 22 33 0,-5 5-33 0,21-27 1 15,0 0-1-15,-21 24 1 0,-1-3-1 0,22-21 2 16,0 0-2-16,-25 27 2 0,-4-3-2 0,29-24 2 16,0 0-2-16,-32 28 2 0,3-1-2 0,29-27 0 15,0 0 0-15,-28 24 0 0,2-2 0 0,26-22 0 16,0 0 0-16,-21 21 1 0,0-2-1 0,21-19 0 0,0 0 0 15,-16 17 0-15,6-5 0 0,10-12 0 0,0 0 0 16,-9 12 0-16,6-2 0 0,3-10-70 0,0 0 70 16,3 5-69-16,6-6 69 0,-9 1-177 0,0 0 177 0,10-7-177 15,2-5 177-15,13-7-1054 0</inkml:trace>
  <inkml:trace contextRef="#ctx0" brushRef="#br0" timeOffset="-99177.2">25884 954 707 0,'0'0'0'0,"0"0"123"0,0 0-123 0,-3 4 123 16,-2-1-123-16,5-3 107 0,0 0-107 0,-4 3 107 15,2-3-107-15,2 0 75 0,0 0-75 0,-1 6 75 16,-1-3-75-16,2-3 52 0,0 0-52 0,-4 12 52 15,-1 7-52-15,5-19 49 0,0 0-49 0,-3 29 49 16,-1 5-49-16,4-34 54 0,0 0-54 0,2 40 54 16,5-1-54-16,-7-39 22 0,0 0-22 0,10 39 22 15,6 4-22-15,-16-43 21 0,0 0-21 0,19 40 21 16,6-1-21-16,-25-39 26 0,0 0-26 0,26 29 26 16,5-3-26-16,-31-26 2 0,0 0-2 0,35 17 3 15,3-5-3-15,-38-12 13 0,0 0-13 0,40 0 13 0,-3-5-13 16,-37 5 33-16,0 0-33 0,38-15 34 0,-1-9-34 0,-37 24 26 15,0 0-26-15,33-24 26 0,-2-11-26 0,-31 35 9 16,0 0-9-16,28-32 10 0,-2-3-10 0,-26 35 12 16,0 0-12-16,19-36 12 0,-5-6-12 0,-14 42 24 15,0 0-24-15,6-40 25 0,-6 1-25 0,0 39 12 16,0 0-12-16,-11-40 12 0,-8 1-12 0,19 39 18 16,0 0-18-16,-30-36 18 0,-10 5-18 0,40 31 15 15,0 0-15-15,-48-27 15 0,-8 6-15 0,56 21 4 16,0 0-4-16,-70-15 5 0,-12 8-5 0,82 7 3 0,0 0-3 15,-75 12 3-15,4 19-3 0,71-31-110 0,0 0 110 16,-82 46-110-16,-2 17 110 0,84-63-115 0,0 0 115 16,-165 107-1217-16,330-214 1217 0</inkml:trace>
  <inkml:trace contextRef="#ctx0" brushRef="#br0" timeOffset="-96473.56">16630 3366 561 0,'0'0'0'0,"0"0"0"16,0 0 0-16,0 0 130 0,0 0-130 0,0 0 130 0,0 0-130 16,0 0 73-16,0 0-73 0,0 0 74 0,0 0-74 15,0 0 67-15,0 0-67 0,0 0 67 0,0 0-67 16,0 0 49-16,0 0-49 0,0 0 50 0,0 0-50 0,0 0 47 16,0 0-47-16,0 0 47 0,7 21-47 0,-7-21 31 15,0 0-31-15,4 31 31 0,-4 8-31 0,0-39 39 16,0 0-39-16,0 43 39 0,-7 3-39 0,7-46 15 15,0 0-15-15,-6 48 15 0,1 0-15 0,5-48 21 16,0 0-21-16,-3 43 21 0,-2-11-21 0,5-32 24 16,0 0-24-16,-2 31 25 0,0-7-25 0,2-24 7 15,0 0-7-15,0 23 7 0,0-8-7 0,0-15 17 0,0 0-17 16,0 12 17-16,0 0-17 0,0-12 8 0,0 0-8 16,0 5 9-16,0 2-9 0,0-7-73 0,0 0 73 15,0 0-72-15,0-3 72 0,0 3-146 0,0 0 146 0,0-6-145 16,-3 0 145-16,-1-3-793 0</inkml:trace>
  <inkml:trace contextRef="#ctx0" brushRef="#br0" timeOffset="-96112.88">16322 3861 483 0,'0'0'0'0,"7"-3"0"16,3 0 0-16,-10 3 99 0,0 0-99 0,9-6 99 0,-6 3-99 15,-3 3 97-15,0 0-97 0,9 0 97 0,2-3-97 16,-11 3 73-16,0 0-73 0,12 3 74 0,2 0-74 16,-14-3 65-16,0 0-65 0,19 6 65 0,5 6-65 0,-24-12 64 15,0 0-64-15,30 8 64 0,5 6-64 0,-35-14 52 16,0 0-52-16,38 8 53 0,0-4-53 0,-38-4 45 15,0 0-45-15,35 2 45 0,2-2-45 0,-37 0 53 16,0 0-53-16,35-2 53 0,-4-5-53 0,-31 7 21 16,0 0-21-16,24-5 21 0,-3 1-21 0,-21 4 13 15,0 0-13-15,14-3 13 0,-3 3-13 0,-11 0 35 16,0 0-35-16,7 0 36 0,-2 0-36 0,-5 0-44 0,0 0 44 16,5 0-44-16,-5 0 44 0,0 0-175 0,0 0 175 15,-5-7-175-15,0-1 175 0,-4-10-858 0</inkml:trace>
  <inkml:trace contextRef="#ctx0" brushRef="#br0" timeOffset="-95797.71">16399 3252 483 0,'0'0'0'0,"5"3"0"16,7 9 0-16,-12-12 104 0,0 0-104 0,3-3 105 16,3-8-105-16,-6 11 109 0,0 0-109 0,8-12 110 0,-1-1-110 15,-7 13 104-15,0 0-104 0,16-16 105 0,5 4-105 16,-21 12 67-16,0 0-67 0,28-10 68 0,3 5-68 16,-31 5 68-16,0 0-68 0,37-4 68 0,1 4-68 0,-38 0 48 15,0 0-48-15,33 7 48 0,2 2-48 0,-35-9 21 16,0 0-21-16,30 8 21 0,-4-1-21 0,-26-7 31 15,0 0-31-15,21 9 31 0,-7-1-31 0,-14-8-1 16,0 0 1-16,12 7 0 0,0-3 0 0,-12-4-153 16,0 0 153-16,9 1-153 0,-1-1 153 0,13 4-865 15</inkml:trace>
  <inkml:trace contextRef="#ctx0" brushRef="#br0" timeOffset="-95045.83">17155 3721 639 0,'0'0'0'0,"8"3"0"16,4 1 0-16,-12-4 88 0,0 0-88 0,4 8 88 16,-4 4-88-16,0-12 102 0,0 0-102 0,-2 12 102 15,-3 4-102-15,5-16 75 0,0 0-75 0,-5 24 76 0,-4 12-76 16,9-36 46-16,0 0-46 0,-7 39 47 0,2 4-47 16,5-43 32-16,0 0-32 0,-5 38 32 0,1-2-32 15,4-36 23-15,0 0-23 0,-3 29 24 0,1-4-24 0,2-25 16 16,0 0-16-16,-2 21 17 0,0-6-17 0,2-15 5 15,0 0-5-15,2 9 5 0,2-6-5 0,-4-3-91 16,0 0 91-16,5-8-90 0,2-8 90 0,-7 16-133 16,0 0 133-16,3-27-132 0,4-9 132 0,6-26-636 15</inkml:trace>
  <inkml:trace contextRef="#ctx0" brushRef="#br0" timeOffset="-94776.3">17243 3724 572 0,'0'0'0'0,"-3"9"0"0,1 10 0 0,2-19 131 0,0 0-131 0,0 12 132 16,5-7-132-16,-5-5 119 0,0 0-119 0,2 10 119 15,5-1-119-15,-7-9 88 0,0 0-88 0,4 12 88 16,3 7-88-16,-7-19 75 0,0 0-75 0,10 18 75 16,-1 8-75-16,-9-26 44 0,0 0-44 0,10 22 45 15,2-1-45-15,-12-21 13 0,0 0-13 0,11 19 14 16,-2-4-14-16,-9-15 32 0,0 0-32 0,8 14 32 15,-2 0-32-15,-6-14 16 0,0 0-16 0,5 12 17 16,2-7-17-16,-7-5 10 0,0 0-10 0,3 7 11 16,2-4-11-16,-5-3-7 0,0 0 7 0,6 2-7 15,-3-4 7-15,-3 2-175 0,0 0 175 0,4-7-174 16,-1-5 174-16,4-7-849 0</inkml:trace>
  <inkml:trace contextRef="#ctx0" brushRef="#br0" timeOffset="-94550.91">17379 3831 583 0,'0'0'0'0,"0"3"0"0,0 0 0 0,0-3 104 15,0 0-104-15,0 0 105 0,6-3-105 0,-6 3 103 16,0 0-103-16,7 0 103 0,1 0-103 0,-8 0 87 16,0 0-87-16,12 3 88 0,6 6-88 0,-18-9 67 15,0 0-67-15,17 5 67 0,1 5-67 0,-18-10 60 0,0 0-60 16,21 9 60-16,-4-4-60 0,-17-5 35 0,0 0-35 15,16 7 36-15,1 0-36 0,-17-7-3 0,0 0 3 16,11 0-3-16,1 0 3 0,-12 0-208 0,0 0 208 0,8-7-208 16,1-5 208-16,9-9-695 0</inkml:trace>
  <inkml:trace contextRef="#ctx0" brushRef="#br0" timeOffset="-94354.43">17585 3716 673 0,'0'0'0'0,"0"12"0"15,0 8 0-15,0-20 153 0,0 0-153 0,0 19 153 16,-2 2-153-16,2-21 129 0,0 0-129 0,0 31 129 16,0 1-129-16,0-32 93 0,0 0-93 0,-3 40 93 15,-1 6-93-15,4-46 42 0,0 0-42 0,-2 39 43 16,-1-3-43-16,3-36 37 0,0 0-37 0,-2 28 38 16,0-6-38-16,2-22-102 0,0 0 102 0,4 8-101 0,3-8 101 15,-7 0-132-15,0 0 132 0,10 6-818 0,-20-12 818 16</inkml:trace>
  <inkml:trace contextRef="#ctx0" brushRef="#br0" timeOffset="-94175.91">17256 3496 1143 0,'0'0'0'0,"0"0"0"0,0 0 0 0,0 0 120 16,0 0-120-16,0 0 120 0,0 0-120 0,0 0 60 15,0 0-60-15,0 0 60 0,0 0-60 0,0 0-138 0,0 0 138 16,0 0-138-16,31 4 138 0,-31-4-157 0,0 0 157 16,24-9-157-16,3-1 157 0,23-7-586 0</inkml:trace>
  <inkml:trace contextRef="#ctx0" brushRef="#br0" timeOffset="-93649.28">18050 4094 707 0,'0'0'0'0,"4"7"0"16,4 7 0-16,-8-14 112 0,0 0-112 0,2 15 112 16,-2 4-112-16,0-19 110 0,0 0-110 0,-2 31 110 15,2 5-110-15,0-36 74 0,0 0-74 0,-7 43 75 16,2 5-75-16,5-48 46 0,0 0-46 0,-9 46 47 15,-3 2-47-15,12-48 43 0,0 0-43 0,-9 39 43 16,-3-3-43-16,12-36 4 0,0 0-4 0,-12 31 5 16,0-7-5-16,12-24-104 0,0 0 104 0,-11 16-104 15,-3-8 104-15,14-8-124 0,0 0 124 0,-15-5-124 16,-1-19 124-16,-15-5-683 0</inkml:trace>
  <inkml:trace contextRef="#ctx0" brushRef="#br0" timeOffset="-93139.92">18627 3327 359 0,'0'0'0'0,"0"3"0"16,1 9 0-16,-1-12 136 0,0 0-136 0,2 5 137 15,0 2-137-15,-2-7 104 0,0 0-104 0,3 12 105 16,1 7-105-16,-4-19 105 0,0 0-105 0,5 33 106 16,-3 6-106-16,-2-39 87 0,0 0-87 0,2 43 87 15,-2 8-87-15,0-51 54 0,0 0-54 0,0 59 54 0,0 4-54 16,0-63 46-16,0 0-46 0,0 63 47 0,-2 4-47 15,2-67 42-15,0 0-42 0,-2 60 42 0,2-5-42 16,0-55 4-16,0 0-4 0,0 50 5 0,0-11-5 0,0-39 19 16,0 0-19-16,0 33 20 0,0-9-20 0,0-24-2 15,0 0 2-15,2 15-1 0,0-8 1 0,-2-7-176 16,0 0 176-16,5-4-175 0,-3-11 175 0,5-6-800 16</inkml:trace>
  <inkml:trace contextRef="#ctx0" brushRef="#br0" timeOffset="-92810.75">18357 3952 863 0,'0'0'0'0,"19"0"0"15,16-3 0-15,-35 3 112 0,0 0-112 0,1 0 112 16,-11 0-112-16,10 0 129 0,0 0-129 0,0 0 130 15,2-5-130-15,-2 5 96 0,0 0-96 0,10 0 97 16,8 0-97-16,-18 0 39 0,0 0-39 0,24 0 40 16,9 1-40-16,-33-1 32 0,0 0-32 0,37 4 33 15,4-1-33-15,-41-3 21 0,0 0-21 0,44 2 21 16,3 1-21-16,-47-3 10 0,0 0-10 0,45 4 10 16,2-1-10-16,-47-3 27 0,0 0-27 0,40 4 27 15,0-4-27-15,-40 0 19 0,0 0-19 0,30 1 20 0,-4-1-20 16,-26 0 0-16,0 0 0 0,21 4 0 0,-5-4 0 15,-16 0-88-15,0 0 88 0,9-4-87 0,-4-1 87 16,-5 5-166-16,0 0 166 0,-4-12-165 0,-4-3 165 0,-1-16-898 16</inkml:trace>
  <inkml:trace contextRef="#ctx0" brushRef="#br0" timeOffset="-92525.53">18310 3224 718 0,'0'0'0'16,"7"0"0"-16,7 0 0 0,-14 0 135 0,0 0-135 0,15 0 136 16,4-3-136-16,-19 3 121 0,0 0-121 0,25 0 122 15,6 0-122-15,-31 0 118 0,0 0-118 0,35 0 119 16,8 3-119-16,-43-3 51 0,0 0-51 0,41 4 52 15,4 1-52-15,-45-5 30 0,0 0-30 0,45 7 30 16,4 1-30-16,-49-8 34 0,0 0-34 0,47 7 34 16,-2-2-34-16,-45-5-2 0,0 0 2 0,40 4-2 15,-3-4 2-15,-37 0-197 0,0 0 197 0,31-4-196 16,-3-1 196-16,31-2-869 0</inkml:trace>
  <inkml:trace contextRef="#ctx0" brushRef="#br0" timeOffset="-92028.85">19141 3784 1087 0,'0'0'0'16,"0"0"0"-16,-4 7 0 0,4-7-32 0,0 0 32 16,-2 4-32-16,1 4 32 0,1-8 6 0,0 0-6 0,-2 16 6 15,-5 1-6-15,7-17 5 0,0 0-5 0,-5 27 5 16,-1 7-5-16,6-34 3 0,0 0-3 0,-1 36 3 15,1-1-3-15,0-35 5 0,0 0-5 0,3 32 5 16,6 2-5-16,-9-34 23 0,0 0-23 0,16 26 24 16,1-7-24-16,-17-19 37 0,0 0-37 0,21 7 38 15,3-14-38-15,-24 7 37 0,0 0-37 0,26-15 37 16,-3-9-37-16,-23 24 33 0,0 0-33 0,21-33 34 16,-4-1-34-16,-17 34 15 0,0 0-15 0,11-33 15 15,-6-1-15-15,-5 34 31 0,0 0-31 0,0-29 31 16,-9 7-31-16,9 22 10 0,0 0-10 0,-19-19 11 15,-7 2-11-15,26 17 2 0,0 0-2 0,-23-9 2 0,3 2-2 16,20 7 0-16,0 0 0 0,-18 0 0 0,-1 4 0 16,19-4-145-16,0 0 145 0,-11 8-144 0,1 4 144 15,10-12-139-15,0 0 139 0,-2 16-139 0,2-1 139 0,-5 12-561 16</inkml:trace>
  <inkml:trace contextRef="#ctx0" brushRef="#br0" timeOffset="-91698.47">19480 3834 359 0,'0'0'0'16,"-15"2"0"-16,-6 5 0 0,21-7 97 0,0 0-97 16,-2 3 98-16,11 2-98 0,-9-5 112 0,0 0-112 15,5 7 113-15,4-2-113 0,-9-5 109 0,0 0-109 0,7 16 110 16,1 6-110-16,-8-22 54 0,0 0-54 0,6 24 54 15,0 5-54-15,-6-29 54 0,0 0-54 0,6 27 55 16,2 1-55-16,-8-28 32 0,0 0-32 0,9 25 32 16,2-4-32-16,-11-21 8 0,0 0-8 0,14 12 8 15,1-3-8-15,-15-9 29 0,0 0-29 0,18-2 29 16,3-10-29-16,-21 12 5 0,0 0-5 0,19-16 5 16,2-11-5-16,-21 27 9 0,0 0-9 0,24-27 10 15,-3-4-10-15,-21 31 15 0,0 0-15 0,26-31 16 16,-3-2-16-16,-23 33-40 0,0 0 40 0,21-27-40 15,-1 0 40-15,-20 27-188 0,0 0 188 0,18-28-188 0,-2 4 188 16,13-24-611-16</inkml:trace>
  <inkml:trace contextRef="#ctx0" brushRef="#br0" timeOffset="-91412.6">19959 3688 684 0,'0'0'0'0,"-5"6"0"0,-4 0 0 0,9-6 115 16,0 0-115-16,-3 17 116 0,3 6-116 0,0-23 93 0,0 0-93 16,0 27 93-16,2 1-93 0,-2-28 71 0,0 0-71 15,0 36 71-15,-2 3-71 0,2-39 38 0,0 0-38 0,-4 43 39 16,1 0-39-16,3-43 10 0,0 0-10 0,-3 36 10 15,-3-6-10-15,6-30 13 0,0 0-13 0,-5 26 13 16,2-4-13-16,3-22-45 0,0 0 45 0,-4 16-45 16,1-4 45-16,3-12-151 0,0 0 151 0,-2-4-150 15,-2-8 150-15,-1 0-634 0</inkml:trace>
  <inkml:trace contextRef="#ctx0" brushRef="#br0" timeOffset="-91217.13">19602 3649 729 0,'0'0'0'0,"12"12"0"0,8 5 0 16,-20-17 153-16,0 0-153 0,12 10 154 0,-5-6-154 15,-7-4 143-15,0 0-143 0,14 2 143 0,1-4-143 0,-15 2 130 16,0 0-130-16,25 0 131 0,4-2-131 0,-29 2 101 16,0 0-101-16,32-2 101 0,3-1-101 0,-35 3 2 15,0 0-2-15,31-7 3 0,6-1-3 0,-37 8-163 16,0 0 163-16,31-12-162 0,5-4 162 0,32-11-999 15</inkml:trace>
  <inkml:trace contextRef="#ctx0" brushRef="#br0" timeOffset="-90332.85">20822 3248 1087 0,'0'0'0'0,"-7"0"0"16,-4 0 0-16,11 0 1 0,0 0-1 0,-7 0 2 15,2 4-2-15,5-4 73 0,0 0-73 0,-5 0 73 16,-6 1-73-16,11-1 48 0,0 0-48 0,-15 4 48 16,-4 3-48-16,19-7 8 0,0 0-8 0,-23 5 9 15,-5 2-9-15,28-7 14 0,0 0-14 0,-30 8 15 16,-1 2-15-16,31-10 10 0,0 0-10 0,-33 9 10 15,3-1-10-15,30-8 24 0,0 0-24 0,-26 12 25 16,-3 0-25-16,29-12 29 0,0 0-29 0,-26 19 29 16,5 0-29-16,21-19 43 0,0 0-43 0,-23 21 43 0,7-2-43 15,16-19 9-15,0 0-9 0,-15 17 9 0,6-2-9 16,9-15 13-16,0 0-13 0,-5 16 14 0,-1-4-14 16,6-12 9-16,0 0-9 0,-1 12 10 0,2-1-10 0,-1-11 3 15,0 0-3-15,6 12 4 0,4-1-4 0,-10-11 19 16,0 0-19-16,16 8 20 0,3 1-20 0,-19-9 3 15,0 0-3-15,24 10 3 0,4 2-3 0,-28-12 31 16,0 0-31-16,30 14 31 0,3 5-31 0,-33-19 16 16,0 0-16-16,30 19 17 0,-1 1-17 0,-29-20 36 15,0 0-36-15,28 19 36 0,-2 2-36 0,-26-21 20 16,0 0-20-16,19 15 20 0,-1 0-20 0,-18-15 18 16,0 0-18-16,12 12 19 0,-7-3-19 0,-5-9 5 0,0 0-5 15,5 7 5-15,-3-4-5 0,-2-3-113 0,0 0 113 16,0 0-112-16,-2-7 112 0,2 7-132 0,0 0 132 15,-8-12-132-15,-5-12 132 0,-6-12-1011 0</inkml:trace>
  <inkml:trace contextRef="#ctx0" brushRef="#br0" timeOffset="-89823.9">21045 3366 393 0,'0'0'0'0,"0"0"0"0,-6-3 0 0,6 3 112 16,0 0-112-16,0 0 112 0,-1 0-112 0,1 0 106 16,0 0-106-16,-4 3 107 0,4 4-107 0,0-7 92 15,0 0-92-15,0 14 93 0,4 8-93 0,-4-22 66 16,0 0-66-16,3 33 67 0,6 6-67 0,-9-39 43 16,0 0-43-16,12 43 44 0,6 0-44 0,-18-43 42 0,0 0-42 15,22 39 43-15,6-3-43 0,-28-36 26 0,0 0-26 16,30 22 26-16,5-8-26 15,-35-14 17-15,0 0-17 0,34-2 17 0,1-16-17 0,-35 18 5 0,0 0-5 16,37-31 5-16,-6-9-5 0,-31 40 23 0,0 0-23 0,30-41 24 16,-2-5-24-16,-28 46 6 0,0 0-6 0,17-48 6 15,-5-2-6-15,-12 50 34 0,0 0-34 0,4-43 34 16,-8 2-34-16,4 41 27 0,0 0-27 0,-21-31 27 16,-12 8-27-16,33 23 15 0,0 0-15 0,-40-16 15 15,-7 8-15-15,47 8 12 0,0 0-12 0,-52 5 13 16,-4 10-13-16,56-15-72 0,0 0 72 0,-63 39-72 15,-5 13 72-15,68-52-123 0,0 0 123 0,-130 91-930 16,260-182 930-16</inkml:trace>
  <inkml:trace contextRef="#ctx0" brushRef="#br0" timeOffset="-87615.23">22306 3084 673 0,'0'0'0'0,"2"3"0"16,5 0 0-16,-7-3 97 0,0 0-97 0,1 0 97 16,6-3-97-16,-7 3 89 0,0 0-89 0,2-3 89 0,2 1-89 15,-4 2 73-15,0 0-73 0,1 12 74 0,1 5-74 16,-2-17 44-16,0 0-44 0,4 34 45 0,1 9-45 15,-5-43 30-15,0 0-30 0,7 52 30 0,0 7-30 0,-7-59 34 16,0 0-34-16,7 64 34 0,1 3-34 0,-8-67 2 16,0 0-2-16,7 85 3 0,2 15-3 0,-9-100 8 15,0 0-8-15,5 63 9 0,1-17-9 0,-6-46 24 16,0 0-24-16,7 36 25 0,1-13-25 0,-8-23 5 16,0 0-5-16,9 12 6 0,3-12-6 0,-12 0 9 15,0 0-9-15,18-16 10 0,-3-15-10 0,-15 31 8 16,0 0-8-16,23-39 9 0,1-9-9 0,-24 48 3 0,0 0-3 15,23-55 4-15,1-7-4 0,-24 62 2 0,0 0-2 16,21-56 2-16,-2 1-2 0,-19 55 26 0,0 0-26 16,16-43 26-16,-5 11-26 0,-11 32-1 0,0 0 1 0,8-24 0 15,-1 8 0-15,-7 16-2 0,0 0 2 0,5-7-1 16,-1 11 1-16,-4-4-125 0,0 0 125 0,3 3-125 16,-1 6 125-16,-2-9-139 0,0 0 139 0,5 15-772 15,-10-30 772-15</inkml:trace>
  <inkml:trace contextRef="#ctx0" brushRef="#br0" timeOffset="-87284.54">22870 3560 785 0,'0'0'0'0,"0"0"0"16,0 0 0-16,0 0 81 0,0 0-81 0,0 0 81 0,0 0-81 0,0 0 96 15,0 0-96-15,0 0 97 0,0 0-97 0,0 0 47 16,0 0-47-16,0 0 47 0,0 0-47 0,0 0 31 16,0 0-31-16,-3 22 31 0,-2 11-31 0,5-33 43 15,0 0-43-15,-4 36 44 0,1 5-44 0,3-41 15 16,0 0-15-16,-2 36 16 0,0 0-16 0,2-36 14 15,0 0-14-15,0 27 15 0,2-3-15 0,-2-24 1 0,0 0-1 16,2 16 2-16,1-4-2 0,-3-12-163 0,0 0 163 16,5 0-162-16,6-12 162 0,-11 12-193 0,0 0 193 15,9-19-193-15,1-5 193 0,9-21-443 0</inkml:trace>
  <inkml:trace contextRef="#ctx0" brushRef="#br0" timeOffset="-87058.7">22996 3618 617 0,'0'0'0'0,"-7"9"0"15,-5 6 0-15,12-15 136 0,0 0-136 0,0 7 136 16,1-5-136-16,-1-2 133 0,0 0-133 0,4 3 134 16,1 1-134-16,-5-4 97 0,0 0-97 0,5 12 98 15,1 3-98-15,-6-15 61 0,0 0-61 0,3 19 62 16,1 5-62-16,-4-24 48 0,0 0-48 0,1 20 48 16,1-1-48-16,-2-19 6 0,0 0-6 0,2 21 7 15,3-6-7-15,-5-15 20 0,0 0-20 0,0 12 20 16,4 0-20-16,-4-12-17 0,0 0 17 0,1 9-17 0,3-6 17 15,-4-3-164-15,0 0 164 0,0-3-163 0,3-6 163 16,-3 9-165-16,0 0 165 0,5-12-165 0,1-8 165 16,4-15-598-16</inkml:trace>
  <inkml:trace contextRef="#ctx0" brushRef="#br0" timeOffset="-86864.35">23060 3688 471 0,'0'0'0'0,"4"2"0"0,1 5 0 0,-5-7 98 15,0 0-98-15,9 3 98 0,5 1-98 0,-14-4 90 16,0 0-90-16,14 1 91 0,3-1-91 0,-17 0 61 0,0 0-61 16,19 4 61-16,-1-4-61 0,-18 0 34 0,0 0-34 15,21-4 34-15,-4 3-34 0,-17 1 24 0,0 0-24 16,21-4 25-16,-4 1-25 0,-17 3-73 0,0 0 73 0,18-9-72 16,-3-3 72-16,-15 12-132 0,0 0 132 0,11-12-132 15,-2 6 132-15,10-15-416 0</inkml:trace>
  <inkml:trace contextRef="#ctx0" brushRef="#br0" timeOffset="-86698.8">23316 3551 348 0,'0'0'0'0,"0"12"0"15,-5 4 0-15,5-16 146 0,0 0-146 0,-2 12 147 16,1 0-147-16,1-12 128 0,0 0-128 0,-2 24 129 16,2 7-129-16,0-31 106 0,0 0-106 0,-2 27 106 15,2 4-106-15,0-31 67 0,0 0-67 0,0 29 67 0,0-2-67 16,0-27 8-16,0 0-8 0,0 23 9 0,2-8-9 15,-2-15-152-15,0 0 152 0,3 5-152 0,1-10 152 16,3 2-620-16</inkml:trace>
  <inkml:trace contextRef="#ctx0" brushRef="#br0" timeOffset="-86533.24">22961 3252 863 0,'0'0'0'0,"16"8"0"0,10 11 0 0,-26-19 106 16,0 0-106-16,3 5 107 0,-11-8-107 0,8 3 61 0,0 0-61 16,-4-2 61-16,1-1-61 0,3 3-165 0,0 0 165 15,1-7-165-15,6-2 165 0,2-3-550 0</inkml:trace>
  <inkml:trace contextRef="#ctx0" brushRef="#br0" timeOffset="-85798.69">23822 3224 1020 0,'0'0'0'0,"1"4"0"16,3 8 0-16,-4-12 45 0,0 0-45 0,3 5 45 15,3-5-45-15,-6 0 32 0,0 0-32 0,7 7 33 16,-2 1-33-16,-5-8 22 0,0 0-22 0,10 16 22 16,2 7-22-16,-12-23-2 0,0 0 2 0,14 31-1 15,0 5 1-15,-14-36-5 0,0 0 5 0,14 43-5 16,0 2 5-16,-14-45 0 0,0 0 0 0,14 49 0 15,-5 6 0-15,-9-55 0 0,0 0 0 0,9 45 0 0,-4-6 0 16,-5-39 3-16,0 0-3 0,5 28 3 16,0-6-3-16,-5-22 2 0,0 0-2 0,9 8 2 0,1-16-2 15,-10 8 1-15,0 0-1 0,13-19 2 0,2-17-2 0,-15 36 9 16,0 0-9-16,18-43 10 0,3-8-10 0,-21 51 32 16,0 0-32-16,26-55 33 0,0-8-33 0,-26 63 10 15,0 0-10-15,36-78 10 0,10-5-10 0,-46 83 20 16,0 0-20-16,38-64 20 0,2 9-20 0,-40 55 39 15,0 0-39-15,23-36 39 0,-6 21-39 0,-17 15 2 16,0 0-2-16,12-12 2 0,-3 8-2 0,-9 4-163 16,0 0 163-16,11 9-162 0,-3 13 162 0,11 11-740 15</inkml:trace>
  <inkml:trace contextRef="#ctx0" brushRef="#br0" timeOffset="-85348.97">24480 3704 505 0,'0'0'0'0,"-2"-10"0"16,-1-2 0-16,3 12 79 0,0 0-79 0,0-9 79 15,0 6-79-15,0 3 82 0,0 0-82 0,-4-6 83 16,4 6-83-16,0 0 52 0,0 0-52 0,0 0 52 0,0 0-52 16,0 0 41-16,0 0-41 0,-3 12 42 0,-2 9-42 15,5-21 35-15,0 0-35 0,-5 27 35 0,1 6-35 16,4-33 14-16,0 0-14 0,4 34 15 0,2 6-15 0,-6-40 13 16,0 0-13-16,11 30 13 0,1-2-13 0,-12-28 25 15,0 0-25-15,18 14 26 0,2-8-26 0,-20-6 29 16,0 0-29-16,23-8 29 0,3-11-29 0,-26 19 43 15,0 0-43-15,23-33 43 0,0-9-43 0,-23 42 34 16,0 0-34-16,17-43 34 0,-3-4-34 0,-14 47 33 16,0 0-33-16,5-41 34 0,-5 2-34 0,0 39 32 15,0 0-32-15,-9-31 33 0,-5 7-33 0,14 24 32 0,0 0-32 16,-15-19 32-16,-4 7-32 0,19 12 3 0,0 0-3 16,-14-8 3-16,1 4-3 0,13 4-95 0,0 0 95 15,-10 7-94-15,0 10 94 0,10-17-190 0,0 0 190 0,-6 19-189 16,6 9 189-16,-3 16-671 0</inkml:trace>
  <inkml:trace contextRef="#ctx0" brushRef="#br0" timeOffset="-85003.9">24865 3694 819 0,'0'0'0'0,"-10"0"0"0,-9 3 0 15,19-3 129-15,0 0-129 0,-4 12 130 0,8 7-130 0,-4-19 108 16,0 0-108-16,5 17 109 0,2 5-109 0,-7-22 71 16,0 0-71-16,12 24 71 0,4 0-71 0,-16-24 14 15,0 0-14-15,17 22 15 0,2-1-15 0,-19-21 22 16,0 0-22-16,21 12 22 0,0-5-22 0,-21-7 7 15,0 0-7-15,23-2 8 0,1-10-8 0,-24 12 1 16,0 0-1-16,24-17 1 0,3-10-1 0,-27 27 23 16,0 0-23-16,26-31 24 0,0-9-24 0,-26 40 12 15,0 0-12-15,21-39 12 0,-2 0-12 0,-19 39 1 0,0 0-1 16,14-36 2-16,-4 1-2 0,-10 35-155 0,0 0 155 16,7-27-154-16,-5 3 154 0,7-28-871 0</inkml:trace>
  <inkml:trace contextRef="#ctx0" brushRef="#br0" timeOffset="-84627.89">25417 3354 830 0,'0'0'0'0,"-3"4"0"16,-1 1 0-16,4-5 125 0,0 0-125 0,-1 3 125 0,1 1-125 15,0-4 91-15,0 0-91 0,0 8 92 0,1 1-92 16,-1-9 72-16,0 0-72 0,0 22 73 0,0 6-73 16,0-28 31-16,0 0-31 0,-1 36 31 0,-5 6-31 0,6-42 33 15,0 0-33-15,-3 45 33 0,0 5-33 0,3-50 37 16,0 0-37-16,-2 48 38 0,2-6-38 0,0-42 15 15,0 0-15-15,2 40 15 0,3-4-15 0,-5-36 13 16,0 0-13-16,8 27 13 0,6-3-13 0,-14-24 17 16,0 0-17-16,16 16 17 0,1-8-17 0,-17-8 1 15,0 0-1-15,20 4 1 0,2-10-1 0,-22 6-46 16,0 0 46-16,18-10-45 0,1-5 45 0,-19 15-151 16,0 0 151-16,9-17-151 0,-2-7 151 0,10-16-885 0</inkml:trace>
  <inkml:trace contextRef="#ctx0" brushRef="#br0" timeOffset="-84371.59">25045 3409 852 0,'0'0'0'0,"10"0"0"16,6 0 0-16,-16 0 133 0,0 0-133 0,12 4 134 15,2-3-134-15,-14-1 144 0,0 0-144 0,23 4 144 16,6-1-144-16,-29-3 85 0,0 0-85 0,33 4 86 16,6-4-86-16,-39 0 23 0,0 0-23 0,34 0 24 0,0-4-24 15,-34 4 32-15,0 0-32 0,26-3 33 0,-7-1-33 16,-19 4-201-16,0 0 201 0,12-1-200 0,-5-3 200 16,-7 4-165-16,0 0 165 0,-12 0-164 0,-20 0 164 15,-11-3-619-15</inkml:trace>
  <inkml:trace contextRef="#ctx0" brushRef="#br0" timeOffset="-83997.65">23640 3894 315 0,'0'0'0'0,"2"-3"0"16,3-3 0-16,-5 6 159 0,0 0-159 0,2-3 160 15,2 0-160-15,-4 3 157 0,0 0-157 0,3 3 158 16,1 0-158-16,-4-3 152 0,0 0-152 0,1 18 153 16,-1 7-153-16,0-25 108 0,0 0-108 0,-5 40 109 15,-4 8-109-15,9-48 86 0,0 0-86 0,-12 51 86 0,-5 7-86 16,17-58-17-16,0 0 17 0,-19 64-17 0,-1-1 17 16,20-63-140-16,0 0 140 0,-41 70-140 0,-13 9 140 15,-40 70-902-15</inkml:trace>
  <inkml:trace contextRef="#ctx0" brushRef="#br0" timeOffset="-82750.93">26315 3245 628 0,'0'0'0'0,"0"0"0"0,0 0 0 0,0 0 103 15,0 0-103-15,0 0 104 0,0 0-104 0,0 0 116 0,0 0-116 16,0 0 116-16,0 0-116 0,0 0 91 0,0 0-91 15,0 0 91-15,0 0-91 0,0 0 35 0,0 0-35 16,0 0 35-16,-32 24-35 0,32-24 30 0,0 0-30 0,-21 15 30 16,-3 0-30-16,24-15 13 0,0 0-13 0,-30 16 14 15,-3-1-14-15,33-15 10 0,0 0-10 0,-31 12 11 16,1 0-11-16,30-12 10 0,0 0-10 0,-31 9 10 16,1 1-10-16,30-10 8 0,0 0-8 0,-26 5 8 15,2-1-8-15,24-4 33 0,0 0-33 0,-19 3 33 16,3 2-33-16,16-5 25 0,0 0-25 0,-12 0 26 15,3 4-26-15,9-4 4 0,0 0-4 0,-7 0 4 16,4 3-4-16,3-3 26 0,0 0-26 0,-2 5 26 16,2 2-26-16,0-7 12 0,0 0-12 0,5 12 12 15,6 4-12-15,-11-16 34 0,0 0-34 0,17 17 35 16,7 5-35-16,-24-22 18 0,0 0-18 0,32 24 19 16,4 0-19-16,-36-24 29 0,0 0-29 0,40 31 29 0,-1-2-29 15,-39-29 31-15,0 0-31 0,38 31 31 0,-1-4-31 16,-37-27 20-16,0 0-20 0,34 22 20 0,-2-1-20 15,-32-21 5-15,0 0-5 0,28 15 6 0,-6-3-6 0,-22-12 16 16,0 0-16-16,18 9 17 0,-3-6-17 0,-15-3 14 16,0 0-14-16,9 5 15 0,-4-3-15 0,-5-2 1 15,0 0-1-15,4-3 1 0,-4-4-1 0,0 7-101 16,0 0 101-16,0-16-100 0,0-7 100 0,0 23-141 16,0 0 141-16,0-28-140 0,2-3 140 0,-1-25-1048 15</inkml:trace>
  <inkml:trace contextRef="#ctx0" brushRef="#br0" timeOffset="-82317.58">26830 3209 819 0,'0'0'0'0,"-10"12"0"16,-4 3 0-16,14-15 107 0,0 0-107 0,-5 9 107 16,3-6-107-16,2-3 109 0,0 0-109 0,-4 7 109 15,3 2-109-15,1-9 97 0,0 0-97 0,-7 23 98 16,-2 10-98-16,9-33 54 0,0 0-54 0,-7 39 55 16,2 8-55-16,5-47 36 0,0 0-36 0,0 48 36 0,5 6-36 15,-5-54 17-15,0 0-17 0,10 52 17 0,4-2-17 16,-14-50 36-16,0 0-36 0,23 39 36 0,7-12-36 15,-30-27 11-15,0 0-11 0,36 16 11 0,8-11-11 16,-44-5 20-16,0 0-20 0,42-9 20 0,6-18-20 0,-48 27 39 16,0 0-39-16,46-36 39 0,-4-14-39 0,-42 50 12 15,0 0-12-15,38-60 12 0,-2-13-12 0,-36 73 21 16,0 0-21-16,21-55 21 0,-12 10-21 0,-9 45 33 16,0 0-33-16,-2-43 34 0,-10 8-34 0,12 35 35 15,0 0-35-15,-29-28 35 0,-15 6-35 0,44 22 7 16,0 0-7-16,-71-12 8 0,-24 10-8 0,95 2-18 15,0 0 18-15,-88 17-18 0,-5 11 18 0,93-28-146 0,0 0 146 16,-179 46-1331-16,358-92 1331 0</inkml:trace>
  <inkml:trace contextRef="#ctx0" brushRef="#br1" timeOffset="-34048.94">7326 3496 583 0,'0'0'0'0,"1"0"0"16,6-3 0-16,-7 3 7 0,0 0-7 0,4-2 7 16,-2 2-7-16,-2 0 28 0,0 0-28 0,0 0 28 15,0 0-28-15,0 0 11 0,0 0-11 0,0 0 11 16,0 0-11-16,0 0 3 0,0 0-3 0,0 0 4 0,0 0-4 15,0 0 13-15,0 0-13 0,0 0 13 0,-2 2-13 16,2-2 15-16,0 0-15 0,0 0 15 0,-4 3-15 16,4-3 34-16,0 0-34 0,0 0 34 0,0 7-34 0,0-7 40 15,0 0-40-15,-3 5 41 0,3 2-41 16,0-7 45-16,0 0-45 0,0 5 45 0,3 6-45 0,-3-11 29 16,0 0-29-16,6 8 29 0,6-1-29 0,-12-7 26 15,0 0-26-15,14 5 26 0,7-1-26 0,-21-4 24 16,0 0-24-16,27 3 25 0,3-6-25 0,-30 3 8 15,0 0-8-15,30 0 9 0,5 0-9 0,-35 0 27 16,0 0-27-16,33-4 27 0,5 4-27 0,-38 0 19 0,0 0-19 16,31 0 20-16,2 4-20 0,-33-4 16 0,0 0-16 15,33 0 17-15,2 0-17 0,-35 0 18 0,0 0-18 16,39-4 18-16,-1 1-18 0,-38 3 33 0,0 0-33 0,44-2 34 16,1-1-34-16,-45 3 27 0,0 0-27 0,47 1 27 15,3 6-27-15,-50-7 39 0,0 0-39 0,47 4 40 16,4-4-40-16,-51 0 33 0,0 0-33 0,47 5 33 15,0 5-33-15,-47-10 3 0,0 0-3 0,47 5 4 16,0 2-4-16,-47-7 4 0,0 0-4 0,51 5 5 16,3 2-5-16,-54-7 7 0,0 0-7 0,55 4 7 15,-1-4-7-15,-54 0 12 0,0 0-12 0,49 0 13 16,0-4-13-16,-49 4 8 0,0 0-8 0,50-3 9 16,3 3-9-16,-53 0 3 0,0 0-3 0,54 0 4 15,3 3-4-15,-57-3 13 0,0 0-13 0,68 0 13 16,11 0-13-16,-79 0 0 0,0 0 0 0,55 4 1 15,-8-4-1-15,-47 0 3 0,0 0-3 0,51 0 4 0,-1 0-4 16,-50 0 5-16,0 0-5 0,51 0 6 0,5 5-6 16,-56-5 0-16,0 0 0 0,68 3 0 0,8 6 0 15,-76-9 0-15,0 0 0 0,56 3 1 0,-9 2-1 0,-47-5 5 16,0 0-5-16,54 4 6 0,-3-1-6 0,-51-3 3 16,0 0-3-16,64 7 4 0,16-2-4 0,-80-5 2 15,0 0-2-15,68 4 3 0,0-1-3 0,-68-3 18 16,0 0-18-16,51 2 18 0,-11 1-18 0,-40-3 3 15,0 0-3-15,45 7 3 0,-2-4-3 0,-43-3 6 16,0 0-6-16,48 6 7 0,0 0-7 0,-48-6 14 16,0 0-14-16,53 9 15 0,-1-2-15 0,-52-7 14 15,0 0-14-15,50 5 15 0,-1 2-15 0,-49-7 4 0,0 0-4 16,52 1 4-16,-1-1-4 0,-51 0 7 0,0 0-7 16,54 0 8-16,2 0-8 0,-56 0 3 0,0 0-3 15,68 0 3-15,8 0-3 0,-76 0 2 0,0 0-2 0,56 0 2 16,-11 4-2-16,-45-4 4 0,0 0-4 0,47 0 5 15,-3-4-5-15,-44 4 2 0,0 0-2 0,47-1 2 16,3 1-2-16,-50 0 5 0,0 0-5 0,53-4 5 16,4 4-5-16,-57 0 3 0,0 0-3 0,51 0 3 15,-3 0-3-15,-48 0 1 0,0 0-1 0,49 0 2 16,-5 4-2-16,-44-4 0 0,0 0 0 0,45 1 0 16,-1 6 0-16,-44-7 3 0,0 0-3 0,45 4 4 15,0 4-4-15,-45-8 20 0,0 0-20 0,46 5 20 16,1 2-20-16,-47-7 3 0,0 0-3 0,43 7 4 15,2-2-4-15,-45-5 13 0,0 0-13 0,39 7 14 16,-3-5-14-16,-36-2 9 0,0 0-9 0,35 3 9 16,0 1-9-16,-35-4 3 0,0 0-3 0,35 3 4 0,1 1-4 15,-36-4 6-15,0 0-6 0,34 5 7 0,2-2-7 0,-36-3 3 16,0 0-3-16,37 5 3 0,1-1-3 0,-38-4 1 16,0 0-1-16,35 7 2 0,1-6-2 0,-36-1 16 15,0 0-16-15,30 7 17 0,0-3-17 0,-30-4 3 16,0 0-3-16,22 8 3 0,-1-1-3 0,-21-7 3 15,0 0-3-15,21 9 3 0,-3 3-3 0,-18-12-31 16,0 0 31-16,15 8-31 0,3 2 31 0,-18-10-121 16,0 0 121-16,12 6-121 0,2-12 121 0,15 6-1242 15</inkml:trace>
  <inkml:trace contextRef="#ctx0" brushRef="#br1" timeOffset="45836.25">16531 2119 214 0,'0'0'0'0,"0"0"-2"0,0 0 2 0,12 0-2 16,11 0 2-16,-23 0-2 0,0 0 2 0,17 4-1 15,2-4 1-15,-19 0 51 0,0 0-51 0,18 3 51 16,3 0-51-16,-21-3 49 0,0 0-49 0,22 6 49 16,3-3-49-16,-25-3 38 0,0 0-38 0,22 5 38 15,6-1-38-15,-28-4 37 0,0 0-37 0,26 6 37 16,4-4-37-16,-30-2 23 0,0 0-23 0,31 4 24 16,1-1-24-16,-32-3 51 0,0 0-51 0,35 0 52 15,3-3-52-15,-38 3 57 0,0 0-57 0,38-4 58 16,4 2-58-16,-42 2 66 0,0 0-66 0,42-6 67 15,1-3-67-15,-43 9 48 0,0 0-48 0,44-9 48 0,1 3-48 16,-45 6 24-16,0 0-24 0,47-12 25 0,4 0-25 16,-51 12 35-16,0 0-35 0,54-12 36 0,7 0-36 15,-61 12 12-15,0 0-12 0,59-12 13 0,0-4-13 0,-59 16 12 16,0 0-12-16,70-15 12 0,8-1-12 0,-78 16 9 16,0 0-9-16,77-12 10 0,0 4-10 0,-77 8 8 15,0 0-8-15,73-7 8 0,-4-2-8 0,-69 9 3 16,0 0-3-16,54 0 4 0,-8 0-4 0,-46 0 12 15,0 0-12-15,45 4 12 0,2-2-12 0,-47-2 8 16,0 0-8-16,49 3 8 0,5 0-8 0,-54-3 3 16,0 0-3-16,52 4 4 0,6 1-4 0,-58-5 20 0,0 0-20 15,62 7 20-15,8 1-20 0,-70-8 13 0,0 0-13 16,54 4 14-16,-7-1-14 0,-47-3 4 0,0 0-4 16,49-3 5-16,3-1-5 0,-52 4 8 0,0 0-8 0,70-8 8 15,10-4-8-15,-80 12 7 0,0 0-7 0,73-10 8 16,-1-2-8-16,-72 12 7 0,0 0-7 0,71-9 8 15,-3 2-8-15,-68 7 8 0,0 0-8 0,68-5 8 16,2-4-8-16,-70 9 44 0,0 0-44 0,67-10 44 16,0 2-44-16,-67 8 30 0,0 0-30 0,54-9 30 15,-11-1-30-15,-43 10 3 0,0 0-3 0,51-5 4 16,4-2-4-16,-55 7 18 0,0 0-18 0,70-5 19 16,14 1-19-16,-84 4 22 0,0 0-22 0,71-3 22 15,-1-1-22-15,-70 4 0 0,0 0 0 0,68-1 1 16,-2-3-1-16,-66 4 9 0,0 0-9 0,68 0 9 0,2 0-9 15,-70 0 15-15,0 0-15 0,57 0 15 0,-5-3-15 16,-52 3 3-16,0 0-3 0,67-4 4 0,6-1-4 16,-73 5 3-16,0 0-3 0,75-3 3 0,1-1-3 0,-76 4 1 15,0 0-1-15,75-3 2 0,-2 1-2 0,-73 2 1 16,0 0-1-16,70 0 1 0,-2-3-1 0,-68 3 3 16,0 0-3-16,71-4 4 0,3 1-4 0,-74 3 5 15,0 0-5-15,71 0 6 0,1 0-6 0,-72 0 0 16,0 0 0-16,69 3 1 0,-1 1-1 0,-68-4 0 15,0 0 0-15,75 0 1 0,3 0-1 0,-78 0 2 16,0 0-2-16,79 0 3 0,1 0-3 0,-80 0 1 16,0 0-1-16,77 0 2 0,-1-4-2 0,-76 4 4 0,0 0-4 15,73 0 5-15,1 0-5 0,-74 0 0 0,0 0 0 16,75 4 1-16,-1-4-1 0,-74 0 2 0,0 0-2 16,77 0 2-16,0-4-2 0,-77 4 5 0,0 0-5 0,76-3 5 15,1 1-5-15,-77 2 0 0,0 0 0 0,73 0 0 16,2 0 0-16,-75 0 2 0,0 0-2 0,73 5 2 15,-1-1-2-15,-72-4 1 0,0 0-1 0,76 5 2 16,-1 2-2-16,-75-7 1 0,0 0-1 0,77 12 2 16,1 0-2-16,-78-12 4 0,0 0-4 0,72 12 4 15,-3-2-4-15,-69-10 12 0,0 0-12 0,70 5 12 16,0 2-12-16,-70-7 15 0,0 0-15 0,71 2 15 16,1 1-15-16,-72-3 25 0,0 0-25 0,69 7 26 15,-1-2-26-15,-68-5 12 0,0 0-12 0,68 7 13 16,2 2-13-16,-70-9 5 0,0 0-5 0,73 6 5 0,2 3-5 15,-75-9 15-15,0 0-15 0,73 9 15 0,-1 1-15 16,-72-10 8-16,0 0-8 0,73 5 8 0,2-2-8 16,-75-3-1-16,0 0 1 0,82-6-1 0,6-3 1 0,-88 9-5 15,0 0 5-15,86-15-5 0,1-6 5 0,-87 21-15 16,0 0 15-16,90-22-15 0,5 1 15 0,-95 21-16 16,0 0 16-16,92-20-15 0,2 1 15 0,-94 19-26 15,0 0 26-15,92-19-25 0,1 2 25 0,-93 17-30 16,0 0 30-16,95-19-30 0,3 4 30 0,-98 15-13 15,0 0 13-15,94-16-13 0,-2 4 13 0,-92 12-30 16,0 0 30-16,93-15-30 0,1 1 30 0,-94 14-11 16,0 0 11-16,94-7-11 0,0 4 11 0,-94 3-20 0,0 0 20 15,94-5-19-15,2 1 19 0,-96 4-15 0,0 0 15 16,90-7-14-16,-1 2 14 0,-89 5-2 0,0 0 2 16,86-3-1-16,-4-2 1 0,-82 5-1 0,0 0 1 0,87-4-1 15,3 4 1-15,-90 0-4 0,0 0 4 0,82-3-3 16,-5 3 3-16,-77 0 0 0,0 0 0 0,69 0 1 15,-6 0-1-15,-63 0-2 0,0 0 2 0,61-4-1 16,-2 1 1-16,-59 3-57 0,0 0 57 0,44-2-57 16,-9 2 57-16,-35 0-213 0,0 0 213 0,33-7-213 15,-2 2 213-15,34-7-706 0</inkml:trace>
  <inkml:trace contextRef="#ctx0" brushRef="#br1" timeOffset="47847.25">16536 4504 382 0,'0'0'0'0,"0"0"0"0,0 0 0 0,0 0-5 0,0 0 5 0,0 0-5 16,0 0 5-16,0 0 3 0,0 0-3 0,0 0 3 15,0 0-3-15,0 0 10 0,0 0-10 0,0 0 11 16,0 0-11-16,0 0 26 0,0 0-26 0,0 0 26 16,-26-9-26-16,26 9 12 0,0 0-12 0,-14-7 13 15,2-1-13-15,12 8 12 0,0 0-12 0,-14-4 12 16,3-1-12-16,11 5 16 0,0 0-16 0,-5-3 17 16,0 3-17-16,5 0 49 0,0 0-49 0,0 0 50 15,0 0-50-15,0 0 49 0,0 0-49 0,5 3 50 16,4 2-50-16,-9-5 60 0,0 0-60 0,14 9 60 15,7 6-60-15,-21-15 68 0,0 0-68 0,26 19 68 16,5 0-68-16,-31-19 59 0,0 0-59 0,37 21 60 16,5-4-60-16,-42-17 41 0,0 0-41 0,42 19 41 0,1-1-41 15,-43-18 30-15,0 0-30 0,51 18 30 0,6-3-30 16,-57-15 61-16,0 0-61 0,61 15 61 0,7-4-61 16,-68-11 42-16,0 0-42 0,84 10 43 0,13 0-43 0,-97-10 12 15,0 0-12-15,94 9 13 0,4-6-13 0,-98-3 55 16,0 0-55-16,97 0 56 0,1 0-56 0,-98 0 9 15,0 0-9-15,94-3 9 0,0 3-9 0,-94 0 13 16,0 0-13-16,101-4 14 0,5 3-14 0,-106 1 26 16,0 0-26-16,101 0 26 0,-7 1-26 0,-94-1 1 15,0 0-1-15,103 4 2 0,2-1-2 0,-105-3 6 16,0 0-6-16,104 4 7 0,3-4-7 0,-107 0 23 0,0 0-23 16,111 3 24-16,2 2-24 0,-113-5 6 0,0 0-6 15,107 4 6-15,-3 1-6 0,-104-5 9 0,0 0-9 16,110 3 10-16,3 1-10 0,-113-4 39 0,0 0-39 0,106 0 39 15,1-4-39-15,-107 4 5 0,0 0-5 0,109-3 5 16,6-2-5-16,-115 5 18 0,0 0-18 0,110-7 19 16,2-2-19-16,-112 9 24 0,0 0-24 0,118-8 25 15,6-3-25-15,-124 11 3 0,0 0-3 0,113-12 3 16,-7-3-3-16,-106 15 7 0,0 0-7 0,112-9 7 16,1 1-7-16,-113 8 3 0,0 0-3 0,110-4 4 15,-4 1-4-15,-106 3 2 0,0 0-2 0,112 0 2 16,-1-3-2-16,-111 3 9 0,0 0-9 0,106-2 10 15,-1 2-10-15,-105 0 3 0,0 0-3 0,106-4 4 16,2 4-4-16,-108 0 12 0,0 0-12 0,103 4 12 16,-4-2-12-16,-99-2 8 0,0 0-8 0,101 3 9 0,0 0-9 15,-101-3 3-15,0 0-3 0,103 4 4 0,3-4-4 16,-106 0 12-16,0 0-12 0,107 0 13 0,-1 0-13 16,-106 0 8-16,0 0-8 0,106-4 8 0,4-4-8 15,-110 8 8-15,0 0-8 0,99-10 9 0,-5-2-9 0,-94 12 3 16,0 0-3-16,100-9 4 0,1-3-4 0,-101 12 12 15,0 0-12-15,95-12 12 0,-2 2-12 0,-93 10 3 16,0 0-3-16,89-5 4 0,-2 1-4 0,-87 4 6 16,0 0-6-16,87 4 6 0,-2-1-6 0,-85-3 7 15,0 0-7-15,80 2 8 0,-1-1-8 0,-79-1 3 16,0 0-3-16,78 0 3 0,2 0-3 0,-80 0 6 16,0 0-6-16,79-3 6 0,-3-4-6 0,-76 7 3 15,0 0-3-15,72-5 3 0,-4-2-3 0,-68 7 5 0,0 0-5 16,64-5 5-16,-3 3-5 0,-61 2 3 0,0 0-3 0,65-1 3 15,-6 1-3-15,-59 0 1 0,0 0-1 16,49 3 2-16,-9 2-2 0,-40-5 9 0,0 0-9 0,41 4 10 16,-2-1-10-16,-39-3 3 0,0 0-3 0,40 0 4 15,2 0-4-15,-42 0 2 0,0 0-2 0,45-7 2 16,7 0-2-16,-52 7 10 0,0 0-10 0,49-5 11 16,5 2-11-16,-54 3 8 0,0 0-8 0,51-4 8 15,-1 3-8-15,-50 1 1 0,0 0-1 0,47-4 1 16,-2-3-1-16,-45 7 3 0,0 0-3 0,46-1 3 15,-3-3-3-15,-43 4 2 0,0 0-2 0,46 0 2 16,-1 0-2-16,-45 0 1 0,0 0-1 0,47 0 2 16,0 0-2-16,-47 0 8 0,0 0-8 0,43 4 9 15,1-3-9-15,-44-1 14 0,0 0-14 0,40 4 15 0,-2-1-15 16,-38-3 1-16,0 0-1 0,39 4 1 0,-1-3-1 16,-38-1 4-16,0 0-4 0,40 7 4 0,2-3-4 15,-42-4 2-15,0 0-2 0,43 5 2 0,5-2-2 0,-48-3 10 16,0 0-10-16,47 7 10 0,0-5-10 0,-47-2 3 15,0 0-3-15,47 3 4 0,1 1-4 0,-48-4 2 16,0 0-2-16,47 5 3 0,0 2-3 0,-47-7 5 16,0 0-5-16,49 5 5 0,0 5-5 0,-49-10 12 15,0 0-12-15,52 9 13 0,2-3-13 0,-54-6 8 16,0 0-8-16,51 9 9 0,-4-2-9 0,-47-7 15 16,0 0-15-16,47 12 16 0,-4 2-16 0,-43-14 3 15,0 0-3-15,44 15 4 0,0 0-4 0,-44-15 3 0,0 0-3 16,43 16 3-16,2-1-3 0,-45-15 10 0,0 0-10 15,46 12 11-15,-1 0-11 0,-45-12 8 0,0 0-8 16,45 9 8-16,-1 1-8 0,-44-10-1 0,0 0 1 0,42 9-1 16,-1-2 1-16,-41-7 0 0,0 0 0 0,41 8 1 15,0-3-1-15,-41-5 0 0,0 0 0 0,40 10 0 16,4-4 0-16,-44-6 2 0,0 0-2 0,45 3 3 16,1 0-3-16,-46-3 2 0,0 0-2 0,45 0 2 15,-2 0-2-15,-43 0-3 0,0 0 3 0,40 4-2 16,-1 1 2-16,-39-5-3 0,0 0 3 0,35 3-2 15,-4 1 2-15,-31-4-13 0,0 0 13 0,30 2-12 16,-4 4 12-16,-26-6-34 0,0 0 34 0,22 4-33 16,-1-1 33-16,-21-3-80 0,0 0 80 0,14 2-79 15,-3 1 79-15,-11-3-143 0,0 0 143 0,24 4-1488 0,-48-8 1488 16</inkml:trace>
  <inkml:trace contextRef="#ctx0" brushRef="#br1" timeOffset="-170969.3">8252 8559 169 0,'0'0'0'0,"0"0"0"0,4 2 0 0,-4-2 49 16,0 0-49-16,0 0 49 0,3 1-49 0,-3-1 70 16,0 0-70-16,0 0 71 0,2 4-71 0,-2-4 54 15,0 0-54-15,0 0 55 0,2 3-55 0,-2-3 57 16,0 0-57-16,0 4 57 0,2-1-57 0,-2-3 62 15,0 0-62-15,0 5 62 0,3 2-62 0,-3-7 62 16,0 0-62-16,0 8 63 0,4 4-63 0,-4-12 58 0,0 0-58 16,1 16 58-16,6-1-58 0,-7-15 57 0,0 0-57 15,5 21 58-15,8-1-58 0,-13-20 45 0,0 0-45 16,8 23 45-16,1-3-45 0,-9-20 20 0,0 0-20 0,9 21 20 16,-2-2-20-16,-7-19 48 0,0 0-48 0,5 20 49 15,0-1-49-15,-5-19 44 0,0 0-44 0,4 21 45 16,-1 1-45-16,-3-22 27 0,0 0-27 0,2 20 27 15,1-1-27-15,-3-19 11 0,0 0-11 0,0 19 11 16,0 2-11-16,0-21 29 0,0 0-29 0,0 15 29 16,0 1-29-16,0-16 35 0,0 0-35 0,0 12 35 15,0 3-35-15,0-15 6 0,0 0-6 0,0 12 7 16,0 0-7-16,0-12 20 0,0 0-20 0,0 15 20 16,-3 4-20-16,3-19 23 0,0 0-23 0,-2 21 24 15,2-4-24-15,0-17 0 0,0 0 0 0,-3 19 1 16,-1 0-1-16,4-19 9 0,0 0-9 0,-2 20 9 15,-1 1-9-15,3-21 1 0,0 0-1 0,-5 22 1 0,1-1-1 16,4-21 0-16,0 0 0 0,0 22 1 0,-3-2-1 16,3-20 7-16,0 0-7 0,0 28 7 0,-4 3-7 0,4-31 3 15,0 0-3-15,-1 27 3 0,1 0-3 0,0-27 2 16,0 0-2-16,-4 33 2 0,-1-2-2 0,5-31 10 16,0 0-10-16,-4 32 11 0,-1 3-11 0,5-35 3 15,0 0-3-15,0 36 4 0,2-2-4 0,-2-34 0 16,0 0 0-16,3 32 0 0,1-2 0 0,-4-30 5 15,0 0-5-15,2 29 5 0,1 0-5 0,-3-29 3 16,0 0-3-16,4 34 3 0,1-3-3 0,-5-31 2 0,0 0-2 16,3 32 2-16,1-2-2 0,-4-30 1 15,0 0-1-15,5 34 2 0,-5 2-2 0,0-36-1 0,0 0 1 16,3 34-1-16,-3 2 1 0,0-36 3 0,0 0-3 16,0 31 3-16,0-4-3 0,0-27 0 0,0 0 0 15,0 31 1-15,0 2-1 0,0-33 0 0,0 0 0 0,0 32 1 16,-3-1-1-16,3-31 6 0,0 0-6 0,0 34 7 15,-3 2-7-15,3-36 0 0,0 0 0 0,-2 33 1 16,-2-2-1-16,4-31 0 0,0 0 0 0,-3 39 0 16,-6 0 0-16,9-39 0 0,0 0 0 0,-5 35 0 15,1-3 0-15,4-32-3 0,0 0 3 0,-5 31-3 16,2-2 3-16,3-29 0 0,0 0 0 0,-4 26 0 16,2-2 0-16,2-24-2 0,0 0 2 0,-3 26-1 15,-1-1 1-15,4-25-2 0,0 0 2 0,-3 21-1 16,1-2 1-16,2-19 1 0,0 0-1 0,-3 19 1 15,3-4-1-15,0-15 0 0,0 0 0 0,-5 17 0 0,5-5 0 16,0-12 0-16,0 0 0 0,-4 9 0 0,4-1 0 16,0-8 5-16,0 0-5 0,0 7 5 0,0 0-5 15,0-7 0-15,0 0 0 0,4 2 1 0,-3-1-1 0,-1-1 3 16,0 0-3-16,4 0 3 0,-1-1-3 0,-3 1 1 16,0 0-1-16,5 0 2 0,4-2-2 0,-9 2-4 15,0 0 4-15,9 2-3 0,3-1 3 0,-12-1 1 16,0 0-1-16,16 2 2 0,1 1-2 0,-17-3-1 15,0 0 1-15,21 4-1 0,2 1 1 0,-23-5-4 16,0 0 4-16,24 7-3 0,2-5 3 0,-26-2 0 16,0 0 0-16,25 5 0 0,1 0 0 0,-26-5-2 0,0 0 2 15,22 3-2-15,-1 1 2 0,-21-4-2 0,0 0 2 16,21 1-1-16,4 1 1 0,-25-2 0 0,0 0 0 16,21 5 0-16,-4-3 0 0,-17-2 0 0,0 0 0 0,21 7 0 15,0 0 0-15,-21-7 0 0,0 0 0 0,22 8 0 16,-4-1 0-16,-18-7 0 0,0 0 0 0,24 9 0 15,-3 3 0-15,-21-12-1 0,0 0 1 0,23 8-1 16,1 1 1-16,-24-9 0 0,0 0 0 0,26 10 0 16,4-1 0-16,-30-9-1 0,0 0 1 0,26 8 0 15,2-1 0-15,-28-7-1 0,0 0 1 0,26 9-1 16,-3-2 1-16,-23-7 1 0,0 0-1 0,24 6 2 16,-6 3-2-16,-18-9 0 0,0 0 0 0,20 5 0 15,5 2 0-15,-25-7-1 0,0 0 1 0,17 7 0 16,4-2 0-16,-21-5-1 0,0 0 1 0,18 7 0 15,2-2 0-15,-20-5-4 0,0 0 4 0,21 5-3 0,2 0 3 16,-23-5-1-16,0 0 1 0,24 5 0 0,3-3 0 16,-27-2 0-16,0 0 0 0,29 2 1 0,1-1-1 15,-30-1-2-15,0 0 2 0,29 0-1 0,1-3 1 0,-30 3 0 16,0 0 0-16,30-2 0 0,-1-1 0 0,-29 3-1 16,0 0 1-16,26-4-1 0,4 1 1 0,-30 3-5 15,0 0 5-15,30-2-4 0,-1-1 4 0,-29 3 0 16,0 0 0-16,26-4 0 0,4 3 0 0,-30 1 0 15,0 0 0-15,30-2 0 0,3 2 0 0,-33 0 0 16,0 0 0-16,31 2 1 0,2-1-1 0,-33-1 3 16,0 0-3-16,33 4 3 0,0-1-3 0,-33-3 0 0,0 0 0 15,35 4 0-15,-2 1 0 0,-33-5 0 0,0 0 0 16,35 3 0-16,-4 1 0 0,-31-4 2 0,0 0-2 16,34 3 2-16,0-1-2 0,-34-2 0 0,0 0 0 0,37 3 0 15,-2-3 0-15,-35 0 1 0,0 0-1 0,42 4 1 16,1-4-1-16,-43 0 4 0,0 0-4 0,49 0 4 15,-2 1-4-15,-47-1 0 0,0 0 0 0,47 4 1 16,0-1-1-16,-47-3 6 0,0 0-6 0,42 7 7 16,0 2-7-16,-42-9 0 0,0 0 0 0,43 7 1 15,-4 3-1-15,-39-10 0 0,0 0 0 0,41 10 0 16,3-3 0-16,-44-7 0 0,0 0 0 0,42 7 0 16,0-2 0-16,-42-5 0 0,0 0 0 0,38 5 0 15,-7 0 0-15,-31-5 0 0,0 0 0 0,28 5 0 16,-7 1 0-16,-21-6 0 0,0 0 0 0,17 1 0 15,-3 3 0-15,-14-4 0 0,0 0 0 0,13-2 0 16,-1-1 0-16,-12 3 0 0,0 0 0 0,5-7 1 0,-1 2-1 16,-4 5 6-16,0 0-6 0,1-7 6 0,-1-2-6 15,0 9 0-15,0 0 0 0,0-12 0 0,-1 0 0 16,1 12 0-16,0 0 0 0,0-15 0 0,-4-1 0 0,4 16 0 16,0 0 0-16,0-17 1 0,0-2-1 0,0 19-2 15,0 0 2-15,4-22-2 0,-1-2 2 0,-3 24-2 16,0 0 2-16,5-26-1 0,0-1 1 0,-5 27-5 15,0 0 5-15,7-31-5 0,-3-5 5 0,-4 36-8 16,0 0 8-16,5-34-7 0,-5-5 7 0,0 39-1 16,0 0 1-16,2-40 0 0,-2-3 0 0,0 43-1 15,0 0 1-15,0-41 0 0,2-2 0 0,-2 43-2 16,0 0 2-16,0-42-2 0,0-1 2 0,0 43 0 0,0 0 0 16,0-45 1-16,-2-1-1 0,2 46 0 0,0 0 0 15,0-48 0-15,0-2 0 0,0 50 0 0,0 0 0 16,0-48 0-16,0 0 0 0,0 48 1 0,0 0-1 0,0-46 1 15,-2-5-1-15,2 51-2 0,0 0 2 0,0-52-1 16,2-3 1-16,-2 55 0 0,0 0 0 0,2-54 0 16,3-8 0-16,-5 62-5 0,0 0 5 0,3-57-5 15,3 3 5-15,-6 54-1 0,0 0 1 0,3-67 0 16,2-3 0-16,-5 70 0 0,0 0 0 0,4-55 0 16,-4 10 0-16,0 45 0 0,0 0 0 0,3-51 0 15,2 3 0-15,-5 48 0 0,0 0 0 0,2-46 0 16,0 3 0-16,-2 43 2 0,0 0-2 0,0-43 2 15,0 0-2-15,0 43 0 0,0 0 0 0,0-41 0 16,2-2 0-16,-2 43 0 0,0 0 0 0,0-44 1 0,0 1-1 16,0 43-1-16,0 0 1 0,0-41 0 0,-2 0 0 15,2 41-3-15,0 0 3 0,-2-40-3 0,2 1 3 16,0 39 0-16,0 0 0 0,-2-36 0 0,-3 5 0 0,5 31 0 16,0 0 0-16,-3-27 0 0,-1 3 0 0,4 24 0 15,0 0 0-15,-3-28 0 0,1 4 0 0,2 24 0 16,0 0 0-16,-3-24 1 0,-3 2-1 0,6 22 0 15,0 0 0-15,-3-24 0 0,-1 0 0 0,4 24-2 16,0 0 2-16,-3-19-1 0,1 0 1 0,2 19 0 16,0 0 0-16,-5-15 1 0,1 3-1 0,4 12 0 15,0 0 0-15,-7-10 1 0,6 3-1 0,1 7 1 16,0 0-1-16,-7-5 1 0,3 3-1 0,4 2 8 0,0 0-8 16,-1-2 8-16,-5 2-8 0,6 0 3 0,0 0-3 15,-3 0 4-15,-6 0-4 0,9 0 6 0,0 0-6 16,-9 0 6-16,-3 0-6 0,12 0 7 0,0 0-7 0,-15 0 8 15,1 0-8-15,14 0 0 0,0 0 0 0,-21 0 1 16,-4 0-1-16,25 0 0 0,0 0 0 0,-26 0 1 16,0 0-1-16,26 0 0 0,0 0 0 0,-26 0 1 15,-2-2-1-15,28 2 2 0,0 0-2 0,-26-1 2 16,-4 1-2-16,30 0 1 0,0 0-1 0,-26-4 2 16,-2 4-2-16,28 0 4 0,0 0-4 0,-31 0 5 15,-6 0-5-15,37 0 0 0,0 0 0 0,-35-3 1 16,1-1-1-16,34 4 2 0,0 0-2 0,-39-1 2 15,-3-3-2-15,42 4 0 0,0 0 0 0,-38-5 0 16,0 2 0-16,38 3-1 0,0 0 1 0,-35-2-1 0,-2 2 1 16,37 0 3-16,0 0-3 0,-34 2 4 0,-3-1-4 15,37-1 0-15,0 0 0 0,-38 2 1 0,-2 3-1 16,40-5 1-16,0 0-1 0,-42 0 1 0,-5 4-1 16,47-4 3-16,0 0-3 0,-47 0 3 0,1-4-3 0,46 4 0 15,0 0 0-15,-43 4 0 0,1-4 0 0,42 0 0 16,0 0 0-16,-44 1 0 0,3 1 0 0,41-2 5 15,0 0-5-15,-39-2 5 0,-2-3-5 0,41 5 3 16,0 0-3-16,-42-5 3 0,-2-2-3 0,44 7 5 16,0 0-5-16,-42-7 6 0,-5-1-6 0,47 8 3 15,0 0-3-15,-41-5 3 0,-1 1-3 0,42 4 0 16,0 0 0-16,-40 0 0 0,1-3 0 0,39 3 1 0,0 0-1 16,-38-4 2-16,-2-1-2 0,40 5 0 0,0 0 0 15,-38-3 0-15,-1-1 0 0,39 4-1 0,0 0 1 16,-40-3-1-16,-2 1 1 0,42 2 0 0,0 0 0 0,-38-3 0 15,5-1 0-15,33 4-2 0,0 0 2 0,-35-5-1 16,0-2 1-16,35 7-4 0,0 0 4 0,-28-5-4 16,8 0 4-16,20 5-3 0,0 0 3 0,-18-2-2 15,4 2 2-15,14 0-6 0,0 0 6 0,-12-3-5 16,-4 3 5-16,16 0 0 0,0 0 0 0,-10 0 0 16,-2 3 0-16,12-3 0 0,0 0 0 0,-9 0 0 15,-3 0 0-15,12 0-2 0,0 0 2 0,-9 2-2 16,0 0 2-16,9-2 0 0,0 0 0 0,-7 2 1 15,6 1-1-15,1-3-2 0,0 0 2 0,-7 3-1 16,5 1 1-16,2-4-4 0,0 0 4 0,-4 2-4 16,-1-1 4-16,5-1-1 0,0 0 1 0,-3 2 0 15,-1 1 0-15,4-3-7 0,0 0 7 0,-3 6-7 0,-3 0 7 16,6-6-1-16,0 0 1 0,-5 6 0 0,2 0 0 0,3-6-1 16,0 0 1-16,-5 7 0 0,-2-2 0 15,7-5-1-15,0 0 1 0,-6 7 0 0,3-5 0 0,3-2 0 16,0 0 0-16,-9 3 0 0,-3 1 0 0,12-4 0 15,0 0 0-15,-17 0 0 0,-8 0 0 0,25 0-2 16,0 0 2-16,-22 0-2 0,1 0 2 0,21 0 0 16,0 0 0-16,-23 0 1 0,7 0-1 0,16 0 0 15,0 0 0-15,-15 0 1 0,4 0-1 0,11 0 0 16,0 0 0-16,-9 0 0 0,1 0 0 0,8 0 0 16,0 0 0-16,-4 0 0 0,1 0 0 0,3 0-52 0,0 0 52 15,-5 3-51-15,5-3 51 0,0 0-146 0,0 0 146 16,-7 4-1111-16,14-8 1111 0</inkml:trace>
  <inkml:trace contextRef="#ctx0" brushRef="#br1" timeOffset="-169843.82">8637 7116 203 0,'0'0'0'0,"0"4"0"15,0 4 0-15,0-8 28 0,0 0-28 0,0 9 28 16,0-2-28-16,0-7 53 0,0 0-53 0,0 20 54 16,-3 4-54-16,3-24 54 0,0 0-54 0,-2 31 55 15,-1 5-55-15,3-36 43 0,0 0-43 0,0 40 43 16,0 6-43-16,0-46 48 0,0 0-48 0,0 48 48 15,0 0-48-15,0-48 47 0,0 0-47 0,1 53 48 16,1 2-48-16,-2-55 53 0,0 0-53 0,2 53 54 16,-2 2-54-16,0-55 43 0,0 0-43 0,0 48 44 15,3 1-44-15,-3-49 36 0,0 0-36 0,0 43 37 16,0-4-37-16,0-39 45 0,0 0-45 0,0 42 45 16,0-1-45-16,0-41 57 0,0 0-57 0,0 41 57 0,-3-2-57 15,3-39 66-15,0 0-66 0,-2 38 67 0,0-2-67 0,2-36 47 16,0 0-47-16,0 36 48 0,0 0-48 0,0-36 24 15,0 0-24-15,0 31 25 0,0-11-25 0,0-20 41 16,0 0-41-16,0 19 42 0,0-7-42 0,0-12 7 16,0 0-7-16,0 9 7 0,0-3-7 0,0-6 30 15,0 0-30-15,0 4 30 0,0-2-30 0,0-2 10 16,0 0-10-16,0 0 11 0,0-6-11 0,0 6 1 16,0 0-1-16,0-6 2 0,0-3-2 0,0 9-88 15,0 0 88-15,2-9-87 0,3-4 87 0,-5 13-127 0,0 0 127 16,0-9-127-16,4 1 127 0,1-10-848 0</inkml:trace>
  <inkml:trace contextRef="#ctx0" brushRef="#br1" timeOffset="-169228.29">8515 8026 225 0,'0'0'0'0,"7"3"0"16,-1 9 0-16,-6-12 49 0,0 0-49 0,3 4 49 15,1 1-49-15,-4-5 74 0,0 0-74 0,1 9 74 16,3 3-74-16,-4-12 55 0,0 0-55 0,3 18 56 16,3 10-56-16,-6-28 68 0,0 0-68 0,5 24 68 0,3 7-68 15,-8-31 53-15,0 0-53 0,11 29 53 0,3 5-53 16,-14-34 24-16,0 0-24 0,9 27 25 0,3-3-25 15,-12-24 20-15,0 0-20 0,8 21 20 0,-4-6-20 0,-4-15 26 16,0 0-26-16,5 14 26 0,0-4-26 0,-5-10 12 16,0 0-12-16,4 11 13 0,-1-6-13 0,-3-5 10 15,0 0-10-15,0 7 11 0,4-7-11 0,-4 0 17 16,0 0-17-16,5-4 17 0,0-4-17 0,-5 8 8 16,0 0-8-16,7-11 8 0,2-2-8 0,-9 13 3 15,0 0-3-15,9-16 4 0,-1-6-4 0,-8 22 7 16,0 0-7-16,9-24 7 0,3-3-7 0,-12 27 7 0,0 0-7 15,9-26 7-15,0-2-7 0,-9 28 7 0,0 0-7 16,8-24 8-16,5 2-8 0,-13 22 8 0,0 0-8 0,8-20 8 16,-1 4-8-16,-7 16 8 0,0 0-8 0,9-15 8 15,-4 3-8-15,-5 12 15 0,0 0-15 0,4-12 15 16,-4 5-15-16,0 7 38 0,0 0-38 0,0-7 39 16,-4 2-39-16,4 5 41 0,0 0-41 0,-8-5 42 15,-1 1-42-15,9 4 51 0,0 0-51 0,-9-3 51 16,0-2-51-16,9 5 49 0,0 0-49 0,-12-2 49 15,-3 0-49-15,15 2 54 0,0 0-54 0,-14 0 55 16,-4 2-55-16,18-2 55 0,0 0-55 0,-21 2 55 16,0 3-55-16,21-5 50 0,0 0-50 0,-17 3 50 15,0-3-50-15,17 0 43 0,0 0-43 0,-13 2 44 16,1 0-44-16,12-2 12 0,0 0-12 0,-9 2 12 16,1-2-12-16,8 0-142 0,0 0 142 0,0 0-141 0,0-6 141 15,0 6-110-15,0 0 110 0,0-8-1055 0,0 16 1055 0</inkml:trace>
  <inkml:trace contextRef="#ctx0" brushRef="#br1" timeOffset="-168326.72">9320 10945 147 0,'0'0'0'0,"-3"2"0"16,-6 1 0-16,9-3 113 0,0 0-113 0,-3 7 114 16,3 3-114-16,0-10 111 0,0 0-111 0,0 11 112 15,3 1-112-15,-3-12 80 0,0 0-80 0,0 15 81 16,4 9-81-16,-4-24 68 0,0 0-68 0,1 28 69 16,3 6-69-16,-4-34 43 0,0 0-43 0,0 39 43 15,0 6-43-15,0-45 47 0,0 0-47 0,-5 48 47 16,1 5-47-16,4-53 47 0,0 0-47 0,-5 53 47 0,-2 0-47 15,7-53 36-15,0 0-36 0,-5 51 36 0,-4-1-36 16,9-50 34-16,0 0-34 0,-7 46 35 0,2-3-35 0,5-43 22 16,0 0-22-16,-9 36 23 0,4-2-23 15,5-34 28-15,0 0-28 0,-4 28 28 0,4-8-28 0,0-20 21 16,0 0-21-16,-3 18 21 0,-1-5-21 0,4-13 5 16,0 0-5-16,-1 12 5 0,-3-7-5 0,4-5 15 15,0 0-15-15,-3 4 15 0,1-1-15 0,2-3-57 16,0 0 57-16,0 0-56 0,0-8 56 0,0 8-158 15,0 0 158-15,0-4-158 0,0-1 158 0,0-3-699 16</inkml:trace>
  <inkml:trace contextRef="#ctx0" brushRef="#br1" timeOffset="-167756.25">8785 11713 371 0,'0'0'0'0,"9"-2"0"0,12 0 0 0,-21 2 109 16,0 0-109-16,9 0 110 0,-7 2-110 0,-2-2 88 15,0 0-88-15,3 3 88 0,-3 3-88 0,0-6 99 16,0 0-99-16,4 10 100 0,1 2-100 0,-5-12 66 16,0 0-66-16,12 8 67 0,9 3-67 0,-21-11 38 15,0 0-38-15,21 5 39 0,5-2-39 0,-26-3 19 16,0 0-19-16,29 4 20 0,1-4-20 0,-30 0 5 15,0 0-5-15,33 1 5 0,2-1-5 0,-35 0 8 16,0 0-8-16,35 2 9 0,1 0-9 0,-36-2 7 0,0 0-7 16,41 7 8-16,0-4-8 0,-41-3 7 0,0 0-7 15,46 5 8-15,-5 2-8 0,-41-7 8 0,0 0-8 16,44 5 8-16,0 4-8 0,-44-9 15 0,0 0-15 0,36 10 15 16,-1-3-15-16,-35-7 3 0,0 0-3 0,30 10 4 15,-6 0-4-15,-24-10 2 0,0 0-2 0,23 12 3 16,-2-5-3-16,-21-7 5 0,0 0-5 0,15 9 5 15,-1-2-5-15,-14-7 6 0,0 0-6 0,12 8 7 16,1 1-7-16,-13-9 3 0,0 0-3 0,8 7 3 16,-3 1-3-16,-5-8 6 0,0 0-6 0,6 5 6 15,-5 2-6-15,-1-7 3 0,0 0-3 0,2 2 3 16,2 0-3-16,-4-2-150 0,0 0 150 0,0 0-149 16,-4-4 149-16,2-3-711 0</inkml:trace>
  <inkml:trace contextRef="#ctx0" brushRef="#br1" timeOffset="-167216.16">8989 11733 404 0,'0'0'0'0,"12"0"0"15,6 0 0-15,-18 0 113 0,0 0-113 0,9 0 114 16,-9 0-114-16,0 0 96 0,0 0-96 0,0 0 96 16,0 0-96-16,0 0 90 0,0 0-90 0,0 5 91 15,-4 6-91-15,4-11 59 0,0 0-59 0,4 18 60 16,-1 8-60-16,-3-26 36 0,0 0-36 0,5 31 36 0,8 3-36 15,-13-34 17-15,0 0-17 0,8 38 17 0,1 5-17 16,-9-43 29-16,0 0-29 0,9 43 29 0,-4-1-29 16,-5-42 5-16,0 0-5 0,3 36 6 0,1-3-6 0,-4-33 5 15,0 0-5-15,3 27 5 0,-1-3-5 0,-2-24 21 16,0 0-21-16,4 19 21 0,-4-5-21 0,0-14 0 16,0 0 0-16,3 8 1 0,-3-2-1 0,0-6-91 15,0 0 91-15,2-6-91 0,1-7 91 0,-3 13-121 16,0 0 121-16,6-22-120 0,2-8 120 0,8-21-606 15</inkml:trace>
  <inkml:trace contextRef="#ctx0" brushRef="#br1" timeOffset="-166945.45">9418 11884 102 0,'0'0'0'0,"-16"-9"0"16,-10-3 0-16,26 12 97 0,0 0-97 0,-9 11 98 15,13 18-98-15,-4-29 100 0,0 0-100 0,-4 34 101 16,8 7-101-16,-4-41 115 0,0 0-115 0,-4 43 115 16,4 5-115-16,0-48 92 0,0 0-92 0,-3 46 92 15,3-5-92-15,0-41 69 0,0 0-69 0,0 38 69 16,0-7-69-16,0-31 44 0,0 0-44 0,0 26 45 15,3-8-45-15,-3-18-142 0,0 0 142 0,0 9-142 16,0-9 142-16,0 10-546 0</inkml:trace>
  <inkml:trace contextRef="#ctx0" brushRef="#br1" timeOffset="-165579.37">10479 8184 113 0,'0'0'0'0,"0"-9"0"15,2-6 0-15,-2 15 82 0,0 0-82 0,1-21 82 16,5-1-82-16,-6 22 86 0,0 0-86 0,1-24 87 16,3-7-87-16,-4 31 82 0,0 0-82 0,3-33 83 0,1-1-83 15,-4 34 78-15,0 0-78 0,0-36 78 0,0-3-78 0,0 39 51 16,0 0-51-16,0-46 52 0,1-2-52 0,-1 48 45 16,0 0-45-16,4-52 45 0,-4-3-45 0,0 55 29 15,0 0-29-15,3-51 29 0,-1 0-29 0,-2 51 24 16,0 0-24-16,4-48 25 0,-1 5-25 0,-3 43 24 15,0 0-24-15,4-40 25 0,-3 1-25 0,-1 39 33 16,0 0-33-16,4-31 34 0,-1-1-34 0,-3 32 29 16,0 0-29-16,6-26 29 0,-6 2-29 0,0 24 15 15,0 0-15-15,3-21 15 0,2 6-15 0,-5 15 36 16,0 0-36-16,0-15 37 0,4 6-37 0,-4 9 29 0,0 0-29 16,0-10 29-16,0 5-29 0,0 5 14 0,0 0-14 15,0-7 15-15,0 5-15 0,0 2 6 0,0 0-6 0,0 0 6 16,0-3-6-16,0 3 15 0,0 0-15 0,0 0 16 15,0 0-16-15,0 0 0 0,0 0 0 0,0 0 1 16,0 0-1-16,0 0 3 0,0 0-3 0,0 0 4 16,1 1-4-16,-1-1 5 0,0 0-5 0,0 0 6 15,7 4-6-15,-7-4 0 0,0 0 0 0,4 1 1 16,1 1-1-16,-5-2 2 0,0 0-2 0,5 4 3 16,4-4-3-16,-9 0 1 0,0 0-1 0,11 3 2 15,2-3-2-15,-13 0 0 0,0 0 0 0,13 0 0 16,4 0 0-16,-17 0 3 0,0 0-3 0,21 0 4 15,2 0-4-15,-23 0 2 0,0 0-2 0,28 0 3 16,1 0-3-16,-29 0 0 0,0 0 0 0,30 0 0 0,-1-3 0 16,-29 3 1-16,0 0-1 0,27 0 2 15,2 0-2-15,-29 0 0 0,0 0 0 0,30 0 0 0,-1-4 0 16,-29 4 0-16,0 0 0 0,33 4 0 0,2-1 0 0,-35-3 1 16,0 0-1-16,39 3 1 0,-1 6-1 15,-38-9 1-15,0 0-1 0,38 5 1 0,1 2-1 0,-39-7 3 16,0 0-3-16,38 12 4 0,-3 0-4 0,-35-12 12 15,0 0-12-15,36 12 12 0,3 3-12 0,-39-15 3 16,0 0-3-16,33 12 4 0,2 4-4 0,-35-16 3 16,0 0-3-16,34 15 3 0,1-3-3 0,-35-12 10 15,0 0-10-15,33 9 11 0,1-2-11 0,-34-7 3 0,0 0-3 16,29 5 4-16,1 2-4 0,-30-7 0 0,0 0 0 16,26 1 1-16,-9 1-1 0,-17-2 11 0,0 0-11 15,19 0 11-15,-3 0-11 0,-16 0-85 0,0 0 85 0,11-3-84 16,-6-4 84-16,-5 7-120 0,0 0 120 0,-9-5-119 15,-12-7 119-15,-8-4-820 0</inkml:trace>
  <inkml:trace contextRef="#ctx0" brushRef="#br1" timeOffset="-163643.1">10343 8144 460 0,'0'0'0'0,"12"0"0"0,11 0 0 0,-23 0 119 16,0 0-119-16,3 4 120 0,-11-1-120 0,8-3 88 15,0 0-88-15,-4 2 89 0,-5 1-89 0,9-3 68 16,0 0-68-16,-7 0 68 0,2 4-68 0,5-4 29 16,0 0-29-16,-3 1 29 0,3 4-29 0,0-5 16 0,0 0-16 15,0 11 17-15,0 2-17 0,0-13 41 0,0 0-41 16,7 24 41-16,1 2-41 0,-8-26 30 0,0 0-30 15,13 31 30-15,4 3-30 0,-17-34 8 0,0 0-8 0,14 31 8 16,2 2-8-16,-16-33 20 0,0 0-20 16,17 27 20-16,-5 0-20 0,-12-27 8 0,0 0-8 0,12 18 8 15,-3-3-8-15,-9-15 24 0,0 0-24 0,5 12 25 16,1-5-25-16,-6-7 0 0,0 0 0 0,3 5 1 16,1-3-1-16,-4-2-5 0,0 0 5 0,1-4-5 15,1-8 5-15,-2 12-9 0,0 0 9 0,2-13-8 16,1-5 8-16,-3 18-10 0,0 0 10 0,4-18-9 15,1-3 9-15,-5 21 0 0,0 0 0 0,5-24 0 16,4 0 0-16,-9 24 1 0,0 0-1 0,10-24 2 16,1 2-2-16,-11 22 1 0,0 0-1 0,12-28 2 15,4 4-2-15,-16 24 5 0,0 0-5 0,14-27 6 16,1 3-6-16,-15 24 13 0,0 0-13 0,14-24 13 16,2 2-13-16,-16 22 3 0,0 0-3 0,9-17 4 0,1-2-4 15,-10 19 21-15,0 0-21 0,9-16 21 0,1 1-21 16,-10 15 3-16,0 0-3 0,5-9 3 0,1 1-3 15,-6 8 12-15,0 0-12 0,3-9 13 0,1 2-13 0,-4 7 15 16,0 0-15-16,0-3 16 0,-4-4-16 0,4 7 33 16,0 0-33-16,-2-2 34 0,1-1-34 0,1 3 18 15,0 0-18-15,-2 0 18 0,-2 0-18 0,4 0 18 16,0 0-18-16,-8 0 19 0,-1 3-19 0,9-3 35 16,0 0-35-16,-17 4 35 0,-10 4-35 0,27-8 47 15,0 0-47-15,-22 7 47 0,-1 2-47 0,23-9 34 16,0 0-34-16,-21 8 35 0,-1-2-35 0,22-6 26 0,0 0-26 15,-20 6 26-15,1-6-26 0,19 0 10 0,0 0-10 16,-19 0 10-16,2 0-10 0,17 0 18 0,0 0-18 16,-14-8 19-16,2-4-19 0,12 12-113 0,0 0 113 0,-7-16-112 15,7 1 112-15,0 15-120 0,0 0 120 0,-6-33-1091 16,12 66 1091-16</inkml:trace>
  <inkml:trace contextRef="#ctx0" brushRef="#br1" timeOffset="-162623">8667 7101 471 0,'0'0'0'15,"0"0"0"-15,0 0 0 0,0 0 104 0,0 0-104 16,0 0 104-16,0 0-104 0,0 0 74 0,0 0-74 0,0 0 75 16,0 0-75-16,0 0 69 0,0 0-69 0,0 0 70 15,0 0-70-15,0 0 68 0,0 0-68 0,0 0 68 16,-30 8-68-16,30-8 58 0,0 0-58 0,-29 4 58 15,-10-1-58-15,39-3 46 0,0 0-46 0,-38 4 46 16,-9-3-46-16,47-1 38 0,0 0-38 0,-47 0 38 16,-3 0-38-16,50 0 67 0,0 0-67 0,-54 0 68 15,1-1-68-15,53 1 34 0,0 0-34 0,-50-2 34 16,-1 0-34-16,51 2 41 0,0 0-41 0,-54 0 41 16,2-3-41-16,52 3 27 0,0 0-27 0,-54 0 27 15,-2-4-27-15,56 4 39 0,0 0-39 0,-47 0 39 0,9 0-39 16,38 0 38-16,0 0-38 0,-42 4 39 0,7-1-39 15,35-3 15-15,0 0-15 0,-35 2 16 0,7 0-16 16,28-2 32-16,0 0-32 0,-26-4 32 0,0-3-32 0,26 7 5 16,0 0-5-16,-19-8 5 0,5-4-5 0,14 12 5 15,0 0-5-15,-5-12 5 0,5-7-5 0,0 19-114 16,0 0 114-16,9-20-114 0,8-11 114 0,-17 31-116 16,0 0 116-16,23-52-1122 0,-46 104 1122 0</inkml:trace>
  <inkml:trace contextRef="#ctx0" brushRef="#br1" timeOffset="-141242.74">22130 387 102 0,'5'0'0'0,"-5"0"18"15,0 0-18-15,-15 7 19 0,-18 8-19 0,33-15 35 16,0 0-35-16,-25 9 35 0,-1 0-35 0,26-9 30 16,0 0-30-16,-31 12 30 0,-4-2-30 0,35-10 33 15,0 0-33-15,-28 8 33 0,2 1-33 0,26-9 32 0,0 0-32 16,-28 15 32-16,-2 1-32 0,30-16 32 0,0 0-32 15,-26 15 32-15,4 6-32 0,22-21 32 0,0 0-32 0,-21 19 32 16,0-2-32-16,21-17 7 0,0 0-7 0,-23 25 8 16,4-1-8-16,19-24 19 0,0 0-19 0,-19 28 20 15,3-1-20-15,16-27 3 0,0 0-3 0,-19 29 4 16,3 2-4-16,16-31 2 0,0 0-2 0,-12 31 3 16,3 5-3-16,9-36 0 0,0 0 0 0,-10 39 0 15,1 1 0-15,9-40 0 0,0 0 0 0,-9 36 0 16,4 3 0-16,5-39 1 0,0 0-1 0,-7 38 1 15,5-2-1-15,2-36 1 0,0 0-1 0,-5 36 1 16,2 0-1-16,3-36 0 0,0 0 0 0,0 34 0 16,0 2 0-16,0-36-2 0,0 0 2 0,0 36-1 15,3-2 1-15,-3-34-2 0,0 0 2 0,5 36-1 16,4 4 1-16,-9-40-2 0,0 0 2 0,7 39-1 0,2 0 1 16,-9-39-1-16,0 0 1 0,9 40-1 0,-1-1 1 15,-8-39-1-15,0 0 1 0,7 40-1 0,0-4 1 0,-7-36-1 16,0 0 1-16,12 37 0 0,2-4 0 0,-14-33 0 15,0 0 0-15,16 34 0 0,1-5 0 0,-17-29 2 16,0 0-2-16,21 28 2 0,4-4-2 0,-25-24 2 16,0 0-2-16,26 22 2 0,4-1-2 0,-30-21 2 15,0 0-2-15,34 18 2 0,8-2-2 0,-42-16 9 16,0 0-9-16,42 12 10 0,5 0-10 0,-47-12 22 16,0 0-22-16,47 12 23 0,2-4-23 0,-49-8 32 15,0 0-32-15,49 12 32 0,-2-5-32 0,-47-7 19 16,0 0-19-16,50 12 20 0,2-3-20 0,-52-9 36 0,0 0-36 15,56 10 36-15,5-1-36 0,-61-9 48 0,0 0-48 0,56 12 48 16,0 0-48-16,-56-12 27 0,0 0-27 0,66 8 27 16,9 2-27-16,-75-10 18 0,0 0-18 0,69 2 19 15,-1-4-19-15,-68 2 47 0,0 0-47 0,74 0 47 16,-5-3-47-16,-69 3 38 0,0 0-38 0,54-3 38 16,-12-3-38-16,-42 6 34 0,0 0-34 0,47-3 34 15,-2-4-34-15,-45 7 24 0,0 0-24 0,49-8 25 16,0 1-25-16,-49 7 17 0,0 0-17 0,52-5 17 15,4-4-17-15,-56 9 18 0,0 0-18 0,50-7 19 16,1 0-19-16,-51 7 24 0,0 0-24 0,38-5 25 16,-6 2-25-16,-32 3 13 0,0 0-13 0,28-4 13 15,-11 3-13-15,-17 1 28 0,0 0-28 0,16-4 28 16,-6 4-28-16,-10 0 6 0,0 0-6 0,7 0 6 0,-3 0-6 16,-4 0-94-16,0 0 94 0,0 0-94 0,-9 0 94 15,2 4-917-15</inkml:trace>
  <inkml:trace contextRef="#ctx0" brushRef="#br1" timeOffset="-139036.65">22944 2674 931 0,'0'0'0'0,"0"0"-184"0,0 0 184 0,-18 0-183 15,-17 0 183-15,35 0 2 0,0 0-2 0,-26 0 2 16,-2-2-2-16,28 2 21 0,0 0-21 0,-26 2 21 16,-3 2-21-16,29-4 13 0,0 0-13 0,-30 6 13 15,2 6-13-15,28-12 40 0,0 0-40 0,-30 12 40 0,1 4-40 16,29-16 15-16,0 0-15 0,-35 17 15 0,0 5-15 0,35-22 13 15,0 0-13-15,-36 21 13 0,1 3-13 0,35-24 9 16,0 0-9-16,-35 24 10 0,-2 3-10 0,37-27 8 16,0 0-8-16,-31 28 8 0,1-4-8 0,30-24 3 15,0 0-3-15,-29 34 4 0,1 2-4 0,28-36 0 16,0 0 0-16,-26 43 1 0,3 0-1 0,23-43 0 16,0 0 0-16,-21 47 0 0,-3 0 0 0,24-47-4 15,0 0 4-15,-21 51-3 0,2 4 3 0,19-55-8 16,0 0 8-16,-19 63-7 0,1 13 7 0,18-76-15 15,0 0 15-15,-14 67-15 0,6-1 15 0,8-66-24 0,0 0 24 16,-13 64-23-16,5-3 23 0,8-61-8 0,0 0 8 16,-7 52-7-16,7-8 7 0,0-44-5 0,0 0 5 0,1 47-5 15,6 1 5-15,-7-48-1 0,0 0 1 0,11 61 0 16,3 11 0-16,-14-72 0 0,0 0 0 0,12 52 0 16,0-10 0-16,-12-42 0 0,0 0 0 0,18 43 1 15,-3-3-1-15,-15-40 0 0,0 0 0 0,23 32 0 16,1-1 0-16,-24-31 0 0,0 0 0 0,28 31 1 15,5-2-1-15,-33-29 1 0,0 0-1 0,35 31 1 16,2-4-1-16,-37-27 0 0,0 0 0 0,38 31 1 16,2-2-1-16,-40-29 7 0,0 0-7 0,38 31 8 15,2-4-8-15,-40-27 8 0,0 0-8 0,39 24 8 16,-4 0-8-16,-35-24 15 0,0 0-15 0,38 23 15 16,4 1-15-16,-42-24 15 0,0 0-15 0,45 17 15 15,4-2-15-15,-49-15 25 0,0 0-25 0,52 16 26 0,4-1-26 16,-56-15 12-16,0 0-12 0,52 15 13 0,-5-3-13 15,-47-12 28-15,0 0-28 0,51 12 28 0,-3-1-28 16,-48-11 0-16,0 0 0 0,65 17 0 0,8-2 0 0,-73-15 14 16,0 0-14-16,68 16 15 0,2-1-15 0,-70-15 24 15,0 0-24-15,54 12 25 0,-16 0-25 0,-38-12 20 16,0 0-20-16,47 12 20 0,0 0-20 0,-47-12-1 16,0 0 1-16,49 12 0 0,0 0 0 0,-49-12-13 15,0 0 13-15,50 15-12 0,4 1 12 0,-54-16-2 16,0 0 2-16,63 19-1 0,5 5 1 0,-68-24 6 15,0 0-6-15,52 17 7 0,-12 2-7 0,-40-19 27 0,0 0-27 16,45 19 27-16,-1-2-27 0,-44-17 13 0,0 0-13 16,45 19 13-16,2-4-13 0,-47-15 30 0,0 0-30 15,51 14 30-15,-1-2-30 0,-50-12 18 0,0 0-18 0,49 10 18 16,-2-7-18-16,-47-3 5 0,0 0-5 0,49 2 5 16,-5-4-5-16,-44 2 15 0,0 0-15 0,48-10 16 15,3-2-16-15,-51 12 3 0,0 0-3 0,52-15 4 16,2-2-4-16,-54 17 12 0,0 0-12 0,52-19 13 15,2-2-13-15,-54 21 1 0,0 0-1 0,61-24 1 16,4-3-1-16,-65 27 0 0,0 0 0 0,50-19 1 16,-8 3-1-16,-42 16 0 0,0 0 0 0,44-15 1 15,-2 1-1-15,-42 14 6 0,0 0-6 0,41-13 7 16,1-3-7-16,-42 16 0 0,0 0 0 0,44-14 1 16,1-1-1-16,-45 15 0 0,0 0 0 0,44-15 1 15,-3 3-1-15,-41 12 0 0,0 0 0 0,44-16 1 16,1 1-1-16,-45 15 0 0,0 0 0 0,49-16 1 0,3-1-1 15,-52 17 2-15,0 0-2 0,53-15 2 0,2 3-2 16,-55 12 1-16,0 0-1 0,53-16 2 0,-1 4-2 0,-52 12 0 16,0 0 0-16,49-12 0 0,-1 0 0 0,-48 12 0 15,0 0 0-15,49-15 0 0,2 3 0 0,-51 12 0 16,0 0 0-16,64-15 0 0,13-6 0 0,-77 21 0 16,0 0 0-16,57-14 0 0,-10 2 0 0,-47 12-2 15,0 0 2-15,49-12-1 0,0-5 1 0,-49 17 0 16,0 0 0-16,59-19 0 0,9-1 0 0,-68 20-1 15,0 0 1-15,68-22-1 0,2 1 1 0,-70 21 4 0,0 0-4 16,66-27 4-16,-5-1-4 0,-61 28 1 0,0 0-1 16,52-24 1-16,-7 2-1 0,-45 22-5 0,0 0 5 15,61-29-4-15,9-11 4 0,-70 40-15 0,0 0 15 0,66-34-15 16,2-2 15-16,-68 36-10 0,0 0 10 0,59-34-9 16,-3-2 9-16,-56 36-5 0,0 0 5 0,42-27-4 15,-9 6 4-15,-33 21-3 0,0 0 3 0,37-27-3 16,-3-4 3-16,-34 31-5 0,0 0 5 0,34-36-5 15,-1-4 5-15,-33 40-12 0,0 0 12 0,29-42-12 16,-3-10 12-16,-26 52-34 0,0 0 34 0,23-60-33 16,-4-10 33-16,-19 70-2 0,0 0 2 0,7-55-1 15,-10 12 1-15,3 43-3 0,0 0 3 0,-9-43-2 16,-7 7 2-16,16 36-2 0,0 0 2 0,-21-35-2 16,-5-5 2-16,26 40-5 0,0 0 5 0,-28-39-4 15,-1-4 4-15,29 43-6 0,0 0 6 0,-33-45-6 16,-4-1 6-16,37 46-8 0,0 0 8 0,-50-63-7 0,-10-8 7 15,60 71-4-15,0 0 4 0,-62-59-3 0,-5 4 3 16,67 55-6-16,0 0 6 0,-67-47-6 0,-5 3 6 16,72 44-7-16,0 0 7 0,-68-38-7 0,0 9 7 0,68 29-15 15,0 0 15-15,-71-31-14 0,-4 7 14 0,75 24-15 16,0 0 15-16,-77-24-14 0,-1 5 14 0,78 19-26 16,0 0 26-16,-77-20-25 0,1-2 25 0,76 22-7 15,0 0 7-15,-84-21-6 0,-3 6 6 0,87 15-10 16,0 0 10-16,-86-21-10 0,-1 2 10 0,87 19-16 15,0 0 16-15,-89-19-15 0,1 2 15 0,88 17-8 16,0 0 8-16,-89-15-8 0,-5 3 8 0,94 12-4 16,0 0 4-16,-89-16-3 0,2 4 3 0,87 12-7 0,0 0 7 15,-96-15-7-15,-5 3 7 0,101 12-13 0,0 0 13 0,-98-15-13 16,1-1 13-16,97 16-4 0,0 0 4 16,-105-17-3-16,1-5 3 0,104 22 0 0,0 0 0 0,-100-16 0 15,5 4 0-15,95 12 6 0,0 0-6 0,-98-8 7 16,2 1-7-16,96 7 4 0,0 0-4 0,-103 7 5 15,-1 5-5-15,104-12-2 0,0 0 2 0,-112 20-1 16,-6 8 1-16,118-28-29 0,0 0 29 0,-119 31-29 16,-2 3 29-16,121-34-121 0,0 0 121 0,-131 44-120 15,-5 11 120-15,-131 43-303 0</inkml:trace>
  <inkml:trace contextRef="#ctx0" brushRef="#br1" timeOffset="-131095.28">7766 6628 169 0,'0'0'0'0,"9"-2"0"0,0-3 0 0,-9 5 43 0,0 0-43 16,8 0 43-16,1 0-43 0,-9 0 42 0,0 0-42 0,9 0 42 15,3-3-42-15,-12 3 47 0,0 0-47 16,14 0 48-16,2 0-48 0,-16 0 47 0,0 0-47 0,21-2 47 15,-2 0-47-15,-19 2 47 0,0 0-47 0,24-1 48 16,6-3-48-16,-30 4 54 0,0 0-54 0,29-5 54 16,4-2-54-16,-33 7 32 0,0 0-32 0,32-8 32 15,-3 4-32-15,-29 4 34 0,0 0-34 0,28-3 34 16,-2-2-34-16,-26 5 8 0,0 0-8 0,23 0 8 16,-4 1-8-16,-19-1 41 0,0 0-41 0,18 4 42 15,-1 3-42-15,-17-7 36 0,0 0-36 0,18 8 37 16,-3 4-37-16,-15-12 22 0,0 0-22 0,19 9 23 15,6 3-23-15,-25-12 30 0,0 0-30 0,21 12 30 16,5-2-30-16,-26-10 31 0,0 0-31 0,26 12 31 0,2-5-31 16,-28-7 20-16,0 0-20 0,26 8 20 0,0-2-20 15,-26-6 29-15,0 0-29 0,24 6 29 0,-3-4-29 16,-21-2 12-16,0 0-12 0,20 4 13 0,-1-1-13 0,-19-3 29 16,0 0-29-16,17 3 29 0,-3 1-29 0,-14-4 5 15,0 0-5-15,12 2 6 0,0 4-6 0,-12-6 10 16,0 0-10-16,13 7 10 0,-3 5-10 0,-10-12 33 15,0 0-33-15,11 12 34 0,-3 2-34 0,-8-14 4 16,0 0-4-16,9 15 4 0,-4 1-4 0,-5-16 10 16,0 0-10-16,9 19 10 0,3 5-10 0,-12-24 16 15,0 0-16-15,9 19 17 0,-4 5-17 0,-5-24 3 0,0 0-3 16,10 23 3-16,-1 1-3 0,-9-24 0 0,0 0 0 16,9 23 1-16,-4 2-1 0,-5-25 5 0,0 0-5 15,7 28 6-15,-2 3-6 0,-5-31 7 0,0 0-7 0,4 31 8 16,1 1-8-16,-5-32 3 0,0 0-3 0,4 31 3 15,-4 0-3-15,0-31 12 0,0 0-12 0,5 29 13 16,-2 2-13-16,-3-31 3 0,0 0-3 0,5 31 4 16,2-4-4-16,-7-27 0 0,0 0 0 0,9 27 1 15,2-3-1-15,-11-24 0 0,0 0 0 0,10 21 0 16,-5 1 0-16,-5-22 1 0,0 0-1 0,9 21 2 16,-4-2-2-16,-5-19 4 0,0 0-4 0,7 17 4 15,-3 2-4-15,-4-19 7 0,0 0-7 0,5 15 7 16,-2 0-7-16,-3-15 1 0,0 0-1 0,0 21 1 15,2-1-1-15,-2-20 7 0,0 0-7 0,0 24 8 16,0 4-8-16,0-28 7 0,0 0-7 0,-2 31 8 16,2 5-8-16,0-36 0 0,0 0 0 0,-3 31 1 0,3-4-1 15,0-27 3-15,0 0-3 0,-4 27 3 0,3-4-3 16,1-23 5-16,0 0-5 0,-2 20 6 0,2-1-6 0,0-19 0 16,0 0 0-16,0 17 0 0,2-7 0 0,-2-10 2 15,0 0-2-15,1 11 2 0,3-4-2 0,-4-7 1 16,0 0-1-16,0 5 2 0,3-4-2 0,-3-1 1 15,0 0-1-15,6-1 2 0,-3-1-2 0,-3 2 9 16,0 0-9-16,2-10 10 0,1-4-10 0,-3 14 0 16,0 0 0-16,4-15 0 0,-2-4 0 0,-2 19 0 15,0 0 0-15,3-21 1 0,4-1-1 0,-7 22 0 16,0 0 0-16,5-21 1 0,4-1-1 0,-9 22 0 0,0 0 0 16,9-20 0-16,3 1 0 0,-12 19-1 0,0 0 1 15,9-17 0-15,3-4 0 0,-12 21 2 0,0 0-2 0,12-19 2 16,2-1-2-16,-14 20-1 0,0 0 1 0,12-19 0 15,0-2 0-15,-12 21 0 0,0 0 0 0,9-19 0 16,1 4 0-16,-10 15 0 0,0 0 0 0,11-19 0 16,-2 4 0-16,-9 15-1 0,0 0 1 0,8-12 0 15,-4 1 0-15,-4 11 0 0,0 0 0 0,5-6 0 16,-5-1 0-16,0 7 0 0,0 0 0 0,0-4 0 16,0 3 0-16,0 1 0 0,0 0 0 0,0 0 1 15,0 0-1-15,0 0 6 0,0 0-6 0,0 0 6 16,0 3-6-16,0-3 3 0,0 0-3 0,-3 9 4 15,3 3-4-15,0-12 2 0,0 0-2 0,-4 15 2 16,2 4-2-16,2-19 5 0,0 0-5 0,-7 29 5 16,2 7-5-16,5-36 0 0,0 0 0 0,-5 34 1 0,1-1-1 15,4-33-1-15,0 0 1 0,-3 31 0 0,-1-1 0 16,4-30 5-16,0 0-5 0,-1 21 5 0,-5-2-5 16,6-19 0-16,0 0 0 0,-3 15 1 0,-6-3-1 0,9-12 1 15,0 0-1-15,-8 12 1 0,-5-3-1 0,13-9 7 16,0 0-7-16,-21 5 8 0,-5-3-8 0,26-2 3 15,0 0-3-15,-29-2 3 0,-1 0-3 0,30 2 12 16,0 0-12-16,-26-7 12 0,2-1-12 0,24 8 33 16,0 0-33-16,-27-9 33 0,7-3-33 0,20 12 1 15,0 0-1-15,-18-7 2 0,6-1-2 0,12 8 6 16,0 0-6-16,-12-7 7 0,6 5-7 0,6 2 0 16,0 0 0-16,-6-1 0 0,4 1 0 0,2 0-142 0,0 0 142 15,5 1-141-15,7 4 141 0,-12-5-104 0,0 0 104 16,18 7-1010-16,-36-14 1010 0</inkml:trace>
  <inkml:trace contextRef="#ctx0" brushRef="#br1" timeOffset="-130387.57">11803 7334 91 0,'0'0'0'0,"0"0"0"0,0 0 0 0,0 0-9 16</inkml:trace>
  <inkml:trace contextRef="#ctx0" brushRef="#br1" timeOffset="-129219.18">11785 7334 135 0,'0'0'0'16,"0"0"0"-16,0-17 0 0,0 17 96 0,0 0-96 0,-1-14 96 15,-1-3-96-15,2 17 90 0,0 0-90 0,-5-22 90 16,1-7-90-16,4 29 74 0,0 0-74 0,-7-31 74 16,2-9-74-16,5 40 54 0,0 0-54 0,-9-36 54 15,1-1-54-15,8 37 39 0,0 0-39 0,-13-33 40 16,-1-3-40-16,14 36 40 0,0 0-40 0,-15-31 40 15,-6 2-40-15,21 29 33 0,0 0-33 0,-23-31 34 16,-1 0-34-16,24 31 14 0,0 0-14 0,-26-32 15 16,-2 1-15-16,28 31 21 0,0 0-21 0,-28-34 21 15,-2 1-21-15,30 33 14 0,0 0-14 0,-29-36 15 16,1 2-15-16,28 34 9 0,0 0-9 0,-30-32 10 0,2-3-10 16,28 35 25-16,0 0-25 0,-29-27 26 0,-3 3-26 15,32 24 29-15,0 0-29 0,-31-21 29 0,-4 2-29 16,35 19 21-16,0 0-21 0,-38-12 21 0,-4 6-21 0,42 6 18 15,0 0-18-15,-42-6 18 0,-3 6-18 0,45 0 27 16,0 0-27-16,-40-3 27 0,2 3-27 0,38 0 6 16,0 0-6-16,-39 0 7 0,1 0-7 0,38 0 1 15,0 0-1-15,-40-5 2 0,3 1-2 0,37 4 9 16,0 0-9-16,-42-3 10 0,1 0-10 0,41 3 3 16,0 0-3-16,-46-2 3 0,3 2-3 0,43 0 2 15,0 0-2-15,-39 2 2 0,1 1-2 0,38-3 10 16,0 0-10-16,-33 5 10 0,2 5-10 0,31-10 0 0,0 0 0 15,-28 7 1-15,5 4-1 0,23-11 3 0,0 0-3 16,-26 12 4-16,-2 3-4 0,28-15 5 0,0 0-5 0,-26 19 6 16,0 1-6-16,26-20 3 0,0 0-3 0,-26 23 3 15,1 4-3-15,25-27 0 0,0 0 0 0,-26 27 0 16,-2 9 0-16,28-36-1 0,0 0 1 0,-22 33 0 16,-3 5 0-16,25-38-4 0,0 0 4 0,-17 36-3 15,-1 3 3-15,18-39-3 0,0 0 3 0,-17 36-3 16,5-2 3-16,12-34-2 0,0 0 2 0,-14 36-2 15,2-3 2-15,12-33-5 0,0 0 5 0,-12 38-5 16,-1 3 5-16,13-41-1 0,0 0 1 0,-12 42 0 16,2 1 0-16,10-43-2 0,0 0 2 0,-9 43-1 15,5 2 1-15,4-45-5 0,0 0 5 0,-6 39-5 16,0-1 5-16,6-38-1 0,0 0 1 0,-5 32 0 0,2-1 0 16,3-31-2-16,0 0 2 0,-7 24-2 0,5-3 2 15,2-21-5-15,0 0 5 0,-4 19-5 0,1-7 5 16,3-12 0-16,0 0 0 0,-2 8 0 0,2-1 0 0,0-7-1 15,0 0 1-15,-3 7 0 0,3-2 0 0,0-5 0 16,0 0 0-16,0 0 1 0,-4-5-1 0,4 5 0 16,0 0 0-16,4-7 0 0,-1-2 0 0,-3 9-2 15,0 0 2-15,5-12-2 0,2 2 2 0,-7 10-5 16,0 0 5-16,14-8-5 0,-2-4 5 0,-12 12-1 16,0 0 1-16,18-12-1 0,3 0 1 0,-21 12-7 15,0 0 7-15,17-11-7 0,4 3 7 0,-21 8-3 16,0 0 3-16,21-9-3 0,-4 2 3 0,-17 7-6 0,0 0 6 15,21-5-6-15,-3-2 6 0,-18 7-8 0,0 0 8 16,14-8-7-16,1 1 7 0,-15 7 0 0,0 0 0 16,13-5 0-16,-5 1 0 0,-8 4 2 0,0 0-2 0,9-7 2 15,-7 2-2-15,-2 5 2 0,0 0-2 0,2-7 2 16,-2 4-2-16,0 3 0 0,0 0 0 0,0-2 0 16,-2-1 0-16,2 3 1 0,0 0-1 0,0 0 2 15,-2 0-2-15,2 0 1 0,0 0-1 0,-7 0 1 16,2 3-1-16,5-3 8 0,0 0-8 0,-9 4 9 15,-3 1-9-15,12-5 3 0,0 0-3 0,-14 8 4 16,-7 3-4-16,21-11 6 0,0 0-6 0,-21 13 7 16,-5 5-7-16,26-18 7 0,0 0-7 0,-24 20 8 15,1-3-8-15,23-17 0 0,0 0 0 0,-21 24 1 16,0 5-1-16,21-29 3 0,0 0-3 0,-15 24 3 0,2 0-3 16,13-24 5-16,0 0-5 0,-10 19 5 0,-2-2-5 15,12-17 0-15,0 0 0 0,-9 16 1 0,4-8-1 16,5-8 7-16,0 0-7 0,-4 9 7 0,-3-4-7 0,7-5 32 15,0 0-32-15,-8-2 32 0,-5-6-32 0,13 8 16 16,0 0-16-16,-10-17 17 0,1-6-17 0,9 23 30 16,0 0-30-16,-12-30 30 0,-4-3-30 0,16 33 36 15,0 0-36-15,-14-38 37 0,-1-1-37 0,15 39 7 16,0 0-7-16,-14-36 7 0,-2 0-7 0,16 36 31 16,0 0-31-16,-14-27 31 0,2 6-31 0,12 21-15 15,0 0 15-15,-12-15-14 0,1 3 14 0,11 12-105 16,0 0 105-16,-21-24-1102 0,42 48 1102 0</inkml:trace>
  <inkml:trace contextRef="#ctx0" brushRef="#br1" timeOffset="-115466.16">12589 6034 113 0,'0'0'0'0,"-4"0"0"16,-1 1 0-16,5-1 71 0,0 0-71 0,-7-1 71 15,5-3-71-15,2 4 78 0,0 0-78 0,-7-3 78 0,2-2-78 16,5 5 69-16,0 0-69 0,-9-4 69 0,-3 1-69 16,12 3 57-16,0 0-57 0,-14 0 57 0,-3 0-57 15,17 0 46-15,0 0-46 0,-25 3 46 0,-4 2-46 0,29-5 36 16,0 0-36-16,-25 7 36 0,3 2-36 0,22-9 24 16,0 0-24-16,-28 8 25 0,2 6-25 0,26-14 27 15,0 0-27-15,-23 10 27 0,4 1-27 0,19-11 13 16,0 0-13-16,-19 12 14 0,3 0-14 0,16-12 29 15,0 0-29-15,-14 15 29 0,2 2-29 0,12-17 5 16,0 0-5-16,-12 16 6 0,3-3-6 0,9-13 17 16,0 0-17-16,-5 11 17 0,-2-1-17 0,7-10 8 0,0 0-8 15,-2 12 9-15,4 0-9 0,-2-12 3 0,0 0-3 16,3 15 4-16,2 1-4 0,-5-16 3 0,0 0-3 16,9 17 3-16,2 2-3 0,-11-19 5 0,0 0-5 0,14 18 5 15,-2 3-5-15,-12-21 6 0,0 0-6 0,14 19 6 16,3 5-6-16,-17-24 14 0,0 0-14 0,16 20 15 15,-1 3-15-15,-15-23 3 0,0 0-3 0,16 24 4 16,3 0-4-16,-19-24 2 0,0 0-2 0,12 20 3 16,2-1-3-16,-14-19 10 0,0 0-10 0,9 19 11 15,0-2-11-15,-9-17 14 0,0 0-14 0,7 15 15 16,-2 1-15-16,-5-16 15 0,0 0-15 0,3 12 15 16,-1 0-15-16,-2-12 9 0,0 0-9 0,0 8 10 15,0 3-10-15,0-11 9 0,0 0-9 0,-2 8 10 16,-4-3-10-16,6-5 23 0,0 0-23 0,-9 11 24 15,-3-6-24-15,12-5 30 0,0 0-30 0,-11 7 30 16,-5-2-30-16,16-5 20 0,0 0-20 0,-13 2 20 0,-8-6-20 16,21 4 29-16,0 0-29 0,-18-3 29 0,3-8-29 15,15 11 6-15,0 0-6 0,-14-12 7 0,3-5-7 16,11 17 5-16,0 0-5 0,-9-12 5 0,4 0-5 0,5 12 7 16,0 0-7-16,-3-8 8 0,3 1-8 0,0 7-35 15,0 0 35-15,1-7-35 0,5 4 35 0,-6 3-121 16,0 0 121-16,5-6-121 0,7 1 121 0,4-5-812 15</inkml:trace>
  <inkml:trace contextRef="#ctx0" brushRef="#br1" timeOffset="-114789.97">12796 6121 550 0,'0'0'0'0,"0"5"0"0,2 2 0 0,-2-7 39 0,0 0-39 16,0 0 39-16,1-5-39 0,-1 5 37 0,0 0-37 16,0-4 37-16,0 1-37 0,0 3 33 0,0 0-33 15,0 0 33-15,0 0-33 0,0 0 31 0,0 0-31 16,0 7 31-16,0 5-31 0,0-12 37 0,0 0-37 0,0 20 38 15,0 8-38-15,0-28 15 0,0 0-15 0,-1 31 16 16,-1 5-16-16,2-36 22 0,0 0-22 0,0 36 22 16,0 6-22-16,0-42 33 0,0 0-33 0,0 40 33 15,0-4-33-15,0-36 18 0,0 0-18 0,0 39 18 16,0 1-18-16,0-40 29 0,0 0-29 0,0 30 29 16,-4-2-29-16,4-28 20 0,0 0-20 0,0 20 20 15,0-1-20-15,0-19 10 0,0 0-10 0,-3 16 11 16,3-8-11-16,0-8 10 0,0 0-10 0,0 9 11 15,0-2-11-15,0-7 8 0,0 0-8 0,0 0 9 16,0 0-9-16,0 0-17 0,0 0 17 0,0-4-16 16,3-3 16-16,-3 7-153 0,0 0 153 0,0-10-152 0,4-5 152 15,1-11-578-15</inkml:trace>
  <inkml:trace contextRef="#ctx0" brushRef="#br1" timeOffset="-114264.86">13174 6124 337 0,'0'0'0'0,"0"0"0"15,0 0 0-15,0 0 89 0,0 0-89 0,0 0 89 16,0 0-89-16,0 0 60 0,0 0-60 0,0 0 60 0,0 0-60 16,0 0 35-16,0 0-35 0,0 4 35 0,0 4-35 15,0-8 33-15,0 0-33 0,-4 21 33 0,1 10-33 16,3-31 30-16,0 0-30 0,-5 39 30 0,-4 13-30 0,9-52 22 16,0 0-22-16,-7 51 22 0,-2 4-22 0,9-55 28 15,0 0-28-15,-7 55 28 0,0-1-28 0,7-54 21 16,0 0-21-16,-5 48 21 0,-4-1-21 0,9-47 26 15,0 0-26-15,-3 37 26 0,-4-6-26 0,7-31 22 16,0 0-22-16,-2 24 23 0,-1-5-23 0,3-19 16 16,0 0-16-16,0 15 17 0,0-8-17 0,0-7-14 15,0 0 14-15,3-3-13 0,1-9 13 0,-4 12-85 0,0 0 85 16,1-19-84-16,3-12 84 0,-2-17-600 0</inkml:trace>
  <inkml:trace contextRef="#ctx0" brushRef="#br1" timeOffset="-113933.74">13188 6217 651 0,'0'0'0'0,"7"14"0"16,1 10 0-16,-8-24 72 0,0 0-72 0,13 20 72 15,1 4-72-15,-14-24 49 0,0 0-49 0,17 22 49 0,2 2-49 16,-19-24 26-16,0 0-26 0,23 19 26 0,1 2-26 0,-24-21 0 16,0 0 0-16,26 15 0 0,0-6 0 0,-26-9 4 15,0 0-4-15,27 7 4 0,-3-4-4 0,-24-3 7 16,0 0-7-16,21 2 7 0,-4-4-7 0,-17 2-5 15,0 0 5-15,14-2-4 0,-3 1 4 0,-11 1-173 16,0 0 173-16,8 0-173 0,-4-4 173 0,10-3-356 16</inkml:trace>
  <inkml:trace contextRef="#ctx0" brushRef="#br1" timeOffset="-113588.68">13479 6136 427 0,'0'0'0'0,"-4"9"0"16,-1 6 0-16,5-15 54 0,0 0-54 0,-3 12 54 15,-1 0-54-15,4-12 84 0,0 0-84 0,-5 21 84 16,1 6-84-16,4-27 66 0,0 0-66 0,-5 31 66 15,-4 3-66-15,9-34 34 0,0 0-34 0,-3 40 35 16,-4 3-35-16,7-43 28 0,0 0-28 0,-2 41 28 16,-1 2-28-16,3-43 15 0,0 0-15 0,-6 39 15 15,3 0-15-15,3-39 10 0,0 0-10 0,-3 33 11 0,-3-4-11 16,6-29 17-16,0 0-17 0,-3 24 17 0,-1-3-17 16,4-21 8-16,0 0-8 0,-1 12 8 0,1-2-8 15,0-10-56-15,0 0 56 0,3 2-56 0,2-7 56 0,-5 5-142 16,0 0 142-16,4-16-141 0,1-11 141 0,0-13-405 15</inkml:trace>
  <inkml:trace contextRef="#ctx0" brushRef="#br1" timeOffset="-113093.41">13710 6148 527 0,'0'0'0'0,"-1"6"0"0,-3 4 0 16,4-10 70-16,0 0-70 0,0 8 71 0,0 4-71 15,0-12 53-15,0 0-53 0,0 19 54 0,4 5-54 0,-4-24 25 16,0 0-25-16,0 28 26 0,1 1-26 0,-1-29-1 15,0 0 1-15,2 34 0 0,-2-1 0 0,0-33 0 16,0 0 0-16,0 29 0 0,0-4 0 0,0-25-1 16,0 0 1-16,0 23 0 0,2-3 0 0,-2-20-1 15,0 0 1-15,3 19 0 0,1-7 0 0,-4-12 0 16,0 0 0-16,0 12 0 0,2-3 0 0,-2-9-2 16,0 0 2-16,1 6-2 0,-1-2 2 0,0-4-28 15,0 0 28-15,0 5-28 0,2-5 28 0,-2 0-148 0,0 0 148 16,0 0-148-16,0 0 148 0,0 0-254 0</inkml:trace>
  <inkml:trace contextRef="#ctx0" brushRef="#br1" timeOffset="-112582.64">13836 6352 651 0,'0'0'0'16,"9"-7"0"-16,3-8 0 0,-12 15 72 0,0 0-72 15,17-17 72-15,1-2-72 0,-18 19 0 0,0 0 0 16,21-19 0-16,-4-1 0 0,-17 20-16 0,0 0 16 0,21-23-15 16,-5 3 15-16,-16 20-20 0,0 0 20 0,17-19-20 15,-7 4 20-15,-10 15-7 0,0 0 7 0,13-14-6 16,-1 4 6-16,-12 10-1 0,0 0 1 0,8-6-1 16,-1 0 1-16,-7 6 0 0,0 0 0 0,6-2 0 15,-3 2 0-15,-3 0-2 0,0 0 2 0,0 0-1 16,5 5 1-16,-5-5-125 0,0 0 125 0,-3 5-125 15,-1 5 125-15,-1 6-251 0</inkml:trace>
  <inkml:trace contextRef="#ctx0" brushRef="#br1" timeOffset="-112327.34">13700 6512 393 0,'0'0'0'0,"10"-6"0"0,10-2 0 0,-20 8 112 16,0 0-112-16,12 8 112 0,-2 11-112 0,-10-19 89 15,0 0-89-15,12 24 90 0,4 9-90 0,-16-33 67 16,0 0-67-16,18 36 67 0,-1 7-67 0,-17-43 36 16,0 0-36-16,21 42 37 0,3 3-37 0,-24-45 34 15,0 0-34-15,26 43 35 0,-3-4-35 0,-23-39 7 0,0 0-7 16,21 35 8-16,-4-12-8 0,-17-23-127 0,0 0 127 15,16 19-126-15,-7-7 126 0,15 21-534 0</inkml:trace>
  <inkml:trace contextRef="#ctx0" brushRef="#br1" timeOffset="-110753.33">13818 6109 113 0,'0'0'0'16,"0"3"0"-16,0 3 0 0,0-6 59 0,0 0-59 0,-3 3 60 16,3 0-60-16,0-3 65 0,0 0-65 0,0 6 65 15,-5 2-65-15,5-8 53 0,0 0-53 0,-4 22 54 16,-1 6-54-16,5-28 63 0,0 0-63 0,-3 29 63 15,-6 5-63-15,9-34 52 0,0 0-52 0,-7 40 52 16,2 4-52-16,5-44 44 0,0 0-44 0,-9 41 44 16,0-1-44-16,9-40 42 0,0 0-42 0,-9 41 42 15,1 5-42-15,8-46 34 0,0 0-34 0,-4 39 35 16,-3-8-35-16,7-31 33 0,0 0-33 0,-5 33 34 16,0-2-34-16,5-31 32 0,0 0-32 0,-4 24 32 15,-1-6-32-15,5-18 22 0,0 0-22 0,-3 24 22 0,-1-5-22 16,4-19 18-16,0 0-18 0,-2 21 18 0,1-1-18 15,1-20 18-15,0 0-18 0,-2 23 18 0,-2-3-18 16,4-20 39-16,0 0-39 0,-3 19 39 0,1-5-39 0,2-14 6 16,0 0-6-16,-3 14 6 0,3-6-6 0,0-8 12 15,0 0-12-15,-4 9 12 0,3-2-12 0,1-7 16 16,0 0-16-16,0 0 17 0,0-7-17 0,0 7 3 16,0 0-3-16,0-9 3 0,1-10-3 0,-1 19 6 15,0 0-6-15,4-20 7 0,1-8-7 0,-5 28 7 16,0 0-7-16,7-32 8 0,-2-3-8 0,-5 35 0 15,0 0 0-15,7-36 1 0,2-3-1 0,-9 39 7 0,0 0-7 16,3-39 8-16,3 1-8 0,-6 38 13 0,0 0-13 16,1-33 14-16,1-3-14 0,-2 36 1 0,0 0-1 15,0-30 1-15,-2-1-1 0,2 31-25 0,0 0 25 16,-1-26-24-16,-6 4 24 0,7 22-145 0,0 0 145 0,-9-48-812 16,18 96 812-16</inkml:trace>
  <inkml:trace contextRef="#ctx0" brushRef="#br1" timeOffset="-95034.47">9305 9415 91 0,'0'0'0'0,"0"0"0"16,0 0 0-16,0 0 34 0,0 0-34 0,0 0 35 0,3 17-35 0,-3-17 36 15,0 0-36-15,4 18 36 0,-4 6-36 0,0-24 33 16,0 0-33-16,-4 24 34 0,1 3-34 0,3-27 45 16,0 0-45-16,-2 26 45 0,-2-1-45 0,4-25 46 15,0 0-46-15,0 24 46 0,-3 4-46 0,3-28 41 16,0 0-41-16,0 24 42 0,0-4-42 0,0-20 47 16,0 0-47-16,0 17 47 0,0 1-47 0,0-18 36 15,0 0-36-15,0 12 36 0,3-4-36 0,-3-8 34 0,0 0-34 16,0 7 34-16,0-5-34 0,0-2 38 0,0 0-38 15,0 0 39-15,4-2-39 0,-4 2 33 0,0 0-33 16,0-7 33-16,5-1-33 0,-5 8 33 0,0 0-33 0,0-12 33 16,4 0-33-16,-4 12 22 0,0 0-22 0,1-16 22 15,3 4-22-15,-4 12 35 0,0 0-35 0,0-15 36 16,0 3-36-16,0 12 30 0,0 0-30 0,3-12 30 16,1 0-30-16,-4 12 38 0,0 0-38 0,5-12 39 15,4-4-39-15,-9 16 33 0,0 0-33 0,12-15 33 16,5-7-33-16,-17 22 14 0,0 0-14 0,18-21 15 15,-1 1-15-15,-17 20 37 0,0 0-37 0,18-19 37 16,1 2-37-16,-19 17 19 0,0 0-19 0,17-14 20 16,-5 2-20-16,-12 12 18 0,0 0-18 0,14-12 18 15,-1-2-18-15,-13 14 18 0,0 0-18 0,12-10 18 16,-2 1-18-16,-10 9-4 0,0 0 4 0,9-6-4 16,1 0 4-16,-10 6-8 0,0 0 8 0,9-3-7 0,-4 0 7 15,-5 3-16-15,0 0 16 0,7 0-15 0,-2 3 15 16,-5-3-2-16,0 0 2 0,6 9-1 0,1 4 1 0,-7-13-1 15,0 0 1-15,1 17-1 0,3 6 1 0,-4-23 1 16,0 0-1-16,3 24 2 0,-1 3-2 0,-2-27 0 16,0 0 0-16,2 26 0 0,0 1 0 0,-2-27 2 15,0 0-2-15,3 24 2 0,-3 2-2 0,0-26 10 16,0 0-10-16,0 24 11 0,0 3-11 0,0-27 23 16,0 0-23-16,0 24 24 0,4-2-24 0,-4-22 32 15,0 0-32-15,0 21 32 0,0-2-32 0,0-19 6 0,0 0-6 16,-4 17 6-16,4-5-6 0,0-12 11 0,0 0-11 15,-3 12 11-15,3-3-11 0,0-9 16 0,0 0-16 16,0 10 17-16,3-7-17 0,-3-3-46 0,0 0 46 0,4 9-46 16,1-2 46-16,-5-7-100 0,0 0 100 0,8 15-1024 15,-16-30 1024-15</inkml:trace>
  <inkml:trace contextRef="#ctx0" brushRef="#br1" timeOffset="-89688.19">16378 8069 1233 0,'0'0'0'0,"0"0"-185"0,0 0 185 16,0 2-184-16,1 4 184 0,-1-6-62 0,0 0 62 15,2 9-62-15,0 1 62 0,-2-10-64 0,0 0 64 0,3 12-64 16,-3 4 64-16,0-16-54 0,0 0 54 0,0 20-54 16,0 8 54-16,0-28 2 0,0 0-2 0,0 27 2 15,2 9-2-15,-2-36 9 0,0 0-9 0,2 36 9 16,3 3-9-16,-5-39 35 0,0 0-35 0,0 42 35 16,0-1-35-16,0-41 19 0,0 0-19 0,-3 46 20 15,1-2-20-15,2-44 35 0,0 0-35 0,-2 47 36 16,0-1-36-16,2-46 30 0,0 0-30 0,-3 44 30 15,1 1-30-15,2-45 32 0,0 0-32 0,-2 45 33 16,1-1-33-16,1-44 32 0,0 0-32 0,-4 45 32 16,1 1-32-16,3-46 43 0,0 0-43 0,-6 46 44 15,1 2-44-15,5-48 34 0,0 0-34 0,-3 45 35 16,-4 1-35-16,7-46 33 0,0 0-33 0,-6 39 34 0,1-1-34 16,5-38 14-16,0 0-14 0,-3 39 15 0,3 3-15 15,0-42 30-15,0 0-30 0,0 34 30 0,0-5-30 16,0-29 18-16,0 0-18 0,0 27 19 0,-4-3-19 0,4-24 35 15,0 0-35-15,-1 28 36 0,-1-1-36 0,2-27 6 16,0 0-6-16,-2 22 6 0,-1-1-6 0,3-21 11 16,0 0-11-16,-6 22 11 0,-1-1-11 0,7-21 16 15,0 0-16-15,-5 24 17 0,0-4-17 0,5-20 3 16,0 0-3-16,-4 23 3 0,4-5-3 0,0-18 12 16,0 0-12-16,0 21 13 0,0-4-13 0,0-17 8 15,0 0-8-15,0 16 9 0,0-3-9 0,0-13 8 16,0 0-8-16,4 12 9 0,-1-3-9 0,-3-9 15 0,0 0-15 15,6 5 15-15,-5-2-15 0,-1-3-107 0,0 0 107 0,7-8-107 16,2-8 107-16,3-11-861 0</inkml:trace>
  <inkml:trace contextRef="#ctx0" brushRef="#br1" timeOffset="-87270.93">16594 7992 169 0,'0'0'0'0,"5"1"0"16,4 5 0-16,-9-6 54 0,0 0-54 0,17 0 55 0,7 3-55 0,-24-3 32 15,0 0-32-15,25-3 33 0,6-1-33 0,-31 4 28 16,0 0-28-16,33-2 28 0,-1-1-28 0,-32 3 24 16,0 0-24-16,31-3 25 0,0-6-25 0,-31 9 39 15,0 0-39-15,35-7 39 0,2-1-39 0,-37 8 37 16,0 0-37-16,40-7 38 0,2-2-38 0,-42 9 33 15,0 0-33-15,43-8 34 0,1-3-34 0,-44 11 23 0,0 0-23 16,43-8 24-16,-4-1-24 0,-39 9 18 0,0 0-18 16,34-7 18-16,0 2-18 0,-34 5 10 0,0 0-10 15,31-3 10-15,-2-1-10 0,-29 4 17 0,0 0-17 0,30 0 17 16,1-3-17-16,-31 3 3 0,0 0-3 0,35 0 4 16,-3 3-4-16,-32-3 6 0,0 0-6 0,31 0 7 15,0 4-7-15,-31-4 13 0,0 0-13 0,30 3 14 16,0 2-14-16,-30-5 3 0,0 0-3 0,24 9 4 15,-1 1-4-15,-23-10 7 0,0 0-7 0,21 16 7 16,-1 4-7-16,-20-20 7 0,0 0-7 0,18 19 8 16,-1 2-8-16,-17-21 3 0,0 0-3 0,16 18 3 15,-7 0-3-15,-9-18 6 0,0 0-6 0,14 15 6 16,1 0-6-16,-15-15 3 0,0 0-3 0,14 12 3 16,2-5-3-16,-16-7 5 0,0 0-5 0,12 9 5 15,0-2-5-15,-12-7 7 0,0 0-7 0,16 5 7 16,0 0-7-16,-16-5 3 0,0 0-3 0,15 3 3 0,1 1-3 15,-16-4 2-15,0 0-2 0,19 3 2 0,2 2-2 0,-21-5 0 16,0 0 0-16,18 7 0 0,2-3 0 16,-20-4 3-16,0 0-3 0,20 1 4 0,4 3-4 0,-24-4 2 15,0 0-2-15,19 3 3 0,-1 1-3 0,-18-4 5 16,0 0-5-16,14 3 6 0,-2 2-6 0,-12-5 13 16,0 0-13-16,8 5 14 0,-1 2-14 0,-7-7 15 15,0 0-15-15,6 9 15 0,-1 1-15 0,-5-10 9 16,0 0-9-16,3 12 9 0,-3-5-9 0,0-7 25 15,0 0-25-15,0 12 26 0,0 0-26 0,0-12 12 16,0 0-12-16,0 17 12 0,0 4-12 0,0-21 10 0,0 0-10 16,0 22 10-16,0 0-10 0,0-22 17 0,0 0-17 15,0 29 17-15,2 2-17 0,-2-31 22 0,0 0-22 0,0 33 23 16,-2 3-23-16,2-36 14 0,0 0-14 0,0 39 15 16,-5 6-15-16,5-45 18 0,0 0-18 0,-2 48 18 15,2 3-18-15,0-51 15 0,0 0-15 0,-1 51 15 16,-5 4-15-16,6-55-1 0,0 0 1 0,-3 57-1 15,-1 4 1-15,4-61-15 0,0 0 15 0,-5 57-14 16,2 1 14-16,3-58-10 0,0 0 10 0,0 70-10 16,0 2 10-16,0-72-11 0,0 0 11 0,1 59-10 15,3-15 10-15,-4-44-9 0,0 0 9 0,3 50-8 16,3-4 8-16,-6-46-1 0,0 0 1 0,3 45-1 16,1-3 1-16,-4-42-3 0,0 0 3 0,3 40-3 15,2 1 3-15,-5-41-5 0,0 0 5 0,4 34-5 16,1-3 5-16,-5-31-1 0,0 0 1 0,5 24 0 0,2-3 0 15,-7-21-3-15,0 0 3 0,4 18-2 0,1-6 2 16,-5-12-2-16,0 0 2 0,2 9-1 0,1 0 1 16,-3-9 0-16,0 0 0 0,4 10 0 0,-3-5 0 0,-1-5 0 15,0 0 0-15,2 7 0 0,0-2 0 0,-2-5 0 16,0 0 0-16,0 5 0 0,0 0 0 0,0-5-1 16,0 0 1-16,-4 5 0 0,3 2 0 0,1-7-1 15,0 0 1-15,-6 7-1 0,3-2 1 0,3-5-1 16,0 0 1-16,-7 7-1 0,2-2 1 0,5-5 0 15,0 0 0-15,-9 7 0 0,0-2 0 0,9-5 2 16,0 0-2-16,-15 4 2 0,-3-1-2 0,18-3 2 0,0 0-2 16,-15 0 2-16,-3 0-2 0,18 0 5 0,0 0-5 15,-21 0 5-15,-1-7-5 0,22 7 3 0,0 0-3 16,-23-5 3-16,-1-4-3 0,24 9 1 0,0 0-1 0,-25-6 2 16,-1-6-2-16,26 12 16 0,0 0-16 0,-24-9 17 15,1-1-17-15,23 10 3 0,0 0-3 0,-26-9 3 16,0-1-3-16,26 10 0 0,0 0 0 0,-23-5 1 15,0-4-1-15,23 9 2 0,0 0-2 0,-29-3 3 16,-6-4-3-16,35 7 5 0,0 0-5 0,-33-5 5 16,-4 1-5-16,37 4 2 0,0 0-2 0,-35-5 3 15,1 2-3-15,34 3 5 0,0 0-5 0,-39 0 6 16,3-4-6-16,36 4 7 0,0 0-7 0,-32 0 7 16,3 0-7-16,29 0 0 0,0 0 0 0,-30 0 0 15,0 0 0-15,30 0 0 0,0 0 0 0,-33 0 0 16,2 0 0-16,31 0-1 0,0 0 1 0,-33 0 0 15,-2 4 0-15,35-4-1 0,0 0 1 0,-37 0 0 0,3 2 0 16,34-2-1-16,0 0 1 0,-33 1 0 0,3 1 0 16,30-2 0-16,0 0 0 0,-30 3 0 0,2 1 0 15,28-4 0-15,0 0 0 0,-24 0 1 0,5 2-1 0,19-2 2 16,0 0-2-16,-19-2 3 0,-2-2-3 0,21 4 2 16,0 0-2-16,-21-5 2 0,3-2-2 0,18 7 2 15,0 0-2-15,-17-8 2 0,1-1-2 0,16 9 1 16,0 0-1-16,-14-10 2 0,2 1-2 0,12 9 0 15,0 0 0-15,-15-12 0 0,1 2 0 0,14 10-2 16,0 0 2-16,-14-5-1 0,2-4 1 0,12 9 0 16,0 0 0-16,-13-6 0 0,-1 0 0 0,14 6 0 0,0 0 0 15,-15-3 0-15,-3 0 0 0,18 3 0 0,0 0 0 16,-19 0 1-16,2 0-1 0,17 0 0 0,0 0 0 16,-18 3 1-16,4 0-1 0,14-3 3 0,0 0-3 0,-17 6 4 15,5-3-4-15,12-3 2 0,0 0-2 0,-12 5 2 16,3 2-2-16,9-7 1 0,0 0-1 0,-7 5 2 15,0 2-2-15,7-7 0 0,0 0 0 0,-5 2 0 16,-1-1 0-16,6-1 1 0,0 0-1 0,-3-1 1 16,1-6-1-16,2 7-85 0,0 0 85 0,0-10-85 15,5-8 85-15,-5 18-120 0,0 0 120 0,0-17-119 16,0 0 119-16,0-21-604 0</inkml:trace>
  <inkml:trace contextRef="#ctx0" brushRef="#br1" timeOffset="-86129.79">17083 7904 203 0,'0'0'0'0,"4"-6"0"0,-4-3 0 0,0 9 80 15,0 0-80-15,1-12 80 0,1 0-80 0,-2 12 51 16,0 0-51-16,2-21 52 0,1-3-52 0,-3 24 53 15,0 0-53-15,6-29 54 0,1-7-54 0,-7 36 22 16,0 0-22-16,8-36 23 0,1-8-23 0,-9 44 29 16,0 0-29-16,9-43 29 0,3-5-29 0,-12 48 43 15,0 0-43-15,9-46 43 0,-4 0-43 0,-5 46 44 0,0 0-44 16,7-45 44-16,-5-3-44 0,-2 48 18 0,0 0-18 16,3-45 19-16,0 1-19 0,-3 44 22 0,0 0-22 15,4-45 22-15,1 3-22 0,-5 42 15 0,0 0-15 0,2-47 15 16,0-1-15-16,-2 48 16 0,0 0-16 0,1-39 17 15,-1 0-17-15,0 39 15 0,0 0-15 0,0-28 16 16,4 4-16-16,-4 24 16 0,0 0-16 0,0-15 17 16,0 3-17-16,0 12 15 0,0 0-15 0,0-11 16 15,-4 8-16-15,4 3 9 0,0 0-9 0,0 0 10 16,0 0-10-16,0 0-134 0,0 0 134 0,0 0-134 16,0 0 134-16,0 0-537 0</inkml:trace>
  <inkml:trace contextRef="#ctx0" brushRef="#br1" timeOffset="-85153.79">16796 6952 158 0,'0'0'0'0,"7"-4"0"0,5 3 0 0,-12 1 58 16,0 0-58-16,5-2 59 0,0 2-59 0,-5 0 33 0,0 0-33 16,4 0 34-16,-1 0-34 0,-3 0 18 0,0 0-18 15,0 0 19-15,4 3-19 0,-4-3 2 0,0 0-2 16,0 0 3-16,5 7-3 0,-5-7 29 0,0 0-29 0,7 0 29 15,2 2-29-15,-9-2 4 0,0 0-4 0,12 0 5 16,5 0-5-16,-17 0 24 0,0 0-24 0,19 0 25 16,2-2-25-16,-21 2 22 0,0 0-22 0,25-3 22 15,-3-2-22-15,-22 5 8 0,0 0-8 0,28-4 9 16,0 1-9-16,-28 3 10 0,0 0-10 0,28-4 11 16,-4-1-11-16,-24 5 15 0,0 0-15 0,27-3 16 15,-3-6-16-15,-24 9 38 0,0 0-38 0,23-3 39 16,-8-4-39-16,-15 7 18 0,0 0-18 0,18-3 19 15,-1 1-19-15,-17 2 21 0,0 0-21 0,14 0 21 16,2-4-21-16,-16 4 16 0,0 0-16 0,12 0 17 16,2 4-17-16,-14-4 25 0,0 0-25 0,12 2 26 0,-3 1-26 15,-9-3 20-15,0 0-20 0,10 3 20 0,1 3-20 16,-11-6 26-16,0 0-26 0,8 6 26 0,1-2-26 0,-9-4 22 16,0 0-22-16,5 3 23 0,2 1-23 0,-7-4 34 15,0 0-34-15,4 5 35 0,1-2-35 0,-5-3 19 16,0 0-19-16,2 4 20 0,-1 1-20 0,-1-5 36 15,0 0-36-15,2 3 36 0,2-3-36 0,-4 0 0 16,0 0 0-16,0 4 1 0,1-1-1 0,-1-3-34 16,0 0 34-16,4 5-33 0,3-5 33 0,-7 0-148 15,0 0 148-15,9 0-147 0,3-7 147 0,9 2-510 16</inkml:trace>
  <inkml:trace contextRef="#ctx0" brushRef="#br1" timeOffset="-83698.33">17686 6457 483 0,'0'0'0'0,"0"0"0"0,0 0 0 0,0 0 60 0,0 0-60 15,0 0 60-15,0 0-60 0,0 0 54 0,0 0-54 16,0 19 55-16,0 11-55 0,0-30 44 0,0 0-44 15,0 33 44-15,3 10-44 0,-3-43 13 0,0 0-13 0,0 43 13 16,4-4-13-16,-4-39 31 0,0 0-31 0,3 39 31 16,3 1-31-16,-6-40 35 0,0 0-35 0,1 29 36 15,1-3-36-15,-2-26 21 0,0 0-21 0,2 20 21 16,1-1-21-16,-3-19 29 0,0 0-29 0,0 12 29 16,0-7-29-16,0-5 32 0,0 0-32 0,0 0 32 15,4-8-32-15,-4 8 19 0,0 0-19 0,2-12 20 16,1-12-20-16,-3 24-13 0,0 0 13 0,0-24-12 15,0-4 12-15,0 28-39 0,0 0 39 0,0-31-38 16,0-5 38-16,0 36-32 0,0 0 32 0,-3-37-32 16,-1 1 32-16,4 36-25 0,0 0 25 0,-2-33-24 15,2 2 24-15,0 31-10 0,0 0 10 0,2-29-10 16,2 2 10-16,-4 27-6 0,0 0 6 0,5-22-5 0,2-2 5 16,-7 24-3-16,0 0 3 0,7-19-3 0,1 3 3 15,-8 16-2-15,0 0 2 0,9-17-1 0,0 2 1 16,-9 15-1-16,0 0 1 0,9-12-1 0,1-4 1 0,-10 16 0 15,0 0 0-15,12-8 0 0,0 4 0 0,-12 4 1 16,0 0-1-16,13-3 2 0,-5 6-2 0,-8-3 12 16,0 0-12-16,6 4 12 0,-3 1-12 0,-3-5 8 15,0 0-8-15,3 9 9 0,-3 1-9 0,0-10 24 16,0 0-24-16,0 15 25 0,-5 1-25 0,5-16 12 16,0 0-12-16,-5 15 13 0,-4 2-13 0,9-17 10 15,0 0-10-15,-10 19 10 0,-4-2-10 0,14-17 17 16,0 0-17-16,-12 16 17 0,0-1-17 0,12-15 8 0,0 0-8 15,-13 12 8-15,-1-5-8 0,14-7 9 0,0 0-9 16,-10 8 9-16,1-2-9 0,9-6 8 0,0 0-8 16,-10 6 8-16,1-6-8 0,9 0 3 0,0 0-3 0,-9 0 4 15,2 0-4-15,7 0 0 0,0 0 0 0,-3-5 1 16,3 2-1-16,0 3-3 0,0 0 3 0,3-4-3 16,4-1 3-16,-7 5-3 0,0 0 3 0,11 0-3 15,1 0 3-15,-12 0-1 0,0 0 1 0,14 5 0 16,3-1 0-16,-17-4-2 0,0 0 2 0,20 8-2 15,-3 4 2-15,-17-12-2 0,0 0 2 0,16 9-1 16,-1 3 1-16,-15-12-4 0,0 0 4 0,13 14-3 16,-5-1 3-16,-8-13 2 0,0 0-2 0,7 16 2 15,-3 3-2-15,-4-19 6 0,0 0-6 0,1 17 6 16,3 2-6-16,-4-19 9 0,0 0-9 0,0 18 9 16,0-2-9-16,0-16 15 0,0 0-15 0,2 14 16 0,-1-2-16 15,-1-12 3-15,0 0-3 0,6 10 4 0,2-3-4 16,-8-7-28-16,0 0 28 0,9 1-28 0,3-6 28 15,-12 5-161-15,0 0 161 0,12-7-161 0,2-8 161 0,13-6-502 16</inkml:trace>
  <inkml:trace contextRef="#ctx0" brushRef="#br1" timeOffset="-82617.23">18083 6464 359 0,'0'0'0'0,"7"0"0"0,4 0 0 0,-11 0 69 15,0 0-69-15,5 0 70 0,0-4-70 0,-5 4 50 16,0 0-50-16,0 0 51 0,3 4-51 0,-3-4 32 0,0 0-32 15,0 5 32-15,0 2-32 0,0-7 19 0,0 0-19 16,-1 8 20-16,-3 6-20 0,4-14 26 0,0 0-26 16,-3 17 26-16,-2-2-26 0,5-15 13 0,0 0-13 0,-4 19 14 15,1 2-14-15,3-21 41 0,0 0-41 0,-2 20 42 16,0 3-42-16,2-23 42 0,0 0-42 0,0 20 43 16,2-1-43-16,-2-19 26 0,0 0-26 0,5 16 26 15,2 1-26-15,-7-17 35 0,0 0-35 0,9 12 36 16,-1-2-36-16,-8-10 32 0,0 0-32 0,14 5 32 15,7-2-32-15,-21-3 21 0,0 0-21 0,18 0 21 16,6-5-21-16,-24 5-3 0,0 0 3 0,23-3-2 16,3-4 2-16,-26 7-18 0,0 0 18 0,24-5-18 15,2-2 18-15,-26 7-16 0,0 0 16 0,25-5-15 16,-8-2 15-16,-17 7-36 0,0 0 36 0,16-3-36 16,-2 1 36-16,-14 2-153 0,0 0 153 0,12-2-153 15,0 1 153-15,14-6-448 0</inkml:trace>
  <inkml:trace contextRef="#ctx0" brushRef="#br1" timeOffset="-82136.3">18101 6361 91 0,'0'0'0'0,"5"3"0"15,7 2 0-15,-12-5 40 0,0 0-40 0,7 0 40 16,2-5-40-16,-9 5 32 0,0 0-32 0,8-3 32 16,-1-4-32-16,-7 7 44 0,0 0-44 0,7-3 44 15,2 1-44-15,-9 2 52 0,0 0-52 0,9-4 53 16,3 4-53-16,-12 0 37 0,0 0-37 0,9 0 38 16,3 0-38-16,-12 0 18 0,0 0-18 0,14 0 18 15,1 4-18-15,-15-4 36 0,0 0-36 0,13 0 37 16,4 2-37-16,-17-2 19 0,0 0-19 0,12 0 20 0,6 0-20 15,-18 0 41-15,0 0-41 0,12 0 41 0,2-2-41 16,-14 2 22-16,0 0-22 0,12 0 23 0,-3-4-23 16,-9 4 28-16,0 0-28 0,8-3 28 0,-2-2-28 0,-6 5-2 15,0 0 2-15,3-2-1 0,1 0 1 0,-4 2-129 16,0 0 129-16,0 0-128 0,0 0 128 0,0 0-339 16</inkml:trace>
  <inkml:trace contextRef="#ctx0" brushRef="#br1" timeOffset="-81821.14">18170 6534 404 0,'0'0'0'0,"7"-4"0"15,4-1 0-15,-11 5 57 0,0 0-57 0,12-3 58 16,4 3-58-16,-16 0 50 0,0 0-50 0,13-4 50 16,7 1-50-16,-20 3 30 0,0 0-30 0,19 0 30 15,2-5-30-15,-21 5 12 0,0 0-12 0,19-2 12 16,2 0-12-16,-21 2 35 0,0 0-35 0,22-3 36 16,-1 0-36-16,-21 3 5 0,0 0-5 0,18-2 5 15,-1 0-5-15,-17 2 27 0,0 0-27 0,18-2 27 16,1 2-27-16,-19 0-2 0,0 0 2 0,17-3-2 0,-6 3 2 15,-11 0-158-15,0 0 158 0,15-3-158 0,1-6 158 16,15-3-289-16</inkml:trace>
  <inkml:trace contextRef="#ctx0" brushRef="#br1" timeOffset="-81355.39">18637 6369 124 0,'0'0'0'0,"0"0"0"16,4-8 0-16,-4 8 14 0,0 0-14 0,0 0 15 15,3 0-15-15,-3 0 120 0,0 0-120 0,2 3 121 16,-2 2-121-16,0-5 77 0,0 0-77 0,0 7 77 16,0 5-77-16,0-12 66 0,0 0-66 0,-2 16 67 15,-1 1-67-15,3-17 45 0,0 0-45 0,-4 27 46 16,2 9-46-16,2-36 12 0,0 0-12 0,-3 38 12 0,3 1-12 15,0-39 31-15,0 0-31 0,0 40 31 0,3-4-31 16,-3-36 5-16,0 0-5 0,0 31 5 0,0-2-5 16,0-29 9-16,0 0-9 0,0 22 9 0,0-5-9 0,0-17 15 15,0 0-15-15,0 15 16 0,2-4-16 0,-2-11 8 16,0 0-8-16,4 5 8 0,3-9-8 0,-7 4-67 16,0 0 67-16,7-8-67 0,0-8 67 0,-7 16-105 15,0 0 105-15,6-20-105 0,3-6 105 0,9-18-356 16</inkml:trace>
  <inkml:trace contextRef="#ctx0" brushRef="#br1" timeOffset="-80994.64">18682 6294 449 0,'0'0'0'0,"13"0"0"16,1 0 0-16,-14 0 34 0,0 0-34 0,17 0 34 16,4 0-34-16,-21 0 19 0,0 0-19 0,26-3 20 15,4 3-20-15,-30 0 35 0,0 0-35 0,29-6 35 16,1 3-35-16,-30 3 12 0,0 0-12 0,29-3 13 15,3-3-13-15,-32 6 36 0,0 0-36 0,24-3 36 16,-3 0-36-16,-21 3 6 0,0 0-6 0,16 0 6 0,-4-4-6 16,-12 4 18-16,0 0-18 0,5 0 19 0,0 0-19 15,-5 0 33-15,0 0-33 0,4 0 34 0,-4 4-34 0,0-4-128 16,0 0 128-16,0 0-127 0,-5 3 127 0,5-3-137 16,0 0 137-16,-6 2-137 0,-2 1 137 0,-6 4-139 15</inkml:trace>
  <inkml:trace contextRef="#ctx0" brushRef="#br1" timeOffset="-80754.69">18616 6594 438 0,'0'0'0'15,"11"-12"0"-15,6-9 0 0,-17 21 83 0,0 0-83 0,9-7 83 16,-6 11-83-16,-3-4 57 0,0 0-57 0,9 3 58 15,3-1-58-15,-12-2 46 0,0 0-46 0,18-2 47 16,4-1-47-16,-22 3 39 0,0 0-39 0,25-9 40 16,4-1-40-16,-29 10 23 0,0 0-23 0,30-9 24 15,-4 1-24-15,-26 8-99 0,0 0 99 0,24-7-99 16,-1 0 99-16,-23 7-120 0,0 0 120 0,14-2-120 16,-4-1 120-16,11-2-285 0</inkml:trace>
  <inkml:trace contextRef="#ctx0" brushRef="#br1" timeOffset="-68835.29">16608 9513 169 0,'0'0'0'0,"0"0"0"0,20 3 0 0,-20-3 13 16,0 0-13-16,7 2 14 0,-1 2-14 0,-6-4 23 15,0 0-23-15,0 0 24 0,-6 3-24 0,6-3 95 16,0 0-95-16,-3 0 95 0,-1 3-95 0,4-3 82 15,0 0-82-15,-3 6 82 0,-2-6-82 0,5 0 65 16,0 0-65-16,-5 3 65 0,1-1-65 0,4-2 62 16,0 0-62-16,-7 3 63 0,2 1-63 0,5-4 27 15,0 0-27-15,-7 3 27 0,2-1-27 0,5-2 18 16,0 0-18-16,-6 3 19 0,-1 4-19 0,7-7 28 0,0 0-28 16,-8 9 28-16,-3 6-28 0,11-15 18 0,0 0-18 15,-10 27 19-15,-1 6-19 0,11-33 35 0,0 0-35 16,-10 38 36-16,-1 6-36 0,11-44 29 0,0 0-29 0,-15 46 29 15,1 6-29-15,14-52 23 0,0 0-23 0,-12 49 24 16,3-1-24-16,9-48 40 0,0 0-40 0,-9 42 41 16,1-5-41-16,8-37 32 0,0 0-32 0,-7 33 33 15,1-2-33-15,6-31 22 0,0 0-22 0,-5 27 22 16,2-10-22-16,3-17 18 0,0 0-18 0,-4 16 19 16,2-6-19-16,2-10 27 0,0 0-27 0,-1 8 27 15,-1-2-27-15,2-6 0 0,0 0 0 0,0 0 0 16,0-4 0-16,0 4-164 0,0 0 164 0,3-8-164 15,3-8 164-15,2-8-773 0</inkml:trace>
  <inkml:trace contextRef="#ctx0" brushRef="#br1" timeOffset="-67753.16">17637 9652 169 0,'0'0'0'0,"-3"0"0"0,-4 0 0 15,7 0 7-15,0 0-7 0,0 0 7 0,0 0-7 0,0 0 72 16,0 0-72-16,0 0 72 0,0 0-72 0,0 0 83 15,0 0-83-15,0 0 83 0,0 0-83 0,0 0 90 16,0 0-90-16,0 0 90 0,0 0-90 0,0 0 73 16,0 0-73-16,0 3 73 0,1-1-73 0,-1-2 68 15,0 0-68-15,2 7 69 0,2 0-69 0,-4-7 54 16,0 0-54-16,0 15 55 0,0 9-55 0,0-24 56 16,0 0-56-16,0 27 56 0,0 9-56 0,0-36 39 15,0 0-39-15,0 35 39 0,0-1-39 0,0-34 35 0,0 0-35 16,0 38 35-16,0-4-35 0,0-34 39 0,0 0-39 0,0 29 39 15,0-2-39-15,0-27 38 0,0 0-38 0,0 19 39 16,-4-3-39-16,4-16 9 0,0 0-9 16,0 13 10-16,0-4-10 0,0-9 37 0,0 0-37 0,0 10 38 15,4-6-38-15,-4-4-13 0,0 0 13 0,0 5-13 16,0-2 13-16,0-3-178 0,0 0 178 0,0 0-178 16,3 4 178-16,2-4-790 0</inkml:trace>
  <inkml:trace contextRef="#ctx0" brushRef="#br1" timeOffset="-62229.54">28112 3519 147 0,'0'0'0'0,"6"5"0"0,2 3 0 0,-8-8 46 16,0 0-46-16,4 4 46 0,-2-8-46 0,-2 4 47 15,0 0-47-15,0 0 47 0,3-5-47 0,-3 5 43 16,0 0-43-16,5-3 43 0,2-2-43 0,-7 5 19 16,0 0-19-16,11-4 20 0,4 1-20 0,-15 3 30 15,0 0-30-15,21 0 30 0,7 0-30 0,-28 0 12 16,0 0-12-16,28 0 12 0,7 0-12 0,-35 0 41 0,0 0-41 16,38 3 41-16,6-3-41 0,-44 0 42 0,0 0-42 15,43 0 43-15,3 0-43 0,-46 0 34 0,0 0-34 16,45-3 35-16,2-4-35 0,-47 7 25 0,0 0-25 0,47-5 26 15,2 1-26-15,-49 4 34 0,0 0-34 16,50-5 35-16,4 2-35 0,-54 3 30 0,0 0-30 0,51 0 30 16,-1 0-30-16,-50 0 22 0,0 0-22 0,47 0 23 15,-3 0-23-15,-44 0 18 0,0 0-18 0,42 3 18 16,0-3-18-16,-42 0 18 0,0 0-18 0,41 0 18 16,3 0-18-16,-44 0 24 0,0 0-24 0,44-3 25 15,-1 0-25-15,-43 3 13 0,0 0-13 0,42-4 13 16,0-1-13-16,-42 5 28 0,0 0-28 0,38-3 28 15,0-6-28-15,-38 9 2 0,0 0-2 0,35-3 2 16,0-6-2-16,-35 9 3 0,0 0-3 0,31-3 3 16,-1-6-3-16,-30 9 2 0,0 0-2 0,24-3 2 15,-1-4-2-15,-23 7 1 0,0 0-1 0,17-4 1 0,-4 3-1 16,-13 1 1-16,0 0-1 0,8-4 1 0,-2 4-1 16,-6 0-92-16,0 0 92 0,0 0-91 0,0 0 91 15,0 0-155-15,0 0 155 0,-4-3-154 0,-1-2 154 0,-4-2-451 16</inkml:trace>
  <inkml:trace contextRef="#ctx0" brushRef="#br1" timeOffset="-60967.94">28027 3469 1390 0,'0'0'0'0,"0"0"-123"0,0 0 123 0,7 7-123 15,5-2 123-15,-12-5 7 0,0 0-7 0,11 10 7 16,-4-1-7-16,-7-9 5 0,0 0-5 0,10 8 5 0,4 4-5 16,-14-12-3-16,0 0 3 0,14 12-2 0,2 0 2 15,-16-12-2-15,0 0 2 0,19 14-1 0,4-2 1 16,-23-12-1-16,0 0 1 0,22 9 0 0,4-1 0 0,-26-8 0 15,0 0 0-15,25 11 0 0,1-6 0 0,-26-5 0 16,0 0 0-16,26 8 1 0,2 3-1 0,-28-11 6 16,0 0-6-16,24 12 7 0,1-4-7 0,-25-8 1 15,0 0-1-15,20 9 1 0,-2 4-1 0,-18-13 0 16,0 0 0-16,16 12 1 0,-1 2-1 0,-15-14 13 16,0 0-13-16,11 14 14 0,-4-1-14 0,-7-13 8 0,0 0-8 15,3 12 8-15,-1-1-8 0,-2-11 9 0,0 0-9 16,0 8 10-16,0-1-10 0,0-7 15 0,0 0-15 15,-4 5 16-15,-1 2-16 0,5-7 14 0,0 0-14 0,-8 5 15 16,-3 2-15-16,11-7 9 0,0 0-9 0,-14 4 9 16,-3-3-9-16,17-1 16 0,0 0-16 0,-21-1 17 15,-2-10-17-15,23 11 1 0,0 0-1 0,-19-8 1 16,0-8-1-16,19 16-2 0,0 0 2 0,-18-17-1 16,4-2 1-16,14 19-5 0,0 0 5 0,-15-24-5 15,-1 0 5-15,16 24-45 0,0 0 45 0,-14-27-45 16,2 0 45-16,12 27-20 0,0 0 20 0,-10-24-20 15,-1 1 20-15,11 23-30 0,0 0 30 0,-10-24-30 16,1 4 30-16,9 20-13 0,0 0 13 0,-9-19-13 16,0 4 13-16,9 15-20 0,0 0 20 0,-8-12-19 15,-1-4 19-15,9 16-4 0,0 0 4 0,-7-12-3 16,2 0 3-16,5 12-13 0,0 0 13 0,-4-8-13 16,3-3 13-16,1 11-9 0,0 0 9 0,-2-8-8 0,0 1 8 15,2 7-4-15,0 0 4 0,-2-5-3 0,2-2 3 16,0 7-1-16,0 0 1 0,0-5 0 0,2-4 0 0,-2 9-2 15,0 0 2-15,5-7-1 0,2-5 1 0,-7 12-2 16,0 0 2-16,13-12-1 0,2 0 1 0,-15 12-4 16,0 0 4-16,25-15-3 0,6-4 3 0,-31 19-3 15,0 0 3-15,37-17-2 0,6-2 2 0,-43 19-2 16,0 0 2-16,45-20-1 0,2 1 1 0,-47 19 0 16,0 0 0-16,44-21 0 0,0-1 0 0,-44 22 1 15,0 0-1-15,38-21 1 0,-5-3-1 0,-33 24-94 16,0 0 94-16,28-22-93 0,-7-2 93 0,28-20-531 0</inkml:trace>
  <inkml:trace contextRef="#ctx0" brushRef="#br1" timeOffset="-46931.12">16839 7389 135 0,'0'0'0'0,"5"-4"0"15,-1-1 0-15,-4 5 62 0,0 0-62 0,5 0 62 16,-5 2-62-16,0-2 66 0,0 0-66 0,2 7 67 0,-2 1-67 15,0-8 54-15,0 0-54 0,0 14 55 0,2 3-55 16,-2-17 41-16,0 0-41 0,5 19 41 0,-3 2-41 16,-2-21 28-16,0 0-28 0,5 22 28 0,0 5-28 15,-5-27 24-15,0 0-24 0,5 29 25 0,-1 2-25 0,-4-31 33 16,0 0-33-16,3 31 34 0,3 5-34 0,-6-36 19 16,0 0-19-16,0 36 20 0,1 3-20 0,-1-39 18 15,0 0-18-15,0 40 19 0,-1-1-19 0,1-39 18 16,0 0-18-16,0 43 18 0,-4 0-18 0,4-43 15 15,0 0-15-15,-3 43 15 0,-3-2-15 0,6-41 9 16,0 0-9-16,-5 46 10 0,-4 0-10 0,9-46 4 0,0 0-4 16,-7 45 4-16,2-6-4 0,5-39 7 0,0 0-7 15,-9 34 7-15,3-1-7 0,6-33 3 0,0 0-3 16,-6 33 3-16,-2-4-3 0,8-29 18 0,0 0-18 0,-13 32 18 16,1 4-18-16,12-36 32 0,0 0-32 0,-12 31 33 15,-2 0-33-15,14-31 10 0,0 0-10 0,-16 36 11 16,1-4-11-16,15-32 21 0,0 0-21 0,-16 31 21 15,2-3-21-15,14-28 3 0,0 0-3 0,-19 31 4 16,-2 1-4-16,21-32 3 0,0 0-3 0,-21 24 3 16,2-2-3-16,19-22 1 0,0 0-1 0,-24 24 2 15,-3 4-2-15,27-28 4 0,0 0-4 0,-27 24 4 16,0-4-4-16,27-20 2 0,0 0-2 0,-26 23 2 16,0 1-2-16,26-24 5 0,0 0-5 0,-21 18 5 15,0-1-5-15,21-17 3 0,0 0-3 0,-26 23 3 16,2-1-3-16,24-22 0 0,0 0 0 0,-21 22 0 0,3-6 0 15,18-16 0-15,0 0 0 0,-17 19 0 0,-4 1 0 16,21-20 0-16,0 0 0 0,-21 21 0 0,-1 1 0 16,22-22 0-16,0 0 0 0,-20 20 0 0,1 1 0 0,19-21 1 15,0 0-1-15,-19 22 1 0,-2 2-1 0,21-24 1 16,0 0-1-16,-17 23 1 0,-1-1-1 0,18-22 0 16,0 0 0-16,-17 26 0 0,0 1 0 0,17-27 0 15,0 0 0-15,-18 31 0 0,-1 5 0 0,19-36 0 16,0 0 0-16,-14 39 0 0,0 4 0 0,14-43 0 15,0 0 0-15,-12 45 1 0,0 3-1 0,12-48 3 16,0 0-3-16,-9 46 3 0,2 2-3 0,7-48 0 0,0 0 0 16,-5 46 1-16,5-5-1 0,0-41 0 0,0 0 0 15,-4 46 0-15,4 4 0 0,0-50 0 0,0 0 0 16,-1 50 0-16,1 3 0 0,0-53-1 0,0 0 1 0,-2 51 0 16,0 1 0-16,2-52 0 0,0 0 0 0,-5 46 0 15,3-3 0-15,2-43 1 0,0 0-1 0,-2 44 2 16,-3-3-2-16,5-41 1 0,0 0-1 0,-3 38 2 15,-1-11-2-15,4-27 1 0,0 0-1 0,-5 36 2 16,-2 0-2-16,7-36 4 0,0 0-4 0,-5 31 4 16,0-8-4-16,5-23 12 0,0 0-12 0,-4 22 12 15,-1-3-12-15,5-19 15 0,0 0-15 0,-4 18 15 16,1-2-15-16,3-16 25 0,0 0-25 0,0 12 26 16,-4-4-26-16,4-8 6 0,0 0-6 0,0 6 7 15,4-5-7-15,-4-1 10 0,0 0-10 0,3-3 10 16,6-9-10-16,-9 12 15 0,0 0-15 0,4-21 16 0,1-4-16 15,-5 25 8-15,0 0-8 0,8-30 8 0,-2 0-8 16,-6 30 1-16,0 0-1 0,8-33 1 0,5 1-1 16,-13 32 3-16,0 0-3 0,12-30 4 0,2 0-4 0,-14 30 2 15,0 0-2-15,15-28 2 0,-1 2-2 0,-14 26 4 16,0 0-4-16,16-25 5 0,-2 1-5 0,-14 24 2 16,0 0-2-16,16-24 3 0,-4 2-3 0,-12 22 1 15,0 0-1-15,9-18 2 0,-1 3-2 0,-8 15 1 16,0 0-1-16,4-15 2 0,1 6-2 0,-5 9 1 15,0 0-1-15,2-9 1 0,-1 6-1 0,-1 3 3 16,0 0-3-16,0 0 3 0,-1 3-3 0,1-3 5 16,0 0-5-16,-6 18 5 0,-2 9-5 0,8-27 14 15,0 0-14-15,-5 24 15 0,-4 7-15 0,9-31 1 0,0 0-1 16,-12 32 1-16,3 6-1 0,9-38 3 0,0 0-3 16,-12 43 4-16,-2 5-4 0,14-48 2 0,0 0-2 15,-12 51 2-15,-6 1-2 0,18-52-1 0,0 0 1 0,-12 46-1 16,0-2 1-16,12-44 3 0,0 0-3 0,-9 36 4 15,0-6-4-15,9-30 3 0,0 0-3 0,-7 22 3 16,0-5-3-16,7-17 5 0,0 0-5 0,-5 12 6 16,3-3-6-16,2-9 3 0,0 0-3 0,-8 3 4 15,-1-6-4-15,9 3 11 0,0 0-11 0,-12-9 11 16,-2-5-11-16,14 14 3 0,0 0-3 0,-12-15 4 16,-4-6-4-16,16 21 6 0,0 0-6 0,-14-19 7 15,-3-1-7-15,17 20 22 0,0 0-22 0,-13-17 23 16,-2 1-23-16,15 16 2 0,0 0-2 0,-11-10 2 15,3 1-2-15,8 9-41 0,0 0 41 0,-7-3-41 0,3 1 41 16,4 2-133-16,0 0 133 0,0 0-132 0,0 0 132 16,0 0-831-16</inkml:trace>
  <inkml:trace contextRef="#ctx0" brushRef="#br1" timeOffset="-44949.05">17486 7444 639 0,'0'0'0'0,"3"-16"0"16,2-4 0-16,-5 20 77 0,0 0-77 0,-5 5 77 15,-5 17-77-15,10-22 49 0,0 0-49 0,-9 17 49 16,-2 5-49-16,11-22 10 0,0 0-10 0,-8 24 10 0,-1 7-10 16,9-31 2-16,0 0-2 0,-9 33 3 0,2 1-3 15,7-34 4-15,0 0-4 0,-7 39 5 0,0 6-5 16,7-45 0-16,0 0 0 0,-3 39 0 0,-4 1 0 16,7-40 0-16,0 0 0 0,-2 39 0 0,2-1 0 0,0-38 0 15,0 0 0-15,0 39 0 0,0 2 0 0,0-41-1 16,0 0 1-16,0 43 0 0,2 3 0 0,-2-46-1 15,0 0 1-15,2 48-1 0,-1-1 1 0,-1-47 0 16,0 0 0-16,4 48 0 0,1-6 0 0,-5-42 0 16,0 0 0-16,4 42 0 0,1-3 0 0,-5-39-1 15,0 0 1-15,3 41 0 0,1 4 0 0,-4-45 0 0,0 0 0 16,3 39 0-16,3 4 0 0,-6-43 5 0,0 0-5 16,3 39 6-16,4 1-6 0,-7-40 3 0,0 0-3 15,9 36 4-15,1 0-4 0,-10-36 13 0,0 0-13 0,11 34 13 16,-1-5-13-16,-10-29 8 0,0 0-8 0,12 34 9 15,2-3-9-15,-14-31 3 0,0 0-3 0,12 28 4 16,1-4-4-16,-13-24 20 0,0 0-20 0,14 27 20 16,-2 0-20-16,-12-27 13 0,0 0-13 0,10 26 14 15,1-4-14-15,-11-22 9 0,0 0-9 0,10 28 10 16,2-4-10-16,-12-24 26 0,0 0-26 0,12 27 26 16,1 1-26-16,-13-28 6 0,0 0-6 0,8 29 6 15,5 0-6-15,-13-29 25 0,0 0-25 0,8 27 26 16,1-1-26-16,-9-26 6 0,0 0-6 0,10 27 7 15,1 1-7-15,-11-28 9 0,0 0-9 0,12 25 10 16,2-1-10-16,-14-24 8 0,0 0-8 0,14 26 9 0,2 0-9 16,-16-26 8-16,0 0-8 0,14 20 8 0,1 3-8 15,-15-23 15-15,0 0-15 0,14 25 15 0,4 1-15 16,-18-26 8-16,0 0-8 0,19 27 8 0,0 1-8 0,-19-28 15 16,0 0-15-16,19 29 16 0,2 2-16 0,-21-31 8 15,0 0-8-15,19 27 9 0,2 2-9 0,-21-29 9 16,0 0-9-16,21 28 9 0,3-3-9 0,-24-25 8 15,0 0-8-15,18 24 8 0,-3 0-8 0,-15-24 1 16,0 0-1-16,16 24 1 0,0 4-1 0,-16-28-2 16,0 0 2-16,12 25-1 0,0-1 1 0,-12-24 2 15,0 0-2-15,9 33 2 0,-4-2-2 0,-5-31 2 0,0 0-2 16,5 29 2-16,2 0-2 0,-7-29 0 0,0 0 0 16,4 33 0-16,1 3 0 0,-5-36 11 0,0 0-11 15,5 30 11-15,2 0-11 0,-7-30 3 0,0 0-3 0,4 29 4 16,1 0-4-16,-5-29 0 0,0 0 0 0,5 27 1 15,-1 1-1-15,-4-28 2 0,0 0-2 0,3 30 2 16,-1 6-2-16,-2-36 0 0,0 0 0 0,2 33 0 16,-2 3 0-16,0-36 1 0,0 0-1 0,-2 38 1 15,-3-4-1-15,5-34 9 0,0 0-9 0,-7 38 9 16,0-1-9-16,7-37 1 0,0 0-1 0,-7 33 1 16,2-2-1-16,5-31 1 0,0 0-1 0,-4 29 1 15,2-2-1-15,2-27 7 0,0 0-7 0,-1 22 8 16,-1-6-8-16,2-16 0 0,0 0 0 0,-2 12 1 15,0-5-1-15,2-7 0 0,0 0 0 0,0 7 1 16,-3-2-1-16,3-5 3 0,0 0-3 0,-2 5 3 16,0-2-3-16,2-3 0 0,0 0 0 0,-1-3 0 0,1-7 0 15,0 10 0-15,0 0 0 0,0-11 0 0,3-4 0 16,-3 15 1-16,0 0-1 0,5-16 2 0,-3-6-2 16,-2 22 1-16,0 0-1 0,5-24 1 0,1-3-1 0,-6 27 3 15,0 0-3-15,8-26 4 0,-3 4-4 0,-5 22 12 16,0 0-12-16,9-24 13 0,0 0-13 0,-9 24 3 15,0 0-3-15,10-24 4 0,4 0-4 0,-14 24 13 16,0 0-13-16,12-19 13 0,-3-3-13 0,-9 22 8 16,0 0-8-16,11-17 9 0,-1-2-9 0,-10 19 1 15,0 0-1-15,5-17 1 0,1 0-1 0,-6 17-2 16,0 0 2-16,7-14-1 0,-4 2 1 0,-3 12 0 16,0 0 0-16,2-9 1 0,1 2-1 0,-3 7 0 0,0 0 0 15,0-5 1-15,0 2-1 0,0 3 0 0,0 0 0 16,0 0 1-16,0 0-1 0,0 0 3 0,0 0-3 15,0 0 3-15,-5 2-3 0,5-2 10 0,0 0-10 0,-3 8 11 16,-4 8-11-16,7-16 1 0,0 0-1 0,-9 22 1 16,0 2-1-16,9-24 9 0,0 0-9 0,-10 27 9 15,-1 6-9-15,11-33 14 0,0 0-14 0,-10 34 15 16,1-1-15-16,9-33 1 0,0 0-1 0,-9 34 1 16,2-2-1-16,7-32 3 0,0 0-3 0,-5 28 4 15,-2-4-4-15,7-24 0 0,0 0 0 0,-5 22 0 16,0-6 0-16,5-16-8 0,0 0 8 0,-4 13-8 15,1-1 8-15,3-12 0 0,0 0 0 0,-2 10 0 16,0-4 0-16,2-6-1 0,0 0 1 0,-1 6-1 16,1-2 1-16,0-4-1 0,0 0 1 0,0 0-1 0,-4 2 1 15,4-2 5-15,0 0-5 0,-5-2 5 0,1-5-5 16,4 7 23-16,0 0-23 0,-8-5 24 0,-6-7-24 16,14 12 32-16,0 0-32 0,-19-10 33 0,-6-4-33 0,25 14 2 15,0 0-2-15,-22-12 2 0,1-2-2 16,21 14 1-16,0 0-1 0,-20-8 1 0,1-4-1 0,19 12-125 15,0 0 125-15,-17-9-124 0,-1 2 124 0,-16-8-1037 16</inkml:trace>
  <inkml:trace contextRef="#ctx0" brushRef="#br1" timeOffset="-26347.24">19285 8511 707 0,'0'0'0'0,"-7"7"0"0,-3 0 0 0,10-7 67 16,0 0-67-16,3-4 67 0,9-3-67 0,-12 7 61 0,0 0-61 15,11-8 62-15,1-4-62 0,-12 12 43 0,0 0-43 0,4-7 43 16,1-2-43-16,-5 9 4 0,0 0-4 16,-4-8 4-16,-1 1-4 0,5 7 1 0,0 0-1 0,-12-7 2 15,-4 2-2-15,16 5 1 0,0 0-1 0,-19-4 1 16,-11 1-1-16,30 3 3 0,0 0-3 0,-26-2 4 16,2 2-4-16,24 0 5 0,0 0-5 0,-30 0 5 15,2-1-5-15,28 1 22 0,0 0-22 0,-24 0 23 16,1-2-23-16,23 2 7 0,0 0-7 0,-21 0 7 15,2 0-7-15,19 0 4 0,0 0-4 0,-15 0 5 16,1 2-5-16,14-2 21 0,0 0-21 0,-9 1 21 16,0-1-21-16,9 0 13 0,0 0-13 0,-3 2 13 15,-2-2-13-15,5 0 34 0,0 0-34 0,0 0 35 16,7 7-35-16,-7-7 5 0,0 0-5 0,10 3 5 0,7 6-5 16,-17-9 11-16,0 0-11 0,18 12 11 0,4 0-11 15,-22-12 16-15,0 0-16 0,28 15 17 0,2 2-17 16,-30-17 13-16,0 0-13 0,30 23 14 0,1-1-14 15,-31-22 16-15,0 0-16 0,30 26 17 0,-1-1-17 0,-29-25 25 16,0 0-25-16,25 26 26 0,-3-2-26 0,-22-24 20 16,0 0-20-16,19 22 20 0,-1 1-20 0,-18-23 17 15,0 0-17-15,12 20 17 0,-3-6-17 0,-9-14 10 16,0 0-10-16,3 14 10 0,-1-2-10 0,-2-12 17 16,0 0-17-16,-2 12 17 0,-1-1-17 0,3-11 22 15,0 0-22-15,-9 16 23 0,-3-4-23 0,12-12 3 16,0 0-3-16,-18 15 4 0,-3-3-4 0,21-12 13 0,0 0-13 15,-24 9 14-15,-4-2-14 0,28-7 15 0,0 0-15 16,-29 3 16-16,-3-5-16 0,32 2 44 0,0 0-44 16,-28-3 45-16,4-6-45 0,24 9 3 0,0 0-3 0,-23-8 3 15,8-8-3-15,15 16 10 0,0 0-10 0,-13-12 10 16,10 4-10-16,3 8 1 0,0 0-1 0,3-10 1 16,10 4-1-16,-13 6-10 0,0 0 10 0,12-3-10 15,5 3 10-15,-17 0-148 0,0 0 148 0,23-3-147 16,7-2 147-16,24-7-1029 0</inkml:trace>
  <inkml:trace contextRef="#ctx0" brushRef="#br1" timeOffset="-25673.77">19827 8459 438 0,'0'0'0'0,"14"4"0"15,7 1 0-15,-21-5 88 0,0 0-88 0,-5 7 89 16,-16 1-89-16,21-8 76 0,0 0-76 0,-13 7 76 16,-2-2-76-16,15-5 73 0,0 0-73 0,-18 12 73 15,1 6-73-15,17-18 58 0,0 0-58 0,-17 22 58 16,1 7-58-16,16-29 40 0,0 0-40 0,-11 36 40 16,8 0-40-16,3-36 29 0,0 0-29 0,0 39 29 15,3 4-29-15,-3-43 8 0,0 0-8 0,11 40 9 0,5-1-9 16,-16-39 11-16,0 0-11 0,17 31 11 0,4-6-11 15,-21-25 39-15,0 0-39 0,24 16 39 0,6-9-39 16,-30-7 52-16,0 0-52 0,31-7 52 0,-1-10-52 0,-30 17 30 16,0 0-30-16,29-28 30 0,3-8-30 0,-32 36 10 15,0 0-10-15,33-39 11 0,0-7-11 0,-33 46 43 16,0 0-43-16,30-47 43 0,-6-1-43 0,-24 48 11 16,0 0-11-16,17-46 11 0,-6 2-11 0,-11 44 13 15,0 0-13-15,-2-40 13 0,-10 4-13 0,12 36 26 16,0 0-26-16,-19-27 26 0,-6 1-26 0,25 26 29 0,0 0-29 15,-20-15 29-15,-3 4-29 0,23 11-75 16,0 0 75-16,-26 4-74 0,-2 8 74 0,28-12-154 0,0 0 154 16,-54 17-941-16,108-34 941 0</inkml:trace>
  <inkml:trace contextRef="#ctx0" brushRef="#br1" timeOffset="-24245.67">20329 8459 483 0,'0'0'0'0,"5"7"0"0,4-2 0 0,-9-5 110 0,0 0-110 16,3 4 110-16,-3-1-110 0,0-3 66 0,0 0-66 16,0 0 66-16,-2 2-66 0,2-2 51 0,0 0-51 0,-3 3 51 15,-1 1-51-15,4-4 46 0,0 0-46 0,-8 19 47 16,-4 5-47-16,12-24 40 0,0 0-40 0,-7 32 40 15,1 9-40-15,6-41 40 0,0 0-40 0,0 45 41 16,6-2-41-16,-6-43 17 0,0 0-17 0,10 41 17 16,0-2-17-16,-10-39 13 0,0 0-13 0,16 31 13 15,2-9-13-15,-18-22 17 0,0 0-17 0,19 9 17 16,3-14-17-16,-22 5 22 0,0 0-22 0,21-14 23 16,-3-7-23-16,-18 21 14 0,0 0-14 0,21-27 15 15,-6-9-15-15,-15 36 10 0,0 0-10 0,18-38 10 16,-3-3-10-16,-15 41 26 0,0 0-26 0,14-43 26 15,-3 4-26-15,-11 39 12 0,0 0-12 0,7-39 12 16,-2 4-12-16,-5 35 18 0,0 0-18 0,3-29 18 0,-3 4-18 16,0 25 8-16,0 0-8 0,2-18 9 0,-2 3-9 15,0 15 1-15,0 0-1 0,4-12 1 0,3 2-1 0,-7 10-34 16,0 0 34-16,12-5-33 0,7 1 33 0,-19 4-194 16,0 0 194-16,24-8-193 0,4-1 193 0,25-10-684 15</inkml:trace>
  <inkml:trace contextRef="#ctx0" brushRef="#br1" timeOffset="-23375.12">20902 8439 494 0,'0'0'0'0,"0"8"0"0,3 8 0 0,-3-16 50 15,0 0-50-15,4 24 50 0,1 12-50 0,-5-36 36 16,0 0-36-16,5 36 37 0,1 3-37 0,-6-39 3 15,0 0-3-15,6 38 4 0,-2 1-4 0,-4-39 0 16,0 0 0-16,3 29 0 0,1-1 0 0,-4-28 25 16,0 0-25-16,3 22 26 0,4-6-26 0,-7-16 28 0,0 0-28 15,2 12 28-15,0-6-28 0,-2-6 38 0,0 0-38 16,0 0 39-16,2-10-39 0,-2 10 24 0,0 0-24 16,-2-15 25-16,-2-6-25 0,4 21 46 0,0 0-46 0,-7-27 46 15,0-9-46-15,7 36 34 0,0 0-34 0,-5-40 34 16,0-3-34-16,5 43 33 0,0 0-33 0,3-42 34 15,1-5-34-15,-4 47 14 0,0 0-14 0,7-41 15 16,3 2-15-16,-10 39 20 0,0 0-20 0,18-34 20 16,3 6-20-16,-21 28 15 0,0 0-15 0,22-20 15 15,4 8-15-15,-26 12 9 0,0 0-9 0,28-9 10 16,4 7-10-16,-32 2 25 0,0 0-25 0,29 7 26 16,-1 5-26-16,-28-12 2 0,0 0-2 0,23 16 2 15,-4 4-2-15,-19-20 21 0,0 0-21 0,12 24 21 16,-3 5-21-16,-9-29 13 0,0 0-13 0,5 26 14 15,-3 0-14-15,-2-26 17 0,0 0-17 0,-2 24 17 16,-7-4-17-16,9-20 25 0,0 0-25 0,-10 19 26 0,-4-2-26 16,14-17 6-16,0 0-6 0,-21 14 7 0,-5-2-7 15,26-12 5-15,0 0-5 0,-23 8 5 0,1-2-5 16,22-6 3-16,0 0-3 0,-18 3 3 0,4-3-3 0,14 0-3 16,0 0 3-16,-14 3-3 0,7-3 3 0,7 0-8 15,0 0 8-15,4 6-8 0,6 4 8 0,-10-10-17 16,0 0 17-16,20 12-16 0,6 0 16 0,-26-12-9 15,0 0 9-15,31 15-8 0,6-3 8 0,-37-12-1 16,0 0 1-16,33 12-1 0,2 0 1 0,-35-12-8 16,0 0 8-16,29 7-8 0,1 2 8 0,-30-9-3 15,0 0 3-15,21 3-3 0,-6 2 3 0,-15-5-20 16,0 0 20-16,14 4-19 0,-5-1 19 0,-9-3-150 0,0 0 150 16,10 0-150-16,-1-3 150 0,10-4-694 0</inkml:trace>
  <inkml:trace contextRef="#ctx0" brushRef="#br1" timeOffset="-22879.93">21700 8439 852 0,'0'0'0'0,"0"0"0"0,-5-9 0 0,5 9 83 16,0 0-83-16,-4-3 83 0,-1-1-83 0,5 4 66 15,0 0-66-15,-4-5 67 0,-3 2-67 0,7 3 28 16,0 0-28-16,-7 0 28 0,0 3-28 0,7-3 12 16,0 0-12-16,-17 11 13 0,-4 7-13 0,21-18 17 15,0 0-17-15,-21 19 17 0,0 7-17 0,21-26 33 16,0 0-33-16,-21 31 34 0,0 7-34 0,21-38 1 0,0 0-1 16,-13 35 2-16,-1 1-2 0,14-36 14 0,0 0-14 15,-7 36 15-15,7 4-15 0,0-40 8 0,0 0-8 16,3 34 9-16,6-1-9 0,-9-33 1 0,0 0-1 0,12 30 1 15,5-2-1-15,-17-28 0 0,0 0 0 0,20 19 1 16,4-2-1-16,-24-17 0 0,0 0 0 0,26 12 0 16,2-5 0-16,-28-7-1 0,0 0 1 0,28 0 0 15,0-4 0-15,-28 4-38 0,0 0 38 0,29-7-37 16,-4-1 37-16,-25 8-142 0,0 0 142 0,24-9-142 16,-1-3 142-16,24-12-674 0</inkml:trace>
  <inkml:trace contextRef="#ctx0" brushRef="#br1" timeOffset="-22504.93">22090 8442 460 0,'0'0'0'0,"-9"14"0"0,-6 8 0 0,15-22 35 15,0 0-35-15,-2 12 36 0,5-7-36 0,-3-5 21 16,0 0-21-16,2 7 21 0,0-3-21 0,-2-4 62 16,0 0-62-16,-5 15 63 0,-4 9-63 0,9-24 59 15,0 0-59-15,-11 28 60 0,1 4-60 0,10-32 62 16,0 0-62-16,-5 34 62 0,-2 4-62 0,7-38 53 0,0 0-53 16,-2 38 54-16,4-4-54 0,-2-34 39 0,0 0-39 15,8 36 40-15,8 2-40 0,-16-38 35 0,0 0-35 16,19 32 36-16,4-3-36 0,-23-29 8 0,0 0-8 0,26 19 8 15,4-3-8-15,-30-16 19 0,0 0-19 0,29 8 20 16,4-6-20-16,-33-2 8 0,0 0-8 0,34-2 8 16,-1-8-8-16,-33 10 3 0,0 0-3 0,29-9 4 15,1 1-4-15,-30 8-18 0,0 0 18 0,24-12-18 16,-5 1 18-16,-19 11-142 0,0 0 142 0,18-12-142 16,-4-3 142-16,17-12-622 0</inkml:trace>
  <inkml:trace contextRef="#ctx0" brushRef="#br1" timeOffset="-22203.74">22052 8346 740 0,'0'0'0'0,"5"-1"0"0,5-8 0 0,-10 9 93 15,0 0-93-15,14-7 94 0,-2-1-94 0,-12 8 85 16,0 0-85-16,16-11 86 0,3 6-86 0,-19 5 67 16,0 0-67-16,21-8 68 0,4 1-68 0,-25 7 29 15,0 0-29-15,24-7 29 0,4 2-29 0,-28 5 26 16,0 0-26-16,26-7 26 0,2 2-26 0,-28 5 4 0,0 0-4 16,24-7 4-16,1 4-4 0,-25 3 3 0,0 0-3 15,19-2 4-15,-5 2-4 0,-14 0-36 0,0 0 36 16,10 0-36-16,-3 0 36 0,-7 0-133 0,0 0 133 0,5 0-133 15,-3 0 133-15,5 2-672 0</inkml:trace>
  <inkml:trace contextRef="#ctx0" brushRef="#br1" timeOffset="-22024.22">21853 8746 1211 0,'0'0'0'0,"12"-4"0"15,9-3 0-15,-21 7 182 0,0 0-182 0,23-1 183 16,5 1-183-16,-28 0 133 0,0 0-133 0,40-4 134 16,9-6-134-16,-49 10 80 0,0 0-80 0,52-14 80 15,4-5-80-15,-56 19-114 0,0 0 114 0,108-32-1349 0,-216 64 1349 16</inkml:trace>
  <inkml:trace contextRef="#ctx0" brushRef="#br1" timeOffset="108980.92">12979 12720 247 0,'0'0'0'0,"8"-2"0"0,6-3 0 0,-14 5-1 0,0 0 1 15,7-3 0-15,-5 1 0 0,-2 2-28 0,0 0 28 16,0 0-28-16,0-5 28 0,0 5-10 0,0 0 10 0,0-4-9 15,-2-1 9-15,2 5 1 0,0 0-1 0,0-5 1 16,0-2-1-16,0 7 39 0,0 0-39 0,0-5 39 16,0 2-39-16,0 3 48 0,0 0-48 0,0 0 49 15,2-4-49-15,-2 4 59 0,0 0-59 0,0 0 60 16,4 7-60-16,-4-7 68 0,0 0-68 0,3 14 68 16,-3 5-68-16,0-19 65 0,0 0-65 0,0 27 65 15,4 9-65-15,-4-36 53 0,0 0-53 0,1 38 54 16,3 1-54-16,-4-39 45 0,0 0-45 0,0 41 46 15,0 0-46-15,0-41 42 0,0 0-42 0,0 45 42 16,-5-1-42-16,5-44 40 0,0 0-40 0,-4 43 40 16,4 0-40-16,0-43 34 0,0 0-34 0,-5 45 35 0,3 1-35 15,2-46 33-15,0 0-33 0,-2 48 34 0,2 2-34 16,0-50 32-16,0 0-32 0,0 44 32 0,0-3-32 16,0-41 13-16,0 0-13 0,-3 45 14 0,3-1-14 0,0-44 31 15,0 0-31-15,3 40 31 0,-3-3-31 0,0-37 10 16,0 0-10-16,2 36 11 0,0-3-11 0,-2-33 19 15,0 0-19-15,2 36 20 0,1 0-20 0,-3-36 33 16,0 0-33-16,0 34 33 0,4 0-33 0,-4-34 10 16,0 0-10-16,5 30 11 0,-2-3-11 0,-3-27 12 15,0 0-12-15,9 31 13 0,0 1-13 0,-9-32 39 16,0 0-39-16,5 28 40 0,2-6-40 0,-7-22 18 0,0 0-18 16,3 22 19-16,3 1-19 0,-6-23 6 0,0 0-6 15,8 22 6-15,1 2-6 0,-9-24 27 0,0 0-27 16,5 19 27-16,2-2-27 0,-7-17 10 0,0 0-10 0,5 15 11 15,-1 1-11-15,-4-16 5 0,0 0-5 0,3 13 5 16,-1 1-5-16,-2-14 22 0,0 0-22 0,4 14 23 16,-4-2-23-16,0-12-2 0,0 0 2 0,0 10-1 15,-4-1 1-15,4-9-164 0,0 0 164 0,-3 6-164 16,1 0 164-16,-7 7-1012 0</inkml:trace>
  <inkml:trace contextRef="#ctx0" brushRef="#br1" timeOffset="111713.51">13090 12619 415 0,'0'0'0'0,"0"0"0"0,0 0 0 0,0 0 42 16,0 0-42-16,4-5 42 0,1-2-42 0,-5 7 12 16,0 0-12-16,7-7 12 0,5-1-12 0,-12 8 2 0,0 0-2 15,9-11 2-15,5 3-2 0,-14 8 6 0,0 0-6 16,15-5 7-16,3-1-7 0,-18 6 47 0,0 0-47 15,17-1 48-15,4 2-48 0,-21-1 42 0,0 0-42 0,21 6 43 16,5-1-43-16,-26-5 53 0,0 0-53 0,25 7 53 16,2-4-53-16,-27-3 49 0,0 0-49 0,28 3 50 15,2-3-50-15,-30 0 54 0,0 0-54 0,30 0 55 16,1-1-55-16,-31 1 55 0,0 0-55 0,31-2 55 16,-1-1-55-16,-30 3 33 0,0 0-33 0,31-6 34 15,-5 0-34-15,-26 6 25 0,0 0-25 0,34-7 26 16,-1 0-26-16,-33 7 25 0,0 0-25 0,31-5 26 15,6 0-26-15,-37 5 3 0,0 0-3 0,34-4 4 16,5 4-4-16,-39 0 23 0,0 0-23 0,38 0 24 16,4 0-24-16,-42 0 12 0,0 0-12 0,35 0 13 15,1 4-13-15,-36-4 17 0,0 0-17 0,35 1 17 16,-4-1-17-16,-31 0 25 0,0 0-25 0,30-1 26 16,-2-1-26-16,-28 2 37 0,0 0-37 0,30-2 37 0,-4 2-37 15,-26 0 6-15,0 0-6 0,26 0 7 0,2 0-7 16,-28 0 12-16,0 0-12 0,28 0 13 0,1 0-13 15,-29 0 25-15,0 0-25 0,32 2 26 0,2 0-26 0,-34-2 1 16,0 0-1-16,32 1 2 0,-1 1-2 0,-31-2 21 16,0 0-21-16,28 2 21 0,0 1-21 0,-28-3 13 15,0 0-13-15,26 4 14 0,0-1-14 0,-26-3 1 16,0 0-1-16,21 3 2 0,-5 3-2 0,-16-6 10 16,0 0-10-16,19 3 10 0,0 6-10 0,-19-9 8 15,0 0-8-15,19 6 8 0,2 3-8 0,-21-9 8 0,0 0-8 16,18 8 8-16,1 3-8 0,-19-11 8 0,0 0-8 15,10 8 8-15,1 1-8 0,-11-9 8 0,0 0-8 16,8 7 8-16,-4 1-8 0,-4-8 8 0,0 0-8 0,5 4 8 16,-3 1-8-16,-2-5 15 0,0 0-15 0,2 5 15 15,-1-2-15-15,-1-3 8 0,0 0-8 0,0 4 8 16,-1-1-8-16,1-3 1 0,0 0-1 0,-2 5 1 16,0 1-1-16,2-6 1 0,0 0-1 0,0 8 1 15,-5 1-1-15,5-9 7 0,0 0-7 0,-4 12 7 16,1 3-7-16,3-15 0 0,0 0 0 0,-4 14 1 15,1 3-1-15,3-17 0 0,0 0 0 0,-2 21 1 16,-1 1-1-16,3-22 0 0,0 0 0 0,-4 27 0 16,2 6 0-16,2-33-3 0,0 0 3 0,-3 31-2 15,-1 3 2-15,4-34 0 0,0 0 0 0,-1 39 0 16,-3 4 0-16,4-43-2 0,0 0 2 0,0 41-1 16,-3-1 1-16,3-40-2 0,0 0 2 0,-2 42-1 0,2 3 1 15,0-45 3-15,0 0-3 0,0 45 4 0,0-3-4 16,0-42 0-16,0 0 0 0,0 47 0 0,0 1 0 15,0-48 0-15,0 0 0 0,-3 44 1 0,3-3-1 0,0-41 3 16,0 0-3-16,-4 38 3 0,2-2-3 0,2-36-1 16,0 0 1-16,-1 39 0 0,1 1 0 0,0-40-1 15,0 0 1-15,-2 36 0 0,2 0 0 0,0-36 1 16,0 0-1-16,0 36 2 0,0 3-2 0,0-39 0 16,0 0 0-16,0 36 0 0,0-2 0 0,0-34 1 15,0 0-1-15,0 35 2 0,0-1-2 0,0-34 1 16,0 0-1-16,0 32 2 0,0 1-2 0,0-33 0 0,0 0 0 15,0 31 0-15,0 1 0 0,0-32 0 0,0 0 0 16,2 28 0-16,-1 1 0 0,-1-29 0 0,0 0 0 16,6 27 0-16,-3-3 0 0,-3-24 0 0,0 0 0 0,5 29 0 15,-1 0 0-15,-4-29 0 0,0 0 0 0,3 26 0 16,2-2 0-16,-5-24-2 0,0 0 2 0,0 22-1 16,2 1 1-16,-2-23-2 0,0 0 2 0,2 20-1 15,3 1 1-15,-5-21 0 0,0 0 0 0,2 20 0 16,1-1 0-16,-3-19-1 0,0 0 1 0,4 19-1 15,-1-2 1-15,-3-17 0 0,0 0 0 0,0 14 0 16,2-4 0-16,-2-10-1 0,0 0 1 0,0 9 0 16,0-2 0-16,0-7-1 0,0 0 1 0,0 6 0 15,0 0 0-15,0-6 1 0,0 0-1 0,0 5 2 16,0-2-2-16,0-3 0 0,0 0 0 0,0 0 0 16,-2 4 0-16,2-4 0 0,0 0 0 0,0 0 0 0,-3 0 0 15,3 0 11-15,0 0-11 0,-5 0 11 0,1 0-11 16,4 0 1-16,0 0-1 0,-5-2 1 0,-2 0-1 15,7 2 0-15,0 0 0 0,-5-3 0 0,-4-1 0 0,9 4 8 16,0 0-8-16,-10-3 8 0,-1-1-8 0,11 4 1 16,0 0-1-16,-9-1 1 0,-1-1-1 0,10 2 1 15,0 0-1-15,-14-2 1 0,0-1-1 0,14 3 0 16,0 0 0-16,-21-4 1 0,-3 1-1 0,24 3 0 16,0 0 0-16,-23-3 0 0,2-1 0 0,21 4 0 15,0 0 0-15,-29-3 0 0,-8 3 0 0,37 0 0 16,0 0 0-16,-30-4 0 0,4 3 0 0,26 1 0 0,0 0 0 15,-29-4 0-15,-3 1 0 0,32 3 1 0,0 0-1 16,-28-4 2-16,6-1-2 0,22 5 0 0,0 0 0 16,-26-5 0-16,5-2 0 0,21 7 2 0,0 0-2 0,-21-7 2 15,0-1-2-15,21 8 5 0,0 0-5 16,-18-7 5-16,-1-2-5 0,19 9 0 0,0 0 0 0,-19-8 1 16,-2 1-1-16,21 7 0 0,0 0 0 0,-21-12 1 15,0 0-1-15,21 12 0 0,0 0 0 0,-20-10 0 16,2-2 0-16,18 12-3 0,0 0 3 0,-21-11-3 15,4 1 3-15,17 10-1 0,0 0 1 0,-21-8 0 16,3 1 0-16,18 7-1 0,0 0 1 0,-20-5 0 16,2-1 0-16,18 6-2 0,0 0 2 0,-17-5-2 15,-1 0 2-15,18 5-5 0,0 0 5 0,-19-7-5 16,2 0 5-16,17 7-3 0,0 0 3 0,-18-5-3 16,1 0 3-16,17 5-2 0,0 0 2 0,-16-5-2 15,2 3 2-15,14 2 0 0,0 0 0 0,-12-5 0 0,-2 2 0 16,14 3-4-16,0 0 4 0,-12-4-3 0,0-1 3 15,12 5-1-15,0 0 1 0,-16-5 0 0,6-2 0 16,10 7-2-16,0 0 2 0,-13-7-2 0,1 0 2 0,12 7-2 16,0 0 2-16,-8-5-1 0,-1 2 1 0,9 3 1 15,0 0-1-15,-9-5 1 0,0 1-1 0,9 4 1 16,0 0-1-16,-8-1 1 0,-3-1-1 0,11 2 0 16,0 0 0-16,-10-2 0 0,-6 0 0 0,16 2 4 15,0 0-4-15,-12 0 4 0,1 0-4 0,11 0 0 16,0 0 0-16,-12 2 1 0,0 0-1 0,12-2 0 15,0 0 0-15,-14 2 1 0,2-1-1 0,12-1 2 0,0 0-2 16,-16 2 2-16,2 1-2 0,14-3 0 0,0 0 0 16,-17 4 0-16,1-1 0 0,16-3 1 0,0 0-1 0,-17 4 2 15,-1-3-2-15,18-1 1 0,0 0-1 0,-17 4 1 16,0-4-1-16,17 0 1 0,0 0-1 0,-16 0 1 16,4 0-1-16,12 0 3 0,0 0-3 0,-13 0 4 15,3-4-4-15,10 4-2 0,0 0 2 0,-12-1-2 16,3-1 2-16,9 2-7 0,0 0 7 0,-9-2-7 15,2 1 7-15,7 1-4 0,0 0 4 0,-5-2-4 16,-2 2 4-16,7 0-66 0,0 0 66 0,-5 0-65 16,2 0 65-16,3 0-164 0,0 0 164 0,0 0-163 15,0 0 163-15,0 0-986 0</inkml:trace>
  <inkml:trace contextRef="#ctx0" brushRef="#br1" timeOffset="112569.23">13836 14207 281 0,'0'0'0'0,"0"9"0"0,5 4 0 0,-5-13 105 16,0 0-105-16,4 9 106 0,-1-2-106 0,-3-7 105 15,0 0-105-15,-3 10 106 0,-1 4-106 0,4-14 74 16,0 0-74-16,-5 19 74 0,0 4-74 0,5-23 64 15,0 0-64-15,-4 30 64 0,4 2-64 0,0-32 47 16,0 0-47-16,0 29 47 0,0 0-47 0,0-29 42 16,0 0-42-16,0 30 43 0,0 0-43 0,0-30 18 0,0 0-18 15,4 29 18-15,1 2-18 0,-5-31 36 0,0 0-36 16,2 31 37-16,5 5-37 0,-7-36 36 0,0 0-36 16,3 33 37-16,2-2-37 0,-5-31 22 0,0 0-22 0,0 30 23 15,4-1-23-15,-4-29 29 0,0 0-29 0,-4 31 29 16,4 0-29-16,0-31 32 0,0 0-32 0,-5 26 32 15,2 0-32-15,3-26 29 0,0 0-29 0,-4 22 29 16,1-5-29-16,3-17 8 0,0 0-8 0,-2 15 9 16,-3-3-9-16,5-12 19 0,0 0-19 0,-4 12 20 15,1-1-20-15,3-11 8 0,0 0-8 0,-4 8 8 16,2 1-8-16,2-9 3 0,0 0-3 0,0 3 4 16,0 2-4-16,0-5 13 0,0 0-13 0,0 4 13 15,0-1-13-15,0-3 0 0,0 0 0 0,0 4 0 16,0-3 0-16,0-1-2 0,0 0 2 0,0 0-1 0,0 0 1 15,0 0-98-15,0 0 98 0,0 0-97 0,0 0 97 16,0 0-161-16,0 0 161 0,0 0-160 0,-3-5 160 16,3 0-764-16</inkml:trace>
  <inkml:trace contextRef="#ctx0" brushRef="#br1" timeOffset="114476.31">11430 13076 886 0,'0'0'0'0,"0"0"-144"16,0 0 144-16,0 0-143 0,-23-8 143 0,23 8-12 16,0 0 12-16,-10-4-12 0,-1-1 12 0,11 5 3 15,0 0-3-15,-12-3 4 0,-3 3-4 0,15 0-2 0,0 0 2 16,-20-4-1-16,-2 4 1 0,22 0-3 0,0 0 3 16,-26 4-3-16,-1-1 3 0,27-3-1 0,0 0 1 15,-34 9-1-15,-5 6 1 0,39-15 0 0,0 0 0 0,-38 14 0 16,1 3 0-16,37-17 40 0,0 0-40 0,-34 21 40 15,-3 1-40-15,37-22 54 0,0 0-54 0,-30 22 54 16,4 0-54-16,26-22 44 0,0 0-44 0,-26 29 44 16,0 9-44-16,26-38 32 0,0 0-32 0,-21 33 32 15,0 3-32-15,21-36 23 0,0 0-23 0,-21 39 24 16,4 4-24-16,17-43 9 0,0 0-9 0,-14 39 10 16,7-3-10-16,7-36 18 0,0 0-18 0,-9 38 18 15,6 1-18-15,3-39 14 0,0 0-14 0,0 36 15 16,3-1-15-16,-3-35 25 0,0 0-25 0,9 36 26 15,3 3-26-15,-12-39 2 0,0 0-2 0,18 33 3 16,2-3-3-16,-20-30 7 0,0 0-7 0,21 28 7 0,2-6-7 16,-23-22 8-16,0 0-8 0,30 21 8 0,6-9-8 15,-36-12 7-15,0 0-7 0,35 8 8 0,7-3-8 16,-42-5 8-16,0 0-8 0,42 4 8 0,1-4-8 0,-43 0 23 16,0 0-23-16,42-4 24 0,-4-3-24 0,-38 7 2 15,0 0-2-15,35-6 2 0,2-5-2 0,-37 11 7 16,0 0-7-16,35-12 7 0,-2-3-7 0,-33 15 14 15,0 0-14-15,35-14 15 0,-6-6-15 0,-29 20 8 16,0 0-8-16,32-17 8 0,1-1-8 0,-33 18 24 16,0 0-24-16,33-18 25 0,-4 0-25 0,-29 18 6 15,0 0-6-15,27-15 7 0,-5-6-7 0,-22 21 40 16,0 0-40-16,19-18 40 0,-1-5-40 0,-18 23 28 0,0 0-28 16,15-24 28-16,-1-3-28 0,-14 27 39 0,0 0-39 15,9-29 40-15,3-2-40 0,-12 31 15 0,0 0-15 16,5-34 16-16,-1-2-16 0,-4 36 21 0,0 0-21 0,2-40 21 15,-4-1-21-15,2 41 15 0,0 0-15 0,-4-39 15 16,-1 1-15-16,5 38 16 0,0 0-16 0,-8-36 17 16,-8-2-17-16,16 38 15 0,0 0-15 0,-18-34 16 15,1 3-16-15,17 31 16 0,0 0-16 0,-24-29 17 16,-2 0-17-16,26 29 1 0,0 0-1 0,-27-24 1 16,1 4-1-16,26 20 4 0,0 0-4 0,-24-16 5 15,-6 6-5-15,30 10 0 0,0 0 0 0,-26-7 1 16,-4 5-1-16,30 2-3 0,0 0 3 0,-27 2-3 15,0 5 3-15,27-7-21 0,0 0 21 0,-29 19-21 16,-1 5 21-16,30-24-9 0,0 0 9 0,-26 27-8 16,2 2 8-16,24-29-147 0,0 0 147 0,-23 41-146 15,-1 7 146-15,24-48-110 0,0 0 110 0,-26 43-109 0,-4 0 109 16,-29 43-799-16</inkml:trace>
  <inkml:trace contextRef="#ctx0" brushRef="#br1" timeOffset="115211.34">11345 13044 382 0,'0'0'0'0,"3"7"0"0,2 5 0 0,-5-12 7 16,0 0-7-16,4 5 8 0,-8-5-8 0,4 0 2 15,0 0-2-15,0 0 3 0,-3-4-3 0,3 4 4 16,0 0-4-16,0 0 4 0,-4-1-4 0,4 1 7 16,0 0-7-16,-1 5 7 0,-3 5-7 0,4-10 43 15,0 0-43-15,-3 12 43 0,-3 2-43 0,6-14 36 16,0 0-36-16,0 24 37 0,-3 7-37 0,3-31 34 16,0 0-34-16,0 30 34 0,3 5-34 0,-3-35 34 15,0 0-34-15,0 39 34 0,4 6-34 0,-4-45 38 0,0 0-38 16,0 41 38-16,-4 3-38 0,4-44 50 0,0 0-50 15,0 43 50-15,0 0-50 0,0-43 42 0,0 0-42 0,-3 38 42 16,1-4-42-16,2-34 36 0,0 0-36 0,0 34 36 16,-3-3-36-16,3-31 39 0,0 0-39 0,0 34 40 15,-4-3-40-15,4-31 15 0,0 0-15 0,-1 27 16 16,1-3-16-16,0-24 37 0,0 0-37 0,0 19 37 16,0-3-37-16,0-16 30 0,0 0-30 0,0 13 30 15,0-1-30-15,0-12 13 0,0 0-13 0,1 11 14 16,3-3-14-16,-4-8 13 0,0 0-13 0,0 7 13 15,0-2-13-15,0-5 25 0,0 0-25 0,0 0 26 16,5-3-26-16,-5 3-13 0,0 0 13 0,3-4-12 16,1 1 12-16,-4 3-145 0,0 0 145 0,3-7-145 15,3-1 145-15,2-6-717 0</inkml:trace>
  <inkml:trace contextRef="#ctx0" brushRef="#br1" timeOffset="116277.33">11353 13145 337 0,'0'0'0'0,"4"0"0"15,1 2 0-15,-5-2 15 0,0 0-15 0,4 1 15 16,-4 1-15-16,0-2 18 0,0 0-18 0,0 0 18 16,1 3-18-16,-1-3 0 0,0 0 0 0,0 0 1 15,4 6-1-15,-4-6 0 0,0 0 0 0,0 3 0 16,3 0 0-16,-3-3 22 0,0 0-22 0,0 4 22 0,2 1-22 16,-2-5 43-16,0 0-43 0,3 3 44 0,3 4-44 15,-6-7 50-15,0 0-50 0,7 7 50 0,5 3-50 16,-12-10 43-16,0 0-43 0,9 9 44 0,3 3-44 0,-12-12 19 15,0 0-19-15,17 14 20 0,1 1-20 0,-18-15 37 16,0 0-37-16,14 14 37 0,1-2-37 0,-15-12 20 16,0 0-20-16,14 10 20 0,2 0-20 0,-16-10 28 15,0 0-28-15,9 11 28 0,-4-5-28 0,-5-6 32 16,0 0-32-16,7 7 32 0,-6-2-32 0,-1-5 36 16,0 0-36-16,2 9 36 0,-4-4-36 0,2-5 38 15,0 0-38-15,-1 7 39 0,1-4-39 0,0-3 25 0,0 0-25 16,-4 6 26-16,-1 0-26 0,5-6 27 0,0 0-27 15,-7 7 27-15,2 0-27 0,5-7 38 0,0 0-38 16,-9 5 39-16,2 0-39 0,7-5 22 0,0 0-22 0,-9 6 22 16,1-3-22-16,8-3 35 0,0 0-35 0,-11 3 36 15,1 1-36-15,10-4 13 0,0 0-13 0,-9 3 13 16,0-1-13-16,9-2 6 0,0 0-6 0,-8 3 6 16,-1 1-6-16,9-4 15 0,0 0-15 0,-12 2 16 15,3 1-16-15,9-3 22 0,0 0-22 0,-9 3 23 16,-5 3-23-16,14-6 7 0,0 0-7 0,-10 5 8 15,1-2-8-15,9-3 17 0,0 0-17 0,-14 5 17 16,-1-1-17-16,15-4 3 0,0 0-3 0,-14 5 4 16,-2-2-4-16,16-3 13 0,0 0-13 0,-23 5 13 15,-10-1-13-15,33-4-4 0,0 0 4 0,-26 3-4 16,5 1 4-16,21-4-33 0,0 0 33 0,-22 3-33 0,6-1 33 16,16-2-5-16,0 0 5 0,-17 3-5 0,1 1 5 15,16-4-20-15,0 0 20 0,-11 3-19 0,-1-1 19 16,12-2-15-16,0 0 15 0,-9 1-14 0,6-1 14 15,3 0-9-15,0 0 9 0,-5-3-9 0,5-2 9 0,0 5-17 16,0 0 17-16,0-9-16 0,8-1 16 0,-8 10-4 16,0 0 4-16,9-14-3 0,3-1 3 0,-12 15-3 15,0 0 3-15,14-15-2 0,0-3 2 0,-14 18-5 16,0 0 5-16,16-18-5 0,0-1 5 0,-16 19-3 16,0 0 3-16,17-19-2 0,-3 0 2 0,-14 19 0 15,0 0 0-15,16-19 1 0,-6 2-1 0,-10 17 0 0,0 0 0 16,9-15 0-16,-2 1 0 0,-7 14 0 0,0 0 0 15,5-14 0-15,2 2 0 0,-7 12 1 0,0 0-1 16,2-8 1-16,1 1-1 0,-3 7 1 0,0 0-1 0,4-4 1 16,-4-1-1-16,0 5 1 0,0 0-1 0,0 0 1 15,0 0-1-15,0 0 8 0,0 0-8 0,0 5 8 16,0-1-8-16,0-4-2 0,0 0 2 0,0 12-1 16,0 0 1-16,0-12-52 0,0 0 52 0,0 19-51 15,0 5 51-15,0-24-146 0,0 0 146 0,0 24-146 16,5-2 146-16,2 24-678 0</inkml:trace>
  <inkml:trace contextRef="#ctx0" brushRef="#br1" timeOffset="117027.72">11353 13851 247 0,'0'0'0'0,"0"0"0"15,9 1 0-15,-9-1 74 0,0 0-74 0,4 2 74 16,-4 2-74-16,0-4 41 0,0 0-41 0,1 8 41 16,3 2-41-16,-4-10 34 0,0 0-34 0,5 21 35 0,2 6-35 15,-7-27 13-15,0 0-13 0,5 28 14 0,2-1-14 16,-7-27 19-16,0 0-19 0,5 33 20 0,1 3-20 15,-6-36 38-15,0 0-38 0,3 34 39 0,1 2-39 0,-4-36 42 16,0 0-42-16,0 41 42 0,-4 4-42 0,4-45 40 16,0 0-40-16,-3 41 40 0,1-4-40 0,2-37 41 15,0 0-41-15,-7 40 41 0,2-3-41 0,5-37 34 16,0 0-34-16,-6 33 35 0,3-6-35 0,3-27 39 16,0 0-39-16,-7 28 39 0,5-2-39 0,2-26 33 15,0 0-33-15,-3 25 34 0,3 1-34 0,0-26 14 16,0 0-14-16,0 20 15 0,0-1-15 0,0-19 13 15,0 0-13-15,0 17 13 0,0-1-13 0,0-16 4 0,0 0-4 16,0 14 4-16,0-4-4 0,0-10 13 0,0 0-13 16,0 10 13-16,0-5-13 0,0-5 22 0,0 0-22 0,0 5 23 15,0 1-23-15,0-6 7 0,0 0-7 0,0 3 8 16,3 0-8-16,-3-3 10 0,0 0-10 0,0 0 10 16,0-3-10-16,0 3-9 0,0 0 9 0,0-3-9 15,2-1 9-15,-2 4-164 0,0 0 164 0,0-5-164 16,2-2 164-16,-1-5-628 0</inkml:trace>
  <inkml:trace contextRef="#ctx0" brushRef="#br1" timeOffset="117568.27">11048 14570 595 0,'0'0'0'0,"6"-2"0"0,1 1 0 0,-7 1 72 0,0 0-72 16,8-4 72-16,-1-3-72 0,-7 7 57 0,0 0-57 16,14-5 57-16,0 0-57 0,-14 5 58 0,0 0-58 15,16-3 58-15,1 1-58 0,-17 2 39 0,0 0-39 0,21 0 39 16,9 0-39-16,-30 0 40 0,0 0-40 0,29 3 40 16,1 1-40-16,-30-4 26 0,0 0-26 0,26 7 26 15,4 0-26-15,-30-7 27 0,0 0-27 0,24 6 27 16,2 0-27-16,-26-6 8 0,0 0-8 0,21 6 8 15,2 0-8-15,-23-6 10 0,0 0-10 0,24 6 11 16,1 1-11-16,-25-7 8 0,0 0-8 0,26 7 9 16,0 0-9-16,-26-7 8 0,0 0-8 0,24 5 8 15,-1 0-8-15,-23-5 3 0,0 0-3 0,21 7 4 16,0-5-4-16,-21-2 2 0,0 0-2 0,15 3 2 16,1 1-2-16,-16-4 17 0,0 0-17 0,16 1 17 15,-7-1-17-15,-9 0 3 0,0 0-3 0,8 0 3 16,1 0-3-16,-9 0 3 0,0 0-3 0,7 0 3 0,-4 0-3 15,-3 0-21-15,0 0 21 0,6 2-21 0,-6 0 21 16,0-2-169-16,0 0 169 0,0 0-169 0,0 0 169 16,0 0-633-16</inkml:trace>
  <inkml:trace contextRef="#ctx0" brushRef="#br1" timeOffset="118033.9">11289 14495 516 0,'0'0'0'0,"9"5"0"15,5 3 0-15,-14-8 86 0,0 0-86 0,3 4 86 16,-10-4-86-16,7 0 56 0,0 0-56 0,-2 0 57 16,-1 0-57-16,3 0 19 0,0 0-19 0,-12 8 20 15,-2 4-20-15,14-12 3 0,0 0-3 0,-16 16 4 16,-1 3-4-16,17-19 12 0,0 0-12 0,-18 24 12 0,-3 0-12 15,21-24 22-15,0 0-22 0,-17 22 22 0,-1 0-22 16,18-22 13-16,0 0-13 0,-19 23 14 0,2 1-14 16,17-24 35-16,0 0-35 0,-14 18 36 0,2-2-36 0,12-16 28 15,0 0-28-15,-9 12 28 0,0 0-28 0,9-12 23 16,0 0-23-16,-7 5 24 0,6 2-24 0,1-7 10 16,0 0-10-16,0 1 10 0,0 1-10 0,0-2-43 15,0 0 43-15,8-3-42 0,4-8 42 0,-12 11-167 16,0 0 167-16,18-15-167 0,3-7 167 0,14-16-436 15</inkml:trace>
  <inkml:trace contextRef="#ctx0" brushRef="#br1" timeOffset="118350.07">11493 14659 751 0,'0'0'0'0,"-12"-10"0"15,-9-9 0-15,21 19 89 0,0 0-89 0,-13 10 89 16,5 20-89-16,8-30 63 0,0 0-63 0,-6 20 63 16,0 2-63-16,6-22 25 0,0 0-25 0,-11 28 26 15,-1 4-26-15,12-32 4 0,0 0-4 0,-12 31 4 16,-2-2-4-16,14-29 13 0,0 0-13 0,-12 28 13 0,-1-4-13 15,13-24 1-15,0 0-1 0,-8 22 1 0,-5-3-1 16,13-19 1-16,0 0-1 0,-5 15 1 0,-2-1-1 16,7-14-5-16,0 0 5 0,-3 10-5 0,3-5 5 0,0-5-135 15,0 0 135-15,7-1-135 0,5-10 135 0,9-1-555 16</inkml:trace>
  <inkml:trace contextRef="#ctx0" brushRef="#br1" timeOffset="118560.51">11528 14851 919 0,'0'0'0'16,"-6"14"0"-16,-6 8 0 0,12-22 96 0,0 0-96 0,-9 24 96 15,-3 3-96-15,12-27 66 0,0 0-66 0,-8 24 67 16,1 2-67-16,7-26 32 0,0 0-32 0,-9 26 32 15,0 3-32-15,9-29-167 0,0 0 167 0,-17 57-762 16,34-114 762-16</inkml:trace>
  <inkml:trace contextRef="#ctx0" brushRef="#br1" timeOffset="124173.89">11421 12843 348 0,'0'0'0'16,"0"0"0"-16,-5 2 0 0,5-2-1 0,0 0 1 0,-2 9 0 16,1 3 0-16,1-12-37 0,0 0 37 0,0 17-37 15,-6 0 37-15,6-17-4 0,0 0 4 0,-3 19-3 16,-6 1 3-16,9-20 1 0,0 0-1 0,-10 19 1 15,-1 0-1-15,11-19 39 0,0 0-39 0,-8 17 39 16,-1-3-39-16,9-14 7 0,0 0-7 0,-11 12 8 16,4-2-8-16,7-10 22 0,0 0-22 0,-3 9 23 15,-4-4-23-15,7-5 7 0,0 0-7 0,-5 7 8 16,0-2-8-16,5-5 24 0,0 0-24 0,-4 5 25 16,-5-2-25-16,9-3 48 0,0 0-48 0,-7 4 48 0,-1-4-48 15,8 0 39-15,0 0-39 0,-9 0 39 0,0 0-39 16,9 0 27-16,0 0-27 0,-9-4 27 0,1 3-27 15,8 1 18-15,0 0-18 0,-7-2 19 0,0 0-19 0,7 2 18 16,0 0-18-16,-7-2 18 0,2 2-18 0,5 0 56 16,0 0-56-16,-4 0 56 0,-3-1-56 0,7 1 34 15,0 0-34-15,-2 0 34 0,-3 0-34 0,5 0 34 16,0 0-34-16,-3-5 35 0,3 1-35 0,0 4 24 16,0 0-24-16,-4-7 25 0,4-1-25 0,0 8 16 15,0 0-16-15,0-9 17 0,0-1-17 0,0 10 18 16,0 0-18-16,0-12 19 0,4 0-19 0,-4 12 15 15,0 0-15-15,3-10 15 0,2-1-15 0,-5 11 16 0,0 0-16 16,2-10 17-16,2-2-17 0,-4 12 4 0,0 0-4 16,7-14 4-16,-2-1-4 0,-5 15 22 0,0 0-22 15,7-15 22-15,0-1-22 0,-7 16 21 0,0 0-21 0,7-19 21 16,1-3-21-16,-8 22 23 0,0 0-23 0,9-22 24 16,0 0-24-16,-9 22 9 0,0 0-9 0,9-24 9 15,-2 0-9-15,-7 24 18 0,0 0-18 0,8-24 18 16,-2-2-18-16,-6 26 8 0,0 0-8 0,7-24 8 15,-2 0-8-15,-5 24 3 0,0 0-3 0,5-24 4 16,2 0-4-16,-7 24 13 0,0 0-13 0,3-27 13 16,3-1-13-16,-6 28 3 0,0 0-3 0,1-27 4 15,6-8-4-15,-7 35 12 0,0 0-12 0,4-32 12 16,-2-2-12-16,-2 34 1 0,0 0-1 0,3-33 1 16,2-1-1-16,-5 34 0 0,0 0 0 0,7-29 1 15,-3-2-1-15,-4 31 0 0,0 0 0 0,5-29 1 0,-2 0-1 16,-3 29 2-16,0 0-2 0,6-30 3 0,-3 3-3 15,-3 27 1-15,0 0-1 0,5-32 2 0,-1 1-2 0,-4 31 1 16,0 0-1-16,2-31 2 0,1-7-2 0,-3 38 0 16,0 0 0-16,4-36 0 0,-4 0 0 0,0 36-2 15,0 0 2-15,1-32-1 0,-1-3 1 0,0 35 0 16,0 0 0-16,0-27 0 0,0 3 0 0,0 24-2 16,0 0 2-16,0-21-1 0,0 1 1 0,0 20-5 15,0 0 5-15,0-17-4 0,0 1 4 0,0 16 0 16,0 0 0-16,0-13 0 0,0 1 0 0,0 12 2 15,0 0-2-15,0-11 3 0,2 1-3 0,-2 10 0 0,0 0 0 16,2-7 1-16,1 0-1 0,-3 7 0 0,0 0 0 16,0-5 0-16,4 2 0 0,-4 3-1 0,0 0 1 15,2-4 0-15,1 3 0 0,-3 1-1 0,0 0 1 0,0 0-1 16,3-4 1-16,-3 4-1 0,0 0 1 0,0 0 0 16,4-1 0-16,-4 1-1 0,0 0 1 0,0 0 0 15,5-2 0-15,-5 2 0 0,0 0 0 0,0 0 0 16,0 0 0-16,0 0 0 0,0 0 0 0,0 0 0 15,2 0 0-15,-2 0 0 0,0 0 0 0,3 0 0 16,1 0 0-16,-4 0 2 0,0 0-2 0,5 0 2 16,2 0-2-16,-7 0 6 0,0 0-6 0,5 0 6 15,-1 0-6-15,-4 0 3 0,0 0-3 0,5 0 4 16,0 0-4-16,-5 0 6 0,0 0-6 0,7-4 7 16,-2 1-7-16,-5 3 13 0,0 0-13 0,9-2 13 15,2-1-13-15,-11 3 8 0,0 0-8 0,14 0 9 16,1-4-9-16,-15 4 24 0,0 0-24 0,14-1 25 0,2 1-25 15,-16 0 0-15,0 0 0 0,17 0 1 0,2-2-1 16,-19 2 0-16,0 0 0 0,25 0 1 0,1 0-1 0,-26 0 3 16,0 0-3-16,28-2 3 0,-2-3-3 0,-26 5 1 15,0 0-1-15,26-5 2 0,0-4-2 0,-26 9 0 16,0 0 0-16,28-10 0 0,-2-4 0 0,-26 14 4 16,0 0-4-16,25-12 4 0,1 0-4 0,-26 12 2 15,0 0-2-15,22-10 3 0,3 2-3 0,-25 8 2 16,0 0-2-16,24-9 2 0,2 2-2 0,-26 7 17 15,0 0-17-15,23-3 17 0,1-1-17 0,-24 4 3 16,0 0-3-16,25-3 3 0,1 1-3 0,-26 2 13 0,0 0-13 16,26 0 13-16,-2-5-13 0,-24 5 33 0,0 0-33 15,20-2 34-15,-5 2-34 0,-15 0 1 0,0 0-1 16,14 2 2-16,-2 3-2 0,-12-5 13 0,0 0-13 0,13 2 13 16,-5 1-13-16,-8-3 15 0,0 0-15 0,7 4 16 15,2 3-16-15,-9-7 3 0,0 0-3 0,9 3 4 16,-4 0-4-16,-5-3 7 0,0 0-7 0,5 6 8 15,2-5-8-15,-7-1 22 0,0 0-22 0,4 2 23 16,4-2-23-16,-8 0 2 0,0 0-2 0,6 0 2 16,-1 0-2-16,-5 0 0 0,0 0 0 0,7 0 1 15,-4 0-1-15,-3 0 2 0,0 0-2 0,5 0 3 16,-5 0-3-16,0 0 1 0,0 0-1 0,0 0 2 16,0 0-2-16,0 0-1 0,0 0 1 0,0 0-1 15,0 0 1-15,0 0 0 0,0 0 0 0,0 3 0 16,-3 3 0-16,3-6-2 0,0 0 2 0,-2 3-1 0,-1 0 1 15,3-3 0-15,0 0 0 0,-4 6 0 0,2-1 0 16,2-5-4-16,0 0 4 0,-3 3-3 0,3 1 3 16,0-4-3-16,0 0 3 0,-3 3-3 0,-1-3 3 0,4 0 0 15,0 0 0-15,-2 2 0 0,-1-2 0 0,3 0-2 16,0 0 2-16,-5 1-1 0,3-1 1 0,2 0-5 16,0 0 5-16,0 0-4 0,-2 2 4 0,2-2 0 15,0 0 0-15,0 0 0 0,0 0 0 0,0 0 0 16,0 0 0-16,0 0 0 0,-5 2 0 0,5-2 0 15,0 0 0-15,0 0 0 0,-4 5 0 0,4-5 0 16,0 0 0-16,-3 0 1 0,-2 3-1 0,5-3-2 16,0 0 2-16,-4 4-1 0,4-2 1 0,0-2 0 0,0 0 0 15,-5 1 0-15,3 1 0 0,2-2-2 0,0 0 2 16,-2 0-1-16,-1 0 1 0,3 0-5 0,0 0 5 16,-4 0-5-16,3 3 5 0,1-3-1 0,0 0 1 0,0 0 0 15,-4 2 0-15,4-2-3 0,0 0 3 0,0 4-2 16,0-1 2-16,0-3-5 0,0 0 5 0,4 9-5 15,-3 1 5-15,-1-10-3 0,0 0 3 0,7 12-3 16,-3 0 3-16,-4-12-11 0,0 0 11 0,9 10-11 16,-1-3 11-16,-8-7 0 0,0 0 0 0,9 3 0 15,0-3 0-15,-9 0-1 0,0 0 1 0,9-3 0 16,-3-6 0-16,-6 9-1 0,0 0 1 0,7-8 0 16,0-8 0-16,-7 16 0 0,0 0 0 0,4-13 0 15,1-4 0-15,-5 17-1 0,0 0 1 0,0-16 0 16,4 1 0-16,-4 15-1 0,0 0 1 0,0-14 0 0,0 2 0 15,0 12 2-15,0 0-2 0,-4-12 2 0,1 2-2 16,3 10 0-16,0 0 0 0,-4-9 0 0,2 4 0 16,2 5 0-16,0 0 0 0,-3-3 1 0,-1 3-1 0,4 0 0 15,0 0 0-15,-7 13 0 0,1 10 0 0,6-23-3 16,0 0 3-16,-9 20-2 0,2 2 2 0,7-22-7 16,0 0 7-16,-5 21-6 0,3 0 6 0,2-21-4 15,0 0 4-15,-2 15-3 0,4-1 3 0,-2-14-3 16,0 0 3-16,0 8-2 0,2-4 2 0,-2-4-125 15,0 0 125-15,0-11-124 0,0-9 124 0,0-14-1064 16</inkml:trace>
  <inkml:trace contextRef="#ctx0" brushRef="#br1" timeOffset="138075.97">10824 15658 1244 0,'0'0'0'0,"0"0"-239"16,0 0 239-16,7-3-239 0,-2-3 239 0,-5 6-79 16,0 0 79-16,9-8-79 0,3-6 79 0,-12 14-56 15,0 0 56-15,9-12-56 0,-4 0 56 0,-5 12-56 16,0 0 56-16,3-14-55 0,1 1 55 0,-4 13-10 0,0 0 10 16,0-14-10-16,0 2 10 0,0 12 0 0,0 0 0 15,-4-12 0-15,1 2 0 0,3 10 33 0,0 0-33 16,-5-9 33-16,-1 1-33 0,6 8 36 0,0 0-36 0,-10-7 36 15,-1-2-36-15,11 9 34 0,0 0-34 0,-17-5 34 16,1 0-34-16,16 5 9 0,0 0-9 0,-24-2 9 16,1 4-9-16,23-2 20 0,0 0-20 15,-29 5 20-15,-1 2-20 0,30-7 14 0,0 0-14 0,-30 9 15 16,6 1-15-16,24-10 34 0,0 0-34 0,-23 10 34 16,2 2-34-16,21-12 10 0,0 0-10 0,-17 10 11 15,5 1-11-15,12-11 30 0,0 0-30 0,-9 8 30 16,4 1-30-16,5-9 11 0,0 0-11 0,-7 8 11 15,2-1-11-15,5-7 19 0,0 0-19 0,0 10 20 16,0 4-20-16,0-14 14 0,0 0-14 0,8 17 15 16,5 2-15-16,-13-19 9 0,0 0-9 0,14 19 10 15,3-2-10-15,-17-17 16 0,0 0-16 0,17 19 17 0,3-2-17 16,-20-17 14-16,0 0-14 0,19 19 15 0,2 0-15 16,-21-19 25-16,0 0-25 0,19 19 26 0,-5-2-26 0,-14-17 12 15,0 0-12-15,8 19 13 0,1 1-13 0,-9-20 18 16,0 0-18-16,4 19 19 0,-1 0-19 0,-3-19 0 15,0 0 0-15,0 17 0 0,-3 0 0 0,3-17 0 16,0 0 0-16,-4 16 0 0,-1-3 0 0,5-13 0 16,0 0 0-16,-5 12 1 0,-2-1-1 0,7-11 0 15,0 0 0-15,-9 8 1 0,-7-1-1 0,16-7 8 16,0 0-8-16,-17 3 8 0,-2-1-8 0,19-2 8 16,0 0-8-16,-21-3 9 0,0-4-9 0,21 7 15 15,0 0-15-15,-21-12 15 0,0-4-15 0,21 16 8 0,0 0-8 16,-16-15 9-16,8 0-9 0,8 15 3 0,0 0-3 15,-5-11 4-15,5-2-4 0,0 13 0 0,0 0 0 16,5-7 0-16,7 2 0 0,-12 5-161 0,0 0 161 0,16-4-160 16,1 1 160-16,16-4-545 0</inkml:trace>
  <inkml:trace contextRef="#ctx0" brushRef="#br1" timeOffset="138766.97">10984 15665 169 0,'0'0'0'0,"9"-12"0"0,12-7 0 0,-21 19 7 0,0 0-7 0,0 0 7 16,-18 12-7-16,18-12 22 0,0 0-22 0,-8 9 23 15,-3 1-23-15,11-10 23 0,0 0-23 0,-9 10 24 16,4 0-24-16,5-10 3 0,0 0-3 0,-9 16 3 16,2 4-3-16,7-20 49 0,0 0-49 0,-1 24 49 15,1 4-49-15,0-28 22 0,0 0-22 0,1 29 22 16,6 0-22-16,-7-29 29 0,0 0-29 0,13 27 29 15,-1 1-29-15,-12-28 14 0,0 0-14 0,19 22 15 16,5-1-15-16,-24-21 18 0,0 0-18 0,21 13 19 16,5-6-19-16,-26-7 24 0,0 0-24 0,27 4 25 15,0-6-25-15,-27 2 43 0,0 0-43 0,27-5 43 16,-1-5-43-16,-26 10 22 0,0 0-22 0,24-12 23 0,-3-6-23 16,-21 18 30-16,0 0-30 0,17-18 30 0,-6-3-30 15,-11 21 21-15,0 0-21 0,10-24 21 0,-5-2-21 16,-5 26 35-16,0 0-35 0,4-27 35 0,-4 0-35 0,0 27 29 15,0 0-29-15,0-28 29 0,-7 1-29 0,7 27 23 16,0 0-23-16,-10-26 24 0,-3 0-24 0,13 26 27 16,0 0-27-16,-19-24 27 0,-3 2-27 0,22 22 7 15,0 0-7-15,-21-17 8 0,-2 3-8 0,23 14 10 16,0 0-10-16,-19-8 11 0,1 2-11 0,18 6-45 16,0 0 45-16,-22 11-45 0,-3 11 45 0,25-22-117 15,0 0 117-15,-17 21-117 0,0 1 117 0,-22 21-489 16</inkml:trace>
  <inkml:trace contextRef="#ctx0" brushRef="#br1" timeOffset="139473.09">11435 15550 572 0,'0'0'0'16,"0"0"0"-16,-2-7 0 0,2 7 47 0,0 0-47 0,0 0 48 15,0 0-48-15,0 0 34 0,0 0-34 0,0 5 34 16,2 2-34-16,-2-7 39 0,0 0-39 0,2 9 39 16,0 1-39-16,-2-10-2 0,0 0 2 0,3 14-1 15,-3 3 1-15,0-17-1 0,0 0 1 0,0 22 0 16,0 6 0-16,0-28 0 0,0 0 0 0,0 32 0 15,0 4 0-15,0-36 18 0,0 0-18 0,0 38 19 16,5-1-19-16,-5-37 25 0,0 0-25 0,9 38 26 16,3 0-26-16,-12-38 22 0,0 0-22 0,13 31 23 15,7-6-23-15,-20-25 25 0,0 0-25 0,18 16 26 16,4-9-26-16,-22-7 33 0,0 0-33 0,25-4 33 0,-1-8-33 16,-24 12 12-16,0 0-12 0,23-17 12 0,1-9-12 15,-24 26 30-15,0 0-30 0,18-30 30 0,-6-6-30 16,-12 36 18-16,0 0-18 0,9-36 19 0,-6-4-19 0,-3 40 10 15,0 0-10-15,5-34 11 0,-1 0-11 0,-4 34 18 16,0 0-18-16,0-26 18 0,2 5-18 0,-2 21-57 16,0 0 57-16,3-15-56 0,-3 6 56 0,0 9-97 15,0 0 97-15,-3-3-96 0,1 3 96 0,-2-7-615 16</inkml:trace>
  <inkml:trace contextRef="#ctx0" brushRef="#br1" timeOffset="140147.71">11944 15571 483 0,'0'0'0'0,"0"15"0"15,3 11 0-15,-3-26-41 0,0 0 41 0,0 29-41 16,2 7 41-16,-2-36-34 0,0 0 34 0,2 39-34 16,-2 1 34-16,0-40-11 0,0 0 11 0,0 41-10 15,0 0 10-15,0-41-16 0,0 0 16 0,-2 38-15 16,0-4 15-16,2-34 14 0,0 0-14 0,-5 26 15 16,2-6-15-16,3-20 58 0,0 0-58 0,-7 14 59 15,2-6-59-15,5-8 70 0,0 0-70 0,-14-3 70 0,1-9-70 16,13 12 66-16,0 0-66 0,-12-21 66 0,-2-6-66 15,14 27 43-15,0 0-43 0,-7-33 43 0,-1-6-43 16,8 39 22-16,0 0-22 0,0-41 22 0,3-4-22 0,-3 45 11 16,0 0-11-16,5-41 11 0,0-5-11 0,-5 46 10 15,0 0-10-15,9-39 10 0,2 1-10 0,-11 38 23 16,0 0-23-16,14-31 24 0,3 4-24 0,-17 27 12 16,0 0-12-16,17-19 13 0,3 7-13 0,-20 12 5 15,0 0-5-15,19-5 5 0,3 10-5 0,-22-5 3 16,0 0-3-16,20 7 4 0,-1 8-4 0,-19-15 2 15,0 0-2-15,14 16 2 0,-9 2-2 0,-5-18 9 0,0 0-9 16,3 21 9-16,-3-1-9 0,0-20 14 0,0 0-14 16,-8 23 15-16,-1 2-15 0,9-25 8 0,0 0-8 15,-12 21 9-15,-6 0-9 0,18-21 16 0,0 0-16 0,-17 17 17 16,-4-4-17-16,21-13 8 0,0 0-8 0,-21 12 8 16,4-3-8-16,17-9 9 0,0 0-9 0,-18 7 9 15,6 0-9-15,12-7 33 0,0 0-33 0,-9 1 33 16,1 3-33-16,8-4 16 0,0 0-16 0,-4 3 17 15,-1-1-17-15,5-2 18 0,0 0-18 0,2 8 19 16,5 6-19-16,-7-14 10 0,0 0-10 0,10 19 10 16,9 3-10-16,-19-22 4 0,0 0-4 0,21 26 5 15,2 1-5-15,-23-27 0 0,0 0 0 0,24 24 1 16,2 0-1-16,-26-24 2 0,0 0-2 0,21 21 2 16,2-4-2-16,-23-17-95 0,0 0 95 0,19 12-94 15,0-7 94-15,-19-5-150 0,0 0 150 0,16-7-150 0,-4-10 150 16,14-7-485-16</inkml:trace>
  <inkml:trace contextRef="#ctx0" brushRef="#br1" timeOffset="140598.5">12407 15543 505 0,'0'0'0'0,"0"0"0"16,-1-7 0-16,1 7 62 0,0 0-62 0,-9 0 63 15,-3 4-63-15,12-4 25 0,0 0-25 0,-14 7 26 16,-2 1-26-16,16-8 47 0,0 0-47 0,-26 19 47 16,-4 7-47-16,30-26 46 0,0 0-46 0,-29 27 46 15,-4 6-46-15,33-33 51 0,0 0-51 0,-32 36 51 16,1 5-51-16,31-41 33 0,0 0-33 0,-30 43 33 16,1 3-33-16,29-46 25 0,0 0-25 0,-23 44 26 15,2 1-26-15,21-45 9 0,0 0-9 0,-14 45 10 0,7 1-10 16,7-46 5-16,0 0-5 0,-3 37 5 0,6-6-5 15,-3-31 0-15,0 0 0 0,12 26 1 0,4-7-1 16,-16-19 2-16,0 0-2 0,21 10 2 0,5-10-2 0,-26 0-60 16,0 0 60-16,30-7-60 0,-1-6 60 0,-29 13-121 15,0 0 121-15,28-21-120 0,0-6 120 0,28-21-480 16</inkml:trace>
  <inkml:trace contextRef="#ctx0" brushRef="#br1" timeOffset="141018.37">12601 15660 270 0,'0'0'0'0,"-6"0"0"16,0 0 0-16,6 0 31 0,0 0-31 0,-9 15 31 16,0 11-31-16,9-26 50 0,0 0-50 0,-9 27 50 15,1 4-50-15,8-31 49 0,0 0-49 0,-13 31 50 0,5 1-50 16,8-32 46-16,0 0-46 0,-12 38 46 0,3 3-46 15,9-41 37-15,0 0-37 0,-7 40 37 0,5 4-37 16,2-44 40-16,0 0-40 0,9 41 40 0,3-1-40 0,-12-40 25 16,0 0-25-16,17 32 26 0,4-3-26 0,-21-29 26 15,0 0-26-15,23 21 26 0,1-6-26 0,-24-15 23 16,0 0-23-16,27 7 24 0,2-8-24 0,-29 1-34 16,0 0 34-16,30-9-33 0,-4-6 33 0,-26 15-62 15,0 0 62-15,24-18-62 0,1-2 62 0,23-18-477 16</inkml:trace>
  <inkml:trace contextRef="#ctx0" brushRef="#br1" timeOffset="141349.96">12573 15488 505 0,'0'0'0'0,"7"4"0"15,-2 1 0-15,-5-5 26 0,0 0-26 0,7-3 26 16,-4-4-26-16,-3 7 57 0,0 0-57 0,6-5 58 16,-3-2-58-16,-3 7 41 0,0 0-41 0,9-5 42 15,5-1-42-15,-14 6 5 0,0 0-5 0,14 0 5 16,5 0-5-16,-19 0 20 0,0 0-20 0,21 4 20 0,1 3-20 15,-22-7 8-15,0 0-8 0,21 7 8 16,-5-1-8-16,-16-6 15 0,0 0-15 0,14 7 16 0,-2 2-16 16,-12-9 1-16,0 0-1 0,11 5 1 0,-4 0-1 0,-7-5-107 15,0 0 107-15,5 5-107 0,-2-1 107 0,6 4-394 16</inkml:trace>
  <inkml:trace contextRef="#ctx0" brushRef="#br1" timeOffset="141544.97">12554 15742 796 0,'0'0'0'0,"21"-14"0"0,13-8 0 0,-34 22 138 0,0 0-138 16,6 3 139-16,-12 13-139 0,6-16 120 0,0 0-120 16,0 10 121-16,6-1-121 0,-6-9 80 0,0 0-80 0,15 3 80 15,6-5-80-15,-21 2 36 0,0 0-36 0,26-5 37 16,7-5-37-16,-33 10-100 0,0 0 100 0,27-7-99 15,-1 0 99-15,24-6-927 0</inkml:trace>
  <inkml:trace contextRef="#ctx0" brushRef="#br1" timeOffset="143736.24">13437 15106 326 0,'0'0'0'15,"12"-15"0"-15,6-7 0 0,-18 22 88 0,0 0-88 0,0 0 88 16,-7 15-88-16,7-15 53 0,0 0-53 0,-2 10 53 16,-5 2-53-16,7-12 39 0,0 0-39 0,0 9 40 15,3-4-40-15,-3-5 56 0,0 0-56 0,6 5 56 16,4-3-56-16,-10-2 47 0,0 0-47 0,14-2 47 16,3-3-47-16,-17 5 48 0,0 0-48 0,21-3 49 15,0 1-49-15,-21 2 37 0,0 0-37 0,23-2 38 16,1-1-38-16,-24 3 9 0,0 0-9 0,25-4 10 15,1 1-10-15,-26 3 21 0,0 0-21 0,24-2 21 16,4 1-21-16,-28 1 7 0,0 0-7 0,30 0 8 16,-1 1-8-16,-29-1 15 0,0 0-15 0,33 0 16 15,-3 0-16-15,-30 0 23 0,0 0-23 0,35 0 24 0,1 2-24 16,-36-2 3-16,0 0-3 0,35 3 3 0,-2-1-3 16,-33-2 3-16,0 0-3 0,32 2 3 0,1-2-3 15,-33 0 12-15,0 0-12 0,29 2 12 0,-2-2-12 0,-27 0 13 16,0 0-13-16,26 3 14 0,-2 0-14 0,-24-3 15 15,0 0-15-15,24 2 16 0,-1 0-16 0,-23-2 9 16,0 0-9-16,21 0 10 0,0 0-10 0,-21 0 16 16,0 0-16-16,16-4 17 0,-2-1-17 0,-14 5 14 15,0 0-14-15,12-7 15 0,-4-5-15 0,-8 12-140 16,0 0 140-16,2-17-139 0,-7 0 139 0,1-15-742 16</inkml:trace>
  <inkml:trace contextRef="#ctx0" brushRef="#br1" timeOffset="145042.07">13595 13145 236 0,'0'0'0'0,"0"0"0"0,0 0 0 0,0 0 73 0,0 0-73 16,0 0 73-16,0 0-73 0,0 0 56 0,0 0-56 0,0 0 57 15,0 0-57-15,0 0 49 0,0 0-49 0,0 0 49 16,16 41-49-16,-16-41 37 0,0 0-37 0,12 27 37 16,-1 2-37-16,-11-29 24 0,0 0-24 0,8 31 25 15,-1 0-25-15,-7-31 17 0,0 0-17 0,4 31 17 16,-4-4-17-16,0-27 18 0,0 0-18 0,0 26 19 15,0-4-19-15,0-22 15 0,0 0-15 0,0 19 15 16,-4-5-15-16,4-14 26 0,0 0-26 0,0 12 26 16,-3-2-26-16,3-10 42 0,0 0-42 0,-2 7 43 15,0-2-43-15,2-5 38 0,0 0-38 0,0 0 39 16,-1-5-39-16,1 5 34 0,0 0-34 0,3-10 34 0,2-7-34 16,-5 17 24-16,0 0-24 0,7-17 25 0,2-4-25 15,-9 21 17-15,0 0-17 0,9-19 17 0,1-1-17 16,-10 20 10-16,0 0-10 0,9-18 11 0,1 3-11 15,-10 15 1-15,0 0-1 0,14-15 2 0,-1 3-2 0,-13 12 9 16,0 0-9-16,10-9 9 0,6 2-9 0,-16 7 3 16,0 0-3-16,12-3 3 0,0 3-3 0,-12 0 2 15,0 0-2-15,14 1 2 0,0 3-2 0,-14-4 5 16,0 0-5-16,12 5 5 0,-1 4-5 0,-11-9 30 16,0 0-30-16,7 5 30 0,0 3-30 0,-7-8 26 15,0 0-26-15,3 14 26 0,2 0-26 0,-5-14 9 16,0 0-9-16,4 19 9 0,-2 1-9 0,-2-20 19 0,0 0-19 15,1 22 20-15,1 2-20 0,-2-24 22 0,0 0-22 16,0 26 23-16,0 1-23 0,0-27 32 0,0 0-32 16,-2 23 33-16,1-1-33 0,1-22 12 0,0 0-12 15,0 17 12-15,0 2-12 0,0-19 20 0,0 0-20 0,1 15 20 16,4 1-20-16,-5-16 8 0,0 0-8 0,4 8 9 16,1-1-9-16,-5-7 16 0,0 0-16 0,9 4 17 15,-4-4-17-15,-5 0-51 0,0 0 51 0,9-4-51 16,0-3 51-16,-9 7-140 0,0 0 140 0,0-8-140 15,-6-8 140-15,1-8-847 0</inkml:trace>
  <inkml:trace contextRef="#ctx0" brushRef="#br1" timeOffset="154574.69">12143 11684 180 0,'0'0'0'0,"17"-9"0"16,13-6 0-16,-30 15 50 0,0 0-50 0,0 0 50 15,-18 6-50-15,18-6 43 0,0 0-43 0,-12 6 44 16,-2 0-44-16,14-6 54 0,0 0-54 0,-10 4 55 16,4-1-55-16,6-3 49 0,0 0-49 0,-5 2 49 15,5-4-49-15,0 2 42 0,0 0-42 0,2-3 43 16,7-1-43-16,-9 4 29 0,0 0-29 0,8-8 29 16,4 1-29-16,-12 7 16 0,0 0-16 0,11-5 17 15,3 1-17-15,-14 4 28 0,0 0-28 0,9-6 28 16,3 2-28-16,-12 4 12 0,0 0-12 0,10-3 12 15,1 1-12-15,-11 2 10 0,0 0-10 0,8 0 11 16,1-3-11-16,-9 3 26 0,0 0-26 0,9 0 26 0,3 3-26 16,-12-3 12-16,0 0-12 0,9 0 12 0,-1 0-12 15,-8 0 18-15,0 0-18 0,13 0 18 0,1 0-18 16,-14 0 15-16,0 0-15 0,17 0 15 0,4 0-15 0,-21 0 9 16,0 0-9-16,21 0 10 0,0-3-10 0,-21 3 25 15,0 0-25-15,21-2 26 0,1 0-26 0,-22 2 12 16,0 0-12-16,25-2 12 0,-4 1-12 0,-21 1 35 15,0 0-35-15,22-2 35 0,3-1-35 0,-25 3 11 16,0 0-11-16,22-4 11 0,-1 1-11 0,-21 3 12 16,0 0-12-16,21-2 13 0,-2 2-13 0,-19 0 9 15,0 0-9-15,19 0 10 0,-1 3-10 0,-18-3 3 0,0 0-3 16,19 4 4-16,-2-2-4 0,-17-2 6 0,0 0-6 16,18 5 6-16,-4 0-6 0,-14-5 13 0,0 0-13 15,15 7 13-15,-1 3-13 0,-14-10 8 0,0 0-8 16,16 7 9-16,-4 1-9 0,-12-8 9 0,0 0-9 0,11 7 9 15,4 0-9-15,-15-7 15 0,0 0-15 0,14 5 15 16,2-1-15-16,-16-4 8 0,0 0-8 0,17 1 8 16,4-2-8-16,-21 1 9 0,0 0-9 0,21-2 9 15,0-1-9-15,-21 3 8 0,0 0-8 0,21-6 8 16,0-2-8-16,-21 8 23 0,0 0-23 0,21-9 24 16,-2 2-24-16,-19 7 2 0,0 0-2 0,19-8 2 15,-1 1-2-15,-18 7 7 0,0 0-7 0,17-5 7 16,-5 0-7-16,-12 5 8 0,0 0-8 0,12-2 8 15,4-3-8-15,-16 5 3 0,0 0-3 0,12-2 3 16,-1 0-3-16,-11 2 2 0,0 0-2 0,8 0 2 0,1 0-2 16,-9 0 5-16,0 0-5 0,5 2 5 0,1 0-5 15,-6-2 0-15,0 0 0 0,7 2 1 0,-4 1-1 16,-3-3 1-16,0 0-1 0,5 3 2 0,-3-1-2 16,-2-2 1-16,0 0-1 0,3 4 2 0,1-1-2 0,-4-3 1 15,0 0-1-15,3 2 1 0,-1-1-1 0,-2-1 3 16,0 0-3-16,4 4 4 0,-1-2-4 0,-3-2 12 15,0 0-12-15,0 0 12 0,4 3-12 0,-4-3 3 16,0 0-3-16,0 0 4 0,5 3-4 0,-5-3 7 16,0 0-7-16,0 0 7 0,0 0-7 0,0 0 22 15,0 0-22-15,0 0 23 0,0 2-23 0,0-2 0 16,0 0 0-16,0 4 1 0,0 2-1 0,0-6 3 16,0 0-3-16,0 4 3 0,0 1-3 0,0-5 19 0,0 0-19 15,0 5 20-15,-4 2-20 0,4-7 0 0,0 0 0 16,0 7 1-16,0 1-1 0,0-8 1 0,0 0-1 0,0 11 1 15,4-1-1-15,-4-10 0 0,0 0 0 0,2 12 1 16,5 2-1-16,-7-14 0 0,0 0 0 0,3 13 1 16,6-1-1-16,-9-12 2 0,0 0-2 0,5 14 3 15,4 0-3-15,-9-14 1 0,0 0-1 0,8 17 2 16,3 0-2-16,-11-17 1 0,0 0-1 0,10 19 2 16,3 1-2-16,-13-20 1 0,0 0-1 0,8 21 1 15,-3-2-1-15,-5-19 1 0,0 0-1 0,7 24 1 16,-5 1-1-16,-2-25 0 0,0 0 0 0,2 26 1 15,-4-2-1-15,2-24 12 0,0 0-12 0,-2 28 13 16,-5 2-13-16,7-30 3 0,0 0-3 0,-5 26 4 0,0-2-4 16,5-24 0-16,0 0 0 0,-3 22 1 0,-4 1-1 15,7-23 3-15,0 0-3 0,-6 20 3 0,3 2-3 16,3-22 1-16,0 0-1 0,-2 18 2 0,-1-3-2 0,3-15 4 16,0 0-4-16,-2 15 4 0,0 1-4 15,2-16 6-15,0 0-6 0,-2 15 7 0,2 1-7 0,0-16 0 16,0 0 0-16,0 17 1 0,0 2-1 0,0-19 0 15,0 0 0-15,0 15 1 0,0 2-1 0,0-17 2 16,0 0-2-16,0 19 3 0,0 0-3 0,0-19 0 16,0 0 0-16,-3 17 0 0,3-3 0 0,0-14 1 15,0 0-1-15,0 12 2 0,0-2-2 0,0-10 1 16,0 0-1-16,0 14 1 0,0 1-1 0,0-15-1 16,0 0 1-16,0 16-1 0,0 1 1 0,0-17 0 0,0 0 0 15,0 15 0-15,3 4 0 0,-3-19-2 0,0 0 2 16,0 15-1-16,4 3 1 0,-4-18-2 0,0 0 2 0,5 11-1 15,-3 0 1-15,-2-11-152 0,0 0 152 0,7 8-151 16,-4 1 151-16,-3-9-110 0,0 0 110 0,11 15-858 16,-22-30 858-16</inkml:trace>
  <inkml:trace contextRef="#ctx0" brushRef="#br1" timeOffset="169934.23">14275 12540 841 0,'0'0'0'0,"3"-5"0"16,4-4 0-16,-7 9-42 0,0 0 42 0,2-5-41 16,0 2 41-16,-2 3 0 0,0 0 0 0,0 0 0 15,2-4 0-15,-2 4-5 0,0 0 5 0,0 0-5 16,0 0 5-16,0 0-6 0,0 0 6 0,0 0-5 0,0 0 5 15,0 0 0-15,0 0 0 0,0 0 0 0,-6 2 0 16,6-2 22-16,0 0-22 0,-3 2 22 0,-2-2-22 16,5 0 34-16,0 0-34 0,-4-2 34 0,-5 0-34 0,9 2 37 15,0 0-37-15,-7-6 37 0,2-5-37 0,5 11 33 16,0 0-33-16,-5-12 33 0,-2-8-33 0,7 20 22 16,0 0-22-16,-3-19 23 0,1-5-23 0,2 24 18 15,0 0-18-15,-4-28 19 0,3 1-19 0,1 27 27 16,0 0-27-16,-2-34 27 0,0 1-27 0,2 33 12 15,0 0-12-15,0-37 13 0,4-3-13 0,-4 40 18 16,0 0-18-16,5-39 19 0,-3-2-19 0,-2 41 8 16,0 0-8-16,7-40 9 0,-2 1-9 0,-5 39 9 0,0 0-9 15,7-40 10-15,1 1-10 0,-8 39 3 0,0 0-3 16,9-38 4-16,0 1-4 0,-9 37 6 0,0 0-6 16,12-36 6-16,-3 1-6 0,-9 35 7 0,0 0-7 0,12-34 7 15,-3 3-7-15,-9 31 3 0,0 0-3 0,10-25 3 16,1 1-3-16,-11 24 0 0,0 0 0 0,8-19 1 15,1 7-1-15,-9 12 0 0,0 0 0 0,9-14 0 16,-4 6 0-16,-5 8 4 0,0 0-4 0,9-6 5 16,1 0-5-16,-10 6 21 0,0 0-21 0,14-4 21 15,-2 2-21-15,-12 2 3 0,0 0-3 0,14-3 4 16,4 0-4-16,-18 3 22 0,0 0-22 0,17-2 23 16,2-2-23-16,-19 4 0 0,0 0 0 0,18-3 1 15,4 0-1-15,-22 3 0 0,0 0 0 0,25-7 1 16,4-4-1-16,-29 11 3 0,0 0-3 0,30-10 3 0,3-4-3 15,-33 14 1-15,0 0-1 0,35-12 2 0,0 2-2 16,-35 10 10-16,0 0-10 0,36-15 10 0,-1 1-10 16,-35 14 15-16,0 0-15 0,35-10 15 0,1 0-15 0,-36 10 15 15,0 0-15-15,30-11 15 0,1-1-15 0,-31 12 9 16,0 0-9-16,30-7 10 0,0 1-10 0,-30 6 9 16,0 0-9-16,28-6 10 0,-2 3-10 0,-26 3 15 15,0 0-15-15,29-5 15 0,-3 1-15 0,-26 4 3 16,0 0-3-16,28-6 4 0,-2 0-4 0,-26 6 20 15,0 0-20-15,27-1 20 0,2 1-20 0,-29 0 32 16,0 0-32-16,25 1 33 0,1 3-33 0,-26-4 0 0,0 0 0 16,21 5 0-16,1-5 0 0,-22 0 3 0,0 0-3 15,18 3 4-15,-6-3-4 0,-12 0 31 0,0 0-31 16,12 0 31-16,-3 0-31 0,-9 0 3 0,0 0-3 0,5 0 4 16,-2 2-4-16,-3-2 1 0,0 0-1 0,0 0 2 15,0 0-2-15,0 0 17 0,0 0-17 0,0 0 17 16,0 0-17-16,0 0-5 0,0 0 5 0,0 0-5 15,-3 4 5-15,3-4-162 0,0 0 162 0,-9 8-162 16,-5 6 162-16,-7 10-962 0</inkml:trace>
  <inkml:trace contextRef="#ctx0" brushRef="#br1" timeOffset="174828.62">14717 11582 281 0,'0'0'0'0,"0"0"0"15,0 0 0-15,0 0 94 0,0 0-94 0,0 0 95 16,0 0-95-16,0 0 52 0,0 0-52 0,0 0 53 16,0 0-53-16,0 0 50 0,0 0-50 0,0 0 50 15,0 0-50-15,0 0 54 0,0 0-54 0,0 0 54 16,0 0-54-16,0 0 36 0,0 0-36 0,0 0 36 16,6 18-36-16,-6-18 35 0,0 0-35 0,5 12 35 15,2 0-35-15,-7-12 15 0,0 0-15 0,8 12 15 0,3-2-15 16,-11-10 30-16,0 0-30 0,16 8 30 0,-1-1-30 15,-15-7 11-15,0 0-11 0,16 5 11 0,3 1-11 16,-19-6 19-16,0 0-19 0,12 3 20 0,2 0-20 16,-14-3 8-16,0 0-8 0,12 2 8 0,-3 0-8 0,-9-2 4 15,0 0-4-15,9 3 4 0,-4-1-4 0,-5-2 7 16,0 0-7-16,4 3 7 0,-1 3-7 0,-3-6 7 16,0 0-7-16,2 5 7 0,0 0-7 0,-2-5 7 15,0 0-7-15,1 3 8 0,-1 1-8 0,0-4 8 16,0 0-8-16,0 5 8 0,4-3-8 0,-4-2 8 15,0 0-8-15,0 3 8 0,0-1-8 0,0-2 8 0,0 0-8 16,0 0 8-16,-5 3-8 0,5-3 8 0,0 0-8 16,-4 2 8-16,1 1-8 0,3-3 1 0,0 0-1 15,-6 0 1-15,3 2-1 0,3-2 7 0,0 0-7 0,-9 0 8 16,-5 0-8-16,14 0 0 0,0 0 0 16,-12-2 1-16,0-3-1 0,12 5 0 0,0 0 0 0,-16-5 1 15,4 0-1-15,12 5 2 0,0 0-2 0,-10-7 3 16,-3-2-3-16,13 9 1 0,0 0-1 0,-8-8 2 15,-1-1-2-15,9 9 0 0,0 0 0 0,-9-10 0 16,0-2 0-16,9 12 0 0,0 0 0 0,-6-12 0 16,2 0 0-16,4 12 0 0,0 0 0 0,-2-12 0 15,2-3 0-15,0 15 0 0,0 0 0 0,0-12 0 16,0 0 0-16,0 12 0 0,0 0 0 0,2-14 1 16,0 2-1-16,-2 12-1 0,0 0 1 0,2-10-1 15,1-1 1-15,-3 11 0 0,0 0 0 0,0-8 0 16,3 1 0-16,-3 7 0 0,0 0 0 0,6-9 1 0,-1 1-1 15,-5 8 0-15,0 0 0 0,9-10 0 0,3-1 0 16,-12 11 0-16,0 0 0 0,16-12 0 0,-3 2 0 0,-13 10-2 16,0 0 2-16,18-15-1 0,-1 1 1 0,-17 14-5 15,0 0 5-15,19-14-4 0,-1 0 4 0,-18 14-1 16,0 0 1-16,12-13 0 0,2-1 0 0,-14 14-1 16,0 0 1-16,12-12 0 0,-7 2 0 0,-5 10 0 15,0 0 0-15,7-7 0 0,-3 2 0 0,-4 5 2 16,0 0-2-16,5-4 3 0,-5 1-3 0,0 3 0 15,0 0 0-15,0 0 1 0,4 2-1 0,-4-2-20 16,0 0 20-16,0 5-19 0,0-2 19 0,0-3-135 16,0 0 135-16,0 9-134 0,1 1 134 0,3 9-595 0</inkml:trace>
  <inkml:trace contextRef="#ctx0" brushRef="#br1" timeOffset="183956.29">15818 11869 326 0,'0'0'0'0,"0"0"0"16,-1-4 0-16,1 4 48 0,0 0-48 0,-2-2 49 15,2-3-49-15,0 5 15 0,0 0-15 0,-2-5 16 0,-1-2-16 16,3 7 11-16,0 0-11 0,-2-7 11 0,0-1-11 16,2 8 0-16,0 0 0 0,-2-7 1 0,2-3-1 15,0 10-1-15,0 0 1 0,-3-9 0 0,-4 4 0 0,7 5 0 16,0 0 0-16,-10-9 0 0,-3 3 0 0,13 6 0 15,0 0 0-15,-17-7 0 0,-2 2 0 0,19 5 0 16,0 0 0-16,-19-4 0 0,-2 2 0 0,21 2 0 16,0 0 0-16,-21 0 0 0,3 0 0 0,18 0 0 15,0 0 0-15,-17 2 0 0,1 2 0 0,16-4 5 16,0 0-5-16,-10 0 5 0,3 1-5 0,7-1 8 16,0 0-8-16,-7 2 8 0,5 0-8 0,2-2 3 15,0 0-3-15,-3 3 4 0,6 1-4 0,-3-4 6 0,0 0-6 16,4 6 7-16,4 5-7 0,-8-11 3 0,0 0-3 0,14 12 3 15,4 1-3-15,-18-13 0 0,0 0 0 0,21 18 0 16,3 2 0-16,-24-20 0 0,0 0 0 0,21 22 0 16,0 4 0-16,-21-26-1 0,0 0 1 0,21 29-1 15,1 2 1-15,-22-31 0 0,0 0 0 0,18 33 0 16,-1-1 0-16,-17-32 0 0,0 0 0 0,12 33 0 16,1-1 0-16,-13-32 1 0,0 0-1 0,5 31 1 15,-2-2-1-15,-3-29 4 0,0 0-4 0,4 26 5 16,-2-4-5-16,-2-22 37 0,0 0-37 0,0 19 38 15,0 0-38-15,0-19 35 0,0 0-35 0,-2 12 36 16,-2 0-36-16,4-12 44 0,0 0-44 0,-7 10 44 16,0 0-44-16,7-10 58 0,0 0-58 0,-10 9 58 15,-1 0-58-15,11-9 50 0,0 0-50 0,-19 5 50 0,-2-2-50 16,21-3 38-16,0 0-38 0,-19 0 38 0,0-3-38 16,19 3 35-16,0 0-35 0,-16-11 36 0,2-1-36 15,14 12 32-15,0 0-32 0,-10-12 33 0,1-1-33 0,9 13 13 16,0 0-13-16,-3-12 14 0,6-2-14 0,-3 14 13 15,0 0-13-15,4-9 13 0,3 1-13 0,-7 8-39 16,0 0 39-16,10-7-38 0,4 2 38 0,-14 5-110 16,0 0 110-16,12-4-110 0,-3 1 110 0,8-4-629 15</inkml:trace>
  <inkml:trace contextRef="#ctx0" brushRef="#br1" timeOffset="184392.13">16135 11824 931 0,'0'0'0'0,"-3"0"0"0,-2 0 0 15,5 0 108-15,0 0-108 0,0 2 108 0,1 3-108 16,-1-5 53-16,0 0-53 0,4 8 53 0,-1 4-53 15,-3-12 19-15,0 0-19 0,4 21 20 0,-2 10-20 0,-2-31 0 16,0 0 0-16,3 31 1 0,2 8-1 0,-5-39 1 16,0 0-1-16,4 38 2 0,-1 1-2 0,-3-39 0 15,0 0 0-15,2 38 0 0,-2-2 0 0,0-36 0 16,0 0 0-16,0 31 0 0,0-4 0 0,0-27-84 16,0 0 84-16,0 19-84 0,-2-2 84 0,2-17-164 15,0 0 164-15,0 12-164 0,0-3 164 0,0 13-499 16</inkml:trace>
  <inkml:trace contextRef="#ctx0" brushRef="#br1" timeOffset="185142.14">16477 11858 527 0,'0'0'0'0,"0"0"0"16,-5-5 0-16,5 5 21 0,0 0-21 0,0 0 21 16,3-5-21-16,-3 5 7 0,0 0-7 0,0 0 7 15,5-2-7-15,-5 2 4 0,0 0-4 0,0 0 5 16,6 2-5-16,-6-2 0 0,0 0 0 0,0 0 0 16,1 5 0-16,-1-5-1 0,0 0 1 0,-3 10-1 0,-2 2 1 15,5-12 0-15,0 0 0 0,-9 28 0 0,-2 6 0 16,11-34 0-16,0 0 0 0,-8 38 0 0,-1 3 0 15,9-41 1-15,0 0-1 0,-5 44 1 0,1 3-1 0,4-47 1 16,0 0-1-16,-5 39 2 0,3-3-2 0,2-36 4 16,0 0-4-16,0 33 4 0,2-3-4 0,-2-30 2 15,0 0-2-15,5 24 3 0,-1-5-3 0,-4-19 5 16,0 0-5-16,9 12 5 0,1-5-5 0,-10-7-52 16,0 0 52-16,7 2-52 0,0-7 52 0,-7 5-130 15,0 0 130-15,5-9-130 0,0-5 130 0,8-6-98 16</inkml:trace>
  <inkml:trace contextRef="#ctx0" brushRef="#br1" timeOffset="186102.96">16531 11953 158 0,'0'0'0'0,"0"0"0"0,-7-4 0 0,7 4 92 0,0 0-92 16,2 4 93-16,3 4-93 0,-5-8 90 0,0 0-90 15,7 9 91-15,2 1-91 0,-9-10 63 0,0 0-63 16,14 12 63-16,-2 0-63 0,-12-12 62 0,0 0-62 0,17 12 62 16,6 2-62-16,-23-14 26 0,0 0-26 0,21 13 26 15,0 3-26-15,-21-16 29 0,0 0-29 0,19 12 29 16,-2-4-29-16,-17-8 13 0,0 0-13 0,18 9 13 15,-1-6-13-15,-17-3 5 0,0 0-5 0,14 4 5 16,-2-4-5-16,-12 0 3 0,0 0-3 0,12 0 4 16,-6-4-4-16,-6 4-59 0,0 0 59 0,7-3-59 15,1-2 59-15,-8 5-121 0,0 0 121 0,5-5-120 16,2-1 120-16,7-2-336 0</inkml:trace>
  <inkml:trace contextRef="#ctx0" brushRef="#br1" timeOffset="186463.01">16768 11809 303 0,'0'0'0'0,"2"3"0"0,5 2 0 0,-7-5 5 0,0 0-5 16,0 4 5-16,1-1-5 0,-1-3 22 0,0 0-22 15,2 2 23-15,0-1-23 0,-2-1 17 0,0 0-17 16,3 9 17-16,-3 6-17 0,0-15 2 0,0 0-2 0,2 23 3 16,-2 11-3-16,0-34 2 0,0 0-2 0,0 39 2 15,0 8-2-15,0-47 27 0,0 0-27 0,-2 48 27 16,-3 5-27-16,5-53 41 0,0 0-41 0,-3 43 41 15,-1-8-41-15,4-35 22 0,0 0-22 0,-3 30 23 16,1-6-23-16,2-24 2 0,0 0-2 0,0 18 3 16,-4-6-3-16,4-12-102 0,0 0 102 0,6 7-101 15,2-7 101-15,8 7-203 0</inkml:trace>
  <inkml:trace contextRef="#ctx0" brushRef="#br1" timeOffset="186854.95">17090 11879 561 0,'0'0'0'0,"-9"0"0"0,-3 0 0 0,12 0 102 0,0 0-102 15,-3 7 102-15,3 5-102 0,0-12 95 0,0 0-95 16,0 12 96-16,3 3-96 0,-3-15 52 0,0 0-52 0,2 21 52 16,0 4-52-16,-2-25 31 0,0 0-31 0,1 28 31 15,-1 3-31-15,0-31 13 0,0 0-13 0,0 29 14 16,4 3-14-16,-4-32 11 0,0 0-11 0,0 26 11 15,0 0-11-15,0-26 10 0,0 0-10 0,0 20 10 16,0 1-10-16,0-21 1 0,0 0-1 0,0 17 1 16,5-5-1-16,-5-12-5 0,0 0 5 0,9 8-5 15,3-8 5-15,-12 0-180 0,0 0 180 0,16-5-179 16,1-5 179-16,16-2-514 0</inkml:trace>
  <inkml:trace contextRef="#ctx0" brushRef="#br1" timeOffset="187184.37">17109 12131 539 0,'0'0'0'0,"0"0"0"0,7-5 0 0,-7 5 94 15,0 0-94-15,9-9 94 0,0-3-94 0,-9 12 92 16,0 0-92-16,14-14 93 0,1-6-93 0,-15 20 61 0,0 0-61 16,16-21 62-16,0-3-62 0,-16 24 33 0,0 0-33 15,19-20 34-15,-2 1-34 0,-17 19 15 0,0 0-15 16,12-16 16-16,2 4-16 0,-14 12 0 0,0 0 0 16,11-10 0-16,-1 0 0 0,-10 10-2 0,0 0 2 15,7-9-2-15,0 2 2 0,-7 7-7 0,0 0 7 0,5-5-7 16,1 2 7-16,-6 3-146 0,0 0 146 0,1-4-146 15,1 3 146-15,-2 1-143 0,0 0 143 0,0 0-142 16,0 0 142-16,0 0-308 0</inkml:trace>
  <inkml:trace contextRef="#ctx0" brushRef="#br1" timeOffset="187379.86">17102 12103 931 0,'0'0'0'0,"14"-8"0"15,9-4 0-15,-23 12 158 0,0 0-158 0,7 13 158 16,-7 17-158-16,0-30 126 0,0 0-126 0,5 32 126 0,2 7-126 16,-7-39 95-16,0 0-95 0,14 42 96 0,7 2-96 15,-21-44 32-15,0 0-32 0,21 45 33 0,3-6-33 16,-24-39 0-16,0 0 0 0,28 34 0 0,3-5 0 0,-31-29-114 16,0 0 114-16,25 18-113 0,-3-10 113 0,26 18-1058 15</inkml:trace>
  <inkml:trace contextRef="#ctx0" brushRef="#br1" timeOffset="201281.64">9994 1501 135 0,'0'0'0'0,"0"0"25"16,0 0-25-16,-24 15 26 0,-11 6-26 0,35-21 34 15,0 0-34-15,-38 24 35 0,-4 1-35 0,42-25 13 16,0 0-13-16,-45 33 14 0,-2-2-14 0,47-31 31 16,0 0-31-16,-44 39 31 0,-1 1-31 0,45-40 41 15,0 0-41-15,-49 54 41 0,-1 10-41 0,50-64 55 0,0 0-55 16,-46 63 55-16,3 1-55 0,43-64 38 0,0 0-38 0,-39 63 38 15,1-1-38-15,38-62 36 0,0 0-36 16,-36 66 36-16,4 1-36 0,32-67 33 0,0 0-33 0,-29 67 34 16,2 2-34-16,27-69 22 0,0 0-22 0,-20 65 22 15,0-2-22-15,20-63 18 0,0 0-18 0,-17 67 18 16,3 1-18-16,14-68 18 0,0 0-18 0,-12 74 18 16,3 1-18-16,9-75 8 0,0 0-8 0,-9 71 9 15,6-1-9-15,3-70 9 0,0 0-9 0,-5 68 10 16,5 3-10-16,0-71 15 0,0 0-15 0,0 66 15 15,0 1-15-15,0-67 8 0,0 0-8 0,1 64 8 16,3-3-8-16,-4-61 3 0,0 0-3 0,12 60 4 16,9-1-4-16,-21-59 0 0,0 0 0 0,14 51 1 15,2-12-1-15,-16-39 2 0,0 0-2 0,17 48 2 0,0-5-2 16,-17-43 0-16,0 0 0 0,30 58 0 0,8 11 0 16,-38-69 0-16,0 0 0 0,39 65 0 0,6 2 0 15,-45-67 0-15,0 0 0 0,38 63 0 0,2-3 0 0,-40-60 0 16,0 0 0-16,39 55 0 0,-3-4 0 0,-36-51 0 15,0 0 0-15,42 47 0 0,5 1 0 0,-47-48 1 16,0 0-1-16,52 39 1 0,8-3-1 0,-60-36 0 16,0 0 0-16,47 27 0 0,-2-8 0 0,-45-19 0 15,0 0 0-15,44 21 1 0,1-6-1 0,-45-15 3 16,0 0-3-16,47 12 4 0,3-5-4 0,-50-7 6 16,0 0-6-16,53 5 6 0,2-5-6 0,-55 0 8 0,0 0-8 15,67 4 8-15,6-4-8 0,-73 0 3 0,0 0-3 16,56-4 4-16,-9 1-4 0,-47 3 2 0,0 0-2 15,48-9 2-15,-1-3-2 0,-47 12 1 0,0 0-1 16,47-20 2-16,0-6-2 0,-47 26 8 0,0 0-8 0,55-41 9 16,5-14-9-16,-60 55 14 0,0 0-14 0,54-63 15 15,-5-8-15-15,-49 71 1 0,0 0-1 0,46-66 1 16,-3-1-1-16,-43 67 1 0,0 0-1 0,42-64 1 16,0 1-1-16,-42 63 3 0,0 0-3 0,38-62 4 15,-5 2-4-15,-33 60 1 0,0 0-1 0,35-63 2 16,-5-4-2-16,-30 67 0 0,0 0 0 0,29-67 0 15,-4 1 0-15,-25 66 0 0,0 0 0 0,22-71 0 16,-8-4 0-16,-14 75 0 0,0 0 0 0,11-77 0 16,-6-2 0-16,-5 79 0 0,0 0 0 0,5-75 0 15,-3-4 0-15,-2 79 1 0,0 0-1 0,5-76 1 16,-5 3-1-16,0 73 3 0,0 0-3 0,2-69 4 0,1-1-4 16,-3 70 2-16,0 0-2 0,0-62 3 0,-1 6-3 15,1 56 11-15,0 0-11 0,-9-50 11 0,-3 9-11 0,12 41 8 16,0 0-8-16,-18-46 9 0,-3-2-9 0,21 48 3 15,0 0-3-15,-33-62 4 0,-5-6-4 0,38 68 20 16,0 0-20-16,-38-71 20 0,-4 5-20 0,42 66 22 16,0 0-22-16,-44-79 22 0,2-3-22 0,42 82 33 15,0 0-33-15,-47-88 33 0,-7-1-33 0,54 89 19 16,0 0-19-16,-64-84 20 0,-9-2-20 0,73 86 5 16,0 0-5-16,-75-71 6 0,-7 7-6 0,82 64 0 15,0 0 0-15,-92-39 0 0,-6 11 0 0,98 28-90 0,0 0 90 16,-113 21-90-16,-7 34 90 0,-114 20-783 0</inkml:trace>
  <inkml:trace contextRef="#ctx0" brushRef="#br1" timeOffset="-188250.26">19848 11615 191 0,'0'0'0'0,"7"3"0"15,3 3 0-15,-10-6 46 0,0 0-46 0,6 5 46 16,-1-2-46-16,-5-3 60 0,0 0-60 0,-4 10 60 16,-4 6-60-16,8-16 85 0,0 0-85 0,-9 15 86 0,0 2-86 15,9-17 73-15,0 0-73 0,-9 24 74 16,1 7-74-16,8-31 57 0,0 0-57 0,-6 29 57 0,1 2-57 16,5-31 42-16,0 0-42 0,-3 36 42 0,3 5-42 15,0-41 35-15,0 0-35 0,-2 43 36 0,0 3-36 0,2-46 49 16,0 0-49-16,0 48 50 0,-5 0-50 0,5-48 41 15,0 0-41-15,0 48 41 0,0 0-41 0,0-48 18 16,0 0-18-16,2 50 19 0,3 0-19 0,-5-50 22 16,0 0-22-16,5 53 22 0,2-2-22 0,-7-51 23 15,0 0-23-15,4 55 24 0,-1-4-24 0,-3-51 13 16,0 0-13-16,4 53 14 0,1 1-14 0,-5-54 10 16,0 0-10-16,2 53 11 0,-1 0-11 0,-1-53 17 15,0 0-17-15,0 63 17 0,0 9-17 0,0-72 8 0,0 0-8 16,0 53 8-16,-1-8-8 0,1-45 9 0,0 0-9 15,-2 43 9-15,2-11-9 0,0-32 23 0,0 0-23 16,-5 34 24-16,1-6-24 0,4-28 12 0,0 0-12 0,-3 22 13 16,-3-3-13-16,6-19 10 0,0 0-10 0,-3 17 10 15,1-3-10-15,2-14-33 0,0 0 33 0,-1 10-32 16,1-1 32-16,0-9-143 0,0 0 143 0,-2 18-871 16,4-36 871-16</inkml:trace>
  <inkml:trace contextRef="#ctx0" brushRef="#br1" timeOffset="-187678.81">19940 11466 606 0,'0'0'0'0,"0"0"0"0,0 0 0 0,0 0-140 16,0 0 140-16,0 0-139 0,0 0 139 0,0 0-151 16</inkml:trace>
  <inkml:trace contextRef="#ctx0" brushRef="#br1" timeOffset="-186359">19994 11411 158 0,'0'0'0'0,"0"0"0"0,0 0 0 0,0 0 70 15,0 0-70-15,0 0 70 0,26 4-70 0,-26-4 80 0,0 0-80 16,25 0 81-16,6-4-81 0,-31 4 97 0,0 0-97 15,37-3 98-15,6-1-98 0,-43 4 84 0,0 0-84 16,46-5 85-16,-3 0-85 0,-43 5 72 0,0 0-72 16,47-7 72-16,0-3-72 0,-47 10 39 0,0 0-39 0,49-9 40 15,3 1-40-15,-52 8 36 0,0 0-36 0,54-12 37 16,5 0-37-16,-59 12 22 0,0 0-22 0,54-10 23 16,4-2-23-16,-58 12 17 0,0 0-17 0,56-11 17 15,-1 4-17-15,-55 7 18 0,0 0-18 0,54-8 19 16,0 4-19-16,-54 4 15 0,0 0-15 0,54-3 15 15,2 0-15-15,-56 3 4 0,0 0-4 0,66 3 5 16,9 2-5-16,-75-5 13 0,0 0-13 0,53 5 14 16,-8 0-14-16,-45-5 3 0,0 0-3 0,40 2 4 15,-2 0-4-15,-38-2 2 0,0 0-2 0,40 2 3 16,-5-1-3-16,-35-1 10 0,0 0-10 0,35 2 11 16,2 1-11-16,-37-3 38 0,0 0-38 0,31 2 39 0,2 3-39 15,-33-5 28-15,0 0-28 0,30 5 28 0,-4-1-28 16,-26-4 9-16,0 0-9 0,26 5 9 0,2-2-9 15,-28-3 30-15,0 0-30 0,21 4 30 0,-7-3-30 0,-14-1 5 16,0 0-5-16,15 2 5 0,-6 0-5 0,-9-2 9 16,0 0-9-16,10 2 10 0,-1-1-10 0,-9-1 8 15,0 0-8-15,7 4 9 0,-3-4-9 0,-4 0 33 16,0 0-33-16,3 1 33 0,-1 3-33 0,-2-4 9 16,0 0-9-16,3 3 9 0,-3 4-9 0,0-7 12 15,0 0-12-15,0 5 13 0,-3 6-13 0,3-11 25 16,0 0-25-16,-4 13 26 0,3 4-26 0,1-17 6 15,0 0-6-15,-7 28 6 0,0 8-6 0,7-36 9 0,0 0-9 16,-7 39 10-16,-7 6-10 0,14-45 8 0,0 0-8 16,-9 48 9-16,0 5-9 0,9-53 15 0,0 0-15 15,-7 53 15-15,-1 2-15 0,8-55 1 0,0 0-1 0,-7 55 1 16,0 3-1-16,7-58 3 0,0 0-3 0,-4 55 4 16,3 3-4-16,1-58 5 0,0 0-5 0,0 72 6 15,0 7-6-15,0-79 3 0,0 0-3 0,3 70 3 16,4-2-3-16,-7-68 11 0,0 0-11 0,3 55 11 15,-1-8-11-15,-2-47 0 0,0 0 0 0,5 44 0 16,2 2 0-16,-7-46 0 0,0 0 0 0,4 45 0 16,3-1 0-16,-7-44 7 0,0 0-7 0,7 45 7 15,2-6-7-15,-9-39 0 0,0 0 0 0,7 40 0 16,-1-9 0-16,-6-31 0 0,0 0 0 0,7 36 0 16,2-2 0-16,-9-34 0 0,0 0 0 0,5 37 1 0,2 5-1 15,-7-42 0-15,0 0 0 0,2 41 1 0,0 2-1 16,-2-43 1-16,0 0-1 0,2 39 1 0,-1 0-1 15,-1-39 0-15,0 0 0 0,0 33 1 0,0 1-1 0,0-34 0 16,0 0 0-16,0 28 1 0,0-8-1 0,0-20 2 16,0 0-2-16,0 22 3 0,-1 2-3 0,1-24 1 15,0 0-1-15,-2 16 2 0,0-1-2 0,2-15 1 16,0 0-1-16,-2 14 2 0,-3-4-2 0,5-10 4 16,0 0-4-16,-7 10 4 0,0 1-4 0,7-11 2 15,0 0-2-15,-10 8 2 0,1 1-2 0,9-9 0 16,0 0 0-16,-17 7 0 0,-1-2 0 0,18-5 4 15,0 0-4-15,-19 5 5 0,-4-2-5 0,23-3 0 0,0 0 0 16,-21 6 1-16,-5-5-1 0,26-1 0 0,0 0 0 16,-26 4 1-16,2-3-1 0,24-1 0 0,0 0 0 15,-30 0 0-15,1 0 0 0,29 0-1 0,0 0 1 0,-30-1 0 16,2-1 0-16,28 2 0 0,0 0 0 0,-31-2 0 16,-6 1 0-16,37 1 5 0,0 0-5 0,-31 0 5 15,-4 0-5-15,35 0 1 0,0 0-1 0,-40 0 1 16,-5 3-1-16,45-3 3 0,0 0-3 0,-44 3 4 15,-1 3-4-15,45-6 0 0,0 0 0 0,-42 3 1 16,0 0-1-16,42-3-1 0,0 0 1 0,-38 2 0 16,-4-4 0-16,42 2 1 0,0 0-1 0,-35 0 1 15,0 0-1-15,35 0-1 0,0 0 1 0,-40-1-1 16,-2-1 1-16,42 2-1 0,0 0 1 0,-40-3-1 16,-3-6 1-16,43 9-1 0,0 0 1 0,-42-3-1 0,2-6 1 15,40 9-1-15,0 0 1 0,-37-7 0 16,4 0 0-16,33 7 0 0,0 0 0 0,-35-8 0 0,2-1 0 15,33 9-1-15,0 0 1 0,-29-10 0 0,1 3 0 0,28 7-2 16,0 0 2-16,-28-5-2 0,-2 0 2 0,30 5 0 16,0 0 0-16,-36-4 1 0,-4 3-1 0,40 1 0 15,0 0 0-15,-35-2 0 0,0 0 0 0,35 2 0 16,0 0 0-16,-35 0 0 0,0 2 0 0,35-2 3 16,0 0-3-16,-31 2 3 0,1-1-3 0,30-1-1 15,0 0 1-15,-28 4 0 0,2-4 0 0,26 0-1 16,0 0 1-16,-21 1 0 0,-1-1 0 0,22 0-1 15,0 0 1-15,-19 2 0 0,1 0 0 0,18-2-3 0,0 0 3 16,-15 2-3-16,-1-1 3 0,16-1 0 0,0 0 0 16,-14 0 0-16,3-1 0 0,11 1-2 0,0 0 2 15,-12-2-1-15,5 0 1 0,7 2-5 0,0 0 5 0,-7-2-4 16,4 1 4-16,3 1-121 0,0 0 121 0,0 0-121 16,3-4 121-16,-3 4-115 0,0 0 115 0,-8-5-115 15,-8-2 115-15,-8-5-1001 0</inkml:trace>
  <inkml:trace contextRef="#ctx0" brushRef="#br1" timeOffset="-185351.94">20559 11884 203 0,'0'0'0'0,"0"0"0"0,0 0 0 15,0 0 28-15,0 0-28 0,0 0 28 0,0 0-28 16,0 0 36-16,0 0-36 0,0 0 37 0,0 0-37 16,0 0-24-16,0 0 24 0,0 0-23 0,5 27 23 0,-5-27 20 15,0 0-20-15,3 31 20 0,3 7-20 0,-6-38 48 16,0 0-48-16,5 46 48 0,0 9-48 0,-5-55 22 16,0 0-22-16,4 57 23 0,-3 1-23 0,-1-58 38 15,0 0-38-15,0 53 39 0,-1-2-39 0,1-51 38 16,0 0-38-16,-2 45 38 0,-2-7-38 0,4-38 44 15,0 0-44-15,-5 32 44 0,0-5-44 0,5-27 46 16,0 0-46-16,-7 23 47 0,0-6-47 0,7-17 47 16,0 0-47-16,-9 14 48 0,-1-4-48 0,10-10 37 0,0 0-37 15,-12 7 37-15,-1-6-37 0,13-1 34 0,0 0-34 16,-15-12 35-16,-3-12-35 0,18 24 8 0,0 0-8 16,-14-30 8-16,0-8-8 0,14 38 19 0,0 0-19 0,-8-43 20 15,1-5-20-15,7 48 14 0,0 0-14 0,-2-50 15 16,4-4-15-16,-2 54 9 0,0 0-9 0,7-48 9 15,7 1-9-15,-14 47 9 0,0 0-9 0,17-42 10 16,6 0-10-16,-23 42 23 0,0 0-23 0,26-32 24 16,3 4-24-16,-29 28 12 0,0 0-12 0,32-18 13 15,1 7-13-15,-33 11 10 0,0 0-10 0,33-1 10 16,2 8-10-16,-35-7 17 0,0 0-17 0,29 11 17 16,-1 10-17-16,-28-21 14 0,0 0-14 0,23 19 15 15,-6 7-15-15,-17-26 4 0,0 0-4 0,13 20 4 16,-5-1-4-16,-8-19 22 0,0 0-22 0,4 22 22 0,-6 4-22 15,2-26 31-15,0 0-31 0,-2 22 31 16,-6-1-31-16,8-21 35 0,0 0-35 0,-16 24 36 0,-5 1-36 16,21-25 44-16,0 0-44 0,-21 19 44 0,-2-2-44 0,23-17 35 15,0 0-35-15,-26 16 36 0,-3-8-36 16,29-8 15-16,0 0-15 0,-26 4 16 0,-1-8-16 0,27 4-2 16,0 0 2-16,-15-15-1 0,1-11 1 0,14 26-119 15,0 0 119-15,-7-32-119 0,7-9 119 0,-9-33-997 16</inkml:trace>
  <inkml:trace contextRef="#ctx0" brushRef="#br1" timeOffset="-184526.38">20749 11324 404 0,'0'0'0'0,"0"0"0"16,3-9 0-16,-3 9 35 0,0 0-35 0,5-7 35 16,4-1-35-16,-9 8 34 0,0 0-34 0,3-9 35 15,4-1-35-15,-7 10 6 0,0 0-6 0,6-9 6 16,-1-1-6-16,-5 10 54 0,0 0-54 0,2-8 54 16,-1 1-54-16,-1 7 44 0,0 0-44 0,0-5 44 15,-1-2-44-15,1 7 47 0,0 0-47 0,-2-5 48 16,-5-6-48-16,7 11 60 0,0 0-60 0,-7-13 60 15,0-3-60-15,7 16 50 0,0 0-50 0,-9-24 51 16,-6-2-51-16,15 26 55 0,0 0-55 0,-13-29 55 0,3-8-55 16,10 37 44-16,0 0-44 0,-9-40 45 0,6-1-45 15,3 41 36-15,0 0-36 0,-7-50 37 0,5-3-37 16,2 53 9-16,0 0-9 0,-3-53 9 0,1 0-9 0,2 53 37 16,0 0-37-16,0-53 37 0,5 2-37 0,-5 51 5 15,0 0-5-15,0-45 5 0,4-1-5 0,-4 46 10 16,0 0-10-16,5-36 10 0,-4 2-10 0,-1 34 9 15,0 0-9-15,2-28 9 0,-2 8-9 0,0 20 1 16,0 0-1-16,0-16 1 0,0 4-1 0,0 12-75 16,0 0 75-16,0-7-74 0,-2 6 74 0,2 1-112 15,0 0 112-15,-1-9-809 0,2 18 809 0</inkml:trace>
  <inkml:trace contextRef="#ctx0" brushRef="#br1" timeOffset="-182349.57">20001 13220 236 0,'0'0'0'0,"0"0"0"0,0 0 0 0,0 0 45 15,0 0-45-15,0 0 45 0,0 0-45 0,0 0-78 16,0 0 78-16,0 0-78 0,0 0 78 0,0 0 0 0,0 0 0 16,0 0 0-16,0 0 0 0,0 0 58 0,0 0-58 15,0 0 59-15,0 0-59 0,0 0 37 0,0 0-37 16,0 0 37-16,0 0-37 0,0 0 44 0,0 0-44 0,0 0 45 15,0 0-45-15,0 0 48 0,0 0-48 0,0 0 49 16,21 38-49-16,-21-38 52 0,0 0-52 0,11 24 52 16,-3 3-52-16,-8-27 43 0,0 0-43 0,7 31 44 15,-3 5-44-15,-4-36 36 0,0 0-36 0,1 34 37 16,3-1-37-16,-4-33 39 0,0 0-39 0,-4 34 40 16,1 0-40-16,3-34 33 0,0 0-33 0,-5 30 34 15,-2-5-34-15,7-25 14 0,0 0-14 0,-9 26 15 16,-3-4-15-16,12-22 21 0,0 0-21 0,-11 24 21 15,-3-3-21-15,14-21 14 0,0 0-14 0,-13 20 15 16,-1 1-15-16,14-21 9 0,0 0-9 0,-14 17 10 16,1-2-10-16,13-15 4 0,0 0-4 0,-19 16 4 0,0-2-4 15,19-14 7-15,0 0-7 0,-19 12 7 0,0-2-7 16,19-10 7-16,0 0-7 0,-28 8 7 0,-3-2-7 16,31-6 3-16,0 0-3 0,-27 5 3 0,3 0-3 0,24-5 2 15,0 0-2-15,-31 3 2 0,-2-3-2 0,33 0 5 16,0 0-5-16,-28 2 5 0,2 0-5 0,26-2 6 15,0 0-6-15,-27 3 6 0,1 2-6 0,26-5 7 16,0 0-7-16,-26 5 8 0,-2 2-8 0,28-7 3 16,0 0-3-16,-26 9 4 0,0-1-4 0,26-8 2 15,0 0-2-15,-31 14 2 0,-4 1-2 0,35-15 1 16,0 0-1-16,-31 14 2 0,1 0-2 0,30-14 1 0,0 0-1 16,-33 17 1-16,-2 4-1 0,35-21 3 15,0 0-3-15,-30 17 3 0,4 0-3 0,26-17 2 0,0 0-2 16,-24 17 2-16,3 2-2 0,21-19 17 0,0 0-17 0,-18 19 17 15,-1 1-17-15,19-20 8 0,0 0-8 0,-14 24 8 16,2 4-8-16,12-28 9 0,0 0-9 0,-9 29 10 16,4 2-10-16,5-31 3 0,0 0-3 0,-7 34 4 15,6 2-4-15,1-36 2 0,0 0-2 0,0 36 3 16,-4-2-3-16,4-34 10 0,0 0-10 0,-2 38 10 16,1 3-10-16,1-41 8 0,0 0-8 0,-2 38 8 15,0-2-8-15,2-36 3 0,0 0-3 0,-2 39 4 16,2 0-4-16,0-39 0 0,0 0 0 0,0 38 1 15,-5-4-1-15,5-34 1 0,0 0-1 0,-3 36 2 16,-3-1-2-16,6-35 4 0,0 0-4 0,-3 30 5 16,-4-4-5-16,7-26 13 0,0 0-13 0,-4 26 13 15,3-2-13-15,1-24 23 0,0 0-23 0,0 20 24 0,0-4-24 16,0-16 7-16,0 0-7 0,0 13 8 0,0-4-8 16,0-9 5-16,0 0-5 0,0 7 5 0,-4-4-5 0,4-3 7 15,0 0-7-15,0 0 7 0,0 0-7 0,0 0 3 16,0 0-3-16,0-3 3 0,4-4-3 0,-4 7 1 15,0 0-1-15,0-7 2 0,3 0-2 0,-3 7 4 16,0 0-4-16,2-5 5 0,1 0-5 0,-3 5 2 16,0 0-2-16,4-3 2 0,-2-1-2 0,-2 4 1 15,0 0-1-15,1-3 2 0,1-1-2 0,-2 4 4 16,0 0-4-16,4-3 5 0,-4 1-5 0,0 2 2 0,0 0-2 16,0-5 2-16,0 2-2 0,0 3 1 15,0 0-1-15,0-6 2 0,1 1-2 0,-1 5 9 0,0 0-9 16,0-5 10-16,2-2-10 0,-2 7 0 0,0 0 0 15,0-7 1-15,0 1-1 0,0 6 3 0,0 0-3 16,-2-7 4-16,1 0-4 0,1 7 5 0,0 0-5 0,-7-4 6 16,1 1-6-16,6 3 0 0,0 0 0 0,-5-2 0 15,-2 2 0-15,7 0 2 0,0 0-2 0,-10 0 2 16,-2 0-2-16,12 0 1 0,0 0-1 0,-20 0 2 16,-2 4-2-16,22-4 0 0,0 0 0 0,-26 5 0 15,1 0 0-15,25-5 0 0,0 0 0 0,-26 10 0 16,-3 6 0-16,29-16 0 0,0 0 0 0,-27 15 0 15,3 6 0-15,24-21 0 0,0 0 0 0,-26 24 0 16,1 5 0-16,25-29 0 0,0 0 0 0,-20 27 0 16,0 2 0-16,20-29 0 0,0 0 0 0,-15 31 0 15,-1 5 0-15,16-36-1 0,0 0 1 0,-10 40-1 0,3 4 1 16,7-44-4-16,0 0 4 0,-4 45-4 0,4 3 4 16,0-48-7-16,0 0 7 0,5 48-7 0,9 0 7 0,-14-48-4 15,0 0 4-15,14 46-3 0,7-3 3 0,-21-43-2 16,0 0 2-16,28 39-2 0,7-1 2 0,-35-38-17 15,0 0 17-15,33 34-17 0,4-3 17 0,-37-31 0 16,0 0 0-16,36 27 0 0,2-1 0 0,-38-26-1 16,0 0 1-16,35 22 0 0,2-3 0 0,-37-19-8 15,0 0 8-15,38 10-8 0,4-5 8 0,-42-5-4 16,0 0 4-16,40 0-3 0,2-6 3 0,-42 6 0 16,0 0 0-16,38-11 0 0,1-2 0 0,-39 13-2 15,0 0 2-15,36-17-1 0,-1-4 1 0,-35 21 0 0,0 0 0 16,30-22 1-16,-3-4-1 0,-27 26 0 0,0 0 0 15,23-27 0-15,-5-4 0 0,-18 31-1 0,0 0 1 16,12-35-1-16,-7-2 1 0,-5 37 1 0,0 0-1 0,3-41 1 16,-1-2-1-16,-2 43 3 0,0 0-3 0,-5-46 4 15,-4-2-4-15,9 48 3 0,0 0-3 0,-8-47 3 16,-8 1-3-16,16 46 6 0,0 0-6 0,-14-46 6 16,-5-2-6-16,19 48 3 0,0 0-3 0,-19-52 3 15,-2-1-3-15,21 53 1 0,0 0-1 0,-19-49 2 16,-1-1-2-16,20 50 4 0,0 0-4 0,-21-45 5 15,1 3-5-15,20 42 6 0,0 0-6 0,-23-33 6 16,0 6-6-16,23 27 3 0,0 0-3 0,-19-21 3 16,2 6-3-16,17 15 29 0,0 0-29 0,-18-9 29 15,3 6-29-15,15 3 0 0,0 0 0 0,-14 0 0 16,0 1 0-16,14-1 0 0,0 0 0 0,-14 12 0 0,-2 6 0 16,16-18-132-16,0 0 132 0,-14 27-131 0,2 7 131 15,12-34-135-15,0 0 135 0,-26 62-733 0,52-124 733 16</inkml:trace>
  <inkml:trace contextRef="#ctx0" brushRef="#br1" timeOffset="-181689.7">19038 14697 169 0,'0'0'0'0,"0"0"0"0,0 0 0 16,0 0 99-16,0 0-99 0,0 0 99 0,0 0-99 15,0 0 93-15,0 0-93 0,0 0 93 0,0 0-93 0,0 0 75 16,0 0-75-16,0 0 75 0,7 17-75 0,-7-17 54 16,0 0-54-16,3 17 54 0,2 5-54 0,-5-22 45 15,0 0-45-15,6 30 45 0,1 6-45 0,-7-36 28 16,0 0-28-16,7 36 28 0,-6 3-28 0,-1-39 25 16,0 0-25-16,4 39 26 0,-1 2-26 0,-3-41 15 15,0 0-15-15,0 45 15 0,0 3-15 0,0-48 18 16,0 0-18-16,-5 45 19 0,2 1-19 0,3-46 39 15,0 0-39-15,-4 41 39 0,-1-3-39 0,5-38 36 0,0 0-36 16,-5 32 37-16,1-6-37 0,4-26 23 0,0 0-23 16,-3 24 24-16,3-4-24 0,0-20 29 0,0 0-29 15,0 19 29-15,0-5-29 0,0-14 7 0,0 0-7 0,1 12 7 16,1-2-7-16,-2-10 10 0,0 0-10 0,2 9 11 16,0-2-11-16,-2-7 15 0,0 0-15 0,1 5 16 15,-1 0-16-15,0-5 3 0,0 0-3 0,0 5 4 16,4-5-4-16,-4 0 0 0,0 0 0 0,0 0 1 15,0 0-1-15,0 0-160 0,0 0 160 0,0-5-160 16,-4 0 160-16,3-4-714 0</inkml:trace>
  <inkml:trace contextRef="#ctx0" brushRef="#br1" timeOffset="-181208.99">18895 15194 550 0,'0'0'0'0,"3"3"0"0,1 1 0 0,-4-4 84 0,0 0-84 16,2 3 84-16,1 0-84 0,-3-3 91 0,0 0-91 15,0 11 91-15,4 4-91 0,-4-15 49 0,0 0-49 0,5 24 50 16,4 7-50-16,-9-31 18 0,0 0-18 0,12 34 18 16,2 4-18-16,-14-38 12 0,0 0-12 0,15 39 13 15,-2 1-13-15,-13-40 16 0,0 0-16 0,12 36 17 16,2-2-17-16,-14-34 8 0,0 0-8 0,8 27 8 15,-2-4-8-15,-6-23 15 0,0 0-15 0,7 15 16 16,-2-5-16-16,-5-10 3 0,0 0-3 0,5 0 4 16,2-7-4-16,-7 7 0 0,0 0 0 0,4-13 1 15,1-9-1-15,-5 22 0 0,0 0 0 0,1-26 1 16,1-3-1-16,-2 29-7 0,0 0 7 0,0-31-7 16,0-3 7-16,0 34-80 0,0 0 80 0,-2-36-79 15,1-4 79-15,1 40-134 0,0 0 134 0,-5-37-134 16,1 1 134-16,4 36-154 0,0 0 154 0,-9-31-154 0,2 2 154 15,-7-31-202-15</inkml:trace>
  <inkml:trace contextRef="#ctx0" brushRef="#br1" timeOffset="-180804.09">18916 15159 236 0,'0'0'0'0,"12"0"0"0,7 0 0 0,-19 0 61 16,0 0-61-16,7 2 62 0,-5 0-62 0,-2-2 49 16,0 0-49-16,0 0 49 0,-4 0-49 0,4 0 57 15,0 0-57-15,0 0 57 0,6 2-57 0,-6-2 55 16,0 0-55-16,8 0 55 0,5-2-55 0,-13 2 38 15,0 0-38-15,17-2 39 0,2-1-39 0,-19 3 35 0,0 0-35 16,23-5 36-16,5-2-36 0,-28 7 33 0,0 0-33 16,28-7 33-16,3-2-33 0,-31 9 22 0,0 0-22 15,28-6 22-15,-2-3-22 0,-26 9 35 0,0 0-35 0,21-5 36 16,-2 1-36-16,-19 4 20 0,0 0-20 0,12 0 20 16,-3 2-20-16,-9-2 52 0,0 0-52 0,7 5 53 15,-5 2-53-15,-2-7 46 0,0 0-46 0,-2 16 46 16,-7 6-46-16,9-22 20 0,0 0-20 0,-12 25 20 15,-4 6-20-15,16-31 22 0,0 0-22 0,-15 31 22 16,-1 3-22-16,16-34 24 0,0 0-24 0,-21 35 25 16,4 1-25-16,17-36 13 0,0 0-13 0,-21 32 13 15,3-1-13-15,18-31 10 0,0 0-10 0,-15 31 11 16,1 0-11-16,14-31 34 0,0 0-34 0,-13 24 35 16,5-4-35-16,8-20 9 0,0 0-9 0,-7 16 10 15,2-4-10-15,5-12 12 0,0 0-12 0,-2 5 13 16,7-5-13-16,-5 0 1 0,0 0-1 0,5-7 1 0,6-8-1 15,-11 15-118-15,0 0 118 0,14-19-117 0,1-7 117 16,-15 26-117-16,0 0 117 0,14-24-116 0,-5-2 116 16,12-23-717-16</inkml:trace>
  <inkml:trace contextRef="#ctx0" brushRef="#br1" timeOffset="-180413.13">19017 15591 662 0,'0'0'0'0,"9"-19"0"0,5-13 0 0,-14 32 62 0,0 0-62 15,0 0 63-15,-9 14-63 0,9-14 36 0,0 0-36 16,-5 8 36-16,-1 2-36 0,6-10 2 0,0 0-2 0,-3 5 2 16,3-1-2-16,0-4 0 0,0 0 0 0,0 3 0 15,3 1 0-15,-3-4 0 0,0 0 0 0,2 15 0 16,2 9 0-16,-4-24 33 0,0 0-33 0,0 31 33 15,0 7-33-15,0-38 28 0,0 0-28 0,1 43 28 16,1 4-28-16,-2-47 16 0,0 0-16 0,2 57 17 16,-2 6-17-16,0-63 48 0,0 0-48 0,-2 67 49 15,-1 3-49-15,3-70 49 0,0 0-49 0,-4 79 50 16,-1 9-50-16,5-88 47 0,0 0-47 0,-4 70 48 16,4-8-48-16,0-62 22 0,0 0-22 0,-3 46 22 15,3-14-22-15,0-32 30 0,0 0-30 0,0 28 30 16,0-9-30-16,0-19 2 0,0 0-2 0,0 15 3 0,0-5-3 15,0-10 7-15,0 0-7 0,3 4 7 0,1-8-7 16,-4 4 1-16,0 0-1 0,3-8 1 0,3-8-1 16,-6 16-148-16,0 0 148 0,3-19-147 0,2-3 147 0,4-19-758 15</inkml:trace>
  <inkml:trace contextRef="#ctx0" brushRef="#br1" timeOffset="-179976.31">18482 16563 639 0,'5'0'0'0,"-5"0"105"0,0 0-105 0,12-2 105 15,9 0-105-15,-21 2 61 0,0 0-61 0,27-5 61 16,-1-2-61-16,-26 7 45 0,0 0-45 0,33-8 46 16,2-3-46-16,-35 11 6 0,0 0-6 0,41-10 6 15,6-2-6-15,-47 12 5 0,0 0-5 0,51-10 5 16,3-1-5-16,-54 11 7 0,0 0-7 0,52-6 7 0,-1 0-7 15,-51 6 7-15,0 0-7 0,43-5 7 0,-1 2-7 16,-42 3 7-16,0 0-7 0,38-2 8 0,-4 0-8 16,-34 2 3-16,0 0-3 0,27 2 4 0,-4 0-4 0,-23-2 19 15,0 0-19-15,17 2 20 0,-4-1-20 0,-13-1 7 16,0 0-7-16,8 2 7 0,-4-2-7 0,-4 0-117 16,0 0 117-16,-4-3-117 0,-4-3 117 0,8 6-155 15,0 0 155-15,-13-8-154 0,-4-6 154 0,-13-8-385 16</inkml:trace>
  <inkml:trace contextRef="#ctx0" brushRef="#br1" timeOffset="-179647.93">18630 16646 471 0,'5'-1'0'0,"-5"1"30"0,0 0-30 0,9-7 30 16,3-3-30-16,-12 10 13 0,0 0-13 0,11-6 14 15,-1 5-14-15,-10 1 35 0,0 0-35 0,18-4 36 16,8 3-36-16,-26 1 52 0,0 0-52 0,29-2 53 16,11-1-53-16,-40 3 74 0,0 0-74 0,42-4 75 15,4-1-75-15,-46 5 49 0,0 0-49 0,43-5 50 16,2 0-50-16,-45 5 35 0,0 0-35 0,42-4 35 0,2 1-35 15,-44 3 26-15,0 0-26 0,35-4 26 0,-1 3-26 16,-34 1 23-16,0 0-23 0,28 0 24 0,-7 0-24 16,-21 0-45-16,0 0 45 0,14 0-44 0,-5 1 44 15,-9-1-93-15,0 0 93 0,-7-1-92 0,-12-3 92 0,-7-1-575 16</inkml:trace>
  <inkml:trace contextRef="#ctx0" brushRef="#br1" timeOffset="-178447.07">17249 14860 236 0,'0'0'0'0,"0"-4"0"0,-2-1 0 16,2 5 39-16,0 0-39 0,0-3 40 0,0 1-40 16,0 2 0-16,0 0 0 0,0 0 1 0,0 0-1 15,0 0 3-15,0 0-3 0,0 0 4 0,0 0-4 0,0 0 40 16,0 0-40-16,0 0 41 0,-4 2-41 0,4-2 40 16,0 0-40-16,-3 1 40 0,-2 1-40 0,5-2 26 15,0 0-26-15,-7 2 26 0,-2 1-26 0,9-3 29 16,0 0-29-16,-21 9 29 0,-7 1-29 0,28-10 7 15,0 0-7-15,-24 10 8 0,-6 1-8 0,30-11 35 16,0 0-35-16,-26 8 35 0,2 1-35 0,24-9 27 16,0 0-27-16,-21 8 27 0,3-4-27 0,18-4 33 15,0 0-33-15,-17 3 33 0,8 1-33 0,9-4 13 0,0 0-13 16,-10 1 14-16,5-1-14 0,5 0 31 0,0 0-31 16,-6 2 31-16,6 0-31 0,0-2 5 0,0 0-5 15,0 5 5-15,4 2-5 0,-4-7 10 0,0 0-10 0,14 8 10 16,1 8-10-16,-15-16 3 0,0 0-3 0,20 20 4 15,1 4-4-15,-21-24 6 0,0 0-6 0,24 28 7 16,2 4-7-16,-26-32 3 0,0 0-3 0,23 35 3 16,-1 0-3-16,-22-35 5 0,0 0-5 0,18 36 5 15,-1 0-5-15,-17-36 7 0,0 0-7 0,11 35 7 16,-1-3-7-16,-10-32 14 0,0 0-14 0,9 28 15 16,-6-6-15-16,-3-22 49 0,0 0-49 0,2 22 50 15,-4 0-50-15,2-22 44 0,0 0-44 0,-3 18 44 16,-1-5-44-16,4-13 36 0,0 0-36 0,-5 14 36 15,-7-4-36-15,12-10 17 0,0 0-17 0,-16 9 17 16,-3-4-17-16,19-5 42 0,0 0-42 0,-21 0 43 16,-7-5-43-16,28 5 7 0,0 0-7 0,-22-10 7 0,-3-8-7 15,25 18 12-15,0 0-12 0,-19-18 12 0,3-6-12 16,16 24 9-16,0 0-9 0,-8-24 9 0,2-2-9 16,6 26 8-16,0 0-8 0,6-22 8 0,2 1-8 0,-8 21 3 15,0 0-3-15,13-17 4 0,4 5-4 0,-17 12-53 16,0 0 53-16,17-10-53 0,4 5 53 0,-21 5-164 15,0 0 164-15,21 0-164 0,9 3 164 0,19 0-664 16</inkml:trace>
  <inkml:trace contextRef="#ctx0" brushRef="#br1" timeOffset="-177980.33">17332 15043 583 0,'0'0'0'0,"0"0"0"16,-7-7 0-16,7 7 43 0,0 0-43 0,0 0 43 16,0 0-43-16,0 0 39 0,0 0-39 0,4 4 39 0,-1-1-39 15,-3-3 26-15,0 0-26 0,2 3 26 0,2 3-26 16,-4-6 44-16,0 0-44 0,3 6 45 0,-3 5-45 16,0-11 55-16,0 0-55 0,0 20 56 0,-7 8-56 0,7-28 38 15,0 0-38-15,-5 30 38 0,0 6-38 0,5-36 12 16,0 0-12-16,-4 42 13 0,-3 2-13 0,7-44 43 15,0 0-43-15,-5 41 43 0,1-3-43 0,4-38 19 16,0 0-19-16,-1 34 20 0,1-1-20 0,0-33 19 16,0 0-19-16,-4 25 20 0,4-4-20 0,0-21 26 15,0 0-26-15,0 17 26 0,0-5-26 0,0-12 3 16,0 0-3-16,4 7 3 0,-3-5-3 0,-1-2-131 0,0 0 131 16,7-9-130-16,-3-6 130 0,-4 15-130 0,0 0 130 15,10-24-574-15,-20 48 574 0</inkml:trace>
  <inkml:trace contextRef="#ctx0" brushRef="#br1" timeOffset="-177620.79">17618 15036 527 0,'0'0'0'0,"0"0"0"16,0-17 0-16,0 17 65 0,0 0-65 0,0-5 65 16,0 0-65-16,0 5-93 0,0 0 93 0,0 0-93 15,-2-4 93-15,2 4-71 0,0 0 71 0,0 0-71 0,0 0 71 16,0 0 12-16,0 0-12 0,0 5 13 0,-2 2-13 16,2-7 62-16,0 0-62 0,-1 21 62 0,-4 8-62 15,5-29 60-15,0 0-60 0,-4 33 61 0,-3 6-61 0,7-39 72 16,0 0-72-16,-5 44 73 0,-4 6-73 0,9-50 49 15,0 0-49-15,-7 50 50 0,2 0-50 0,5-50 33 16,0 0-33-16,-5 47 34 0,1 1-34 0,4-48 24 16,0 0-24-16,-7 38 25 0,6-7-25 0,1-31 24 15,0 0-24-15,-6 24 25 0,3-7-25 0,3-17 3 16,0 0-3-16,-4 12 4 0,3-5-4 0,1-7-129 16,0 0 129-16,-4-9-129 0,4-11 129 0,-7-9-476 0</inkml:trace>
  <inkml:trace contextRef="#ctx0" brushRef="#br1" timeOffset="-177334.44">17536 15219 729 0,'0'0'0'0,"0"7"0"16,0 4 0-16,0-11 97 0,0 0-97 0,5 6 98 15,4 3-98-15,-9-9 69 0,0 0-69 0,16 5 70 16,3 0-70-16,-19-5 36 0,0 0-36 0,23 5 36 16,3 1-36-16,-26-6 4 0,0 0-4 0,26 6 4 15,3 0-4-15,-29-6 15 0,0 0-15 0,25 6 15 0,1 1-15 16,-26-7 3-16,0 0-3 0,17 5 4 0,1-1-4 16,-18-4 2-16,0 0-2 0,14 3 3 0,-2 1-3 15,-12-4-32-15,0 0 32 0,9 1-32 0,-2-2 32 0,-7 1-126 16,0 0 126-16,3-5-126 0,2-2 126 0,2-5-561 15</inkml:trace>
  <inkml:trace contextRef="#ctx0" brushRef="#br1" timeOffset="-177065.16">17742 15077 740 0,'0'0'0'15,"1"11"0"-15,5 7 0 0,-6-18 99 0,0 0-99 0,0 28 99 16,-4 1-99-16,4-29 64 0,0 0-64 0,-2 32 65 16,1 3-65-16,1-35 46 0,0 0-46 0,0 36 47 15,0 1-47-15,0-37 10 0,0 0-10 0,0 35 11 16,0-1-11-16,0-34 5 0,0 0-5 0,0 32 6 16,0-1-6-16,0-31 15 0,0 0-15 0,0 24 15 15,-2-3-15-15,2-21 0 0,0 0 0 0,2 15 1 16,1-6-1-16,-3-9-68 0,0 0 68 0,7 0-68 15,2-10 68-15,-9 10-117 0,0 0 117 0,9-19-116 16,1-10 116-16,9-19-552 0</inkml:trace>
  <inkml:trace contextRef="#ctx0" brushRef="#br1" timeOffset="-176778.93">17996 15058 819 0,'0'0'0'0,"-5"0"0"0,-4 2 0 0,9-2 96 15,0 0-96-15,-5 21 96 0,7 11-96 0,-2-32 73 16,0 0-73-16,3 31 73 0,1 2-73 0,-4-33 13 16,0 0-13-16,5 36 14 0,-2 3-14 0,-3-39 6 0,0 0-6 15,4 29 7-15,1-1-7 0,-5-28 6 16,0 0-6-16,0 25 7 0,0-1-7 0,0-24 0 0,0 0 0 15,0 19 1-15,0-2-1 0,0-17 0 0,0 0 0 0,2 14 0 16,1-4 0-16,-3-10-139 0,0 0 139 0,5 2-138 16,2-7 138-16,-7 5-148 0,0 0 148 0,4-14-147 15,-1-7 147-15,6-13-383 0</inkml:trace>
  <inkml:trace contextRef="#ctx0" brushRef="#br1" timeOffset="-176568.49">18064 15185 494 0,'0'0'0'0,"0"7"0"15,0 3 0-15,0-10 111 0,0 0-111 0,7 2 112 16,2-4-112-16,-9 2 77 0,0 0-77 0,12-5 78 0,2-3-78 16,-14 8 43-16,0 0-43 0,14-11 43 0,1-2-43 15,-15 13 25-15,0 0-25 0,14-18 26 0,2 0-26 0,-16 18 1 16,0 0-1-16,12-14 1 0,-7 2-1 0,-5 12-123 15,0 0 123-15,6-12-122 0,-5 2 122 0,8-13-484 16</inkml:trace>
  <inkml:trace contextRef="#ctx0" brushRef="#br1" timeOffset="-176375">18003 15303 1099 0,'0'0'0'0,"5"12"0"0,7 9 0 0,-12-21 159 0,0 0-159 0,14 22 160 16,6 4-160-16,-20-26 117 0,0 0-117 0,22 26 117 16,6-1-117-16,-28-25 79 0,0 0-79 0,30 23 79 15,4-5-79-15,-34-18-6 0,0 0 6 0,32 16-5 16,4-4 5-16,-36-12-154 0,0 0 154 0,25-4-153 16,-6-8 153-16,25-1-1021 0</inkml:trace>
  <inkml:trace contextRef="#ctx0" brushRef="#br1" timeOffset="-175068.63">21297 13344 270 0,'0'0'0'0,"0"0"0"16,0 0 0-16,0 0 31 0,0 0-31 0,0 0 31 16,0 0-31-16,0 0 72 0,0 0-72 0,0 0 73 15,0 0-73-15,0 0 87 0,0 0-87 0,0 0 88 16,0 0-88-16,0 0 73 0,0 0-73 0,0 0 74 16,0 0-74-16,0 0 75 0,0 0-75 0,0 0 75 15,-5 22-75-15,5-22 51 0,0 0-51 0,-3 20 51 0,-3 1-51 16,6-21 44-16,0 0-44 0,-5 31 45 0,-2 8-45 15,7-39 47-15,0 0-47 0,-5 34 48 0,1 1-48 16,4-35 41-16,0 0-41 0,-3 36 41 0,3 1-41 0,0-37 18 16,0 0-18-16,3 36 18 0,-1 0-18 0,-2-36 13 15,0 0-13-15,7 33 13 0,-2-1-13 0,-5-32 40 16,0 0-40-16,9 28 40 0,0-1-40 0,-9-27 11 16,0 0-11-16,14 26 11 0,1 0-11 0,-15-26 7 15,0 0-7-15,20 27 7 0,1-5-7 0,-21-22 15 16,0 0-15-16,26 24 16 0,0 0-16 0,-26-24 14 15,0 0-14-15,28 23 15 0,0-3-15 0,-28-20 15 0,0 0-15 16,29 21 15-16,1-1-15 0,-30-20 9 0,0 0-9 16,28 21 10-16,-2 1-10 0,-26-22 16 0,0 0-16 15,24 24 17-15,-1 2-17 0,-23-26 3 0,0 0-3 0,21 25 4 16,-6 3-4-16,-15-28 12 0,0 0-12 16,14 31 13-16,-3-2-13 0,-11-29 39 0,0 0-39 0,8 32 39 15,-2 4-39-15,-6-36 10 0,0 0-10 0,5 38 11 16,0 0-11-16,-5-38 22 0,0 0-22 0,4 34 22 15,-4-3-22-15,0-31 14 0,0 0-14 0,0 36 15 16,0 1-15-16,0-37 9 0,0 0-9 0,-4 35 10 16,-1-1-10-16,5-34 4 0,0 0-4 0,-9 39 4 15,-3 4-4-15,12-43 21 0,0 0-21 0,-9 33 21 16,2-8-21-16,7-25 2 0,0 0-2 0,-7 23 3 16,0-4-3-16,7-19 6 0,0 0-6 0,-5 15 7 15,2-5-7-15,3-10 1 0,0 0-1 0,-4 9 1 0,2-6-1 16,2-3-131-16,0 0 131 0,-5 4-131 0,0-1 131 15,5-3-108-15,0 0 108 0,-23-3-107 0,-10-6 107 16,-22-6-1003-16</inkml:trace>
  <inkml:trace contextRef="#ctx0" brushRef="#br1" timeOffset="-173253.97">19764 13542 796 0,'0'0'0'0,"4"0"0"0,1 0 0 0,-5 0-41 16,0 0 41-16,3 4-40 0,3 3 40 0,-6-7 21 0,0 0-21 15,3 6 21-15,1 1-21 0,-4-7 36 0,0 0-36 16,1 12 36-16,3 2-36 0,-4-14 28 0,0 0-28 0,0 15 28 16,0 3-28-16,0-18 26 0,0 0-26 15,0 18 26-15,2 5-26 0,-2-23 28 0,0 0-28 0,-2 18 28 16,-2 5-28-16,4-23 14 0,0 0-14 0,-5 19 15 15,-2-1-15-15,7-18 35 0,0 0-35 0,-9 19 36 16,-1-2-36-16,10-17 35 0,0 0-35 0,-10 18 36 16,-1-1-36-16,11-17 14 0,0 0-14 0,-9 13 15 15,1-2-15-15,8-11 37 0,0 0-37 0,-7 8 37 16,0-1-37-16,7-7 12 0,0 0-12 0,-7 5 13 16,3 0-13-16,4-5 12 0,0 0-12 0,-10 4 12 15,1-1-12-15,9-3 25 0,0 0-25 0,-9 4 26 16,2-3-26-16,7-1 2 0,0 0-2 0,-8 2 2 15,1 0-2-15,7-2 12 0,0 0-12 0,-9 0 13 0,2-2-13 16,7 2 9-16,0 0-9 0,-5-2 9 0,0 1-9 16,5 1 1-16,0 0-1 0,-4-2 1 0,1 2-1 15,3 0 3-15,0 0-3 0,-4 0 3 0,2 0-3 0,2 0 11 16,0 0-11-16,0 0 11 0,-3 2-11 0,3-2 3 16,0 0-3-16,0 0 4 0,-2 3-4 0,2-3 3 15,0 0-3-15,0 0 3 0,-3 5-3 0,3-5 10 16,0 0-10-16,0 4 11 0,0 1-11 0,0-5 0 15,0 0 0-15,5 5 1 0,4 0-1 0,-9-5 0 16,0 0 0-16,12 5 1 0,4-1-1 0,-16-4 13 16,0 0-13-16,19 3 14 0,3-1-14 0,-22-2 8 0,0 0-8 15,27 0 8-15,0-2-8 0,-27 2 9 0,0 0-9 16,28-2 10-16,-2 1-10 0,-26 1 33 0,0 0-33 16,25-2 34-16,-4 2-34 0,-21 0 9 0,0 0-9 0,19 0 9 15,-3 0-9-15,-16 0 6 0,0 0-6 0,12 2 6 16,-2-1-6-16,-10-1 4 0,0 0-4 0,9 2 4 15,-2-2-4-15,-7 0 29 0,0 0-29 0,2 2 29 16,1-2-29-16,-3 0 4 0,0 0-4 0,0 0 5 16,2 5-5-16,-2-5 4 0,0 0-4 0,0 0 5 15,0 3-5-15,0-3 22 0,0 0-22 0,0 0 22 16,-5 5-22-16,5-5 0 0,0 0 0 0,-6 2 1 16,1 3-1-16,5-5 3 0,0 0-3 0,-12 5 3 15,0-5-3-15,12 0 5 0,0 0-5 0,-14-3 6 16,-7-4-6-16,21 7 0 0,0 0 0 0,-18-8 1 15,-1-3-1-15,19 11 2 0,0 0-2 0,-17-10 3 0,3-2-3 16,14 12 1-16,0 0-1 0,-14-12 2 0,5 2-2 16,9 10-1-16,0 0 1 0,-7-10-1 0,-1-2 1 15,8 12 0-15,0 0 0 0,-6-14 0 0,3-2 0 0,3 16-1 16,0 0 1-16,0-17-1 0,-4-2 1 0,4 19-2 16,0 0 2-16,-1-18-1 0,1-3 1 0,0 21 1 15,0 0-1-15,0-22 1 0,0-1-1 0,0 23-1 16,0 0 1-16,0-18 0 0,1-5 0 0,-1 23-1 15,0 0 1-15,4-17 0 0,1 4 0 0,-5 13 0 16,0 0 0-16,5-12 0 0,2 3 0 0,-7 9-3 16,0 0 3-16,6-5-3 0,1 0 3 0,-7 5 2 0,0 0-2 15,3-2 2-15,2 2-2 0,-5 0 2 0,0 0-2 16,2 2 2-16,1 3-2 0,-3-5 0 0,0 0 0 16,6 8 0-16,1 4 0 0,-7-12 2 0,0 0-2 0,12 19 2 15,0 9-2-15,-12-28 34 0,0 0-34 0,14 25 35 16,3 4-35-16,-17-29 0 0,0 0 0 0,16 33 0 15,2 1 0-15,-18-34 3 0,0 0-3 0,10 29 3 16,2-5-3-16,-12-24 12 0,0 0-12 0,9 23 13 16,0-8-13-16,-9-15 3 0,0 0-3 0,7 12 4 15,-2-5-4-15,-5-7-75 0,0 0 75 0,7 2-75 16,1-8 75-16,-8 6-96 0,0 0 96 0,13-3-1138 16,-26 6 1138-16</inkml:trace>
  <inkml:trace contextRef="#ctx0" brushRef="#br1" timeOffset="-171617.23">21060 14015 214 0,'0'0'0'0,"2"-7"0"16,3-3 0-16,-5 10 30 0,0 0-30 0,6-9 30 16,1 3-30-16,-7 6 48 0,0 0-48 0,8-9 48 15,3-1-48-15,-11 10 36 0,0 0-36 0,12-12 37 16,4 1-37-16,-16 11 50 0,0 0-50 0,10-12 50 15,1 4-50-15,-11 8 64 0,0 0-64 0,8-7 65 16,1 2-65-16,-9 5 68 0,0 0-68 0,5-2 69 16,2 2-69-16,-7 0 71 0,0 0-71 0,9 4 71 0,-6 2-71 15,-3-6 66-15,0 0-66 0,7 12 67 0,0 0-67 16,-7-12 65-16,0 0-65 0,7 18 66 0,2 0-66 16,-9-18 42-16,0 0-42 0,10 21 42 0,3 3-42 15,-13-24 20-15,0 0-20 0,12 21 20 0,-2-3-20 0,-10-18 30 16,0 0-30-16,12 21 30 0,4-2-30 0,-16-19 11 15,0 0-11-15,11 17 11 0,-1-3-11 0,-10-14 11 16,0 0-11-16,12 12 11 0,0-2-11 0,-12-10 17 16,0 0-17-16,14 5 17 0,-5-2-17 0,-9-3 8 15,0 0-8-15,9 2 8 0,-2-4-8 0,-7 2 3 16,0 0-3-16,5-1 4 0,0-1-4 0,-5 2 13 0,0 0-13 16,4-3 13-16,-3-3-13 0,-1 6 8 0,0 0-8 15,2-5 8-15,-2-2-8 0,0 7 8 0,0 0-8 16,0-5 9-16,0-2-9 0,0 7 15 0,0 0-15 0,-2-6 15 15,1 0-15-15,1 6 3 0,0 0-3 0,-6-10 4 16,3 2-4-16,3 8 6 0,0 0-6 0,-4-12 7 16,1-2-7-16,3 14 7 0,0 0-7 0,-2-17 8 15,2-5-8-15,0 22 0 0,0 0 0 0,2-23 1 16,3-2-1-16,-5 25 0 0,0 0 0 0,5-26 1 16,1-2-1-16,-6 28 2 0,0 0-2 0,8-30 3 15,-1-1-3-15,-7 31-1 0,0 0 1 0,9-29 0 16,1 1 0-16,-10 28 0 0,0 0 0 0,9-27 0 15,-2-1 0-15,-7 28 0 0,0 0 0 0,5-29 0 16,1 0 0-16,-6 29-1 0,0 0 1 0,3-29-1 16,1-2 1-16,-4 31 0 0,0 0 0 0,1-31 0 15,-1-1 0-15,0 32 4 0,0 0-4 0,-1-24 5 0,1 5-5 16,0 19 3-16,0 0-3 0,-7-12 4 0,1 2-4 16,6 10 20-16,0 0-20 0,-5-5 20 0,2 1-20 0,3 4 3 15,0 0-3-15,-9 4 3 0,0-1-3 0,9-3 0 16,0 0 0-16,-10 7 1 0,-1 3-1 0,11-10 6 15,0 0-6-15,-15 14 7 0,1 6-7 0,14-20 3 16,0 0-3-16,-14 16 3 0,0-1-3 0,14-15 0 16,0 0 0-16,-16 21 0 0,1-1 0 0,15-20 1 15,0 0-1-15,-16 21 2 0,-2 1-2 0,18-22 1 16,0 0-1-16,-17 19 2 0,1 0-2 0,16-19 0 16,0 0 0-16,-17 17 0 0,1-2 0 0,16-15 0 15,0 0 0-15,-12 12 1 0,3-3-1 0,9-9-2 0,0 0 2 16,-7 9-1-16,2-3 1 0,5-6-2 0,0 0 2 0,-2 7-1 15,4-2 1-15,-2-5-5 0,0 0 5 0,9 4-5 16,1-8 5-16,-10 4-13 0,0 0 13 0,14-6-13 16,5-6 13-16,-19 12-1 0,0 0 1 0,16-14-1 15,1-2 1-15,-17 16-4 0,0 0 4 0,14-15-3 16,2 3 3-16,-16 12-6 0,0 0 6 0,9-10-6 16,-2 3 6-16,-7 7 0 0,0 0 0 0,5-4 0 15,-2 3 0-15,-3 1 6 0,0 0-6 0,0 0 6 16,2 7-6-16,-2-7 1 0,0 0-1 0,-7 22 1 15,-3 10-1-15,10-32 9 0,0 0-9 0,-14 36 10 16,-2 7-10-16,16-43 3 0,0 0-3 0,-17 40 3 16,-1 1-3-16,18-41 0 0,0 0 0 0,-12 32 1 15,0-6-1-15,12-26 1 0,0 0-1 0,-7 22 2 0,5-10-2 16,2-12-1-16,0 0 1 0,4 0 0 0,6-15 0 16,-10 15-135-16,0 0 135 0,16-16-1077 0,-32 32 1077 15</inkml:trace>
  <inkml:trace contextRef="#ctx0" brushRef="#br1" timeOffset="-170834.57">20160 10541 695 0,'0'0'0'0,"26"12"0"0,19 3 0 0,-45-15 66 15,0 0-66-15,5 2 66 0,-15-4-66 0,10 2 38 16,0 0-38-16,0 0 39 0,-4 0-39 0,4 0 32 16,0 0-32-16,6 0 32 0,9 5-32 0,-15-5 27 15,0 0-27-15,20 7 27 0,2 5-27 0,-22-12 49 0,0 0-49 16,25 7 49-16,2 2-49 0,-27-9 52 0,0 0-52 15,27 7 53-15,0-2-53 0,-27-5 33 0,0 0-33 16,32 3 33-16,3 1-33 0,-35-4 16 0,0 0-16 0,36 5 17 16,4-2-17-16,-40-3 36 0,0 0-36 0,44 7 37 15,1 0-37-15,-45-7 5 0,0 0-5 0,45 10 5 16,-5 2-5-16,-40-12 5 0,0 0-5 0,39 16 6 16,-3-1-6-16,-36-15 8 0,0 0-8 0,34 12 8 15,-3-4-8-15,-31-8 0 0,0 0 0 0,29 7 1 16,-1-2-1-16,-28-5 2 0,0 0-2 0,28 4 2 15,0-1-2-15,-28-3 18 0,0 0-18 0,26 4 18 16,0-1-18-16,-26-3 0 0,0 0 0 0,25 5 1 16,-8 2-1-16,-17-7 1 0,0 0-1 0,18 9 1 15,-3-1-1-15,-15-8 3 0,0 0-3 0,14 11 4 16,-3 1-4-16,-11-12 11 0,0 0-11 0,8 10 11 0,-2 0-11 16,-6-10 4-16,0 0-4 0,3 9 4 0,-1-1-4 15,-2-8 3-15,0 0-3 0,3 7 3 0,-3-3-3 16,0-4-144-16,0 0 144 0,0 3-144 0,0 0 144 15,0 4-829-15</inkml:trace>
  <inkml:trace contextRef="#ctx0" brushRef="#br1" timeOffset="-168957.9">20294 10543 124 0,'0'0'0'16,"5"-6"0"-16,6 0 0 0,-11 6 44 0,0 0-44 0,10-6 44 16,2-2-44-16,-12 8 34 0,0 0-34 0,14-10 34 15,0-4-34-15,-14 14 57 0,0 0-57 0,19-22 57 16,2-6-57-16,-21 28 43 0,0 0-43 0,26-32 44 15,-1-4-44-15,-25 36 36 0,0 0-36 0,28-38 37 16,3-1-37-16,-31 39 56 0,0 0-56 0,31-36 57 16,-1-4-57-16,-30 40 48 0,0 0-48 0,29-31 49 15,-6 6-49-15,-23 25 43 0,0 0-43 0,19-19 44 16,-5 7-44-16,-14 12 19 0,0 0-19 0,12-7 20 16,-6 5-20-16,-6 2 30 0,0 0-30 0,5 5 30 15,-2 2-30-15,-3-7-2 0,0 0 2 0,2 9-2 16,0 3 2-16,-2-12-130 0,0 0 130 0,0 12-130 0,-2 3 130 15,0 14-422-15</inkml:trace>
  <inkml:trace contextRef="#ctx0" brushRef="#br1" timeOffset="-168658.69">20698 10548 729 0,'0'0'0'0,"0"-14"0"0,0-10 0 0,0 24 86 0,0 0-86 16,0 0 87-16,5 10-87 0,-5-10 66 0,0 0-66 15,11 5 67-15,3-5-67 0,-14 0 40 0,0 0-40 16,15-5 41-16,4-7-41 0,-19 12 1 0,0 0-1 0,20-19 1 16,2-8-1-16,-22 27 5 0,0 0-5 0,21-27 6 15,0-9-6-15,-21 36 3 0,0 0-3 0,23-36 3 16,1-2-3-16,-24 38 2 0,0 0-2 0,25-36 2 15,-1-3-2-15,-24 39 1 0,0 0-1 0,24-35 2 16,1 6-2-16,-25 29-68 0,0 0 68 0,19-20-68 16,-5 4 68-16,-14 16-145 0,0 0 145 0,10-10-144 15,-1 7 144-15,10-11-442 0</inkml:trace>
  <inkml:trace contextRef="#ctx0" brushRef="#br1" timeOffset="-168433.3">20881 10781 662 0,'0'0'0'0,"5"-9"0"0,4-1 0 0,-9 10 101 16,0 0-101-16,12-9 102 16,4 1-102-16,-16 8 67 0,0 0-67 0,21-17 67 0,7-6-67 0,-28 23 35 15,0 0-35-15,31-27 36 0,5-7-36 0,-36 34 1 16,0 0-1-16,34-33 2 0,0 2-2 0,-34 31-195 15,0 0 195-15,28-27-194 0,-3-1 194 0,-25 28-166 16,0 0 166-16,17-17-166 0,-5 5 166 0,18-17-163 0</inkml:trace>
  <inkml:trace contextRef="#ctx0" brushRef="#br1" timeOffset="-167532.33">21606 9874 628 0,'0'0'0'0,"5"2"0"0,2 2 0 0,-7-4 64 16,0 0-64-16,5 15 65 0,-1 6-65 0,-4-21 57 16,0 0-57-16,5 24 57 0,-2 6-57 0,-3-30 46 0,0 0-46 15,4 33 47-15,-1 8-47 0,-3-41 18 0,0 0-18 16,4 45 19-16,-3-1-19 0,-1-44 30 0,0 0-30 16,0 40 30-16,-1-3-30 0,1-37-42 0,0 0 42 0,-2 31-42 15,2-5 42-15,0-26-41 0,0 0 41 0,-2 22-40 16,2-7 40-16,0-15-36 0,0 0 36 0,-1 7-36 15,-1-5 36-15,2-2-11 0,0 0 11 0,-4-9-10 16,1-9 10-16,3 18-13 0,0 0 13 0,-7-24-13 16,2-12 13-16,5 36 9 0,0 0-9 0,-6-40 9 15,1-3-9-15,5 43 46 0,0 0-46 0,-3-48 46 16,3-1-46-16,0 49 39 0,0 0-39 0,3-45 39 16,6-3-39-16,-9 48 27 0,0 0-27 0,14-44 27 15,1 3-27-15,-15 41 18 0,0 0-18 0,18-40 18 16,3 9-18-16,-21 31 10 0,0 0-10 0,21-24 10 15,1 9-10-15,-22 15 10 0,0 0-10 0,21-9 10 16,0 6-10-16,-21 3 8 0,0 0-8 0,18 3 8 0,-6 6-8 16,-12-9 8-16,0 0-8 0,9 9 8 0,-6 6-8 15,-3-15 15-15,0 0-15 0,0 21 15 0,-3 4-15 16,3-25 44-16,0 0-44 0,-6 21 44 0,-1 3-44 0,7-24 31 16,0 0-31-16,-12 24 31 0,-2 1-31 0,14-25 24 15,0 0-24-15,-10 24 25 0,1-6-25 0,9-18 10 16,0 0-10-16,-7 13 10 0,2-2-10 0,5-11 28 15,0 0-28-15,-4 10 28 0,1-7-28 0,3-3 0 16,0 0 0-16,-2 4 0 0,4-3 0 0,-2-1 0 16,0 0 0-16,5 4 1 0,4-4-1 0,-9 0 0 15,0 0 0-15,14 5 1 0,3 2-1 0,-17-7 0 0,0 0 0 16,21 15 1-16,3 1-1 0,-24-16 0 0,0 0 0 16,27 24 0-16,0 0 0 0,-27-24 0 0,0 0 0 15,25 24 0-15,-3 1 0 0,-22-25-1 0,0 0 1 0,16 23 0 16,-2-1 0-16,-14-22-1 0,0 0 1 0,9 19 0 15,0-4 0-15,-9-15 1 0,0 0-1 0,6 14 2 16,1-4-2-16,-7-10-21 0,0 0 21 0,7 9-21 16,-3-6 21-16,-4-3-162 0,0 0 162 0,7-12-162 15,3-7 162-15,4-13-702 0</inkml:trace>
  <inkml:trace contextRef="#ctx0" brushRef="#br1" timeOffset="-167217.18">22222 9780 595 0,'0'0'0'0,"-5"17"0"0,-5 11 0 16,10-28 100-16,0 0-100 0,-6 10 100 0,1-5-100 0,5-5 68 16,0 0-68-16,-3 4 69 0,1 1-69 0,2-5 35 15,0 0-35-15,-3 15 36 0,-1 7-36 0,4-22 5 16,0 0-5-16,-3 24 5 0,-1 6-5 0,4-30 4 15,0 0-4-15,-2 30 4 0,1-2-4 0,1-28 6 16,0 0-6-16,3 29 7 0,2 0-7 0,-5-29 7 16,0 0-7-16,14 26 7 0,0-4-7 0,-14-22 3 15,0 0-3-15,18 17 3 0,1-5-3 0,-19-12 2 0,0 0-2 16,22 5 2-16,3-5-2 0,-25 0 5 0,0 0-5 16,26-3 5-16,0-6-5 0,-26 9-36 0,0 0 36 15,23-10-36-15,-1-2 36 0,-22 12-144 0,0 0 144 0,18-15-143 16,-6 3 143-16,18-16-436 0</inkml:trace>
  <inkml:trace contextRef="#ctx0" brushRef="#br1" timeOffset="-166930.95">22120 9739 527 0,'0'0'0'0,"8"-2"0"16,1 1 0-16,-9 1 59 0,0 0-59 0,12-2 60 0,0-5-60 16,-12 7 40-16,0 0-40 0,18-5 40 0,3-4-40 15,-21 9 28-15,0 0-28 0,26-6 28 0,3-3-28 16,-29 9 1-16,0 0-1 0,30-7 1 0,1-1-1 0,-31 8 0 16,0 0 0-16,34-9 0 0,2 2 0 0,-36 7 10 15,0 0-10-15,32-10 10 0,1 0-10 0,-33 10 0 16,0 0 0-16,24-7 0 0,-1 0 0 0,-23 7-63 15,0 0 63-15,17-5-62 0,-3 0 62 0,-14 5-120 16,0 0 120-16,7-4-120 0,-7 3 120 0,7-5-240 16</inkml:trace>
  <inkml:trace contextRef="#ctx0" brushRef="#br1" timeOffset="-166675.63">22201 9909 763 0,'0'0'0'0,"9"0"0"15,7 1 0-15,-16-1 112 0,0 0-112 0,17 0 112 16,6 0-112-16,-23 0 74 0,0 0-74 0,28-1 74 16,3-1-74-16,-31 2 34 0,0 0-34 0,37-7 34 15,-2-1-34-15,-35 8 1 0,0 0-1 0,36-7 1 16,1-2-1-16,-37 9 3 0,0 0-3 0,29-5 4 15,-4 2-4-15,-25 3-59 0,0 0 59 0,21 0-58 16,-6-4 58-16,-15 4-176 0,0 0 176 0,18-3-176 16,-6-1 176-16,18-1-454 0</inkml:trace>
  <inkml:trace contextRef="#ctx0" brushRef="#br1" timeOffset="-166405.54">22707 9631 998 0,'0'0'0'0,"-6"9"0"0,-1 3 0 0,7-12 120 15,0 0-120-15,0 20 121 0,4 11-121 0,-4-31 65 16,0 0-65-16,2 34 65 0,1 4-65 0,-3-38 5 16,0 0-5-16,2 43 5 0,1 3-5 0,-3-46-6 0,0 0 6 15,0 48-5-15,0 2 5 0,0-50-7 0,0 0 7 16,-1 41-7-16,-3-7 7 0,4-34-10 0,0 0 10 15,-3 28-9-15,1-10 9 0,2-18-4 0,0 0 4 0,-4 14-3 16,3-5 3-16,1-9-182 0,0 0 182 0,0 0-181 16,-4-12 181-16,4 12-139 0,0 0 139 0,0-17-138 15,0-11 138-15,0-16-422 0</inkml:trace>
  <inkml:trace contextRef="#ctx0" brushRef="#br1" timeOffset="-166180.13">22592 9719 729 0,'0'0'0'0,"7"3"0"0,3-1 0 15,-10-2 109-15,0 0-109 0,16 0 109 0,1-2-109 16,-17 2 54-16,0 0-54 0,25-3 55 0,2 3-55 16,-27 0 26-16,0 0-26 0,30-6 26 0,3 3-26 0,-33 3 9 15,0 0-9-15,30-7 9 0,-2 2-9 0,-28 5 0 16,0 0 0-16,21-3 1 0,-4-3-1 0,-17 6-85 15,0 0 85-15,12-3-85 0,-5 1 85 0,-7 2-148 16,0 0 148-16,4-1-148 0,-4 1 148 0,3-4-399 16</inkml:trace>
  <inkml:trace contextRef="#ctx0" brushRef="#br1" timeOffset="-166001.62">22606 9965 1043 0,'0'0'0'16,"10"-1"0"-16,6-5 0 0,-16 6 131 0,0 0-131 0,24-6 131 16,9-3-131-16,-33 9 80 0,0 0-80 0,40-9 81 15,7-6-81-15,-47 15-61 0,0 0 61 0,51-9-61 16,3 6 61-16,-54 3-126 0,0 0 126 0,104-15-807 16,-208 30 807-16</inkml:trace>
  <inkml:trace contextRef="#ctx0" brushRef="#br1" timeOffset="-162938.13">22557 13438 527 0,'0'0'0'0,"0"0"0"16,-18 5 0-16,18-5-109 0,0 0 109 0,0 0-108 15,4-2 108-15,-4 2 22 0,0 0-22 0,5-1 22 16,-3-1-22-16,-2 2 93 0,0 0-93 0,0 0 94 15,3-4-94-15,-3 4 90 0,0 0-90 0,0 0 91 16,-5-1-91-16,5 1 76 0,0 0-76 0,-9 0 77 16,-1 0-77-16,10 0 55 0,0 0-55 0,-17 0 55 15,-6 1-55-15,23-1 35 0,0 0-35 0,-28 0 35 16,-7 0-35-16,35 0 23 0,0 0-23 0,-31 2 24 16,1 2-24-16,30-4 25 0,0 0-25 0,-29 6 26 15,-1 5-26-15,30-11 14 0,0 0-14 0,-26 12 15 16,1 0-15-16,25-12 28 0,0 0-28 0,-20 15 28 0,2 0-28 15,18-15 2-15,0 0-2 0,-14 16 2 0,4 1-2 16,10-17 0-16,0 0 0 0,-5 19 0 0,5 3 0 16,0-22 0-16,0 0 0 0,8 21 1 0,3 1-1 0,-11-22-1 15,0 0 1-15,19 17 0 0,7-2 0 0,-26-15-1 16,0 0 1-16,33 14 0 0,2-2 0 0,-35-12 0 16,0 0 0-16,37 14 0 0,3-2 0 0,-40-12 1 15,0 0-1-15,34 15 2 0,1 2-2 0,-35-17 0 16,0 0 0-16,25 14 0 0,-6 2 0 0,-19-16 6 15,0 0-6-15,12 18 6 0,-5 1-6 0,-7-19 13 16,0 0-13-16,2 17 14 0,-4 1-14 0,2-18 1 0,0 0-1 16,-9 17 1-16,-6 1-1 0,15-18 4 0,0 0-4 15,-16 16 4-15,-5-2-4 0,21-14 12 0,0 0-12 0,-23 6 12 16,-1-4-12-16,24-2 8 0,0 0-8 16,-26-10 8-16,1-12-8 0,25 22 9 0,0 0-9 0,-12-29 9 15,7-11-9-15,5 40 8 0,0 0-8 0,2-34 8 16,8-6-8-16,-10 40-17 0,0 0 17 0,18-36-16 15,8 6 16-15,-26 30-181 0,0 0 181 0,28-28-180 16,5 3 180-16,28-27-625 0</inkml:trace>
  <inkml:trace contextRef="#ctx0" brushRef="#br1" timeOffset="-162382.62">22684 13487 662 0,'0'0'0'0,"2"6"0"0,0 6 0 0,-2-12 73 0,0 0-73 15,1 3 74-15,-1 0-74 0,0-3 55 0,0 0-55 16,-1 9 55-16,-1 3-55 0,2-12 53 0,0 0-53 16,-5 19 53-16,-1 3-53 0,6-22 42 0,0 0-42 0,-3 29 42 15,1 7-42-15,2-36 16 0,0 0-16 0,2 40 17 16,1 4-17-16,-3-44 32 0,0 0-32 0,6 40 33 15,2-1-33-15,-8-39 5 0,0 0-5 0,9 29 6 16,3-7-6-16,-12-22 5 0,0 0-5 0,12 11 5 16,4-11-5-16,-16 0 13 0,0 0-13 0,16-11 13 15,-1-11-13-15,-15 22 8 0,0 0-8 0,16-26 8 16,0-8-8-16,-16 34 8 0,0 0-8 0,14-34 9 16,-2-6-9-16,-12 40 8 0,0 0-8 0,10-37 8 15,-3-3-8-15,-7 40 23 0,0 0-23 0,6-36 24 16,-6 0-24-16,0 36 2 0,0 0-2 0,0-30 2 0,-7 6-2 15,7 24 3-15,0 0-3 0,-6-23 3 0,-1 8-3 16,7 15 5-16,0 0-5 0,-5-10 6 0,0 3-6 16,5 7 0-16,0 0 0 0,-4-4 0 0,1 4 0 0,3 0-116 15,0 0 116-15,0 7-115 0,3 5 115 0,-3-12-149 16,0 0 149-16,4 12-148 0,-4-3 148 0,3 11-536 16</inkml:trace>
  <inkml:trace contextRef="#ctx0" brushRef="#br1" timeOffset="-161662.32">23100 13494 483 0,'0'0'0'0,"0"0"0"0,6-7 0 0,-6 7 43 0,0 0-43 16,0 6 43-16,0 2-43 0,0-8 51 0,0 0-51 16,-4 14 51-16,1 3-51 0,3-17 58 0,0 0-58 15,-4 29 59-15,1 9-59 0,3-38 51 0,0 0-51 0,-7 39 51 16,2 4-51-16,5-43 49 0,0 0-49 0,0 45 49 15,3-1-49-15,-3-44 49 0,0 0-49 0,5 36 50 16,4-5-50-16,-9-31 31 0,0 0-31 0,10 19 31 16,4-11-31-16,-14-8 24 0,0 0-24 0,14-5 25 15,2-14-25-15,-16 19 9 0,0 0-9 0,16-24 10 16,-1-8-10-16,-15 32 5 0,0 0-5 0,12-40 5 16,1-9-5-16,-13 49 3 0,0 0-3 0,7-45 3 15,-2-1-3-15,-5 46 0 0,0 0 0 0,3-43 0 16,-3 2 0-16,0 41 0 0,0 0 0 0,0-34 0 15,-1 5 0-15,1 29-9 0,0 0 9 0,-2-21-9 16,2 7 9-16,0 14-74 0,0 0 74 0,0-6-73 0,0 6 73 16,0 0-139-16,0 0 139 0,9 5-139 0,5 5 139 15,8 5-498-15</inkml:trace>
  <inkml:trace contextRef="#ctx0" brushRef="#br1" timeOffset="-160085.15">23478 13392 303 0,'0'0'0'0,"4"5"0"16,-4 5 0-16,0-10 10 0,0 0-10 0,2 7 11 15,-2-7-11-15,0 0 4 0,0 0-4 0,0 3 4 16,1 1-4-16,-1-4 10 0,0 0-10 0,2 13 10 16,0 8-10-16,-2-21 52 0,0 0-52 0,2 29 52 0,-1 9-52 15,-1-38 32-15,0 0-32 0,2 39 32 0,0 4-32 16,-2-43 25-16,0 0-25 0,2 39 26 0,-2-3-26 16,0-36 10-16,0 0-10 0,0 31 11 0,1-7-11 0,-1-24 35 15,0 0-35-15,0 22 36 0,0-10-36 0,0-12 18 16,0 0-18-16,-1 11 18 0,-1-6-18 0,2-5 18 15,0 0-18-15,-5-9 18 0,-1-8-18 0,6 17 18 16,0 0-18-16,-3-20 18 0,-2-6-18 0,5 26 24 16,0 0-24-16,-6-28 25 0,0-2-25 0,6 30 31 15,0 0-31-15,-7-35 31 0,-2-4-31 0,9 39 12 16,0 0-12-16,-2-36 13 0,4-2-13 0,-2 38 30 0,0 0-30 16,3-32 30-16,4 3-30 0,-7 29 18 0,0 0-18 15,12-24 19-15,4 3-19 0,-16 21 18 0,0 0-18 16,19-10 18-16,2 6-18 0,-21 4 17 0,0 0-17 0,19 2 17 15,2 5-17-15,-21-7 15 0,0 0-15 0,21 12 16 16,-5 7-16-16,-16-19 9 0,0 0-9 0,14 14 10 16,-5 3-10-16,-9-17 34 0,0 0-34 0,5 18 34 15,-5 3-34-15,0-21 17 0,0 0-17 0,-4 21 17 16,-3 1-17-16,7-22 29 0,0 0-29 0,-8 20 29 16,-5-2-29-16,13-18 31 0,0 0-31 0,-10 13 31 15,-1-1-31-15,11-12 20 0,0 0-20 0,-13 11 20 16,-3-5-20-16,16-6 18 0,0 0-18 0,-16 6 19 15,4-3-19-15,12-3 27 0,0 0-27 0,-9 2 27 16,2-1-27-16,7-1 20 0,0 0-20 0,-1 4 20 16,2-1-20-16,-1-3 17 0,0 0-17 0,9 9 17 0,7 3-17 15,-16-12 18-15,0 0-18 0,19 13 18 16,5 3-18-16,-24-16 0 0,0 0 0 0,23 17 0 0,1-3 0 16,-24-14-9-16,0 0 9 0,26 13-9 0,-1 1 9 15,-25-14-69-15,0 0 69 0,21 7-68 0,-2-4 68 0,-19-3-138 16,0 0 138-16,14-8-138 0,-2-8 138 0,14-6-773 15</inkml:trace>
  <inkml:trace contextRef="#ctx0" brushRef="#br1" timeOffset="-159695.63">23919 13508 796 0,'0'0'0'0,"-5"-2"0"15,-5 1 0-15,10 1 65 0,0 0-65 0,-6 0 66 16,1 0-66-16,5 0 43 0,0 0-43 0,-5 0 44 16,-2 1-44-16,7-1 9 0,0 0-9 0,-14 7 9 15,-7 5-9-15,21-12 15 0,0 0-15 0,-21 16 15 16,-3 2-15-16,24-18 32 0,0 0-32 0,-26 19 32 15,-1 4-32-15,27-23 34 0,0 0-34 0,-22 24 35 16,3 3-35-16,19-27 23 0,0 0-23 0,-18 29 24 16,8 0-24-16,10-29 10 0,0 0-10 0,-2 34 11 15,2 6-11-15,0-40 29 0,0 0-29 0,11 36 29 16,8-2-29-16,-19-34 10 0,0 0-10 0,19 29 11 0,9-3-11 16,-28-26 10-16,0 0-10 0,29 17 11 0,6-8-11 15,-35-9 4-15,0 0-4 0,33 3 5 0,-1-8-5 16,-32 5-41-16,0 0 41 0,29-9-41 0,-1-6 41 0,-28 15-173 15,0 0 173-15,26-16-173 0,-3-2 173 0,26-17-605 16</inkml:trace>
  <inkml:trace contextRef="#ctx0" brushRef="#br1" timeOffset="-159349.32">24073 13611 404 0,'0'0'0'0,"0"3"0"15,-2 2 0-15,2-5 119 0,0 0-119 0,-2 19 119 16,0 5-119-16,2-24 114 0,0 0-114 0,-3 33 114 15,-1 8-114-15,4-41 84 0,0 0-84 0,-1 39 84 16,1 2-84-16,0-41 48 0,0 0-48 0,1 40 49 16,5-1-49-16,-6-39 23 0,0 0-23 0,5 34 24 15,3-6-24-15,-8-28 5 0,0 0-5 0,13 20 5 16,1-4-5-16,-14-16 1 0,0 0-1 0,17 5 1 0,4-10-1 16,-21 5-97-16,0 0 97 0,17-12-97 0,4-7 97 15,-21 19-140-15,0 0 140 0,14-21-140 0,-2-1 140 16,15-21-445-16</inkml:trace>
  <inkml:trace contextRef="#ctx0" brushRef="#br1" timeOffset="-159108.97">23978 13467 841 0,'0'0'0'0,"6"0"0"0,2 0 0 0,-8 0 104 0,0 0-104 15,13-9 104-15,1-6-104 0,-14 15 76 0,0 0-76 0,19-17 76 16,5-2-76-16,-24 19 39 0,0 0-39 0,30-15 40 16,5 1-40-16,-35 14 15 0,0 0-15 0,34-12 15 15,1 5-15-15,-35 7-22 0,0 0 22 0,30-7-22 16,-6 7 22-16,-24 0-173 0,0 0 173 0,18 2-172 16,-6 3 172-16,-12-5-179 0,0 0 179 0,3 12-179 15,-6 7 179-15,3 12-318 0</inkml:trace>
  <inkml:trace contextRef="#ctx0" brushRef="#br1" timeOffset="-158974.33">24027 13712 807 0,'0'0'0'0,"11"-4"0"16,4-2 0-16,-15 6 128 0,0 0-128 0,26-7 129 0,9-2-129 16,-35 9 107-16,0 0-107 0,39-15 108 0,8-4-108 15,-47 19-114-15,0 0 114 0,87-34-813 0,-174 68 813 16</inkml:trace>
  <inkml:trace contextRef="#ctx0" brushRef="#br1" timeOffset="-143240.62">14885 11370 236 0,'0'0'0'0,"0"0"0"15,0 0 0-15,0 0 0 0,0 0 0 0,0 0 0 16,3-21 0-16,-3 21 0 0,0 0 0 0,2-10 0 15,0-2 0-15,-2 12 60 0,0 0-60 0,1-7 60 16,-1-3-60-16,0 10 71 0,0 0-71 0,0-7 72 16,4 2-72-16,-4 5 71 0,0 0-71 0,0-2 72 0,0-3-72 15,0 5 74-15,0 0-74 0,0 0 74 0,0 0-74 16,0 0 61-16,0 0-61 0,2 5 62 0,1 1-62 16,-3-6 58-16,0 0-58 0,7 10 59 0,2 4-59 0,-9-14 45 15,0 0-45-15,8 15 46 0,3 0-46 0,-11-15 42 16,0 0-42-16,10 19 43 0,-1-2-43 0,-9-17 27 15,0 0-27-15,9 23 27 0,3-3-27 0,-12-20 17 16,0 0-17-16,5 19 17 0,0 0-17 0,-5-19 35 16,0 0-35-16,4 20 36 0,-1 3-36 0,-3-23 5 15,0 0-5-15,0 19 5 0,-3-2-5 0,3-17 28 16,0 0-28-16,-2 13 28 0,-1-1-28 0,3-12 19 16,0 0-19-16,0 11 20 0,-4-5-20 0,4-6 34 0,0 0-34 15,-2 7 35-15,2-2-35 0,0-5 19 0,0 0-19 16,-1 6 20-16,1-3-20 0,0-3 11 0,0 0-11 15,0 0 11-15,-6-3-11 0,6 3 11 0,0 0-11 0,-5-9 11 16,2-3-11-16,3 12 15 0,0 0-15 0,-9-15 16 16,0-6-16-16,9 21 38 0,0 0-38 0,-10-22 39 15,-1-2-39-15,11 24 2 0,0 0-2 0,-8-22 2 16,-4 1-2-16,12 21 15 0,0 0-15 0,-9-17 15 16,2 5-15-16,7 12 4 0,0 0-4 0,-5-7 4 15,-1 0-4-15,6 7 6 0,0 0-6 0,-3-2 7 16,3 8-7-16,0-6 7 0,0 0-7 0,-4 17 8 15,3 15-8-15,1-32 14 0,0 0-14 0,0 36 15 16,0 5-15-16,0-41 8 0,0 0-8 0,0 36 8 16,0-1-8-16,0-35 3 0,0 0-3 0,0 27 4 15,1-3-4-15,-1-24 13 0,0 0-13 0,0 19 13 0,4-5-13 16,-4-14 0-16,0 0 0 0,3 10 0 0,1-5 0 16,-4-5-119-16,0 0 119 0,0 0-119 0,-7-10 119 0,-2-1-1141 15</inkml:trace>
  <inkml:trace contextRef="#ctx0" brushRef="#br1" timeOffset="-29878.44">11528 8026 438 0,'0'0'0'0,"0"3"0"0,0 3 0 0,0-6 0 0,0 0 0 15,0 0 0-15,5-6 0 0,-5 6 55 0,0 0-55 16,7-3 56-16,1-4-56 0,-8 7 55 0,0 0-55 16,13-2 55-16,4 2-55 0,-17 0 56 0,0 0-56 0,18 2 56 15,2 0-56-15,-20-2 74 0,0 0-74 0,21 5 74 16,0-2-74-16,-21-3 71 0,0 0-71 0,26 6 72 15,-3 0-72-15,-23-6 50 0,0 0-50 0,28 12 50 16,-2-3-50-16,-26-9 25 0,0 0-25 0,24 12 26 16,4 0-26-16,-28-12 10 0,0 0-10 0,30 15 11 15,-1 4-11-15,-29-19 10 0,0 0-10 0,34 24 11 16,0 0-11-16,-34-24 15 0,0 0-15 0,37 28 15 16,3-4-15-16,-40-24 14 0,0 0-14 0,40 25 15 15,-2 3-15-15,-38-28 9 0,0 0-9 0,35 29 9 16,0-2-9-16,-35-27 4 0,0 0-4 0,37 28 4 15,-6-4-4-15,-31-24 7 0,0 0-7 0,30 27 7 16,-2 0-7-16,-28-27 3 0,0 0-3 0,26 28 3 0,3 3-3 16,-29-31 5-16,0 0-5 0,26 32 5 0,1 3-5 0,-27-35 7 15,0 0-7-15,27 35 7 0,-4 1-7 0,-23-36 22 16,0 0-22-16,25 36 23 0,1 0-23 0,-26-36 7 16,0 0-7-16,24 38 7 0,2-5-7 0,-26-33 1 15,0 0-1-15,26 34 1 0,0 2-1 0,-26-36 16 16,0 0-16-16,25 32 17 0,-1 3-17 0,-24-35 0 15,0 0 0-15,21 32 1 0,2-1-1 0,-23-31 0 16,0 0 0-16,17 33 1 0,1-3-1 0,-18-30 3 16,0 0-3-16,17 31 3 0,2 0-3 0,-19-31 1 15,0 0-1-15,18 29 2 0,-6-3-2 0,-12-26 1 0,0 0-1 16,17 29 2-16,-1 2-2 0,-16-31 0 0,0 0 0 16,16 31 0-16,-1-4 0 0,-15-27-2 0,0 0 2 0,12 28-1 15,1-3 1-15,-13-25 0 0,0 0 0 0,10 28 0 16,1-1 0-16,-11-27 0 0,0 0 0 0,14 31 0 15,-2 3 0-15,-12-34-2 0,0 0 2 0,8 33-1 16,5 1 1-16,-13-34 0 0,0 0 0 0,8 36 0 16,5 3 0-16,-13-39-1 0,0 0 1 0,13 40-1 15,0 1 1-15,-13-41 0 0,0 0 0 0,12 41 0 16,2 2 0-16,-14-43-3 0,0 0 3 0,12 38-3 16,-3-4 3-16,-9-34-3 0,0 0 3 0,8 36-2 15,-2 3 2-15,-6-39 0 0,0 0 0 0,7 36 0 16,-4-2 0-16,-3-34 0 0,0 0 0 0,7 36 0 15,0 2 0-15,-7-38 0 0,0 0 0 0,9 36 0 16,-2 0 0-16,-7-36 1 0,0 0-1 0,7 34 1 0,3 2-1 16,-10-36 0-16,0 0 0 0,5 29 0 0,-1-1 0 15,-4-28 0-15,0 0 0 0,5 24 0 0,-1-2 0 16,-4-22 3-16,0 0-3 0,5 19 3 0,2-5-3 0,-7-14 2 16,0 0-2-16,5 12 3 0,-2-2-3 0,-3-10 2 15,0 0-2-15,2 5 2 0,0 2-2 0,-2-7 1 16,0 0-1-16,0 0 2 0,5-7-2 0,-5 7-1 15,0 0 1-15,2-9-1 0,1-3 1 0,-3 12 0 16,0 0 0-16,4-17 0 0,1-3 0 0,-5 20-2 16,0 0 2-16,7-19-1 0,2-2 1 0,-9 21-2 15,0 0 2-15,8-22-1 0,1-2 1 0,-9 24-2 0,0 0 2 16,9-26-1-16,5-3 1 0,-14 29-1 0,0 0 1 16,16-29-1-16,-3-3 1 0,-13 32-1 0,0 0 1 15,16-35 0-15,-4-1 0 0,-12 36 0 0,0 0 0 0,14-39 0 16,-2-4 0-16,-12 43 0 0,0 0 0 0,13-44 0 15,-5-8 0-15,-8 52-1 0,0 0 1 0,9-49 0 16,0-3 0-16,-9 52-1 0,0 0 1 0,3-53 0 16,1-2 0-16,-4 55-6 0,0 0 6 0,1-49-6 15,3 1 6-15,-4 48-15 0,0 0 15 0,0-36-14 16,0 5 14-16,0 31-4 0,0 0 4 0,-4-21-3 16,3 7 3-16,1 14-3 0,0 0 3 0,-4-5-3 15,1 9 3-15,3-4 0 0,0 0 0 0,-5 13 0 16,-4 15 0-16,9-28 3 0,0 0-3 0,-7 27 3 15,-2 2-3-15,9-29 8 0,0 0-8 0,-9 36 8 16,-3 4-8-16,12-40 15 0,0 0-15 0,-10 48 16 0,3 0-16 16,7-48 33-16,0 0-33 0,-9 53 34 0,2 7-34 15,7-60 10-15,0 0-10 0,-5 56 10 0,3 6-10 16,2-62 6-16,0 0-6 0,-2 70 6 0,2 9-6 0,0-79 4 16,0 0-4-16,0 58 4 0,0-10-4 0,0-48-1 15,0 0 1-15,-1 40 0 0,1-4 0 0,0-36 0 16,0 0 0-16,-4 29 0 0,1-2 0 0,3-27 9 15,0 0-9-15,-2 22 9 0,-5-4-9 0,7-18 4 16,0 0-4-16,-5 15 4 0,-2-1-4 0,7-14 3 16,0 0-3-16,-7 10 4 0,3 0-4 0,4-10 12 15,0 0-12-15,-15 7 12 0,-3 2-12 0,18-9 0 0,0 0 0 16,-24 3 1-16,1-5-1 0,23 2 7 0,0 0-7 16,-29-10 8-16,-4-9-8 0,33 19 32 0,0 0-32 15,-39-27 33-15,-3-13-33 0,42 40 9 0,0 0-9 0,-48-44 10 16,-8-9-10-16,56 53 20 0,0 0-20 0,-63-69 20 15,-12-11-20-15,75 80 24 0,0 0-24 0,-69-79 25 16,1-3-25-16,68 82 3 0,0 0-3 0,-60-69 3 16,1 6-3-16,59 63 0 0,0 0 0 0,-50-50 1 15,6 12-1-15,44 38-86 0,0 0 86 0,-28-22-86 16,14 14 86-16,14 8-144 0,0 0 144 0,-42-31-1022 16,84 62 1022-16</inkml:trace>
  <inkml:trace contextRef="#ctx0" brushRef="#br1" timeOffset="-26424.04">9986 16736 124 0,'0'0'0'16,"0"0"33"-16,0 0-33 0,-12-16 33 0,-9-10-33 0,21 26 76 15,0 0-76-15,-13-17 77 0,-2 2-77 16,15 15 59-16,0 0-59 0,-9-12 59 0,4 3-59 0,5 9 48 16,0 0-48-16,0-8 48 0,3 1-48 0,-3 7 33 15,0 0-33-15,11-4 33 0,8 3-33 0,-19 1 15 16,0 0-15-16,26 3 15 0,7 4-15 0,-33-7 5 16,0 0-5-16,39 12 6 0,8 5-6 0,-47-17 15 15,0 0-15-15,50 16 15 0,11-1-15 0,-61-15 22 16,0 0-22-16,63 14 23 0,1-2-23 0,-64-12 7 15,0 0-7-15,89 10 8 0,16-3-8 0,-105-7 17 0,0 0-17 16,102 5 17-16,1-2-17 0,-103-3 23 0,0 0-23 16,105 4 24-16,-3-2-24 0,-102-2 13 0,0 0-13 0,103 3 14 15,2-1-14-15,-105-2 18 0,0 0-18 0,94 5 19 16,-9 3-19-16,-85-8 8 0,0 0-8 0,94 2 9 16,6-5-9-16,-100 3 25 0,0 0-25 0,94-5 26 15,0-4-26-15,-94 9 12 0,0 0-12 0,92-9 12 16,-3-1-12-16,-89 10 46 0,0 0-46 0,87-10 46 15,-3 0-46-15,-84 10 55 0,0 0-55 0,83-7 55 16,-1 3-55-16,-82 4 32 0,0 0-32 0,89-1 32 16,3-1-32-16,-92 2 51 0,0 0-51 0,87-2 52 15,-1 0-52-15,-86 2 36 0,0 0-36 0,89-6 37 16,3-6-37-16,-92 12 16 0,0 0-16 0,98-14 17 16,3-2-17-16,-101 16 2 0,0 0-2 0,99-15 3 15,5 0-3-15,-104 15 2 0,0 0-2 0,107-11 2 0,-1 6-2 16,-106 5 5-16,0 0-5 0,101-3 5 0,-2 1-5 15,-99 2 5-15,0 0-5 0,101 2 6 0,0 3-6 16,-101-5 3-16,0 0-3 0,94 3 3 0,-5-1-3 0,-89-2 6 16,0 0-6-16,86 0 6 0,-4 0-6 0,-82 0 3 15,0 0-3-15,83 0 3 0,-3-2-3 0,-80 2 1 16,0 0-1-16,77-1 2 0,-9-3-2 0,-68 4 9 16,0 0-9-16,68 0 10 0,-7 0-10 0,-61 0 0 15,0 0 0-15,66 5 1 0,2 2-1 0,-68-7 8 16,0 0-8-16,64 9 8 0,1 1-8 0,-65-10 14 15,0 0-14-15,59 12 15 0,-1 0-15 0,-58-12 3 16,0 0-3-16,43 10 4 0,-8 1-4 0,-35-11 3 0,0 0-3 16,38 10 3-16,-1-2-3 0,-37-8 10 0,0 0-10 15,35 7 11-15,0-2-11 0,-35-5 14 0,0 0-14 16,29 6 15-16,-4-3-15 0,-25-3 1 0,0 0-1 0,24 5 1 16,-3-1-1-16,-21-4 9 0,0 0-9 0,19 5 9 15,-2-2-9-15,-17-3 0 0,0 0 0 0,14 5 0 16,-3-1 0-16,-11-4 0 0,0 0 0 0,12 5 0 15,-3-2 0-15,-9-3-20 0,0 0 20 0,12 4-20 16,-3-1 20-16,-9-3-174 0,0 0 174 0,12-3-173 16,-3-4 173-16,12-3-860 0</inkml:trace>
  <inkml:trace contextRef="#ctx0" brushRef="#br1" timeOffset="-24651.71">10428 15281 102 0,'0'0'0'0,"6"-12"0"15,6-10 0-15,-12 22 5 0,0 0-5 0,12-21 6 16,5-3-6-16,-17 24 0 0,0 0 0 0,18-24 0 15,6-3 0-15,-24 27 0 0,0 0 0 0,31-27 0 16,8-3 0-16,-39 30 45 0,0 0-45 0,49-30 45 16,3 0-45-16,-52 30 30 0,0 0-30 0,57-25 30 15,4 1-30-15,-61 24 17 0,0 0-17 0,86-23 17 16,18 1-17-16,-104 22 37 0,0 0-37 0,106-17 38 16,2 5-38-16,-108 12 5 0,0 0-5 0,109-8 6 15,2 1-6-15,-111 7 18 0,0 0-18 0,106-5 19 16,1 3-19-16,-107 2 8 0,0 0-8 0,104-4 9 15,-1 1-9-15,-103 3 39 0,0 0-39 0,99-7 39 0,0 2-39 16,-99 5 28-16,0 0-28 0,96-3 28 0,0-1-28 16,-96 4 24-16,0 0-24 0,98 2 25 0,-1 5-25 15,-97-7 35-15,0 0-35 0,91 13 35 0,1 6-35 0,-92-19 12 16,0 0-12-16,94 36 13 0,7 12-13 0,-101-48 36 16,0 0-36-16,94 69 37 0,0 15-37 0,-94-84 19 15,0 0-19-15,84 85 20 0,-13 8-20 0,-71-93 18 16,0 0-18-16,65 79 18 0,-11-4-18 0,-54-75 10 15,0 0-10-15,43 62 10 0,-8-11-10 0,-35-51 17 16,0 0-17-16,28 50 17 0,-5-6-17 0,-23-44 14 16,0 0-14-16,21 50 15 0,-7 0-15 0,-14-50 9 15,0 0-9-15,12 58 9 0,-3 5-9 0,-9-63 16 0,0 0-16 16,7 69 17-16,-6 8-17 0,-1-77 3 0,0 0-3 16,-1 75 4-16,-6 4-4 0,7-79 2 0,0 0-2 15,-11 70 3-15,-6-6-3 0,17-64 5 0,0 0-5 0,-25 55 5 16,-8-8-5-16,33-47 12 0,0 0-12 0,-31 38 13 15,-1-9-13-15,32-29 8 0,0 0-8 0,-36 29 9 16,-4-1-9-16,40-28 15 0,0 0-15 0,-56 31 16 16,-12 1-16-16,68-32 15 0,0 0-15 0,-71 29 15 15,-8 0-15-15,79-29 1 0,0 0-1 0,-76 24 1 16,-1-3-1-16,77-21 0 0,0 0 0 0,-80 24 0 16,-4 0 0-16,84-24 1 0,0 0-1 0,-90 27 1 15,-6 1-1-15,96-28 3 0,0 0-3 0,-94 31 3 16,-7 3-3-16,101-34 5 0,0 0-5 0,-103 26 6 15,-7-6-6-15,110-20 15 0,0 0-15 0,-99 22 15 16,3 1-15-16,96-23 8 0,0 0-8 0,-94 25 8 0,0 3-8 16,94-28 9-16,0 0-9 0,-96 27 9 0,6 2-9 15,90-29 8-15,0 0-8 0,-93 23 8 0,4-6-8 16,89-17 8-16,0 0-8 0,-94 8 8 0,-5-8-8 0,99 0 1 16,0 0-1-16,-96-15 1 0,2-13-1 0,94 28 3 15,0 0-3-15,-101-44 3 0,0-18-3 0,101 62-1 16,0 0 1-16,-98-73 0 0,4-17 0 0,94 90-15 15,0 0 15-15,-90-101-15 0,4-15 15 0,86 116-10 16,0 0 10-16,-78-113-9 0,8-5 9 0,70 118-46 16,0 0 46-16,-57-113-46 0,17 0 46 0,40 113-155 15,0 0 155-15,-25-110-154 0,20 4 154 0,-24-114-499 16</inkml:trace>
  <inkml:trace contextRef="#ctx0" brushRef="#br1" timeOffset="16769.23">21226 15365 684 0,'0'0'0'0,"0"0"0"15,28 0 0-15,-28 0 53 0,0 0-53 0,8 0 54 16,-2 0-54-16,-6 0 74 0,0 0-74 0,10 0 75 0,4 0-75 16,-14 0 44-16,0 0-44 0,19 0 44 15,4 2-44-15,-23-2 28 0,0 0-28 0,35 1 28 0,3 3-28 16,-38-4 56-16,0 0-56 0,45 3 57 0,6 2-57 16,-51-5 53-16,0 0-53 0,52 7 53 0,-1 0-53 0,-51-7 24 15,0 0-24-15,52 7 25 0,2 2-25 0,-54-9 12 16,0 0-12-16,52 8 13 0,-1-1-13 0,-51-7 18 15,0 0-18-15,50 7 19 0,-3-2-19 0,-47-5 13 16,0 0-13-16,44 7 14 0,-4 0-14 0,-40-7 16 16,0 0-16-16,35 8 17 0,-6 3-17 0,-29-11 15 15,0 0-15-15,23 8 16 0,-6-1-16 0,-17-7 1 16,0 0-1-16,13 5 2 0,-5 0-2 0,-8-5-39 16,0 0 39-16,7 5-38 0,-5-1 38 0,-2-4-156 0,0 0 156 15,-7 3-155-15,-5 1 155 0,-7 3-742 0</inkml:trace>
  <inkml:trace contextRef="#ctx0" brushRef="#br1" timeOffset="17174">21172 15596 695 0,'0'0'0'0,"24"-10"0"0,18-5 0 15,-42 15 144-15,0 0-144 0,0 5 145 0,-23 14-145 16,23-19 128-16,0 0-128 0,-15 12 128 0,-4 1-128 0,19-13 81 15,0 0-81-15,-11 12 82 0,8-1-82 0,3-11 61 16,0 0-61-16,8 12 62 0,13 1-62 0,-21-13 62 16,0 0-62-16,28 17 63 0,5 2-63 0,-33-19 26 15,0 0-26-15,44 24 26 0,10 4-26 0,-54-28 21 16,0 0-21-16,59 25 21 0,7 1-21 0,-66-26 34 16,0 0-34-16,75 29 35 0,9 0-35 0,-84-29 1 0,0 0-1 15,75 24 2-15,-4-1-2 0,-71-23-2 0,0 0 2 16,54 12-1-16,-10-9 1 0,-44-3-181 0,0 0 181 15,36-2-181-15,-8-5 181 0,38-1-984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9:23:57.7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7862 764 169 0,'0'0'0'0,"0"0"77"16,0 0-77-16,7 24 77 0,2 19-77 0,-9-43 88 15,0 0-88-15,9 36 88 0,-4 7-88 0,-5-43 72 16,0 0-72-16,3 39 72 0,1 4-72 0,-4-43 57 16,0 0-57-16,0 32 58 0,-4-8-58 0,4-24 57 15,0 0-57-15,0 24 58 0,-3-8-58 0,3-16 44 0,0 0-44 16,-2 12 45-16,-1-5-45 0,3-7 36 15,0 0-36-15,-4 5 37 0,2-2-37 0,2-3 15 0,0 0-15 16,-8-8 16-16,-1-11-16 0,9 19 31 0,0 0-31 0,-7-28 31 16,2-4-31-16,5 32 18 0,0 0-18 0,-9-40 18 15,-1-11-18-15,10 51 18 0,0 0-18 0,-11-50 18 16,2-1-18-16,9 51 9 0,0 0-9 0,-8-51 10 16,-3-1-10-16,11 52 26 0,0 0-26 0,-2-46 26 15,-1 1-26-15,3 45 2 0,0 0-2 0,3-36 2 16,1 2-2-16,-4 34 6 0,0 0-6 0,9-31 7 15,1 7-7-15,-10 24 8 0,0 0-8 0,18-17 8 16,2 7-8-16,-20 10 14 0,0 0-14 0,25-5 15 16,1 5-15-16,-26 0 8 0,0 0-8 0,28 5 8 15,0 5-8-15,-28-10 15 0,0 0-15 0,24 12 16 16,-3 4-16-16,-21-16 23 0,0 0-23 0,12 17 24 16,-1-2-24-16,-11-15 22 0,0 0-22 0,3 19 22 0,-5 2-22 15,2-21 15-15,0 0-15 0,-10 24 16 0,-4 3-16 16,14-27 18-16,0 0-18 0,-21 27 19 0,-9 1-19 15,30-28 24-15,0 0-24 0,-26 24 25 0,-7-5-25 0,33-19 13 16,0 0-13-16,-26 17 13 0,-3-4-13 0,29-13 28 16,0 0-28-16,-25 9 28 0,4-4-28 0,21-5 19 15,0 0-19-15,-17 4 20 0,3-4-20 0,14 0 5 16,0 0-5-16,-9-4 5 0,6-1-5 0,3 5-34 16,0 0 34-16,3-7-33 0,11-1 33 0,-14 8-126 15,0 0 126-15,24-4-126 0,11 1 126 0,21-2-959 0</inkml:trace>
  <inkml:trace contextRef="#ctx0" brushRef="#br0" timeOffset="299.74">8265 654 438 0,'0'0'0'0,"0"0"88"0,0 0-88 0,0 0 89 16,0 0-89-16,0 0 87 0,0 0-87 0,0 0 87 15,0 7-87-15,0-7 70 0,0 0-70 0,0 9 70 16,-2 8-70-16,2-17 53 0,0 0-53 0,0 26 53 16,0 3-53-16,0-29 44 0,0 0-44 0,0 34 44 0,0 5-44 15,0-39 47-15,0 0-47 0,0 36 48 0,0-5-48 16,0-31 18-16,0 0-18 0,0 24 19 0,-2-5-19 15,2-19 13-15,0 0-13 0,0 9 14 0,2-9-14 0,-2 0-127 16,0 0 127-16,5-7-127 0,0-10 127 0,7-6-680 16</inkml:trace>
  <inkml:trace contextRef="#ctx0" brushRef="#br0" timeOffset="751.65">8798 572 561 0,'0'0'0'0,"0"0"74"0,0 0-74 0,-4-5 74 16,-8-2-74-16,12 7 73 0,0 0-73 0,-9-3 73 15,1-2-73-15,8 5 66 0,0 0-66 0,-9-4 67 16,0 1-67-16,9 3 59 0,0 0-59 0,-16 0 60 16,-4 3-60-16,20-3 57 0,0 0-57 0,-23 12 57 0,-3 4-57 15,26-16 45-15,0 0-45 0,-21 24 46 0,0 6-46 16,21-30 13-16,0 0-13 0,-12 36 13 0,0 7-13 15,12-43 32-15,0 0-32 0,-4 36 33 0,6 0-33 0,-2-36 4 16,0 0-4-16,9 34 5 0,1-1-5 0,-10-33 9 16,0 0-9-16,17 22 9 0,8-6-9 0,-25-16 15 15,0 0-15-15,33 5 16 0,2-5-16 0,-35 0 1 16,0 0-1-16,38-4 1 0,4-4-1 0,-42 8-91 16,0 0 91-16,38-16-90 0,-3 1 90 0,-35 15-149 15,0 0 149-15,37-21-149 0,-8-3 149 0,39-22-641 16</inkml:trace>
  <inkml:trace contextRef="#ctx0" brushRef="#br0" timeOffset="1920.16">9143 545 606 0,'0'3'0'0,"0"-3"112"0,0 0-112 0,-13 12 113 15,-1 4-113-15,14-16 77 0,0 0-77 0,-12 12 78 16,4-4-78-16,8-8 66 0,0 0-66 0,-16 16 67 16,-2 2-67-16,18-18 43 0,0 0-43 0,-13 21 43 15,4 1-43-15,9-22 27 0,0 0-27 0,-9 24 27 16,6 4-27-16,3-28 10 0,0 0-10 0,3 24 10 16,2-4-10-16,-5-20 19 0,0 0-19 0,9 22 20 15,5-4-20-15,-14-18 7 0,0 0-7 0,19 10 8 0,-1-2-8 16,-18-8 3-16,0 0-3 0,20 4 4 0,7-4-4 15,-27 0 3-15,0 0-3 0,21-7 3 0,3-5-3 16,-24 12-1-16,0 0 1 0,23-12 0 0,1-3 0 16,-24 15-17-16,0 0 17 0,17-16-16 0,4 1 16 0,-21 15-17 15,0 0 17-15,12-12-16 0,-1 0 16 0,-11 12-10 16,0 0 10-16,9-12-9 0,-2 3 9 0,-7 9-5 16,0 0 5-16,5-7-4 0,-2-1 4 0,-3 8-1 15,0 0 1-15,2-4 0 0,0 4 0 0,-2 0 0 16,0 0 0-16,0 0 1 0,0 4-1 0,0-4 14 15,0 0-14-15,0 15 15 0,0 6-15 0,0-21 4 16,0 0-4-16,5 31 4 0,7 5-4 0,-12-36 8 16,0 0-8-16,12 36 8 0,8 1-8 0,-20-37 8 0,0 0-8 15,24 28 8-15,0-4-8 0,-24-24 22 0,0 0-22 0,26 12 23 16,4-12-23-16,-30 0 7 0,0 0-7 0,21-7 7 16,0-10-7-16,-21 17 9 0,0 0-9 0,17-19 10 15,-3-9-10-15,-14 28 24 0,0 0-24 0,7-27 25 16,-2-6-25-16,-5 33 12 0,0 0-12 0,4-24 12 15,-8 2-12-15,4 22 10 0,0 0-10 0,-8-20 10 16,-1 4-10-16,9 16 17 0,0 0-17 0,-16-12 17 16,2 0-17-16,14 12 8 0,0 0-8 0,-12-7 8 15,-2 2-8-15,14 5 3 0,0 0-3 0,-7 0 4 16,2 2-4-16,5-2 0 0,0 0 0 0,2 14 1 16,7 3-1-16,-9-17-1 0,0 0 1 0,15 15 0 15,8 4 0-15,-23-19-1 0,0 0 1 0,28 9 0 16,5-1 0-16,-33-8-1 0,0 0 1 0,36-3-1 0,4-6 1 15,-40 9-1-15,0 0 1 0,41-17 0 0,0-10 0 16,-41 27 0-16,0 0 0 0,37-31 0 0,0-9 0 16,-37 40 12-16,0 0-12 0,29-36 12 0,-1-6-12 0,-28 42 9 15,0 0-9-15,17-40 10 0,-4 1-10 0,-13 39 9 16,0 0-9-16,5-31 10 0,-9 0-10 0,4 31 15 16,0 0-15-16,-10-24 16 0,-6 0-16 0,16 24 22 15,0 0-22-15,-14-15 23 0,-1 3-23 0,15 12 0 16,0 0 0-16,-14 0 1 0,-2 3-1 0,16-3 9 15,0 0-9-15,-14 24 10 0,2 12-10 0,12-36 1 16,0 0-1-16,-9 46 1 0,6 9-1 0,3-55 0 16,0 0 0-16,3 57 1 0,6 4-1 0,-9-61 3 0,0 0-3 15,14 55 3-15,5 0-3 0,-19-55 0 0,0 0 0 16,21 41 0-16,2-3 0 0,-23-38 5 0,0 0-5 16,24 29 5-16,2-10-5 0,-26-19 2 0,0 0-2 0,24 12 3 15,3-9-3-15,-27-3 0 0,0 0 0 0,26-3 0 16,3-6 0-16,-29 9 0 0,0 0 0 0,25-12 0 15,1-3 0-15,-26 15 5 0,0 0-5 0,21-19 5 16,0-5-5-16,-21 24 3 0,0 0-3 0,17-24 3 16,-8 0-3-16,-9 24 11 0,0 0-11 0,9-19 11 15,-6 4-11-15,-3 15 15 0,0 0-15 0,0-12 16 16,0 7-16-16,0 5 0 0,0 0 0 0,0 0 0 16,-3 1 0-16,3-1 3 0,0 0-3 0,0 12 4 15,0 14-4-15,0-26 0 0,0 0 0 0,5 24 1 16,3 9-1-16,-8-33-1 0,0 0 1 0,13 27 0 0,4 0 0 15,-17-27 0-15,0 0 0 0,19 16 0 0,7-8 0 16,-26-8-1-16,0 0 1 0,21 0 0 0,5-12 0 16,-26 12 1-16,0 0-1 0,21-15 2 0,0-12-2 0,-21 27 18 15,0 0-18-15,12-28 19 0,-1-1-19 0,-11 29 44 16,0 0-44-16,3-27 45 0,-8 3-45 0,5 24 38 16,0 0-38-16,-12-19 39 0,-12 3-39 0,24 16 16 15,0 0-16-15,-30-8 17 0,-8 1-17 0,38 7 13 16,0 0-13-16,-30-5 14 0,4 5-14 0,26 0-15 15,0 0 15-15,-21 15-14 0,7 6 14 0,14-21-141 16,0 0 141-16,-33 36-1324 0,66-72 1324 0</inkml:trace>
  <inkml:trace contextRef="#ctx0" brushRef="#br0" timeOffset="2204.41">11129 872 135 0,'0'0'0'16</inkml:trace>
  <inkml:trace contextRef="#ctx0" brushRef="#br0" timeOffset="3046.78">11298 591 651 0,'0'0'0'0,"0"0"83"0,0 0-83 0,0 0 84 15,0 0-84-15,0 0 79 0,0 0-79 0,0 0 79 16,0 0-79-16,0 0 64 0,0 0-64 0,0 0 65 16,0 0-65-16,0 0 41 0,0 0-41 0,0 0 42 15,0 0-42-15,0 0 41 0,0 0-41 0,0 0 42 16,-42-7-42-16,42 7 40 0,0 0-40 0,-26-5 40 15,-4 5-40-15,30 0 26 0,0 0-26 0,-28 0 26 16,6 5-26-16,22-5 18 0,0 0-18 0,-21 7 18 0,0 2-18 16,21-9 27-16,0 0-27 0,-12 15 27 0,6 4-27 15,6-19 12-15,0 0-12 0,4 20 13 0,4 4-13 16,-8-24 18-16,0 0-18 0,21 24 19 0,11 4-19 0,-32-28 8 16,0 0-8-16,33 27 9 0,9 1-9 0,-42-28 4 15,0 0-4-15,34 27 4 0,1-3-4 0,-35-24 7 16,0 0-7-16,30 24 7 0,-6-2-7 0,-24-22 22 15,0 0-22-15,21 21 22 0,-7-2-22 0,-14-19 12 16,0 0-12-16,9 17 13 0,-2 2-13 0,-7-19 10 16,0 0-10-16,-4 24 10 0,-1-2-10 0,5-22 17 15,0 0-17-15,-12 24 17 0,0 0-17 0,12-24 38 0,0 0-38 16,-18 20 39-16,-3-1-39 0,21-19 2 0,0 0-2 16,-26 12 2-16,-3-3-2 0,29-9 3 0,0 0-3 15,-30 3 4-15,4-8-4 0,26 5 0 0,0 0 0 0,-16-10 0 16,2-7 0-16,14 17-3 0,0 0 3 0,0-19-3 15,6-5 3-15,-6 24-3 0,0 0 3 0,12-24-3 16,9-4 3-16,-21 28-6 0,0 0 6 0,26-27-6 16,3 0 6-16,-29 27-3 0,0 0 3 0,32-28-3 15,1 1 3-15,-33 27-5 0,0 0 5 0,33-21-5 16,-2 2 5-16,-31 19-7 0,0 0 7 0,28-15-7 16,-2 6 7-16,-26 9-3 0,0 0 3 0,25-3-3 15,-6 3 3-15,-19 0-2 0,0 0 2 0,19 3-2 16,-2 1 2-16,-17-4-5 0,0 0 5 0,14 12-5 15,2 5 5-15,-16-17 2 0,0 0-2 0,12 19 2 16,2 8-2-16,-14-27 0 0,0 0 0 0,14 24 0 16,2 7 0-16,-16-31 0 0,0 0 0 0,21 21 0 0,0 1 0 15,-21-22-1-15,0 0 1 0,17 12 0 0,4-4 0 0,-21-8-3 16,0 0 3-16,21 4-2 0,0-11 2 16,-21 7 0-16,0 0 0 0,17-12 0 0,1-7 0 0,-18 19-11 15,0 0 11-15,12-20-10 0,-2-4 10 0,-10 24-56 16,0 0 56-16,7-24-56 0,-3 0 56 0,-4 24-107 15,0 0 107-15,-4-26-106 0,-4 2 106 0,8 24-202 16,0 0 202-16,-16-24-201 0,-7 3 201 0,-15-25-625 16</inkml:trace>
  <inkml:trace contextRef="#ctx0" brushRef="#br0" timeOffset="3242.24">11430 615 583 0,'5'3'0'0,"-5"-3"82"0,0 0-82 15,7 0 82-15,2 0-82 0,-9 0 87 0,0 0-87 16,14-3 87-16,3-6-87 0,-17 9 76 0,0 0-76 0,25-6 77 15,4 0-77-15,-29 6 46 0,0 0-46 0,33-3 46 16,2 3-46-16,-35 0 60 0,0 0-60 0,33 3 61 16,-7 3-61-16,-26-6 39 0,0 0-39 0,25 6 39 15,-8 6-39-15,-17-12 11 0,0 0-11 0,12 12 11 16,-3 0-11-16,-9-12-63 0,0 0 63 0,5 9-63 16,-1 1 63-16,-4-10-166 0,0 0 166 0,-4 9-165 15,-1 3 165-15,-5 12-597 0</inkml:trace>
  <inkml:trace contextRef="#ctx0" brushRef="#br0" timeOffset="3393.84">11557 769 539 0,'4'0'0'15,"-4"0"71"-15,0 0-71 0,21 0 72 0,15 0-72 16,-36 0 60-16,0 0-60 0,33 0 60 0,4-3-60 16,-37 3 41-16,0 0-41 0,28-2 41 0,0 2-41 0,-28 0-81 15,0 0 81-15,29 0-81 0,1 0 81 0,-30 0-105 16,0 0 105-16,56 0-357 0,-112 0 357 0</inkml:trace>
  <inkml:trace contextRef="#ctx0" brushRef="#br0" timeOffset="4638.89">12106 596 561 0,'0'0'0'0,"0"0"130"0,0 0-130 0,3 0 130 15,4-2-130-15,-7 2 118 0,0 0-118 0,6-3 119 16,-6 3-119-16,0 0 82 0,0 0-82 0,0 0 82 16,3-3-82-16,-3 3 46 0,0 0-46 0,0 0 46 0,-3 3-46 15,3-3 43-15,0 0-43 0,-13 5 43 0,-7 7-43 16,20-12 34-16,0 0-34 0,-23 19 35 0,-2 5-35 16,25-24 14-16,0 0-14 0,-20 27 15 0,-1 4-15 15,21-31 13-15,0 0-13 0,-14 40 13 0,5 8-13 0,9-48 16 16,0 0-16-16,-5 49 17 0,10 3-17 0,-5-52 33 15,0 0-33-15,9 44 33 0,5-4-33 0,-14-40 4 16,0 0-4-16,21 34 5 0,6-10-5 0,-27-24 10 16,0 0-10-16,28 12 11 0,2-9-11 0,-30-3 9 15,0 0-9-15,28 0 9 0,-2-10-9 0,-26 10 15 16,0 0-15-16,21-12 15 0,0-9-15 0,-21 21 8 16,0 0-8-16,17-18 8 0,-5 0-8 0,-12 18 9 15,0 0-9-15,9-18 9 0,-7-1-9 0,-2 19 15 0,0 0-15 16,0-17 15-16,-5 1-15 0,5 16 22 0,0 0-22 15,-6-15 23-15,-6-1-23 0,12 16 0 0,0 0 0 16,-9-17 1-16,1-2-1 0,8 19 4 0,0 0-4 0,-9-15 5 16,-1-2-5-16,10 17 0 0,0 0 0 0,-2-19 1 15,2 4-1-15,0 15 1 0,0 0-1 0,0-12 2 16,0 3-2-16,0 9-1 0,0 0 1 0,5-10 0 16,4 1 0-16,-9 9-1 0,0 0 1 0,8-7-1 15,3 2 1-15,-11 5-1 0,0 0 1 0,14-3-1 16,-2-1 1-16,-12 4-4 0,0 0 4 0,14-1-4 15,3 1 4-15,-17 0-1 0,0 0 1 0,16-4 0 16,-2 4 0-16,-14 0 0 0,0 0 0 0,16-3 0 16,-2-1 0-16,-14 4-2 0,0 0 2 0,15-5-1 15,-2-2 1-15,-13 7 0 0,0 0 0 0,10-8 0 0,0-4 0 16,-10 12 1-16,0 0-1 0,9-12 1 0,-4-4-1 16,-5 16 1-16,0 0-1 0,4-15 1 0,-4 0-1 15,0 15 1-15,0 0-1 0,-4-12 1 0,-1-4-1 0,5 16 3 16,0 0-3-16,-3-12 4 0,-3 4-4 0,6 8 0 15,0 0 0-15,-3-9 1 0,-1-1-1 0,4 10 1 16,0 0-1-16,-1-5 2 0,1-2-2 0,0 7 0 16,0 0 0-16,0-5 0 0,1 5 0 0,-1 0 1 15,0 0-1-15,4 0 1 0,-1 1-1 0,-3-1 0 16,0 0 0-16,9 11 0 0,0 4 0 0,-9-15-4 16,0 0 4-16,10 21-4 0,3 6 4 0,-13-27-1 15,0 0 1-15,10 31-1 0,0 1 1 0,-10-32 1 0,0 0-1 16,7 35 2-16,-1 1-2 0,-6-36 1 0,0 0-1 0,0 39 2 15,0 0-2-15,0-39 2 0,0 0-2 0,-4 33 2 16,1 1-2-16,3-34 10 0,0 0-10 0,-2 24 10 16,-2-8-10-16,4-16 0 0,0 0 0 0,-3 8 1 15,1-8-1-15,2 0-17 0,0 0 17 0,-5-8-17 16,3-11 17-16,2 19-85 0,0 0 85 0,0-21-85 16,0-3 85-16,0 24-138 0,0 0 138 0,2-19-137 15,3-1 137-15,-5 20-128 0,0 0 128 0,5-16-127 16,2 1 127-16,-7 15-97 0,0 0 97 0,9-12-97 15,2 2 97-15,-11 10-24 0,0 0 24 0,12-9-23 16,3 4 23-16,-15 5 15 0,0 0-15 0,14-7 15 16,2 4-15-16,-16 3 84 0,0 0-84 0,19-9 85 15,2 2-85-15,-21 7 83 0,0 0-83 0,19-8 84 0,0-1-84 16,-19 9 65-16,0 0-65 0,16-12 66 0,0-3-66 16,-16 15 50-16,0 0-50 0,14-16 51 0,-2-4-51 15,-12 20 55-15,0 0-55 0,9-19 55 0,-4 4-55 16,-5 15 32-16,0 0-32 0,5-16 32 0,-1 8-32 0,-4 8 15 15,0 0-15-15,3-9 16 0,1 6-16 0,-4 3 37 16,0 0-37-16,0 0 37 0,0 8-37 0,0-8 5 16,0 0-5-16,0 22 5 0,-4 8-5 0,4-30 5 15,0 0-5-15,-5 30 6 0,3 6-6 0,2-36 22 16,0 0-22-16,-2 40 23 0,-3 3-23 0,5-43 0 16,0 0 0-16,-2 34 1 0,1-7-1 0,1-27-11 15,0 0 11-15,0 17-10 0,0-5 10 0,0-12-175 0,0 0 175 16,8-3-175-16,5-11 175 0,4-1-980 0</inkml:trace>
  <inkml:trace contextRef="#ctx0" brushRef="#br0" timeOffset="5224.33">12855 603 572 0,'0'0'0'16,"0"0"86"-16,0 0-86 0,0 12 87 0,2 3-87 0,-2-15 126 15,0 0-126-15,3 21 127 0,1 6-127 0,-4-27 96 16,0 0-96-16,3 31 97 0,2 2-97 0,-5-33 65 16,0 0-65-16,4 39 66 0,1 7-66 0,-5-46 33 15,0 0-33-15,4 43 34 0,-3-3-34 0,-1-40 26 16,0 0-26-16,4 36 26 0,-4-9-26 0,0-27 23 16,0 0-23-16,3 24 24 0,-3-9-24 0,0-15 3 15,0 0-3-15,2 9 4 0,2-12-4 0,-4 3 15 0,0 0-15 16,3-14 15-16,2-8-15 0,-5 22 3 0,0 0-3 15,7-29 4-15,2-9-4 0,-9 38 0 0,0 0 0 16,9-36 1-16,3-7-1 0,-12 43 2 0,0 0-2 0,17-39 2 16,1 3-2-16,-18 36-1 0,0 0 1 0,17-36 0 15,4 5 0-15,-21 31-1 0,0 0 1 0,21-28-1 16,0 10 1-16,-21 18 1 0,0 0-1 0,17-9 1 16,4 6-1-16,-21 3 1 0,0 0-1 0,18 3 1 15,-3 12-1-15,-15-15 1 0,0 0-1 0,14 16 1 16,-2 8-1-16,-12-24 1 0,0 0-1 0,9 27 1 15,-4 1-1-15,-5-28 1 0,0 0-1 0,4 36 1 16,-2 3-1-16,-2-39 3 0,0 0-3 0,0 34 3 16,-2 2-3-16,2-36 18 0,0 0-18 0,-4 28 19 15,1-1-19-15,3-27-10 0,0 0 10 0,-2 17-10 16,-1-1 10-16,3-16-179 0,0 0 179 0,-2 6-179 0,0 0 179 16,0 9-802-16</inkml:trace>
  <inkml:trace contextRef="#ctx0" brushRef="#br0" timeOffset="5404.86">13026 797 695 0,'0'0'0'0,"0"0"122"15,0 0-122-15,14 3 122 0,14 0-122 0,-28-3 106 16,0 0-106-16,22 4 107 0,6 1-107 0,-28-5 63 16,0 0-63-16,26 0 64 0,4 0-64 0,-30 0 8 15,0 0-8-15,24 0 8 0,2 0-8 0,-26 0-42 16,0 0 42-16,27 0-41 0,-1 3 41 0,-26-3-122 15,0 0 122-15,21-3-122 0,-6 3 122 0,24-3-636 0</inkml:trace>
  <inkml:trace contextRef="#ctx0" brushRef="#br0" timeOffset="5795.35">13514 694 135 0,'0'0'0'0,"0"0"101"0,0 0-101 0,3 3 102 15,-3 2-102-15,0-5 119 0,0 0-119 0,2 4 120 16,-2-1-120-16,0-3 97 0,0 0-97 0,0 0 98 16,0 0-98-16,0 0 73 0,0 0-73 0,0 0 73 0,0 0-73 15,0 0 63-15,0 0-63 0,0 0 63 0,0 0-63 16,0 0 41-16,0 0-41 0,0 0 41 0,3 4-41 15,-3-4 18-15,0 0-18 0,0 5 19 0,0 2-19 0,0-7 30 16,0 0-30-16,-5 17 30 0,2 5-30 0,3-22 28 16,0 0-28-16,-4 27 28 0,-1 1-28 0,5-28 44 15,0 0-44-15,0 29 44 0,0 5-44 0,0-34 9 16,0 0-9-16,5 28 9 0,2 1-9 0,-7-29 22 16,0 0-22-16,11 25 23 0,4-4-23 0,-15-21 3 15,0 0-3-15,14 15 3 0,5-3-3 0,-19-12 6 16,0 0-6-16,21 6 7 0,2-6-7 0,-23 0-2 15,0 0 2-15,21-6-1 0,1-6 1 0,-22 12-103 0,0 0 103 16,25-8-103-16,-1-6 103 0,25-6-845 0</inkml:trace>
  <inkml:trace contextRef="#ctx0" brushRef="#br0" timeOffset="6098.53">13918 682 740 0,'-2'3'0'0,"2"-3"138"0,0 0-138 0,0 12 138 16,5 9-138-16,-5-21 117 0,0 0-117 0,0 19 118 15,4 1-118-15,-4-20 73 0,0 0-73 0,0 28 74 16,0 2-74-16,0-30 41 0,0 0-41 0,1 31 41 16,3 2-41-16,-4-33 35 0,0 0-35 0,7 31 36 15,3 1-36-15,-10-32 38 0,0 0-38 0,11 31 38 0,3-7-38 16,-14-24 8-16,0 0-8 0,14 21 8 0,7-6-8 15,-21-15 7-15,0 0-7 0,20 10 7 0,5-5-7 0,-25-5 15 16,0 0-15-16,23 0 15 0,-3-5-15 0,-20 5 0 16,0 0 0-16,21-10 0 0,-3-2 0 0,-18 12-58 15,0 0 58-15,15-15-58 0,-4-3 58 0,-11 18-120 16,0 0 120-16,7-15-119 0,-2-5 119 0,7-18-910 16</inkml:trace>
  <inkml:trace contextRef="#ctx0" brushRef="#br0" timeOffset="6335.9">13780 557 639 0,'5'3'0'0,"-5"-3"133"0,0 0-133 0,13 7 133 16,7-2-133-16,-20-5 123 0,0 0-123 0,27 4 123 16,6-1-123-16,-33-3 117 0,0 0-117 15,35 0 118-15,6 0-118 0,-41 0 47 16,0 0-47-16,35-3 47 0,3 3-47 0,-38 0 18 0,0 0-18 0,34 0 19 15,-8 0-19-15,-26 0 37 0,0 0-37 0,21 3 37 16,-9 2-37-16,-12-5-1 0,0 0 1 0,9 7 0 16,-8 5 0-16,-1-12-199 0,0 0 199 0,-7 15-198 15,-8 3 198-15,15-18-188 0,0 0 188 0,-27 22-187 16,-6-2 187-16,-29 20-507 0</inkml:trace>
  <inkml:trace contextRef="#ctx0" brushRef="#br0" timeOffset="6470.54">13662 906 628 0,'3'0'0'15,"-3"0"159"-15,0 0-159 0,23 16 160 0,10 8-160 16,-33-24 184-16,0 0-184 0,38 18 184 0,9 3-184 0,-47-21 128 16,0 0-128-16,42 19 128 0,2 1-128 15,-44-20 72-15,0 0-72 0,34 19 73 16,-6 2-73-16,-28-21-176 0,0 0 176 0,11 20-176 0,-13-1 176 0,11 21-919 16</inkml:trace>
  <inkml:trace contextRef="#ctx0" brushRef="#br0" timeOffset="8421.74">7775 3812 841 0,'0'0'0'0,"0"0"0"0,0 0 0 0,0 0 81 0,0 0-81 16,0 0 82-16,0 0-82 0,0 0 65 0,0 0-65 15,0 0 66-15,0 0-66 0,0 0 58 0,0 0-58 0,0 0 58 16,0 0-58-16,0 0 35 0,0 0-35 0,0 0 36 15,-3 19-36-15,3-19 3 0,0 0-3 0,0 24 4 16,0 10-4-16,0-34 1 0,0 0-1 0,0 39 2 16,-4 6-2-16,4-45 5 0,0 0-5 0,-2 49 5 15,1 11-5-15,1-60 5 0,0 0-5 0,0 64 6 16,0 9-6-16,0-73 32 0,0 0-32 0,-2 100 32 16,2 21-32-16,0-121 4 0,0 0-4 0,-4 110 4 15,4-2-4-15,0-108 17 0,0 0-17 0,-5 101 17 16,2-5-17-16,3-96 9 0,0 0-9 0,-9 89 9 15,4-5-9-15,5-84 24 0,0 0-24 0,-7 82 25 0,7-3-25 16,0-79 30-16,0 0-30 0,-5 79 30 16,1 0-30-16,4-79 53 0,0 0-53 0,-5 73 54 0,1-4-54 15,4-69 19-15,0 0-19 0,-5 55 20 0,2-9-20 0,3-46 23 16,0 0-23-16,0 31 24 0,0-11-24 0,0-20 15 16,0 0-15-16,-4 19 15 0,4-3-15 0,0-16 9 15,0 0-9-15,-2 15 10 0,1-1-10 0,1-14 9 16,0 0-9-16,-2 10 10 0,2-1-10 0,0-9-40 15,0 0 40-15,-4 5-39 0,-1-5 39 0,5 0-189 16,0 0 189-16,-3-14-189 0,-6-10 189 0,-3-14-936 16</inkml:trace>
  <inkml:trace contextRef="#ctx0" brushRef="#br0" timeOffset="9968.57">7904 3676 371 0,'0'0'0'0,"7"6"0"0,-2 0 0 0,-5-6 42 16,0 0-42-16,12 2 42 0,6 2-42 0,-18-4 90 15,0 0-90-15,21 3 91 0,5-6-91 0,-26 3 60 16,0 0-60-16,26 0 60 0,7 0-60 0,-33 0 62 16,0 0-62-16,30 3 63 0,5 0-63 0,-35-3 53 15,0 0-53-15,36 4 53 0,2 1-53 0,-38-5 38 16,0 0-38-16,40 7 38 0,6-2-38 0,-46-5 41 0,0 0-41 16,50 8 41-16,6 3-41 0,-56-11 39 0,0 0-39 15,54 8 40-15,4-1-40 0,-58-7 16 0,0 0-16 16,59 12 17-16,3 0-17 0,-62-12 13 0,0 0-13 0,77 16 13 15,12 1-13-15,-89-17 17 0,0 0-17 0,84 15 17 16,-3-3-17-16,-81-12 8 0,0 0-8 0,72 16 8 16,-11 2-8-16,-61-18 9 0,0 0-9 0,66 16 9 15,-1 1-9-15,-65-17 8 0,0 0-8 0,67 15 8 16,-2 1-8-16,-65-16 3 0,0 0-3 0,54 8 4 16,-7-1-4-16,-47-7 6 0,0 0-6 0,47 9 6 15,-2-2-6-15,-45-7 7 0,0 0-7 0,44 8 7 16,-2-4-7-16,-42-4 7 0,0 0-7 0,43 5 8 15,3-2-8-15,-46-3 8 0,0 0-8 0,40 4 8 16,-2-4-8-16,-38 0 23 0,0 0-23 0,31 3 24 16,-5-1-24-16,-26-2 6 0,0 0-6 0,21 3 7 0,-7 1-7 15,-14-4 9-15,0 0-9 0,12 3 10 0,-8-3-10 16,-4 0 15-16,0 0-15 0,5 5 16 0,-1-1-16 16,-4-4 1-16,0 0-1 0,0 5 1 0,0 5-1 0,0-10 3 15,0 0-3-15,0 17 4 0,0 5-4 0,0-22 11 16,0 0-11-16,0 24 11 0,0 0-11 0,0-24 3 15,0 0-3-15,0 31 4 0,0 2-4 0,0-33 3 16,0 0-3-16,5 34 3 0,-2 2-3 0,-3-36 1 16,0 0-1-16,4 39 2 0,-2 8-2 0,-2-47 0 15,0 0 0-15,0 44 0 0,0 6 0 0,0-50 3 16,0 0-3-16,0 51 3 0,3 2-3 0,-3-53 2 0,0 0-2 16,0 55 2-16,2 3-2 0,-2-58 0 0,0 0 0 15,2 59 0-15,-1 4 0 0,-1-63 1 0,0 0-1 16,4 75 2-16,-4 8-2 0,0-83 1 0,0 0-1 0,0 78 2 15,3-6-2-15,-3-72 0 0,0 0 0 0,0 69 0 16,0-4 0-16,0-65 3 0,0 0-3 0,0 65 3 16,2 0-3-16,-2-65 2 0,0 0-2 0,3 53 2 15,3-5-2-15,-6-48 0 0,0 0 0 0,3 45 0 16,1-2 0-16,-4-43 1 0,0 0-1 0,5 43 2 16,2-1-2-16,-7-42 9 0,0 0-9 0,5 40 10 15,4-6-10-15,-9-34 3 0,0 0-3 0,3 36 4 16,-3-3-4-16,0-33 7 0,0 0-7 0,0 30 7 15,0 1-7-15,0-31 0 0,0 0 0 0,0 29 0 16,-3-3 0-16,3-26 0 0,0 0 0 0,0 24 1 0,0-9-1 16,0-15-1-16,0 0 1 0,-4 14 0 0,3-4 0 15,1-10-3-15,0 0 3 0,0 9-3 0,-4-4 3 16,4-5 0-16,0 0 0 0,-5 4 0 0,-7-4 0 0,12 0 0 16,0 0 0-16,-18-2 0 0,-3-2 0 0,21 4 2 15,0 0-2-15,-26-6 3 0,-5-3-3 0,31 9 13 16,0 0-13-16,-31-7 13 0,-3-1-13 0,34 8 15 15,0 0-15-15,-34-9 16 0,-1 2-16 0,35 7 9 16,0 0-9-16,-37-12 10 0,-1-3-10 0,38 15 34 16,0 0-34-16,-35-12 34 0,2 0-34 0,33 12 9 15,0 0-9-15,-38-12 10 0,-4-4-10 0,42 16 6 16,0 0-6-16,-44-8 6 0,-3-4-6 0,47 12 9 16,0 0-9-16,-49-4 9 0,1 1-9 0,48 3 3 0,0 0-3 15,-42-3 3-15,0 1-3 0,42 2 0 0,0 0 0 16,-44 0 0-16,3-4 0 0,41 4 1 0,0 0-1 15,-47-3 2-15,-4-4-2 0,51 7 9 0,0 0-9 0,-50-2 9 16,-1-4-9-16,51 6 3 0,0 0-3 0,-51-4 4 16,3 2-4-16,48 2 7 0,0 0-7 0,-47-3 7 15,5 0-7-15,42 3 32 0,0 0-32 0,-42-6 33 16,-2 3-33-16,44 3-1 0,0 0 1 0,-47-7-1 16,2 2 1-16,45 5 0 0,0 0 0 0,-47-7 0 15,5-1 0-15,42 8 0 0,0 0 0 0,-43-12 0 16,1 0 0-16,42 12-3 0,0 0 3 0,-42-11-2 15,7-1 2-15,35 12 0 0,0 0 0 0,-35-12 0 16,4 0 0-16,31 12-2 0,0 0 2 0,-30-8-2 16,4-4 2-16,26 12-5 0,0 0 5 0,-26-11-5 15,0 3 5-15,26 8-1 0,0 0 1 0,-24-9 0 0,3 3 0 16,21 6-2-16,0 0 2 0,-26-6-2 0,-4 3 2 16,30 3 0-16,0 0 0 0,-30-7 0 0,1 5 0 15,29 2 0-15,0 0 0 0,-30-3 0 0,8-4 0 0,22 7-1 16,0 0 1-16,-25-2-1 0,-1-1 1 0,26 3 0 15,0 0 0-15,-21-3 0 0,0-4 0 0,21 7-4 16,0 0 4-16,-17-5-3 0,1-7 3 0,16 12-32 16,0 0 32-16,-10-11-32 0,1-2 32 0,9 13-130 15,0 0 130-15,0-16-129 0,9 1 129 0,-9 15-120 16,0 0 120-16,10-16-120 0,6 1 120 0,6-14-933 16</inkml:trace>
  <inkml:trace contextRef="#ctx0" brushRef="#br0" timeOffset="10538.38">8808 5717 583 0,'0'0'0'0,"0"3"0"0,0 4 0 0,0-7 60 16,0 0-60-16,0 15 60 0,-2 11-60 0,2-26 93 0,0 0-93 15,0 34 93-15,-3 11-93 0,3-45 98 0,0 0-98 16,0 50 98-16,-4 1-98 0,4-51 45 0,0 0-45 15,-1 58 45-15,1 7-45 0,0-65 46 0,0 0-46 0,-2 67 47 16,0 2-47-16,2-69 42 0,0 0-42 0,-7 84 42 16,2 6-42-16,5-90 34 0,0 0-34 0,-5 79 34 15,-2-5-34-15,7-74 15 0,0 0-15 0,-5 51 15 16,-1-15-15-16,6-36 31 0,0 0-31 0,-3 31 31 16,-1-7-31-16,4-24 18 0,0 0-18 0,-5 19 18 15,2-4-18-15,3-15 1 0,0 0-1 0,0 12 2 16,-4-3-2-16,4-9-54 0,0 0 54 0,-2 8-53 15,2-4 53-15,0-4-153 0,0 0 153 0,-3 3-152 16,3-1 152-16,-5 5-757 0</inkml:trace>
  <inkml:trace contextRef="#ctx0" brushRef="#br0" timeOffset="11244.31">8259 6799 337 0,'0'0'0'15,"6"0"0"-15,6 2 0 0,-12-2 100 0,0 0-100 0,5 2 101 0,2 1-101 0,-7-3 101 16,0 0-101-16,5 0 101 0,2 4-101 15,-7-4 101-15,0 0-101 0,18 5 102 0,2 2-102 0,-20-7 90 16,0 0-90-16,30 7 91 0,10-2-91 0,-40-5 55 16,0 0-55-16,42 5 56 0,3-2-56 0,-45-3 48 15,0 0-48-15,47 4 48 0,0-4-48 0,-47 0 20 16,0 0-20-16,51 0 20 0,1 0-20 0,-52 0 19 16,0 0-19-16,56 0 20 0,3-4-20 0,-59 4 34 15,0 0-34-15,58-1 34 0,-6-1-34 0,-52 2 10 16,0 0-10-16,47-2 11 0,-5 2-11 0,-42 0 12 0,0 0-12 15,35 2 13-15,-2 1-13 0,-33-3 25 0,0 0-25 16,26 7 26-16,-2-2-26 0,-24-5 6 0,0 0-6 0,21 7 6 16,-3 0-6-16,-18-7 4 0,0 0-4 0,13 10 5 15,-4 0-5-15,-9-10 0 0,0 0 0 0,7 9 1 16,-3 0-1-16,-4-9-37 0,0 0 37 0,1 6-36 16,-1-2 36-16,0-4-189 0,0 0 189 0,-3 0-188 15,-2 2 188-15,-4 1-754 0</inkml:trace>
  <inkml:trace contextRef="#ctx0" brushRef="#br0" timeOffset="13480.19">8146 3599 169 0,'0'0'0'16,"0"0"0"-16,-2 7 0 0,2-7 77 0,0 0-77 0,6 0 77 15,-1-3-77-15,-5 3 76 0,0 0-76 0,7-5 77 16,-4-2-77-16,-3 7 81 0,0 0-81 0,6-7 81 15,-3-2-81-15,-3 9 80 0,0 0-80 0,5-12 81 16,-5-5-81-16,0 17 46 0,0 0-46 0,4-22 47 16,-3-6-47-16,-1 28 39 0,0 0-39 0,4-32 40 15,-1-7-40-15,-3 39 34 0,0 0-34 0,4-43 34 16,-2-9-34-16,-2 52 22 0,0 0-22 0,3-51 22 16,2-4-22-16,-5 55 41 0,0 0-41 0,4-55 41 15,-1 4-41-15,-3 51 32 0,0 0-32 0,-3-43 33 16,-1 4-33-16,4 39 43 0,0 0-43 0,-5-35 44 0,-2 10-44 15,7 25 57-15,0 0-57 0,-5-26 57 0,-4 9-57 16,9 17 15-16,0 0-15 0,-8-19 15 0,-1 4-15 16,9 15 45-16,0 0-45 0,-9-12 45 0,2 0-45 0,7 12 7 15,0 0-7-15,-5-6 8 0,1 0-8 0,4 6 5 16,0 0-5-16,-1-4 6 0,-3 3-6 0,4 1 15 16,0 0-15-16,-5 0 15 0,3 0-15 0,2 0 3 15,0 0-3-15,-5 0 3 0,0 0-3 0,5 0 6 16,0 0-6-16,-9 0 6 0,0 0-6 0,9 0 13 15,0 0-13-15,-12 0 14 0,-9-4-14 0,21 4 23 16,0 0-23-16,-24-3 24 0,-6-4-24 0,30 7 3 16,0 0-3-16,-29-5 3 0,-3-4-3 0,32 9 13 0,0 0-13 15,-38-12 14-15,0 2-14 0,38 10 15 0,0 0-15 0,-37-9 16 16,2-3-16-16,35 12 8 0,0 0-8 16,-38-10 9-16,-4-2-9 0,42 12 9 0,0 0-9 0,-44-9 10 15,-4-3-10-15,48 12 15 0,0 0-15 0,-47-6 15 16,-2 0-15-16,49 6 3 0,0 0-3 0,-45-8 4 15,-2 1-4-15,47 7 6 0,0 0-6 0,-46-9 7 16,3-3-7-16,43 12 7 0,0 0-7 0,-44-12 8 16,-5 0-8-16,49 12 3 0,0 0-3 0,-48-10 3 15,-6-2-3-15,54 12 6 0,0 0-6 0,-51-12 6 16,1 4-6-16,50 8 3 0,0 0-3 0,-47-4 3 16,3 1-3-16,44 3 0 0,0 0 0 0,-42-4 0 15,-1 8 0-15,43-4 4 0,0 0-4 0,-46 0 5 16,3 0-5-16,43 0 0 0,0 0 0 0,-42 3 1 0,4-3-1 15,38 0 0-15,0 0 0 0,-35 0 1 0,-2 0-1 16,37 0-1-16,0 0 1 0,-26 0 0 0,5 0 0 16,21 0-1-16,0 0 1 0,-17 0 0 0,5-3 0 0,12 3-1 15,0 0 1-15,-13 0 0 0,8 0 0 0,5 0-8 16,0 0 8-16,-9 3-7 0,6-3 7 0,3 0-4 16,0 0 4-16,-5 4-3 0,1-4 3 0,4 0-6 15,0 0 6-15,0 0-6 0,0 5 6 0,0-5-8 16,0 0 8-16,0 3-7 0,0 1 7 0,0-4-3 15,0 0 3-15,0 8-3 0,-3 4 3 0,3-12 0 16,0 0 0-16,-2 7 0 0,2 2 0 0,0-9-2 16,0 0 2-16,-3 6-1 0,3 0 1 0,0-6 0 0,0 0 0 15,-4 3 0-15,4 0 0 0,0-3-151 0,0 0 151 16,0 0-151-16,-2 6 151 0,2-6-133 0,0 0 133 16,0 3-922-16,0-6 922 0</inkml:trace>
  <inkml:trace contextRef="#ctx0" brushRef="#br0" timeOffset="14966.66">9409 3867 415 0,'0'0'0'0,"0"0"0"16,12-24 0-16,-12 24 53 0,0 0-53 0,9-19 53 15,0-5-53-15,-9 24 67 0,0 0-67 0,5-28 67 16,4-4-67-16,-9 32 73 0,0 0-73 0,7-36 73 16,1-4-73-16,-8 40 45 0,0 0-45 0,6-42 46 15,-3-8-46-15,-3 50 49 0,0 0-49 0,-3-52 50 16,-3 1-50-16,6 51 37 0,0 0-37 0,-8-56 38 15,1-6-38-15,7 62 25 0,0 0-25 0,-6-60 26 16,3 2-26-16,3 58 26 0,0 0-26 0,-5-55 26 16,5 3-26-16,0 52 33 0,0 0-33 0,2-48 33 0,4 6-33 15,-6 42 29-15,0 0-29 0,4-40 29 0,3 6-29 0,-7 34 39 16,0 0-39-16,7-33 39 0,2 1-39 16,-9 32 15-16,0 0-15 0,8-28 15 0,5-2-15 0,-13 30 13 15,0 0-13-15,12-24 13 0,-2 5-13 0,-10 19 26 16,0 0-26-16,9-19 26 0,1 5-26 0,-10 14 6 15,0 0-6-15,9-12 6 0,0 2-6 0,-9 10 9 16,0 0-9-16,5-12 10 0,2 3-10 0,-7 9 3 16,0 0-3-16,9-6 4 0,-1 0-4 0,-8 6 2 15,0 0-2-15,13-6 3 0,-5 2-3 0,-8 4 5 16,0 0-5-16,12-2 5 0,6-1-5 0,-18 3 2 0,0 0-2 16,14 0 2-16,7 0-2 0,-21 0 1 0,0 0-1 15,21 5 2-15,5 2-2 0,-26-7 4 0,0 0-4 16,24 9 5-16,6 1-5 0,-30-10 12 0,0 0-12 0,29 8 12 15,6 1-12-15,-35-9 3 0,0 0-3 0,33 10 4 16,2 2-4-16,-35-12 7 0,0 0-7 0,33 9 7 16,2 3-7-16,-35-12 7 0,0 0-7 0,38 12 8 15,4-4-8-15,-42-8 0 0,0 0 0 0,47 11 1 16,0-3-1-16,-47-8 3 0,0 0-3 0,51 12 3 16,3 0-3-16,-54-12 0 0,0 0 0 0,49 16 0 15,-1-4 0-15,-48-12-1 0,0 0 1 0,47 15 0 16,-3 0 0-16,-44-15 1 0,0 0-1 0,47 12 1 15,0 0-1-15,-47-12 1 0,0 0-1 0,49 7 1 16,3-2-1-16,-52-5 1 0,0 0-1 0,51 4 1 16,1-4-1-16,-52 0 9 0,0 0-9 0,49 3 9 0,-2 2-9 15,-47-5 3-15,0 0-3 0,43 4 4 0,-1-1-4 16,-42-3 0-16,0 0 0 0,42 2 1 0,1 1-1 16,-43-3 5-16,0 0-5 0,39 4 5 0,3-1-5 0,-42-3 3 15,0 0-3-15,34 4 3 0,1 1-3 0,-35-5 2 16,0 0-2-16,33 3 2 0,0-3-2 0,-33 0 5 15,0 0-5-15,27 4 5 0,-3-4-5 0,-24 0 0 16,0 0 0-16,17 0 1 0,1-4-1 0,-18 4 1 16,0 0-1-16,12 0 2 0,-3-3-2 0,-9 3-55 15,0 0 55-15,3 0-54 0,-1 0 54 0,-2 0-136 16,0 0 136-16,7-4-969 0,-14 8 969 0</inkml:trace>
  <inkml:trace contextRef="#ctx0" brushRef="#br0" timeOffset="20896.57">8026 3359 180 0,'0'0'0'0,"0"0"0"16,0 0 0-16,0 0 78 0,0 0-78 0,0 0 78 16,0 0-78-16,0 0 89 0,0 0-89 0,0 0 89 15,0 0-89-15,0 0 83 0,0 0-83 0,0 0 84 16,0 0-84-16,0 0 71 0,0 0-71 0,0 0 71 16,0 0-71-16,0 0 56 0,0 0-56 0,0 0 56 15,12 23-56-15,-12-23 40 0,0 0-40 0,11 24 40 16,4 7-40-16,-15-31 46 0,0 0-46 0,12 29 47 15,-1 1-47-15,-11-30 52 0,0 0-52 0,10 31 52 16,1 2-52-16,-11-33 37 0,0 0-37 0,9 31 38 16,-1 0-38-16,-8-31 35 0,0 0-35 0,7 24 35 0,-2-4-35 15,-5-20 33-15,0 0-33 0,7 19 33 0,-1-7-33 16,-6-12 13-16,0 0-13 0,3 12 14 0,6-9-14 16,-9-3 31-16,0 0-31 0,3 0 31 0,3-3-31 0,-6 3 10 15,0 0-10-15,5-9 11 0,2-3-11 0,-7 12-3 16,0 0 3-16,8-18-2 0,-2-3 2 0,-6 21-20 15,0 0 20-15,7-26-19 0,1 1 19 0,-8 25-16 16,0 0 16-16,6-26-15 0,-3 2 15 0,-3 24-20 16,0 0 20-16,5-17-19 0,2-2 19 0,-7 19-8 15,0 0 8-15,9-16-8 0,-4 5 8 0,-5 11-10 16,0 0 10-16,4-12-9 0,1 0 9 0,-5 12-8 16,0 0 8-16,0-9-8 0,0 2 8 0,0 7 0 0,0 0 0 15,0-8 0-15,0 1 0 0,0 7 10 0,0 0-10 16,0-5 11-16,-5 1-11 0,5 4 35 0,0 0-35 15,-4-3 35-15,-1-2-35 0,5 5 42 0,0 0-42 0,-4 0 42 16,-4-4-42-16,8 4 39 0,0 0-39 0,-9 0 40 16,-3 0-40-16,12 0 26 0,0 0-26 0,-16 4 26 15,-1-3-26-15,17-1 35 0,0 0-35 0,-26 7 36 16,-13 2-36-16,39-9 31 0,0 0-31 0,-33 7 31 16,2-2-31-16,31-5 3 0,0 0-3 0,-30 7 3 15,1-4-3-15,29-3-33 0,0 0 33 0,-21 5-33 16,3-1 33-16,18-4-81 0,0 0 81 0,-42 5-1161 15,84-10 1161-15</inkml:trace>
  <inkml:trace contextRef="#ctx0" brushRef="#br0" timeOffset="23346.42">5972 3133 751 0,'0'0'0'0,"0"0"0"15,0 0 0-15,0 0-141 0,0 0 141 0,0 0-140 16,0 0 140-16,0 0-30 0,0 0 30 0,0 0-30 15,0 0 30-15,0 0-3 0,0 0 3 0,0 0-2 16,0 0 2-16,0 0 2 0,0 0-2 0,0 0 2 16,0 0-2-16,0 0 25 0,0 0-25 0,0 0 26 15,0 0-26-15,0 0 45 0,0 0-45 0,0 0 46 16,0 0-46-16,0 0 45 0,0 0-45 0,0 0 46 16,0 0-46-16,0 0 46 0,0 0-46 0,0 0 47 15,0 0-47-15,0 0 42 0,0 0-42 0,0 0 43 0,0 0-43 16,0 0 18-16,0 0-18 0,0 0 19 0,0 0-19 15,0 0 37-15,0 0-37 0,0 0 37 0,0 0-37 16,0 0 6-16,0 0-6 0,0 0 6 0,0 0-6 0,0 0 18 16,0 0-18-16,0 0 19 0,0 0-19 0,0 0 1 15,0 0-1-15,0 0 1 0,0 0-1 0,0 0-107 16,0 0 107-16,0 0-107 0,0 0 107 0,0 0-490 16</inkml:trace>
  <inkml:trace contextRef="#ctx0" brushRef="#br0" timeOffset="31676.1">6528 2708 449 0,'0'0'0'0,"0"0"0"0,5 24 0 0,-5-24-1 16,0 0 1-16,0 9-1 0,-4-2 1 0,4-7 18 15,0 0-18-15,-1 8 18 0,-8-1-18 0,9-7 37 16,0 0-37-16,-9 21 38 0,-3 10-38 0,12-31 53 16,0 0-53-16,-12 32 54 0,3 4-54 0,9-36 48 15,0 0-48-15,-9 43 49 0,1 7-49 0,8-50 55 16,0 0-55-16,-7 53 55 0,2 5-55 0,5-58 61 0,0 0-61 16,-9 58 62-16,0 6-62 0,9-64 51 0,0 0-51 15,-7 60 52-15,2 1-52 0,5-61 33 0,0 0-33 0,-4 55 33 16,3-7-33-16,1-48 16 0,0 0-16 0,-4 46 17 15,4-1-17-15,0-45 29 0,0 0-29 0,-3 34 29 16,3-5-29-16,0-29 5 0,0 0-5 0,0 35 6 16,0-5-6-16,0-30 17 0,0 0-17 0,-4 30 17 15,4-8-17-15,0-22 15 0,0 0-15 0,-1 20 15 16,1-1-15-16,0-19 9 0,0 0-9 0,0 17 9 16,0-5-9-16,0-12 16 0,0 0-16 0,0 12 17 15,0-1-17-15,0-11 14 0,0 0-14 0,0 5 15 16,0 2-15-16,0-7 9 0,0 0-9 0,-4 3 9 15,4 2-9-15,0-5-33 0,0 0 33 0,4-5-33 16,-4-2 33-16,0 7-98 0,0 0 98 0,5-8-856 16,-10 16 856-16</inkml:trace>
  <inkml:trace contextRef="#ctx0" brushRef="#br0" timeOffset="32802.83">6409 3875 315 0,'0'0'0'0,"0"0"0"0,0 0 0 0,0 0 47 15,0 0-47-15,0 0 48 0,0 0-48 0,0 0 44 0,0 0-44 16,0 0 44-16,0 0-44 0,0 0 44 0,0 0-44 0,0 0 45 15,-36 0-45-15,36 0 33 0,0 0-33 0,-23 2 33 16,-7 0-33-16,30-2 22 0,0 0-22 0,-34 3 23 16,0 4-23-16,34-7 18 0,0 0-18 0,-29 5 19 15,-1 4-19-15,30-9 10 0,0 0-10 0,-29 15 10 16,-1 7-10-16,30-22 10 0,0 0-10 0,-30 21 10 16,8-2-10-16,22-19 8 0,0 0-8 0,-25 32 8 15,4 2-8-15,21-34 15 0,0 0-15 0,-17 40 15 16,5 1-15-16,12-41 3 0,0 0-3 0,-9 43 4 15,4 3-4-15,5-46 2 0,0 0-2 0,-4 45 3 16,8 4-3-16,-4-49 0 0,0 0 0 0,2 48 0 16,5 4 0-16,-7-52 1 0,0 0-1 0,12 49 1 15,5-1-1-15,-17-48 8 0,0 0-8 0,18 45 9 0,3-6-9 16,-21-39 23-16,0 0-23 0,26 34 24 0,3-3-24 16,-29-31 13-16,0 0-13 0,35 26 14 0,3-4-14 15,-38-22 35-15,0 0-35 0,37 21 36 0,-2-2-36 0,-35-19 11 16,0 0-11-16,35 15 11 0,1-3-11 0,-36-12 12 15,0 0-12-15,39 9 13 0,-1-3-13 0,-38-6 16 16,0 0-16-16,38 2 17 0,4-4-17 0,-42 2 14 16,0 0-14-16,35-6 15 0,3-3-15 0,-38 9 9 15,0 0-9-15,30-15 9 0,-1-6-9 0,-29 21 25 16,0 0-25-16,25-27 26 0,-2-4-26 0,-23 31 29 16,0 0-29-16,20-40 29 0,-4-2-29 0,-16 42 13 0,0 0-13 15,11-48 13-15,1-4-13 0,-12 52 12 0,0 0-12 16,7-51 13-16,1-4-13 0,-8 55 25 0,0 0-25 15,6-51 26-15,-3-1-26 0,-3 52 12 0,0 0-12 0,2-49 12 16,-2 1-12-16,0 48 10 0,0 0-10 0,-5-48 10 16,-4 1-10-16,9 47 10 0,0 0-10 0,-17-46 10 15,-8 5-10-15,25 41 15 0,0 0-15 0,-29-39 15 16,-6 4-15-16,35 35 14 0,0 0-14 0,-35-32 15 16,-7 4-15-16,42 28 25 0,0 0-25 0,-37-24 26 15,6 9-26-15,31 15 12 0,0 0-12 0,-30-12 13 16,4 5-13-16,26 7 28 0,0 0-28 0,-28 7 28 15,2 5-28-15,26-12-53 0,0 0 53 0,-21 12-53 16,4 5 53-16,17-17-139 0,0 0 139 0,-12 12-139 16,3-2 139-16,-12 14-810 0</inkml:trace>
  <inkml:trace contextRef="#ctx0" brushRef="#br0" timeOffset="33314.11">6427 3915 382 0,'0'0'0'0,"0"-9"0"16,3-3 0-16,-3 12 116 0,0 0-116 0,-3 9 117 15,-3 16-117-15,6-25 84 0,0 0-84 0,-7 24 84 16,2 4-84-16,5-28 66 0,0 0-66 0,-7 36 66 15,2 6-66-15,5-42 59 0,0 0-59 0,-9 48 59 16,4 7-59-16,5-55 50 0,0 0-50 0,-3 55 50 16,-1 8-50-16,4-63 49 0,0 0-49 0,-3 64 49 15,-3 3-49-15,6-67 48 0,0 0-48 0,-5 78 48 16,2 10-48-16,3-88 21 0,0 0-21 0,0 73 21 0,-4-6-21 16,4-67 20-16,0 0-20 0,0 47 20 0,0-20-20 15,0-27 26-15,0 0-26 0,0 24 26 0,-2-7-26 16,2-17 2-16,0 0-2 0,0 15 3 0,0-6-3 0,0-9 7 15,0 0-7-15,0 0 7 0,2-5-7 0,-2 5-10 16,0 0 10-16,0-16-9 0,0-4 9 0,0 20-165 16,0 0 165-16,0-28-164 0,4-6 164 0,-4-26-748 15</inkml:trace>
  <inkml:trace contextRef="#ctx0" brushRef="#br0" timeOffset="34034.18">6536 3839 326 0,'0'0'0'0,"0"4"0"16,-3-1 0-16,3-3 71 0,0 0-71 0,3 12 71 15,3 3-71-15,-6-15 61 0,0 0-61 0,7 16 61 16,3 1-61-16,-10-17 44 0,0 0-44 0,16 19 45 0,1 1-45 16,-17-20 46-16,0 0-46 0,16 19 47 0,1 0-47 15,-17-19 35-15,0 0-35 0,18 21 36 0,-1-6-36 16,-17-15 15-16,0 0-15 0,12 15 15 0,0-1-15 0,-12-14 32 15,0 0-32-15,9 12 32 0,-4-2-32 0,-5-10 26 16,0 0-26-16,4 12 26 0,-1-5-26 0,-3-7 9 16,0 0-9-16,2 11 9 0,2-1-9 0,-4-10 11 15,0 0-11-15,0 5 11 0,0 2-11 0,0-7 16 16,0 0-16-16,0 5 17 0,0-3-17 0,0-2 7 16,0 0-7-16,-7 5 8 0,1-5-8 0,6 0 9 15,0 0-9-15,-14 3 9 0,-5-3-9 0,19 0 8 0,0 0-8 16,-19 4 8-16,-2-4-8 0,21 0 8 0,0 0-8 15,-24 0 8-15,-2 1-8 0,26-1 3 0,0 0-3 16,-25 4 4-16,-1-4-4 0,26 0 2 0,0 0-2 0,-24 3 2 16,1-3-2-16,23 0 1 0,0 0-1 0,-26 0 2 15,2-3-2-15,24 3 1 0,0 0-1 0,-26-5 1 16,-1-2-1-16,27 7 0 0,0 0 0 0,-21-9 1 16,-3-1-1-16,24 10 0 0,0 0 0 0,-17-9 0 15,-1 1 0-15,18 8-2 0,0 0 2 0,-12-16-2 16,3 1 2-16,9 15-13 0,0 0 13 0,-3-15-12 15,-2-6 12-15,5 21-9 0,0 0 9 0,1-22-8 16,6 1 8-16,-7 21-4 0,0 0 4 0,9-24-3 16,3 0 3-16,-12 24-1 0,0 0 1 0,12-19 0 15,2-1 0-15,-14 20 0 0,0 0 0 0,13-16 0 16,-1 1 0-16,-12 15 0 0,0 0 0 0,10-15 0 16,6 6 0-16,-16 9 0 0,0 0 0 0,9-10 0 0,-1 5 0 15,-8 5 3-15,0 0-3 0,9-4 3 0,-4 1-3 16,-5 3 7-16,0 0-7 0,4 0 7 0,-1 0-7 0,-3 0-113 15,0 0 113-15,4 0-112 0,-3 3 112 0,6-3-576 16</inkml:trace>
  <inkml:trace contextRef="#ctx0" brushRef="#br0" timeOffset="34664.54">6392 4696 729 0,'0'0'0'0,"5"-4"0"16,4 1 0-16,-9 3 92 0,0 0-92 0,3 15 92 15,-3 13-92-15,0-28 79 0,0 0-79 0,-3 36 79 16,3 10-79-16,0-46 66 0,0 0-66 0,-5 48 66 16,1 7-66-16,4-55 41 0,0 0-41 0,-3 60 41 15,-3 6-41-15,6-66-3 0,0 0 3 0,-5 71-3 0,-4 1 3 16,9-72-15-16,0 0 15 0,-12 92-14 0,0 13 14 15,12-105-5-15,0 0 5 0,-16 92-4 0,6-1 4 0,10-91-9 16,0 0 9-16,-16 84-9 0,2 2 9 0,14-86-4 16,0 0 4-16,-15 82-3 0,1-3 3 0,14-79 0 15,0 0 0-15,-18 75 1 0,6-5-1 0,12-70 3 16,0 0-3-16,-17 67 4 0,1 0-4 0,16-67 7 16,0 0-7-16,-14 58 8 0,5-5-8 0,9-53 3 15,0 0-3-15,-7 36 4 0,2-10-4 0,5-26 2 16,0 0-2-16,-3 24 2 0,-1-7-2 0,4-17 1 15,0 0-1-15,-2 19 2 0,2-4-2 0,0-15 3 0,0 0-3 16,0 16 4-16,0-4-4 0,0-12 2 0,0 0-2 16,6 12 2-16,-3 0-2 0,-3-12 0 0,0 0 0 15,2 8 0-15,1-1 0 0,-3-7 0 0,0 0 0 0,4 5 0 16,-4-3 0-16,0-2-1 0,0 0 1 0,0 0-1 16,5-4 1-16,-5 4-4 0,0 0 4 0,3 0-4 15,3-3 4-15,-6 3 0 0,0 0 0 0,3-7 0 16,1 2 0-16,-4 5-6 0,0 0 6 0,5-7-6 15,-2 2 6-15,-3 5-151 0,0 0 151 0,4-10-150 16,1 1 150-16,0-11-609 0</inkml:trace>
  <inkml:trace contextRef="#ctx0" brushRef="#br0" timeOffset="35971.24">6796 4995 527 0,'0'0'0'0,"3"6"0"15,3 4 0-15,-6-10 126 0,0 0-126 0,3 2 127 16,1-1-127-16,-4-1 93 0,0 0-93 0,1 5 94 16,3-5-94-16,-4 0 65 0,0 0-65 0,0 7 65 15,0 5-65-15,0-12 51 0,0 0-51 0,-4 21 52 16,3 10-52-16,1-31 31 0,0 0-31 0,0 36 31 16,-4 7-31-16,4-43 33 0,0 0-33 0,0 47 33 15,-5 5-33-15,5-52 37 0,0 0-37 0,-4 55 38 16,1 3-38-16,3-58 23 0,0 0-23 0,-4 48 24 0,3-2-24 15,1-46 35-15,0 0-35 0,-4 36 36 0,1-5-36 16,3-31 13-16,0 0-13 0,-2 24 13 0,-1-9-13 16,3-15 30-16,0 0-30 0,-4 12 30 0,2-3-30 0,2-9-31 15,0 0 31-15,-3 0-31 0,-1-9 31 0,4 9-174 16,0 0 174-16,0-12-173 0,-3-3 173 0,1-12-796 16</inkml:trace>
  <inkml:trace contextRef="#ctx0" brushRef="#br0" timeOffset="36331.28">6524 5660 460 0,'0'0'0'0,"5"-3"0"16,4-9 0-16,-9 12 80 0,0 0-80 0,7-4 80 15,-2-3-80-15,-5 7 75 0,0 0-75 0,13-1 75 16,2-3-75-16,-15 4 61 0,0 0-61 0,23 0 61 16,3 4-61-16,-26-4 38 0,0 0-38 0,33 1 38 15,0 6-38-15,-33-7 35 0,0 0-35 0,35 9 35 16,-2 3-35-16,-33-12 14 0,0 0-14 0,35 10 15 16,-5-1-15-16,-30-9 6 0,0 0-6 0,33 7 6 15,-4-4-6-15,-29-3 9 0,0 0-9 0,30 0 9 16,0-2-9-16,-30 2 22 0,0 0-22 0,26-1 23 15,0-6-23-15,-26 7 12 0,0 0-12 0,17-5 13 0,-1 1-13 16,-16 4 18-16,0 0-18 0,12-3 18 0,-3-2-18 16,-9 5 15-16,0 0-15 0,9-4 15 0,-8 4-15 15,-1 0-139-15,0 0 139 0,0-7-139 0,-1-1 139 0,1-4-622 16</inkml:trace>
  <inkml:trace contextRef="#ctx0" brushRef="#br0" timeOffset="36751.15">6566 4975 807 0,'0'0'0'0,"9"8"0"16,8 1 0-16,-17-9 106 0,0 0-106 0,21 12 106 16,9 0-106-16,-30-12 92 0,0 0-92 0,29 10 92 15,1-5-92-15,-30-5 59 0,0 0-59 0,31 4 60 16,2-8-60-16,-33 4 4 0,0 0-4 0,33-8 4 15,-1-2-4-15,-32 10 18 0,0 0-18 0,29-12 19 0,1-2-19 16,-30 14 13-16,0 0-13 0,28-15 14 0,-5 3-14 16,-23 12 9-16,0 0-9 0,20-11 9 0,-2 3-9 15,-18 8 25-15,0 0-25 0,16-9 26 0,-2 2-26 0,-14 7 12 16,0 0-12-16,12-5 12 0,-4 5-12 0,-8 0-14 16,0 0 14-16,6 0-13 0,1 2 13 0,-7-2-180 15,0 0 180-15,3 3-180 0,-1 4 180 0,5 2-720 16</inkml:trace>
  <inkml:trace contextRef="#ctx0" brushRef="#br0" timeOffset="37380.83">7233 5484 662 0,'0'0'0'0,"4"3"0"0,1 6 0 0,-5-9 96 15,0 0-96-15,3 3 96 0,-3 1-96 0,0-4 82 16,0 0-82-16,0 5 83 0,-3 2-83 0,3-7 44 16,0 0-44-16,-2 12 44 0,-5 0-44 0,7-12 21 15,0 0-21-15,-5 27 21 0,2 6-21 0,3-33 18 0,0 0-18 16,0 37 18-16,3 8-18 0,-3-45 34 0,0 0-34 16,5 43 34-16,2-1-34 0,-7-42 1 0,0 0-1 15,11 33 2-15,1-2-2 0,-12-31 22 0,0 0-22 0,16 24 23 16,1-12-23-16,-17-12 13 0,0 0-13 0,21 0 14 15,-4-9-14-15,-17 9 26 0,0 0-26 0,18-22 26 16,-1-11-26-16,-17 33 21 0,0 0-21 0,12-34 21 16,-3-7-21-16,-9 41 45 0,0 0-45 0,4-38 46 15,-8 2-46-15,4 36 39 0,0 0-39 0,-5-29 39 16,-7 4-39-16,12 25 25 0,0 0-25 0,-18-18 26 16,-6 3-26-16,24 15 46 0,0 0-46 0,-23-7 47 15,-6 11-47-15,29-4-134 0,0 0 134 0,-51-6-1119 16,102 12 1119-16</inkml:trace>
  <inkml:trace contextRef="#ctx0" brushRef="#br0" timeOffset="39844.25">5871 6570 203 0,'0'0'0'0,"7"-7"0"16,3 2 0-16,-10 5 74 0,0 0-74 0,9-4 75 15,-2 4-75-15,-7 0 78 0,0 0-78 0,12 0 78 16,-1 4-78-16,-11-4 70 0,0 0-70 0,15 3 70 15,3-1-70-15,-18-2 44 0,0 0-44 0,21 3 45 16,5 1-45-16,-26-4 37 0,0 0-37 0,29 3 38 16,5 1-38-16,-34-4 33 0,0 0-33 0,31 5 34 15,5-5-34-15,-36 0 13 0,0 0-13 0,35 3 14 16,2-1-14-16,-37-2 13 0,0 0-13 0,31 7 13 16,-1-4-13-16,-30-3 16 0,0 0-16 0,29 7 17 0,-4 2-17 15,-25-9 8-15,0 0-8 0,23 8 8 0,-3-1-8 16,-20-7 9-16,0 0-9 0,18 9 9 0,-2-4-9 0,-16-5 15 15,0 0-15-15,12 7 15 0,-2-4-15 16,-10-3 14-16,0 0-14 0,9 4 15 0,1-3-15 0,-10-1 9 16,0 0-9-16,6 0 9 0,-3-3-9 0,-3 3-56 15,0 0 56-15,2-5-55 0,1-4 55 0,-3 9-131 16,0 0 131-16,0-14-130 0,-3 1 130 0,1-13-436 16</inkml:trace>
  <inkml:trace contextRef="#ctx0" brushRef="#br0" timeOffset="40175.37">6184 6570 382 0,'0'0'0'0,"18"0"0"16,12 0 0-16,-30 0 77 0,0 0-77 0,-4 3 77 16,-15 2-77-16,19-5 53 0,0 0-53 0,-19 9 54 15,-2 1-54-15,21-10 56 0,0 0-56 0,-19 19 56 16,-2 10-56-16,21-29 41 0,0 0-41 0,-21 26 42 16,5 0-42-16,16-26 40 0,0 0-40 0,-14 24 41 15,2-2-41-15,12-22 26 0,0 0-26 0,-12 19 26 0,3-2-26 16,9-17 27-16,0 0-27 0,-5 10 27 0,1-1-27 0,4-9 3 15,0 0-3-15,0 5 4 0,7-5-4 0,-7 0-146 16,0 0 146-16,9-4-146 0,5-4 146 0,7-4-459 16</inkml:trace>
  <inkml:trace contextRef="#ctx0" brushRef="#br0" timeOffset="40414.31">6406 6703 270 0,'0'0'0'15,"-12"0"0"-15,-6 4 0 0,18-4 126 0,0 0-126 0,-9 14 127 16,6 11-127-16,3-25 120 0,0 0-120 0,-5 26 121 16,-1 5-121-16,6-31 73 0,0 0-73 0,-8 27 74 15,1-1-74-15,7-26 55 0,0 0-55 0,-5 24 55 16,-4-4-55-16,9-20-34 0,0 0 34 0,-4 18-33 15,-1-5 33-15,5-13-100 0,0 0 100 0,-9 28-548 16,18-56 548-16</inkml:trace>
  <inkml:trace contextRef="#ctx0" brushRef="#br0" timeOffset="41631.53">6315 6046 505 0,'0'0'0'0,"0"0"0"0,0 0 0 0,0 0 51 16,0 0-51-16,0 0 51 0,0 0-51 0,0 0 60 16,0 0-60-16,0 0 60 0,-21-4-60 0,21 4 50 0,0 0-50 15,-17-3 50-15,-8-1-50 0,25 4 22 0,0 0-22 16,-26 0 23-16,-2 4-23 0,28-4 30 0,0 0-30 16,-29 3 30-16,-3 2-30 0,32-5 20 0,0 0-20 0,-33 7 20 15,4-3-20-15,29-4 27 0,0 0-27 0,-32 5 27 16,3 2-27-16,29-7 22 0,0 0-22 0,-30 3 22 15,-3 2-22-15,33-5 16 0,0 0-16 0,-35 7 17 16,-1-2-17-16,36-5 27 0,0 0-27 0,-42 7 27 16,-2-2-27-16,44-5 6 0,0 0-6 0,-47 4 7 15,-3-1-7-15,50-3 10 0,0 0-10 0,-44 0 10 16,-1 0-10-16,45 0 15 0,0 0-15 0,-44-3 16 16,-1-3-16-16,45 6 8 0,0 0-8 0,-44-3 8 15,-3 3-8-15,47 0 9 0,0 0-9 0,-47-3 9 16,-7 3-9-16,54 0 8 0,0 0-8 0,-50 0 8 0,3 0-8 15,47 0 3-15,0 0-3 0,-44 0 4 0,6-4-4 16,38 4 0-16,0 0 0 0,-37-3 1 0,8-2-1 16,29 5 0-16,0 0 0 0,-32-9 0 0,5-3 0 0,27 12 1 15,0 0-1-15,-23-10 2 0,2-2-2 0,21 12 0 16,0 0 0-16,-17-9 0 0,1-3 0 0,16 12-1 16,0 0 1-16,-14-12-1 0,2 2 1 0,12 10-5 15,0 0 5-15,-12-9-4 0,3-3 4 0,9 12-15 16,0 0 15-16,-5-12-14 0,5 0 14 0,0 12-4 15,0 0 4-15,-4-18-3 0,4-1 3 0,0 19-7 16,0 0 7-16,0-24-6 0,0-5 6 0,0 29-3 16,0 0 3-16,0-31-3 0,4-5 3 0,-4 36-6 0,0 0 6 15,0-38-5-15,1-3 5 0,-1 41-7 0,0 0 7 16,0-43-7-16,0-5 7 0,0 48-1 0,0 0 1 16,0-53 0-16,0-3 0 0,0 56 0 0,0 0 0 0,0-59 0 15,-1-4 0-15,1 63 0 0,0 0 0 0,0-60 0 16,-4 2 0-16,4 58 2 0,0 0-2 0,-5-55 3 15,5-3-3-15,0 58 2 0,0 0-2 0,-7-52 2 16,2 4-2-16,5 48 5 0,0 0-5 0,-4-43 5 16,-1 4-5-16,5 39 3 0,0 0-3 0,-7-31 3 15,5 11-3-15,2 20 2 0,0 0-2 0,-3-21 2 16,-1 7-2-16,4 14 4 0,0 0-4 0,-5-8 5 16,5 3-5-16,0 5 2 0,0 0-2 0,0 0 2 15,-3 0-2-15,3 0-138 0,0 0 138 0,0 1-138 16,0 6 138-16,0 5-623 0</inkml:trace>
  <inkml:trace contextRef="#ctx0" brushRef="#br0" timeOffset="42667.41">4982 4134 180 0,'0'0'0'0,"11"7"0"0,5 5 0 0,-16-12 72 16,0 0-72-16,-4 5 73 0,-17-5-73 0,21 0 54 15,0 0-54-15,-14 0 54 0,2 0-54 0,12 0 42 16,0 0-42-16,-24 7 42 0,-2 1-42 0,26-8 30 15,0 0-30-15,-23 12 30 0,-2 0-30 0,25-12 7 16,0 0-7-16,-26 19 8 0,2-2-8 0,24-17 11 16,0 0-11-16,-26 22 11 0,5 2-11 0,21-24 8 15,0 0-8-15,-21 31 9 0,-2 5-9 0,23-36 23 0,0 0-23 16,-15 40 24-16,1 2-24 0,14-42 12 0,0 0-12 16,-16 48 13-16,4-1-13 0,12-47 5 0,0 0-5 15,-9 48 5-15,4-6-5 0,5-42 8 0,0 0-8 0,-4 48 8 16,4-5-8-16,0-43 3 0,0 0-3 0,7 47 3 15,2-3-3-15,-9-44 11 0,0 0-11 0,14 43 11 16,2-4-11-16,-16-39 23 0,0 0-23 0,22 36 24 16,3-5-24-16,-25-31 13 0,0 0-13 0,26 29 13 15,7-3-13-15,-33-26 35 0,0 0-35 0,35 17 36 16,3-5-36-16,-38-12 28 0,0 0-28 0,33 10 28 16,-1-6-28-16,-32-4 15 0,0 0-15 0,33 0 15 15,-4-7-15-15,-29 7 20 0,0 0-20 0,33-12 20 16,-3-9-20-16,-30 21 8 0,0 0-8 0,30-19 9 15,1-4-9-15,-31 23 9 0,0 0-9 0,33-28 10 0,-3-3-10 16,-30 31 8-16,0 0-8 0,29-27 8 0,-2-4-8 16,-27 31 15-16,0 0-15 0,24-29 15 0,-3-2-15 15,-21 31 33-15,0 0-33 0,19-27 33 0,-3-6-33 0,-16 33 10 16,0 0-10-16,12-31 10 0,-2-3-10 0,-10 34 12 16,0 0-12-16,7-33 13 0,-7-3-13 0,0 36 9 15,0 0-9-15,-3-37 10 0,-2 1-10 0,5 36 8 16,0 0-8-16,-13-36 8 0,-4-4-8 0,17 40 3 15,0 0-3-15,-17-36 4 0,-4 6-4 0,21 30 6 16,0 0-6-16,-21-31 6 0,-4 7-6 0,25 24 7 16,0 0-7-16,-22-24 7 0,-6 8-7 0,28 16 7 15,0 0-7-15,-26-15 8 0,3 6-8 0,23 9 23 0,0 0-23 16,-28-8 24-16,2 6-24 0,26 2 12 0,0 0-12 16,-26 0 13-16,2 4-13 0,24-4 1 0,0 0-1 15,-23 6 2-15,-2 3-2 0,25-9 5 0,0 0-5 0,-22 10 5 16,1 2-5-16,21-12-58 0,0 0 58 0,-18 12-58 15,3-3 58-15,15-9-115 0,0 0 115 0,-18 5-115 16,-3-2 115-16,-13 8-693 0</inkml:trace>
  <inkml:trace contextRef="#ctx0" brushRef="#br0" timeOffset="43357.35">5035 4279 180 0,'0'0'0'0,"0"0"0"15,0-5 0-15,0 5 100 0,0 0-100 0,0 5 101 16,5 7-101-16,-5-12 82 0,0 0-82 0,3 16 83 15,4 3-83-15,-7-19 73 0,0 0-73 0,2 32 73 16,2 11-73-16,-4-43 63 0,0 0-63 0,0 45 64 16,0 4-64-16,0-49 52 0,0 0-52 0,-4 48 52 0,2 4-52 15,2-52 55-15,0 0-55 0,-3 46 56 0,-4-5-56 16,7-41 44-16,0 0-44 0,-5 43 44 0,-1 0-44 0,6-43 58 16,0 0-58-16,-3 36 59 0,-2-2-59 0,5-34 50 15,0 0-50-15,-4 27 50 0,1-6-50 0,3-21 38 16,0 0-38-16,0 15 38 0,-4 1-38 0,4-16 41 15,0 0-41-15,-1 8 41 0,1-1-41 0,0-7 25 16,0 0-25-16,0 4 26 0,1-3-26 0,-1-1-8 16,0 0 8-16,0 0-8 0,4-3 8 0,-4 3-13 15,0 0 13-15,3-5-13 0,-3-7 13 0,0 12-97 16,0 0 97-16,4-16-97 0,-2-3 97 0,-2 19-145 0,0 0 145 16,3-25-144-16,0-6 144 0,6-27-672 0</inkml:trace>
  <inkml:trace contextRef="#ctx0" brushRef="#br0" timeOffset="44093.38">5097 4343 158 0,'0'0'0'0,"0"0"0"0,0 0 0 15,0 0 81-15,0 0-81 0,0 0 81 0,6-5-81 0,-6 5 88 16,0 0-88-16,3 0 89 0,2 0-89 0,-5 0 61 16,0 0-61-16,7 5 61 0,2 3-61 0,-9-8 56 15,0 0-56-15,9 16 56 0,-1 3-56 0,-8-19 50 16,0 0-50-16,13 24 50 0,-5 3-50 0,-8-27 42 16,0 0-42-16,9 27 43 0,0-3-43 0,-9-24 35 0,0 0-35 15,3 23 36-15,2-3-36 0,-5-20 24 0,0 0-24 16,0 16 25-16,4-8-25 0,-4-8 35 0,0 0-35 15,0 9 35-15,0-6-35 0,0-3 12 0,0 0-12 0,0 0 13 16,-4 0-13-16,4 0 12 0,0 0-12 0,-5-3 13 16,2-2-13-16,3 5 16 0,0 0-16 0,-4-4 17 15,-1-4-17-15,5 8 14 0,0 0-14 0,-9-4 15 16,1-3-15-16,8 7 9 0,0 0-9 0,-9-1 9 16,-3 1-9-16,12 0 16 0,0 0-16 0,-9 0 17 15,-3 0-17-15,12 0 3 0,0 0-3 0,-9 0 4 16,0 3-4-16,9-3 6 0,0 0-6 0,-12 5 7 15,4-1-7-15,8-4 7 0,0 0-7 0,-13 3 8 16,1 2-8-16,12-5 7 0,0 0-7 0,-12 0 8 16,-2-3-8-16,14 3 1 0,0 0-1 0,-12-2 1 15,0-1-1-15,12 3 0 0,0 0 0 0,-11 0 1 0,2-4-1 16,9 4-2-16,0 0 2 0,-7-3-2 0,2 1 2 16,5 2-7-16,0 0 7 0,-3-3-6 0,-1-1 6 15,4 4-9-15,0 0 9 0,4-7-8 0,-1-1 8 0,-3 8-8 16,0 0 8-16,5-12-8 0,4-4 8 0,-9 16-8 15,0 0 8-15,12-17-8 0,1-5 8 0,-13 22-4 16,0 0 4-16,12-24-3 0,-2 0 3 0,-10 24-2 16,0 0 2-16,12-21-2 0,1 3 2 0,-13 18 0 15,0 0 0-15,8-16 1 0,1 4-1 0,-9 12-95 16,0 0 95-16,9-15-94 0,-2 3 94 0,7-16-710 16</inkml:trace>
  <inkml:trace contextRef="#ctx0" brushRef="#br0" timeOffset="45099.49">5089 4043 628 0,'0'0'0'0,"0"-3"0"0,5-9 0 0,-5 12 75 16,0 0-75-16,3-12 76 0,-1-7-76 0,-2 19 65 15,0 0-65-15,4-21 66 0,-1-6-66 0,-3 27 43 16,0 0-43-16,5-31 44 0,-5-5-44 0,0 36 2 16,0 0-2-16,7-39 2 0,-1-8-2 0,-6 47 22 0,0 0-22 15,8-48 23-15,1-6-23 0,-9 54 6 0,0 0-6 16,3-52 7-16,3-6-7 0,-6 58 1 0,0 0-1 15,3-53 1-15,1-2-1 0,-4 55 9 0,0 0-9 0,1-51 10 16,3-4-10-16,-4 55 13 0,0 0-13 0,3-55 14 16,-1 4-14-16,-2 51 3 0,0 0-3 0,7-52 4 15,2 1-4-15,-9 51 7 0,0 0-7 0,5-50 8 16,2 6-8-16,-7 44 7 0,0 0-7 0,9-40 8 16,-1 1-8-16,-8 39 3 0,0 0-3 0,6-35 3 15,2 3-3-15,-8 32 6 0,0 0-6 0,7-31 6 16,2 4-6-16,-9 27 7 0,0 0-7 0,12-24 7 15,2 3-7-15,-14 21 3 0,0 0-3 0,12-15 3 16,1-1-3-16,-13 16 19 0,0 0-19 0,13-10 20 16,3 5-20-16,-16 5 7 0,0 0-7 0,11-7 7 15,-3 5-7-15,-8 2 9 0,0 0-9 0,13 0 10 16,2-3-10-16,-15 3 8 0,0 0-8 0,14-4 9 0,2-1-9 16,-16 5 8-16,0 0-8 0,17-10 8 0,1-5-8 15,-18 15 8-15,0 0-8 0,21-18 8 0,3-4-8 16,-24 22 0-16,0 0 0 0,23-20 0 0,6-1 0 0,-29 21-2 15,0 0 2-15,26-15-1 0,4-1 1 0,-30 16-6 16,0 0 6-16,28-12-6 0,1 5 6 0,-29 7-4 16,0 0 4-16,32-3-3 0,1 6 3 0,-33-3 2 15,0 0-2-15,30 0 2 0,1 4-2 0,-31-4 3 16,0 0-3-16,29 7 3 0,1 1-3 0,-30-8 2 16,0 0-2-16,28 9 3 0,-2-1-3 0,-26-8 11 15,0 0-11-15,21 11 11 0,2-3-11 0,-23-8 8 16,0 0-8-16,21 12 8 0,-1-2-8 0,-20-10 15 0,0 0-15 15,21 12 15-15,4 0-15 0,-25-12 8 0,0 0-8 16,26 9 9-16,0 0-9 0,-26-9 24 0,0 0-24 16,30 6 25-16,-1-2-25 0,-29-4 20 0,0 0-20 0,33 5 20 15,2-5-20-15,-35 0 4 0,0 0-4 0,30 0 5 16,-1 0-5-16,-29 0 15 0,0 0-15 0,30 0 15 16,-6 0-15-16,-24 0 8 0,0 0-8 0,23 0 9 15,-7 0-9-15,-16 0 3 0,0 0-3 0,17 3 4 16,1 1-4-16,-18-4 12 0,0 0-12 0,14 5 13 15,1-2-13-15,-15-3 8 0,0 0-8 0,12 7 8 16,6-2-8-16,-18-5 8 0,0 0-8 0,17 7 9 16,4 2-9-16,-21-9 8 0,0 0-8 0,18 8 8 15,-3 3-8-15,-15-11-10 0,0 0 10 0,18 12-9 16,-6 0 9-16,-12-12-186 0,0 0 186 0,14 8-186 0,-5-4 186 16,15 11-806-16</inkml:trace>
  <inkml:trace contextRef="#ctx0" brushRef="#br0" timeOffset="46330.81">3613 5148 191 0,'0'0'0'0,"7"-7"0"0,2-1 0 0,-9 8 57 16,0 0-57-16,5-7 57 0,0 2-57 0,-5 5 57 0,0 0-57 15,7-7 57-15,2-2-57 0,-9 9 52 0,0 0-52 16,12-15 52-16,-1-4-52 0,-11 19 50 0,0 0-50 16,15-24 50-16,-1-4-50 0,-14 28 37 0,0 0-37 0,19-32 37 15,-1-6-37-15,-18 38 34 0,0 0-34 0,17-36 35 16,-3-3-35-16,-14 39 14 0,0 0-14 0,12-33 15 16,1-1-15-16,-13 34 36 0,0 0-36 0,8-27 37 15,1 6-37-15,-9 21 12 0,0 0-12 0,3-15 12 16,1 6-12-16,-4 9 19 0,0 0-19 0,0-7 20 15,0 7-20-15,0 0 3 0,0 0-3 0,0 7 4 16,0 7-4-16,0-14 7 0,0 0-7 0,0 22 8 16,2 9-8-16,-2-31 13 0,0 0-13 0,3 36 14 15,1 7-14-15,-4-43 8 0,0 0-8 0,8 48 9 16,1 6-9-16,-9-54 24 0,0 0-24 0,9 55 25 16,3 0-25-16,-12-55 20 0,0 0-20 0,14 48 20 0,2-5-20 15,-16-43 25-15,0 0-25 0,17 32 26 0,-5-4-26 16,-12-28 22-16,0 0-22 0,14 19 23 0,2-4-23 15,-16-15 34-15,0 0-34 0,14 9 35 0,1-6-35 0,-15-3 19 16,0 0-19-16,14-3 20 0,-1-6-20 0,-13 9-13 16,0 0 13-16,5-15-12 0,2-4 12 0,-7 19-101 15,0 0 101-15,10-33-785 0,-20 66 785 0</inkml:trace>
  <inkml:trace contextRef="#ctx0" brushRef="#br0" timeOffset="46705.61">3824 4559 124 0,'0'0'0'0,"0"0"0"16,0 0 0-16,0 0 72 0,0 0-72 0,0 0 72 15,0 0-72-15,0 0 68 0,0 0-68 0,0 0 68 16,0 0-68-16,0 0 67 0,0 0-67 0,0 0 67 16,17 6-67-16,-17-6 44 0,0 0-44 0,14 6 44 15,-2-1-44-15,-12-5 42 0,0 0-42 0,13 7 43 16,-1 1-43-16,-12-8 18 0,0 0-18 0,9 10 18 16,-4-4-18-16,-5-6 19 0,0 0-19 0,9 6 20 15,-6-6-20-15,-3 0 39 0,0 0-39 0,3 4 40 0,-1-8-40 16,-2 4 19-16,0 0-19 0,0 0 20 0,-2-6-20 15,2 6 20-15,0 0-20 0,-3-6 20 0,0 0-20 16,3 6 9-16,0 0-9 0,0-9 10 0,-4-1-10 0,4 10-33 16,0 0 33-16,4-12-32 0,-1-2 32 0,-3 14-131 15,0 0 131-15,3-14-131 0,3 1 131 0,6-15-385 16</inkml:trace>
  <inkml:trace contextRef="#ctx0" brushRef="#br0" timeOffset="47590.07">4266 5429 471 0,'0'0'0'16,"4"-5"0"-16,-2-2 0 0,-2 7 76 0,0 0-76 0,3-7 76 15,1 5-76-15,-4 2 63 0,0 0-63 0,5-8 63 16,2 1-63-16,-7 7 41 0,0 0-41 0,9-12 42 15,-1-7-42-15,-8 19 22 0,0 0-22 0,5-19 23 16,2-1-23-16,-7 20 26 0,0 0-26 0,6-24 26 16,-6 3-26-16,0 21 22 0,0 0-22 0,0-19 23 15,-4 4-23-15,4 15 16 0,0 0-16 0,-5-12 17 16,-2 0-17-16,7 12 10 0,0 0-10 0,-5-9 10 16,-4 2-10-16,9 7 17 0,0 0-17 0,-5-6 17 15,1 4-17-15,4 2 3 0,0 0-3 0,-3-4 4 16,-1 4-4-16,4 0 2 0,0 0-2 0,4 9 3 0,3 6-3 15,-7-15 0-15,0 0 0 0,14 24 0 0,7 11 0 16,-21-35 0-16,0 0 0 0,26 39 0 0,3 4 0 16,-29-43-1-16,0 0 1 0,25 44-1 0,1 3 1 0,-26-47-2 15,0 0 2-15,21 39-1 0,0-3 1 0,-21-36 0 16,0 0 0-16,17 28 0 0,-5-1 0 0,-12-27 1 16,0 0-1-16,13 19 1 0,-8-6-1 0,-5-13 10 15,0 0-10-15,3 16 11 0,-1-4-11 0,-2-12 24 16,0 0-24-16,-2 12 25 0,-1-2-25 0,3-10 21 15,0 0-21-15,-12 12 21 0,-9-3-21 0,21-9 34 16,0 0-34-16,-23 3 35 0,-1-3-35 0,24 0 19 16,0 0-19-16,-30 0 20 0,0-3-20 0,30 3-43 0,0 0 43 15,-22-9-42-15,1-3 42 0,21 12-70 0,0 0 70 16,-42-24-764-16,84 48 764 0</inkml:trace>
  <inkml:trace contextRef="#ctx0" brushRef="#br0" timeOffset="55516.68">9346 3524 247 0,'0'0'0'0,"0"0"0"15,4 19 0-15,-4-19 74 0,0 0-74 0,0 1 74 16,0-2-74-16,0 1 58 0,0 0-58 0,0 0 58 15,0-7-58-15,0 7 43 0,0 0-43 0,0 0 44 16,2 0-44-16,-2 0 29 0,0 0-29 0,0 0 29 16,7 3-29-16,-7-3 33 0,0 0-33 0,3 12 33 0,2 7-33 15,-5-19 36-15,0 0-36 0,9 21 37 0,-4 3-37 16,-5-24 23-16,0 0-23 0,7 31 24 0,2 5-24 16,-9-36 28-16,0 0-28 0,9 30 28 0,-6-2-28 0,-3-28 22 15,0 0-22-15,5 24 22 0,1 0-22 0,-6-24 0 16,0 0 0-16,3 19 0 0,1-4 0 0,-4-15 5 15,0 0-5-15,3 12 5 0,2-3-5 0,-5-9 7 16,0 0-7-16,6 6 8 0,0 0-8 0,-6-6 14 16,0 0-14-16,6-4 15 0,2-1-15 0,-8 5 3 15,0 0-3-15,9-9 4 0,0-1-4 0,-9 10 7 16,0 0-7-16,9-15 7 0,1-2-7 0,-10 17 3 16,0 0-3-16,9-16 3 0,-4-6-3 0,-5 22 5 0,0 0-5 15,9-21 6-15,3-3-6 0,-12 24 3 0,0 0-3 16,9-24 3-16,-1 0-3 0,-8 24 5 0,0 0-5 15,7-18 5-15,2-5-5 0,-9 23 3 0,0 0-3 0,9-20 3 16,-1 1-3-16,-8 19 0 0,0 0 0 0,6-17 0 16,2-6 0-16,-8 23 0 0,0 0 0 0,7-17 0 15,2-2 0-15,-9 19 1 0,0 0-1 0,3-15 1 16,3 3-1-16,-6 12 3 0,0 0-3 0,3-8 4 16,2 1-4-16,-5 7 13 0,0 0-13 0,0-5 14 15,4 1-14-15,-4 4 23 0,0 0-23 0,0-5 24 16,-4 2-24-16,4 3 7 0,0 0-7 0,0 0 8 15,-3-4-8-15,3 4 17 0,0 0-17 0,0 0 17 16,-4 0-17-16,4 0 44 0,0 0-44 0,-5 0 45 16,0 4-45-16,5-4 54 0,0 0-54 0,-16 0 54 15,-5 3-54-15,21-3 37 0,0 0-37 0,-26 5 38 0,-3-1-38 16,29-4 29-16,0 0-29 0,-32 0 29 0,-1 0-29 0,33 0 15 16,0 0-15-16,-26 0 16 0,5-4-16 15,21 4 5-15,0 0-5 0,-12-5 6 0,12-7-6 0,0 12-96 16,0 0 96-16,-9-15-1016 0,18 30 1016 0</inkml:trace>
  <inkml:trace contextRef="#ctx0" brushRef="#br0" timeOffset="64060.45">10641 2929 1132 0,'0'0'0'15,"0"0"-179"-15,0 0 179 0,0 0-178 0,0 0 178 0,0 0 0 16,0 0 0-16,0 0 0 0,0 0 0 0,0 0 1 16,0 0-1-16,0 0 2 0,0 0-2 0,0 0 10 15,0 0-10-15,0 0 11 0,0 0-11 0,0 0 50 16,0 0-50-16,0 0 50 0,0 0-50 0,0 0 46 16,0 0-46-16,0 0 46 0,0 0-46 0,0 0 42 15,0 0-42-15,0 0 43 0,0 0-43 0,0 0 47 16,0 0-47-16,0 0 47 0,24 9-47 0,-24-9 41 15,0 0-41-15,18 12 42 0,4 3-42 0,-22-15 18 16,0 0-18-16,25 23 18 0,4 4-18 0,-29-27 31 0,0 0-31 16,21 24 31-16,2-3-31 0,-23-21 28 0,0 0-28 15,19 18 28-15,0-6-28 0,-19-12 8 0,0 0-8 0,16 9 8 16,-4-2-8-16,-12-7 18 0,0 0-18 0,10 2 19 16,-1-4-19-16,-9 2 15 0,0 0-15 0,7 0 15 15,-3-4-15-15,-4 4 4 0,0 0-4 0,0-3 4 16,0-2-4-16,0 5 13 0,0 0-13 0,-4-7 14 15,4-2-14-15,0 9 8 0,0 0-8 0,-3-3 9 16,1-4-9-16,2 7 1 0,0 0-1 0,-4-5 1 16,-1 2-1-16,5 3 0 0,0 0 0 0,-3-5 1 15,-6-6-1-15,9 11-2 0,0 0 2 0,-9-12-1 16,1 0 1-16,8 12-13 0,0 0 13 0,-13-19-12 16,-4 2 12-16,17 17-16 0,0 0 16 0,-16-22-15 15,-6 1 15-15,22 21-17 0,0 0 17 0,-25-20-16 0,-4-2 16 16,29 22-9-16,0 0 9 0,-26-18-9 0,1 0 9 15,25 18-4-15,0 0 4 0,-21-12-4 0,4 3 4 16,17 9-3-16,0 0 3 0,-14-3-3 0,3-1 3 0,11 4 0 16,0 0 0-16,-7 0 1 0,6 0-1 0,1 0 16 15,0 0-16-15,3 4 17 0,4 1-17 0,-7-5 9 16,0 0-9-16,14 3 10 0,7-3-10 0,-21 0 10 16,0 0-10-16,23-3 10 0,5-2-10 0,-28 5 33 15,0 0-33-15,29-9 34 0,1-5-34 0,-30 14 9 16,0 0-9-16,26-12 9 0,-2-1-9 0,-24 13 30 15,0 0-30-15,23-14 30 0,-9 2-30 0,-14 12-21 16,0 0 21-16,12-5-21 0,-3-2 21 0,-9 7-160 0,0 0 160 16,7 3-160-16,-4 6 160 0,8 3-858 0</inkml:trace>
  <inkml:trace contextRef="#ctx0" brushRef="#br0" timeOffset="70816.27">7352 1871 639 0,'0'0'0'0,"0"0"-10"0,0 0 10 0,0 0-10 16,8-4 10-16,-8 4 21 0,0 0-21 0,4 0 21 15,-4 0-21-15,0 0 44 0,0 0-44 0,0 0 45 16,3 4-45-16,-3-4 28 0,0 0-28 0,2 15 28 16,2 6-28-16,-4-21 40 0,0 0-40 0,0 34 41 15,0 9-41-15,0-43 34 0,0 0-34 0,0 51 35 16,-6 9-35-16,6-60 23 0,0 0-23 0,-3 67 24 15,-4 3-24-15,7-70 18 0,0 0-18 0,-5 64 18 0,-1-1-18 16,6-63-3-16,0 0 3 0,-3 48-3 0,3-5 3 16,0-43-155-16,0 0 155 0,0 31-154 0,0-7 154 15,3 30-445-15</inkml:trace>
  <inkml:trace contextRef="#ctx0" brushRef="#br0" timeOffset="71027.77">7352 3133 774 0,'0'0'0'16,"0"-7"0"-16,3-1 0 0,-3 8 27 0,0 0-27 0,0 17 27 15,0 21-27-15,0-38-59 0,0 0 59 0,0 29-58 16,2 5 58-16,-2-34-182 0,0 0 182 0,3 36-182 15,1 0 182-15,5 38-155 0</inkml:trace>
  <inkml:trace contextRef="#ctx0" brushRef="#br0" timeOffset="71177.37">7334 4106 214 0,'0'0'0'0,"-3"19"0"0,-2 14 0 16,-4 16-101-16</inkml:trace>
  <inkml:trace contextRef="#ctx0" brushRef="#br0" timeOffset="71387.37">7219 4929 359 0,'0'0'0'0,"0"24"0"0,-3 12 0 0,3-36 108 15,0 0-108-15,0 42 109 0,-5 8-109 0,5-50 65 16,0 0-65-16,-4 53 65 0,1 5-65 0,3-58 22 0,0 0-22 16,-6 52 23-16,-2 3-23 0,8-55-2 0,0 0 2 0,-9 44-2 15,0-1 2-15,9-43-155 0,0 0 155 0,-10 38-154 16,1-6 154-16,-8 35-230 0</inkml:trace>
  <inkml:trace contextRef="#ctx0" brushRef="#br0" timeOffset="71597.33">7157 6464 796 0,'0'0'0'0,"0"-6"0"15,0 0 0-15,0 6 60 0,0 0-60 0,-6 12 60 16,-2 8-60-16,8-20 0 0,0 0 0 0,-4 19 1 0,-3 0-1 16,7-19-40-16,0 0 40 0,-2 14-40 0,-1-2 40 15,3-12-98-15,0 0 98 0,0 13-98 0,3-1 98 16,-3-12-157-16,0 0 157 0,2 16-156 0,5 4 156 0,5 13-147 16</inkml:trace>
  <inkml:trace contextRef="#ctx0" brushRef="#br0" timeOffset="71717">7148 6979 505 0,'0'0'0'0,"0"19"0"0,-4 14 0 0,4-33 152 16,0 0-152-16,-1 43 152 0,1 4-152 0,0-47 103 16,0 0-103-16,0 50 104 0,0 3-104 0,0-53 18 15,0 0-18-15,0 50 19 0,0-6-19 0,0-44-95 0,0 0 95 16,1 95-640-16,-2-190 640 0</inkml:trace>
  <inkml:trace contextRef="#ctx0" brushRef="#br0" timeOffset="72408.16">10768 1835 1199 0,'0'0'0'0,"0"0"103"0,0 0-103 0,0 0 104 16,-9 39-104-16,9-39 70 0,0 0-70 0,-3 28 71 16,1 4-71-16,2-32 42 0,0 0-42 0,0 34 43 0,0 6-43 15,0-40 3-15,0 0-3 0,0 44 3 0,2 3-3 16,-2-47 0-16,0 0 0 0,3 42 1 0,-3 6-1 16,0-48-2-16,0 0 2 0,4 36-1 0,-4-1 1 0,0-35-64 15,0 0 64-15,2 32-63 0,-2-4 63 0,0-28-182 16,0 0 182-16,3 30-182 0,0 1 182 0,-3-31-179 15,0 0 179-15,2 29-179 0,5 2 179 0,2 27-486 16</inkml:trace>
  <inkml:trace contextRef="#ctx0" brushRef="#br0" timeOffset="72602.64">10824 2893 606 0,'0'0'0'0,"3"16"0"0,2 8 0 0,-5-24 106 0,0 0-106 15,4 29 107-15,1 5-107 0,-5-34 99 0,0 0-99 16,2 36 99-16,-2 4-99 0,0-40 65 0,0 0-65 15,0 36 65-15,-2-2-65 0,2-34 33 0,0 0-33 0,-2 32 34 16,-1 3-34-16,3-35 15 0,0 0-15 0,-4 27 16 16,3 1-16-16,1-28-37 0,0 0 37 0,-4 23-36 15,1-2 36-15,3-21-115 0,0 0 115 0,-4 26-114 16,3-1 114-16,1-25-147 0,0 0 147 0,-4 35-147 16,8 1 147-16,-4 34-390 0</inkml:trace>
  <inkml:trace contextRef="#ctx0" brushRef="#br0" timeOffset="72768.2">10810 3743 539 0,'0'0'0'0,"0"21"0"15,5 15 0-15,-5-36 116 0,0 0-116 0,4 43 116 16,-3 8-116-16,-1-51 109 0,0 0-109 0,-1 50 109 16,-5 3-109-16,6-53 106 0,0 0-106 0,-3 49 107 0,-4 3-107 15,7-52 78-15,0 0-78 0,-5 39 79 16,-1-6-79-16,6-33 41 0,0 0-41 0,-7 34 42 0,4-7-42 16,3-27 22-16,0 0-22 0,-2 28 22 0,2-4-22 0,0-24-43 15,0 0 43-15,2 31-43 0,5 1 43 0,-7-32-166 16,0 0 166-16,9 31-166 0,-4 2 166 0,11 28-700 15</inkml:trace>
  <inkml:trace contextRef="#ctx0" brushRef="#br0" timeOffset="72874.42">10907 4867 505 0,'0'0'0'0,"2"19"0"0,0 12 0 0,-2-31 16 16,0 0-16-16,0 32 17 0,0 6-17 0,0-38-10 0,0 0 10 15,-2 27-10-15,0 1 10 0,-1 28-326 0</inkml:trace>
  <inkml:trace contextRef="#ctx0" brushRef="#br0" timeOffset="73099.47">10812 5854 807 0,'0'0'0'0,"1"19"0"15,1 13 0-15,-2-32 151 0,0 0-151 0,-3 40 151 16,-6 2-151-16,9-42 129 0,0 0-129 0,-5 47 129 15,-4 1-129-15,9-48 78 0,0 0-78 0,-7 42 78 16,0-6-78-16,7-36 42 0,0 0-42 0,-7 28 42 16,2-8-42-16,5-20-1 0,0 0 1 0,-4 19 0 0,1-10 0 15,3-9-80-15,0 0 80 0,-2 8-79 0,4-4 79 16,-2-4-158-16,0 0 158 0,0 3-157 0,3 1 157 16,-3 4-750-16</inkml:trace>
  <inkml:trace contextRef="#ctx0" brushRef="#br0" timeOffset="73247.08">10691 6695 841 0,'0'0'0'0,"-3"24"0"0,-2 15 0 0,5-39 87 15,0 0-87-15,-6 48 87 0,3 7-87 0,3-55 67 16,0 0-67-16,-4 58 67 0,1 6-67 0,3-64-37 16,0 0 37-16,-2 75-36 0,4 11 36 0,-2-86-108 15,0 0 108-15,0 157-630 0,0-314 630 0</inkml:trace>
  <inkml:trace contextRef="#ctx0" brushRef="#br0" timeOffset="78863.93">6315 10077 438 0,'0'0'0'0,"0"0"0"16,0 0 0-16,0 0 55 0,0 0-55 0,0 0 55 15,-19-12-55-15,19 12 57 0,0 0-57 0,-10-9 58 16,-3 2-58-16,13 7 13 0,0 0-13 0,-17-7 14 16,-4 2-14-16,21 5 10 0,0 0-10 0,-24 0 11 15,-3 5-11-15,27-5 24 0,0 0-24 0,-33 12 25 0,-1 5-25 16,34-17 35-16,0 0-35 0,-34 21 36 0,8 6-36 16,26-27 42-16,0 0-42 0,-29 36 43 0,3 11-43 15,26-47 27-15,0 0-27 0,-21 53 27 0,0 5-27 0,21-58 27 16,0 0-27-16,-18 62 27 0,6 5-27 0,12-67 33 15,0 0-33-15,-12 83 34 0,3 12-34 0,9-95 19 16,0 0-19-16,0 85 20 0,4-2-20 0,-4-83 36 16,0 0-36-16,12 73 36 0,5-8-36 0,-17-65 6 15,0 0-6-15,30 59 7 0,5-10-7 0,-35-49 36 16,0 0-36-16,42 41 36 0,5-8-36 0,-47-33 18 16,0 0-18-16,41 20 18 0,1-9-18 0,-42-11 18 0,0 0-18 15,40 1 18-15,6-6-18 0,-46 5 18 0,0 0-18 16,40-17 18-16,0-5-18 0,-40 22 8 0,0 0-8 15,35-24 9-15,-2-10-9 0,-33 34 4 0,0 0-4 0,31-36 4 16,-1-7-4-16,-30 43 13 0,0 0-13 0,29-45 13 16,-4-1-13-16,-25 46 32 0,0 0-32 0,21-48 33 15,-2 0-33-15,-19 48 17 0,0 0-17 0,15-46 17 16,-2 1-17-16,-13 45 42 0,0 0-42 0,5-42 42 16,-5-1-42-16,0 43 7 0,0 0-7 0,-4-43 8 15,-4-3-8-15,8 46 12 0,0 0-12 0,-11-48 13 16,-8-4-13-16,19 52 16 0,0 0-16 0,-19-55 17 15,-2-1-17-15,21 56 22 0,0 0-22 0,-30-62 22 16,-8-6-22-16,38 68 0 0,0 0 0 0,-28-45 1 16,6 16-1-16,22 29 9 0,0 0-9 0,-21-24 10 15,0 14-10-15,21 10-45 0,0 0 45 0,-25 7-45 16,-3 11 45-16,28-18-140 0,0 0 140 0,-24 28-140 0,3 10 140 16,21-38-175-16,0 0 175 0,-17 37-174 0,5 6 174 15,-18 38-682-15</inkml:trace>
  <inkml:trace contextRef="#ctx0" brushRef="#br0" timeOffset="79298.78">6282 10109 449 0,'0'0'0'0,"0"7"0"15,0 5 0-15,0-12 146 0,0 0-146 0,0 9 146 16,0-1-146-16,0-8 94 0,0 0-94 0,0 26 94 15,-3 5-94-15,3-31 77 0,0 0-77 0,-2 44 77 16,2 11-77-16,0-55 50 0,0 0-50 0,0 58 51 16,0 7-51-16,0-65 31 0,0 0-31 0,-4 72 31 15,1 7-31-15,3-79 24 0,0 0-24 0,-5 96 25 16,-2 14-25-16,7-110 34 0,0 0-34 0,-9 85 34 0,0-6-34 16,9-79 2-16,0 0-2 0,-12 64 2 0,2-15-2 15,10-49 15-15,0 0-15 0,-9 31 15 0,5-17-15 0,4-14 8 16,0 0-8-16,-3 10 9 0,3-7-9 15,0-3-51-15,0 0 51 0,0-10-51 0,0-10 51 0,0 20-140 16,0 0 140-16,0-29-140 0,-5-16 140 0,-4-29-679 16</inkml:trace>
  <inkml:trace contextRef="#ctx0" brushRef="#br0" timeOffset="79809.4">6315 10150 281 0,'0'0'0'0,"-3"16"0"15,-6 13 0-15,9-29 1 0,0 0-1 0,0 8 1 16,0-6-1-16,0-2 87 0,0 0-87 0,0 5 88 16,2-1-88-16,-2-4 70 0,0 0-70 0,3 8 71 15,4 4-71-15,-7-12 70 0,0 0-70 0,5 16 71 16,8 1-71-16,-13-17 57 0,0 0-57 0,12 22 57 15,7-1-57-15,-19-21 34 0,0 0-34 0,19 22 35 16,0-2-35-16,-19-20 26 0,0 0-26 0,19 19 26 16,2-5-26-16,-21-14 34 0,0 0-34 0,14 10 34 15,2-3-34-15,-16-7 29 0,0 0-29 0,10 9 29 16,-1-8-29-16,-9-1 23 0,0 0-23 0,7 4 24 16,-5-2-24-16,-2-2 17 0,0 0-17 0,-2 5 17 0,-7-2-17 15,9-3 35-15,0 0-35 0,-15 5 36 0,-6 2-36 16,21-7 11-16,0 0-11 0,-23 4 11 0,-6 1-11 15,29-5 6-15,0 0-6 0,-37-7 6 0,-3-5-6 0,40 12 0 16,0 0 0-16,-38-16 0 0,-1-1 0 0,39 17-2 16,0 0 2-16,-33-22-1 0,7-2 1 0,26 24-12 15,0 0 12-15,-16-24-12 0,4 0 12 0,12 24-4 16,0 0 4-16,0-24-4 0,9-3 4 0,-9 27-1 16,0 0 1-16,12-24 0 0,5-4 0 0,-17 28 2 15,0 0-2-15,20-27 2 0,-1-1-2 0,-19 28 32 16,0 0-32-16,19-24 32 0,-5 0-32 0,-14 24 4 0,0 0-4 15,12-15 5-15,0 1-5 0,-12 14-82 0,0 0 82 16,9-7-82-16,-6 6 82 0,-3 1-119 0,0 0 119 16,6 1-119-16,-6 5 119 0,3 0-605 0</inkml:trace>
  <inkml:trace contextRef="#ctx0" brushRef="#br0" timeOffset="80124.57">6277 11115 617 0,'0'0'0'0,"0"20"0"0,2 8 0 15,-2-28 46-15,0 0-46 0,-2 34 47 0,2 11-47 16,0-45 41-16,0 0-41 0,-7 42 42 0,2 5-42 15,5-47 69-15,0 0-69 0,-9 53 69 0,0 7-69 0,9-60 67 16,0 0-67-16,-7 61 67 0,2 3-67 0,5-64 53 16,0 0-53-16,-3 73 53 0,-3 6-53 0,6-79 36 15,0 0-36-15,-3 53 36 0,6-15-36 0,-3-38 40 16,0 0-40-16,0 33 40 0,6-11-40 0,-6-22 0 16,0 0 0-16,5 15 0 0,7-6 0 0,-12-9-143 15,0 0 143-15,12-9-143 0,-3-10 143 0,12-11-682 16</inkml:trace>
  <inkml:trace contextRef="#ctx0" brushRef="#br0" timeOffset="80890.57">6380 9958 550 0,'0'0'0'0,"3"-6"0"0,2-3 0 0,-5 9 106 0,0 0-106 16,4-12 107-16,1-7-107 0,-5 19 107 0,0 0-107 16,4-27 107-16,1-6-107 0,-5 33 22 0,0 0-22 15,7-39 23-15,-2-1-23 0,-5 40 2 0,0 0-2 16,3-46 3-16,3-2-3 0,-6 48 2 0,0 0-2 0,5-51 2 16,2-4-2-16,-7 55 8 0,0 0-8 0,9-58 8 15,3 1-8-15,-12 57 3 0,0 0-3 0,12-51 3 16,2 5-3-16,-14 46 6 0,0 0-6 0,12-40 6 15,2 8-6-15,-14 32 7 0,0 0-7 0,16-30 8 16,1 6-8-16,-17 24 14 0,0 0-14 0,18-17 15 16,2 2-15-16,-20 15 8 0,0 0-8 0,25-10 8 15,-3 1-8-15,-22 9 9 0,0 0-9 0,25-5 9 16,-2 2-9-16,-23 3 23 0,0 0-23 0,24-4 24 16,-3 2-24-16,-21 2 30 0,0 0-30 0,21-1 30 15,-2 1-30-15,-19 0 20 0,0 0-20 0,19 0 20 0,0-2-20 16,-19 2 11-16,0 0-11 0,21 0 11 0,4 0-11 15,-25 0 11-15,0 0-11 0,26 2 11 0,3-1-11 16,-29-1 15-16,0 0-15 0,33 6 16 0,-1-3-16 0,-32-3 1 16,0 0-1-16,33 2 1 0,0 1-1 0,-33-3 8 15,0 0-8-15,30 4 8 0,-1-1-8 0,-29-3 3 16,0 0-3-16,26 0 3 0,-1 2-3 0,-25-2 6 16,0 0-6-16,17 1 6 0,-5 1-6 0,-12-2 13 15,0 0-13-15,9 0 14 0,-7 0-14 0,-2 0-152 16,0 0 152-16,0 0-151 0,-5-3 151 0,-4 1-746 15</inkml:trace>
  <inkml:trace contextRef="#ctx0" brushRef="#br0" timeOffset="81565.75">5005 10615 404 0,'0'0'0'0,"9"-6"0"0,3-2 0 0,-12 8 35 0,0 0-35 16,9-5 35-16,-1 1-35 0,-8 4 16 0,0 0-16 15,9-10 17-15,3-4-17 0,-12 14 18 0,0 0-18 16,9-27 18-16,3-7-18 0,-12 34 10 0,0 0-10 0,12-38 10 16,2-7-10-16,-14 45 9 0,0 0-9 0,13-44 9 15,-5-8-9-15,-8 52 15 0,0 0-15 0,9-46 16 16,-2 2-16-16,-7 44 15 0,0 0-15 0,5-35 15 15,-1 6-15-15,-4 29 9 0,0 0-9 0,0-19 9 16,1 7-9-16,-1 12 9 0,0 0-9 0,0 0 10 16,0 16-10-16,0-16 15 0,0 0-15 0,4 27 15 15,1 13-15-15,-5-40 33 0,0 0-33 0,12 51 33 16,4 12-33-16,-16-63 10 0,0 0-10 0,21 67 10 16,5 5-10-16,-26-72 42 0,0 0-42 0,30 82 42 15,4 9-42-15,-34-91 37 0,0 0-37 0,27 65 38 16,-6-15-38-16,-21-50 38 0,0 0-38 0,20 29 39 0,-4-20-39 15,-16-9 26-15,0 0-26 0,18 0 26 0,-6-12-26 16,-12 12-38-16,0 0 38 0,8-19-38 0,3-7 38 0,-11 26-113 16,0 0 113-16,10-34-112 0,-1-9 112 15,8-36-499-15</inkml:trace>
  <inkml:trace contextRef="#ctx0" brushRef="#br0" timeOffset="81822.07">5280 9534 359 0,'0'0'0'0,"0"0"0"15,6 0 0-15,-6 0 136 0,0 0-136 0,7-7 137 16,-2-7-137-16,-5 14 104 0,0 0-104 0,8-14 105 15,5-3-105-15,-13 17 61 0,0 0-61 0,12-15 61 16,5-6-61-16,-17 21 38 0,0 0-38 0,14-19 38 16,5-3-38-16,-19 22-152 0,0 0 152 0,23-14-151 15,1 4 151-15,23-14-455 0</inkml:trace>
  <inkml:trace contextRef="#ctx0" brushRef="#br0" timeOffset="82346.52">5604 10397 751 0,'0'0'0'0,"-5"-10"0"0,-9-6 0 0,14 16 94 0,0 0-94 15,0-7 95-15,0 6-95 0,0 1 19 0,0 0-19 16,0-4 20-16,2 3-20 0,-2 1 3 0,0 0-3 16,0 0 3-16,-2-2-3 0,2 2-1 0,0 0 1 15,0 0 0-15,-3 0 0 0,3 0-1 0,0 0 1 0,-9 2 0 16,-3 4 0-16,12-6-1 0,0 0 1 0,-12 9 0 15,-2 3 0-15,14-12 0 0,0 0 0 0,-16 15 0 16,2 3 0-16,14-18 2 0,0 0-2 0,-12 18 3 16,3 3-3-16,9-21 20 0,0 0-20 0,0 26 20 15,4 1-20-15,-4-27 14 0,0 0-14 0,10 31 15 16,9 3-15-16,-19-34 34 0,0 0-34 0,23 38 35 16,7 5-35-16,-30-43 35 0,0 0-35 0,29 42 36 15,1 1-36-15,-30-43 14 0,0 0-14 0,26 40 15 16,-2-4-15-16,-24-36 37 0,0 0-37 0,18 31 37 15,-10-6-37-15,-8-25 36 0,0 0-36 0,0 31 37 0,-5 0-37 16,5-31 32-16,0 0-32 0,-12 31 33 0,-5-7-33 16,17-24 22-16,0 0-22 0,-21 24 23 0,-5-4-23 0,26-20 29 15,0 0-29-15,-28 12 29 0,2-5-29 16,26-7-165-16,0 0 165 0,-21-8-164 0,3-11 164 0,-20-9-808 16</inkml:trace>
  <inkml:trace contextRef="#ctx0" brushRef="#br0" timeOffset="85829.23">10012 10082 292 0,'0'0'0'0,"3"3"0"15,8 4 0-15,-11-7 118 0,0 0-118 0,0 0 118 16,0 0-118-16,0 0 114 0,0 0-114 0,-4-3 114 16,-3-1-114-16,7 4 83 0,0 0-83 0,-7-3 83 15,-1 1-83-15,8 2 61 0,0 0-61 0,-9-3 61 0,-7-3-61 16,16 6 29-16,0 0-29 0,-17-1 29 0,-6 1-29 16,23 0 16-16,0 0-16 0,-33 7 17 0,-9-2-17 15,42-5 5-15,0 0-5 0,-34 10 5 0,-1-1-5 16,35-9 3-16,0 0-3 0,-37 18 4 0,-1 3-4 15,38-21 5-15,0 0-5 0,-35 27 6 0,2 8-6 0,33-35 0 16,0 0 0-16,-30 37 1 0,4 4-1 0,26-41 0 16,0 0 0-16,-26 42 0 0,5 0 0 0,21-42-1 15,0 0 1-15,-21 47 0 0,9-4 0 0,12-43 0 16,0 0 0-16,-14 37 0 0,4-3 0 0,10-34 0 16,0 0 0-16,-9 38 0 0,4 2 0 0,5-40 1 15,0 0-1-15,-6 36 2 0,6-4-2 0,0-32 1 16,0 0-1-16,0 36 2 0,0 2-2 0,0-38 10 0,0 0-10 15,2 32 10-15,2-4-10 0,-4-28 8 0,0 0-8 16,3 22 9-16,-1 0-9 0,-2-22 15 0,0 0-15 0,3 17 15 16,-3-3-15-16,0-14 15 0,0 0-15 0,4 10 15 15,-4-1-15-15,0-9 9 0,0 0-9 0,0 7 9 16,0-2-9-16,0-5 4 0,0 0-4 0,0 3 4 16,0 1-4-16,0-4 7 0,0 0-7 0,0 0 7 15,-4 0-7-15,4 0 3 0,0 0-3 0,0 0 3 16,-5-4-3-16,5 4 1 0,0 0-1 0,0 0 2 15,0-3-2-15,0 3 1 0,0 0-1 0,0 0 2 16,-3-7-2-16,3 7 0 0,0 0 0 0,0 0 0 16,-6-2 0-16,6 2-2 0,0 0 2 0,0 0-1 15,0 0 1-15,0 0-6 0,0 0 6 0,0 0-5 16,2 5 5-16,-2-5-15 0,0 0 15 0,0 4-15 16,4-1 15-16,-4-3-4 0,0 0 4 0,0 4-3 0,3 1 3 15,-3-5-3-15,0 0 3 0,5 5-2 0,-1-2 2 16,-4-3-2-16,0 0 2 0,3 7-1 0,3-3 1 15,-6-4-9-15,0 0 9 0,5 5-9 0,2 2 9 0,-7-7-4 16,0 0 4-16,8 5-3 0,1 3 3 0,-9-8-6 16,0 0 6-16,12 14-6 0,2 3 6 0,-14-17-1 15,0 0 1-15,21 21 0 0,0 1 0 0,-21-22-1 16,0 0 1-16,23 28 0 0,5-1 0 0,-28-27 0 16,0 0 0-16,29 27 1 0,1 1-1 0,-30-28 0 15,0 0 0-15,35 20 0 0,0 1 0 0,-35-21-2 16,0 0 2-16,36 14-1 0,2-2 1 0,-38-12 0 0,0 0 0 15,39 0 0-15,-1-9 0 0,-38 9 0 0,0 0 0 16,35-14 0-16,1-6 0 0,-36 20 0 0,0 0 0 16,35-28 0-16,4-1 0 0,-39 29 0 0,0 0 0 0,33-31 0 15,2 1 0-15,-35 30 0 0,0 0 0 0,29-36 0 16,1 0 0-16,-30 36 0 0,0 0 0 0,29-35 1 16,-4-2-1-16,-25 37 0 0,0 0 0 0,26-38 0 15,-5 0 0-15,-21 38 0 0,0 0 0 0,17-43 0 16,-4-5 0-16,-13 48 0 0,0 0 0 0,8-42 1 15,-6 1-1-15,-2 41 7 0,0 0-7 0,-2-42 8 16,-5 3-8-16,7 39 9 0,0 0-9 0,-12-41 9 16,-5-4-9-16,17 45 9 0,0 0-9 0,-21-46 9 15,-2-5-9-15,23 51 8 0,0 0-8 0,-21-48 8 16,-5 1-8-16,26 47 3 0,0 0-3 0,-24-46 4 16,-2 5-4-16,26 41 6 0,0 0-6 0,-27-34 6 0,3 6-6 15,24 28 7-15,0 0-7 0,-26-22 7 0,0 5-7 16,26 17 14-16,0 0-14 0,-25-12 15 0,1 3-15 15,24 9 3-15,0 0-3 0,-31 6 4 0,-8 9-4 0,39-15 0 16,0 0 0-16,-33 15 1 0,-2 1-1 0,35-16-13 16,0 0 13-16,-28 24-12 0,2 0 12 0,26-24-153 15,0 0 153-15,-17 27-153 0,-1-3 153 0,-15 28-672 16</inkml:trace>
  <inkml:trace contextRef="#ctx0" brushRef="#br0" timeOffset="86145.37">9890 10164 595 0,'0'0'0'0,"-5"10"0"16,-7 11 0-16,12-21 83 0,0 0-83 0,-6 12 83 15,3 3-83-15,3-15 82 0,0 0-82 0,0 28 82 16,0 4-82-16,0-32 64 0,0 0-64 0,3 46 65 15,-3 6-65-15,0-52 21 0,0 0-21 0,2 55 21 16,2 8-21-16,-4-63 13 0,0 0-13 0,0 67 13 16,0 5-13-16,0-72 5 0,0 0-5 0,3 85 5 15,6 13-5-15,-9-98 13 0,0 0-13 0,0 79 13 16,1-16-13-16,-1-63 3 0,0 0-3 0,-1 43 4 16,1-24-4-16,0-19 2 0,0 0-2 0,-4 17 2 0,4-8-2 15,0-9-22-15,0 0 22 0,0 0-22 0,0-5 22 16,0 5-163-16,0 0 163 0,-3-12-162 0,1-12 162 15,-1-12-500-15</inkml:trace>
  <inkml:trace contextRef="#ctx0" brushRef="#br0" timeOffset="86460.53">9690 10767 494 0,'0'0'0'0,"12"10"0"0,5 6 0 0,-17-16 100 0,0 0-100 16,9 8 101-16,-6-1-101 0,-3-7 64 0,0 0-64 15,6 5 64-15,-3 2-64 0,-3-7 50 0,0 0-50 0,14 14 50 16,7 5-50-16,-21-19 16 0,0 0-16 0,24 19 17 16,3 1-17-16,-27-20 19 0,0 0-19 0,22 19 20 15,3-4-20-15,-25-15 8 0,0 0-8 0,15 14 9 16,-1 0-9-16,-14-14 16 0,0 0-16 0,9 7 17 15,-2-1-17-15,-7-6 22 0,0 0-22 0,5 6 23 16,-1-1-23-16,-4-5 8 0,0 0-8 0,0 0 8 16,0 0-8-16,0 0-66 0,0 0 66 0,-4-4-66 15,-5 1 66-15,9 3-127 0,0 0 127 0,-12-5-127 16,-5-7 127-16,-16-9-449 0</inkml:trace>
  <inkml:trace contextRef="#ctx0" brushRef="#br0" timeOffset="86760.24">9787 10851 539 0,'0'0'0'0,"9"-3"0"0,5-1 0 0,-14 4 88 16,0 0-88-16,16-8 88 0,1 1-88 0,-17 7 108 16,0 0-108-16,16-7 109 0,3-2-109 0,-19 9 81 15,0 0-81-15,21-5 82 0,0-2-82 0,-21 7 55 16,0 0-55-16,17-5 56 0,0 2-56 0,-17 3 46 16,0 0-46-16,16-5 47 0,0 1-47 0,-16 4 19 15,0 0-19-15,14-2 20 0,-2 1-20 0,-12 1 0 16,0 0 0-16,9 1 1 0,-1 1-1 0,-8-2-2 15,0 0 2-15,4 5-1 0,1 0 1 0,-5-5-7 16,0 0 7-16,0 14-6 0,0 3 6 0,0-17-10 0,0 0 10 16,-5 23-9-16,1 2 9 0,4-25 0 0,0 0 0 15,-8 26 0-15,-1 1 0 0,9-27 5 0,0 0-5 16,-9 28 5-16,2-4-5 0,7-24 15 0,0 0-15 0,-5 17 16 16,-2-3-16-16,7-14-106 0,0 0 106 0,-2 10-105 15,-1-3 105-15,3-7-124 0,0 0 124 0,-4 3-123 16,3 1 123-16,-3-1-575 0</inkml:trace>
  <inkml:trace contextRef="#ctx0" brushRef="#br0" timeOffset="87001.86">9878 11274 606 0,'0'0'0'0,"0"0"0"15,7 4 0-15,-7-4 123 0,0 0-123 0,-4 20 124 16,-1 14-124-16,5-34 113 0,0 0-113 0,-9 36 114 0,1 7-114 15,8-43 69-15,0 0-69 0,-4 46 70 0,1 6-70 16,3-52 30-16,0 0-30 0,0 51 30 0,3 1-30 16,-3-52 25-16,0 0-25 0,2 49 26 0,5 1-26 0,-7-50 14 15,0 0-14-15,3 43 15 0,6-7-15 0,-9-36 5 16,0 0-5-16,5 31 5 0,-1-6-5 0,-4-25 3 16,0 0-3-16,5 19 4 0,-2-9-4 0,-3-10-166 15,0 0 166-15,6-5-166 0,1-12 166 0,1-5-682 16</inkml:trace>
  <inkml:trace contextRef="#ctx0" brushRef="#br0" timeOffset="87842.34">9975 10006 505 0,'0'0'0'0,"4"-5"0"0,-4-10 0 0,0 15 85 16,0 0-85-16,3-16 85 0,-3-8-85 0,0 24 61 16,0 0-61-16,0-27 61 0,0-11-61 0,0 38 20 0,0 0-20 15,0-39 20-15,-3-6-20 0,3 45 39 0,0 0-39 16,-5-48 40-16,-2-3-40 0,7 51 18 0,0 0-18 0,-6-50 19 16,-1 2-19-16,7 48 36 0,0 0-36 0,-1-48 36 15,1 6-36-15,0 42 2 0,0 0-2 0,1-36 3 16,6 6-3-16,-7 30 3 0,0 0-3 0,4-24 4 15,5 7-4-15,-9 17 13 0,0 0-13 0,8-12 13 16,4 0-13-16,-12 12 7 0,0 0-7 0,11-10 8 16,5 2-8-16,-16 8 23 0,0 0-23 0,21-9 24 15,-1 0-24-15,-20 9 7 0,0 0-7 0,27-5 7 16,6 4-7-16,-33 1 34 0,0 0-34 0,38-4 34 16,6 2-34-16,-44 2 18 0,0 0-18 0,43 0 18 15,8 2-18-15,-51-2 28 0,0 0-28 0,45 0 28 16,2 0-28-16,-47 0 21 0,0 0-21 0,42-2 21 15,-4 1-21-15,-38 1 17 0,0 0-17 0,38-2 17 0,1 0-17 16,-39 2 18-16,0 0-18 0,40 0 18 0,2 0-18 16,-42 0 15-16,0 0-15 0,41 4 15 0,3 3-15 15,-44-7 16-15,0 0-16 0,40 8 17 0,-2 4-17 0,-38-12 9 16,0 0-9-16,35 10 9 0,-2 2-9 0,-33-12 16 16,0 0-16-16,32 12 17 0,-3-5-17 0,-29-7 8 15,0 0-8-15,28 5 8 0,-2-1-8 0,-26-4 3 16,0 0-3-16,26 3 4 0,-5-1-4 0,-21-2 13 15,0 0-13-15,23 0 13 0,-2-2-13 0,-21 2 8 16,0 0-8-16,17-1 8 0,-1-1-8 0,-16 2 3 16,0 0-3-16,12-2 4 0,-3 2-4 0,-9 0-75 0,0 0 75 15,5 2-75-15,-1 1 75 0,-4-3-141 0,0 0 141 16,8 5-866-16,-16-10 866 0</inkml:trace>
  <inkml:trace contextRef="#ctx0" brushRef="#br0" timeOffset="88457.31">10529 8746 270 0,'0'0'0'0,"0"0"0"0,0 0 0 0,0 0-2 15,0 0 2-15,0 0-1 0,9 25 1 0,-9-25 0 16,0 0 0-16,5 14 0 0,-1-2 0 0,-4-12 43 16,0 0-43-16,8 12 44 0,1 0-44 0,-9-12 73 15,0 0-73-15,12 5 74 0,6-7-74 0,-18 2 70 16,0 0-70-16,15-8 71 0,5-8-71 0,-20 16 40 0,0 0-40 16,19-22 40-16,0-7-40 0,-19 29 43 0,0 0-43 15,17-33 44-15,-1-6-44 0,-16 39 34 0,0 0-34 16,14-39 35-16,2-3-35 0,-16 42 32 0,0 0-32 0,8-37 33 15,5-1-33-15,-13 38 13 0,0 0-13 0,5-31 14 16,2 7-14-16,-7 24 21 0,0 0-21 0,2-19 21 16,1 4-21-16,-3 15 14 0,0 0-14 0,0-9 15 15,0 6-15-15,0 3 26 0,0 0-26 0,-5 15 26 16,-2 9-26-16,7-24 37 0,0 0-37 0,-4 35 37 16,4 8-37-16,0-43 31 0,0 0-31 0,4 49 31 15,3 9-31-15,-7-58 14 0,0 0-14 0,10 62 15 16,6 7-15-16,-16-69 13 0,0 0-13 0,12 58 13 15,-1-10-13-15,-11-48 34 0,0 0-34 0,12 43 34 16,0-12-34-16,-12-31 1 0,0 0-1 0,9 24 2 16,3-12-2-16,-12-12-36 0,0 0 36 0,9-6-36 0,-1-12 36 15,-8 18-143-15,0 0 143 0,7-31-142 0,2-14 142 16,8-30-653-16</inkml:trace>
  <inkml:trace contextRef="#ctx0" brushRef="#br0" timeOffset="88622.26">10724 8245 718 0,'0'0'0'0,"6"9"0"0,2 5 0 0,-8-14 74 15,0 0-74-15,4 0 74 0,-4-6-74 0,0 6 41 16,0 0-41-16,3-8 41 0,4-2-41 0,-7 10 24 0,0 0-24 16,11-16 25-16,1-1-25 0,-12 17-164 0,0 0 164 15,19-21-163-15,6 3 163 0,16-22-402 0</inkml:trace>
  <inkml:trace contextRef="#ctx0" brushRef="#br0" timeOffset="89117.31">11268 8636 595 0,'0'0'0'0,"0"-7"0"0,2-2 0 0,-2 9 60 16,0 0-60-16,0 0 61 0,-6 0-61 0,6 0 38 15,0 0-38-15,-3 6 38 0,-2 6-38 0,5-12 12 16,0 0-12-16,-4 17 12 0,1 3-12 0,3-20 5 16,0 0-5-16,3 29 6 0,4 9-6 0,-7-38 12 15,0 0-12-15,11 36 13 0,4 0-13 0,-15-36 8 16,0 0-8-16,14 31 9 0,6-4-9 0,-20-27 9 0,0 0-9 16,20 17 9-16,7-6-9 0,-27-11 15 0,0 0-15 15,20 0 15-15,1-9-15 0,-21 9 22 0,0 0-22 16,18-15 23-16,-8-13-23 0,-10 28 38 0,0 0-38 0,7-25 39 15,-3-5-39-15,-4 30 42 0,0 0-42 0,-2-27 43 16,-3 3-43-16,5 24 40 0,0 0-40 0,-6-22 41 16,-6 6-41-16,12 16 27 0,0 0-27 0,-17-13 27 15,-4-3-27-15,21 16 1 0,0 0-1 0,-17-8 2 16,-3 1-2-16,20 7-20 0,0 0 20 0,-14-5-19 16,2 3 19-16,12 2-175 0,0 0 175 0,-8 0-174 15,2 0 174-15,-6 0-552 0</inkml:trace>
  <inkml:trace contextRef="#ctx0" brushRef="#br0" timeOffset="89462.39">11660 8627 595 0,'0'0'0'0,"-19"2"0"0,-13 1 0 0,32-3 60 15,0 0-60-15,-7 11 61 0,13 9-61 0,-6-20 88 16,0 0-88-16,0 19 89 0,5 5-89 0,-5-24 52 16,0 0-52-16,5 33 53 0,6 10-53 0,-11-43 26 15,0 0-26-15,10 39 26 0,6 5-26 0,-16-44 18 16,0 0-18-16,15 38 19 0,3-9-19 0,-18-29 27 0,0 0-27 16,17 19 27-16,1-10-27 0,-18-9 42 0,0 0-42 15,15-5 43-15,3-16-43 0,-18 21 32 0,0 0-32 16,12-29 33-16,2-11-33 0,-14 40 24 0,0 0-24 0,12-41 25 15,-3-1-25-15,-9 42 17 0,0 0-17 0,9-47 17 16,-4 3-17-16,-5 44-7 0,0 0 7 0,7-40-7 16,-6 9 7-16,-1 31-84 0,0 0 84 0,4-24-84 15,-4 6 84-15,0 18-153 0,0 0 153 0,3-9-153 16,6 4 153-16,0-9-567 0</inkml:trace>
  <inkml:trace contextRef="#ctx0" brushRef="#br0" timeOffset="89732.66">12122 8314 359 0,'0'0'0'0,"-13"7"0"0,-1-2 0 16,14-5 108-16,0 0-108 0,-3 3 109 0,6-3-109 16,-3 0 87-16,0 0-87 0,2 7 88 0,0 2-88 0,-2-9 88 15,0 0-88-15,2 29 88 0,1 12-88 0,-3-41 69 16,0 0-69-16,0 48 70 0,0 8-70 0,0-56 60 15,0 0-60-15,4 62 61 0,3 0-61 0,-7-62 28 16,0 0-28-16,7 61 28 0,1 1-28 0,-8-62 28 16,0 0-28-16,4 50 28 0,1-11-28 0,-5-39 13 15,0 0-13-15,4 33 14 0,-4-14-14 0,0-19-43 16,0 0 43-16,-4 8-43 0,-1-16 43 0,5 8-144 16,0 0 144-16,-9-18-143 0,2-11 143 0,-7-17-619 15</inkml:trace>
  <inkml:trace contextRef="#ctx0" brushRef="#br0" timeOffset="89928.57">11731 8458 673 0,'0'0'0'0,"16"17"0"15,10 5 0-15,-26-22 131 0,0 0-131 0,11 5 131 16,-10-13-131-16,-1 8 124 0,0 0-124 0,14-4 124 16,4 1-124-16,-18 3 67 0,0 0-67 0,33 0 68 15,9 0-68-15,-42 0 52 0,0 0-52 0,47 3 53 16,8-3-53-16,-55 0 54 0,0 0-54 0,53 0 55 15,1-3-55-15,-54 3-120 0,0 0 120 0,47 0-119 16,-2 5 119-16,-45-5-127 0,0 0 127 0,89 7-753 16,-178-14 753-16</inkml:trace>
  <inkml:trace contextRef="#ctx0" brushRef="#br0" timeOffset="90648.52">9604 11879 471 0,'0'0'0'0,"9"0"0"0,8-5 0 0,-17 5 92 16,0 0-92-16,0 0 93 0,-12-2-93 0,12 2 117 15,0 0-117-15,-5 0 118 0,-4 0-118 0,9 0 82 16,0 0-82-16,-7 2 83 0,2-1-83 0,5-1 58 16,0 0-58-16,-3 6 58 0,1 4-58 0,2-10 58 15,0 0-58-15,5 15 59 0,0 2-59 0,-5-17 15 0,0 0-15 16,16 19 15-16,10-3-15 0,-26-16 44 0,0 0-44 15,33 12 44-15,14-11-44 0,-47-1 43 0,0 0-43 0,51 0 44 16,1-1-44-16,-52 1 9 0,0 0-9 0,51-4 9 16,-4 1-9-16,-47 3 23 0,0 0-23 0,45-5 24 15,-2-2-24-15,-43 7 13 0,0 0-13 0,39-4 13 16,-3 3-13-16,-36 1 4 0,0 0-4 0,35-4 5 16,-9-1-5-16,-26 5 22 0,0 0-22 0,25-2 22 15,-11 1-22-15,-14 1-36 0,0 0 36 0,15-2-35 16,-6 2 35-16,-9 0-136 0,0 0 136 0,5-2-136 15,-10-3 136-15,5-2-878 0</inkml:trace>
  <inkml:trace contextRef="#ctx0" brushRef="#br0" timeOffset="104115.55">7453 10651 483 0,'0'0'0'0,"10"5"0"0,11 3 0 0,-21-8 60 15,0 0-60-15,-2 7 60 0,-10-3-60 0,12-4 54 16,0 0-54-16,-9 3 55 0,1-1-55 0,8-2 55 15,0 0-55-15,-7 1 56 0,2 1-56 0,5-2 67 0,0 0-67 16,-7 4 68-16,5-3-68 0,2-1 68 0,0 0-68 16,-4 4 69-16,4 2-69 0,0-6 44 0,0 0-44 15,6 4 44-15,4 1-44 0,-10-5 55 0,0 0-55 0,10 7 55 16,6-5-55-16,-16-2 43 0,0 0-43 0,14 5 43 16,5 0-43-16,-19-5 28 0,0 0-28 0,19 7 28 15,1 1-28-15,-20-8 27 0,0 0-27 0,17 5 27 16,0 4-27-16,-17-9 38 0,0 0-38 0,13 10 39 15,-5-3-39-15,-8-7 7 0,0 0-7 0,9 9 7 16,0-4-7-16,-9-5 12 0,0 0-12 0,5 7 13 16,2-4-13-16,-7-3 25 0,0 0-25 0,2 5 26 15,1-1-26-15,-3-4 28 0,0 0-28 0,4 3 28 16,-4-1-28-16,0-2 3 0,0 0-3 0,0 0 3 16,0 0-3-16,0 0 8 0,0 0-8 0,0 0 9 15,-4 2-9-15,4-2 15 0,0 0-15 0,-3 0 15 16,1 0-15-16,2 0 1 0,0 0-1 0,-9-2 1 0,1-3-1 15,8 5 8-15,0 0-8 0,-11-5 8 0,1-1-8 16,10 6 3-16,0 0-3 0,-13-6 3 0,-2-1-3 0,15 7 2 16,0 0-2-16,-14-7 2 0,-2 0-2 0,16 7 5 15,0 0-5-15,-17-7 5 0,-1 2-5 0,18 5 2 16,0 0-2-16,-17-2 3 0,-1-3-3 0,18 5 5 16,0 0-5-16,-15-2 5 0,3 1-5 0,12 1 0 15,0 0 0-15,-11 0 1 0,-1 0-1 0,12 0-2 16,0 0 2-16,-9 0-2 0,2 1 2 0,7-1 0 15,0 0 0-15,-5 2 0 0,5 0 0 0,0-2-2 0,0 0 2 16,0 0-2-16,0 5 2 0,0-5-6 0,0 0 6 16,5 2-5-16,6-2 5 0,-11 0 1 0,0 0-1 15,17-2 2-15,4 0-2 0,-21 2-1 0,0 0 1 0,23-3 0 16,6-2 0-16,-29 5 0 0,0 0 0 0,26-4 0 16,2 4 0-16,-28 0 5 0,0 0-5 0,26 0 6 15,1 0-6-15,-27 0 3 0,0 0-3 0,20 2 4 16,-4 1-4-16,-16-3 2 0,0 0-2 0,18 4 3 15,-8-1-3-15,-10-3 18 0,0 0-18 0,10 4 18 16,-1-1-18-16,-9-3 3 0,0 0-3 0,5 5 3 16,-1-1-3-16,-4-4 6 0,0 0-6 0,3 5 7 15,-1-2-7-15,-2-3 33 0,0 0-33 0,4 5 33 16,-4-1-33-16,0-4-9 0,0 0 9 0,0 7-9 16,0-6 9-16,0-1-188 0,0 0 188 0,0 6-188 15,3-1 188-15,-3 2-1057 0</inkml:trace>
  <inkml:trace contextRef="#ctx0" brushRef="#br0" timeOffset="105046.59">8106 10726 1155 0,'0'0'0'0,"5"0"0"0,4-7 0 0,-9 7-2 0,0 0 2 16,7-9-2-16,2 1 2 0,-9 8 50 0,0 0-50 16,10-14 50-16,2 1-50 0,-12 13 38 0,0 0-38 0,9-16 39 15,3-1-39-15,-12 17 10 0,0 0-10 0,9-17 10 16,3 0-10-16,-12 17 32 0,0 0-32 0,9-16 33 15,0-4-33-15,-9 20 11 0,0 0-11 0,8-19 11 16,-1-3-11-16,-7 22 37 0,0 0-37 0,5-21 37 16,-1 2-37-16,-4 19 5 0,0 0-5 0,5-17 5 15,-1-3-5-15,-4 20 11 0,0 0-11 0,0-14 11 16,1 2-11-16,-1 12 25 0,0 0-25 0,0-9 26 16,0 4-26-16,0 5 1 0,0 0-1 0,0-3 2 15,-1 3-2-15,1 0 6 0,0 0-6 0,0 0 7 16,0 5-7-16,0-5 23 0,0 0-23 0,-4 12 24 15,4 7-24-15,0-19 2 0,0 0-2 0,-3 24 2 0,3 3-2 16,0-27 6-16,0 0-6 0,-2 34 7 0,2 7-7 16,0-41 8-16,0 0-8 0,0 43 8 0,-4 5-8 15,4-48 0-15,0 0 0 0,-3 43 0 0,1-2 0 0,2-41 0 16,0 0 0-16,-2 33 0 0,2-6 0 0,0-27 2 16,0 0-2-16,0 24 2 0,0-8-2 0,0-16 0 15,0 0 0-15,0 12 0 0,-1-7 0 0,1-5 0 16,0 0 0-16,0 0 0 0,0 0 0 0,0 0-71 15,0 0 71-15,0 0-70 0,0-5 70 0,0 5-151 16,0 0 151-16,0-6-150 0,0 5 150 0,0-4-840 16</inkml:trace>
  <inkml:trace contextRef="#ctx0" brushRef="#br0" timeOffset="105348.78">8106 11075 527 0,'0'0'0'0,"11"-15"0"15,4-12 0-15,-15 27 76 0,0 0-76 0,5 0 76 16,-5 15-76-16,0-15 94 0,0 0-94 0,7 10 94 16,-1 4-94-16,-6-14 88 0,0 0-88 0,14 12 88 15,5 0-88-15,-19-12 50 0,0 0-50 0,21 12 50 16,5 3-50-16,-26-15 46 0,0 0-46 0,29 12 46 15,3-5-46-15,-32-7 42 0,0 0-42 0,29 9 42 0,1-6-42 16,-30-3 34-16,0 0-34 0,24 5 35 0,-3-1-35 16,-21-4 23-16,0 0-23 0,18 5 24 0,-6-2-24 15,-12-3 10-15,0 0-10 0,9 4 11 0,-6-1-11 0,-3-3-149 16,0 0 149-16,-3 9-149 0,-4 1 149 0,-2 11-772 16</inkml:trace>
  <inkml:trace contextRef="#ctx0" brushRef="#br0" timeOffset="107027.87">7491 10104 259 0,'0'0'0'0,"5"-5"0"0,-1-2 0 15,-4 7 75-15,0 0-75 0,-9 0 75 0,-8 2-75 16,17-2 64-16,0 0-64 0,-20 1 64 0,3 3-64 0,17-4 56 16,0 0-56-16,-14 5 57 0,2-2-57 0,12-3 44 15,0 0-44-15,-17 9 45 0,1 3-45 0,16-12 19 16,0 0-19-16,-18 21 20 0,-2 6-20 0,20-27 12 15,0 0-12-15,-18 31 13 0,4 5-13 0,14-36 46 16,0 0-46-16,-12 41 46 0,0 7-46 0,12-48 20 16,0 0-20-16,-9 48 20 0,2 7-20 0,7-55 20 15,0 0-20-15,-5 54 20 0,5 6-20 0,0-60 27 16,0 0-27-16,-4 60 27 0,8 2-27 0,-4-62 2 16,0 0-2-16,3 74 3 0,10 6-3 0,-13-80 3 0,0 0-3 15,13 76 3-15,8-3-3 0,-21-73 2 0,0 0-2 16,27 72 2-16,6-3-2 0,-33-69 4 0,0 0-4 15,41 67 4-15,6-4-4 0,-47-63 6 0,0 0-6 0,56 58 6 16,3-6-6-16,-59-52 7 0,0 0-7 0,60 48 8 16,-5-9-8-16,-55-39 3 0,0 0-3 0,60 34 4 15,2-1-4-15,-62-33 6 0,0 0-6 0,65 27 6 16,-1-3-6-16,-64-24 0 0,0 0 0 0,66 19 1 16,-1-5-1-16,-65-14 6 0,0 0-6 0,52 8 7 15,-6-3-7-15,-46-5 3 0,0 0-3 0,47 6 3 16,0-6-3-16,-47 0 11 0,0 0-11 0,54-6 11 15,1-6-11-15,-55 12 4 0,0 0-4 0,65-22 4 16,10-15-4-16,-75 37 6 0,0 0-6 0,47-30 7 16,-9-2-7-16,-38 32 3 0,0 0-3 0,33-38 3 0,-5-3-3 15,-28 41 18-15,0 0-18 0,28-58 19 0,2-18-19 16,-30 76 14-16,0 0-14 0,22-70 15 0,-1-7-15 16,-21 77 45-16,0 0-45 0,16-75 45 0,-4-4-45 0,-12 79 32 15,0 0-32-15,9-79 33 0,-4-3-33 0,-5 82 14 16,0 0-14-16,0-84 15 0,-7-5-15 0,7 89 37 15,0 0-37-15,-14-93 38 0,-7-4-38 0,21 97 12 16,0 0-12-16,-26-95 12 0,-9-2-12 0,35 97 41 16,0 0-41-16,-49-93 42 0,-8 4-42 0,57 89 21 15,0 0-21-15,-72-80 21 0,-11 8-21 0,83 72 11 16,0 0-11-16,-86-52 11 0,-8 16-11 0,94 36 29 16,0 0-29-16,-106-1 29 0,-18 26-29 0,124-25 5 0,0 0-5 15,-109 59 5-15,4 26-5 0,105-85-67 0,0 0 67 16,-103 130-66-16,2 40 66 0,101-170-77 0,0 0 77 15,-204 296-1045-15,408-592 1045 0</inkml:trace>
  <inkml:trace contextRef="#ctx0" brushRef="#br0" timeOffset="153764.01">17837 2004 550 0,'0'0'0'0,"0"0"84"0,0 0-84 0,0 0 84 16,-6-36-84-16,6 36 85 0,0 0-85 0,-6-12 86 16,1-3-86-16,5 15 76 0,0 0-76 0,-3-7 76 15,-6-1-76-15,9 8 57 0,0 0-57 0,-7-4 58 16,-2 1-58-16,9 3 46 0,0 0-46 0,-14 3 46 15,-7 4-46-15,21-7 13 0,0 0-13 0,-24 12 13 16,-2 3-13-16,26-15 22 0,0 0-22 0,-32 18 22 16,-1 0-22-16,33-18 13 0,0 0-13 0,-38 21 14 15,-4 1-14-15,42-22 16 0,0 0-16 0,-35 17 17 16,6-1-17-16,29-16 15 0,0 0-15 0,-28 15 16 0,7-3-16 16,21-12 26-16,0 0-26 0,-16 9 26 0,4 1-26 15,12-10 20-15,0 0-20 0,-9 12 20 0,6 0-20 16,3-12 46-16,0 0-46 0,5 15 46 0,9 6-46 0,-14-21 15 15,0 0-15-15,21 15 15 0,9 4-15 0,-30-19 22 16,0 0-22-16,29 14 22 0,8 1-22 0,-37-15 33 16,0 0-33-16,29 16 34 0,1-1-34 0,-30-15 18 15,0 0-18-15,24 12 18 0,-1-3-18 0,-23-9 11 16,0 0-11-16,14 7 11 0,-2-4-11 0,-12-3 18 16,0 0-18-16,9 5 19 0,-4-5-19 0,-5 0-96 15,0 0 96-15,4 0-96 0,-4 0 96 0,0 0-144 0,0 0 144 16,0 0-144-16,0-5 144 0,0 2-916 0</inkml:trace>
  <inkml:trace contextRef="#ctx0" brushRef="#br0" timeOffset="154335.17">18156 1835 494 0,'0'0'0'0,"0"0"139"0,0 0-139 0,0 0 140 16,-3 3-140-16,3-3 106 0,0 0-106 0,-2 5 106 16,2-5-106-16,0 0 119 0,0 0-119 0,-2 12 119 15,1 7-119-15,1-19 93 0,0 0-93 0,-4 28 93 16,2 8-93-16,2-36 67 0,0 0-67 0,0 36 68 15,0 6-68-15,0-42 56 0,0 0-56 0,0 33 57 16,2 1-57-16,-2-34 34 0,0 0-34 0,4 24 34 16,-3-5-34-16,-1-19 3 0,0 0-3 0,4 12 4 15,1-12-4-15,-5 0-167 0,0 0 167 0,5-7-166 16,0-8 166-16,6-6-948 0</inkml:trace>
  <inkml:trace contextRef="#ctx0" brushRef="#br0" timeOffset="154994.99">18405 1878 684 0,'0'0'0'16,"0"0"76"-16,0 0-76 0,2 24 76 0,3 12-76 0,-5-36 51 0,0 0-51 0,7 36 52 16,0 3-52-16,-7-39 28 0,0 0-28 0,6 31 28 15,-1 0-28-15,-5-31 32 0,0 0-32 0,3 24 33 16,-1-4-33-16,-2-20 35 0,0 0-35 0,2 16 36 15,-2-4-36-15,0-12 38 0,0 0-38 0,-2 6 38 16,0 0-38-16,2-6 40 0,0 0-40 0,-7-6 40 16,-1-6-40-16,8 12 26 0,0 0-26 0,-6-18 26 15,-2-6-26-15,8 24 46 0,0 0-46 0,0-31 46 16,3-5-46-16,-3 36 16 0,0 0-16 0,9-36 17 16,3-4-17-16,-12 40 21 0,0 0-21 0,16-34 21 15,3 2-21-15,-19 32 34 0,0 0-34 0,17-23 34 0,4 6-34 16,-21 17 18-16,0 0-18 0,16-7 18 0,3 2-18 15,-19 5 18-15,0 0-18 0,16 5 19 0,1 7-19 16,-17-12 35-16,0 0-35 0,9 19 35 0,0 5-35 0,-9-24 5 16,0 0-5-16,3 24 5 0,-1 0-5 0,-2-24 28 15,0 0-28-15,-2 28 28 0,-8-1-28 0,10-27-2 16,0 0 2-16,-9 24-2 0,0 3 2 0,9-27-11 16,0 0 11-16,-9 19-10 0,4-3 10 0,5-16 0 15,0 0 0-15,-8 12 0 0,-1-4 0 0,9-8-5 16,0 0 5-16,-9 4-4 0,0-4 4 0,9 0-1 15,0 0 1-15,0-4 0 0,4-1 0 0,-4 5-20 0,0 0 20 16,9-3-19-16,6-1 19 0,-15 4-1 0,0 0 1 16,19 0 0-16,8 7 0 0,-27-7-1 0,0 0 1 15,24 9-1-15,2-1 1 0,-26-8-4 0,0 0 4 0,24 16-3 16,3 2 3-16,-27-18-70 0,0 0 70 0,21 16-70 16,-4 1 70-16,-17-17-132 0,0 0 132 0,14 12-131 15,-4 0 131-15,15 14-880 0</inkml:trace>
  <inkml:trace contextRef="#ctx0" brushRef="#br0" timeOffset="155385.93">18996 1922 91 0,'0'0'0'0,"0"0"118"16,0 0-118-16,0 16 119 0,-5 14-119 0,5-30 127 15,0 0-127-15,0 28 127 0,2 4-127 0,-2-32 94 16,0 0-94-16,6 31 95 0,8 0-95 0,-14-31 68 15,0 0-68-15,14 24 69 0,6 0-69 0,-20-24 50 0,0 0-50 16,20 15 51-16,7-6-51 0,-27-9 43 0,0 0-43 16,22 0 43-16,6-7-43 0,-28 7 46 0,0 0-46 15,23-5 46-15,-2-7-46 0,-21 12 46 0,0 0-46 0,15-12 47 16,-4 0-47-16,-11 12 30 0,0 0-30 0,5-12 30 16,-5 0-30-16,0 12-89 0,0 0 89 0,-2-10-89 15,-1 1 89-15,3 9-140 0,0 0 140 0,-4-8-140 16,3-3 140-16,-8-6-567 0</inkml:trace>
  <inkml:trace contextRef="#ctx0" brushRef="#br0" timeOffset="155865.41">19520 1907 315 0,'0'0'0'0,"0"0"182"0,0 0-182 15,2 3 182-15,0 4-182 0,-2-7 162 0,0 0-162 16,2 12 162-16,-2 9-162 0,0-21 128 0,0 0-128 0,0 27 128 16,-2 4-128-16,2-31 87 0,0 0-87 0,0 39 88 15,0 4-88-15,0-43 78 0,0 0-78 0,0 39 79 16,-2-6-79-16,2-33 44 0,0 0-44 0,0 31 45 15,0-11-45-15,0-20 32 0,0 0-32 0,4 16 32 16,3-9-32-16,-7-7 23 0,0 0-23 0,7-4 24 16,3-11-24-16,-10 15 4 0,0 0-4 0,10-22 4 15,-4-8-4-15,-6 30-4 0,0 0 4 0,7-30-4 16,-2-3 4-16,-5 33-162 0,0 0 162 0,7-34-162 16,2 1 162-16,-9 33-142 0,0 0 142 0,7-27-142 15,-1 3 142-15,8-26-792 0</inkml:trace>
  <inkml:trace contextRef="#ctx0" brushRef="#br0" timeOffset="156092.81">19672 1441 841 0,'0'1'0'0,"0"-1"137"16,0 0-137-16,0 7 138 0,-2-3-138 0,2-4 83 0,0 0-83 16,-2 5 84-16,2-5-84 0,0 0-10 0,0 0 10 15,0 0-9-15,0 0 9 0,0 0-221 0,0 0 221 16,0 0-665-16,0 0 665 0</inkml:trace>
  <inkml:trace contextRef="#ctx0" brushRef="#br0" timeOffset="156375.97">19959 1811 1155 0,'0'0'0'0,"0"0"182"0,0 0-182 0,0 0 182 15,9 32-182-15,-9-32 108 0,0 0-108 0,5 31 108 0,2 9-108 16,-7-40 46-16,0 0-46 0,9 48 46 0,0 6-46 16,-9-54 4-16,0 0-4 0,3 48 5 0,2 2-5 15,-5-50 0-15,0 0 0 0,4 39 0 0,-2-11 0 0,-2-28-49 16,0 0 49-16,0 17-49 0,-4-10 49 0,4-7-129 16,0 0 129-16,-7-7-128 0,-2-10 128 0,9 17-245 15,0 0 245-15,-10-28-245 0,-4-6 245 0,-10-29-622 16</inkml:trace>
  <inkml:trace contextRef="#ctx0" brushRef="#br0" timeOffset="156781.87">19813 1795 673 0,'2'4'0'0,"-2"-4"170"15,0 0-170-15,10 1 170 0,6 3-170 0,-16-4 127 0,0 0-127 16,17 7 127-16,4-2-127 0,-21-5 100 0,0 0-100 16,23 8 100-16,5 8-100 0,-28-16 38 0,0 0-38 15,29 15 38-15,1 4-38 0,-30-19 20 0,0 0-20 0,33 12 20 16,2 4-20-16,-35-16 28 0,0 0-28 0,31 8 28 15,1-1-28-15,-32-7 0 0,0 0 0 0,24 5 0 16,-5-1 0-16,-19-4 7 0,0 0-7 0,16 3 8 16,-6-1-8-16,-10-2 8 0,0 0-8 0,7 3 9 15,-1 1-9-15,-6-4 0 0,0 0 0 0,3 12 1 16,-1 3-1-16,-2-15 8 0,0 0-8 0,5 24 8 16,5 7-8-16,-10-31 3 0,0 0-3 0,11 36 3 15,6 7-3-15,-17-43 2 0,0 0-2 0,23 42 2 16,3 3-2-16,-26-45 10 0,0 0-10 0,30 34 10 15,1-6-10-15,-31-28 22 0,0 0-22 0,31 8 23 0,4-11-23 16,-35 3 22-16,0 0-22 0,30-12 22 0,-4-16-22 16,-26 28 45-16,0 0-45 0,21-27 45 0,-9-9-45 15,-12 36 44-15,0 0-44 0,4-34 45 0,-8 1-45 0,4 33 69 16,0 0-69-16,-12-27 69 0,-14 6-69 16,26 21 64-16,0 0-64 0,-32-19 64 0,-8 7-64 15,40 12 0-15,0 0 0 0,-36-6 0 0,1 6 0 0,35 0-109 16,0 0 109-16,-26 3-108 0,1 0 108 0,25-3-131 15,0 0 131-15,-17 4-130 0,7-4 130 0,-18 5-1238 16</inkml:trace>
  <inkml:trace contextRef="#ctx0" brushRef="#br0" timeOffset="157487.76">21794 1819 124 0,'0'0'0'0,"0"0"156"0,0 0-156 0,0 0 156 16,-5 24-156-16,5-24 142 0,0 0-142 0,-6 12 142 16,1 0-142-16,5-12 119 0,0 0-119 0,-7 19 119 15,-3 9-119-15,10-28 92 0,0 0-92 0,-5 30 92 16,3 6-92-16,2-36 79 0,0 0-79 0,5 36 79 15,7 4-79-15,-12-40 40 0,0 0-40 0,18 36 40 16,-1 1-40-16,-17-37 20 0,0 0-20 0,24 33 20 16,6-9-20-16,-30-24 30 0,0 0-30 0,30 15 30 0,-1-8-30 15,-29-7-1-15,0 0 1 0,28 2 0 0,0-7 0 16,-28 5-87-16,0 0 87 0,21-10-86 0,-4-4 86 0,-17 14-159 16,0 0 159-16,6-16-158 0,-8-8 158 0,7-15-643 15</inkml:trace>
  <inkml:trace contextRef="#ctx0" brushRef="#br0" timeOffset="157712.78">21707 1777 875 0,'0'0'0'0,"0"0"118"0,0 0-118 15,10 0 119-15,9-4-119 0,-19 4 97 0,0 0-97 0,20-2 98 16,2-4-98-16,-22 6 57 0,0 0-57 0,23 0 58 15,3 0-58-15,-26 0 15 0,0 0-15 0,23 0 15 16,-1 0-15-16,-22 0 20 0,0 0-20 0,16 0 20 16,-4 0-20-16,-12 0-51 0,0 0 51 0,9 3-51 15,-6-3 51-15,-3 0-168 0,0 0 168 0,0 0-167 16,-5 3 167-16,0 3-690 0</inkml:trace>
  <inkml:trace contextRef="#ctx0" brushRef="#br0" timeOffset="157894.34">21595 2071 841 0,'7'0'0'15,"-7"0"104"-15,0 0-104 0,23 0 104 0,15 0-104 16,-38 0 76-16,0 0-76 0,37 0 76 0,-1 0-76 0,-36 0 34 16,0 0-34-16,35 0 34 0,0-3-34 0,-35 3-35 15,0 0 35-15,35-4-35 0,1-1 35 0,-36 5-125 16,0 0 125-16,72-7-706 0,-144 14 706 0</inkml:trace>
  <inkml:trace contextRef="#ctx0" brushRef="#br0" timeOffset="158372.7">22294 1811 628 0,'0'0'0'0,"0"0"109"0,0 0-109 15,0 0 110-15,0 0-110 0,0 0 106 0,0 0-106 0,0 0 106 16,0 0-106-16,0 0 89 0,0 0-89 0,0 0 89 16,0 0-89-16,0 0 39 0,0 0-39 0,0 0 39 15,0 0-39-15,0 0 32 0,0 0-32 0,0 0 32 16,0 0-32-16,0 0 3 0,0 0-3 0,-9 17 3 16,-8 10-3-16,17-27 3 0,0 0-3 0,-11 28 3 15,4 3-3-15,7-31 2 0,0 0-2 0,-1 27 2 16,4 0-2-16,-3-27 4 0,0 0-4 0,12 18 5 15,6-6-5-15,-18-12 30 0,0 0-30 0,22 3 30 16,6-12-30-16,-28 9 9 0,0 0-9 0,30-15 10 16,-1-9-10-16,-29 24 36 0,0 0-36 0,30-24 37 15,-6-7-37-15,-24 31 29 0,0 0-29 0,21-27 29 0,-5-1-29 16,-16 28 38-16,0 0-38 0,12-20 39 0,-5 4-39 16,-7 16 38-16,0 0-38 0,4-8 39 0,-3 1-39 0,-1 7 45 15,0 0-45-15,-5 15 46 0,-7 16-46 0,12-31 35 16,0 0-35-16,-9 41 36 0,-5 14-36 0,14-55 34 15,0 0-34-15,-12 67 34 0,2 7-34 0,10-74 38 16,0 0-38-16,-14 99 39 0,0 14-39 0,14-113 8 16,0 0-8-16,-11 91 8 0,4-16-8 0,7-75 37 15,0 0-37-15,-5 46 38 0,3-22-38 0,2-24 1 16,0 0-1-16,-5 21 2 0,3-14-2 0,2-7-86 0,0 0 86 16,-1 5-85-16,-5-10 85 0,6 5-153 0,0 0 153 15,-5-16-153-15,0-11 153 0,-5-12-1171 0</inkml:trace>
  <inkml:trace contextRef="#ctx0" brushRef="#br0" timeOffset="158568.16">22731 2457 1502 0,'0'0'0'0,"0"0"169"0,0 0-169 0,0 0 169 16,0-4-169-16,0 4 0 0,0 0 0 0,0 0 1 16,-2-7-1-16,2 7-172 0,0 0 172 0,-1-8-171 15,1-4 171-15,-2-12-1021 0</inkml:trace>
  <inkml:trace contextRef="#ctx0" brushRef="#br0" timeOffset="159513.93">23754 1831 807 0,'0'0'0'0,"0"0"140"0,0 0-140 15,0 0 140-15,12 36-140 0,-12-36 87 0,0 0-87 0,12 24 88 16,2 11-88-16,-14-35 39 0,0 0-39 0,14 30 40 16,2 6-40-16,-16-36 18 0,0 0-18 0,14 36 19 15,-2-5-19-15,-12-31 8 0,0 0-8 0,10 28 9 16,-3-4-9-16,-7-24 4 0,0 0-4 0,5 15 5 16,-1-3-5-16,-4-12 21 0,0 0-21 0,0 12 21 15,-2-9-21-15,2-3 2 0,0 0-2 0,-12 2 3 16,-5-4-3-16,17 2 2 0,0 0-2 0,-18-12 3 15,-3-6-3-15,21 18 5 0,0 0-5 0,-17-33 6 16,1-10-6-16,16 43 2 0,0 0-2 0,-9-46 3 16,6-5-3-16,3 51 0 0,0 0 0 0,3-48 0 15,6-4 0-15,-9 52 0 0,0 0 0 0,16-46 0 16,5 3 0-16,-21 43-1 0,0 0 1 0,26-36-1 0,3 5 1 16,-29 31-4-16,0 0 4 0,28-20-4 0,0 1 4 15,-28 19-1-15,0 0 1 0,23-9 0 0,-4 2 0 16,-19 7 0-16,0 0 0 0,14 0 0 0,-4 7 0 0,-10-7 0 15,0 0 0-15,4 19 1 0,-6 5-1 0,2-24 7 16,0 0-7-16,-7 28 8 0,-7 1-8 0,14-29 8 16,0 0-8-16,-24 31 9 0,-8-1-9 0,32-30 3 15,0 0-3-15,-29 28 4 0,-4-8-4 0,33-20 6 16,0 0-6-16,-30 19 7 0,2-7-7 0,28-12 0 16,0 0 0-16,-24 4 1 0,3-4-1 0,21 0-29 15,0 0 29-15,-12-7-29 0,8-9 29 0,4 16-138 0,0 0 138 16,6-12-138-16,6-5 138 0,5-14-792 0</inkml:trace>
  <inkml:trace contextRef="#ctx0" brushRef="#br0" timeOffset="159755.47">24294 1722 1143 0,'0'0'0'0,"0"0"148"0,0 0-148 0,7 15 148 15,7 7-148-15,-14-22 105 0,0 0-105 0,7 24 106 16,-2 9-106-16,-5-33 81 0,0 0-81 0,3 39 81 16,-3 4-81-16,0-43 46 0,0 0-46 0,2 40 47 15,0 2-47-15,-2-42 2 0,0 0-2 0,2 36 2 16,1-5-2-16,-3-31-1 0,0 0 1 0,9 21 0 0,-1-13 0 16,-8-8-135-16,0 0 135 0,9-5-135 0,0-14 135 15,-9 19-159-15,0 0 159 0,17-24-976 0,-34 48 976 16</inkml:trace>
  <inkml:trace contextRef="#ctx0" brushRef="#br0" timeOffset="160309.81">24956 1756 169 0,'-2'-3'0'0,"2"3"22"0,0 0-22 0,-3-12 22 16,-3-4-22-16,6 16 121 0,0 0-121 0,-3-12 121 0,-1 5-121 15,4 7 134-15,0 0-134 0,-3-5 135 0,-1-3-135 16,4 8 129-16,0 0-129 0,-5-7 129 0,-2-2-129 15,7 9 98-15,0 0-98 0,-10-7 98 0,-2 2-98 0,12 5 77 16,0 0-77-16,-23-3 77 0,-10 6-77 0,33-3 57 16,0 0-57-16,-32 5 58 0,-1 7-58 0,33-12 40 15,0 0-40-15,-35 19 40 0,2 5-40 0,33-24 35 16,0 0-35-16,-27 34 36 0,2 6-36 0,25-40 32 16,0 0-32-16,-16 44 33 0,9 4-33 0,7-48 7 15,0 0-7-15,2 47 8 0,9-8-8 0,-11-39 19 16,0 0-19-16,19 33 20 0,10-8-20 0,-29-25-17 15,0 0 17-15,34 17-16 0,4-13 16 0,-38-4-208 0,0 0 208 16,40 0-208-16,-2-9 208 0,-38 9-186 0,0 0 186 16,35-15-186-16,0-4 186 0,36-14-566 0</inkml:trace>
  <inkml:trace contextRef="#ctx0" brushRef="#br0" timeOffset="160850.34">25215 1765 550 0,'0'0'0'0,"0"0"140"0,0 0-140 0,2-4 140 16,0-8-140-16,-2 12 108 0,0 0-108 0,0-5 109 16,-2 2-109-16,2 3 81 0,0 0-81 0,-7-4 81 15,-3 8-81-15,10-4 62 0,0 0-62 0,-16 5 62 16,-3 5-62-16,19-10 35 0,0 0-35 0,-23 21 35 16,-3 6-35-16,26-27 25 0,0 0-25 0,-19 31 26 0,1 8-26 15,18-39 34-15,0 0-34 0,-8 40 35 0,8 2-35 16,0-42 2-16,0 0-2 0,7 40 2 0,7-4-2 15,-14-36 23-15,0 0-23 0,21 27 24 0,6-6-24 0,-27-21 0 16,0 0 0-16,32 10 1 0,3-8-1 0,-35-2 0 16,0 0 0-16,36-5 0 0,-1-14 0 0,-35 19 6 15,0 0-6-15,33-24 7 0,-1-7-7 0,-32 31 3 16,0 0-3-16,27-33 4 0,-4-6-4 0,-23 39 6 16,0 0-6-16,19-34 7 0,-1 1-7 0,-18 33 23 15,0 0-23-15,10-24 24 0,-3 2-24 0,-7 22 29 16,0 0-29-16,4-16 29 0,-4 8-29 0,0 8 7 15,0 0-7-15,-4-5 7 0,-1 10-7 0,5-5 11 0,0 0-11 16,-9 15 11-16,-1 9-11 0,10-24 16 0,0 0-16 16,-7 28 17-16,3 8-17 0,4-36 3 0,0 0-3 15,0 31 3-15,4-1-3 0,-4-30 6 0,0 0-6 0,8 24 7 16,8-3-7-16,-16-21 0 0,0 0 0 0,21 10 1 16,7-10-1-16,-28 0 0 0,0 0 0 0,29-10 1 15,5-7-1-15,-34 17 19 0,0 0-19 0,29-22 20 16,-1-8-20-16,-28 30 3 0,0 0-3 0,21-30 3 15,-4-1-3-15,-17 31 7 0,0 0-7 0,4-33 8 16,-9 2-8-16,5 31 8 0,0 0-8 0,-20-30 9 16,-11 2-9-16,31 28 3 0,0 0-3 0,-33-17 3 15,-4 2-3-15,37 15-48 0,0 0 48 0,-31-4-47 16,5 8 47-16,26-4-208 0,0 0 208 0,-23 17-207 16,9 14 207-16,-20 20-921 0</inkml:trace>
  <inkml:trace contextRef="#ctx0" brushRef="#br0" timeOffset="161705.84">25902 1694 953 0,'0'0'0'0,"0"0"110"0,0 0-110 0,8 11 111 16,8 1-111-16,-16-12 105 0,0 0-105 0,14 20 105 15,3 4-105-15,-17-24 47 0,0 0-47 0,13 31 48 0,-1 0-48 16,-12-31 6-16,0 0-6 0,9 36 6 0,-4 7-6 15,-5-43 18-15,0 0-18 0,2 32 18 0,-4-1-18 16,2-31 13-16,0 0-13 0,-7 31 13 0,-4-4-13 16,11-27 9-16,0 0-9 0,-8 21 10 0,-3-6-10 0,11-15 16 15,0 0-16-15,-10 12 17 0,-2-3-17 0,12-9 1 16,0 0-1-16,-14 3 1 0,0-6-1 0,14 3 0 16,0 0 0-16,-11-9 0 0,4-3 0 0,7 12-6 15,0 0 6-15,2-15-5 0,5-4 5 0,-7 19-4 16,0 0 4-16,17-12-4 0,8-3 4 0,-25 15-3 15,0 0 3-15,33-9-3 0,7 0 3 0,-40 9-11 16,0 0 11-16,42-6-10 0,5-3 10 0,-47 9-15 0,0 0 15 16,47-15-14-16,0-1 14 0,-47 16 0 0,0 0 0 15,42-20 0-15,-2-4 0 0,-40 24 4 0,0 0-4 16,31-19 4-16,-6-2-4 0,-25 21 23 0,0 0-23 0,19-15 24 16,-7 3-24-16,-12 12 22 0,0 0-22 0,9-11 22 15,-4 10-22-15,-5 1 24 0,0 0-24 0,0 0 25 16,0 8-25-16,0-8 23 0,0 0-23 0,0 19 24 15,0 7-24-15,0-26 24 0,0 0-24 0,5 31 25 16,2 5-25-16,-7-36 8 0,0 0-8 0,14 31 9 16,5-1-9-16,-19-30 18 0,0 0-18 0,23 24 18 15,5-8-18-15,-28-16 49 0,0 0-49 0,31 3 50 16,6-10-50-16,-37 7 49 0,0 0-49 0,33-20 50 16,0-8-50-16,-33 28 48 0,0 0-48 0,29-36 49 15,-2-10-49-15,-27 46 38 0,0 0-38 0,17-39 38 16,-7-4-38-16,-10 43 46 0,0 0-46 0,-1-36 46 0,-12 0-46 15,13 36 18-15,0 0-18 0,-26-27 18 16,-14 4-18-16,40 23 3 0,0 0-3 0,-47-12 3 0,-9 7-3 16,56 5-64-16,0 0 64 0,-74 12-63 0,-15 9 63 15,89-21-128-15,0 0 128 0,-103 27-127 0,-16 7 127 0,-102 26-1373 16</inkml:trace>
  <inkml:trace contextRef="#ctx0" brushRef="#br0" timeOffset="163118.29">28400 1689 628 0,'0'0'0'0,"0"0"92"15,0 0-92-15,0 0 93 0,-26-24-93 0,26 24 69 16,0 0-69-16,-14-7 69 0,2-1-69 0,12 8 57 16,0 0-57-16,-23-4 57 0,-5 1-57 0,28 3 51 15,0 0-51-15,-24 0 51 0,-1 0-51 0,25 0 42 16,0 0-42-16,-24 0 42 0,1 0-42 0,23 0 28 0,0 0-28 16,-19 0 28-16,3 0-28 0,16 0 18 0,0 0-18 0,-13 3 18 15,2-3-18-15,11 0 35 0,0 0-35 0,-9 4 35 16,4-1-35-16,5-3 11 0,0 0-11 0,-3 9 11 15,3 3-11-15,0-12 20 0,0 0-20 0,5 19 20 16,7 5-20-16,-12-24 15 0,0 0-15 0,18 24 15 16,4 3-15-16,-22-27 9 0,0 0-9 0,25 27 10 15,4 2-10-15,-29-29 1 0,0 0-1 0,26 35 1 16,0-3-1-16,-26-32 3 0,0 0-3 0,21 35 4 16,-5-5-4-16,-16-30 19 0,0 0-19 0,10 24 20 15,-3 0-20-15,-7-24 13 0,0 0-13 0,0 21 14 16,-5 1-14-16,5-22 1 0,0 0-1 0,-15 21 2 15,-12-2-2-15,27-19 18 0,0 0-18 0,-22 15 18 16,-3-6-18-16,25-9 22 0,0 0-22 0,-29 5 22 0,-6-2-22 16,35-3 0-16,0 0 0 0,-30-5 0 0,4-2 0 15,26 7-1-15,0 0 1 0,-17-12-1 0,5-3 1 16,12 15-10-16,0 0 10 0,-2-17-9 0,9-2 9 0,-7 19-2 16,0 0 2-16,15-19-1 0,10 2 1 0,-25 17-9 15,0 0 9-15,31-19-9 0,9 0 9 0,-40 19-33 16,0 0 33-16,44-17-32 0,5-2 32 0,-49 19-34 15,0 0 34-15,45-17-34 0,-2 2 34 0,-43 15-15 16,0 0 15-16,39-16-14 0,-4 1 14 0,-35 15-21 16,0 0 21-16,29-12-21 0,-4 0 21 0,-25 12-9 15,0 0 9-15,19-9-8 0,-7 2 8 0,-12 7 0 16,0 0 0-16,9 0 0 0,-4 4 0 0,-5-4 1 0,0 0-1 16,3 20 1-16,1 8-1 0,-4-28 5 0,0 0-5 0,5 31 5 15,2 8-5-15,-7-39 3 0,0 0-3 16,11 36 4-16,2 7-4 0,-13-43 12 0,0 0-12 0,20 32 12 15,4-1-12-15,-24-31 3 0,0 0-3 0,26 16 4 16,5-8-4-16,-31-8 6 0,0 0-6 0,30 0 6 16,1-12-6-16,-31 12 0 0,0 0 0 0,27-17 0 15,-3-10 0-15,-24 27-65 0,0 0 65 0,17-28-64 16,-3-6 64-16,-14 34-87 0,0 0 87 0,2-33-87 16,-9 3 87-16,7 30-149 0,0 0 149 0,-16-31-148 15,-10-2 148-15,-15-29-564 0</inkml:trace>
  <inkml:trace contextRef="#ctx0" brushRef="#br0" timeOffset="163326.94">28494 1717 606 0,'7'5'0'0,"-7"-5"95"0,0 0-95 0,3 0 96 0,1 0-96 15,-4 0 91-15,0 0-91 0,9 0 91 0,1-5-91 0,-10 5 78 16,0 0-78-16,19-4 79 0,7 1-79 0,-26 3 47 16,0 0-47-16,33-5 47 0,6 1-47 0,-39 4 66 15,0 0-66-15,36-3 66 0,1 6-66 0,-37-3 40 16,0 0-40-16,31 4 41 0,-5-3-41 0,-26-1 47 15,0 0-47-15,20 4 48 0,-8 3-48 0,-12-7-1 16,0 0 1-16,5 5 0 0,-5 2 0 0,0-7-61 16,0 0 61-16,-14 12-61 0,-9 0 61 0,23-12-137 15,0 0 137-15,-22 12-136 0,-3 0 136 0,-22 11-763 16</inkml:trace>
  <inkml:trace contextRef="#ctx0" brushRef="#br0" timeOffset="163463.81">28581 1874 740 0,'0'0'0'0,"0"0"110"0,0 0-110 16,16 0 110-16,12 4-110 0,-28-4 111 0,0 0-111 0,29 5 112 15,4-2-112-15,-33-3 69 0,0 0-69 0,33 4 70 16,4-4-70-16,-37 0 50 0,0 0-50 0,33 0 51 16,-1 0-51-16,-32 0-97 0,0 0 97 0,26-4-97 15,-2 4 97-15,-24 0-185 0,0 0 185 0,24-3-185 16,-1 3 185-16,24 0-538 0</inkml:trace>
  <inkml:trace contextRef="#ctx0" brushRef="#br0" timeOffset="164393.78">29219 1756 595 0,'-4'3'0'0,"4"-3"122"15,0 0-122-15,-7-3 122 0,-3 0-122 0,10 3 79 16,0 0-79-16,-7 0 80 0,2-4-80 0,5 4 73 16,0 0-73-16,-6 0 73 0,1 0-73 0,5 0 45 15,0 0-45-15,-10 12 46 0,-6 7-46 0,16-19 47 0,0 0-47 16,-16 24 47-16,-1 10-47 0,17-34 36 0,0 0-36 16,-14 36 37-16,4 7-37 0,10-43 15 0,0 0-15 15,-4 39 16-15,6 6-16 0,-2-45 7 0,0 0-7 0,9 34 7 16,4-1-7-16,-13-33 9 0,0 0-9 15,20 24 9-15,2-9-9 0,-22-15 0 0,0 0 0 0,26 7 1 16,4-10-1-16,-30 3 13 0,0 0-13 0,28-9 13 16,0-6-13-16,-28 15 3 0,0 0-3 0,24-16 4 15,1-6-4-15,-25 22 0 0,0 0 0 0,20-21 1 16,-2-3-1-16,-18 24 6 0,0 0-6 0,12-20 6 16,-3-2-6-16,-9 22 3 0,0 0-3 0,7-21 3 15,-4 2-3-15,-3 19 5 0,0 0-5 0,0-20 6 16,-2-3-6-16,2 23 7 0,0 0-7 0,-1-20 8 15,-1-4-8-15,2 24 0 0,0 0 0 0,-2-19 1 16,2 2-1-16,0 17 3 0,0 0-3 0,0-19 3 16,0 4-3-16,0 15 10 0,0 0-10 0,0-12 11 15,0 0-11-15,0 12 1 0,0 0-1 0,4-9 1 0,1 2-1 16,-5 7 3-16,0 0-3 0,3-7 4 0,3 2-4 0,-6 5 36 16,0 0-36-16,3 0 37 0,-1 0-37 0,-2 0 25 15,0 0-25-15,3 5 26 0,1 9-26 0,-4-14 26 16,0 0-26-16,3 21 26 0,3 3-26 0,-6-24 26 15,0 0-26-15,3 27 26 0,1 4-26 0,-4-31 8 16,0 0-8-16,1 32 8 0,-1 3-8 0,0-35 18 16,0 0-18-16,0 27 18 0,0 0-18 0,0-27 22 15,0 0-22-15,0 21 23 0,-1-2-23 0,1-19 0 16,0 0 0-16,-2 12 1 0,2-4-1 0,0-8-1 16,0 0 1-16,-2 4-1 0,2-4 1 0,0 0-34 0,0 0 34 15,-3-7-34-15,-3-5 34 0,6 12-36 0,0 0 36 16,-3-17-36-16,-1 1 36 0,4 16-24 0,0 0 24 0,-1-15-23 15,2 0 23-15,-1 15-20 0,0 0 20 0,6-16-19 16,4 1 19-16,-10 15-46 0,0 0 46 0,16-12-45 16,5 3 45-16,-21 9-3 0,0 0 3 0,22-12-3 15,6-3 3-15,-28 15 0 0,0 0 0 0,28-19 1 16,3-2-1-16,-31 21 14 0,0 0-14 0,28-20 15 16,0-2-15-16,-28 22 41 0,0 0-41 0,23-18 41 15,-6 3-41-15,-17 15 13 0,0 0-13 0,14-12 13 16,-5 5-13-16,-9 7 22 0,0 0-22 0,5-3 22 15,-3 3-22-15,-2 0 33 0,0 0-33 0,-2 15 33 16,-3 13-33-16,5-28 1 0,0 0-1 0,-5 34 2 16,-1 5-2-16,6-39 7 0,0 0-7 0,-5 40 7 15,0 4-7-15,5-44 15 0,0 0-15 0,-4 36 15 0,1-2-15 16,3-34 0-16,0 0 0 0,0 24 0 0,2-3 0 16,-2-21-26-16,0 0 26 0,5 12-26 0,4-9 26 15,-9-3-145-15,0 0 145 0,14-8-144 0,3-13 144 0,-17 21-224 16,0 0 224-16,19-22-224 0,2-11 224 0,19-25-700 15</inkml:trace>
  <inkml:trace contextRef="#ctx0" brushRef="#br0" timeOffset="164784.74">29877 1701 550 0,'0'0'0'0,"0"0"56"16,0 0-56-16,4 4 56 0,1-3-56 0,-5-1 107 16,0 0-107-16,3 7 108 0,-1 2-108 0,-2-9 111 0,0 0-111 15,0 19 112-15,-3 8-112 0,3-27 83 0,0 0-83 16,-4 36 84-16,-1 3-84 0,5-39 56 0,0 0-56 15,-4 40 57-15,1-1-57 0,3-39 36 0,0 0-36 0,-2 40 37 16,1-1-37-16,1-39 4 0,0 0-4 0,0 27 4 16,1-3-4-16,-1-24 9 0,0 0-9 0,2 16 10 15,1-8-10-15,-3-8 0 0,0 0 0 0,6-1 0 16,2-15 0-16,-8 16 0 0,0 0 0 0,9-24 1 16,3-10-1-16,-12 34 2 0,0 0-2 0,11-39 2 15,-1-6-2-15,-10 45 0 0,0 0 0 0,11-46 0 16,1 3 0-16,-12 43 0 0,0 0 0 0,14-39 0 15,3 3 0-15,-17 36 5 0,0 0-5 0,18-28 5 16,-1 9-5-16,-17 19 38 0,0 0-38 0,19-5 38 16,0 9-38-16,-19-4 28 0,0 0-28 0,20 17 28 15,-1 10-28-15,-19-27 15 0,0 0-15 0,14 34 16 16,-2 7-16-16,-12-41 37 0,0 0-37 0,9 43 37 0,-2 4-37 16,-7-47-13-16,0 0 13 0,5 39-12 0,-3-3 12 15,-2-36-49-15,0 0 49 0,0 27-48 0,0-3 48 0,0-24-56 16,0 0 56-16,0 16-55 0,-2-4 55 0,2-12-180 15,0 0 180-15,-2 3-179 0,0-6 179 0,-1 3-751 16</inkml:trace>
  <inkml:trace contextRef="#ctx0" brushRef="#br0" timeOffset="164964.26">29929 1914 572 0,'4'0'0'0,"-4"0"53"0,0 0-53 16,14 8 53-16,7 4-53 0,-21-12 63 0,0 0-63 15,22 4 63-15,6-1-63 0,-28-3 63 0,0 0-63 0,30 0 63 16,5-3-63-16,-35 3 34 0,0 0-34 0,35-9 35 16,1-3-35-16,-36 12-8 0,0 0 8 0,33-12-7 15,0-7 7-15,-33 19-176 0,0 0 176 0,30-19-176 16,-4-1 176-16,30-23-370 0</inkml:trace>
  <inkml:trace contextRef="#ctx0" brushRef="#br0" timeOffset="165234.6">30417 1677 807 0,'0'0'0'0,"0"0"162"0,0 0-162 0,-3 16 162 15,-2 8-162-15,5-24 137 0,0 0-137 0,-6 20 138 16,1 2-138-16,5-22 91 0,0 0-91 0,-5 24 92 0,0 5-92 16,5-29 35-16,0 0-35 0,-4 26 35 0,1-2-35 15,3-24 35-15,0 0-35 0,-2 24 36 0,2-3-36 16,0-21 2-16,0 0-2 0,3 22 3 0,3-5-3 0,-6-17 3 15,0 0-3-15,12 19 4 0,4-7-4 0,-16-12 2 16,0 0-2-16,19 12 3 0,5-5-3 0,-24-7 0 16,0 0 0-16,26 5 0 0,4-8 0 0,-30 3-57 15,0 0 57-15,31-6-56 0,2-6 56 0,-33 12-147 16,0 0 147-16,32-12-147 0,-1-6 147 0,-31 18-211 16,0 0 211-16,30-16-211 0,-1-4 211 0,30-20-576 15</inkml:trace>
  <inkml:trace contextRef="#ctx0" brushRef="#br0" timeOffset="165459.57">30801 1744 628 0,'0'2'0'0,"0"-2"148"0,0 0-148 0,-2 10 149 15,-2 7-149-15,4-17 137 0,0 0-137 0,-3 16 137 16,1-5-137-16,2-11 105 0,0 0-105 0,-3 24 105 16,-1 11-105-16,4-35 74 0,0 0-74 0,-2 31 75 15,1 5-75-15,1-36 51 0,0 0-51 0,3 32 51 16,4-1-51-16,-7-31 8 0,0 0-8 0,7 24 9 15,4-5-9-15,-11-19 32 0,0 0-32 0,13 15 32 16,3-6-32-16,-16-9 0 0,0 0 0 0,18 0 0 16,2-7 0-16,-20 7-14 0,0 0 14 0,25-12-13 15,1-9 13-15,-26 21-158 0,0 0 158 0,23-20-157 16,-4-2 157-16,23-23-950 0</inkml:trace>
  <inkml:trace contextRef="#ctx0" brushRef="#br0" timeOffset="165715.43">30754 1677 830 0,'0'0'0'0,"0"0"158"15,0 0-158-15,15-12 159 0,11-3-159 0,-26 15 121 16,0 0-121-16,28-16 121 0,4 1-121 0,-32 15 60 0,0 0-60 15,29-12 60-15,-1 0-60 0,-28 12 13 0,0 0-13 16,23-7 14-16,-2 2-14 0,-21 5 19 0,0 0-19 16,14-3 20-16,-4 3-20 0,-10 0-64 0,0 0 64 0,3 0-63 15,-3 0 63-15,0 0-165 0,0 0 165 0,-10 6-164 16,-7-1 164-16,-11 7-739 0</inkml:trace>
  <inkml:trace contextRef="#ctx0" brushRef="#br0" timeOffset="165880.97">30738 1917 1043 0,'0'0'0'0,"0"0"159"0,0 0-159 0,21-3 159 16,14-1-159-16,-35 4 114 0,0 0-114 0,27-3 115 16,3-2-115-16,-30 5 72 0,0 0-72 0,21-4 72 15,-7 1-72-15,-14 3-199 0,0 0 199 0,7-4-199 0,-9 4 199 16,7-1-893-16</inkml:trace>
  <inkml:trace contextRef="#ctx0" brushRef="#br1" timeOffset="184165.64">17843 4307 516 0,'0'0'0'0,"3"3"0"0,2 1 0 0,-5-4 63 16,0 0-63-16,0 0 64 0,4 0-64 0,-4 0 96 16,0 0-96-16,0 0 97 0,0 0-97 0,0 0 76 15,0 0-76-15,0 0 76 0,0 0-76 0,0 0 59 0,0 0-59 16,0 0 59-16,5-2-59 0,-5 2 80 0,0 0-80 15,7 0 81-15,-2-2-81 0,-5 2 67 0,0 0-67 16,13 0 67-16,4 0-67 0,-17 0 43 0,0 0-43 0,21-3 44 16,3-1-44-16,-24 4 43 0,0 0-43 0,26-5 44 15,1 2-44-15,-27 3 52 0,0 0-52 0,26-7 52 16,2 2-52-16,-28 5 19 0,0 0-19 0,26-7 20 16,-4 4-20-16,-22 3 32 0,0 0-32 0,23-2 33 15,0-5-33-15,-23 7 11 0,0 0-11 0,20-3 11 16,3-3-11-16,-23 6 5 0,0 0-5 0,25-3 6 15,4 0-6-15,-29 3 15 0,0 0-15 0,26-4 15 16,2 2-15-16,-28 2 14 0,0 0-14 0,28 0 15 16,-2 0-15-16,-26 0 3 0,0 0-3 0,28 2 4 15,-4 0-4-15,-24-2 3 0,0 0-3 0,27 5 3 16,-5-2-3-16,-22-3 18 0,0 0-18 0,21 6 19 0,-3 0-19 16,-18-6 3-16,0 0-3 0,15 4 3 0,-6-4-3 15,-9 0 0-15,0 0 0 0,7 2 1 0,-2-2-1 16,-5 0 2-16,0 0-2 0,5 0 2 0,1 0-2 0,-6 0 1 15,0 0-1-15,7 0 2 0,1-2-2 0,-8 2 1 16,0 0-1-16,5 0 1 0,4-4-1 0,-9 4 3 16,0 0-3-16,7 0 4 0,-3 0-4 0,-4 0 2 15,0 0-2-15,5 0 2 0,-5 4-2 0,0-4 1 16,0 0-1-16,0 0 2 0,3 2-2 0,-3-2 9 16,0 0-9-16,0 0 10 0,2 3-10 0,-2-3 0 15,0 0 0-15,0 7 1 0,0-2-1 0,0-5 0 16,0 0 0-16,0 15 1 0,0 8-1 0,0-23 3 0,0 0-3 15,-2 29 3-15,-1 5-3 0,3-34 1 0,0 0-1 16,-4 33 2-16,3 1-2 0,1-34 0 0,0 0 0 16,-2 39 0-16,0 4 0 0,2-43 0 0,0 0 0 0,0 39 0 15,0 1 0-15,0-40 0 0,0 0 0 0,0 39 0 16,2-3 0-16,-2-36 0 0,0 0 0 0,0 31 0 16,2-3 0-16,-2-28 3 0,0 0-3 0,0 25 4 15,-2 1-4-15,2-26 3 0,0 0-3 0,-2 20 3 16,2-4-3-16,0-16 2 0,0 0-2 0,-3 17 2 15,1 2-2-15,2-19 1 0,0 0-1 0,-2 15 2 16,2-3-2-16,0-12 1 0,0 0-1 0,-2 12 1 16,2-3-1-16,0-9 0 0,0 0 0 0,-3 7 1 15,1-2-1-15,2-5 0 0,0 0 0 0,-2 3 1 16,2 1-1-16,0-4 0 0,0 0 0 0,0 0 1 16,-1 3-1-16,1-3 19 0,0 0-19 0,-4 0 20 0,1 4-20 15,3-4 1-15,0 0-1 0,-5 1 1 0,-4 6-1 16,9-7 1-16,0 0-1 0,-16 4 1 0,2 4-1 15,14-8 4-15,0 0-4 0,-17 5 4 0,-1 2-4 0,18-7 5 16,0 0-5-16,-21 9 6 0,-3 1-6 16,24-10 3-16,0 0-3 0,-23 8 3 0,1-2-3 0,22-6 2 15,0 0-2-15,-19 6 2 0,-2 1-2 0,21-7 0 16,0 0 0-16,-19 5 0 0,3 2 0 0,16-7 1 16,0 0-1-16,-12 4 1 0,5 1-1 0,7-5 0 15,0 0 0-15,-6 0 0 0,1 3 0 0,5-3-2 16,0 0 2-16,-3 0-1 0,-1 2 1 0,4-2-5 15,0 0 5-15,0 7-5 0,4 5 5 0,-4-12-8 0,0 0 8 16,8 10-7-16,1 7 7 0,-9-17-1 0,0 0 1 16,16 16-1-16,7 4 1 0,-23-20-3 0,0 0 3 15,24 23-3-15,4-3 3 0,-28-20 0 0,0 0 0 0,28 21 0 16,-6 1 0-16,-22-22 0 0,0 0 0 0,21 24 1 16,-2 0-1-16,-19-24 1 0,0 0-1 0,16 22 1 15,-4-1-1-15,-12-21 4 0,0 0-4 0,9 19 4 16,-2-4-4-16,-7-15 12 0,0 0-12 0,3 14 13 15,-1-4-13-15,-2-10 8 0,0 0-8 0,0 12 9 16,0-3-9-16,0-9 9 0,0 0-9 0,-2 6 9 16,-1-4-9-16,3-2 8 0,0 0-8 0,-9 3 8 15,0 1-8-15,9-4 3 0,0 0-3 0,-20 0 4 16,-5 3-4-16,25-3 6 0,0 0-6 0,-22 0 6 16,-3 2-6-16,25-2 3 0,0 0-3 0,-22 2 3 0,1 3-3 15,21-5 1-15,0 0-1 0,-21 3 2 0,0 6-2 16,21-9 4-16,0 0-4 0,-18 7 5 0,3 1-5 15,15-8 0-15,0 0 0 0,-14 9 1 0,5 1-1 0,9-10 0 16,0 0 0-16,-12 9 0 0,5 3 0 0,7-12 1 16,0 0-1-16,-5 8 2 0,1 3-2 0,4-11-1 15,0 0 1-15,0 12 0 0,4 3 0 0,-4-15-4 16,0 0 4-16,12 17-4 0,9 2 4 0,-21-19-8 16,0 0 8-16,21 15-7 0,7-3 7 0,-28-12-8 15,0 0 8-15,27 16-8 0,5-4 8 0,-32-12-1 16,0 0 1-16,29 12-1 0,1-4 1 0,-30-8-3 15,0 0 3-15,24 12-3 0,-3-5 3 0,-21-7-2 0,0 0 2 16,16 9-1-16,0-2 1 0,-16-7 0 0,0 0 0 16,10 8 0-16,-1-1 0 0,-9-7 1 0,0 0-1 15,2 10 1-15,-1 1-1 0,-1-11 4 0,0 0-4 0,0 12 5 16,-3 0-5-16,3-12 7 0,0 0-7 0,-7 12 8 16,-4-4-8-16,11-8 3 0,0 0-3 0,-12 10 4 15,-3-1-4-15,15-9 6 0,0 0-6 0,-14 5 6 16,-4-1-6-16,18-4 3 0,0 0-3 0,-16 6 3 15,4-2-3-15,12-4 1 0,0 0-1 0,-8 2 2 16,2 1-2-16,6-3 1 0,0 0-1 0,-5 3 2 16,2 1-2-16,3-4 0 0,0 0 0 0,-6 5 0 15,3 2 0-15,3-7 0 0,0 0 0 0,-4 8 0 16,3-4 0-16,1-4 0 0,0 0 0 0,-2 8 1 16,0 3-1-16,2-11 0 0,0 0 0 0,0 13 0 0,0 6 0 15,0-19-2-15,0 0 2 0,0 21-2 16,2 4 2-16,-2-25-2 0,0 0 2 0,2 26-2 0,3 0 2 15,-5-26-2-15,0 0 2 0,2 32-1 0,5 4 1 16,-7-36 0-16,0 0 0 0,1 35 0 0,6-5 0 0,-7-30-1 16,0 0 1-16,0 38-1 0,0 3 1 0,0-41-1 15,0 0 1-15,0 40 0 0,-3-1 0 0,3-39-1 16,0 0 1-16,-4 41 0 0,-1 2 0 0,5-43-1 16,0 0 1-16,-5 43 0 0,1 0 0 0,4-43-1 15,0 0 1-15,-3 41 0 0,-1 2 0 0,4-43-1 16,0 0 1-16,-1 42 0 0,-3 5 0 0,4-47 0 15,0 0 0-15,-3 43 0 0,-2 4 0 0,5-47 0 0,0 0 0 16,-6 45 1-16,1 5-1 0,5-50 0 0,0 0 0 16,-3 43 0-16,-4 1 0 0,7-44 0 0,0 0 0 15,-4 43 1-15,2 0-1 0,2-43 0 0,0 0 0 0,-5 43 1 16,3-2-1-16,2-41 0 0,0 0 0 0,-1 42 1 16,1-2-1-16,0-40 0 0,0 0 0 0,0 39 1 15,0-3-1-15,0-36 6 0,0 0-6 0,0 38 6 16,1 1-6-16,-1-39 3 0,0 0-3 0,2 36 4 15,0 0-4-15,-2-36 2 0,0 0-2 0,3 31 2 16,-3-3-2-16,0-28 1 0,0 0-1 0,0 27 2 16,0 0-2-16,0-27 0 0,0 0 0 0,0 24 0 15,-3-5 0-15,3-19 0 0,0 0 0 0,-4 21 1 16,3-2-1-16,1-19 0 0,0 0 0 0,-7 20 1 16,2 1-1-16,5-21 0 0,0 0 0 0,-6 19 0 15,-1-4 0-15,7-15 0 0,0 0 0 0,-5 12 0 16,-2-3 0-16,7-9-1 0,0 0 1 0,-7 8 0 0,4-1 0 15,3-7 0-15,0 0 0 0,-11 3 0 0,3 1 0 0,8-4 0 16,0 0 0-16,-11 2 1 0,1 1-1 16,10-3 2-16,0 0-2 0,-16-5 3 0,0 1-3 0,16 4 2 15,0 0-2-15,-21-8 2 0,0-2-2 0,21 10 2 16,0 0-2-16,-24-9 2 0,-4-6-2 0,28 15 0 16,0 0 0-16,-29-12 0 0,-6 0 0 0,35 12 1 15,0 0-1-15,-39-11 1 0,-1 3-1 0,40 8 0 16,0 0 0-16,-38-7 1 0,3 2-1 0,35 5 0 15,0 0 0-15,-38-5 1 0,-4 1-1 0,42 4 3 16,0 0-3-16,-35-3 3 0,0-2-3 0,35 5 2 0,0 0-2 16,-36-4 2-16,-3-4-2 0,39 8 1 0,0 0-1 15,-34-7 2-15,2 0-2 0,32 7 1 0,0 0-1 16,-31-5 1-16,5 1-1 0,26 4 1 0,0 0-1 0,-26 0 1 16,6 0-1-16,20 0 0 0,0 0 0 0,-14 0 1 15,2 0-1-15,12 0 0 0,0 0 0 0,-8 0 1 16,2 0-1-16,6 0-20 0,0 0 20 0,-3 4-19 15,3-4 19-15,0 0-214 0,0 0 214 0,0 0-213 16,0 3 213-16,0 2-1213 0</inkml:trace>
  <inkml:trace contextRef="#ctx0" brushRef="#br1" timeOffset="185517.08">18933 5408 236 0,'0'0'0'0,"0"0"0"16,6 24 0-16,-6-24 151 0,0 0-151 0,1 4 152 15,-1-4-152-15,0 0 124 0,0 0-124 0,0 0 124 16,0 0-124-16,0 0 98 0,0 0-98 0,0 13 99 16,-1 10-99-16,1-23 78 0,0 0-78 0,1 31 79 15,4 5-79-15,-5-36 46 0,0 0-46 0,6 42 46 16,2 6-46-16,-8-48 32 0,0 0-32 0,7 52 32 16,2 6-32-16,-9-58 32 0,0 0-32 0,2 51 33 15,1-4-33-15,-3-47 20 0,0 0-20 0,4 39 20 16,-4-6-20-16,0-33 18 0,0 0-18 0,0 24 19 15,0-9-19-15,0-15 18 0,0 0-18 0,0 0 18 0,0-15-18 16,0 15 8-16,0 0-8 0,-5-24 9 0,1-16-9 16,4 40 16-16,0 0-16 0,-7-43 17 0,0-13-17 15,7 56 1-15,0 0-1 0,-7-55 1 0,0-7-1 0,7 62 8 16,0 0-8-16,-5-58 8 0,0 2-8 0,5 56 0 16,0 0 0-16,2-55 1 0,4 7-1 0,-6 48 0 15,0 0 0-15,9-43 0 0,5 4 0 0,-14 39 12 16,0 0-12-16,16-31 13 0,5 7-13 0,-21 24 8 15,0 0-8-15,15-21 9 0,5 6-9 0,-20 15 25 16,0 0-25-16,19-11 26 0,3 6-26 0,-22 5 2 16,0 0-2-16,18 0 3 0,-1 0-3 0,-17 0 3 15,0 0-3-15,18 4 3 0,-1 1-3 0,-17-5 28 0,0 0-28 16,14 15 28-16,0 4-28 0,-14-19 5 0,0 0-5 16,5 21 5-16,-1 6-5 0,-4-27 9 0,0 0-9 15,-2 31 10-15,-5 5-10 0,7-36 9 0,0 0-9 0,-7 32 9 16,-4 3-9-16,11-35 38 0,0 0-38 0,-10 27 39 15,0-3-39-15,10-24 0 0,0 0 0 0,-13 22 0 16,-1-1 0-16,14-21 8 0,0 0-8 0,-12 15 8 16,4-3-8-16,8-12 16 0,0 0-16 0,-13 12 17 15,5-3-17-15,8-9 0 0,0 0 0 0,-13 3 0 16,5 1 0-16,8-4 0 0,0 0 0 0,-9 1 1 16,2 1-1-16,7-2-2 0,0 0 2 0,0 0-1 15,0 0 1-15,0 0-2 0,0 0 2 0,7 5-1 16,3 2 1-16,-10-7-11 0,0 0 11 0,20 14-10 15,1 5 10-15,-21-19-1 0,0 0 1 0,27 19-1 0,5 1 1 16,-32-20-1-16,0 0 1 0,31 19-1 0,2 2 1 16,-33-21-1-16,0 0 1 0,26 18 0 0,-1-2 0 15,-25-16-3-15,0 0 3 0,19 17-2 0,-5-2 2 0,-14-15 0 16,0 0 0-16,10 12 0 0,-3 4 0 0,-7-16 7 16,0 0-7-16,4 8 7 0,-2 1-7 0,-2-9-44 15,0 0 44-15,0 7-43 0,0 0 43 0,0-7-161 16,0 0 161-16,0 0-160 0,-6 0 160 0,3 1-986 15</inkml:trace>
  <inkml:trace contextRef="#ctx0" brushRef="#br1" timeOffset="186011.81">19534 5634 819 0,'0'0'0'0,"-3"2"0"16,-2 0 0-16,5-2 163 0,0 0-163 0,0 0 163 15,-4 7-163-15,4-7 110 0,0 0-110 0,0 3 110 16,2-3-110-16,-2 0 80 0,0 0-80 0,2 5 81 16,-1-5-81-16,-1 0 35 0,0 0-35 0,4 4 36 0,-4-1-36 15,0-3 15-15,0 0-15 0,0 4 16 0,0 1-16 16,0-5 6-16,0 0-6 0,0 5 6 0,0 2-6 16,0-7 23-16,0 0-23 0,0 8 24 0,0 3-24 0,0-11 6 15,0 0-6-15,0 15 6 0,0 2-6 0,0-17 9 16,0 0-9-16,0 22 10 0,2-1-10 0,-2-21 15 15,0 0-15-15,1 27 16 0,1 6-16 0,-2-33 8 16,0 0-8-16,4 34 8 0,-4 2-8 0,0-36 1 16,0 0-1-16,1 31 1 0,3-4-1 0,-4-27 8 15,0 0-8-15,3 24 9 0,1-5-9 0,-4-19 7 0,0 0-7 16,3 16 8-16,-1-6-8 0,-2-10 0 0,0 0 0 16,3 7 1-16,-3-4-1 0,0-3-85 0,0 0 85 15,0-3-85-15,0-6 85 0,0 9-149 0,0 0 149 0,0-15-148 16,0-7 148-16,0-16-903 0</inkml:trace>
  <inkml:trace contextRef="#ctx0" brushRef="#br1" timeOffset="186674.03">19750 5676 718 0,'0'0'0'0,"-3"-2"0"15,-4-3 0-15,7 5 152 0,0 0-152 0,0 0 153 16,0-4-153-16,0 4 108 0,0 0-108 0,0 0 108 15,5 4-108-15,-5-4 72 0,0 0-72 0,2 3 73 16,1 2-73-16,-3-5 35 0,0 0-35 0,2 19 36 16,2 9-36-16,-4-28 38 0,0 0-38 0,0 30 39 0,-4 3-39 15,4-33 38-15,0 0-38 0,-3 36 39 0,-1 2-39 16,4-38 3-16,0 0-3 0,-2 36 4 0,2-7-4 16,0-29 19-16,0 0-19 0,-3 25 20 0,1-4-20 0,2-21 22 15,0 0-22-15,-2 15 22 0,1-6-22 0,1-9 0 16,0 0 0-16,0 9 0 0,0-6 0 0,0-3-90 15,0 0 90-15,5-9-90 0,2-8 90 0,-7 17-166 16,0 0 166-16,12-25-891 0,-24 50 891 0</inkml:trace>
  <inkml:trace contextRef="#ctx0" brushRef="#br1" timeOffset="186912.55">19836 5669 740 0,'0'0'0'15,"0"0"0"-15,5-5 0 0,-5 5 127 0,0 0-127 0,5 5 127 16,0 7-127-16,-5-12 132 0,0 0-132 0,11 15 132 16,-2 4-132-16,-9-19 120 0,0 0-120 0,13 21 120 15,3-3-120-15,-16-18 52 0,0 0-52 0,18 14 53 16,-1-2-53-16,-17-12 42 0,0 0-42 0,17 7 43 16,1-10-43-16,-18 3 35 0,0 0-35 0,14-6 36 15,0-2-36-15,-14 8 0 0,0 0 0 0,8-10 0 16,1-9 0-16,-9 19-50 0,0 0 50 0,7-14-49 15,-2-1 49-15,-5 15-162 0,0 0 162 0,2-19-162 16,0 2 162-16,3-18-902 0</inkml:trace>
  <inkml:trace contextRef="#ctx0" brushRef="#br1" timeOffset="187064.14">20013 5696 919 0,'0'0'0'0,"4"16"0"0,3 13 0 16,-7-29 112-16,0 0-112 0,3 37 113 0,1 8-113 0,-4-45 121 15,0 0-121-15,5 46 121 0,-3 6-121 16,-2-52 67-16,0 0-67 0,2 36 68 0,-1-2-68 0,-1-34 12 15,0 0-12-15,4 24 13 0,-4-7-13 0,0-17-68 16,0 0 68-16,-5 7-68 0,-2-12 68 0,7 5-167 16,0 0 167-16,-9-16-167 0,0-15 167 0,-8-17-706 15</inkml:trace>
  <inkml:trace contextRef="#ctx0" brushRef="#br1" timeOffset="187213.95">19569 5408 1143 0,'0'0'0'0,"9"9"0"16,3 6 0-16,-12-15 170 0,0 0-170 0,5 5 170 16,2 2-170-16,-7-7 66 0,0 0-66 0,7 0 66 15,0-5-66-15,-7 5-161 0,0 0 161 0,9-3-160 16,0-1 160-16,8-4-871 0</inkml:trace>
  <inkml:trace contextRef="#ctx0" brushRef="#br1" timeOffset="188567.11">18224 7683 236 0,'0'0'0'0,"12"-3"0"0,11-6 0 0,-23 9 117 0,0 0-117 15,7-3 118-15,-7 6-118 0,0-3 139 16,0 0-139-16,0 0 140 0,-5 2-140 0,5-2 115 0,0 0-115 15,0 0 116-15,0 4-116 0,0-4 116 0,0 0-116 16,7 0 117-16,8-2-117 0,-15 2 96 0,0 0-96 16,18-4 97-16,8 1-97 0,-26 3 63 0,0 0-63 0,31-5 63 15,6-2-63-15,-37 7 61 0,0 0-61 0,38-9 61 16,2 3-61-16,-40 6 45 0,0 0-45 0,39-9 46 16,-3-1-46-16,-36 10 12 0,0 0-12 0,37-9 12 15,-1 1-12-15,-36 8 13 0,0 0-13 0,41-11 14 16,0 3-14-16,-41 8 34 0,0 0-34 0,47-7 34 15,0 2-34-15,-47 5 9 0,0 0-9 0,51-4 9 16,-1 3-9-16,-50 1 20 0,0 0-20 0,47-2 20 16,4 2-20-16,-51 0 8 0,0 0-8 0,51 2 9 15,1-1-9-15,-52-1 9 0,0 0-9 0,54 7 10 16,2-3-10-16,-56-4 23 0,0 0-23 0,55 5 24 0,1 2-24 16,-56-7 30-16,0 0-30 0,54 3 30 0,-2 2-30 15,-52-5 12-15,0 0-12 0,54 0 13 0,-3 4-13 16,-51-4 12-16,0 0-12 0,68 0 13 0,8 0-13 0,-76 0 16 15,0 0-16-15,60 0 17 0,-12 0-17 0,-48 0 8 16,0 0-8-16,49 0 8 0,-2 0-8 0,-47 0 3 16,0 0-3-16,47-4 4 0,4 4-4 0,-51 0 7 15,0 0-7-15,50-5 7 0,4 2-7 0,-54 3 13 16,0 0-13-16,67-4 13 0,9-3-13 0,-76 7 8 16,0 0-8-16,58-3 9 0,-10-2-9 0,-48 5 3 15,0 0-3-15,51 0 4 0,-4-4-4 0,-47 4 3 16,0 0-3-16,66 0 3 0,13 4-3 0,-79-4 5 0,0 0-5 15,73 3 5-15,2 2-5 0,-75-5 2 0,0 0-2 16,57 7 2-16,-10-3-2 0,-47-4 1 0,0 0-1 16,65 8 2-16,10 1-2 0,-75-9 1 0,0 0-1 0,73 12 2 15,-4 0-2-15,-69-12 3 0,0 0-3 0,68 12 4 16,-3 1-4-16,-65-13 5 0,0 0-5 0,52 9 6 16,-7-4-6-16,-45-5 0 0,0 0 0 0,53 10 1 15,1-4-1-15,-54-6 3 0,0 0-3 0,66 10 3 16,11-2-3-16,-77-8 1 0,0 0-1 0,55 7 2 15,-11-2-2-15,-44-5 0 0,0 0 0 0,45 4 0 16,-1-4 0-16,-44 0 0 0,0 0 0 0,43 0 0 16,4 0 0-16,-47 0 1 0,0 0-1 0,42 0 1 15,5-4-1-15,-47 4 0 0,0 0 0 0,44 0 1 16,3 0-1-16,-47 0 3 0,0 0-3 0,40 4 4 0,-2-1-4 16,-38-3 2-16,0 0-2 0,35 5 2 0,-4 2-2 15,-31-7 1-15,0 0-1 0,30 4 2 0,-2 1-2 16,-28-5 1-16,0 0-1 0,26 5 2 0,0-2-2 0,-26-3 1 15,0 0-1-15,21 4 1 0,-2-4-1 0,-19 0-18 16,0 0 18-16,14-7-18 0,-9-3 18 0,-5 10-124 16,0 0 124-16,-1-16-124 0,-8-3 124 0,-2-15-1430 15</inkml:trace>
  <inkml:trace contextRef="#ctx0" brushRef="#br1" timeOffset="189735.65">21613 5129 483 0,'0'0'0'0,"0"0"0"16,0 0 0-16,0 0 99 0,0 0-99 0,0 0 99 15,0 0-99-15,0 0 91 0,0 0-91 0,0 0 91 16,0 0-91-16,0 0 84 0,0 0-84 0,0 0 84 15,-23 9-84-15,23-9 50 0,0 0-50 0,-14 8 50 16,-2 4-50-16,16-12 33 0,0 0-33 0,-17 16 34 16,0 6-34-16,17-22 39 0,0 0-39 0,-23 24 39 15,-1 7-39-15,24-31 44 0,0 0-44 0,-27 36 44 16,3 7-44-16,24-43 51 0,0 0-51 0,-28 42 52 16,0 6-52-16,28-48 32 0,0 0-32 0,-28 52 32 15,0-1-32-15,28-51 34 0,0 0-34 0,-24 46 34 0,-4-1-34 16,28-45 22-16,0 0-22 0,-21 39 23 0,2-4-23 15,19-35 40-15,0 0-40 0,-16 27 41 0,6-6-41 16,10-21 32-16,0 0-32 0,-9 18 33 0,2-6-33 0,7-12 7 16,0 0-7-16,-3 6 8 0,3-3-8 0,0-3 20 15,0 0-20-15,3-5 20 0,4-9-20 0,-7 14-85 16,0 0 85-16,7-14-84 0,4-1 84 0,-11 15-148 16,0 0 148-16,7-24-147 0,-2-2 147 0,9-22-939 15</inkml:trace>
  <inkml:trace contextRef="#ctx0" brushRef="#br1" timeOffset="190305.72">21653 5079 303 0,'0'0'0'0,"-7"0"0"15,-2 2 0-15,9-2 35 0,0 0-35 0,-2-3 36 16,2-1-36-16,0 4 74 0,0 0-74 0,2-7 75 0,2 2-75 15,-4 5 94-15,0 0-94 0,3-8 94 0,0 1-94 16,-3 7 97-16,0 0-97 0,6-7 98 0,-3 2-98 0,-3 5 97 16,0 0-97-16,5-4 97 0,-1 4-97 0,-4 0 91 15,0 0-91-15,7 0 92 0,3 4-92 0,-10-4 84 16,0 0-84-16,11 7 84 0,6 6-84 0,-17-13 76 16,0 0-76-16,21 19 76 0,4 5-76 0,-25-24 40 15,0 0-40-15,29 28 40 0,6 4-40 0,-35-32 37 16,0 0-37-16,38 38 38 0,4 5-38 0,-42-43 44 15,0 0-44-15,45 48 45 0,2 0-45 0,-47-48 45 16,0 0-45-16,44 51 45 0,1 0-45 0,-45-51 36 16,0 0-36-16,44 59 36 0,5 2-36 0,-49-61 16 0,0 0-16 15,33 45 17-15,-7-13-17 0,-26-32 21 0,0 0-21 16,22 30 21-16,-9-6-21 0,-13-24 23 0,0 0-23 16,12 24 24-16,-3 0-24 0,-9-24 13 0,0 0-13 0,5 18 14 15,-3-6-14-15,-2-12 18 0,0 0-18 0,0 12 19 16,0-3-19-16,0-9-34 0,0 0 34 0,-2 9-33 15,-5-3 33-15,7-6-198 0,0 0 198 0,-11 4-198 16,-1-2 198-16,12-2-175 0,0 0 175 0,-22-12-175 16,-10-9 175-16,-20-12-933 0</inkml:trace>
  <inkml:trace contextRef="#ctx0" brushRef="#br1" timeOffset="191191.84">21097 5794 707 0,'0'0'0'0,"10"0"0"16,6 5 0-16,-16-5 112 0,0 0-112 0,7 0 112 16,-2 0-112-16,-5 0 127 0,0 0-127 0,0 0 127 15,0 0-127-15,0 0 128 0,0 0-128 0,0 7 129 16,2 1-129-16,-2-8 82 0,0 0-82 0,9 19 82 16,6 7-82-16,-15-26 61 0,0 0-61 0,18 34 62 15,6 6-62-15,-24-40 43 0,0 0-43 0,21 46 43 16,2 2-43-16,-23-48 10 0,0 0-10 0,24 51 11 15,2 1-11-15,-26-52 31 0,0 0-31 0,25 54 31 0,-1 5-31 16,-24-59 5-16,0 0-5 0,23 54 5 0,-6-2-5 16,-17-52 15-16,0 0-15 0,18 43 16 0,-1-7-16 15,-17-36 15-15,0 0-15 0,16 29 16 0,-8-5-16 0,-8-24 9 16,0 0-9-16,9 19 9 0,0-7-9 0,-9-12 9 16,0 0-9-16,7 10 10 0,0-5-10 0,-7-5 3 15,0 0-3-15,7-2 4 0,0-5-4 0,-7 7 6 16,0 0-6-16,7-8 6 0,1-6-6 0,-8 14 7 15,0 0-7-15,11-14 7 0,1-1-7 0,-12 15 7 16,0 0-7-16,14-19 8 0,3 0-8 0,-17 19 3 16,0 0-3-16,20-17 4 0,2-5-4 0,-22 22 2 0,0 0-2 15,21-21 2-15,5 1-2 0,-26 20 0 0,0 0 0 16,26-22 0-16,2-2 0 0,-28 24 0 0,0 0 0 16,28-31 0-16,0-2 0 0,-28 33 1 0,0 0-1 0,31-34 1 15,2-4-1-15,-33 38 0 0,0 0 0 0,35-37 1 16,4-3-1-16,-39 40 3 0,0 0-3 0,43-39 4 15,4-1-4-15,-47 40 2 0,0 0-2 0,45-36 2 16,1 0-2-16,-46 36 1 0,0 0-1 0,42-30 2 16,-8 2-2-16,-34 28 1 0,0 0-1 0,34-27 2 15,-3-1-2-15,-31 28 0 0,0 0 0 0,28-24 0 16,-6 2 0-16,-22 22 0 0,0 0 0 0,25-20 1 16,-4-1-1-16,-21 21 2 0,0 0-2 0,17-15 3 15,1-1-3-15,-18 16 2 0,0 0-2 0,13-15 2 16,0 3-2-16,-13 12 5 0,0 0-5 0,10-9 5 15,-3 2-5-15,-7 7 13 0,0 0-13 0,5-5 13 16,-3 2-13-16,-2 3-51 0,0 0 51 0,-2 3-50 0,-5 6 50 16,7-9-168-16,0 0 168 0,-12 15-168 0,-4 6 168 15,-11 15-1170-15</inkml:trace>
  <inkml:trace contextRef="#ctx0" brushRef="#br1" timeOffset="191881.89">21479 6479 270 0,'0'0'0'0,"5"0"0"0,7 0 0 16,-12 0 98-16,0 0-98 0,0 0 99 0,0-3-99 15,0 3 126-15,0 0-126 0,0 0 126 0,-5-6-126 16,5 6 128-16,0 0-128 0,-4-1 128 0,4 1-128 0,0 0 105 16,0 0-105-16,-5 3 106 0,2 4-106 0,3-7 95 15,0 0-95-15,-2 15 96 0,0 6-96 0,2-21 57 16,0 0-57-16,0 27 57 0,0 9-57 0,0-36 36 15,0 0-36-15,0 40 37 0,-2 6-37 0,2-46 40 16,0 0-40-16,-1 51 40 0,-3 4-40 0,4-55 44 16,0 0-44-16,-2 60 44 0,-1 5-44 0,3-65 35 15,0 0-35-15,-5 84 35 0,-4 11-35 0,9-95 9 16,0 0-9-16,-9 83 9 0,2 0-9 0,7-83 31 0,0 0-31 16,-3 70 31-16,1-15-31 0,2-55 10 0,0 0-10 15,-4 44 10-15,3-9-10 0,1-35 10 0,0 0-10 16,-4 30 11-16,1-4-11 0,3-26 34 0,0 0-34 0,-4 34 35 15,-1-3-35-15,5-31 0 0,0 0 0 0,-5 31 0 16,1-4 0-16,4-27 6 0,0 0-6 0,-7 26 7 16,2-4-7-16,5-22 9 0,0 0-9 0,-5 19 9 15,1-5-9-15,4-14 0 0,0 0 0 0,-3 12 1 16,1-3-1-16,2-9 0 0,0 0 0 0,0 3 1 16,4-6-1-16,-4 3-86 0,0 0 86 0,5-9-86 15,4-6 86-15,-9 15-132 0,0 0 132 0,8-21-131 16,-4-12 131-16,8-20-1100 0</inkml:trace>
  <inkml:trace contextRef="#ctx0" brushRef="#br1" timeOffset="193174.12">21742 4956 158 0,'0'0'0'0,"0"4"0"0,1-3 0 0,-1-1 75 16,0 0-75-16,0 4 76 0,2-1-76 0,-2-3 76 16,0 0-76-16,0 0 76 0,2 4-76 0,-2-4 63 0,0 0-63 15,0 1 64-15,0 3-64 0,0-4 55 0,0 0-55 16,-2 6 55-16,-1 6-55 0,3-12 50 0,0 0-50 0,-4 12 51 15,-1 4-51-15,5-16 37 0,0 0-37 0,-4 15 37 16,1-3-37-16,3-12 51 0,0 0-51 0,-2 12 51 16,4-3-51-16,-2-9 70 0,0 0-70 0,0 3 70 15,0-3-70-15,0 0 53 0,0 0-53 0,3-7 53 16,-3-5-53-16,0 12 51 0,0 0-51 0,4-17 52 16,-1-5-52-16,-3 22 55 0,0 0-55 0,2-27 56 15,-2-6-56-15,0 33 32 0,0 0-32 0,-2-34 32 16,-1-2-32-16,3 36 45 0,0 0-45 0,-4-43 46 15,-1-2-46-15,5 45 46 0,0 0-46 0,-3-51 46 16,-4-4-46-16,7 55 18 0,0 0-18 0,-6-61 19 16,1-3-19-16,5 64 22 0,0 0-22 0,-3-60 22 15,3-1-22-15,0 61 24 0,0 0-24 0,0-54 25 0,3 5-25 16,-3 49 7-16,0 0-7 0,2-45 7 0,0 6-7 16,-2 39 34-16,0 0-34 0,3-34 35 0,1 3-35 0,-4 31 5 15,0 0-5-15,8-26 5 0,3 7-5 0,-11 19 5 16,0 0-5-16,12-22 5 0,2 5-5 0,-14 17 0 15,0 0 0-15,12-19 1 0,6 7-1 0,-18 12 0 16,0 0 0-16,15-12 0 0,3 3 0 0,-18 9-1 16,0 0 1-16,19-10 0 0,5 5 0 0,-24 5-1 15,0 0 1-15,23-7-1 0,5 2 1 0,-28 5 1 16,0 0-1-16,28 0 2 0,3 0-2 0,-31 0 18 16,0 0-18-16,33-3 18 0,4 3-18 0,-37 0 4 15,0 0-4-15,36-4 4 0,4 2-4 0,-40 2 8 0,0 0-8 16,40-3 8-16,4-4-8 0,-44 7 3 0,0 0-3 15,45-5 4-15,2-2-4 0,-47 7 2 0,0 0-2 16,51-5 2-16,5 2-2 0,-56 3 9 0,0 0-9 0,55-4 10 16,-1 1-10-16,-54 3 8 0,0 0-8 0,56-5 8 15,0 1-8-15,-56 4 3 0,0 0-3 0,59-7 4 16,0 2-4-16,-59 5 6 0,0 0-6 0,77-7 7 16,5 2-7-16,-82 5 7 0,0 0-7 0,69-8 7 15,-4 1-7-15,-65 7 7 0,0 0-7 0,47-7 8 16,-12 5-8-16,-35 2 8 0,0 0-8 0,36-3 8 15,-1 3-8-15,-35 0 8 0,0 0-8 0,33-4 8 16,2 1-8-16,-35 3 15 0,0 0-15 0,30 0 15 16,-1 0-15-16,-29 0 14 0,0 0-14 0,30 0 15 15,-6 3-15-15,-24-3 9 0,0 0-9 0,21 0 9 16,-3 4-9-16,-18-4 4 0,0 0-4 0,14 3 4 0,-7 2-4 16,-7-5 21-16,0 0-21 0,7 4 21 0,-4 1-21 15,-3-5 13-15,0 0-13 0,4 3 13 0,-4 1-13 16,0-4 9-16,0 0-9 0,-6 5 10 0,-1 2-10 0,7-7 0 15,0 0 0-15,-8 3 0 0,-10 6 0 0,18-9-151 16,0 0 151-16,-21 3-151 0,-5-3 151 0,-21 5-1382 16</inkml:trace>
  <inkml:trace contextRef="#ctx0" brushRef="#br1" timeOffset="196086.76">18083 4279 337 0,'0'0'0'0,"2"-6"0"16,1-3 0-16,-3 9 23 0,0 0-23 0,0-5 24 16,0 1-24-16,0 4 78 0,0 0-78 0,0-3 79 15,-3 0-79-15,3 3 60 0,0 0-60 0,-4 0 61 16,-1 3-61-16,5-3 55 0,0 0-55 0,-10 3 56 0,-6 3-56 15,16-6 63-15,0 0-63 0,-17 10 63 0,-4 5-63 16,21-15 62-16,0 0-62 0,-25 17 63 0,-1-1-63 16,26-16 52-16,0 0-52 0,-24 12 53 0,1 0-53 0,23-12 56 15,0 0-56-15,-26 12 56 0,0 0-56 0,26-12 72 16,0 0-72-16,-25 10 73 0,1-1-73 0,24-9 81 16,0 0-81-16,-26 6 82 0,0 0-82 0,26-6 63 15,0 0-63-15,-30 3 63 0,-6-3-63 0,36 0 49 16,0 0-49-16,-35 0 50 0,0 0-50 0,35 0 14 15,0 0-14-15,-40 0 15 0,0 0-15 0,40 0 32 16,0 0-32-16,-44 3 32 0,1-1-32 0,43-2 1 16,0 0-1-16,-39 4 1 0,8-1-1 0,31-3 11 0,0 0-11 15,-35 5 11-15,6 2-11 0,29-7 16 0,0 0-16 16,-27 7 17-16,3 1-17 0,24-8 1 0,0 0-1 16,-21 9 1-16,5 0-1 0,16-9 3 0,0 0-3 0,-13 10 4 15,-5-5-4-15,18-5 12 0,0 0-12 0,-12 7 12 16,3-4-12-16,9-3 1 0,0 0-1 0,-9 0 1 15,1 0-1-15,8 0 3 0,0 0-3 0,-4 0 4 16,4-3-4-16,0 3 5 0,0 0-5 0,0-7 6 16,6 2-6-16,-6 5-5 0,0 0 5 0,6-9-5 15,5 2 5-15,-11 7-152 0,0 0 152 0,12-12-151 16,4-3 151-16,13-12-1151 0</inkml:trace>
  <inkml:trace contextRef="#ctx0" brushRef="#br1" timeOffset="197091.84">17317 4346 449 0,'0'0'0'0,"5"-3"0"0,5-2 0 16,-10 5 73-16,0 0-73 0,4-4 73 0,1 1-73 16,-5 3 95-16,0 0-95 0,2-5 96 0,-1 1-96 15,-1 4 87-15,0 0-87 0,6-7 87 0,-3 2-87 0,-3 5 62 16,0 0-62-16,9-7 63 0,1 2-63 0,-10 5 60 16,0 0-60-16,16-3 60 0,5-1-60 0,-21 4 40 15,0 0-40-15,26-3 41 0,7 1-41 0,-33 2 28 16,0 0-28-16,33-7 28 0,4 2-28 0,-37 5 39 15,0 0-39-15,31-3 40 0,1-4-40 0,-32 7 13 16,0 0-13-16,27 0 14 0,1-3-14 0,-28 3 3 16,0 0-3-16,25 3 3 0,-3-3-3 0,-22 0 13 15,0 0-13-15,21 3 13 0,-3 1-13 0,-18-4 7 0,0 0-7 16,15 0 8-16,-2 2-8 0,-13-2 0 0,0 0 0 16,10 0 1-16,0-2-1 0,-10 2 8 0,0 0-8 15,9 0 8-15,-5-4-8 0,-4 4 13 0,0 0-13 0,5 0 14 16,-5 0-14-16,0 0 3 0,0 0-3 0,0 0 4 15,0 0-4-15,0 0 22 0,0 0-22 0,0 0 22 16,-4 0-22-16,4 0 13 0,0 0-13 0,-3 0 13 16,-2 4-13-16,5-4 1 0,0 0-1 0,-9 3 2 15,-7 6-2-15,16-9 10 0,0 0-10 0,-14 12 10 16,0-4-10-16,14-8 3 0,0 0-3 0,-19 16 3 16,-2 3-3-16,21-19 0 0,0 0 0 0,-22 24 0 15,-6 0 0-15,28-24 1 0,0 0-1 0,-26 24 2 16,-2 3-2-16,28-27 1 0,0 0-1 0,-30 31 1 15,-3 1-1-15,33-32 0 0,0 0 0 0,-28 31 0 0,2-3 0 16,26-28 1-16,0 0-1 0,-23 27 1 0,6-3-1 16,17-24 1-16,0 0-1 0,-16 19 1 0,8-4-1 15,8-15 0-15,0 0 0 0,-9 12 1 0,0-3-1 0,9-9 0 16,0 0 0-16,-3 7 1 0,-4-2-1 0,7-5-2 16,0 0 2-16,-7-5-1 0,0-6 1 0,7 11-2 15,0 0 2-15,-5-15-2 0,-1-6 2 0,6 21 0 16,0 0 0-16,-3-27 0 0,1-6 0 0,2 33-2 15,0 0 2-15,-2-34-1 0,2-5 1 0,0 39-2 16,0 0 2-16,-5-36-1 0,2 5 1 0,3 31 1 16,0 0-1-16,-4-24 1 0,-1 3-1 0,5 21-1 15,0 0 1-15,-5-13 0 0,1 8 0 0,4 5-201 0,0 0 201 16,-3 8-200-16,-4 11 200 0,-4 8-823 0</inkml:trace>
  <inkml:trace contextRef="#ctx0" brushRef="#br1" timeOffset="198218.49">16923 3882 180 0,'0'0'0'15,"7"-3"0"-15,-2 1 0 0,-5 2 123 0,0 0-123 0,7-2 123 16,-5 0-123-16,-2 2 92 0,0 0-92 0,3-3 93 15,2 0-93-15,-5 3 66 0,0 0-66 0,7-9 67 16,0 0-67-16,-7 9 57 0,0 0-57 0,9-18 58 16,2-3-58-16,-11 21 44 0,0 0-44 0,15-26 45 15,-1-3-45-15,-14 29 28 0,0 0-28 0,18-27 28 16,-1-7-28-16,-17 34 26 0,0 0-26 0,19-33 26 16,-1-3-26-16,-18 36 23 0,0 0-23 0,15-31 24 15,3-3-24-15,-18 34 15 0,0 0-15 0,12-29 16 16,-3 1-16-16,-9 28 18 0,0 0-18 0,7-24 19 15,0 6-19-15,-7 18 8 0,0 0-8 0,1-16 9 16,-1 8-9-16,0 8 16 0,0 0-16 0,0-7 17 16,0 7-17-16,0 0 14 0,0 0-14 0,0 0 15 0,0 0-15 15,0 0 15-15,0 0-15 0,-1 7 16 0,-8 8-16 16,9-15 9-16,0 0-9 0,-7 24 10 0,0 3-10 16,7-27 4-16,0 0-4 0,-5 33 4 0,3-2-4 0,2-31 21 15,0 0-21-15,0 39 21 0,2 1-21 0,-2-40 6 16,0 0-6-16,3 39 7 0,4-7-7 0,-7-32 25 15,0 0-25-15,11 31 26 0,4 0-26 0,-15-31 12 16,0 0-12-16,12 24 13 0,6-5-13 0,-18-19 18 16,0 0-18-16,17 15 18 0,1-3-18 0,-18-12 8 15,0 0-8-15,17 2 9 0,2-7-9 0,-19 5-123 16,0 0 123-16,18-7-122 0,-6-1 122 0,18-11-845 0</inkml:trace>
  <inkml:trace contextRef="#ctx0" brushRef="#br1" timeOffset="198713.21">17078 3039 292 0,'0'0'0'0,"2"9"0"0,5 10 0 15,-7-19 107-15,0 0-107 0,0 0 107 0,0-11-107 0,0 11 83 16,0 0-83-16,-4-5 84 0,1-3-84 0,3 8 69 15,0 0-69-15,-2-7 70 0,-2 3-70 0,4 4 49 16,0 0-49-16,0 0 50 0,0 0-50 0,0 0 32 16,0 0-32-16,4 7 32 0,1 9-32 0,-5-16 15 15,0 0-15-15,5 20 15 0,2 7-15 0,-7-27 29 16,0 0-29-16,2 24 29 0,2 0-29 0,-4-24 18 16,0 0-18-16,-2 24 19 0,-2-1-19 0,4-23 10 0,0 0-10 15,-7 20 11-15,0-4-11 0,7-16 10 0,0 0-10 16,-8 15 11-16,1-6-11 0,7-9 15 0,0 0-15 15,-16 7 16-15,0-4-16 0,16-3 3 0,0 0-3 0,-15-10 4 16,1-7-4-16,14 17 2 0,0 0-2 0,-7-23 3 16,3-6-3-16,4 29-49 0,0 0 49 0,4-26-48 15,5 2 48-15,-9 24-147 0,0 0 147 0,12-17-146 16,-2-2 146-16,13-16-500 0</inkml:trace>
  <inkml:trace contextRef="#ctx0" brushRef="#br1" timeOffset="199538.52">17508 3594 438 0,'0'0'0'0,"7"4"0"0,4 1 0 16,-11-5 49-16,0 0-49 0,5 0 50 0,0 3-50 16,-5-3 95-16,0 0-95 0,0 0 95 0,4 0-95 15,-4 0 79-15,0 0-79 0,0 0 80 0,0 4-80 0,0-4 60 16,0 0-60-16,0 15 61 0,0 11-61 0,0-26 42 15,0 0-42-15,0 31 43 0,0 4-43 0,0-35 20 16,0 0-20-16,0 35 20 0,1-4-20 0,-1-31 19 16,0 0-19-16,4 27 20 0,-1-1-20 0,-3-26 24 15,0 0-24-15,6 19 25 0,-5-4-25 0,-1-15 7 16,0 0-7-16,7 7 7 0,2-7-7 0,-9 0 40 16,0 0-40-16,7-7 41 0,0-8-41 0,-7 15 5 0,0 0-5 15,9-21 6-15,1-3-6 0,-10 24 5 16,0 0-5-16,9-31 6 0,5-5-6 0,-14 36 3 0,0 0-3 15,15-38 4-15,-2-1-4 0,-13 39 5 0,0 0-5 0,14-32 6 16,1 1-6-16,-15 31 2 0,0 0-2 16,12-24 3-16,-1 12-3 0,-11 12 5 0,0 0-5 0,12-7 5 15,2 14-5-15,-14-7 13 0,0 0-13 0,10 12 13 16,-1 12-13-16,-9-24 8 0,0 0-8 0,7 22 9 16,-3 5-9-16,-4-27 15 0,0 0-15 0,7 24 16 15,-6 0-16-15,-1-24 23 0,0 0-23 0,4 17 24 16,-1-1-24-16,-3-16 7 0,0 0-7 0,2 12 8 15,0-2-8-15,-2-10-111 0,0 0 111 0,5 21-961 16,-10-42 961-16</inkml:trace>
  <inkml:trace contextRef="#ctx0" brushRef="#br1" timeOffset="201085.37">19980 7629 460 0,'0'0'0'0,"0"0"0"0,0 0 0 0,0 0 46 16,0 0-46-16,0 0 47 0,0 0-47 0,0 0 84 15,0 0-84-15,0 0 85 0,0 0-85 0,0 0 71 16,0 0-71-16,0 0 71 0,0 0-71 0,0 0 63 15,0 0-63-15,0 0 63 0,-8 36-63 0,8-36 48 0,0 0-48 16,-4 27 48-16,-1 4-48 0,5-31 38 0,0 0-38 16,-2 36 38-16,4 7-38 0,-2-43 34 0,0 0-34 15,2 39 35-15,1-3-35 0,-3-36 38 0,0 0-38 0,4 43 38 16,1-4-38-16,-5-39 33 0,0 0-33 0,3 36 33 16,-1-2-33-16,-2-34 22 0,0 0-22 0,0 31 23 15,0-2-23-15,0-29 29 0,0 0-29 0,-2 28 29 16,1-6-29-16,1-22 37 0,0 0-37 0,-2 21 37 15,2-6-37-15,0-15 0 0,0 0 0 0,0 12 1 16,0 0-1-16,0-12 18 0,0 0-18 0,2 9 18 16,1-3-18-16,-3-6-68 0,0 0 68 0,7 0-67 15,2-3 67-15,-9 3-121 0,0 0 121 0,8-7-121 16,5-1 121-16,9-11-818 0</inkml:trace>
  <inkml:trace contextRef="#ctx0" brushRef="#br1" timeOffset="202016.92">20388 7999 494 0,'0'0'0'0,"3"3"0"16,4 6 0-16,-7-9 122 0,0 0-122 0,4 5 123 15,-1-4-123-15,-3-1 102 0,0 0-102 0,2 4 103 16,-2 1-103-16,0-5 71 0,0 0-71 0,-2 19 72 15,2 10-72-15,0-29 43 0,0 0-43 0,-3 34 44 16,1 7-44-16,2-41 29 0,0 0-29 0,-2 43 29 16,1 3-29-16,1-46 33 0,0 0-33 0,0 43 33 15,0 0-33-15,0-43 12 0,0 0-12 0,0 36 13 16,0-5-13-16,0-31 30 0,0 0-30 0,0 24 30 16,0-4-30-16,0-20 28 0,0 0-28 0,1 9 28 15,6-6-28-15,-7-3 8 0,0 0-8 0,4-8 8 16,3-13-8-16,-7 21 28 0,0 0-28 0,10-25 28 0,-1-11-28 15,-9 36 12-15,0 0-12 0,14-40 12 0,5-6-12 16,-19 46 0-16,0 0 0 0,26-45 0 0,0-3 0 16,-26 48-1-16,0 0 1 0,30-42 0 0,3-1 0 15,-33 43-15-15,0 0 15 0,31-33-15 0,3 6 15 0,-34 27-26 16,0 0 26-16,27-19-26 0,-2 7 26 0,-25 12-21 16,0 0 21-16,19-7-21 0,-5 5 21 0,-14 2-97 15,0 0 97-15,10 0-96 0,-4 2 96 0,-6-2-184 16,0 0 184-16,8 9-184 0,-4 3 184 0,8 10-531 15</inkml:trace>
  <inkml:trace contextRef="#ctx0" brushRef="#br1" timeOffset="203005.97">20857 8184 270 0,'0'0'0'0,"0"0"0"15,-2-9 0-15,2 9 132 0,0 0-132 0,3-3 133 16,4 3-133-16,-7 0 99 0,0 0-99 0,9-7 99 15,1 2-99-15,-10 5 75 0,0 0-75 0,13-9 75 0,-1-1-75 16,-12 10 53-16,0 0-53 0,14-14 54 0,-4-3-54 16,-10 17 32-16,0 0-32 0,14-17 33 0,0-7-33 15,-14 24 23-15,0 0-23 0,11-22 24 0,-3 1-24 0,-8 21 25 16,0 0-25-16,4-19 26 0,-3 5-26 0,-1 14 14 16,0 0-14-16,-1-10 15 0,-4 3-15 0,5 7 18 15,0 0-18-15,-9 0 19 0,-5 4-19 0,14-4 39 16,0 0-39-16,-19 15 39 0,-7 9-39 0,26-24 2 15,0 0-2-15,-23 26 2 0,0 6-2 0,23-32 9 16,0 0-9-16,-21 35 9 0,2 4-9 0,19-39 8 16,0 0-8-16,-17 36 9 0,6-3-9 0,11-33 0 15,0 0 0-15,-5 34 0 0,3 2 0 0,2-36 0 0,0 0 0 16,2 27 0-16,3-3 0 0,-5-24-3 0,0 0 3 16,11 16-2-16,3-4 2 0,-14-12-2 0,0 0 2 0,17 3-2 15,2-10 2-15,-19 7-2 0,0 0 2 0,21-8-1 16,2-8 1-16,-23 16-1 0,0 0 1 0,21-20-1 15,1-3 1-15,-22 23-4 0,0 0 4 0,21-20-3 16,-2-8 3-16,-19 28-1 0,0 0 1 0,20-22 0 16,-3 2 0-16,-17 20-2 0,0 0 2 0,17-18-1 15,-1 3 1-15,-16 15-2 0,0 0 2 0,14-12-1 16,-2 5 1-16,-12 7 0 0,0 0 0 0,11-8 0 16,-3 1 0-16,-8 7-1 0,0 0 1 0,11-9-1 15,1 1 1-15,-12 8-3 0,0 0 3 0,14-12-3 16,0-2 3-16,-14 14-1 0,0 0 1 0,16-17 0 15,3-5 0-15,-19 22 0 0,0 0 0 0,17-26 0 16,4-5 0-16,-21 31 0 0,0 0 0 0,14-27 1 0,-2-4-1 16,-12 31 0-16,0 0 0 0,7-24 1 0,-2 5-1 15,-5 19 1-15,0 0-1 0,0-15 1 0,-5 4-1 16,5 11 0-16,0 0 0 0,-3-7 1 0,-4 7-1 0,7 0 3 16,0 0-3-16,-5 0 3 0,-1 2-3 0,6-2 1 15,0 0-1-15,-10 17 2 0,-2 9-2 0,12-26 5 16,0 0-5-16,-7 38 5 0,3 13-5 0,4-51 31 15,0 0-31-15,0 58 31 0,5 14-31 0,-5-72 9 16,0 0-9-16,7 106 9 0,4 21-9 0,-11-127 6 16,0 0-6-16,9 118 6 0,-1 2-6 0,-8-120 24 15,0 0-24-15,7 112 25 0,-1-11-25 0,-6-101 5 0,0 0-5 16,0 87 6-16,-2-11-6 0,2-76 16 0,0 0-16 16,-7 58 17-16,0-17-17 0,7-41 15 0,0 0-15 15,-16 38 15-15,-5-9-15 0,21-29 15 0,0 0-15 0,-17 19 16 16,-1-13-16-16,18-6 1 0,0 0-1 0,-20-6 2 15,-5-18-2-15,25 24 9 0,0 0-9 0,-21-36 10 16,0-14-10-16,21 50 0 0,0 0 0 0,-10-55 1 16,6-5-1-16,4 60 0 0,0 0 0 0,9-58 1 15,12 3-1-15,-21 55 21 0,0 0-21 0,38-60 21 16,13-3-21-16,-51 63 13 0,0 0-13 0,56-47 13 16,8 11-13-16,-64 36-43 0,0 0 43 0,68-20-42 15,7 16 42-15,-75 4-104 0,0 0 104 0,139-22-1008 16,-278 44 1008-16</inkml:trace>
  <inkml:trace contextRef="#ctx0" brushRef="#br1" timeOffset="206504.92">21722 5074 337 0,'0'0'0'15,"0"0"0"-15,14 19 0 0,-14-19 23 0,0 0-23 0,4 5 24 16,-4 2-24-16,0-7 84 0,0 0-84 0,-2 5 84 16,0 2-84-16,2-7 84 0,0 0-84 0,-5 5 84 15,-2 6-84-15,7-11 89 0,0 0-89 0,-7 8 90 16,-2 8-90-16,9-16 72 0,0 0-72 0,-8 15 72 15,-1 5-72-15,9-20 63 0,0 0-63 0,-12 24 63 16,3-1-63-16,9-23 42 0,0 0-42 0,-9 24 42 16,1-4-42-16,8-20 41 0,0 0-41 0,-7 24 42 15,0 2-42-15,7-26 40 0,0 0-40 0,-5 26 40 16,-1-1-40-16,6-25 39 0,0 0-39 0,-5 26 40 16,2 1-40-16,3-27 57 0,0 0-57 0,-6 31 57 15,1 0-57-15,5-31 13 0,0 0-13 0,-3 28 14 16,-1 1-14-16,4-29 34 0,0 0-34 0,-5 27 34 0,1 0-34 15,4-27 28-15,0 0-28 0,-8 26 28 0,-1 0-28 16,9-26 7-16,0 0-7 0,-9 29 8 0,-1 4-8 0,10-33 11 16,0 0-11-16,-11 30 11 0,3 3-11 0,8-33 34 15,0 0-34-15,-11 31 34 0,1 1-34 0,10-32 9 16,0 0-9-16,-12 31 9 0,3-3-9 0,9-28 12 16,0 0-12-16,-12 27 13 0,1 0-13 0,11-27 16 15,0 0-16-15,-10 24 17 0,-1-5-17 0,11-19 8 16,0 0-8-16,-10 21 8 0,1-2-8 0,9-19 3 15,0 0-3-15,-5 15 4 0,-2-1-4 0,7-14 21 0,0 0-21 16,-5 15 21-16,1 1-21 0,4-16 2 0,0 0-2 16,-3 15 3-16,-1 0-3 0,4-15 2 0,0 0-2 15,-3 16 3-15,-1-2-3 0,4-14 5 0,0 0-5 0,-7 13 6 16,2 1-6-16,5-14 2 0,0 0-2 0,-5 19 3 16,-2 0-3-16,7-19 5 0,0 0-5 0,-5 13 5 15,-2 3-5-15,7-16 0 0,0 0 0 0,-5 15 1 16,-1 1-1-16,6-16 2 0,0 0-2 0,-3 15 2 15,-1 0-2-15,4-15 5 0,0 0-5 0,-3 12 5 16,-1 0-5-16,4-12 0 0,0 0 0 0,-3 12 1 16,-1-5-1-16,4-7 2 0,0 0-2 0,-3 9 3 15,1-4-3-15,2-5 10 0,0 0-10 0,-2 7 11 16,1-4-11-16,1-3-1 0,0 0 1 0,0 0-1 16,0 0 1-16,0 0-113 0,0 0 113 0,1-7-113 15,3 2 113-15,-4 5-136 0,0 0 136 0,3-12-136 0,3 0 136 16,2-10-1094-16</inkml:trace>
  <inkml:trace contextRef="#ctx0" brushRef="#br1" timeOffset="207466.13">21339 5897 404 0,'0'0'0'0,"4"3"0"16,1-1 0-16,-5-2 113 0,0 0-113 0,5 3 114 15,2 1-114-15,-7-4 112 0,0 0-112 0,4 3 113 16,1-1-113-16,-5-2 77 0,0 0-77 0,5 10 78 16,-2-1-78-16,-3-9 58 0,0 0-58 0,6 15 58 15,1 4-58-15,-7-19 27 0,0 0-27 0,5 24 27 0,5 3-27 16,-10-27 10-16,0 0-10 0,9 24 10 0,1 4-10 15,-10-28 28-15,0 0-28 0,7 29 28 0,0 0-28 16,-7-29 10-16,0 0-10 0,4 29 11 0,-1-2-11 16,-3-27 18-16,0 0-18 0,4 23 19 0,-4-3-19 0,0-20 15 15,0 0-15-15,2 17 15 0,-2-1-15 0,0-16 9 16,0 0-9-16,0 12 10 0,0-2-10 0,0-10 16 16,0 0-16-16,1 3 17 0,1 3-17 0,-2-6 14 15,0 0-14-15,4-4 15 0,1-1-15 0,-5 5 0 16,0 0 0-16,7-7 0 0,0-1 0 0,-7 8 0 15,0 0 0-15,10-11 0 0,-1-1 0 0,-9 12 0 16,0 0 0-16,9-10 0 0,-1 3 0 0,-8 7 0 16,0 0 0-16,9-12 1 0,0 2-1 0,-9 10 0 0,0 0 0 15,10-14 0-15,1-1 0 0,-11 15 0 0,0 0 0 16,14-19 0-16,5-2 0 0,-19 21-2 0,0 0 2 16,17-18-1-16,-1-3 1 0,-16 21 0 0,0 0 0 0,16-15 0 15,-3-1 0-15,-13 16 0 0,0 0 0 0,11-12 0 16,-2 0 0-16,-9 12 0 0,0 0 0 0,8-10 0 15,-1 1 0-15,-7 9 1 0,0 0-1 0,9-8 1 16,-5-4-1-16,-4 12 3 0,0 0-3 0,5-12 4 16,0 0-4-16,-5 12 7 0,0 0-7 0,3-7 7 15,-1-2-7-15,-2 9 15 0,0 0-15 0,0-8 15 16,0 4-15-16,0 4 3 0,0 0-3 0,-2-6 4 16,1 2-4-16,1 4 6 0,0 0-6 0,-4-2 7 15,1-1-7-15,3 3 3 0,0 0-3 0,-7 0 3 16,-2-3-3-16,9 3 5 0,0 0-5 0,-10-4 6 0,-1 2-6 15,11 2 22-15,0 0-22 0,-14-3 22 0,-3 0-22 16,17 3 2-16,0 0-2 0,-19-6 2 0,-1 0-2 16,20 6 13-16,0 0-13 0,-24-7 13 0,1-2-13 0,23 9 9 15,0 0-9-15,-20-7 9 0,-1-1-9 0,21 8 3 16,0 0-3-16,-18-5 4 0,4 1-4 0,14 4 2 16,0 0-2-16,-14-3 3 0,4-1-3 0,10 4 1 15,0 0-1-15,-9-1 2 0,2-1-2 0,7 2 1 16,0 0-1-16,-3-2 1 0,1 2-1 0,2 0 3 15,0 0-3-15,0 0 3 0,5-3-3 0,-5 3 0 16,0 0 0-16,5 0 0 0,2-4 0 0,-7 4-1 16,0 0 1-16,7 4 0 0,2-4 0 0,-9 0-3 0,0 0 3 15,9 5-3-15,0 2 3 0,-9-7-195 0,0 0 195 16,8 7-194-16,-4-2 194 0,8 10-817 0</inkml:trace>
  <inkml:trace contextRef="#ctx0" brushRef="#br1" timeOffset="-214178.99">22226 6256 539 0,'0'0'0'0,"0"0"0"0,0 0 0 0,0 0 88 16,0 0-88-16,0 0 88 0,0 0-88 0,0 0 80 16,0 0-80-16,0 0 81 0,2 19-81 0,-2-19 58 0,0 0-58 15,1 12 59-15,1 4-59 0,-2-16 42 0,0 0-42 16,2 15 43-16,-2 2-43 0,0-17 46 0,0 0-46 0,0 26 47 15,-2 5-47-15,2-31 41 0,0 0-41 0,-2 32 41 16,2-1-41-16,0-31 46 0,0 0-46 0,0 33 47 16,0 1-47-16,0-34 36 0,0 0-36 0,0 27 36 15,0 1-36-15,0-28 15 0,0 0-15 0,0 25 16 16,2-2-16-16,-2-23 43 0,0 0-43 0,0 20 43 16,2-1-43-16,-2-19 32 0,0 0-32 0,0 12 32 15,0 0-32-15,0-12 13 0,0 0-13 0,0 7 13 16,0 1-13-16,0-8 13 0,0 0-13 0,0 4 14 15,0-1-14-15,0-3 16 0,0 0-16 0,0 0 17 16,0 0-17-16,0 0-46 0,0 0 46 0,0-3-45 16,0-7 45-16,0 10-178 0,0 0 178 0,0-12-178 15,2-5 178-15,-1-11-824 0</inkml:trace>
  <inkml:trace contextRef="#ctx0" brushRef="#br1" timeOffset="-213847.88">22268 6491 774 0,'0'0'0'0,"3"-7"0"0,4-1 0 0,-7 8 113 0,0 0-113 15,9-16 114-15,1 1-114 0,-10 15 86 16,0 0-86-16,12-17 86 0,4 1-86 0,-16 16 53 0,0 0-53 15,16-20 53-15,5 1-53 0,-21 19 33 0,0 0-33 0,15-21 33 16,5 2-33-16,-20 19 43 0,0 0-43 0,17-15 43 16,0 3-43-16,-17 12 15 0,0 0-15 0,20-12 16 15,-3 0-16-15,-17 12 8 0,0 0-8 0,16-9 8 16,-2 3-8-16,-14 6 40 0,0 0-40 0,10-9 40 16,-3 2-40-16,-7 7 5 0,0 0-5 0,5-3 5 15,-1-1-5-15,-4 4-38 0,0 0 38 0,0 0-38 16,3-1 38-16,-3 1-176 0,0 0 176 0,0 0-176 15,-7 5 176-15,0 2-751 0</inkml:trace>
  <inkml:trace contextRef="#ctx0" brushRef="#br1" timeOffset="-213487.84">22268 6525 371 0,'0'0'0'0,"7"-7"0"0,5-5 0 0,-12 12 104 16,0 0-104-16,7-8 104 0,0 4-104 0,-7 4 75 15,0 0-75-15,3-3 76 0,1 3-76 0,-4 0 79 16,0 0-79-16,1 3 80 0,1 6-80 0,-2-9 72 16,0 0-72-16,7 9 72 0,2 4-72 0,-9-13 60 0,0 0-60 15,12 17 60-15,4-1-60 0,-16-16 64 0,0 0-64 16,17 20 64-16,2 3-64 0,-19-23 52 0,0 0-52 15,18 24 53-15,3-5-53 0,-21-19 33 0,0 0-33 0,14 20 33 16,1-3-33-16,-15-17 39 0,0 0-39 0,11 16 40 16,-1-4-40-16,-10-12 24 0,0 0-24 0,5 12 25 15,-1-2-25-15,-4-10 9 0,0 0-9 0,3 8 10 16,-1-1-10-16,-2-7 29 0,0 0-29 0,0 4 29 16,-2 1-29-16,2-5-60 0,0 0 60 0,-1 3-60 15,1-3 60-15,0 0-141 0,0 0 141 0,-2 5-937 16,4-10 937-16</inkml:trace>
  <inkml:trace contextRef="#ctx0" brushRef="#br1" timeOffset="-211251.51">22726 6582 527 0,'0'0'0'0,"0"0"0"16,7 5 0-16,-7-5 138 0,0 0-138 0,3 0 138 0,-1 0-138 15,-2 0 84-15,0 0-84 0,0 0 85 0,5-2-85 16,-5 2 64-16,0 0-64 0,0 0 64 0,4-3-64 0,-4 3 34 16,0 0-34-16,0 0 34 0,5 0-34 0,-5 0 38 15,0 0-38-15,0 0 38 0,0 0-38 0,0 0 33 16,0 0-33-16,0 7 33 0,0 6-33 0,0-13 32 16,0 0-32-16,0 19 33 0,-3 0-33 0,3-19 49 15,0 0-49-15,-2 21 49 0,-2 6-49 0,4-27 18 16,0 0-18-16,-1 22 19 0,-1 1-19 0,2-23 22 15,0 0-22-15,-2 18 22 0,0-2-22 0,2-16 25 0,0 0-25 16,-1 12 26-16,-1-4-26 0,2-8 12 0,0 0-12 16,-2 7 13-16,2-3-13 0,0-4 5 0,0 0-5 15,-2 3 5-15,2-1-5 0,0-2 23 0,0 0-23 0,0 0 24 16,-1 3-24-16,1-3-29 0,0 0 29 0,0 0-29 16,-4 0 29-16,4 0-176 0,0 0 176 0,0 0-175 15,0 0 175-15,0 0-855 0</inkml:trace>
  <inkml:trace contextRef="#ctx0" brushRef="#br1" timeOffset="-209616.57">22811 6594 404 0,'0'0'0'0,"0"0"0"16,0 0 0-16,0 0 96 0,0 0-96 0,0 0 97 15,0 0-97-15,0 0 103 0,0 0-103 0,0 0 104 16,0 0-104-16,0 0 85 0,0 0-85 0,0 0 86 16,0 0-86-16,0 0 64 0,0 0-64 0,0 0 64 15,0 7-64-15,0-7 48 0,0 0-48 0,2 3 48 16,1 2-48-16,-3-5 38 0,0 0-38 0,4 9 38 16,1-1-38-16,-5-8 34 0,0 0-34 0,7 14 34 15,2-2-34-15,-9-12 43 0,0 0-43 0,9 12 44 16,1 0-44-16,-10-12 4 0,0 0-4 0,10 5 5 15,3 2-5-15,-13-7 19 0,0 0-19 0,12 0 20 16,0-5-20-16,-12 5 22 0,0 0-22 0,12-7 23 16,0-1-23-16,-12 8 7 0,0 0-7 0,9-11 8 0,0-2-8 15,-9 13 10-15,0 0-10 0,9-14 10 0,-2-3-10 0,-7 17 15 16,0 0-15-16,6-16 16 0,1 1-16 0,-7 15 3 16,0 0-3-16,7-17 4 0,0 1-4 0,-7 16 12 15,0 0-12-15,6-15 13 0,-1 3-13 0,-5 12 1 16,0 0-1-16,5-14 1 0,2 4-1 0,-7 10 0 15,0 0 0-15,5-7 1 0,1-2-1 0,-6 9 13 16,0 0-13-16,5-3 14 0,-2 0-14 0,-3 3 15 16,0 0-15-16,4 0 15 0,-3 0-15 0,-1 0 9 0,0 0-9 15,0 0 9-15,6 3-9 0,-6-3 10 0,0 0-10 16,0 0 10-16,0 5-10 0,0-5 23 0,0 0-23 16,0 7 24-16,1 0-24 0,-1-7 6 0,0 0-6 0,0 12 7 15,0 5-7-15,0-17 16 0,0 0-16 0,-1 27 17 16,1 9-17-16,0-36 23 0,0 0-23 0,0 35 24 15,0 4-24-15,0-39 3 0,0 0-3 0,0 29 3 16,0-1-3-16,0-28 22 0,0 0-22 0,0 25 23 16,1-8-23-16,-1-17 13 0,0 0-13 0,0 16 13 15,-1-4-13-15,1-12 4 0,0 0-4 0,0 8 5 16,1-1-5-16,-1-7 3 0,0 0-3 0,4 0 4 16,1-5-4-16,-5 5-93 0,0 0 93 0,7-10-93 15,4-6 93-15,-11 16-117 0,0 0 117 0,19-25-1125 16,-38 50 1125-16</inkml:trace>
  <inkml:trace contextRef="#ctx0" brushRef="#br1" timeOffset="-208623.41">23316 6671 1155 0,'0'-7'0'0,"0"7"-36"0,0 0 36 15,0 5-36-15,0 9 36 0,0-14 44 0,0 0-44 16,0 8 44-16,0 1-44 0,0-9 39 0,0 0-39 0,0 3 40 15,4 1-40-15,-4-4 8 0,0 0-8 0,5 0 9 16,2-4-9-16,-7 4 44 0,0 0-44 0,9-8 44 16,0-2-44-16,-9 10 44 0,0 0-44 0,10-16 44 15,6-1-44-15,-16 17 18 0,0 0-18 0,10-22 18 16,4-2-18-16,-14 24 32 0,0 0-32 0,14-24 32 16,-2-4-32-16,-12 28 36 0,0 0-36 0,12-30 36 15,2-3-36-15,-14 33 0 0,0 0 0 0,13-33 1 16,0 3-1-16,-13 30 17 0,0 0-17 0,11-35 17 15,-1 3-17-15,-10 32 1 0,0 0-1 0,9-26 1 16,-2 4-1-16,-7 22 0 0,0 0 0 0,5-17 0 0,-5 5 0 16,0 12 1-16,0 0-1 0,2-9 1 0,-2 6-1 15,0 3 3-15,0 0-3 0,0 0 3 0,0 0-3 16,0 0 0-16,0 0 0 0,-2 10 0 0,-1 2 0 0,3-12 6 16,0 0-6-16,-4 19 6 0,3 5-6 0,1-24 7 15,0 0-7-15,-4 32 8 0,2 4-8 0,2-36 0 16,0 0 0-16,2 38 1 0,2 3-1 0,-4-41 14 15,0 0-14-15,5 43 15 0,3 3-15 0,-8-46 0 16,0 0 0-16,9 40 1 0,0-8-1 0,-9-32 1 16,0 0-1-16,10 31 1 0,3-7-1 0,-13-24 3 15,0 0-3-15,13 15 3 0,1-3-3 0,-14-12 1 16,0 0-1-16,16 4 2 0,0-8-2 0,-16 4-55 0,0 0 55 16,12-8-54-16,0-4 54 0,-12 12-114 0,0 0 114 15,7-19-114-15,-3-1 114 0,6-18-956 0</inkml:trace>
  <inkml:trace contextRef="#ctx0" brushRef="#br1" timeOffset="-208156.83">23505 5902 471 0,'0'0'0'0,"0"0"0"0,7 3 0 0,-7-3 81 15,0 0-81-15,5-5 82 0,0-2-82 0,-5 7 98 16,0 0-98-16,5-8 98 0,2-1-98 0,-7 9 83 15,0 0-83-15,7-7 83 0,-2 0-83 0,-5 7 61 16,0 0-61-16,6-3 62 0,1 1-62 0,-7 2 48 16,0 0-48-16,5 0 48 0,2 0-48 0,-7 0 13 15,0 0-13-15,5 0 14 0,0 4-14 0,-5-4 32 16,0 0-32-16,7 5 33 0,-5-2-33 0,-2-3 25 16,0 0-25-16,2 4 26 0,-1-3-26 0,-1-1 33 0,0 0-33 15,2 4 33-15,-2-1-33 0,0-3 31 0,0 0-31 16,-3 4 31-16,-1-1-31 0,4-3 22 0,0 0-22 15,-9 5 23-15,-1-1-23 0,10-4 18 0,0 0-18 0,-12 3 18 16,-4-6-18-16,16 3 10 0,0 0-10 0,-12-4 10 16,3-4-10-16,9 8-122 0,0 0 122 0,-3-12-122 15,6 0 122-15,-3 12-112 0,0 0 112 0,9-19-111 16,3-3 111-16,9-20-753 0</inkml:trace>
  <inkml:trace contextRef="#ctx0" brushRef="#br1" timeOffset="-207062.57">23806 6952 639 0,'0'0'0'0,"3"-7"0"15,3 2 0-15,-6 5 88 0,0 0-88 0,5-9 88 16,0 2-88-16,-5 7 74 0,0 0-74 0,9-12 74 16,3 0-74-16,-12 12 41 0,0 0-41 0,12-22 42 15,4-3-42-15,-16 25 42 0,0 0-42 0,14-28 42 16,2-8-42-16,-16 36 33 0,0 0-33 0,12-34 33 0,-2-2-33 16,-10 36 38-16,0 0-38 0,9-31 39 0,-4 4-39 15,-5 27 34-15,0 0-34 0,5-24 34 0,1 5-34 16,-6 19 22-16,0 0-22 0,1-14 23 0,1 7-23 0,-2 7 29 15,0 0-29-15,0-7 29 0,0 6-29 0,0 1 6 16,0 0-6-16,0 0 7 0,0 0-7 0,0 0 5 16,0 0-5-16,-2 12 5 0,1 1-5 0,1-13 22 15,0 0-22-15,0 26 22 0,0 3-22 0,0-29 20 16,0 0-20-16,1 38 20 0,3 1-20 0,-4-39 24 16,0 0-24-16,3 36 25 0,2 4-25 0,-5-40 15 15,0 0-15-15,6 32 15 0,-1-1-15 0,-5-31 18 16,0 0-18-16,5 27 19 0,-1-6-19 0,-4-21 1 0,0 0-1 15,5 19 1-15,0-9-1 0,-5-10-45 0,0 0 45 16,5 5-44-16,4-10 44 0,-9 5-134 0,0 0 134 0,9-10-134 16,1-11 134-16,11-10-891 0</inkml:trace>
  <inkml:trace contextRef="#ctx0" brushRef="#br1" timeOffset="-205485.76">24241 6637 427 0,'0'0'0'0,"0"-4"0"15,-3-4 0-15,3 8 149 0,0 0-149 0,3-7 149 16,1-2-149-16,-4 9 121 0,0 0-121 0,5-8 122 15,-3 1-122-15,-2 7 111 0,0 0-111 0,3-4 112 16,-1 1-112-16,-2 3 77 0,0 0-77 0,0 0 78 16,4-2-78-16,-4 2 58 0,0 0-58 0,0 0 58 15,1 9-58-15,-1-9 40 0,0 0-40 0,0 12 41 16,0 8-41-16,0-20 52 0,0 0-52 0,0 26 52 16,0 3-52-16,0-29 30 0,0 0-30 0,0 38 30 15,2 1-30-15,-2-39 9 0,0 0-9 0,2 36 10 0,0-5-10 16,-2-31 20-16,0 0-20 0,3 28 20 0,1-4-20 15,-4-24 3-15,0 0-3 0,5 18 3 0,-2-4-3 16,-3-14 2-16,0 0-2 0,7 7 3 0,2-7-3 0,-9 0 27 16,0 0-27-16,10-9 27 0,4-6-27 0,-14 15 1 15,0 0-1-15,16-19 2 0,1-8-2 0,-17 27 0 16,0 0 0-16,18-33 1 0,1-1-1 0,-19 34 6 16,0 0-6-16,17-31 7 0,1 2-7 0,-18 29 3 15,0 0-3-15,17-26 3 0,-3 6-3 0,-14 20 2 16,0 0-2-16,12-12 2 0,1 3-2 0,-13 9 1 15,0 0-1-15,10 2 2 0,1 12-2 0,-11-14 1 0,0 0-1 16,8 17 1-16,-1 5-1 0,-7-22 7 0,0 0-7 16,5 24 8-16,-3 5-8 0,-2-29 3 0,0 0-3 15,2 29 4-15,-2 4-4 0,0-33 2 0,0 0-2 0,-2 24 2 16,0-2-2-16,2-22 1 0,0 0-1 0,-1 20 2 16,-1-8-2-16,2-12-78 0,0 0 78 0,-2 12-78 15,0-5 78-15,2-7-147 0,0 0 147 0,-3 21-1076 16,6-42 1076-16</inkml:trace>
  <inkml:trace contextRef="#ctx0" brushRef="#br1" timeOffset="-205094.8">24097 6239 1233 0,'0'0'0'0,"0"0"56"16,0 0-56-16,0 0 57 0,0 0-57 0,0 0 68 15,0 0-68-15,0 0 68 0,0 0-68 0,0 0 54 0,0 0-54 16,0 0 54-16,0 0-54 0,0 0-1 16,0 0 1-16,0 0-1 0,17 12 1 0,-17-12 0 0,0 0 0 15,11 7 1-15,-1 2-1 0,-10-9 22 0,0 0-22 0,9 8 23 16,-6 1-23-16,-3-9 22 0,0 0-22 16,4 7 22-16,-2-1-22 0,-2-6 1 0,0 0-1 0,1 6 1 15,-1-3-1-15,0-3-54 0,0 0 54 0,-5 3-54 16,0-6 54-16,5 3-192 0,0 0 192 0,-12-12-192 15,-2-12 192-15,-11-15-783 0</inkml:trace>
  <inkml:trace contextRef="#ctx0" brushRef="#br1" timeOffset="-204315.11">22870 5826 1289 0,'0'0'0'0,"0"0"16"0,0 0-16 16,2 4 17-16,2 4-17 0,-4-8 70 0,0 0-70 0,3 7 71 16,-1 2-71-16,-2-9 56 0,0 0-56 0,7 15 56 15,-4 9-56-15,-3-24 7 0,0 0-7 0,6 31 7 16,1 5-7-16,-7-36 55 0,0 0-55 0,3 31 55 15,-3 1-55-15,0-32 1 0,0 0-1 0,-3 38 2 16,-3 7-2-16,6-45-90 0,0 0 90 0,-8 78-1127 16,16-156 1127-16</inkml:trace>
  <inkml:trace contextRef="#ctx0" brushRef="#br1" timeOffset="-173161.67">22451 7661 169 0,'0'0'0'0,"-9"10"0"15,-2 2 0-15,11-12 77 0,0 0-77 0,0 4 77 16,6-4-77-16,-6 0 71 0,0 0-71 0,5 2 71 16,4-1-71-16,-9-1 91 0,0 0-91 0,10 5 91 15,2-1-91-15,-12-4 82 0,0 0-82 0,11 3 82 16,-3 2-82-16,-8-5 59 0,0 0-59 0,14 7 59 15,2 2-59-15,-16-9 53 0,0 0-53 0,12 3 54 16,2 2-54-16,-14-5 38 0,0 0-38 0,9 4 39 16,0-1-39-16,-9-3 9 0,0 0-9 0,7 0 10 15,-2 0-10-15,-5 0-80 0,0 0 80 0,0 0-80 0,2-3 80 16,1-2-649-16</inkml:trace>
  <inkml:trace contextRef="#ctx0" brushRef="#br1" timeOffset="-172111.81">22294 7848 471 0,'0'0'0'0,"2"-4"0"16,5 1 0-16,-7 3 76 0,0 0-76 0,3-5 76 16,0 3-76-16,-3 2 57 0,0 0-57 0,6-2 58 15,-5 2-58-15,-1 0 34 0,0 0-34 0,9-3 35 16,5 0-35-16,-14 3 6 0,0 0-6 0,18-7 6 16,2-2-6-16,-20 9 10 0,0 0-10 0,23-8 10 0,1-4-10 15,-24 12 3-15,0 0-3 0,27-9 4 0,2 2-4 16,-29 7 2-16,0 0-2 0,23-5 2 0,1 3-2 0,-24 2 5 15,0 0-5-15,18 0 5 0,-3 2-5 0,-15-2 2 16,0 0-2-16,18 5 2 0,-4-1-2 0,-14-4 18 16,0 0-18-16,15 0 18 0,3 1-18 0,-18-1 22 15,0 0-22-15,15 0 23 0,5 0-23 0,-20 0 44 16,0 0-44-16,19-1 44 0,2-3-44 0,-21 4 23 16,0 0-23-16,22-7 24 0,-1 2-24 0,-21 5 19 15,0 0-19-15,26-7 20 0,4 2-20 0,-30 5 40 16,0 0-40-16,33-8 41 0,2 1-41 0,-35 7 20 0,0 0-20 15,35-7 20-15,0 2-20 0,-35 5 20 0,0 0-20 16,36-7 20-16,1-2-20 0,-37 9 34 0,0 0-34 0,35-8 35 16,-4-4-35-16,-31 12 5 0,0 0-5 0,33-10 5 15,2 1-5-15,-35 9 11 0,0 0-11 0,37-9 11 16,3 3-11-16,-40 6 9 0,0 0-9 0,41-4 9 16,3 1-9-16,-44 3 3 0,0 0-3 0,45 1 4 15,2 5-4-15,-47-6 6 0,0 0-6 0,47 0 6 16,0 3-6-16,-47-3 13 0,0 0-13 0,49 0 13 15,-2 3-13-15,-47-3 3 0,0 0-3 0,49 0 4 16,3 2-4-16,-52-2 3 0,0 0-3 0,56 2 3 16,5 0-3-16,-61-2 10 0,0 0-10 0,54 0 11 15,-4-2-11-15,-50 2 8 0,0 0-8 0,49-4 8 16,0 1-8-16,-49 3 8 0,0 0-8 0,47-9 9 16,4 3-9-16,-51 6 8 0,0 0-8 0,48-6 8 0,3 3-8 15,-51 3 3-15,0 0-3 0,47 0 4 0,-3 3-4 16,-44-3 0-16,0 0 0 0,40 9 1 0,-2 3-1 15,-38-12 5-15,0 0-5 0,35 15 5 0,-4 1-5 0,-31-16 7 16,0 0-7-16,31 24 7 0,-1 0-7 0,-30-24 0 16,0 0 0-16,30 24 1 0,-1-4-1 0,-29-20 3 15,0 0-3-15,30 23 3 0,1-5-3 0,-31-18 5 16,0 0-5-16,32 21 6 0,-1-6-6 0,-31-15 3 16,0 0-3-16,31 14 3 0,1 0-3 0,-32-14 11 15,0 0-11-15,29 12 11 0,1-4-11 0,-30-8 33 16,0 0-33-16,30 6 33 0,-3-3-33 0,-27-3 4 15,0 0-4-15,27 2 5 0,-1-2-5 0,-26 0 5 0,0 0-5 16,26-2 5-16,-5 0-5 0,-21 2 14 0,0 0-14 16,22-1 15-16,-1-1-15 0,-21 2 3 0,0 0-3 15,21-4 3-15,2 4-3 0,-23 0 6 0,0 0-6 0,19 4 6 16,-3-2-6-16,-16-2 13 0,0 0-13 0,14 5 14 16,-4 0-14-16,-10-5-9 0,0 0 9 0,7 5-9 15,-3 2 9-15,-4-7-158 0,0 0 158 0,-4 12-157 16,-3 3 157-16,-3 16-974 0</inkml:trace>
  <inkml:trace contextRef="#ctx0" brushRef="#br1" timeOffset="-165760.39">11353 3401 583 0,'0'0'0'0,"0"0"0"15,0 0 0-15,0 0 82 0,0 0-82 0,0 0 82 16,0 0-82-16,0 0 104 0,0 0-104 0,0 0 104 15,0 0-104-15,0 0 108 0,0 0-108 0,0 0 108 16,0 0-108-16,0 0 60 0,0 0-60 0,0 0 60 16,0 0-60-16,0 0 61 0,0 0-61 0,0 0 61 15,0 0-61-15,0 0 18 0,0 0-18 0,0 0 18 16,0 0-18-16,0 0 22 0,0 0-22 0,6 20 22 16,2 11-22-16,-8-31 14 0,0 0-14 0,7 39 15 15,-3 6-15-15,-4-45 9 0,0 0-9 0,5 46 9 0,-3 6-9 16,-2-52 9-16,0 0-9 0,1 51 10 0,1-5-10 15,-2-46 15-15,0 0-15 0,4 48 15 0,-1-3-15 16,-3-45 1-16,0 0-1 0,0 37 1 0,5-7-1 0,-5-30 3 16,0 0-3-16,4 25 4 0,-2-1-4 0,-2-24 0 15,0 0 0-15,7 14 0 0,-2-4 0 0,-5-10-38 16,0 0 38-16,7 0-37 0,-5-12 37 0,-2 12-138 16,0 0 138-16,3-15-137 0,0-7 137 0,6-16-842 15</inkml:trace>
  <inkml:trace contextRef="#ctx0" brushRef="#br1" timeOffset="-165476.03">11179 3743 595 0,'0'0'0'16,"21"9"0"-16,14-1 0 0,-35-8 111 0,0 0-111 0,0 4 111 15,-16-4-111-15,16 0 138 0,0 0-138 0,-9 0 139 16,1 0-139-16,8 0 107 0,0 0-107 0,0 0 107 15,12 0-107-15,-12 0 97 0,0 0-97 0,16-4 98 16,3 4-98-16,-19 0 68 0,0 0-68 0,24-5 69 16,6-2-69-16,-30 7 56 0,0 0-56 0,29-5 56 15,5 2-56-15,-34 3 26 0,0 0-26 0,34-4 26 16,3-1-26-16,-37 5 27 0,0 0-27 0,35-3 27 16,0 3-27-16,-35 0 38 0,0 0-38 0,29-4 39 15,-4 4-39-15,-25 0-53 0,0 0 53 0,17 0-52 16,-5 5 52-16,-12-5-137 0,0 0 137 0,2 11-137 0,-7-3 137 15,1 11-1073-15</inkml:trace>
  <inkml:trace contextRef="#ctx0" brushRef="#br1" timeOffset="-164831.6">10602 6739 270 0,'0'0'0'0,"0"0"0"0,21 28 0 0,-21-28 2 16,0 0-2-16,4 5 3 0,-8-10-3 0,4 5 10 16,0 0-10-16,-5-5 10 0,-2-2-10 0,7 7 97 15,0 0-97-15,-3-7 97 0,1-2-97 0,2 9 112 16,0 0-112-16,3-6 113 0,4-3-113 0,-7 9 105 15,0 0-105-15,20-5 105 0,2-4-105 0,-22 9 97 16,0 0-97-16,33-3 97 0,2 3-97 0,-35 0 92 16,0 0-92-16,42 0 92 0,0 2-92 0,-42-2 49 0,0 0-49 15,47 6 50-15,3-2-50 0,-50-4 26 0,0 0-26 16,51 8 26-16,1 1-26 0,-52-9 47 0,0 0-47 0,51 10 47 16,-4 2-47-16,-47-12 32 0,0 0-32 0,36 12 33 15,-6 0-33-15,-30-12 8 0,0 0-8 0,23 12 8 16,-6-3-8-16,-17-9-103 0,0 0 103 0,12 8-102 15,-3-1 102-15,-9-7-113 0,0 0 113 0,21 16-869 16,-42-32 869-16</inkml:trace>
  <inkml:trace contextRef="#ctx0" brushRef="#br1" timeOffset="-164229.28">11064 5134 595 0,'0'0'0'0,"0"0"0"16,9 31 0-16,-9-31 49 0,0 0-49 0,9 7 50 15,-4-7-50-15,-5 0 91 0,0 0-91 0,12 0 92 16,0 0-92-16,-12 0 80 0,0 0-80 0,12 5 80 16,6 7-80-16,-18-12 74 0,0 0-74 0,17 27 75 15,4 9-75-15,-21-36 56 0,0 0-56 0,18 47 57 16,2 8-57-16,-20-55 58 0,0 0-58 0,18 56 58 16,-4 6-58-16,-14-62 40 0,0 0-40 0,15 55 40 15,-2-7-40-15,-13-48 18 0,0 0-18 0,12 35 18 16,-3-4-18-16,-9-31 36 0,0 0-36 0,8 12 37 15,1-12-37-15,-9 0 5 0,0 0-5 0,5-19 6 0,2-13-6 16,-7 32 11-16,0 0-11 0,5-48 11 0,1-14-11 16,-6 62 16-16,0 0-16 0,7-67 17 0,1-4-17 0,-8 71 3 15,0 0-3-15,13-88 3 0,-1-6-3 0,-12 94 12 16,0 0-12-16,17-74 13 0,1 7-13 0,-18 67 3 16,0 0-3-16,14-42 4 0,-2 21-4 0,-12 21-2 15,0 0 2-15,14-15-2 0,1 10 2 0,-15 5-154 16,0 0 154-16,13-4-154 0,4 9 154 0,13-1-949 15</inkml:trace>
  <inkml:trace contextRef="#ctx0" brushRef="#br1" timeOffset="-163659.71">11634 5381 147 0,'0'0'0'0,"0"-9"0"0,0-4 0 16,0 13 74-16,0 0-74 0,-4-5 74 0,4-2-74 15,0 7 103-15,0 0-103 0,-1-4 104 0,1 4-104 16,0 0 97-16,0 0-97 0,0 0 97 0,0 4-97 0,0-4 93 16,0 0-93-16,-4 10 93 0,4 2-93 0,0-12 73 15,0 0-73-15,0 27 74 0,0 9-74 0,0-36 57 16,0 0-57-16,0 40 57 0,4 3-57 0,-4-43 26 15,0 0-26-15,5 41 26 0,4 5-26 0,-9-46 28 16,0 0-28-16,15 43 28 0,3-4-28 0,-18-39 22 16,0 0-22-16,21 31 22 0,-2-7-22 0,-19-24 9 15,0 0-9-15,21 9 9 0,3-15-9 0,-24 6 18 16,0 0-18-16,21-13 18 0,-4-8-18 0,-17 21 38 0,0 0-38 16,14-24 39-16,-2-7-39 0,-12 31 36 0,0 0-36 15,7-24 36-15,-7-3-36 0,0 27 61 0,0 0-61 16,0-21 61-16,-8 3-61 0,8 18 39 0,0 0-39 0,-11-12 40 15,-3 0-40-15,14 12 36 0,0 0-36 0,-22-9 36 16,-3 6-36-16,25 3 0 0,0 0 0 0,-21-4 0 16,0 4 0-16,21 0-42 0,0 0 42 0,-13 0-41 15,0 4 41-15,13-4-184 0,0 0 184 0,-7 8-183 16,6 2 183-16,-8 11-885 0</inkml:trace>
  <inkml:trace contextRef="#ctx0" brushRef="#br1" timeOffset="-163344.3">12001 5417 415 0,'0'0'0'0,"-12"7"0"0,-9 6 0 0,21-13 70 16,0 0-70-16,0 11 70 0,6-8-70 0,-6-3 115 15,0 0-115-15,7 17 115 0,1 6-115 0,-8-23 91 16,0 0-91-16,9 27 91 0,0 9-91 0,-9-36 82 15,0 0-82-15,8 36 82 0,5 0-82 0,-13-36 60 16,0 0-60-16,10 31 60 0,2-4-60 0,-12-27 52 16,0 0-52-16,16 17 53 0,1-6-53 0,-17-11 33 15,0 0-33-15,18 0 33 0,3-12-33 0,-21 12 23 16,0 0-23-16,15-19 24 0,3-12-24 0,-18 31 26 0,0 0-26 16,12-29 26-16,-2-5-26 0,-10 34 0 0,0 0 0 15,9-33 0-15,0-3 0 0,-9 36-39 0,0 0 39 16,8-31-38-16,1 0 38 0,-9 31-160 0,0 0 160 0,11-27-160 15,-1-1 160-15,11-26-743 0</inkml:trace>
  <inkml:trace contextRef="#ctx0" brushRef="#br1" timeOffset="-163103.95">12512 5038 875 0,'0'0'0'0,"-12"14"0"15,-6 8 0-15,18-22 113 0,0 0-113 0,0 16 113 16,9 3-113-16,-9-19 107 0,0 0-107 0,3 29 108 0,3 10-108 16,-6-39 87-16,0 0-87 0,3 48 87 0,-3 10-87 15,0-58 74-15,0 0-74 0,0 64 74 0,-5 6-74 16,5-70 32-16,0 0-32 0,-4 63 33 0,-3 1-33 0,7-64 19 16,0 0-19-16,-1 49 20 0,-3-13-20 0,4-36-13 15,0 0 13-15,-7 28-12 0,0-11 12 0,7-17-169 16,0 0 169-16,-10 2-169 0,-4-13 169 0,-10 3-932 15</inkml:trace>
  <inkml:trace contextRef="#ctx0" brushRef="#br1" timeOffset="-162939.39">12155 5157 1267 0,'0'0'0'15,"14"3"0"-15,10 6 0 0,-24-9 138 0,0 0-138 16,30 8 138-16,10 7-138 0,-40-15 104 0,0 0-104 0,54 12 104 15,14-3-104-15,-68-9 48 0,0 0-48 0,71 7 48 16,6-4-48-16,-77-3-126 0,0 0 126 0,150 9-1212 16,-300-18 1212-16</inkml:trace>
  <inkml:trace contextRef="#ctx0" brushRef="#br1" timeOffset="-159485.89">23376 3901 225 0,'0'0'0'0,"8"-4"0"0,5-4 0 0,-13 8 105 16,0 0-105-16,14-14 105 0,-1 0-105 0,-13 14 108 0,0 0-108 15,20-15 108-15,1 0-108 0,-21 15 80 0,0 0-80 16,20-12 80-16,1 0-80 0,-21 12 60 0,0 0-60 16,18-7 61-16,-1 3-61 0,-17 4 53 0,0 0-53 0,18 0 53 15,2 2-53-15,-20-2 37 0,0 0-37 0,23 5 38 16,3-1-38-16,-26-4 16 0,0 0-16 0,33 3 17 16,6-1-17-16,-39-2 48 0,0 0-48 0,45 3 49 15,0-6-49-15,-45 3 32 0,0 0-32 0,46-2 33 16,-1 2-33-16,-45 0 38 0,0 0-38 0,40-3 39 15,-2-1-39-15,-38 4 34 0,0 0-34 0,42-3 34 16,0-1-34-16,-42 4 3 0,0 0-3 0,43-1 4 16,4-3-4-16,-47 4 4 0,0 0-4 0,49-3 5 15,2-1-5-15,-51 4 7 0,0 0-7 0,47-1 7 16,0-3-7-16,-47 4 0 0,0 0 0 0,43 0 1 16,3-3-1-16,-46 3 0 0,0 0 0 0,38 0 0 0,2 0 0 15,-40 0 0-15,0 0 0 0,37 0 0 0,-1 0 0 16,-36 0 0-16,0 0 0 0,33 3 0 0,-1-3 0 15,-32 0 0-15,0 0 0 0,29 0 0 0,-1 0 0 0,-28 0 10 16,0 0-10-16,26-3 11 0,-1-1-11 0,-25 4 4 16,0 0-4-16,19-3 4 0,-2 1-4 0,-17 2 7 15,0 0-7-15,13-7 8 0,0 2-8 0,-13 5 1 16,0 0-1-16,14-3 1 0,0-1-1 0,-14 4 2 16,0 0-2-16,14-3 3 0,0 1-3 0,-14 2 1 15,0 0-1-15,11 0 2 0,-1 2-2 0,-10-2 9 16,0 0-9-16,9 3 10 0,0 4-10 0,-9-7 3 15,0 0-3-15,6 5 4 0,-2 2-4 0,-4-7 12 0,0 0-12 16,5 12 13-16,0 0-13 0,-5-12 8 0,0 0-8 16,6 21 9-16,1 3-9 0,-7-24 33 0,0 0-33 15,5 31 33-15,-2 5-33 0,-3-36 4 0,0 0-4 0,4 42 5 16,-8 8-5-16,4-50 17 0,0 0-17 0,-1 51 17 16,-3 6-17-16,4-57 24 0,0 0-24 0,-2 58 25 15,1 6-25-15,1-64 3 0,0 0-3 0,-2 61 3 16,0-1-3-16,2-60 13 0,0 0-13 0,-2 58 13 15,2-4-13-15,0-54 24 0,0 0-24 0,0 46 25 16,0-3-25-16,0-43 2 0,0 0-2 0,0 32 3 16,0-1-3-16,0-31 7 0,0 0-7 0,-1 21 7 15,-1-8-7-15,2-13 14 0,0 0-14 0,-2 12 15 16,0-3-15-16,2-9 3 0,0 0-3 0,-3 7 4 16,-2-2-4-16,5-5 6 0,0 0-6 0,-11 3 7 0,-4-3-7 15,15 0 13-15,0 0-13 0,-21 0 14 0,-5-3-14 16,26 3 3-16,0 0-3 0,-23-4 4 0,0 1-4 15,23 3 7-15,0 0-7 0,-21 0 7 0,0 2-7 16,21-2 13-16,0 0-13 0,-15 5 14 0,1-2-14 0,14-3 8 16,0 0-8-16,-11 4 9 0,1 4-9 0,10-8 3 15,0 0-3-15,-9 9 4 0,2 6-4 0,7-15 21 16,0 0-21-16,-3 16 21 0,3 1-21 0,0-17 2 16,0 0-2-16,7 22 3 0,5 2-3 0,-12-24 2 15,0 0-2-15,19 21 3 0,7 4-3 0,-26-25 11 16,0 0-11-16,25 24 11 0,2-3-11 0,-27-21 0 15,0 0 0-15,27 24 1 0,-1 2-1 0,-26-26 3 0,0 0-3 16,21 24 4-16,-6-4-4 0,-15-20 11 0,0 0-11 16,16 21 11-16,-4 1-11 0,-12-22 8 0,0 0-8 15,9 17 9-15,-2-2-9 0,-7-15 3 0,0 0-3 0,5 16 4 16,-3-6-4-16,-2-10 13 0,0 0-13 0,0 12 13 16,0-3-13-16,0-9 8 0,0 0-8 0,-5 7 8 15,-2 1-8-15,7-8 15 0,0 0-15 0,-16 12 15 16,-5-3-15-16,21-9 3 0,0 0-3 0,-26 10 4 15,-4 2-4-15,30-12 3 0,0 0-3 0,-28 9 3 16,2-1-3-16,26-8 5 0,0 0-5 0,-24 7 5 16,1 1-5-16,23-8 2 0,0 0-2 0,-17 4 3 15,3 1-3-15,14-5 0 0,0 0 0 0,-11 7 0 16,3-2 0-16,8-5 0 0,0 0 0 0,-7 10 0 16,5 2 0-16,2-12 0 0,0 0 0 0,4 16 0 15,6 1 0-15,-10-17 0 0,0 0 0 0,17 19 0 0,8 1 0 16,-25-20 0-16,0 0 0 0,26 19 0 0,5-3 0 15,-31-16 0-15,0 0 0 0,28 15 0 0,2 0 0 0,-30-15 0 16,0 0 0-16,26 18 0 0,-2-3 0 0,-24-15-1 16,0 0 1-16,21 19-1 0,-5-6 1 0,-16-13 1 15,0 0-1-15,14 16 1 0,-5-1-1 0,-9-15 1 16,0 0-1-16,7 9 1 0,-4 1-1 0,-3-10 9 16,0 0-9-16,2 5 9 0,-2 2-9 0,0-7 9 15,0 0-9-15,-4 4 9 0,-1 1-9 0,5-5 8 16,0 0-8-16,-10 7 9 0,-3 1-9 0,13-8 8 15,0 0-8-15,-12 9 8 0,2 1-8 0,10-10 3 0,0 0-3 16,-12 12 4-16,1-3-4 0,11-9 0 0,0 0 0 16,-10 12 1-16,1-4-1 0,9-8 0 0,0 0 0 15,-9 10 0-15,0 2 0 0,9-12 0 0,0 0 0 0,-5 16 0 16,2-1 0-16,3-15 0 0,0 0 0 0,0 24 0 16,3 5 0-16,-3-29-1 0,0 0 1 0,4 31-1 15,3 3 1-15,-7-34-4 0,0 0 4 0,5 40-3 16,-2-1 3-16,-3-39-1 0,0 0 1 0,4 43 0 15,3 5 0-15,-7-48-1 0,0 0 1 0,2 43 0 16,1 5 0-16,-3-48 0 0,0 0 0 0,4 46 0 16,-1 5 0-16,-3-51 0 0,0 0 0 0,0 54 0 15,0-1 0-15,0-53 0 0,0 0 0 0,-2 54 0 16,1 3 0-16,1-57 0 0,0 0 0 0,0 55 0 16,0-4 0-16,0-51 0 0,0 0 0 0,-2 52 0 15,-2-1 0-15,4-51 0 0,0 0 0 0,-3 50 0 16,-1-2 0-16,4-48 0 0,0 0 0 0,-5 42 1 0,-2 0-1 15,7-42 0-15,0 0 0 0,-5 42 1 0,0 1-1 16,5-43 0-16,0 0 0 0,-4 40 0 0,1-8 0 16,3-32 0-16,0 0 0 0,-4 41 1 0,3 2-1 0,1-43 0 15,0 0 0-15,-6 45 1 0,-1-2-1 0,7-43 0 16,0 0 0-16,-7 39 1 0,0 2-1 0,7-41 0 16,0 0 0-16,-7 38 1 0,2-2-1 0,5-36-1 15,0 0 1-15,-5 39 0 0,2-5 0 0,3-34 0 16,0 0 0-16,-6 33 0 0,3-2 0 0,3-31 0 15,0 0 0-15,-4 32 0 0,-1 3 0 0,5-35 0 16,0 0 0-16,-3 29 0 0,-1-2 0 0,4-27-1 0,0 0 1 16,-2 24 0-16,1-2 0 0,1-22-3 0,0 0 3 15,0 21-3-15,1-2 3 0,-1-19-2 0,0 0 2 0,2 15-2 16,2-3 2-16,-4-12-17 0,0 0 17 0,3 12-17 16,2 0 17-16,-5-12-61 0,0 0 61 0,0 9-61 15,2-2 61-15,-2-7-176 0,0 0 176 0,2 5-175 16,-2-2 175-16,2 6-1243 0</inkml:trace>
  <inkml:trace contextRef="#ctx0" brushRef="#br1" timeOffset="-158314.86">25275 5366 651 0,'0'0'0'0,"0"0"0"0,-6-31 0 15,6 31 38-15,0 0-38 0,-3-9 39 0,1 2-39 0,2 7 69 16,0 0-69-16,-3-1 70 0,-1 1-70 0,4 0 52 16,0 0-52-16,-3 0 53 0,1 0-53 0,2 0 13 15,0 0-13-15,-4 5 13 0,3-2-13 0,1-3 23 16,0 0-23-16,-2 7 24 0,0 3-24 0,2-10 32 15,0 0-32-15,4 26 33 0,4 5-33 0,-8-31 27 16,0 0-27-16,11 36 27 0,5 7-27 0,-16-43 15 16,0 0-15-16,13 44 16 0,1-1-16 0,-14-43 20 15,0 0-20-15,11 39 20 0,-1 1-20 0,-10-40 15 0,0 0-15 16,7 32 15-16,0-1-15 0,-7-31 34 0,0 0-34 16,4 19 35-16,-3-4-35 0,-1-15 35 0,0 0-35 0,0 0 35 15,-5-6-35-15,5 6 32 0,0 0-32 0,-3-21 33 16,-8-6-33-16,11 27 14 0,0 0-14 0,-7-31 15 15,0-12-15-15,7 43 21 0,0 0-21 0,-5-43 21 16,3-1-21-16,2 44 23 0,0 0-23 0,4-48 24 16,3 1-24-16,-7 47 3 0,0 0-3 0,10-42 3 15,4 2-3-15,-14 40 13 0,0 0-13 0,18-32 14 16,3 1-14-16,-21 31 15 0,0 0-15 0,22-23 16 16,3 10-16-16,-25 13 3 0,0 0-3 0,27-12 4 15,3 5-4-15,-30 7 13 0,0 0-13 0,28 0 14 16,0 0-14-16,-28 0 8 0,0 0-8 0,24 7 9 15,-1 5-9-15,-23-12 3 0,0 0-3 0,19 12 4 16,-3 3-4-16,-16-15 6 0,0 0-6 0,10 12 7 0,-3 4-7 16,-7-16 22-16,0 0-22 0,2 17 22 0,-6 3-22 15,4-20 12-15,0 0-12 0,-7 19 13 0,-1 2-13 16,8-21 1-16,0 0-1 0,-9 15 2 0,-1-3-2 0,10-12 18 16,0 0-18-16,-18 10 18 0,-4-1-18 0,22-9 0 15,0 0 0-15,-20 7 1 0,1-6-1 0,19-1 0 16,0 0 0-16,-17 4 1 0,1-1-1 0,16-3 3 15,0 0-3-15,-12 4 3 0,1-4-3 0,11 0 0 16,0 0 0-16,-10 8 0 0,0 8 0 0,10-16 1 16,0 0-1-16,-6 17 2 0,5 5-2 0,1-22 0 15,0 0 0-15,5 24 0 0,7 4 0 0,-12-28-1 0,0 0 1 16,19 24-1-16,7 3 1 0,-26-27 1 0,0 0-1 16,23 27 1-16,5 1-1 0,-28-28 1 0,0 0-1 0,22 24 1 15,3-2-1-15,-25-22 1 0,0 0-1 0,14 21 1 16,-2-9-1-16,-12-12 1 0,0 0-1 0,9 12 1 15,-4-4-1-15,-5-8-97 0,0 0 97 0,3 4-96 16,1-4 96-16,-4 0-167 0,0 0 167 0,0-12-167 16,-2-12 167-16,0-12-889 0</inkml:trace>
  <inkml:trace contextRef="#ctx0" brushRef="#br1" timeOffset="-157954.4">25811 5629 572 0,'0'0'0'0,"-3"0"0"15,-1 0 0-15,4 0 19 0,0 0-19 0,0 0 20 16,7 0-20-16,-7 0 90 0,0 0-90 0,4 0 91 0,-1 0-91 16,-3 0 93-16,0 0-93 0,0 0 93 0,4-3-93 15,-4 3 65-15,0 0-65 0,0 0 65 0,0 0-65 0,0 0 68 16,0 0-68-16,0 0 68 0,-4 7-68 0,4-7 49 16,0 0-49-16,-3 8 49 0,-1 8-49 0,4-16 49 15,0 0-49-15,-2 27 49 0,2 16-49 0,0-43 20 16,0 0-20-16,2 36 20 0,3 0-20 0,-5-36 13 15,0 0-13-15,11 27 13 0,3-6-13 0,-14-21 35 16,0 0-35-16,17 7 35 0,4-12-35 0,-21 5 17 16,0 0-17-16,21-16 17 0,2-11-17 0,-23 27 11 15,0 0-11-15,15-31 11 0,-1-5-11 0,-14 36 28 16,0 0-28-16,7-36 28 0,-5 2-28 0,-2 34 18 0,0 0-18 16,-4-28 19-16,-6 4-19 0,10 24 17 0,0 0-17 0,-12-20 17 15,-9 4-17-15,21 16-8 0,0 0 8 0,-16-10-7 16,2 5 7-16,14 5-95 0,0 0 95 0,-10-3-95 15,3 3 95-15,7 0-206 0,0 0 206 0,-7 6-206 16,3 3 206-16,-4 6-745 0</inkml:trace>
  <inkml:trace contextRef="#ctx0" brushRef="#br1" timeOffset="-157639.25">26173 5504 729 0,'0'0'0'0,"-15"11"0"0,-11 1 0 16,26-12 176-16,0 0-176 0,-4 12 176 0,11 5-176 15,-7-17 142-15,0 0-142 0,5 22 142 0,4 2-142 16,-9-24 87-16,0 0-87 0,9 31 88 0,1 5-88 0,-10-36 53 16,0 0-53-16,9 36 54 0,3 3-54 0,-12-39 49 15,0 0-49-15,12 31 50 0,2-4-50 0,-14-27 11 16,0 0-11-16,16 16 11 0,3-14-11 0,-19-2 23 15,0 0-23-15,18-11 24 0,-3-11-24 0,-15 22 13 16,0 0-13-16,16-31 13 0,-2-5-13 0,-14 36 1 16,0 0-1-16,12-36 2 0,-3-3-2 0,-9 39-44 15,0 0 44-15,7-40-44 0,-4-2 44 0,-3 42-146 16,0 0 146-16,7-35-145 0,5 6 145 0,-12 29-143 0,0 0 143 16,9-24-142-16,2 9 142 0,9-21-790 0</inkml:trace>
  <inkml:trace contextRef="#ctx0" brushRef="#br1" timeOffset="-157428.8">26602 5335 1087 0,'0'0'0'0,"-2"15"0"16,-1 6 0-16,3-21 158 0,0 0-158 0,0 25 159 16,-4 8-159-16,4-33 116 0,0 0-116 0,-1 34 117 15,-1 2-117-15,2-36 67 0,0 0-67 0,-4 36 67 16,1-5-67-16,3-31 4 0,0 0-4 0,-4 31 5 15,3-2-5-15,1-29 1 0,0 0-1 0,-2 22 2 16,0-1-2-16,2-21-56 0,0 0 56 0,-2 12-56 0,-1-5 56 16,3-7-194-16,0 0 194 0,-2-7-193 15,-3-12 193-15,-2-5-855 0</inkml:trace>
  <inkml:trace contextRef="#ctx0" brushRef="#br1" timeOffset="-157248.29">26390 5326 975 0,'0'0'0'0,"12"12"0"0,10 4 0 0,-22-16 214 16,0 0-214-16,25 17 214 0,6 8-214 0,-31-25 173 16,0 0-173-16,35 24 173 0,7 4-173 0,-42-28 89 15,0 0-89-15,40 24 89 0,2 3-89 0,-42-27 36 16,0 0-36-16,34 24 37 0,-4-8-37 0,-30-16-72 0,0 0 72 16,21 15-72-16,-5-6 72 0,-16-9-161 0,0 0 161 15,-6 8-160-15,-16-1 160 0,-6 5-1052 0</inkml:trace>
  <inkml:trace contextRef="#ctx0" brushRef="#br1" timeOffset="-156362.8">27170 3716 740 0,'0'0'0'0,"-5"5"0"0,-4 3 0 0,9-8 149 16,0 0-149-16,0 4 150 0,5-1-150 0,-5-3 108 15,0 0-108-15,0 0 109 0,2 4-109 0,-2-4 89 0,0 0-89 16,0 8 90-16,-2 11-90 0,2-19 60 0,0 0-60 15,-3 28 61-15,-2 11-61 0,5-39 40 0,0 0-40 0,-6 43 41 16,1 8-41-16,5-51 47 0,0 0-47 0,-5 55 47 16,0 5-47-16,5-60 41 0,0 0-41 0,-6 46 42 15,3-1-42-15,3-45 17 0,0 0-17 0,-4 31 17 16,3-4-17-16,1-27 3 0,0 0-3 0,-4 17 3 16,2-5-3-16,2-12-58 0,0 0 58 0,-8 4-58 15,-3-10 58-15,11 6-183 0,0 0 183 0,-14-13-182 16,0-4 182-16,-12-11-925 0</inkml:trace>
  <inkml:trace contextRef="#ctx0" brushRef="#br1" timeOffset="-156137.41">26762 4024 942 0,'0'0'0'0,"13"7"0"0,11 5 0 16,-24-12 131-16,0 0-131 0,5 0 132 0,-7-3-132 15,2 3 137-15,0 0-137 0,6 0 137 0,2-6-137 16,-8 6 101-16,0 0-101 0,20 0 102 0,6 0-102 0,-26 0 84 15,0 0-84-15,33 6 85 0,7 0-85 0,-40-6 81 16,0 0-81-16,42 9 82 0,3 0-82 0,-45-9 52 16,0 0-52-16,38 6 53 0,-1-2-53 0,-37-4 27 15,0 0-27-15,28 5 27 0,-6-5-27 0,-22 0-22 16,0 0 22-16,21 0-22 0,-3-5 22 0,-18 5-189 16,0 0 189-16,17-4-188 0,1-6 188 0,16-4-1207 15</inkml:trace>
  <inkml:trace contextRef="#ctx0" brushRef="#br1" timeOffset="-155386.41">26271 7558 841 0,'0'0'0'0,"5"-5"0"16,2-9 0-16,-7 14 81 0,0 0-81 0,9-8 82 16,0-1-82-16,-9 9 71 0,0 0-71 0,12-5 72 15,2 3-72-15,-14 2 58 0,0 0-58 0,19 0 59 16,4 4-59-16,-23-4 64 0,0 0-64 0,33 7 65 0,2-2-65 16,-35-5 62-16,0 0-62 0,43 8 62 0,6 3-62 15,-49-11 53-15,0 0-53 0,49 8 53 0,3 1-53 16,-52-9 34-16,0 0-34 0,50 10 35 0,3-5-35 15,-53-5 34-15,0 0-34 0,48 4 34 0,5-4-34 0,-53 0 13 16,0 0-13-16,49-2 14 0,-1-3-14 0,-48 5 20 16,0 0-20-16,42-5 20 0,-4-4-20 0,-38 9 1 15,0 0-1-15,30-12 1 0,-7-3-1 0,-23 15-112 16,0 0 112-16,10-19-112 0,-8-2 112 0,-2 21-143 16,0 0 143-16,14-37-973 0,-28 74 973 0</inkml:trace>
  <inkml:trace contextRef="#ctx0" brushRef="#br1" timeOffset="-154758.4">24747 7719 1188 0,'0'0'0'0,"0"0"-22"0,0 0 22 16,5 0-22-16,5 0 22 0,-10 0 43 0,0 0-43 0,7 0 44 15,0 4-44-15,-7-4 52 0,0 0-52 0,13 2 53 16,0 3-53-16,-13-5 28 0,0 0-28 0,21 5 28 16,4-2-28-16,-25-3 42 0,0 0-42 0,29 5 42 15,6-1-42-15,-35-4 11 0,0 0-11 0,39 5 11 16,4 2-11-16,-43-7 32 0,0 0-32 0,49 7 33 15,3-2-33-15,-52-5 9 0,0 0-9 0,52 3 10 16,2 1-10-16,-54-4 18 0,0 0-18 0,51-4 19 16,-4 1-19-16,-47 3 8 0,0 0-8 0,45-7 9 15,-1-3-9-15,-44 10 4 0,0 0-4 0,40-14 4 16,0-3-4-16,-40 17-47 0,0 0 47 0,31-16-46 16,-1-2 46-16,-30 18-113 0,0 0 113 0,63-33-979 15,-126 66 979-15</inkml:trace>
  <inkml:trace contextRef="#ctx0" brushRef="#br1" timeOffset="-153615.15">27389 5420 740 0,'0'0'0'0,"0"-7"0"16,0-5 0-16,0 12 65 0,0 0-65 0,0-15 66 16,2-2-66-16,-2 17 51 0,0 0-51 0,4-26 52 15,1 1-52-15,-5 25 27 0,0 0-27 0,7-31 27 16,3-5-27-16,-10 36 7 0,0 0-7 0,13-35 8 16,2 0-8-16,-15 35 50 0,0 0-50 0,16-36 51 15,0 0-51-15,-16 36 33 0,0 0-33 0,17-31 33 16,0-4-33-16,-17 35 39 0,0 0-39 0,18-27 39 0,1 3-39 15,-19 24 26-15,0 0-26 0,17-20 26 0,3 8-26 16,-20 12 26-16,0 0-26 0,15-7 26 0,-1 7-26 16,-14 0 8-16,0 0-8 0,12 7 9 0,1 5-9 0,-13-12 5 15,0 0-5-15,12 27 5 0,2 5-5 0,-14-32 7 16,0 0-7-16,15 40 8 0,1 6-8 0,-16-46 3 16,0 0-3-16,21 45 3 0,5 4-3 0,-26-49 1 15,0 0-1-15,26 40 2 0,4-4-2 0,-30-36 9 16,0 0-9-16,30 19 10 0,3-7-10 0,-33-12 0 15,0 0 0-15,29-4 1 0,1-11-1 0,-30 15 0 16,0 0 0-16,26-21 1 0,-3-6-1 0,-23 27 13 0,0 0-13 16,17-28 14-16,-5-8-14 0,-12 36 8 0,0 0-8 15,5-34 8-15,-6-2-8 0,1 36 9 0,0 0-9 16,-11-36 10-16,-6 2-10 0,17 34 8 0,0 0-8 0,-25-34 9 16,-4 1-9-16,29 33 3 0,0 0-3 0,-25-24 4 15,5 5-4-15,20 19 0 0,0 0 0 0,-18-12 1 16,6 0-1-16,12 12-1 0,0 0 1 0,-7-7 0 15,3 6 0-15,4 1-9 0,0 0 9 0,9 0-9 16,9 0 9-16,-18 0-4 0,0 0 4 0,22-4-4 16,8-4 4-16,-30 8-1 0,0 0 1 0,35-12 0 15,5-11 0-15,-40 23-6 0,0 0 6 0,38-20-6 16,2-8 6-16,-40 28-1 0,0 0 1 0,35-24 0 16,-2-3 0-16,-33 27-65 0,0 0 65 0,26-22-65 15,-3 5 65-15,-23 17-114 0,0 0 114 0,16-16-114 16,-6 8 114-16,16-18-776 0</inkml:trace>
  <inkml:trace contextRef="#ctx0" brushRef="#br1" timeOffset="-153060.08">28351 5306 886 0,'0'0'0'0,"-3"-7"0"15,-3-2 0-15,6 9 64 0,0 0-64 0,-1-7 64 16,2-1-64-16,-1 8 41 0,0 0-41 0,2-4 42 16,0-3-42-16,-2 7 17 0,0 0-17 0,2-1 17 15,-2-3-17-15,0 4 0 0,0 0 0 0,0 0 1 16,-2 4-1-16,2-4 1 0,0 0-1 0,-4 15 2 16,1 11-2-16,3-26 27 0,0 0-27 0,2 34 27 15,3 6-27-15,-5-40 5 0,0 0-5 0,10 34 6 16,6 3-6-16,-16-37 5 0,0 0-5 0,21 26 5 15,7-9-5-15,-28-17 22 0,0 0-22 0,26 4 23 0,0-11-23 16,-26 7 36-16,0 0-36 0,24-17 37 0,-1-7-37 16,-23 24 20-16,0 0-20 0,18-28 20 0,-6-6-20 15,-12 34 30-15,0 0-30 0,7-29 30 0,-7-2-30 0,0 31 37 16,0 0-37-16,-11-27 37 0,-8 3-37 0,19 24 32 16,0 0-32-16,-28-19 32 0,-10 7-32 0,38 12 3 15,0 0-3-15,-30-9 3 0,2 2-3 0,28 7 9 16,0 0-9-16,-24 4 10 0,1 3-10 0,23-7-4 15,0 0 4-15,-17 17-4 0,5 7 4 0,12-24-146 16,0 0 146-16,1 26-145 0,12 3 145 0,-13-29-178 16,0 0 178-16,14 55-695 0,-28-110 695 0</inkml:trace>
  <inkml:trace contextRef="#ctx0" brushRef="#br1" timeOffset="-152624.49">28734 5114 841 0,'0'0'0'0,"0"0"0"0,0 0 0 16,0 0 104-16,0 0-104 0,0 0 104 0,0 27-104 15,0-27 59-15,0 0-59 0,2 24 59 0,3 7-59 16,-5-31 12-16,0 0-12 0,7 32 12 0,2 8-12 0,-9-40 10 16,0 0-10-16,9 38 10 0,-1-1-10 0,-8-37 2 15,0 0-2-15,11 31 2 0,3-5-2 0,-14-26 10 16,0 0-10-16,17 10 11 0,6-10-11 0,-23 0 39 15,0 0-39-15,23-14 40 0,1-13-40 0,-24 27 10 16,0 0-10-16,21-34 11 0,-4-6-11 0,-17 40 32 16,0 0-32-16,12-36 32 0,-3-7-32 0,-9 43 18 0,0 0-18 15,2-32 18-15,-7-2-18 0,5 34 0 16,0 0 0-16,-11-29 0 0,-6 1 0 0,17 28-109 0,0 0 109 16,-18-19-109-16,-1 0 109 0,19 19-148 0,0 0 148 0,-15-8-147 15,2-1 147-15,-14-6-596 0</inkml:trace>
  <inkml:trace contextRef="#ctx0" brushRef="#br1" timeOffset="-152279.41">29093 4972 740 0,'0'0'0'0,"2"5"0"0,3 5 0 15,-5-10 121-15,0 0-121 0,9 17 122 0,1 5-122 16,-10-22 114-16,0 0-114 0,9 26 114 0,0 8-114 0,-9-34 70 16,0 0-70-16,9 35 71 0,-1 4-71 0,-8-39 34 15,0 0-34-15,11 39 35 0,-1 2-35 0,-10-41 25 16,0 0-25-16,16 38 26 0,1-5-26 0,-17-33 3 15,0 0-3-15,21 27 4 0,4-11-4 0,-25-16 8 16,0 0-8-16,24 8 9 0,0-8-9 0,-24 0-34 16,0 0 34-16,23-8-34 0,0-8 34 0,-23 16-160 15,0 0 160-15,17-20-160 0,-3-4 160 0,-14 24-173 16,0 0 173-16,7-26-173 0,-4-3 173 0,8-29-469 0</inkml:trace>
  <inkml:trace contextRef="#ctx0" brushRef="#br1" timeOffset="-152098.89">28963 5059 953 0,'0'0'0'0,"15"3"0"16,13 2 0-16,-28-5 127 0,0 0-127 0,33 4 127 16,7-4-127-16,-40 0 75 0,0 0-75 0,42-4 76 15,3-4-76-15,-45 8 0 0,0 0 0 0,39-12 1 16,-3-7-1-16,-36 19-169 0,0 0 169 0,18-21-169 15,-13-6 169-15,18-21-664 0</inkml:trace>
  <inkml:trace contextRef="#ctx0" brushRef="#br1" timeOffset="-151033.55">24895 3827 348 0,'0'0'0'0,"0"0"0"15,0 0 0-15,0 0 51 0,0 0-51 0,0 0 52 16,10-29-52-16,-10 29 40 0,0 0-40 0,9-19 41 15,3-3-41-15,-12 22 61 0,0 0-61 0,11-17 62 16,-1-2-62-16,-10 19 69 0,0 0-69 0,12-12 70 16,2 0-70-16,-14 12 64 0,0 0-64 0,19-9 65 15,4 6-65-15,-23 3 71 0,0 0-71 0,26 0 71 0,5 5-71 16,-31-5 77-16,0 0-77 0,35 4 77 0,5 2-77 16,-40-6 56-16,0 0-56 0,40 4 56 0,1 1-56 15,-41-5 64-15,0 0-64 0,38 3 64 0,0 6-64 0,-38-9 57 16,0 0-57-16,39 7 58 0,-3 1-58 0,-36-8 25 15,0 0-25-15,40 9 26 0,2 1-26 0,-42-10 19 16,0 0-19-16,45 5 20 0,2 2-20 0,-47-7 35 16,0 0-35-16,51 0 35 0,-4 0-35 0,-47 0 5 15,0 0-5-15,45 0 5 0,-1 0-5 0,-44 0 10 16,0 0-10-16,40 0 11 0,-4 0-11 0,-36 0 16 16,0 0-16-16,35 0 17 0,-2-7-17 0,-33 7 13 0,0 0-13 15,33-5 14-15,2-2-14 0,-35 7 4 0,0 0-4 16,33-8 5-16,0-1-5 0,-33 9 13 0,0 0-13 15,30-7 14-15,-4-1-14 0,-26 8 23 0,0 0-23 0,19-7 24 16,-3 3-24-16,-16 4 3 0,0 0-3 0,12-1 3 16,-5 1-3-16,-7 0-5 0,0 0 5 0,5 0-5 15,-1 0 5-15,-4 0-191 0,0 0 191 0,0 0-190 16,2 5 190-16,-1-2-1035 0</inkml:trace>
  <inkml:trace contextRef="#ctx0" brushRef="#br2" timeOffset="167215.44">15379 8177 191 0,'0'0'0'0,"18"-9"0"0,11-6 0 0,-29 15 90 15,0 0-90-15,-3 7 91 0,-18 11-91 0,21-18 75 16,0 0-75-16,-16 14 76 0,-1 2-76 0,17-16 76 0,0 0-76 16,-12 12 76-16,5-2-76 0,7-10 74 0,0 0-74 15,-2 5 74-15,9-5-74 0,-7 0 50 0,0 0-50 16,9-9 50-16,3-6-50 0,-12 15 39 0,0 0-39 0,17-21 39 16,9-4-39-16,-26 25 26 0,0 0-26 0,30-29 26 15,7-9-26-15,-37 38 26 0,0 0-26 0,43-41 26 16,4-2-26-16,-47 43 38 0,0 0-38 0,47-46 39 15,7 1-39-15,-54 45 22 0,0 0-22 0,65-58 22 16,8-12-22-16,-73 70 10 0,0 0-10 0,70-60 11 16,-1-4-11-16,-69 64 12 0,0 0-12 0,72-61 12 15,-4-3-12-15,-68 64 15 0,0 0-15 0,61-54 15 16,0 2-15-16,-61 52 14 0,0 0-14 0,57-48 15 16,-3-2-15-16,-54 50 4 0,0 0-4 0,59-44 4 15,1-4-4-15,-60 48 22 0,0 0-22 0,59-43 22 16,0 4-22-16,-59 39 31 0,0 0-31 0,57-43 31 0,1 4-31 15,-58 39 1-15,0 0-1 0,52-43 2 0,-1 2-2 16,-51 41 8-16,0 0-8 0,54-38 8 0,-4 5-8 16,-50 33 3-16,0 0-3 0,58-39 4 0,5 1-4 0,-63 38 0 15,0 0 0-15,59-37 1 0,-4-1-1 0,-55 38 5 16,0 0-5-16,54-43 5 0,-3 2-5 0,-51 41 0 16,0 0 0-16,44-34 1 0,-8 6-1 0,-36 28 0 15,0 0 0-15,40-31 1 0,2 2-1 0,-42 29 12 16,0 0-12-16,38-25 12 0,4-1-12 0,-42 26 1 15,0 0-1-15,38-24 1 0,-6 2-1 0,-32 22 1 16,0 0-1-16,29-21 1 0,-2 2-1 0,-27 19 8 16,0 0-8-16,22-19 8 0,-3 6-8 0,-19 13 0 15,0 0 0-15,18-12 1 0,1 0-1 0,-19 12 0 0,0 0 0 16,17-11 0-16,-1-1 0 0,-16 12 0 0,0 0 0 0,18-8 1 16,-1 1-1-16,-17 7 0 0,0 0 0 0,14-9 0 15,2-3 0-15,-16 12 2 0,0 0-2 0,13-8 2 16,0 1-2-16,-13 7 2 0,0 0-2 0,8-3 2 15,-1-1-2-15,-7 4 1 0,0 0-1 0,6-2 2 16,-6 2-2-16,0 0 1 0,0 0-1 0,0 0 1 16,-9 9-1-16,9-9 14 0,0 0-14 0,-9 15 15 15,-7 9-15-15,16-24 3 0,0 0-3 0,-13 28 4 16,0 1-4-16,13-29 3 0,0 0-3 0,-15 38 3 16,4 1-3-16,11-39 11 0,0 0-11 0,-12 43 11 15,3-4-11-15,9-39 3 0,0 0-3 0,-8 36 4 16,1-7-4-16,7-29 0 0,0 0 0 0,-6 30 1 15,-2-5-1-15,8-25 5 0,0 0-5 0,-9 22 5 0,-1-6-5 16,10-16 0-16,0 0 0 0,-9 14 1 0,2-4-1 16,7-10 0-16,0 0 0 0,-7 8 1 0,2-1-1 15,5-7 2-15,0 0-2 0,-7 0 3 0,1 0-3 0,6 0 1 16,0 0-1-16,-3-10 2 0,3-5-2 0,0 15 1 16,0 0-1-16,3-18 2 0,6-4-2 0,-9 22 1 15,0 0-1-15,9-22 1 0,3-4-1 0,-12 26-2 16,0 0 2-16,9-24-1 0,3 0 1 0,-12 24 0 15,0 0 0-15,10-27 1 0,3 3-1 0,-13 24 0 16,0 0 0-16,15-28 0 0,-2-2 0 0,-13 30 0 16,0 0 0-16,13-33 1 0,1-1-1 0,-14 34 3 0,0 0-3 15,13-33 3-15,-1 2-3 0,-12 31 0 0,0 0 0 16,8-27 0-16,1 0 0 0,-9 27-1 0,0 0 1 16,7-21 0-16,-7 6 0 0,0 15 1 0,0 0-1 0,0-12 2 15,-7 0-2-15,7 12 5 0,0 0-5 0,-14-12 5 16,-7 0-5-16,21 12 3 0,0 0-3 0,-26-14 3 15,-7 0-3-15,33 14 19 0,0 0-19 0,-38-19 20 16,-6 1-20-16,44 18 0 0,0 0 0 0,-45-18 1 16,-2 0-1-16,47 18 1 0,0 0-1 0,-38-12 1 15,4 3-1-15,34 9-108 0,0 0 108 0,-33-12-108 16,2 0 108-16,-37-10-1029 0</inkml:trace>
  <inkml:trace contextRef="#ctx0" brushRef="#br2" timeOffset="171898.86">19355 4972 124 0,'0'0'0'0,"0"0"0"0,-9-19 0 0,9 19 33 0,0 0-33 16,-2-5 33-16,-3 1-33 0,5 4 76 0,0 0-76 16,-3-3 77-16,-1 6-77 0,4-3 87 0,0 0-87 15,-8 0 87-15,-1 4-87 0,9-4 87 0,0 0-87 0,-16 5 88 16,0-5-88-16,16 0 61 0,0 0-61 0,-20 0 62 16,-5 0-62-16,25 0 48 0,0 0-48 0,-28-4 49 15,-1-1-49-15,29 5 54 0,0 0-54 0,-32-7 55 16,1-1-55-16,31 8 48 0,0 0-48 0,-30-12 49 15,1 0-49-15,29 12 31 0,0 0-31 0,-25-19 31 16,-1-2-31-16,26 21 4 0,0 0-4 0,-24-24 4 16,1-3-4-16,23 27 0 0,0 0 0 0,-24-31 0 15,-4 0 0-15,28 31 0 0,0 0 0 0,-31-29 0 16,-3-2 0-16,34 31-2 0,0 0 2 0,-38-24-1 16,-2 0 1-16,40 24-2 0,0 0 2 0,-42-15-1 0,0 8 1 15,42 7-2-15,0 0 2 0,-47-3-1 0,-1 6 1 16,48-3-4-16,0 0 4 0,-54 9-4 0,-4 4 4 15,58-13-2-15,0 0 2 0,-71 21-2 0,-11-1 2 0,82-20 3 16,0 0-3-16,-59 19 3 0,13-3-3 0,46-16 32 16,0 0-32-16,-59 24 32 0,-4 6-32 0,63-30 10 15,0 0-10-15,-62 33 11 0,-3-2-11 0,65-31 6 16,0 0-6-16,-61 36 7 0,0 3-7 0,61-39 15 16,0 0-15-16,-54 43 16 0,4 0-16 0,50-43 3 15,0 0-3-15,-47 44 4 0,5 3-4 0,42-47 2 16,0 0-2-16,-35 43 2 0,9-7-2 0,26-36 18 15,0 0-18-15,-26 39 18 0,1 0-18 0,25-39 13 0,0 0-13 16,-17 43 14-16,3 5-14 0,14-48 4 0,0 0-4 16,-7 62 5-16,5 13-5 0,2-75 14 0,0 0-14 15,7 67 15-15,9-4-15 0,-16-63 3 0,0 0-3 16,17 64 4-16,9-1-4 0,-26-63 0 0,0 0 0 0,25 62 1 16,-1-2-1-16,-24-60 5 0,0 0-5 0,21 46 5 15,-2-5-5-15,-19-41 0 0,0 0 0 0,21 43 1 16,4-4-1-16,-25-39 3 0,0 0-3 0,26 38 3 15,5-2-3-15,-31-36 1 0,0 0-1 0,35 36 2 16,5-3-2-16,-40-33 0 0,0 0 0 0,44 34 0 16,3-7 0-16,-47-27 0 0,0 0 0 0,57 36 0 15,6 7 0-15,-63-43 1 0,0 0-1 0,57 36 1 16,1-2-1-16,-58-34 3 0,0 0-3 0,59 33 3 16,0 1-3-16,-59-34 2 0,0 0-2 0,51 24 3 15,-4-7-3-15,-47-17 18 0,0 0-18 0,49 19 19 0,-1-4-19 16,-48-15 7-16,0 0-7 0,61 18 8 0,11 4-8 15,-72-22 9-15,0 0-9 0,71 17 10 0,4-3-10 16,-75-14 15-16,0 0-15 0,73 12 16 0,0-4-16 0,-73-8 14 16,0 0-14-16,68 9 15 0,0-1-15 0,-68-8 1 15,0 0-1-15,65 7 1 0,3-7-1 0,-68 0 4 16,0 0-4-16,71-3 5 0,-3-2-5 0,-68 5 0 16,0 0 0-16,68-9 1 0,0 2-1 0,-68 7 0 15,0 0 0-15,68-15 0 0,0-2 0 0,-68 17 1 16,0 0-1-16,64-19 2 0,3-9-2 0,-67 28-1 15,0 0 1-15,52-22-1 0,-10 2 1 0,-42 20-1 0,0 0 1 16,41-28-1-16,-1-3 1 0,-40 31-1 0,0 0 1 16,39-36-1-16,-1-3 1 0,-38 39-4 0,0 0 4 15,45-51-4-15,1-9 4 0,-46 60-2 0,0 0 2 0,38-59-2 16,-3-1 2-16,-35 60-2 0,0 0 2 0,26-63-1 16,-5-2 1-16,-21 65-5 0,0 0 5 0,14-67-4 15,-7-1 4-15,-7 68-1 0,0 0 1 0,2-55 0 16,-4 3 0-16,2 52 0 0,0 0 0 0,-7-51 0 15,-4 1 0-15,11 50 0 0,0 0 0 0,-19-63 0 16,-7-7 0-16,26 70 3 0,0 0-3 0,-26-64 3 16,-9 1-3-16,35 63 0 0,0 0 0 0,-42-60 0 15,-5 5 0-15,47 55 0 0,0 0 0 0,-55-58 1 16,-8-4-1-16,63 62 6 0,0 0-6 0,-80-63 6 16,-13-6-6-16,93 69 0 0,0 0 0 0,-108-70 0 15,-15-9 0-15,123 79-2 0,0 0 2 0,-131-73-1 16,-15 1 1-16,146 72-131 0,0 0 131 0,-150-71-130 0,-9 5 130 15,-149-73-902-15</inkml:trace>
  <inkml:trace contextRef="#ctx0" brushRef="#br2" timeOffset="178429.87">17740 3937 124 0,'0'0'0'16,"19"-7"0"-16,16-2 0 0,-35 9 49 0,0 0-49 15,40-8 50-15,11-4-50 0,-51 12 52 0,0 0-52 0,43-12 52 16,4-2-52-16,-47 14 33 0,0 0-33 0,45-17 34 15,-3-5-34-15,-42 22 34 0,0 0-34 0,39-26 35 16,1-5-35-16,-40 31 8 0,0 0-8 0,38-36 8 16,-1-7-8-16,-37 43 11 0,0 0-11 0,33-46 11 15,-4-5-11-15,-29 51 16 0,0 0-16 0,26-67 17 16,-3-12-17-16,-23 79 3 0,0 0-3 0,10-72 3 16,-4 2-3-16,-6 70 6 0,0 0-6 0,-7-55 7 15,-7 16-7-15,14 39 0 0,0 0 0 0,-23-43 1 16,-6 3-1-16,29 40 7 0,0 0-7 0,-34-39 7 15,-4 3-7-15,38 36-69 0,0 0 69 0,-56-34-68 16,-6 5 68-16,62 29-100 0,0 0 100 0,-77-11-99 0,-7 22 99 16,-74-11-90-16</inkml:trace>
  <inkml:trace contextRef="#ctx0" brushRef="#br2" timeOffset="179751.96">19808 4404 449 0,'0'0'0'0,"-2"-6"0"0,-1-1 0 0,3 7 9 16,0 0-9-16,0 22 9 0,-4 14-9 0,4-36 1 0,0 0-1 16,0 31 2-16,0 1-2 0,0-32-51 0,0 0 51 15,0 38-50-15,0-2 50 0,0 39-205 0</inkml:trace>
  <inkml:trace contextRef="#ctx0" brushRef="#br2" timeOffset="180052.42">19550 4456 1043 0,'0'0'0'0,"12"2"0"0,7 4 0 16,-19-6 64-16,0 0-64 0,26 7 64 0,4 2-64 16,-30-9 54-16,0 0-54 0,31 12 55 0,6 3-55 0,-37-15 3 15,0 0-3-15,31 16 4 0,2-1-4 0,-33-15-4 16,0 0 4-16,28 12-3 0,-2-3 3 0,-26-9-69 15,0 0 69-15,25 5-68 0,-2-2 68 0,-23-3-189 16,0 0 189-16,17 4-188 0,0-4 188 0,20 0-468 16</inkml:trace>
  <inkml:trace contextRef="#ctx0" brushRef="#br2" timeOffset="180741.58">19226 7238 1177 0,'0'0'0'0,"0"0"0"16,0 0 0-16,0 0 39 0,0 0-39 0,0 0 39 15,37-7-39-15,-37 7 34 0,0 0-34 0,26-3 34 16,7-2-34-16,-33 5 3 0,0 0-3 0,35-4 4 15,3-4-4-15,-38 8-8 0,0 0 8 0,38-4-8 16,1-3 8-16,-39 7-12 0,0 0 12 0,40-5-12 16,3-2 12-16,-43 7-16 0,0 0 16 0,44-8-15 15,-1-4 15-15,-43 12-50 0,0 0 50 0,39-12-50 16,-3 0 50-16,-36 12-173 0,0 0 173 0,33-12-173 0,-3 5 173 16,-30 7-170-16,0 0 170 0,23-5-170 0,-6 1 170 15,25-4-253-15</inkml:trace>
  <inkml:trace contextRef="#ctx0" brushRef="#br0" timeOffset="-209497.44">24928 4422 449 0,'0'0'0'0,"0"-6"0"0,0 0 0 16,0 6 45-16,0 0-45 0,-7-12 45 0,-2-7-45 0,9 19 15 15,0 0-15-15,-15-17 15 0,-1 1-15 0,16 16 6 16,0 0-6-16,-23-19 7 0,-6 2-7 0,29 17 9 15,0 0-9-15,-35-12 10 0,-7 2-10 0,42 10 13 16,0 0-13-16,-44-5 13 0,-6 5-13 0,50 0 3 16,0 0-3-16,-51 3 4 0,-3 9-4 0,54-12 0 15,0 0 0-15,-55 14 1 0,-1 8-1 0,56-22 2 16,0 0-2-16,-58 24 3 0,1 0-3 0,57-24 35 16,0 0-35-16,-65 38 35 0,-3 10-35 0,68-48 51 0,0 0-51 15,-57 51 51-15,5 7-51 0,52-58 42 0,0 0-42 16,-39 60 42-16,6 4-42 0,33-64 31 0,0 0-31 15,-24 70 31-15,8 0-31 0,16-70 15 0,0 0-15 16,-17 69 16-16,3-4-16 0,14-65 19 0,0 0-19 0,-9 67 20 16,7 0-20-16,2-67 8 0,0 0-8 0,-3 72 8 15,3 6-8-15,0-78 9 0,0 0-9 0,3 71 10 16,6-1-10-16,-9-70 38 0,0 0-38 0,14 68 39 16,7-8-39-16,-21-60 35 0,0 0-35 0,30 59 36 15,8-5-36-15,-38-54 8 0,0 0-8 0,43 52 8 16,6-4-8-16,-49-48 37 0,0 0-37 0,49 46 38 15,2-3-38-15,-51-43 28 0,0 0-28 0,48 39 28 16,3 4-28-16,-51-43 44 0,0 0-44 0,38 33 44 16,-3-3-44-16,-35-30 16 0,0 0-16 0,35 33 17 15,1-2-17-15,-36-31 13 0,0 0-13 0,56 32 14 16,14 3-14-16,-70-35 27 0,0 0-27 0,71 24 27 0,6-9-27 16,-77-15 35-16,0 0-35 0,70 12 36 0,-2-9-36 15,-68-3 6-15,0 0-6 0,55 0 7 0,-6-3-7 16,-49 3 20-16,0 0-20 0,52-7 20 0,2 2-20 0,-54 5 33 15,0 0-33-15,61-17 34 0,7-5-34 0,-68 22 26 16,0 0-26-16,49-24 26 0,-9-4-26 0,-40 28 25 16,0 0-25-16,47-43 26 0,4-15-26 0,-51 58 9 15,0 0-9-15,45-60 9 0,0-7-9 0,-45 67 28 16,0 0-28-16,37-70 28 0,-6 2-28 0,-31 68 18 16,0 0-18-16,25-71 19 0,-8 1-19 0,-17 70 10 15,0 0-10-15,10-70 10 0,-3 1-10 0,-7 69 10 16,0 0-10-16,-3-70 11 0,-4 3-11 0,7 67 24 0,0 0-24 15,-14-72 25-15,-7 2-25 0,21 70 6 0,0 0-6 16,-31-75 6-16,-8-6-6 0,39 81 9 0,0 0-9 16,-48-80 10-16,-12 1-10 0,60 79 15 0,0 0-15 0,-74-79 16 15,-14 0-16-15,88 79 0 0,0 0 0 0,-101-65 0 16,-14 10 0-16,115 55-57 0,0 0 57 0,-135-20-57 16,-19 20 57-16,154 0-131 0,0 0 131 0,-289-24-1297 15,578 48 1297-15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9:29:47.9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3719 2964 606 0,'0'0'0'0,"0"0"0"0,0 0 0 0,0 0 73 0,0 0-73 16,0 0 73-16,0 0-73 0,0 0 11 0,0 0-11 15,0 0 11-15,0 0-11 0,0 0 1 0,0 0-1 16,0 0 2-16,0 0-2 0,0 0 4 0,0 0-4 16,0 0 4-16,0 0-4 0,0 0 39 0,0 0-39 15,0 0 40-15,0 0-40 0,0 0 35 0,0 0-35 0,0 0 36 16,0 0-36-16,0 0 34 0,0 0-34 0,0 0 34 16,13 37-34-16,-13-37 34 0,0 0-34 0,3 31 34 15,6 4-34-15,-9-35 49 0,0 0-49 0,0 39 49 16,0 4-49-16,0-43 52 0,0 0-52 0,-4 48 53 15,-1 7-53-15,5-55 38 0,0 0-38 0,-3 51 38 16,-1 4-38-16,4-55 28 0,0 0-28 0,-2 51 28 16,-1 4-28-16,3-55 25 0,0 0-25 0,-4 51 26 15,1-3-26-15,3-48 33 0,0 0-33 0,-2 52 33 16,-1-1-33-16,3-51 29 0,0 0-29 0,0 46 29 16,-4-3-29-16,4-43 23 0,0 0-23 0,0 43 24 0,4 2-24 15,-4-45 10-15,0 0-10 0,0 46 10 0,3-5-10 16,-3-41 18-16,0 0-18 0,0 43 19 0,0 0-19 15,0-43 22-15,0 0-22 0,0 39 23 0,0 0-23 0,0-39 8 16,0 0-8-16,0 33 8 0,0 1-8 0,0-34 10 16,0 0-10-16,-3 28 10 0,3-4-10 0,0-24 8 15,0 0-8-15,-4 24 9 0,2-2-9 0,2-22 23 16,0 0-23-16,0 17 24 0,-3-2-24 0,3-15 2 16,0 0-2-16,0 12 2 0,-3-3-2 0,3-9 3 15,0 0-3-15,-2 7 3 0,2-4-3 0,0-3 2 16,0 0-2-16,0 0 2 0,0-8-2 0,0 8 1 15,0 0-1-15,0-7 1 0,0-2-1 0,0 9 1 0,0 0-1 16,2-7 1-16,1 2-1 0,-3 5 0 0,0 0 0 16,5-3 1-16,2-1-1 0,-7 4 0 0,0 0 0 0,5-3 0 15,4 3 0-15,-9 0 0 0,0 0 0 0,16 3 0 16,1 1 0-16,-17-4 0 0,0 0 0 0,21 8 0 16,2-1 0-16,-23-7 2 0,0 0-2 0,28 9 2 15,1 3-2-15,-29-12 36 0,0 0-36 0,35 8 36 16,-2 3-36-16,-33-11 26 0,0 0-26 0,35 5 26 15,3 2-26-15,-38-7 0 0,0 0 0 0,33 5 0 16,-1-2 0-16,-32-3 3 0,0 0-3 0,33 4 3 16,0-1-3-16,-33-3 2 0,0 0-2 0,38 5 2 15,1-1-2-15,-39-4 4 0,0 0-4 0,41 3 4 16,3-3-4-16,-44 0 6 0,0 0-6 0,42 0 7 16,1 0-7-16,-43 0 3 0,0 0-3 0,42 0 3 15,0 0-3-15,-42 0 2 0,0 0-2 0,38 0 2 0,1 0-2 16,-39 0 5-16,0 0-5 0,38 0 5 0,4 0-5 15,-42 0 2-15,0 0-2 0,38 0 2 0,6-3-2 16,-44 3 1-16,0 0-1 0,42 0 2 0,1 0-2 0,-43 0 16 16,0 0-16-16,42-4 17 0,0 4-17 0,-42 0 3 15,0 0-3-15,38-5 3 0,0 2-3 0,-38 3 0 16,0 0 0-16,35-4 1 0,2-1-1 0,-37 5 0 16,0 0 0-16,40-3 1 0,2-1-1 0,-42 4 0 15,0 0 0-15,45-3 0 0,-2 3 0 0,-43 0 10 16,0 0-10-16,42-4 11 0,-2 3-11 0,-40 1 0 15,0 0 0-15,37 1 0 0,-6 3 0 0,-31-4 0 0,0 0 0 16,28 0 0-16,-5 3 0 0,-23-3 1 0,0 0-1 16,21 0 1-16,0 4-1 0,-21-4 1 0,0 0-1 15,15 5 1-15,-4 2-1 0,-11-7 1 0,0 0-1 0,12 3 1 16,-5-1-1-16,-7-2 7 0,0 0-7 0,9 3 8 16,-4-3-8-16,-5 0 3 0,0 0-3 0,3-3 4 15,3 1-4-15,-6 2 6 0,0 0-6 0,3-7 6 16,2-1-6-16,-5 8 7 0,0 0-7 0,4-12 8 15,-1-4-8-15,-3 16 0 0,0 0 0 0,0-19 1 16,2-1-1-16,-2 20 0 0,0 0 0 0,3-24 0 16,1-4 0-16,-4 28 0 0,0 0 0 0,5-30 0 15,-1-6 0-15,-4 36-1 0,0 0 1 0,5-38 0 16,-2-1 0-16,-3 39 0 0,0 0 0 0,4-42 0 16,1-4 0-16,-5 46 0 0,0 0 0 0,0-48 0 15,-3-1 0-15,3 49-3 0,0 0 3 0,-2-54-2 0,-2 0 2 16,4 54-6-16,0 0 6 0,0-59-5 0,-3 1 5 15,3 58-8-15,0 0 8 0,0-56-8 0,-5-3 8 0,5 59-4 16,0 0 4-16,-4-51-3 0,1 0 3 0,3 51 0 16,0 0 0-16,-2-52 0 0,-5 6 0 0,7 46-2 15,0 0 2-15,-2-48-1 0,-1 5 1 0,3 43 0 16,0 0 0-16,-4-43 0 0,-1 2 0 0,5 41-1 16,0 0 1-16,-7-41-1 0,5 2 1 0,2 39-1 15,0 0 1-15,-8-36-1 0,-1 0 1 0,9 36 0 16,0 0 0-16,-7-31 0 0,-2 7 0 0,9 24 0 15,0 0 0-15,-5-24 0 0,-2 3 0 0,7 21 2 16,0 0-2-16,-9-19 2 0,1 4-2 0,8 15 0 0,0 0 0 16,-9-15 0-16,-3-1 0 0,12 16-1 0,0 0 1 15,-12-13 0-15,1 2 0 0,11 11-1 0,0 0 1 0,-12-12-1 16,0 4 1-16,12 8-1 0,0 0 1 0,-14-12-1 16,-5 0 1-16,19 12-1 0,0 0 1 0,-20-12 0 15,0-2 0-15,20 14 0 0,0 0 0 0,-21-12 0 16,0 0 0-16,21 12-1 0,0 0 1 0,-26-9 0 15,-4-3 0-15,30 12 0 0,0 0 0 0,-24-8 0 16,-3 1 0-16,27 7 0 0,0 0 0 0,-26-5 0 16,-3-5 0-16,29 10-1 0,0 0 1 0,-30-6 0 15,6 0 0-15,24 6 0 0,0 0 0 0,-33-9 1 16,-2 0-1-16,35 9 0 0,0 0 0 0,-35-3 0 16,-2-4 0-16,37 7 0 0,0 0 0 0,-40-5 0 15,-2-2 0-15,42 7 2 0,0 0-2 0,-38-8 3 16,5 1-3-16,33 7 0 0,0 0 0 0,-35-5 0 0,6-6 0 15,29 11 0-15,0 0 0 0,-30-5 0 0,6 2 0 16,24 3 0-16,0 0 0 0,-27-4 0 0,1 3 0 16,26 1 0-16,0 0 0 0,-33 0 0 0,-5 0 0 0,38 0 0 15,0 0 0-15,-38 0 0 0,-1-4 0 0,39 4 0 16,0 0 0-16,-33 4 0 0,4 1 0 0,29-5-1 16,0 0 1-16,-30 3 0 0,4 6 0 0,26-9-8 15,0 0 8-15,-26 7-7 0,-1-2 7 0,27-5-1 16,0 0 1-16,-24 7-1 0,-2-2 1 0,26-5-1 15,0 0 1-15,-21 3-1 0,-3-3 1 0,24 0 0 16,0 0 0-16,-23-3 0 0,2-2 0 0,21 5-1 0,0 0 1 16,-17-4 0-16,-4 1 0 0,21 3 2 0,0 0-2 15,-18-5 2-15,-3 1-2 0,21 4 0 0,0 0 0 16,-27 4 0-16,-3-3 0 0,30-1-1 0,0 0 1 0,-26 7 0 16,3 0 0-16,23-7 0 0,0 0 0 0,-28 14 0 15,2 5 0-15,26-19 0 0,0 0 0 0,-21 15 0 16,0-3 0-16,21-12-1 0,0 0 1 0,-17 12 0 15,0 0 0-15,17-12-1 0,0 0 1 0,-13 9 0 16,5-3 0-16,8-6-7 0,0 0 7 0,-9 7-7 16,4-7 7-16,5 0-9 0,0 0 9 0,-4 2-8 15,-1-4 8-15,5 2-95 0,0 0 95 0,-3 2-94 16,3 1 94-16,0-3-132 0,0 0 132 0,-4 7-132 16,-1-2 132-16,-2 4-1110 0</inkml:trace>
  <inkml:trace contextRef="#ctx0" brushRef="#br0" timeOffset="661.33">4402 4339 875 0,'0'0'0'0,"0"16"0"0,-3 9 0 15,3-25 158-15,0 0-158 0,-2 9 158 0,2-9-158 0,0 0 134 16,0 0-134-16,2 2 134 0,1 5-134 0,-3-7 68 16,0 0-68-16,4 18 69 0,1 10-69 0,-5-28 26 15,0 0-26-15,4 39 26 0,1 4-26 0,-5-43 40 16,0 0-40-16,3 50 40 0,1 3-40 0,-4-53 31 15,0 0-31-15,1 56 31 0,3 3-31 0,-4-59 7 16,0 0-7-16,0 58 8 0,0 2-8 0,0-60 12 16,0 0-12-16,0 55 13 0,0-9-13 0,0-46 15 0,0 0-15 15,0 41 16-15,0-5-16 0,0-36 8 0,0 0-8 16,0 31 8-16,0-12-8 0,0-19 15 0,0 0-15 16,-4 17 16-16,4-3-16 0,0-14-40 0,0 0 40 0,-1 12-39 15,1-7 39-15,0-5-177 0,0 0 177 0,-4 3-176 16,-1 1 176-16,-5 1-1003 0</inkml:trace>
  <inkml:trace contextRef="#ctx0" brushRef="#br0" timeOffset="1021.38">3932 5165 572 0,'0'0'0'0,"33"-5"0"15,18 2 0-15,-51 3 81 0,0 0-81 0,0 0 81 0,-27 8-81 16,27-8 102-16,0 0-102 0,-15 4 103 0,1-1-103 16,14-3 119-16,0 0-119 0,-7 0 119 0,10-3-119 15,-3 3 101-15,0 0-101 0,14-4 102 0,11 1-102 0,-25 3 82 16,0 0-82-16,29-5 83 0,10-2-83 0,-39 7 38 16,0 0-38-16,38-9 39 0,9-3-39 0,-47 12 31 15,0 0-31-15,50-12 31 0,1 0-31 0,-51 12 31 16,0 0-31-16,52-12 31 0,2-2-31 0,-54 14 12 15,0 0-12-15,47-8 13 0,0-4-13 0,-47 12 20 16,0 0-20-16,39-5 20 0,-6 5-20 0,-33 0 24 16,0 0-24-16,29 5 25 0,-6 7-25 0,-23-12 13 0,0 0-13 15,21 8 13-15,-5 6-13 0,-16-14 5 0,0 0-5 16,14 12 5-16,-2 2-5 0,-12-14-40 0,0 0 40 16,8 10-39-16,-1-1 39 0,-7-9-156 0,0 0 156 0,2 3-155 15,2-3 155-15,-1 4-1031 0</inkml:trace>
  <inkml:trace contextRef="#ctx0" brushRef="#br0" timeOffset="2101.88">4042 2592 191 0,'0'0'0'0,"0"0"68"0,0 0-68 0,0 0 68 16,0 0-68-16,0 0 65 0,0 0-65 15,0 0 65-15,0 0-65 0,0 0 72 0,0 0-72 0,0 0 72 16,0 0-72-16,0 0 71 0,0 0-71 0,0 0 72 16,0 0-72-16,0 0 77 0,0 0-77 0,0 0 78 15,0 0-78-15,0 0 67 0,0 0-67 0,0 0 68 16,5-24-68-16,-5 24 54 0,0 0-54 0,3-21 55 16,1-9-55-16,-4 30 40 0,0 0-40 0,0-33 40 15,-4-6-40-15,4 39 41 0,0 0-41 0,0-43 41 16,-3 0-41-16,3 43 25 0,0 0-25 0,-2-48 26 15,-1-3-26-15,3 51 9 0,0 0-9 0,-6-52 10 16,0-1-10-16,6 53 29 0,0 0-29 0,-6-51 29 16,1-1-29-16,5 52 5 0,0 0-5 0,-3-51 5 0,-1 6-5 15,4 45 4-15,0 0-4 0,-5-49 5 0,5 4-5 16,0 45 7-16,0 0-7 0,-4-46 7 0,4 1-7 16,0 45 3-16,0 0-3 0,0-39 3 0,0 0-3 0,0 39 1 15,0 0-1-15,0-35 2 0,-3 4-2 0,3 31 4 16,0 0-4-16,-2-24 5 0,2 1-5 0,0 23 2 15,0 0-2-15,-3-16 2 0,3 4-2 0,0 12 5 16,0 0-5-16,-4-8 5 0,4 4-5 0,0 4-75 16,0 0 75-16,0 0-74 0,-2 4 74 0,2-4-129 15,0 0 129-15,-3 3-129 0,-1 2 129 0,-1 7-726 16</inkml:trace>
  <inkml:trace contextRef="#ctx0" brushRef="#br0" timeOffset="2852.85">5108 2592 527 0,'0'0'0'0,"0"0"87"0,0 0-87 0,0 0 88 16,3-5-88-16,-3 5 90 0,0 0-90 0,4-7 91 15,-4 2-91-15,0 5 88 0,0 0-88 0,3-7 89 16,-3-2-89-16,0 9 67 0,0 0-67 0,0-12 67 15,0 0-67-15,0 12 60 0,0 0-60 0,0-22 61 16,0-2-61-16,0 24 69 0,0 0-69 0,-3-36 69 16,-1-3-69-16,4 39 59 0,0 0-59 0,0-48 59 15,-3-7-59-15,3 55 35 0,0 0-35 0,-2-58 35 0,2-2-35 16,0 60 27-16,0 0-27 0,-3-67 27 0,3 0-27 16,0 67 24-16,0 0-24 0,3-67 25 0,-3 4-25 15,0 63 8-15,0 0-8 0,2-55 9 0,1 5-9 0,-3 50 5 16,0 0-5-16,0-41 5 0,-3 7-5 0,3 34 38 15,0 0-38-15,-2-24 38 0,2 4-38 0,0 20 0 16,0 0 0-16,0-12 0 0,-3 1 0 0,3 11-47 16,0 0 47-16,0-8-47 0,-4 4 47 0,4 4-161 15,0 0 161-15,0 0-160 0,0 0 160 0,0 0-974 16</inkml:trace>
  <inkml:trace contextRef="#ctx0" brushRef="#br0" timeOffset="11304.6">4385 3252 953 0,'0'0'0'0,"0"0"-63"15,0 0 63-15,-4 1-63 0,1 6 63 0,3-7 1 16,0 0-1-16,-2 4 2 0,2-1-2 0,0-3 20 16,0 0-20-16,0 0 20 0,0 2-20 0,0-2 9 15,0 0-9-15,0 0 9 0,-3 7-9 0,3-7 41 16,0 0-41-16,0 8 42 0,0 2-42 0,0-10 50 15,0 0-50-15,3 17 50 0,2 2-50 0,-5-19 47 16,0 0-47-16,7 21 48 0,-1 1-48 0,-6-22 54 0,0 0-54 16,5 24 54-16,4 0-54 0,-9-24 22 0,0 0-22 15,7 21 23-15,-2-6-23 0,-5-15 21 0,0 0-21 0,7 16 21 16,-2-1-21-16,-5-15 34 0,0 0-34 16,3 8 35-16,-1-1-35 0,-2-7 5 0,0 0-5 0,4 5 5 15,-4-1-5-15,0-4 10 0,0 0-10 0,0 0 11 16,3-4-11-16,-3 4 16 0,0 0-16 0,5-5 17 15,-1-5-17-15,-4 10 7 0,0 0-7 0,3-12 8 16,-1 0-8-16,-2 12 9 0,0 0-9 0,7-17 9 16,-2-5-9-16,-5 22 23 0,0 0-23 0,9-24 24 15,-2 0-24-15,-7 24 6 0,0 0-6 0,9-24 7 16,1-4-7-16,-10 28 16 0,0 0-16 0,12-22 17 16,0 1-17-16,-12 21 15 0,0 0-15 0,9-15 15 15,0 3-15-15,-9 12 4 0,0 0-4 0,9-8 4 0,3 4-4 16,-12 4 7-16,0 0-7 0,9 0 8 0,3 5-8 15,-12-5 13-15,0 0-13 0,8 11 14 0,1 4-14 16,-9-15 8-16,0 0-8 0,9 20 9 0,-2 1-9 0,-7-21 15 16,0 0-15-16,9 22 16 0,-4 2-16 0,-5-24 15 15,0 0-15-15,5 24 15 0,2-1-15 0,-7-23 9 16,0 0-9-16,3 20 9 0,3-4-9 0,-6-16 9 16,0 0-9-16,3 15 10 0,-1-6-10 0,-2-9 15 15,0 0-15-15,3 12 15 0,1-6-15 0,-4-6-74 16,0 0 74-16,0 5-73 0,2-1 73 0,-2-4-123 15,0 0 123-15,3 12-1073 0,-6-24 1073 0</inkml:trace>
  <inkml:trace contextRef="#ctx0" brushRef="#br0" timeOffset="12729.93">3941 1544 303 0,'0'0'0'0,"0"0"108"16,0 0-108-16,0 0 108 0,0 0-108 0,0 0 96 15,0 0-96-15,0 0 96 0,0 0-96 0,0 0 83 16,0 0-83-16,0 0 84 0,0 0-84 0,0 0 64 15,0 0-64-15,0 0 65 0,-20-16-65 0,20 16 48 16,0 0-48-16,-15-12 48 0,1 0-48 0,14 12 43 16,0 0-43-16,-19-12 44 0,1-3-44 0,18 15 40 15,0 0-40-15,-22-9 41 0,1-1-41 0,21 10 51 0,0 0-51 16,-21-9 52-16,0 2-52 0,21 7 48 0,0 0-48 16,-21-5 48-16,-2-2-48 0,23 7 42 0,0 0-42 15,-21-5 43-15,1 2-43 0,20 3 36 0,0 0-36 0,-25-4 36 16,3-1-36-16,22 5 34 0,0 0-34 0,-30-3 34 15,0 3-34-15,30 0 13 0,0 0-13 0,-36 0 14 16,-8 0-14-16,44 0 31 0,0 0-31 0,-42 3 31 16,-1-1-31-16,43-2 5 0,0 0-5 0,-39 3 5 15,6-3-5-15,33 0 17 0,0 0-17 0,-34 0 17 16,4 0-17-16,30 0 23 0,0 0-23 0,-28-5 24 16,5 2-24-16,23 3 0 0,0 0 0 0,-21-7 1 15,4-2-1-15,17 9 1 0,0 0-1 0,-17-12 1 16,1-3-1-16,16 15 1 0,0 0-1 0,-12-15 1 15,1 3-1-15,11 12 0 0,0 0 0 0,-7-9 0 16,2-3 0-16,5 12-2 0,0 0 2 0,-3-3-2 0,3-1 2 16,0 4-54-16,0 0 54 0,0 0-53 0,7 7 53 15,-7-7-145-15,0 0 145 0,5 5-1109 0,-10-10 1109 16</inkml:trace>
  <inkml:trace contextRef="#ctx0" brushRef="#br0" timeOffset="13872.49">5089 1679 595 0,'0'0'0'16,"0"0"88"-16,0 0-88 0,0 0 89 0,0 0-89 0,0 0 94 16,0 0-94-16,0 0 95 0,17-2-95 15,-17 2 67-15,0 0-67 0,12 0 68 0,2-3-68 0,-14 3 50 16,0 0-50-16,21 0 51 0,0 0-51 0,-21 0 43 15,0 0-43-15,26 0 44 0,-1 0-44 0,-25 0 41 16,0 0-41-16,29 0 42 0,6-7-42 0,-35 7 17 16,0 0-17-16,30-5 17 0,3-2-17 0,-33 7 7 15,0 0-7-15,29-5 7 0,-1-6-7 0,-28 11 15 16,0 0-15-16,30-5 16 0,-1 2-16 0,-29 3 8 16,0 0-8-16,34-5 8 0,-1 5-8 0,-33 0 3 0,0 0-3 15,35 0 4-15,-1 0-4 0,-34 0 12 0,0 0-12 16,40 0 13-16,4 0-13 0,-44 0 14 0,0 0-14 15,42-4 15-15,1 4-15 0,-43 0 3 0,0 0-3 0,37-3 4 16,1 3-4-16,-38 0 7 0,0 0-7 0,35-4 8 16,-2 4-8-16,-33 0 7 0,0 0-7 0,35 0 8 15,0 4-8-15,-35-4 3 0,0 0-3 0,36 0 3 16,-1 3-3-16,-35-3 0 0,0 0 0 0,39 0 1 16,-1 4-1-16,-38-4 1 0,0 0-1 0,33 5 2 15,2 2-2-15,-35-7 1 0,0 0-1 0,33 8 1 16,-7-1-1-16,-26-7 3 0,0 0-3 0,26 9 4 15,-1-1-4-15,-25-8 12 0,0 0-12 0,22 9 13 16,-3-2-13-16,-19-7 8 0,0 0-8 0,18 7 9 16,-4-2-9-16,-14-5 3 0,0 0-3 0,12 3 4 15,-3-3-4-15,-9 0 0 0,0 0 0 0,7 4 1 0,-2-4-1 16,-5 0-149-16,0 0 149 0,0 0-148 0,3 1 148 16,-1 3-902-16</inkml:trace>
  <inkml:trace contextRef="#ctx0" brushRef="#br0" timeOffset="16588.96">3425 1316 539 0,'0'0'0'0,"0"0"105"0,0 0-105 16,2-7 105-16,1-5-105 0,-3 12 67 0,0 0-67 16,4-9 67-16,1-3-67 0,-5 12 68 0,0 0-68 15,3-8 69-15,-1-3-69 0,-2 11 49 0,0 0-49 0,4-5 50 16,-1 2-50-16,-3 3 48 0,0 0-48 0,0-4 48 16,5 1-48-16,-5 3 48 0,0 0-48 0,0 0 48 15,4-2-48-15,-4 2 54 0,0 0-54 0,3 2 54 16,3 1-54-16,-6-3 38 0,0 0-38 0,8 0 38 15,1 4-38-15,-9-4 27 0,0 0-27 0,12 7 27 16,6-2-27-16,-18-5 16 0,0 0-16 0,15 7 17 16,4-2-17-16,-19-5 35 0,0 0-35 0,20 7 36 15,0-2-36-15,-20-5 5 0,0 0-5 0,18 7 5 16,-1-2-5-16,-17-5 18 0,0 0-18 0,18 7 19 16,-3-4-19-16,-15-3 8 0,0 0-8 0,11 2 9 15,1 1-9-15,-12-3 15 0,0 0-15 0,9 4 16 16,-2-1-16-16,-7-3 15 0,0 0-15 0,5 4 15 0,0-3-15 15,-5-1 9-15,0 0-9 0,4 4 9 0,-1-1-9 0,-3-3 9 16,0 0-9-16,0 4 10 0,0-4-10 0,0 0 33 16,0 0-33-16,0 0 33 0,0 5-33 0,0-5 0 15,0 0 0-15,-3 3 0 0,-3 1 0 0,6-4 2 16,0 0-2-16,-8 8 2 0,-8 8-2 0,16-16 6 16,0 0-6-16,-12 11 6 0,-2 5-6 0,14-16 0 15,0 0 0-15,-17 17 1 0,-1 5-1 0,18-22 2 16,0 0-2-16,-19 17 3 0,5 2-3 0,14-19 5 15,0 0-5-15,-17 16 5 0,4-1-5 0,13-15 13 0,0 0-13 16,-17 16 14-16,5-4-14 0,12-12 3 0,0 0-3 16,-18 12 4-16,1 0-4 0,17-12 3 0,0 0-3 15,-16 12 3-15,2-7-3 0,14-5 0 0,0 0 0 0,-12 7 0 16,0-1 0-16,12-6 1 0,0 0-1 0,-12 9 1 16,3-4-1-16,9-5 1 0,0 0-1 0,-9 7 1 15,1 1-1-15,8-8 0 0,0 0 0 0,-6 4 0 16,-1 3 0-16,7-7-2 0,0 0 2 0,-5 1-1 15,2 3 1-15,3-4-5 0,0 0 5 0,-6 3-5 16,3-3 5-16,3 0-4 0,0 0 4 0,-3-3-3 16,-3-2 3-16,6 5-2 0,0 0 2 0,-3-11-2 15,-2-6 2-15,5 17-5 0,0 0 5 0,-4-27-5 16,4-4 5-16,0 31 0 0,0 0 0 0,0-36 0 16,0-3 0-16,0 39 0 0,0 0 0 0,0-40 0 15,0-3 0-15,0 43-2 0,0 0 2 0,0-35-1 0,-3 4 1 16,3 31 0-16,0 0 0 0,-2-21 1 0,2 6-1 15,0 15-26-15,0 0 26 0,-4-12-25 0,4 8 25 16,0 4-149-16,0 0 149 0,-3 9-149 0,3 15 149 0,0-24-157 16,0 0 157-16,-2 34-925 0,4-68 925 0</inkml:trace>
  <inkml:trace contextRef="#ctx0" brushRef="#br0" timeOffset="17505.82">3570 445 236 0,'0'0'0'16,"0"0"33"-16,0 0-33 0,1 16 34 0,3 8-34 0,-4-24 60 15,0 0-60-15,0 32 60 0,0 3-60 0,0-35 56 16,0 0-56-16,-4 36 57 0,3 3-57 0,1-39 44 16,0 0-44-16,-4 39 44 0,-1 8-44 0,5-47 48 15,0 0-48-15,0 39 49 0,0-3-49 0,0-36 53 16,0 0-53-16,0 27 53 0,0-3-53 0,0-24 49 15,0 0-49-15,0 19 49 0,0-2-49 0,0-17 37 16,0 0-37-16,0 16 38 0,0-4-38 0,0-12 17 0,0 0-17 16,-4 7 17-16,4 1-17 0,0-8 37 0,0 0-37 15,4 4 37-15,-2-4-37 0,-2 0-70 0,0 0 70 16,0 0-70-16,3-7 70 0,-3 7-92 0,0 0 92 0,-3-5-91 16,1 1 91-16,-5-8-506 0</inkml:trace>
  <inkml:trace contextRef="#ctx0" brushRef="#br0" timeOffset="17940.64">3265 976 348 0,'0'0'0'0,"0"0"96"0,0 0-96 0,5-3 96 0,7 3-96 16,-12 0 73-16,0 0-73 0,9 0 73 0,0 0-73 16,-9 0 61-16,0 0-61 0,12 0 61 0,3 0-61 15,-15 0 40-15,0 0-40 0,14 0 40 0,4 3-40 0,-18-3 40 16,0 0-40-16,21 0 41 0,0 2-41 0,-21-2 45 16,0 0-45-16,21 4 45 0,-1-1-45 0,-20-3 46 15,0 0-46-15,21 3 47 0,2 3-47 0,-23-6 47 16,0 0-47-16,21 3 48 0,0 4-48 0,-21-7 21 15,0 0-21-15,17 5 21 0,-1 2-21 0,-16-7 37 16,0 0-37-16,14 5 37 0,3-2-37 0,-17-3 30 16,0 0-30-16,16 7 30 0,-2-2-30 0,-14-5 13 15,0 0-13-15,12 4 14 0,0-1-14 0,-12-3 21 0,0 0-21 16,12 2 21-16,-1-4-21 0,-11 2 14 0,0 0-14 16,12-3 15-16,-3-4-15 0,-9 7 26 0,0 0-26 15,7-5 26-15,1-5-26 0,-8 10 6 0,0 0-6 0,6-9 7 16,2 0-7-16,-8 9-8 0,0 0 8 0,4-8-7 15,-1-2 7-15,-3 10-164 0,0 0 164 0,0-9-163 16,0-3 163-16,2-7-833 0</inkml:trace>
  <inkml:trace contextRef="#ctx0" brushRef="#br0" timeOffset="18421.5">3277 421 393 0,'0'0'0'0,"0"0"106"16,0 0-106-16,5-10 107 0,4-2-107 0,-9 12 77 16,0 0-77-16,7-12 77 0,7 4-77 0,-14 8 58 15,0 0-58-15,12-12 58 0,5 5-58 0,-17 7 56 0,0 0-56 16,21-9 56-16,0 6-56 0,-21 3 37 0,0 0-37 16,26 0 38-16,0 0-38 0,-26 0 27 0,0 0-27 15,28 0 27-15,-2 0-27 0,-26 0 34 0,0 0-34 0,27 3 35 16,-3 2-35-16,-24-5 20 0,0 0-20 0,21 7 20 15,-4 0-20-15,-17-7 36 0,0 0-36 0,18 5 36 16,-1 2-36-16,-17-7 20 0,0 0-20 0,16 5 20 16,-2-1-20-16,-14-4 11 0,0 0-11 0,12 0 11 15,0 3-11-15,-12-3 11 0,0 0-11 0,9 0 11 16,0 0-11-16,-9 0 8 0,0 0-8 0,5 0 9 16,-2 0-9-16,-3 0 8 0,0 0-8 0,4 0 8 15,-4 0-8-15,0 0-17 0,0 0 17 0,0 0-16 16,0 0 16-16,0 0-158 0,0 0 158 0,0 0-158 15,0 5 158-15,0 2-700 0</inkml:trace>
  <inkml:trace contextRef="#ctx0" brushRef="#br0" timeOffset="19111.91">3939 757 460 0,'0'0'0'0,"0"0"91"16,0 0-91-16,0 4 92 0,5-1-92 0,-5-3 71 15,0 0-71-15,0 0 72 0,4 5-72 0,-4-5 56 16,0 0-56-16,0 0 56 0,0 0-56 0,0 0 42 16,0 0-42-16,0 4 43 0,3 8-43 0,-3-12 51 15,0 0-51-15,2 15 52 0,-2 9-52 0,0-24 59 0,0 0-59 16,-2 24 59-16,-1 7-59 0,3-31 45 0,0 0-45 16,0 31 46-16,-4 5-46 0,4-36 37 0,0 0-37 15,0 27 38-15,0-3-38 0,0-24 40 0,0 0-40 0,0 19 40 16,0-2-40-16,0-17 8 0,0 0-8 0,0 10 9 15,4-1-9-15,-4-9 32 0,0 0-32 0,0 5 32 16,5-5-32-16,-5 0 25 0,0 0-25 0,3-2 26 16,3-8-26-16,-6 10-10 0,0 0 10 0,3-12-9 15,1-3 9-15,-4 15-133 0,0 0 133 0,0-9-132 16,1-3 132-16,3-9-881 0</inkml:trace>
  <inkml:trace contextRef="#ctx0" brushRef="#br0" timeOffset="19517.82">4080 749 393 0,'0'0'0'0,"0"0"84"15,0 0-84-15,0 12 84 0,0 3-84 0,0-15 78 16,0 0-78-16,4 12 78 0,-1 3-78 0,-3-15 73 16,0 0-73-16,2 12 73 0,5 4-73 0,-7-16 64 0,0 0-64 15,1 17 64-15,3 5-64 0,-4-22 47 0,0 0-47 16,0 21 48-16,0 3-48 0,0-24 38 0,0 0-38 15,0 22 38-15,-4 2-38 0,4-24 51 0,0 0-51 16,-1 17 51-16,1 2-51 0,0-19 41 0,0 0-41 0,0 12 42 16,1 0-42-16,-1-12 18 0,0 0-18 0,4 7 19 15,-4 1-19-15,0-8 13 0,0 0-13 0,3 4 14 16,3-4-14-16,-6 0-3 0,0 0 3 0,5-4-3 16,2-4 3-16,-7 8-156 0,0 0 156 0,9-12-156 15,-4 0 156-15,10-10-721 0</inkml:trace>
  <inkml:trace contextRef="#ctx0" brushRef="#br0" timeOffset="19818.64">4155 776 651 0,'0'0'0'0,"0"0"111"15,0 0-111-15,2 5 112 0,5-1-112 0,-7-4 118 16,0 0-118-16,5 3 119 0,4-6-119 0,-9 3 76 15,0 0-76-15,8 0 76 0,8 0-76 0,-16 0 48 16,0 0-48-16,17 3 48 0,1 0-48 0,-18-3 49 16,0 0-49-16,21 9 50 0,5-2-50 0,-26-7 11 15,0 0-11-15,24 5 11 0,2-2-11 0,-26-3 23 16,0 0-23-16,25 4 24 0,1-4-24 0,-26 0 37 0,0 0-37 16,21-4 38-16,-4 4-38 0,-17 0 5 15,0 0-5-15,12-3 6 0,-3 3-6 0,-9 0-12 0,0 0 12 16,5 0-12-16,-1 0 12 0,-4 0-163 0,0 0 163 0,0 0-163 15,0 0 163-15,0 0-166 0,0 0 166 0,-4-3-165 16,-1-3 165-16,-4-4-598 0</inkml:trace>
  <inkml:trace contextRef="#ctx0" brushRef="#br0" timeOffset="20028.24">4420 709 483 0,'0'0'0'0,"0"0"99"0,0 0-99 0,0 21 99 16,0 15-99-16,0-36 108 0,0 0-108 0,-2 46 108 16,-5 5-108-16,7-51 93 0,0 0-93 0,-5 52 93 15,-4 3-93-15,9-55 70 0,0 0-70 0,-7 46 70 16,2-5-70-16,5-41 56 0,0 0-56 0,-7 34 56 0,5-10-56 16,2-24 0-16,0 0 0 0,-3 19 0 0,-3-3 0 15,6-16-157-15,0 0 157 0,-8 0-157 0,-1-7 157 16,-12-2-667-16</inkml:trace>
  <inkml:trace contextRef="#ctx0" brushRef="#br0" timeOffset="20356.36">3986 509 292 0,'0'0'0'0,"0"0"73"0,0 0-73 0,12 0 74 16,9 0-74-16,-21 0 76 0,0 0-76 0,11 0 76 15,1 0-76-15,-12 0 70 0,0 0-70 0,8 0 71 16,1 0-71-16,-9 0 43 0,0 0-43 0,9 0 43 15,3 0-43-15,-12 0 42 0,0 0-42 0,7 0 43 16,-2 3-43-16,-5-3 27 0,0 0-27 0,4 0 27 16,-3 0-27-16,-1 0 9 0,0 0-9 0,-1 5 9 15,-3-1-9-15,4-4-82 0,0 0 82 0,-5 7-592 16,10-14 592-16</inkml:trace>
  <inkml:trace contextRef="#ctx0" brushRef="#br0" timeOffset="21694.07">5488 1682 628 0,'0'0'0'0,"0"0"81"0,0 0-81 0,5 0 82 16,-2 0-82-16,-3 0 83 0,0 0-83 0,6-3 83 16,-3 1-83-16,-3 2 76 0,0 0-76 0,2 0 76 0,1-3-76 15,-3 3 56-15,0 0-56 0,4 0 56 0,-1 0-56 16,-3 0 34-16,0 0-34 0,9 0 35 0,0 0-35 15,-9 0 34-15,0 0-34 0,14 0 35 0,1 3-35 0,-15-3 38 16,0 0-38-16,18 5 38 0,3 2-38 0,-21-7 15 16,0 0-15-16,21 9 15 0,1-1-15 0,-22-8 13 15,0 0-13-15,25 12 13 0,-3 2-13 0,-22-14 34 16,0 0-34-16,19 12 35 0,-1-3-35 0,-18-9 4 16,0 0-4-16,9 8 5 0,-1 2-5 0,-8-10 10 15,0 0-10-15,4 6 10 0,1-3-10 0,-5-3 34 16,0 0-34-16,0 3 34 0,0-1-34 0,0-2 1 15,0 0-1-15,-4 4 1 0,-1-1-1 0,5-3 2 0,0 0-2 16,-15 0 2-16,-5-3-2 0,20 3-12 0,0 0 12 16,-24-6-12-16,-6-6 12 0,30 12-70 0,0 0 70 15,-29-12-69-15,-1-6 69 0,30 18-123 0,0 0 123 0,-29-23-122 16,-1-1 122-16,30 24-123 0,0 0 123 0,-30-20-122 16,8 1 122-16,22 19-83 0,0 0 83 0,-21-16-83 15,3 4 83-15,18 12-36 0,0 0 36 0,-12-8-36 16,0-1 36-16,12 9 2 0,0 0-2 0,-5-7 2 15,1 2-2-15,4 5 41 0,0 0-41 0,0-7 41 16,4 2-41-16,-4 5 54 0,0 0-54 0,5-3 55 16,4 0-55-16,-9 3 44 0,0 0-44 0,8-7 44 15,8 2-44-15,-16 5 48 0,0 0-48 0,17-4 49 16,1-4-49-16,-18 8 37 0,0 0-37 0,17-9 37 0,4 2-37 16,-21 7 25-16,0 0-25 0,21-8 26 15,-3-3-26-15,-18 11 34 0,0 0-34 0,17-5 35 0,0-2-35 16,-17 7 36-16,0 0-36 0,16-5 37 0,-4-2-37 0,-12 7 23 15,0 0-23-15,12-3 24 0,-3 1-24 0,-9 2 35 16,0 0-35-16,5-3 36 0,4 3-36 0,-9 0 21 16,0 0-21-16,4 0 21 0,-3 0-21 0,-1 0 10 15,0 0-10-15,4 5 11 0,-4 5-11 0,0-10 18 16,0 0-18-16,0 12 19 0,0 0-19 0,0-12 14 16,0 0-14-16,-4 16 15 0,3 1-15 0,1-17 4 15,0 0-4-15,-4 25 4 0,-1 4-4 0,5-29 0 16,0 0 0-16,0 23 1 0,0 1-1 0,0-24 0 15,0 0 0-15,0 15 0 0,2-3 0 0,-2-12-184 0,0 0 184 16,3 0-183-16,2-7 183 0,6-1-876 0</inkml:trace>
  <inkml:trace contextRef="#ctx0" brushRef="#br0" timeOffset="22654.51">6022 497 303 0,'0'0'0'0,"0"0"108"0,0 0-108 15,0 5 108-15,-3 5-108 0,3-10 96 0,0 0-96 0,0 9 96 16,0-6-96-16,0-3 106 0,0 0-106 0,0 9 106 16,0-1-106-16,0-8 86 0,0 0-86 0,-3 19 86 15,1 9-86-15,2-28 44 0,0 0-44 0,-4 42 44 16,-3 13-44-16,7-55 39 0,0 0-39 0,-1 64 39 15,-3 6-39-15,4-70 24 0,0 0-24 0,-3 63 25 16,1-3-25-16,2-60 25 0,0 0-25 0,0 46 26 16,0-3-26-16,0-43 8 0,0 0-8 0,0 33 8 15,0-13-8-15,0-20 27 0,0 0-27 0,-4 19 27 16,4-7-27-16,0-12-13 0,0 0 13 0,-3 9-12 16,1-6 12-16,2-3-179 0,0 0 179 0,-3-3-178 15,-3-6 178-15,6 9-162 0,0 0 162 0,-3-12-162 16,3-7 162-16,-7-10-444 0</inkml:trace>
  <inkml:trace contextRef="#ctx0" brushRef="#br0" timeOffset="22955.23">5773 1004 303 0,'0'0'0'0,"0"0"114"15,0 0-114-15,4 0 114 0,1-4-114 0,-5 4 130 16,0 0-130-16,7-3 130 0,-2 0-130 0,-5 3 120 15,0 0-120-15,9 0 120 0,3-2-120 0,-12 2 87 16,0 0-87-16,18 2 87 0,6-2-87 0,-24 0 68 0,0 0-68 16,23 6 68-16,6 3-68 0,-29-9 32 0,0 0-32 15,33 12 33-15,-1 0-33 0,-32-12 34 0,0 0-34 16,33 15 34-16,3 1-34 0,-36-16 37 0,0 0-37 0,32 15 37 16,4-3-37-16,-36-12 14 0,0 0-14 0,26 9 15 15,1-2-15-15,-27-7 7 0,0 0-7 0,20 5 7 16,-2-2-7-16,-18-3 9 0,0 0-9 0,12 0 9 15,-3 0-9-15,-9 0-57 0,0 0 57 0,5-5-57 16,-1-2 57-16,-4 7-165 0,0 0 165 0,-4-12-165 16,-1 0 165-16,0-12-773 0</inkml:trace>
  <inkml:trace contextRef="#ctx0" brushRef="#br0" timeOffset="23286.39">5803 375 595 0,'3'4'0'0,"-3"-4"111"15,0 0-111-15,13 12 111 0,6 3-111 0,-19-15 77 16,0 0-77-16,24 9 77 0,1-3-77 0,-25-6 54 15,0 0-54-15,29 6 55 0,1-3-55 0,-30-3 27 16,0 0-27-16,31 3 27 0,6-3-27 0,-37 0 25 16,0 0-25-16,35 0 26 0,-1 0-26 0,-34 0 33 0,0 0-33 15,37-3 33-15,1 3-33 0,-38 0 12 0,0 0-12 16,30 0 12-16,-4 0-12 0,-26 0 6 0,0 0-6 16,21 0 6-16,-9 0-6 0,-12 0-123 0,0 0 123 0,11 3-123 15,-3-1 123-15,-8-2-135 0,0 0 135 0,20 7-555 16,-40-14 555-16</inkml:trace>
  <inkml:trace contextRef="#ctx0" brushRef="#br0" timeOffset="23870.83">6414 906 975 0,'0'0'0'0,"0"0"-50"0,0 0 50 0,0 0-49 15,4 40 49-15,-4-40 0 0,0 0 0 0,0 27 0 16,-5 4 0-16,5-31 2 0,0 0-2 0,-4 32 3 15,4-1-3-15,0-31 21 0,0 0-21 0,4 33 21 16,1-2-21-16,-5-31 33 0,0 0-33 0,5 27 33 16,7-6-33-16,-12-21 32 0,0 0-32 0,13 12 33 15,7-6-33-15,-20-6 38 0,0 0-38 0,18 0 39 16,-1-3-39-16,-17 3 33 0,0 0-33 0,13-12 33 16,0-8-33-16,-13 20 22 0,0 0-22 0,11-23 23 15,-2-1-23-15,-9 24 36 0,0 0-36 0,5-24 36 16,-5-3-36-16,0 27 12 0,0 0-12 0,-5-21 13 15,-4-1-13-15,9 22 12 0,0 0-12 0,-12-17 13 16,-4 1-13-16,16 16 9 0,0 0-9 0,-14-10 10 0,-3 2-10 16,17 8 8-16,0 0-8 0,-13-4 8 0,1 4-8 15,12 0-40-15,0 0 40 0,-14 7-39 0,2 5 39 0,12-12-200 16,0 0 200-16,-9 15-200 0,1 9 200 0,-8 16-580 16</inkml:trace>
  <inkml:trace contextRef="#ctx0" brushRef="#br0" timeOffset="24203.93">6630 997 516 0,'-3'0'0'0,"3"0"97"0,0 0-97 0,7 15 98 16,5 13-98-16,-12-28 70 0,0 0-70 0,11 24 70 15,4 3-70-15,-15-27 45 0,0 0-45 0,14 24 46 16,2 0-46-16,-16-24 15 0,0 0-15 0,12 19 16 16,-1-4-16-16,-11-15 36 0,0 0-36 0,12 12 36 15,3-3-36-15,-15-9 28 0,0 0-28 0,11-5 28 16,1-5-28-16,-12 10 33 0,0 0-33 0,12-21 33 16,0-10-33-16,-12 31 22 0,0 0-22 0,13-32 22 15,1-6-22-15,-14 38 28 0,0 0-28 0,12-33 28 16,-3-3-28-16,-9 36 3 0,0 0-3 0,8-27 3 15,-4 3-3-15,-4 24-35 0,0 0 35 0,1-15-34 16,3 3 34-16,-4 12-132 0,0 0 132 0,3-12-132 0,6 1 132 16,5-13-612-16</inkml:trace>
  <inkml:trace contextRef="#ctx0" brushRef="#br0" timeOffset="24427.34">6986 742 415 0,'0'0'0'0,"0"0"98"16,0 0-98-16,0 10 98 0,-4 2-98 0,4-12 132 16,0 0-132-16,0 12 132 0,4 3-132 0,-4-15 92 15,0 0-92-15,0 24 92 0,2 12-92 0,-2-36 62 16,0 0-62-16,3 43 62 0,-3 2-62 0,0-45 38 0,0 0-38 16,0 49 38-16,0 3-38 0,0-52 1 0,0 0-1 15,0 43 2-15,4-4-2 0,-4-39-36 0,0 0 36 16,0 29-36-16,0-1 36 0,0-28-166 0,0 0 166 0,0 18-166 15,-4-9 166-15,4 22-542 0</inkml:trace>
  <inkml:trace contextRef="#ctx0" brushRef="#br0" timeOffset="24652.73">6740 934 550 0,'4'3'0'16,"-4"-3"128"-16,0 0-128 0,17 9 129 15,13 6-129-15,-30-15 101 0,0 0-101 0,26 12 101 0,4 0-101 16,-30-12 61-16,0 0-61 0,29 9 61 0,4-3-61 0,-33-6-1 16,0 0 1-16,26 4 0 0,0-4 0 0,-26 0-148 15,0 0 148-15,21 2-147 0,-7-2 147 0,23 3-530 16</inkml:trace>
  <inkml:trace contextRef="#ctx0" brushRef="#br0" timeOffset="25298.47">6341 1941 539 0,'0'3'0'0,"0"-3"110"0,0 0-110 16,4 12 111-16,-4 6-111 0,0-18 102 0,0 0-102 0,5 15 102 15,-2 0-102-15,-3-15 82 0,0 0-82 0,9 24 82 16,0 7-82-16,-9-31 61 0,0 0-61 0,5 36 62 16,2 7-62-16,-7-43 41 0,0 0-41 0,5 48 41 15,-5 3-41-15,0-51 36 0,0 0-36 0,0 47 36 16,0-5-36-16,0-42 33 0,0 0-33 0,-3 33 33 16,1-9-33-16,2-24 0 0,0 0 0 0,0 19 0 15,-3-7 0-15,3-12-100 0,0 0 100 0,-9 3-99 16,0-6 99-16,9 3-117 0,0 0 117 0,-17-12-117 15,-4-7 117-15,-16-10-690 0</inkml:trace>
  <inkml:trace contextRef="#ctx0" brushRef="#br0" timeOffset="25492.95">6108 2153 695 0,'0'0'0'16,"0"0"122"-16,0 0-122 0,12 6 122 0,11-3-122 0,-23-3 140 15,0 0-140-15,26 9 140 0,7 3-140 0,-33-12 121 16,0 0-121-16,33 15 121 0,5 4-121 0,-38-19 54 15,0 0-54-15,35 19 54 0,4-2-54 0,-39-17 32 16,0 0-32-16,36 15 33 0,2 1-33 0,-38-16 23 16,0 0-23-16,30 8 24 0,0 1-24 0,-30-9-26 15,0 0 26-15,22 7-25 0,-1-4 25 0,-21-3-165 16,0 0 165-16,12 3-165 0,-3-3 165 0,12 6-874 16</inkml:trace>
  <inkml:trace contextRef="#ctx0" brushRef="#br0" timeOffset="26138.1">5561 5169 494 0,'0'0'0'0,"9"0"0"15,-1-7 0-15,-8 7 83 0,0 0-83 0,12-5 84 16,1-6-84-16,-13 11 88 0,0 0-88 0,21-8 89 16,8-1-89-16,-29 9 76 0,0 0-76 0,32-3 76 15,9-4-76-15,-41 7 53 0,0 0-53 0,42 2 53 16,2 6-53-16,-44-8 25 0,0 0-25 0,45 9 26 15,2 6-26-15,-47-15 36 0,0 0-36 0,47 16 36 16,-5-4-36-16,-42-12 36 0,0 0-36 0,40 15 37 16,-3-3-37-16,-37-12 14 0,0 0-14 0,29 8 15 15,-3-1-15-15,-26-7 31 0,0 0-31 0,21 2 31 0,-9-2-31 16,-12 0-13-16,0 0 13 0,9-2-12 0,-9-5 12 16,0 7-139-16,0 0 139 0,-12-18-139 0,-6-6 139 15,-11-17-716-15</inkml:trace>
  <inkml:trace contextRef="#ctx0" brushRef="#br0" timeOffset="26693.6">6071 3594 259 0,'0'0'0'0,"4"-3"0"16,-4-4 0-16,0 7-7 0,0 0 7 0,0 0-6 16,3 10 6-16,-3-10 59 0,0 0-59 0,5 12 59 15,2 9-59-15,-7-21 76 0,0 0-76 0,14 31 77 16,7 3-77-16,-21-34 75 0,0 0-75 0,25 41 76 16,4 5-76-16,-29-46 75 0,0 0-75 0,26 45 76 0,4-2-76 15,-30-43 57-15,0 0-57 0,26 34 57 0,-5-5-57 0,-21-29 46 16,0 0-46-16,17 19 47 0,1-14-47 0,-18-5 48 15,0 0-48-15,12-5 48 0,0-14-48 0,-12 19 36 16,0 0-36-16,4-29 36 0,-2-11-36 0,-2 40 15 16,0 0-15-16,3-49 16 0,0-8-16 0,-3 57 37 15,0 0-37-15,6-55 38 0,-1-3-38 0,-5 58 12 16,0 0-12-16,7-55 12 0,2 4-12 0,-9 51 19 16,0 0-19-16,8-48 20 0,5 9-20 0,-13 39 24 15,0 0-24-15,8-31 25 0,-3 7-25 0,-5 24 7 0,0 0-7 16,7-21 7-16,-1 7-7 0,-6 14-14 0,0 0 14 15,3-8-13-15,6 3 13 0,-9 5-148 0,0 0 148 16,5 1-147-16,2 6 147 0,7-2-732 0</inkml:trace>
  <inkml:trace contextRef="#ctx0" brushRef="#br0" timeOffset="27098.52">6665 3649 830 0,'0'0'0'0,"-8"-7"0"15,-6-5 0-15,14 12 108 0,0 0-108 0,0 9 109 16,8 10-109-16,-8-19 93 0,0 0-93 0,13 18 93 16,-1 6-93-16,-12-24 94 0,0 0-94 0,14 24 94 15,0 7-94-15,-14-31 52 0,0 0-52 0,15 28 53 0,-1-1-53 16,-14-27 34-16,0 0-34 0,16 24 35 0,-2-3-35 15,-14-21 40-15,0 0-40 0,12 15 40 0,0-3-40 0,-12-12 1 16,0 0-1-16,9-3 1 0,0-9-1 0,-9 12 2 16,0 0-2-16,7-21 2 0,-6-10-2 0,-1 31 18 15,0 0-18-15,0-36 19 0,-1-3-19 0,1 39 2 16,0 0-2-16,-7-36 3 0,-2-2-3 0,9 38 6 16,0 0-6-16,-14-29 7 0,-5 2-7 0,19 27 8 15,0 0-8-15,-19-19 8 0,-6 3-8 0,25 16 0 16,0 0 0-16,-21-5 1 0,-1 10-1 0,22-5 0 0,0 0 0 15,-21 12 1-15,2 12-1 0,19-24-29 0,0 0 29 16,-11 31-29-16,8 3 29 0,3-34-127 0,0 0 127 16,5 33-126-16,7-2 126 0,-12-31-165 0,0 0 165 0,12 17-164 15,6-5 164-15,8 19-735 0</inkml:trace>
  <inkml:trace contextRef="#ctx0" brushRef="#br0" timeOffset="27413.68">6958 3615 751 0,'0'0'0'0,"-2"8"0"16,-1 11 0-16,3-19 94 0,0 0-94 0,3 28 95 15,-1 6-95-15,-2-34 58 0,0 0-58 0,7 29 59 0,-4 2-59 16,-3-31 45-16,0 0-45 0,9 27 45 0,-4-3-45 15,-5-24 25-15,0 0-25 0,9 16 26 0,3-4-26 0,-12-12 23 16,0 0-23-16,12 3 24 0,6-6-24 0,-18 3 16 16,0 0-16-16,12-12 17 0,6-9-17 0,-18 21 28 15,0 0-28-15,12-27 28 0,5-4-28 0,-17 31 12 16,0 0-12-16,12-31 12 0,2-5-12 0,-14 36 0 16,0 0 0-16,12-36 0 0,2-2 0 0,-14 38-76 15,0 0 76-15,16-32-76 0,2 4 76 0,-18 28-175 16,0 0 175-16,13-27-174 0,7 3 174 0,11-27-540 0</inkml:trace>
  <inkml:trace contextRef="#ctx0" brushRef="#br0" timeOffset="27640.1">7352 3264 595 0,'0'0'0'0,"0"12"0"16,0 8 0-16,0-20 60 0,0 0-60 0,5 22 61 15,4 2-61-15,-9-24 77 0,0 0-77 0,10 28 78 16,1 1-78-16,-11-29 55 0,0 0-55 0,12 38 56 16,-4 1-56-16,-8-39 45 0,0 0-45 0,7 39 46 15,-1 1-46-15,-6-40 19 0,0 0-19 0,0 31 20 16,3-2-20-16,-3-29-28 0,0 0 28 0,0 19-28 16,0-4 28-16,0-15-164 0,0 0 164 0,-3 9-164 15,-3-6 164-15,-1 12-445 0</inkml:trace>
  <inkml:trace contextRef="#ctx0" brushRef="#br0" timeOffset="27834.23">7110 3291 751 0,'0'0'0'0,"8"12"0"0,13 5 0 0,-21-17 122 16,0 0-122-16,12 14 123 0,-1-6-123 0,-11-8 120 15,0 0-120-15,19 9 121 0,0-1-121 0,-19-8 89 16,0 0-89-16,28 11 89 0,3-3-89 0,-31-8 33 15,0 0-33-15,33 7 34 0,2-5-34 0,-35-2-21 0,0 0 21 16,30 0-21-16,-2-2 21 0,-28 2-143 0,0 0 143 16,17-3-143-16,-5-1 143 0,18-1-770 0</inkml:trace>
  <inkml:trace contextRef="#ctx0" brushRef="#br0" timeOffset="28886.41">3338 1902 527 0,'0'0'0'0,"0"0"98"0,0 0-98 0,0 0 99 15,-2 27-99-15,2-27 76 0,0 0-76 0,2 24 77 16,1 7-77-16,-3-31 64 0,0 0-64 0,4 32 64 0,1-1-64 15,-5-31 38-15,0 0-38 0,7 36 38 0,-2 4-38 16,-5-40 40-16,0 0-40 0,4 30 40 0,1-2-40 16,-5-28 4-16,0 0-4 0,3 24 4 0,3-4-4 0,-6-20 11 15,0 0-11-15,3 12 11 0,6-1-11 0,-9-11 8 16,0 0-8-16,3 0 9 0,6-4-9 0,-9 4-164 16,0 0 164-16,2-12-163 0,-2-3 163 0,3-9-560 15</inkml:trace>
  <inkml:trace contextRef="#ctx0" brushRef="#br0" timeOffset="29185.48">3179 2090 315 0,'6'0'0'0,"-6"0"159"0,0 0-159 0,3 0 160 15,6 0-160-15,-9 0 140 0,0 0-140 0,3 0 141 16,2 0-141-16,-5 0 93 0,0 0-93 0,4 0 93 15,1 0-93-15,-5 0 55 0,0 0-55 0,12 0 55 16,2 0-55-16,-14 0 35 0,0 0-35 0,21 0 35 16,9-3-35-16,-30 3 13 0,0 0-13 0,29-4 14 15,10-3-14-15,-39 7 36 0,0 0-36 0,33-1 37 16,2-6-37-16,-35 7 28 0,0 0-28 0,33-4 28 16,-7 3-28-16,-26 1 23 0,0 0-23 0,24 0 24 15,-6 0-24-15,-18 0 17 0,0 0-17 0,12 0 17 16,-2 0-17-16,-10 0-60 0,0 0 60 0,7 5-59 0,-1 2 59 15,-6-7-120-15,0 0 120 0,12 8-855 16,-24-16 855-16</inkml:trace>
  <inkml:trace contextRef="#ctx0" brushRef="#br0" timeOffset="29920.12">3324 4744 337 0,'0'0'0'0,"0"0"0"0,0 0 0 0,0 0 134 16,0 0-134-16,0 0 134 0,0 0-134 0,0 0 131 16,0 0-131-16,0 0 131 0,0 0-131 0,0 0 122 15,0 0-122-15,0 0 122 0,0 0-122 0,0 0 110 16,0 0-110-16,0 0 110 0,0 0-110 0,0 0 78 0,0 0-78 16,0 0 78-16,0 0-78 0,0 0 59 0,0 0-59 15,0 0 59-15,17 7-59 0,-17-7 52 0,0 0-52 16,18 5 53-16,3-2-53 0,-21-3 22 0,0 0-22 0,29 5 22 15,4 2-22-15,-33-7 36 0,0 0-36 0,32 3 37 16,1-1-37-16,-33-2 20 0,0 0-20 0,33 4 20 16,-3-4-20-16,-30 0 18 0,0 0-18 0,29 0 18 15,-6 0-18-15,-23 0 10 0,0 0-10 0,21 0 10 16,0 0-10-16,-21 0 10 0,0 0-10 0,14 3 10 16,-2-3-10-16,-12 0 8 0,0 0-8 0,9 3 8 15,-3-1-8-15,-6-2-118 0,0 0 118 0,2 7-118 16,-2 2 118-16,0-9-128 0,0 0 128 0,4 15-1075 15,-8-30 1075-15</inkml:trace>
  <inkml:trace contextRef="#ctx0" brushRef="#br0" timeOffset="31166.9">2422 2996 326 0,'0'0'0'16,"0"0"0"-16,10 19 0 0,-10-19 76 0,0 0-76 15,9 24 77-15,-1 4-77 0,-8-28 68 0,0 0-68 16,9 35 68-16,0 5-68 0,-9-40 58 0,0 0-58 0,9 43 58 16,3 5-58-16,-12-48 50 0,0 0-50 0,8 46 50 15,5-2-50-15,-13-44 48 0,0 0-48 0,10 40 48 16,2-6-48-16,-12-34 54 0,0 0-54 0,7 24 54 16,2-3-54-16,-9-21 43 0,0 0-43 0,9 15 44 15,3-11-44-15,-12-4 36 0,0 0-36 0,9-4 37 16,5-11-37-16,-14 15 45 0,0 0-45 0,12-21 45 15,0-6-45-15,-12 27 17 0,0 0-17 0,14-35 17 16,2-6-17-16,-16 41 22 0,0 0-22 0,17-42 22 16,-3-1-22-16,-14 43 15 0,0 0-15 0,16-43 15 0,-4 7-15 15,-12 36 9-15,0 0-9 0,14-33 10 0,-6 6-10 16,-8 27 4-16,0 0-4 0,9-19 4 0,0 4-4 16,-9 15 13-16,0 0-13 0,7-9 13 0,-2 6-13 15,-5 3-46-15,0 0 46 0,7 0-45 0,-2 7 45 0,-5-7-128 16,0 0 128-16,9 5-128 0,-4 7 128 0,11 3-733 15</inkml:trace>
  <inkml:trace contextRef="#ctx0" brushRef="#br0" timeOffset="31513.66">2916 3108 124 0,'0'0'0'15,"-7"0"0"-15,-1 1 0 0,8-1 105 0,0 0-105 0,-2 5 106 16,7 2-106-16,-5-7 92 0,0 0-92 0,4 9 92 16,1 3-92-16,-5-12 86 0,0 0-86 0,3 15 87 15,-1 9-87-15,-2-24 85 0,0 0-85 0,0 31 85 16,0 9-85-16,0-40 58 0,0 0-58 0,-2 32 59 15,2 2-59-15,0-34 47 0,0 0-47 0,-3 29 47 16,3-1-47-16,0-28 37 0,0 0-37 0,-4 24 37 16,4-2-37-16,0-22 15 0,0 0-15 0,0 16 16 15,0-1-16-15,0-15 37 0,0 0-37 0,4 12 37 0,-4-7-37 16,0-5-121-16,0 0 121 0,3 0-120 0,6-8 120 16,-9 8-158-16,0 0 158 0,3-12-158 0,-1-11 158 15,5-9-422-15</inkml:trace>
  <inkml:trace contextRef="#ctx0" brushRef="#br0" timeOffset="31813.85">3111 3188 449 0,'0'0'0'15,"-7"9"0"-15,-3 6 0 0,10-15 107 0,0 0-107 0,-3 12 107 16,3 4-107-16,0-16 80 0,0 0-80 16,3 20 80-16,-3 7-80 0,0-27 59 0,0 0-59 0,2 28 59 15,1 3-59-15,-3-31 55 0,0 0-55 0,4 27 56 16,-4 1-56-16,0-28 37 0,0 0-37 0,0 25 38 16,0-2-38-16,0-23 27 0,0 0-27 0,0 20 27 15,0-4-27-15,0-16 26 0,0 0-26 0,0 11 26 16,0-4-26-16,0-7-10 0,0 0 10 0,0 0-9 15,1-3 9-15,-1 3-167 0,0 0 167 0,4-12-167 16,1-7 167-16,6-13-559 0</inkml:trace>
  <inkml:trace contextRef="#ctx0" brushRef="#br0" timeOffset="32039.25">3091 3264 315 0,'0'0'0'0,"5"3"0"0,7 2 0 0,-12-5 86 15,0 0-86-15,9 7 87 0,3-2-87 0,-12-5 103 16,0 0-103-16,12 9 103 0,2 4-103 0,-14-13 83 16,0 0-83-16,16 12 83 0,1 0-83 0,-17-12 53 15,0 0-53-15,17 9 54 0,1 3-54 0,-18-12 41 16,0 0-41-16,16 7 41 0,1-2-41 0,-17-5 17 16,0 0-17-16,12 7 17 0,-1-4-17 0,-11-3-12 15,0 0 12-15,7 5-12 0,-2-5 12 0,-5 0-124 16,0 0 124-16,7 0-123 0,-2-8 123 0,7 1-519 0</inkml:trace>
  <inkml:trace contextRef="#ctx0" brushRef="#br0" timeOffset="32233.73">3261 3229 404 0,'0'0'0'0,"4"11"0"16,4 2 0-16,-8-13 63 0,0 0-63 0,4 11 63 15,-2-3-63-15,-2-8 107 0,0 0-107 0,0 21 108 16,-2 4-108-16,2-25 77 0,0 0-77 0,0 33 77 15,0 3-77-15,0-36 51 0,0 0-51 0,-4 34 51 16,4-1-51-16,0-33 40 0,0 0-40 0,0 31 41 16,-3-4-41-16,3-27 25 0,0 0-25 0,-2 19 26 15,2-4-26-15,0-15-156 0,0 0 156 0,-3 5-156 16,3-8 156-16,-6 6-517 0</inkml:trace>
  <inkml:trace contextRef="#ctx0" brushRef="#br0" timeOffset="32397.44">2909 2950 975 0,'0'0'0'0,"9"7"0"0,7 5 0 0,-16-12 158 16,0 0-158-16,3 3 158 0,2-3-158 0,-5 0 110 16,0 0-110-16,4 0 111 0,1 0-111 0,-5 0-182 15,0 0 182-15,9 0-920 0,-18 0 920 0</inkml:trace>
  <inkml:trace contextRef="#ctx0" brushRef="#br1" timeOffset="50353.52">3209 1364 203 0,'0'0'0'0,"0"0"86"0,0 0-86 0,0 0 86 16,0 0-86-16,0 0 80 0,0 0-80 0,0 0 80 16,0 0-80-16,0 0 77 0,0 0-77 0,0 0 78 0,0 0-78 15,0 0 74-15,0 0-74 0,0 0 75 0,0 0-75 16,0 0 61-16,0 0-61 0,0 0 61 0,0 0-61 15,0 0 47-15,0 0-47 0,0 0 47 0,0 0-47 0,0 0 38 16,0 0-38-16,0 0 38 0,0 0-38 0,0 0 24 16,0 0-24-16,0 0 25 0,-21-16-25 0,21 16 17 15,0 0-17-15,-21-8 17 0,0-1-17 0,21 9 18 16,0 0-18-16,-26-3 19 0,0-1-19 0,26 4 15 16,0 0-15-16,-30 0 15 0,-3 4-15 0,33-4 4 15,0 0-4-15,-29 3 5 0,3 1-5 0,26-4 7 16,0 0-7-16,-30 5 8 0,-3-2-8 0,33-3 13 0,0 0-13 15,-26 4 14-15,1-4-14 0,25 0 3 0,0 0-3 16,-26 5 4-16,2-2-4 0,24-3 7 0,0 0-7 16,-26 7 7-16,3-2-7 0,23-5 7 0,0 0-7 0,-28 7 8 15,2 1-8-15,26-8 3 0,0 0-3 0,-33 6 3 16,-5 0-3-16,38-6 6 0,0 0-6 0,-35 4 6 16,0-1-6-16,35-3 3 0,0 0-3 0,-38 0 3 15,-1 0-3-15,39 0 5 0,0 0-5 0,-33 0 5 16,4-3-5-16,29 3 7 0,0 0-7 0,-30 0 7 15,0-4-7-15,30 4 0 0,0 0 0 0,-26 0 1 16,5 0-1-16,21 0 0 0,0 0 0 0,-26 0 1 16,-4 0-1-16,30 0 0 0,0 0 0 0,-29 0 1 15,-1 4-1-15,30-4 2 0,0 0-2 0,-33 3 2 16,-2 2-2-16,35-5 0 0,0 0 0 0,-33 4 0 16,0-1 0-16,33-3 1 0,0 0-1 0,-35 5 2 0,0-5-2 15,35 0 1-15,0 0-1 0,-29 0 1 0,-1 0-1 16,30 0 0-16,0 0 0 0,-24 0 0 0,1 0 0 15,23 0 0-15,0 0 0 0,-24-5 1 0,-1 2-1 0,25 3 0 16,0 0 0-16,-17-4 0 0,0 1 0 0,17 3-2 16,0 0 2-16,-14-2-1 0,-2 2 1 0,16 0-2 15,0 0 2-15,-12-3-1 0,3 3 1 0,9 0-5 16,0 0 5-16,-5 0-5 0,-2 3 5 0,7-3-7 16,0 0 7-16,-2 0-7 0,-1 0 7 0,3 0-3 15,0 0 3-15,0 0-3 0,-6 0 3 0,6 0-6 16,0 0 6-16,0 9-6 0,0-1 6 0,0-8-1 0,0 0 1 15,-3 12 0-15,3 4 0 0,0-16-2 0,0 0 2 16,-4 24-2-16,4 7 2 0,0-31-2 0,0 0 2 16,-5 31-1-16,2 1 1 0,3-32 0 0,0 0 0 0,-6 36 0 15,-1 7 0-15,7-43-1 0,0 0 1 0,-5 43-1 16,-3 0 1-16,8-43-1 0,0 0 1 0,-4 42-1 16,-1-2 1-16,5-40-1 0,0 0 1 0,-4 41 0 15,4 2 0-15,0-43-3 0,0 0 3 0,0 34-3 16,4 2 3-16,-4-36-2 0,0 0 2 0,3 33-2 15,-1 1 2-15,-2-34-2 0,0 0 2 0,7 31-1 16,-2-2 1-16,-5-29-4 0,0 0 4 0,4 31-4 16,4-1 4-16,-8-30-1 0,0 0 1 0,6 30 0 15,1 0 0-15,-7-30 2 0,0 0-2 0,5 28 3 16,-2 3-3-16,-3-31 7 0,0 0-7 0,6 27 7 16,-3 2-7-16,-3-29 9 0,0 0-9 0,5 28 9 15,-5-3-9-15,0-25 15 0,0 0-15 0,4 21 15 0,-4-1-15 16,0-20 1-16,0 0-1 0,0 19 1 0,0-3-1 15,0-16 0-15,0 0 0 0,-4 12 1 0,4 0-1 0,0-12 7 16,0 0-7-16,0 8 8 0,-3-4-8 0,3-4 3 16,0 0-3-16,-2 3 3 0,2-3-3 0,0 0-149 15,0 0 149-15,-3-7-148 0,-3-5 148 0,-2-8-758 16</inkml:trace>
  <inkml:trace contextRef="#ctx0" brushRef="#br1" timeOffset="51719.98">1855 2592 102 0,'0'0'0'15,"0"0"41"-15,0 0-41 0,-3-5 42 0,-2-4-42 16,5 9 60-16,0 0-60 0,-4-7 61 0,-1 2-61 0,5 5 50 16,0 0-50-16,-4-7 51 0,1 1-51 0,3 6 56 15,0 0-56-15,-5-6 57 0,-2 0-57 0,7 6 33 16,0 0-33-16,-11-6 34 0,-1 0-34 0,12 6 40 16,0 0-40-16,-12-6 40 0,-5 3-40 0,17 3 33 15,0 0-33-15,-27 0 34 0,-9 0-34 0,36 0 13 16,0 0-13-16,-32 3 14 0,3 3-14 0,29-6 32 15,0 0-32-15,-30 10 32 0,1-2-32 0,29-8 10 0,0 0-10 16,-30 16 10-16,0 1-10 0,30-17 29 0,0 0-29 16,-24 22 29-16,1 2-29 0,23-24 11 0,0 0-11 15,-21 28 11-15,4-1-11 0,17-27 11 0,0 0-11 0,-12 31 11 16,0-5-11-16,12-26 26 0,0 0-26 0,-6 30 26 16,-1 1-26-16,7-31 6 0,0 0-6 0,-1 31 6 15,1-3-6-15,0-28 9 0,0 0-9 0,1 32 10 16,6-1-10-16,-7-31 15 0,0 0-15 0,11 29 16 15,5 2-16-15,-16-31 14 0,0 0-14 0,20 27 15 16,1 1-15-16,-21-28 1 0,0 0-1 0,23 27 1 16,1 0-1-16,-24-27 4 0,0 0-4 0,23 28 5 15,1-1-5-15,-24-27 2 0,0 0-2 0,27 28 2 16,-1-1-2-16,-26-27 5 0,0 0-5 0,28 24 5 16,1 4-5-16,-29-28 6 0,0 0-6 0,26 20 7 15,0-1-7-15,-26-19 22 0,0 0-22 0,28 15 23 16,-5-3-23-16,-23-12 13 0,0 0-13 0,24 5 13 0,-1-1-13 15,-23-4 10-15,0 0-10 0,24-4 10 0,2-1-10 16,-26 5 17-16,0 0-17 0,25-7 17 0,4-5-17 16,-29 12 22-16,0 0-22 0,27-12 23 0,2-8-23 0,-29 20 22 15,0 0-22-15,26-22 23 0,0-2-23 0,-26 24 24 16,0 0-24-16,25-33 25 0,-1-1-25 0,-24 34 3 16,0 0-3-16,23-36 4 0,-2-4-4 0,-21 40 24 15,0 0-24-15,17-39 25 0,-1 0-25 0,-16 39 2 16,0 0-2-16,14-40 2 0,-5 1-2 0,-9 39 2 15,0 0-2-15,8-40 2 0,1-2-2 0,-9 42 18 16,0 0-18-16,7-36 19 0,-2 1-19 0,-5 35 22 16,0 0-22-16,0-36 22 0,0 0-22 0,0 36 3 0,0 0-3 15,-5-30 4-15,-7-5-4 0,12 35 8 0,0 0-8 16,-12-29 8-16,-6-2-8 0,18 31 8 0,0 0-8 16,-24-27 8-16,-2 0-8 0,26 27 7 0,0 0-7 0,-30-28 8 15,0-1-8-15,30 29 15 0,0 0-15 0,-29-19 15 16,3 4-15-16,26 15 14 0,0 0-14 0,-30-5 15 15,4 10-15-15,26-5 1 0,0 0-1 0,-33 15 1 16,0 16-1-16,33-31-50 0,0 0 50 0,-35 48-50 16,0 10 50-16,35-58-180 0,0 0 180 0,-38 79-180 15,-8 15 180-15,-39 81-789 0</inkml:trace>
  <inkml:trace contextRef="#ctx0" brushRef="#br1" timeOffset="52455.97">1826 2563 180 0,'0'0'0'0,"0"0"55"0,0 0-55 0,0 5 56 0,0 5-56 16,0-10 62-16,0 0-62 0,0 5 62 0,0-1-62 0,0-4 58 15,0 0-58-15,0 5 59 0,0-2-59 0,0-3 63 16,0 0-63-16,0 11 63 0,0-3-63 0,0-8 57 16,0 0-57-16,0 24 58 0,0 9-58 0,0-33 45 15,0 0-45-15,0 37 46 0,0 6-46 0,0-43 37 16,0 0-37-16,3 45 38 0,-1 1-38 0,-2-46 15 15,0 0-15-15,3 45 16 0,1-3-16 0,-4-42 37 16,0 0-37-16,5 43 37 0,-1-3-37 0,-4-40 41 16,0 0-41-16,0 36 42 0,1-6-42 0,-1-30 34 15,0 0-34-15,4 28 34 0,-4-4-34 0,0-24 15 0,0 0-15 16,3 17 15-16,-3-2-15 0,0-15 13 0,0 0-13 16,0 12 14-16,0-1-14 0,0-11 25 0,0 0-25 0,2 8 26 15,2-4-26-15,-4-4 2 0,0 0-2 0,3 3 2 16,-3-3-2-16,0 0 12 0,0 0-12 0,0 0 13 15,0 0-13-15,0 0-73 0,0 0 73 0,0 0-72 16,0-3 72-16,0 3-134 0,0 0 134 0,0-4-134 16,4-1 134-16,-3-2-596 0</inkml:trace>
  <inkml:trace contextRef="#ctx0" brushRef="#br1" timeOffset="53162.09">1805 2614 471 0,'0'0'0'0,"0"0"70"0,0 0-70 16,5 9 70-16,2 10-70 0,-7-19 73 0,0 0-73 16,12 17 74-16,-1 5-74 0,-11-22 60 0,0 0-60 0,12 15 60 15,-3 3-60-15,-9-18 37 0,0 0-37 0,12 15 37 16,0-3-37-16,-12-12 27 0,0 0-27 15,9 7 27-15,-1-2-27 0,-8-5 34 0,0 0-34 0,9 7 34 16,0-7-34-16,-9 0 36 0,0 0-36 0,7 3 37 16,-2-3-37-16,-5 0 23 0,0 0-23 0,3 0 24 15,-1 0-24-15,-2 0 35 0,0 0-35 0,0 0 36 16,0 0-36-16,0 0 21 0,0 0-21 0,0 0 21 16,0 0-21-16,0 0 18 0,0 0-18 0,-2 5 18 15,-1-1-18-15,3-4 40 0,0 0-40 0,-9 5 41 16,1 2-41-16,8-7 31 0,0 0-31 0,-9 7 31 15,-3 1-31-15,12-8 13 0,0 0-13 0,-13 9 14 16,0 1-14-16,13-10 22 0,0 0-22 0,-16 9 22 0,2-1-22 16,14-8 3-16,0 0-3 0,-24 7 3 0,-6-2-3 15,30-5-2-15,0 0 2 0,-30 4-1 0,4-1 1 16,26-3-30-16,0 0 30 0,-24 0-30 0,-2-3 30 0,26 3-29 16,0 0 29-16,-21-4-29 0,3-4 29 0,18 8-15 15,0 0 15-15,-12-9-15 0,3-3 15 0,9 12-30 16,0 0 30-16,0-15-30 0,4-4 30 0,-4 19-6 15,0 0 6-15,9-19-5 0,3-2 5 0,-12 21 0 16,0 0 0-16,17-24 0 0,4 2 0 0,-21 22 1 16,0 0-1-16,23-24 1 0,-2 0-1 0,-21 24 4 15,0 0-4-15,17-24 5 0,4 0-5 0,-21 24 7 0,0 0-7 16,12-15 8-16,0-1-8 0,-12 16 23 0,0 0-23 16,9-12 24-16,0 4-24 0,-9 8 2 0,0 0-2 15,3-4 2-15,3 1-2 0,-6 3-131 0,0 0 131 0,0 0-130 16,3 0 130-16,-1 0-776 0</inkml:trace>
  <inkml:trace contextRef="#ctx0" brushRef="#br1" timeOffset="54047.73">1814 3373 169 0,'0'0'0'0,"8"-3"0"16,13-8 0-16,-21 11 88 0,0 0-88 0,0 11 88 15,-12 6-88-15,12-17 79 0,0 0-79 0,-9 22 79 0,1 2-79 16,8-24 66-16,0 0-66 0,-9 31 66 0,4 5-66 0,5-36 55 16,0 0-55-16,-7 39 56 0,1 6-56 15,6-45 24-15,0 0-24 0,-7 46 25 0,2 6-25 0,5-52 36 16,0 0-36-16,-5 49 36 0,-2 3-36 0,7-52 30 15,0 0-30-15,-9 54 30 0,1 3-30 0,8-57 38 16,0 0-38-16,-9 58 38 0,-7-1-38 0,16-57 38 16,0 0-38-16,-17 70 39 0,-4 4-39 0,21-74 25 15,0 0-25-15,-14 53 26 0,5-12-26 0,9-41 18 16,0 0-18-16,-12 48 18 0,3-5-18 0,9-43 35 16,0 0-35-16,-8 48 35 0,-1 0-35 0,9-48 28 0,0 0-28 15,-9 49 28-15,2-1-28 0,7-48 8 0,0 0-8 16,-5 43 9-16,5 0-9 0,0-43 29 0,0 0-29 15,-3 36 29-15,3-4-29 0,0-32 11 0,0 0-11 0,0 31 11 16,0-7-11-16,0-24 10 0,0 0-10 0,0 23 11 16,3-6-11-16,-3-17 26 0,0 0-26 0,0 15 26 15,0-3-26-15,0-12 2 0,0 0-2 0,0 9 2 16,0-3-2-16,0-6 0 0,0 0 0 0,0 7 1 16,0-2-1-16,0-5 0 0,0 0 0 0,0 0 0 15,0 0 0-15,0 0-139 0,0 0 139 0,0-6-139 16,0-3 139-16,0 9-148 0,0 0 148 0,0-12-650 15,0 24 650-15</inkml:trace>
  <inkml:trace contextRef="#ctx0" brushRef="#br1" timeOffset="54497.55">1254 4810 483 0,'0'0'0'0,"0"0"82"0,0 0-82 15,0 0 82-15,37-22-82 0,-37 22 82 0,0 0-82 0,14-5 82 16,-2 2-82-16,-12 3 91 0,0 0-91 0,21 3 92 16,5 2-92-16,-26-5 44 0,0 0-44 0,30 7 45 15,8-4-45-15,-38-3 34 0,0 0-34 0,42 0 34 16,5-3-34-16,-47 3 15 0,0 0-15 0,47-5 15 16,3-2-15-16,-50 7 29 0,0 0-29 0,47-7 29 15,-1 2-29-15,-46 5 11 0,0 0-11 0,38 0 11 16,-7 0-11-16,-31 0 19 0,0 0-19 0,28 0 20 15,-7 3-20-15,-21-3 14 0,0 0-14 0,18 9 15 16,-4-2-15-16,-14-7 16 0,0 0-16 0,8 8 17 16,-4 1-17-16,-4-9 15 0,0 0-15 0,3 7 16 15,-3 5-16-15,0-12-67 0,0 0 67 0,-3 12-66 16,-9 3 66-16,12-15-182 0,0 0 182 0,-9 14-182 0,-5 0 182 16,-7 10-567-16</inkml:trace>
  <inkml:trace contextRef="#ctx0" brushRef="#br1" timeOffset="54843.6">1449 4792 427 0,'4'3'0'0,"-4"-3"76"0,0 0-76 15,0 3 76-15,0 3-76 0,0-6 67 0,0 0-67 16,0 6 67-16,-4-2-67 0,4-4 64 0,0 0-64 0,-5 17 65 16,-7 7-65-16,12-24 49 0,0 0-49 0,-14 27 50 15,2 4-50-15,12-31 54 0,0 0-54 0,-16 35 55 16,2 4-55-16,14-39 32 0,0 0-32 0,-12 32 33 16,3-1-33-16,9-31 9 0,0 0-9 0,-8 28 10 15,2-8-10-15,6-20 30 0,0 0-30 0,-3 19 30 16,-1-7-30-16,4-12 1 0,0 0-1 0,-1 12 2 15,1-8-2-15,0-4 0 0,0 0 0 0,1 0 0 16,8-7 0-16,-9 7-76 0,0 0 76 0,12-12-76 16,4-12 76-16,-16 24-119 0,0 0 119 0,17-24-118 15,10-4 118-15,14-27-517 0</inkml:trace>
  <inkml:trace contextRef="#ctx0" brushRef="#br1" timeOffset="55083.95">1772 4819 595 0,'0'0'0'0,"-14"3"0"0,-11 3 0 0,25-6 77 15,0 0-77-15,-5 15 78 0,10 9-78 0,-5-24 58 16,0 0-58-16,4 22 59 0,-1-3-59 0,-3-19 29 16,0 0-29-16,-3 26 29 0,-6 1-29 0,9-27 5 15,0 0-5-15,-9 26 5 0,1-6-5 0,8-20 8 0,0 0-8 16,-7 19 8-16,-2-3-8 0,9-16 3 0,0 0-3 15,-9 13 4-15,4-2-4 0,5-11-59 0,0 0 59 16,-3 12-59-16,3-7 59 0,0-5-143 0,0 0 143 0,3 3-142 16,2-8 142-16,8 3-321 0</inkml:trace>
  <inkml:trace contextRef="#ctx0" brushRef="#br1" timeOffset="55249.52">1822 4941 505 0,'0'0'0'0,"-3"12"0"16,-2 7 0-16,5-19 107 0,0 0-107 0,-6 23 107 16,6 10-107-16,0-33 83 0,0 0-83 0,-3 31 83 15,3-4-83-15,0-27 55 0,0 0-55 0,-4 31 55 16,-1-3-55-16,5-28-114 0,0 0 114 0,-3 20-114 16,-3-4 114-16,-6 19-487 0</inkml:trace>
  <inkml:trace contextRef="#ctx0" brushRef="#br1" timeOffset="58236.28">632 3551 203 0,'0'0'0'0,"0"0"1"15,0 0-1-15,0 0 2 0,0 0-2 0,0 0 75 16,0 0-75-16,0 0 75 0,0 0-75 0,0 0 61 15,0 0-61-15,0 0 62 0,0 0-62 0,0 0 80 16,0 0-80-16,0 0 80 0,0 0-80 0,0 0 68 16,0 0-68-16,0 0 69 0,11 24-69 0,-11-24 72 0,0 0-72 15,7 28 72-15,2 3-72 0,-9-31 49 0,0 0-49 16,5 32 50-16,3 6-50 0,-8-38 50 0,0 0-50 16,4 29 50-16,-1-2-50 0,-3-27 21 0,0 0-21 15,6 24 21-15,-6-1-21 0,0-23 30 0,0 0-30 16,3 15 30-16,-3-1-30 0,0-14 20 0,0 0-20 0,2 13 20 15,1-4-20-15,-3-9 26 0,0 0-26 0,4 5 26 16,1 2-26-16,-5-7 8 0,0 0-8 0,4 3 8 16,1 3-8-16,-5-6-94 0,0 0 94 0,3 3-93 15,1 0 93-15,-4-3-155 0,0 0 155 0,1 4-155 16,-1 4 155-16,4 8-526 0</inkml:trace>
  <inkml:trace contextRef="#ctx0" brushRef="#br1" timeOffset="58671.39">505 4106 505 0,'0'0'0'0,"0"0"96"16,0 0-96-16,5 0 96 0,4 0-96 0,-9 0 86 16,0 0-86-16,5 0 86 0,2 0-86 0,-7 0 65 15,0 0-65-15,4 0 66 0,-2 0-66 0,-2 0 39 0,0 0-39 16,3 0 40-16,2 0-40 0,-5 0 41 0,0 0-41 16,7 0 41-16,2 0-41 0,-9 0 45 0,0 0-45 15,17-3 45-15,1 0-45 0,-18 3 41 0,0 0-41 0,24-6 41 16,8-2-41-16,-32 8 27 0,0 0-27 0,33-7 27 15,0 2-27-15,-33 5 35 0,0 0-35 0,31-4 35 16,-1-2-35-16,-30 6 37 0,0 0-37 0,29-2 37 16,-4 0-37-16,-25 2 23 0,0 0-23 0,21 2 24 15,-4 3-24-15,-17-5 18 0,0 0-18 0,12 3 19 16,-3 3-19-16,-9-6 35 0,0 0-35 0,5 6 35 16,-1-2-35-16,-4-4 5 0,0 0-5 0,0 8 5 15,0-2-5-15,0-6-48 0,0 0 48 0,0 6-48 16,-4 1 48-16,4-7-179 0,0 0 179 0,0 5-179 15,-3 2 179-15,1 2-826 0</inkml:trace>
  <inkml:trace contextRef="#ctx0" brushRef="#br1" timeOffset="59092.04">437 3646 147 0,'0'0'0'0,"0"0"40"0,0 0-40 0,9-7 41 16,5-7-41-16,-14 14 51 0,0 0-51 0,12-7 52 16,2 0-52-16,-14 7 49 0,0 0-49 0,16-1 49 15,1 1-49-15,-17 0 37 0,0 0-37 0,18 1 38 16,-3 3-38-16,-15-4 35 0,0 0-35 0,23 0 35 16,-2 3-35-16,-21-3 38 0,0 0-38 0,21 0 39 15,3 4-39-15,-24-4 44 0,0 0-44 0,19 3 44 16,2 2-44-16,-21-5 18 0,0 0-18 0,19 4 18 15,-1-1-18-15,-18-3 32 0,0 0-32 0,17 0 32 16,1 0-32-16,-18 0 11 0,0 0-11 0,12 0 11 16,0-3-11-16,-12 3-138 0,0 0 138 0,14-4-137 0,-2 1 137 15,14-2-346-15</inkml:trace>
  <inkml:trace contextRef="#ctx0" brushRef="#br1" timeOffset="59678.47">1040 3952 483 0,'0'0'0'15,"0"0"99"-15,0 0-99 0,0 5 99 0,0 6-99 0,0-11 80 16,0 0-80-16,0 12 80 0,2 0-80 0,-2-12 70 15,0 0-70-15,0 17 70 0,3 2-70 0,-3-19 63 16,0 0-63-16,0 27 63 0,0 4-63 0,0-31 51 16,0 0-51-16,0 27 52 0,-3-3-52 0,3-24 33 15,0 0-33-15,0 24 33 0,-2-3-33 0,2-21 16 16,0 0-16-16,-3 19 17 0,3-4-17 0,0-15 11 16,0 0-11-16,0 12 11 0,0 0-11 0,0-12 26 15,0 0-26-15,0 5 26 0,3-3-26 0,-3-2-37 0,0 0 37 16,2-4-36-16,-2-8 36 0,0 12-164 0,0 0 164 0,7-15-163 15,3-12 163-15,9-16-637 0</inkml:trace>
  <inkml:trace contextRef="#ctx0" brushRef="#br1" timeOffset="60039.15">1240 3937 539 0,'-3'3'0'0,"3"-3"77"0,0 0-77 0,-5 9 77 0,1 3-77 16,4-12 78-16,0 0-78 0,0 7 78 0,-3 1-78 15,3-8 57-15,0 0-57 0,-2 16 57 0,2 4-57 0,0-20 47 16,0 0-47-16,-4 22 47 0,1 8-47 0,3-30 42 15,0 0-42-15,-2 34 42 0,2 2-42 0,0-36 27 16,0 0-27-16,0 31 27 0,0-4-27 0,0-27 27 16,0 0-27-16,2 24 27 0,1-7-27 0,-3-17 8 15,0 0-8-15,4 19 8 0,1-4-8 0,-5-15 10 16,0 0-10-16,7 9 11 0,-2-2-11 0,-5-7 24 16,0 0-24-16,6 3 25 0,1-6-25 0,-7 3-54 15,0 0 54-15,1-10-53 0,3-2 53 0,-4 12-173 0,0 0 173 16,3-18-172-16,1-4 172 0,1-17-560 0</inkml:trace>
  <inkml:trace contextRef="#ctx0" brushRef="#br1" timeOffset="60293.6">1249 4046 270 0,'0'0'0'0,"0"0"110"0,0 0-110 0,12 0 110 16,2-3-110-16,-14 3 94 0,0 0-94 0,16 0 95 16,-2 0-95-16,-14 0 72 0,0 0-72 0,12 0 72 15,4 3-72-15,-16-3 51 0,0 0-51 0,14 0 52 16,-2 0-52-16,-12 0 32 0,0 0-32 0,12 0 33 0,-3-3-33 16,-9 3 15-16,0 0-15 0,10-3 15 0,2-3-15 15,-12 6-13-15,0 0 13 0,13-6-12 0,-5-6 12 16,-8 12-124-16,0 0 124 0,9-16-124 0,0-3 124 0,12-13-470 15</inkml:trace>
  <inkml:trace contextRef="#ctx0" brushRef="#br1" timeOffset="60518.01">1430 3798 315 0,'0'0'0'0,"0"0"103"16,0 0-103-16,2 12 104 0,2 5-104 0,-4-17 100 0,0 0-100 15,3 28 101-15,-3 6-101 0,0-34 79 0,0 0-79 16,0 39 79-16,0 2-79 0,0-41 75 0,0 0-75 16,0 43 75-16,0-3-75 0,0-40 56 0,0 0-56 0,0 30 56 15,0-2-56-15,0-28 34 0,0 0-34 0,0 20 34 16,-3-4-34-16,3-16-139 0,0 0 139 0,0 8-139 16,0-8 139-16,0 0-123 0,0 0 123 0,0-8-122 15,0-13 122-15,0-10-426 0</inkml:trace>
  <inkml:trace contextRef="#ctx0" brushRef="#br1" timeOffset="60683.56">1110 3670 1110 0,'7'0'0'16,"-7"0"-47"-16,0 0 47 0,22 3-46 0,15 0 46 0,-37-3-83 15,0 0 83-15,59 9-609 0,-118-18 609 0</inkml:trace>
  <inkml:trace contextRef="#ctx0" brushRef="#br1" timeOffset="63265.35">6566 1701 1255 0,'0'0'0'0,"0"0"-160"15,0 0 160-15,0 0-159 0,-17-3 159 0,17 3-33 16,0 0 33-16,-7 0-33 0,3-4 33 0,4 4-4 0,0 0 4 16,0 0-3-16,7 4 3 0,-7-4-11 0,0 0 11 15,5 3-11-15,4 1 11 0,-9-4 2 0,0 0-2 0,12 8 2 16,4-3-2-16,-16-5 17 0,0 0-17 0,17 7 17 16,1 2-17-16,-18-9 35 0,0 0-35 0,24 7 35 15,6 1-35-15,-30-8 18 0,0 0-18 0,28 4 19 16,1-4-19-16,-29 0 29 0,0 0-29 0,28 0 29 15,2-4-29-15,-30 4 12 0,0 0-12 0,35-3 13 16,3-2-13-16,-38 5 19 0,0 0-19 0,42-9 20 16,5-1-20-16,-47 10 14 0,0 0-14 0,47-12 15 15,3 0-15-15,-50 12 34 0,0 0-34 0,47-12 35 16,0-4-35-16,-47 16 1 0,0 0-1 0,47-8 2 16,-1-1-2-16,-46 9 7 0,0 0-7 0,47-3 7 0,0-1-7 15,-47 4 8-15,0 0-8 0,54-3 9 16,-2 3-9-16,-52 0 3 0,0 0-3 0,51 0 3 0,-1 0-3 15,-50 0 6-15,0 0-6 0,47 3 6 0,-3 1-6 0,-44-4 13 16,0 0-13-16,42 5 13 0,-4 2-13 0,-38-7 8 16,0 0-8-16,38 8 9 0,-1-1-9 0,-37-7 9 15,0 0-9-15,40 9 9 0,0-2-9 0,-40-7 23 16,0 0-23-16,40 8 24 0,-2-4-24 0,-38-4 20 16,0 0-20-16,39 5 20 0,2-5-20 0,-41 0 25 15,0 0-25-15,34 3 26 0,-8-3-26 0,-26 0 22 16,0 0-22-16,26 4 23 0,-2 1-23 0,-24-5 25 15,0 0-25-15,21 3 26 0,-3 4-26 0,-18-7 3 0,0 0-3 16,13 5 4-16,3-1-4 0,-16-4 1 0,0 0-1 16,12 5 1-16,-3 2-1 0,-9-7 3 0,0 0-3 15,5 8 3-15,0-4-3 0,-5-4 5 0,0 0-5 0,7 6 5 16,-3 0-5-16,-4-6 0 0,0 0 0 0,2 3 1 16,1-3-1-16,-3 0 6 0,0 0-6 0,4 3 7 15,-3-1-7-15,-1-2 7 0,0 0-7 0,4 4 8 16,-1-1-8-16,-3-3 0 0,0 0 0 0,4 3 1 15,1 2-1-15,-5-5 3 0,0 0-3 0,4 12 3 16,-3 4-3-16,-1-16 5 0,0 0-5 0,4 24 6 16,-1 10-6-16,-3-34 3 0,0 0-3 0,5 31 3 15,-5 5-3-15,0-36 5 0,0 0-5 0,4 39 6 16,-2 1-6-16,-2-40 7 0,0 0-7 0,1 39 7 16,-1 6-7-16,0-45 0 0,0 0 0 0,0 49 1 15,2 6-1-15,-2-55 7 0,0 0-7 0,0 52 8 16,0 2-8-16,0-54 0 0,0 0 0 0,0 52 0 0,0-1 0 15,0-51 0-15,0 0 0 0,4 48 0 0,-1 2 0 16,-3-50 0-16,0 0 0 0,2 51 0 0,1 1 0 16,-3-52-1-16,0 0 1 0,4 44 0 0,1 2 0 0,-5-46-1 15,0 0 1-15,0 40 0 0,4-8 0 0,-4-32 0 16,0 0 0-16,0 31 1 0,0-10-1 0,0-21 0 16,0 0 0-16,0 19 1 0,0-4-1 0,0-15 0 15,0 0 0-15,0 12 0 0,0-5 0 0,0-7 2 16,0 0-2-16,0 0 2 0,0 0-2 0,0 0 1 15,0 0-1-15,0-7 2 0,-4-8-2 0,4 15 1 16,0 0-1-16,-5-12 2 0,1-7-2 0,4 19 1 16,0 0-1-16,-8-17 2 0,1 1-2 0,7 16 0 0,0 0 0 15,-9-19 0-15,0 4 0 0,9 15 3 0,0 0-3 0,-8-12 3 16,-1 3-3-16,9 9 19 0,0 0-19 16,-12-5 20-16,-1 5-20 0,13 0 3 0,0 0-3 0,-17 5 4 15,-6 4-4-15,23-9 3 0,0 0-3 0,-27 15 3 16,-5 4-3-16,32-19 6 0,0 0-6 0,-29 24 6 15,-5 0-6-15,34-24 0 0,0 0 0 0,-31 24 1 16,-2 7-1-16,33-31 0 0,0 0 0 0,-30 31 0 16,4 5 0-16,26-36 0 0,0 0 0 0,-24 36 0 15,6 7 0-15,18-43-1 0,0 0 1 0,-17 42 0 16,0 3 0-16,17-45 0 0,0 0 0 0,-13 46 0 16,6 1 0-16,7-47-3 0,0 0 3 0,-1 41-3 15,1 1 3-15,0-42-2 0,0 0 2 0,8 43-2 16,5-3 2-16,-13-40-6 0,0 0 6 0,17 36-5 0,4 0 5 15,-21-36-23-15,0 0 23 0,26 37-22 0,7-1 22 16,-33-36-1-16,0 0 1 0,35 33 0 0,3-2 0 16,-38-31-3-16,0 0 3 0,39 22-3 0,-1-1 3 0,-38-21-2 15,0 0 2-15,42 15-2 0,1-3 2 0,-43-12 0 16,0 0 0-16,47 5 0 0,2-1 0 0,-49-4-1 16,0 0 1-16,52-6-1 0,-1 0 1 0,-51 6-1 15,0 0 1-15,50-9-1 0,-2-6 1 0,-48 15-1 16,0 0 1-16,43-19-1 0,-1-2 1 0,-42 21 1 15,0 0-1-15,36-24 2 0,-1-7-2 0,-35 31 2 16,0 0-2-16,30-31 2 0,-4-1-2 0,-26 32 10 0,0 0-10 16,21-36 11-16,-4-3-11 0,-17 39 4 15,0 0-4-15,13-43 4 0,-1 0-4 0,-12 43 2 0,0 0-2 16,5-43 3-16,-2-1-3 0,-3 44 10 0,0 0-10 16,0-43 11-16,-3 0-11 0,3 43 8 0,0 0-8 0,-12-40 8 15,-2 1-8-15,14 39 3 0,0 0-3 0,-21-39 4 16,0 3-4-16,21 36 30 0,0 0-30 0,-26-38 30 15,-4 5-30-15,30 33 9 0,0 0-9 0,-38-30 10 16,-7 2-10-16,45 28 12 0,0 0-12 0,-49-17 12 16,-5 7-12-16,54 10 9 0,0 0-9 0,-51 3 10 15,-4 9-10-15,55-12 0 0,0 0 0 0,-60 31 0 16,-4 17 0-16,64-48-69 0,0 0 69 0,-58 63-69 16,6 18 69-16,52-81-173 0,0 0 173 0,-47 72-172 15,2 2 172-15,-46 71-944 0</inkml:trace>
  <inkml:trace contextRef="#ctx0" brushRef="#br1" timeOffset="63988.15">8339 3594 561 0,'0'0'0'0,"0"16"0"0,-3 4 0 16,3-20 85-16,0 0-85 0,0 16 85 0,0-4-85 0,0-12 92 16,0 0-92-16,-7 27 92 0,2 9-92 0,5-36 89 15,0 0-89-15,-9 39 89 0,4 4-89 0,5-43 72 16,0 0-72-16,-9 55 72 0,-3 3-72 0,12-58 61 15,0 0-61-15,-9 65 62 0,1 6-62 0,8-71 36 16,0 0-36-16,-13 85 37 0,5 15-37 0,8-100 46 16,0 0-46-16,-13 97 47 0,5-3-47 0,8-94 17 0,0 0-17 15,-9 91 17-15,0-7-17 0,9-84 31 0,0 0-31 16,-8 81 31-16,4-6-31 0,4-75 19 0,0 0-19 16,0 75 20-16,0-4-20 0,0-71 10 0,0 0-10 0,0 68 10 15,4-3-10-15,-4-65 18 0,0 0-18 0,1 52 18 16,6-9-18-16,-7-43 14 0,0 0-14 0,6 29 15 15,2-10-15-15,-8-19 1 0,0 0-1 0,4 15 1 16,4-3-1-16,-8-12-4 0,0 0 4 0,4 8-3 16,1-4 3-16,-5-4-67 0,0 0 67 0,0 0-66 15,4-4 66-15,-4 4-178 0,0 0 178 0,0-12-177 16,0-5 177-16,-4-12-836 0</inkml:trace>
  <inkml:trace contextRef="#ctx0" brushRef="#br1" timeOffset="64556.61">7677 5184 259 0,'0'0'0'0,"14"-7"0"0,11-5 0 0,-25 12 103 0,0 0-103 15,5 0 103-15,-10 0-103 0,5 0 143 0,0 0-143 16,-4 4 143-16,-4-1-143 0,8-3 115 0,0 0-115 0,-6 2 115 15,3 1-115-15,3-3 88 0,0 0-88 0,0 4 88 16,0-1-88-16,0-3 57 0,0 0-57 0,9 8 57 16,5 1-57-16,-14-9 52 0,0 0-52 0,19 12 52 15,7 2-52-15,-26-14 43 0,0 0-43 0,33 12 43 16,11 0-43-16,-44-12 41 0,0 0-41 0,47 8 41 16,3-1-41-16,-50-7 26 0,0 0-26 0,56 5 26 15,0-1-26-15,-56-4 27 0,0 0-27 0,54 3 27 16,-2-3-27-16,-52 0 8 0,0 0-8 0,54 0 8 15,-4-3-8-15,-50 3 18 0,0 0-18 0,51 0 18 16,-8-4-18-16,-43 4 22 0,0 0-22 0,42 0 23 0,-7-5-23 16,-35 5 8-16,0 0-8 0,30-2 8 0,-4 2-8 15,-26 0 17-15,0 0-17 0,19 2 17 0,-5 3-17 16,-14-5 15-16,0 0-15 0,9 4 15 0,-2-1-15 0,-7-3 15 16,0 0-15-16,1 2 16 0,3 1-16 0,-4-3-1 15,0 0 1-15,0 0-1 0,-5 4 1 0,5-4-89 16,0 0 89-16,-9 5-89 0,-3 2 89 0,12-7-137 15,0 0 137-15,-21 7-137 0,-12 1 137 0,-20 4-958 16</inkml:trace>
  <inkml:trace contextRef="#ctx0" brushRef="#br1" timeOffset="64932.31">7639 5712 695 0,'0'0'0'0,"9"-11"0"16,10-2 0-16,-19 13 122 0,0 0-122 0,10-11 122 15,-8 3-122-15,-2 8 101 0,0 0-101 0,4-12 101 16,-1-4-101-16,-3 16 84 0,0 0-84 0,5-19 85 16,4-4-85-16,-9 23 42 0,0 0-42 0,12-28 43 0,6-1-43 15,-18 29 20-15,0 0-20 0,15-31 20 0,5-1-20 16,-20 32 20-16,0 0-20 0,19-30 20 0,-2 5-20 16,-17 25 8-16,0 0-8 0,18-26 9 0,-1 6-9 0,-17 20 9 15,0 0-9-15,16-16 10 0,-4 1-10 0,-12 15-26 16,0 0 26-16,14-9-25 0,-5 1 25 0,-9 8-173 15,0 0 173-15,8-4-172 0,-4 4 172 0,8-3-734 16</inkml:trace>
  <inkml:trace contextRef="#ctx0" brushRef="#br1" timeOffset="65201.78">7981 5629 673 0,'0'0'0'0,"-2"-12"0"15,-5-8 0-15,7 20 91 0,0 0-91 0,0-7 92 16,3 4-92-16,-3 3 127 0,0 0-127 0,6-6 127 16,6-6-127-16,-12 12 86 0,0 0-86 0,15-15 87 15,3-11-87-15,-18 26 51 0,0 0-51 0,21-25 51 16,-2-6-51-16,-19 31 46 0,0 0-46 0,21-35 46 16,0 3-46-16,-21 32 18 0,0 0-18 0,19-34 19 15,-2 5-19-15,-17 29 6 0,0 0-6 0,18-28 7 16,-4 4-7-16,-14 24-1 0,0 0 1 0,12-15-1 15,-3-1 1-15,-9 16-142 0,0 0 142 0,8-8-141 16,1 4 141-16,-9 4-160 0,0 0 160 0,9 5-160 16,-1 6 160-16,12 4-592 0</inkml:trace>
  <inkml:trace contextRef="#ctx0" brushRef="#br1" timeOffset="65352.52">8244 5593 561 0,'0'0'0'0,"3"-8"0"0,-3-8 0 0,0 16 113 16,0 0-113-16,4-6 113 0,1-1-113 0,-5 7 115 15,0 0-115-15,12-12 115 0,0-5-115 0,-12 17 96 16,0 0-96-16,18-24 97 0,4-7-97 0,-22 31 42 16,0 0-42-16,25-35 43 0,4-2-43 0,-29 37-112 15,0 0 112-15,54-70-810 0,-108 140 810 0</inkml:trace>
  <inkml:trace contextRef="#ctx0" brushRef="#br1" timeOffset="70051.03">8986 2107 247 0,'0'0'0'0,"0"0"85"0,0 0-85 0,0 0 86 16,-4-5-86-16,4 5 99 0,0 0-99 0,0 0 99 15,-1-3-99-15,1 3 98 0,0 0-98 0,0 0 99 16,0 0-99-16,0 0 74 0,0 0-74 0,0 0 75 0,0 0-75 16,0 0 69-16,0 0-69 0,0 0 69 0,-4 3-69 15,4-3 65-15,0 0-65 0,0 0 66 0,-3 0-66 16,3 0 53-16,0 0-53 0,0 0 53 0,-6 5-53 0,6-5 24 16,0 0-24-16,-3 7 25 0,1-2-25 0,2-5 12 15,0 0-12-15,-2 16 12 0,1 4-12 0,1-20 35 16,0 0-35-16,0 31 35 0,-6 5-35 0,6-36 40 15,0 0-40-15,-3 39 40 0,-1 8-40 0,4-47 39 16,0 0-39-16,0 39 39 0,-3-5-39 0,3-34 5 16,0 0-5-16,0 33 5 0,0-9-5 0,0-24 12 15,0 0-12-15,0 19 12 0,0-2-12 0,0-17 23 0,0 0-23 16,0 15 24-16,0-5-24 0,0-10 6 0,0 0-6 16,0 6 6-16,-2 0-6 0,2-6-4 0,0 0 4 15,0 0-3-15,0-6 3 0,0 6-184 0,0 0 184 0,0-12-183 16,0-4 183-16,0 16-158 0,0 0 158 0,-8-20-157 15,-5-8 157-15,-8-20-683 0</inkml:trace>
  <inkml:trace contextRef="#ctx0" brushRef="#br1" timeOffset="70367.17">8718 2311 751 0,'0'0'0'0,"0"0"128"0,0 0-128 0,10-7 128 16,6-1-128-16,-16 8 105 0,0 0-105 0,17-9 105 0,7 2-105 15,-24 7 86-15,0 0-86 0,27-8 87 0,2 1-87 16,-29 7 53-16,0 0-53 0,33-5 54 0,2-2-54 0,-35 7 50 16,0 0-50-16,35-5 51 0,2 1-51 0,-37 4 43 15,0 0-43-15,34-3 43 0,-4 3-43 0,-30 0 41 16,0 0-41-16,30 0 42 0,-6 0-42 0,-24 0 17 15,0 0-17-15,23 3 17 0,-2 1-17 0,-21-4 21 16,0 0-21-16,21 1 21 0,-1 3-21 0,-20-4 15 16,0 0-15-16,14 3 15 0,2-3-15 0,-16 0-67 15,0 0 67-15,9 4-66 0,-1-4 66 0,-8 0-138 0,0 0 138 16,4 1-137-16,-4 3 137 0,5 3-1005 0</inkml:trace>
  <inkml:trace contextRef="#ctx0" brushRef="#br1" timeOffset="70967.59">8731 3964 684 0,'0'0'0'16,"13"-3"0"-16,4 3 0 0,-17 0 76 0,0 0-76 15,12-4 76-15,-3 4-76 0,-9 0 96 0,0 0-96 0,7 4 96 16,2 3-96-16,-9-7 79 0,0 0-79 0,17 8 79 16,1-3-79-16,-18-5 62 0,0 0-62 0,26 7 63 15,7 0-63-15,-33-7 64 0,0 0-64 0,35 5 64 16,1-1-64-16,-36-4 12 0,0 0-12 0,35 3 12 16,3-3-12-16,-38 0 24 0,0 0-24 0,30 5 25 15,0-5-25-15,-30 0 13 0,0 0-13 0,29 4 13 16,-6-1-13-16,-23-3 4 0,0 0-4 0,21 3 4 15,-4-1-4-15,-17-2 22 0,0 0-22 0,16 4 22 16,-7-1-22-16,-9-3-19 0,0 0 19 0,3 3-18 16,2-3 18-16,-5 0-162 0,0 0 162 0,0 0-162 0,0 6 162 15,4-3-822-15</inkml:trace>
  <inkml:trace contextRef="#ctx0" brushRef="#br1" timeOffset="71522.95">9270 2936 236 0,'0'0'0'0,"0"5"0"16,0 2 0-16,0-7 9 0,0 0-9 0,0 2 9 15,3-2-9-15,-3 0 131 0,0 0-131 0,0 0 131 16,5 3-131-16,-5-3 119 0,0 0-119 0,4 16 120 15,5 3-120-15,-9-19 91 0,0 0-91 0,8 32 91 16,5 8-91-16,-13-40 83 0,0 0-83 0,10 39 83 16,2 7-83-16,-12-46 59 0,0 0-59 0,12 43 59 15,1-3-59-15,-13-40 27 0,0 0-27 0,8 32 27 0,5-8-27 16,-13-24 36-16,0 0-36 0,12 12 36 0,2-12-36 16,-14 0 6-16,0 0-6 0,12-12 6 0,2-12-6 0,-14 24 5 15,0 0-5-15,15-32 6 0,3-15-6 16,-18 47 14-16,0 0-14 0,14-51 15 0,2-7-15 0,-16 58 7 15,0 0-7-15,17-60 8 0,0-4-8 0,-17 64 8 16,0 0-8-16,25-79 9 0,-3-10-9 0,-22 89 8 16,0 0-8-16,20-56 8 0,-7 18-8 0,-13 38 1 15,0 0-1-15,13-29 1 0,-5 10-1 0,-8 19 0 16,0 0 0-16,9-12 1 0,-5 9-1 0,-4 3-29 16,0 0 29-16,0 7-29 0,-4 10 29 0,4-17-166 15,0 0 166-15,-5 22-166 0,1 11 166 0,-3 18-694 0</inkml:trace>
  <inkml:trace contextRef="#ctx0" brushRef="#br1" timeOffset="72033.6">9843 3162 449 0,'0'0'0'0,"-5"-1"0"0,-4-6 0 15,9 7 84-15,0 0-84 0,-7-4 85 0,4 3-85 16,3 1 64-16,0 0-64 0,-2 0 64 0,-2 1-64 0,4-1 48 15,0 0-48-15,-5 12 48 0,-2 11-48 0,7-23 45 16,0 0-45-16,-5 32 46 0,-2 8-46 0,7-40 40 16,0 0-40-16,2 46 41 0,3 2-41 0,-5-48 26 15,0 0-26-15,12 50 26 0,9 3-26 0,-21-53 28 16,0 0-28-16,19 42 28 0,6-6-28 0,-25-36 38 16,0 0-38-16,24 26 38 0,-5-12-38 0,-19-14 13 15,0 0-13-15,19 0 13 0,-1-12-13 0,-18 12 49 0,0 0-49 16,14-17 49-16,-2-11-49 0,-12 28 50 0,0 0-50 15,3-27 50-15,-3-4-50 0,0 31 42 0,0 0-42 16,-3-24 42-16,-6 4-42 0,9 20 19 0,0 0-19 0,-17-23 20 16,-11 6-20-16,28 17 13 0,0 0-13 0,-32-15 13 15,-6-1-13-15,38 16 10 0,0 0-10 0,-29-8 10 16,2 4-10-16,27 4 3 0,0 0-3 0,-21 4 4 16,1 4-4-16,20-8-20 0,0 0 20 0,-16 12-19 15,5 4 19-15,11-16-158 0,0 0 158 0,0 17-158 16,6 5 158-16,-3 14-833 0</inkml:trace>
  <inkml:trace contextRef="#ctx0" brushRef="#br1" timeOffset="72452.98">10160 3354 326 0,'0'0'0'0,"-7"0"0"0,-2 4 0 0,9-4 127 16,0 0-127-16,-3 5 127 0,6-5-127 0,-3 0 129 16,0 0-129-16,0 3 129 0,4 1-129 0,-4-4 109 15,0 0-109-15,5 12 110 0,2 3-110 0,-7-15 90 16,0 0-90-16,10 24 91 0,3 4-91 0,-13-28 39 15,0 0-39-15,15 27 39 0,6 5-39 0,-21-32 22 0,0 0-22 16,19 28 22-16,2-4-22 0,-21-24 35 0,0 0-35 0,19 19 35 16,4-7-35-16,-23-12 18 0,0 0-18 0,18 0 18 15,2-12-18-15,-20 12 18 0,0 0-18 0,18-21 19 16,-2-10-19-16,-16 31 35 0,0 0-35 0,12-31 35 16,-2-4-35-16,-10 35 11 0,0 0-11 0,9-36 11 15,-2 1-11-15,-7 35 12 0,0 0-12 0,2-27 13 16,1 3-13-16,-3 24 1 0,0 0-1 0,4-19 1 15,-4 7-1-15,0 12-79 0,0 0 79 0,0-5-78 16,-4 1 78-16,4 4-159 0,0 0 159 0,0 0-158 16,0 0 158-16,0 0-762 0</inkml:trace>
  <inkml:trace contextRef="#ctx0" brushRef="#br1" timeOffset="72798.6">10686 3032 774 0,'0'0'0'0,"-10"11"0"0,-9 2 0 0,19-13 130 15,0 0-130-15,0 11 131 0,8-3-131 0,-8-8 100 16,0 0-100-16,5 9 101 0,2-3-101 0,-7-6 69 15,0 0-69-15,0 21 70 0,-3 10-70 0,3-31 49 0,0 0-49 16,-7 36 49-16,-2 3-49 0,9-39 36 0,0 0-36 0,-5 43 37 16,-4 3-37-16,9-46 45 0,0 0-45 0,-3 45 45 15,-2 3-45-15,5-48 10 0,0 0-10 0,-4 39 11 16,4-4-11-16,0-35 22 0,0 0-22 0,0 27 23 16,-3-3-23-16,3-24 3 0,0 0-3 0,-2 15 3 15,2-3-3-15,0-12-47 0,0 0 47 0,-4 0-47 16,-1-7 47-16,5 7-174 0,0 0 174 0,-3-13-173 15,-4-15 173-15,-4-11-847 0</inkml:trace>
  <inkml:trace contextRef="#ctx0" brushRef="#br1" timeOffset="73038.2">10378 3072 729 0,'0'0'0'0,"12"15"0"0,5 12 0 16,-17-27 114-16,0 0-114 0,0 0 115 0,-5-8-115 0,5 8 117 15,0 0-117-15,-3-7 118 0,-1-8-118 0,4 15 110 16,0 0-110-16,7-9 110 0,11 1-110 16,-18 8 77-16,0 0-77 0,22-4 77 0,15 4-77 0,-37 0 47 15,0 0-47-15,47 4 47 0,12-4-47 0,-59 0 50 16,0 0-50-16,59 1 51 0,6 3-51 0,-65-4 6 16,0 0-6-16,62-5 6 0,-1-2-6 0,-61 7-64 15,0 0 64-15,60-12-64 0,-3-9 64 0,-57 21-115 16,0 0 115-16,117-31-1044 0,-234 62 1044 0</inkml:trace>
  <inkml:trace contextRef="#ctx0" brushRef="#br1" timeOffset="-194856.89">427 1489 91 0,'0'0'0'15,"0"0"74"-15,0 0-74 0,7 5 74 0,1 2-74 0,-8-7 72 16,0 0-72-16,13 15 72 0,1 6-72 0,-14-21 62 16,0 0-62-16,17 22 62 0,4 5-62 0,-21-27 50 15,0 0-50-15,24 24 50 0,2 4-50 0,-26-28 13 16,0 0-13-16,25 29 14 0,1 5-14 0,-26-34 13 15,0 0-13-15,24 36 14 0,-1-2-14 0,-23-34 16 16,0 0-16-16,21 33 17 0,0 1-17 0,-21-34 22 16,0 0-22-16,21 36 22 0,-4-3-22 0,-17-33 22 0,0 0-22 15,21 31 23-15,-4-4-23 0,-17-27 24 0,0 0-24 16,18 24 25-16,-2-5-25 0,-16-19 15 0,0 0-15 16,14 12 15-16,3-4-15 0,-17-8 10 0,0 0-10 0,12 7 11 15,0-7-11-15,-12 0 17 0,0 0-17 0,9 2 17 16,3-4-17-16,-12 2 33 0,0 0-33 0,5 0 33 15,1-3-33-15,-6 3 17 0,0 0-17 0,3 0 17 16,1 0-17-16,-4 0 30 0,0 0-30 0,0 0 30 16,0 0-30-16,0 0 19 0,0 0-19 0,0 0 20 15,0 3-20-15,0-3 18 0,0 0-18 0,0 0 18 16,0 0-18-16,0 0 1 0,0 0-1 0,0 0 2 16,0 2-2-16,0-2-139 0,0 0 139 0,0 0-139 15,0 0 139-15,0 0-563 0</inkml:trace>
  <inkml:trace contextRef="#ctx0" brushRef="#br1" timeOffset="-194345.44">446 2147 359 0,'0'0'0'0,"0"0"-43"16,0 0 43-16,14-6-42 0,7-9 42 0,-21 15-46 15,0 0 46-15,14-10-46 0,5 1 46 0,12-11-65 16</inkml:trace>
  <inkml:trace contextRef="#ctx0" brushRef="#br1" timeOffset="-194015.48">578 2087 102 0,'0'0'0'0,"0"0"0"0,-3 0 0 0,3 0 47 16,0 0-47-16,7 0 47 0,2 0-47 0,-9 0 73 16,0 0-73-16,12 3 73 0,2-3-73 0,-14 0 87 15,0 0-87-15,21 0 88 0,8 0-88 0,-29 0 77 0,0 0-77 16,30 2 77-16,8 1-77 0,-38-3 52 0,0 0-52 16,38 4 53-16,4-1-53 0,-42-3 35 0,0 0-35 15,35 9 35-15,3 3-35 0,-38-12 15 0,0 0-15 0,30 6 16 16,0 3-16-16,-30-9 19 0,0 0-19 0,24 9 20 15,-6-3-20-15,-18-6 8 0,0 0-8 0,13 6 8 16,3 4-8-16,-16-10 9 0,0 0-9 0,12 5 10 16,-1 2-10-16,-11-7 8 0,0 0-8 0,12 2 8 15,-3 1-8-15,-9-3 8 0,0 0-8 0,7 0 8 16,-2 0-8-16,-5 0 3 0,0 0-3 0,3-5 4 16,3-2-4-16,-6 7-6 0,0 0 6 0,0-9-6 15,-6-6 6-15,6 15-69 0,0 0 69 0,-7-15-68 16,-1-4 68-16,8 19-83 0,0 0 83 0,-13-17-82 15,0-2 82-15,13 19-80 0,0 0 80 0,-18-21-80 0,2-3 80 16,16 24-76-16,0 0 76 0,-13-22-76 0,-5-2 76 16,18 24-57-16,0 0 57 0,-19-24-57 0,5 3 57 15,14 21-47-15,0 0 47 0,-17-15-46 0,4 3 46 0,-16-15-47 16</inkml:trace>
  <inkml:trace contextRef="#ctx0" brushRef="#br1" timeOffset="-193716.28">744 2004 91 0,'0'0'0'0,"0"0"1"16,0 0-1-16,12-12 2 0,9-3-2 0,-21 15 1 15,0 0-1-15,17-15 2 0,4-6-2 0,-21 21 1 0,0 0-1 16,18-15 2-16,3-4-2 0,-21 19 1 0,0 0-1 16,17-17 1-16,-3-2-1 0,-14 19 1 0,0 0-1 15,16-16 1-15,-8 1-1 0,-8 15 3 0,0 0-3 0,13-12 3 16,-5 3-3-16,-8 9 10 0,0 0-10 0,6-8 11 15,-3 4-11-15,-3 4 39 0,0 0-39 0,5 4 40 16,2 1-40-16,-7-5 58 0,0 0-58 0,5 15 59 16,2 6-59-16,-7-21 66 0,0 0-66 0,6 31 66 15,-1 3-66-15,-5-34 76 0,0 0-76 0,3 41 76 16,1 5-76-16,-4-46 67 0,0 0-67 0,9 48 68 16,-4 2-68-16,-5-50 49 0,0 0-49 0,8 45 49 15,5-3-49-15,-13-42-73 0,0 0 73 0,21 86-513 16,-42-172 513-16</inkml:trace>
  <inkml:trace contextRef="#ctx0" brushRef="#br1" timeOffset="-114281.05">29738 545 158 0,'0'0'0'0,"0"0"47"0,0 0-47 0,0 0 48 15,0 0-48-15,0 0 53 0,0 0-53 0,0 0 53 16,0 0-53-16,0 0 39 0,0 0-39 0,0 0 40 16,10 19-40-16,-10-19 41 0,0 0-41 0,9 15 41 15,1 6-41-15,-10-21 45 0,0 0-45 0,9 24 46 16,0-2-46-16,-9-22 35 0,0 0-35 0,7 24 36 16,-2 3-36-16,-5-27 39 0,0 0-39 0,4 33 40 15,-1-2-40-15,-3-31 39 0,0 0-39 0,2 32 40 16,0 2-40-16,-2-34 39 0,0 0-39 0,0 31 40 15,0-2-40-15,0-29 40 0,0 0-40 0,0 28 40 0,0-6-40 16,0-22 34-16,0 0-34 0,0 24 35 0,-2-3-35 16,2-21 15-16,0 0-15 0,0 22 15 0,2-5-15 15,-2-17 31-15,0 0-31 0,1 15 31 0,1 1-31 0,-2-16 10 16,0 0-10-16,4 12 11 0,2 3-11 0,-6-15 29 16,0 0-29-16,6 12 29 0,-1-3-29 0,-5-9 11 15,0 0-11-15,5 10 11 0,-1-1-11 0,-4-9 19 16,0 0-19-16,3 5 20 0,-1 2-20 0,-2-7 14 15,0 0-14-15,2 3 15 0,-1 2-15 0,-1-5 9 16,0 0-9-16,2 4 10 0,0-1-10 0,-2-3 16 0,0 0-16 16,3 0 17-16,1 0-17 0,-4 0 33 15,0 0-33-15,3 0 33 0,3 0-33 0,-6 0 1 0,0 0-1 16,6-3 2-16,1-2-2 0,-7 5 21 0,0 0-21 0,9-11 21 16,0-1-21-16,-9 12 22 0,0 0-22 0,9-15 23 15,1-6-23-15,-10 21 8 0,0 0-8 0,12-27 8 16,2-4-8-16,-14 31 0 0,0 0 0 0,14-39 0 15,2-1 0-15,-16 40 0 0,0 0 0 0,17-43 0 16,4 2 0-16,-21 41-1 0,0 0 1 0,21-43-1 16,3 4 1-16,-24 39-2 0,0 0 2 0,25-39-1 15,-1-1 1-15,-24 40 0 0,0 0 0 0,23-34 0 16,-2 1 0-16,-21 33 0 0,0 0 0 0,19-27 0 16,-3 3 0-16,-16 24-1 0,0 0 1 0,14-22 0 15,-2 6 0-15,-12 16 0 0,0 0 0 0,10-12 0 16,-3 4 0-16,-7 8 0 0,0 0 0 0,5-4 0 15,-1 3 0-15,-4 1-43 0,0 0 43 0,3-4-43 16,-1 4 43-16,-2 0-149 0,0 0 149 0,5 0-149 0,2 0 149 16,-7 0-132-16,0 0 132 0,12 0-131 0,4-3 131 15,12 3-583-15</inkml:trace>
  <inkml:trace contextRef="#ctx0" brushRef="#br1" timeOffset="-113530.06">30377 927 337 0,'0'0'0'0,"0"0"61"0,0 0-61 15,2 3 61-15,0 4-61 0,-2-7 70 0,0 0-70 0,1 5 71 16,-1-1-71-16,0-4 68 0,0 0-68 0,2 8 69 15,2-1-69-15,-4-7 46 0,0 0-46 0,1 15 47 16,-1 6-47-16,0-21 38 0,0 0-38 0,0 24 38 16,2 7-38-16,-2-31 16 0,0 0-16 0,0 27 17 15,2-3-17-15,-2-24 36 0,0 0-36 0,2 24 37 16,-1 0-37-16,-1-24 19 0,0 0-19 0,2 19 20 16,0-4-20-16,-2-15 10 0,0 0-10 0,2 12 11 15,-2-3-11-15,0-9 28 0,0 0-28 0,1 7 28 16,1-4-28-16,-2-3 5 0,0 0-5 0,0 0 6 15,0 0-6-15,0 0 4 0,0 0-4 0,0-3 5 16,2-4-5-16,-2 7-11 0,0 0 11 0,2-5-10 0,1-7 10 16,-3 12-154-16,0 0 154 0,5-10-153 0,4 1 153 15,5-11-517-15</inkml:trace>
  <inkml:trace contextRef="#ctx0" brushRef="#br1" timeOffset="-112869.48">30626 934 225 0,'0'0'0'0,"0"0"49"15,0 0-49-15,-1 3 49 0,-3 6-49 0,4-9 62 16,0 0-62-16,0 3 63 0,0 1-63 0,0-4 59 16,0 0-59-16,0 1 59 0,2 3-59 0,-2-4 62 15,0 0-62-15,3 6 62 0,1 6-62 0,-4-12 52 16,0 0-52-16,2 21 52 0,-1 3-52 0,-1-24 44 0,0 0-44 16,2 27 45-16,2 1-45 0,-4-28 47 0,0 0-47 15,0 27 48-15,0-6-48 0,0-21 2 0,0 0-2 16,-2 22 2-16,-2 2-2 0,4-24 4 0,0 0-4 0,-3 15 4 15,1 1-4-15,2-16 2 0,0 0-2 0,-2 8 3 16,2-1-3-16,0-7 0 0,0 0 0 0,-1 5 0 16,1-1 0-16,0-4-10 0,0 0 10 0,0 0-9 15,0 0 9-15,0 0-80 0,0 0 80 0,0 0-79 16,0-7 79-16,0 7-146 0,0 0 146 0,0-5-146 16,1-2 146-16,1-8-298 0</inkml:trace>
  <inkml:trace contextRef="#ctx0" brushRef="#br1" timeOffset="-112359.68">30684 997 124 0,'0'0'0'0,"0"0"66"15,0 0-66-15,0 0 67 0,7 3-67 0,-7-3 55 0,0 0-55 16,5 0 56-16,0 4-56 0,-5-4 69 0,0 0-69 0,5 0 70 15,2 2-70-15,-7-2 48 0,0 0-48 16,7 3 49-16,2 0-49 0,-9-3 38 0,0 0-38 0,9 4 39 16,0 1-39-16,-9-5 17 0,0 0-17 0,8 7 17 15,-1-2-17-15,-7-5 36 0,0 0-36 0,7 3 37 16,0 4-37-16,-7-7 12 0,0 0-12 0,7 5 12 16,-2 2-12-16,-5-7 36 0,0 0-36 0,6 5 36 15,1 6-36-15,-7-11 12 0,0 0-12 0,5 8 12 16,2-3-12-16,-7-5 12 0,0 0-12 0,5 7 12 15,0 2-12-15,-5-9 9 0,0 0-9 0,5 3 10 16,-1 1-10-16,-4-4 15 0,0 0-15 0,3 3 15 16,3-1-15-16,-6-2 3 0,0 0-3 0,3 0 4 15,2 0-4-15,-5 0 0 0,0 0 0 0,4-2 0 0,-1-1 0 16,-3 3-88-16,0 0 88 0,2-7-88 0,0-2 88 16,-2 9-115-16,0 0 115 0,2-12-114 0,1 0 114 15,2-10-349-15</inkml:trace>
  <inkml:trace contextRef="#ctx0" brushRef="#br1" timeOffset="-111952.77">30867 942 236 0,'0'0'0'0,"0"0"67"0,0 0-67 0,-2 19 68 16,-1 17-68-16,3-36 61 0,0 0-61 0,-2 31 61 15,0 5-61-15,2-36 49 0,0 0-49 0,2 31 49 0,1-4-49 16,-3-27 7-16,0 0-7 0,4 24 8 0,-1-7-8 16,-3-17 13-16,0 0-13 0,4 16 13 0,1-6-13 15,-5-10-17-15,0 0 17 0,5 5-16 0,0-10 16 0,-5 5-114 16,0 0 114-16,6-10-113 0,-1-7 113 0,5-11-191 15</inkml:trace>
  <inkml:trace contextRef="#ctx0" brushRef="#br1" timeOffset="-111743.33">30658 627 247 0,'0'0'0'0,"0"0"27"0,0 0-27 0,8 0 27 16,6 3-27-16,-14-3 0 0,0 0 0 0,11 4 0 16,1-2 0-16,11 1-166 0</inkml:trace>
  <inkml:trace contextRef="#ctx0" brushRef="#br1" timeOffset="-105768.78">31910 351 135 0,'0'0'0'0,"0"0"25"0,0 0-25 0,2 9 26 15,0 6-26-15,-2-15 56 0,0 0-56 0,2 7 57 16,-1 2-57-16,-1-9 60 0,0 0-60 0,2 5 60 16,-2 2-60-16,0-7 51 0,0 0-51 0,0 8 51 15,2-1-51-15,-2-7 50 0,0 0-50 0,0 9 51 16,1 3-51-16,-1-12 48 0,0 0-48 0,0 12 49 0,2 0-49 16,-2-12 42-16,0 0-42 0,0 15 43 0,2-3-43 15,-2-12 35-15,0 0-35 0,0 15 36 0,0 4-36 16,0-19 15-16,0 0-15 0,0 17 16 0,0 2-16 0,0-19 21 15,0 0-21-15,-2 24 21 0,-1 4-21 0,3-28 8 16,0 0-8-16,-4 24 8 0,1-2-8 0,3-22 9 16,0 0-9-16,-2 24 10 0,0 0-10 0,2-24 15 15,0 0-15-15,0 24 15 0,0-2-15 0,0-22 8 16,0 0-8-16,2 21 8 0,0-3-8 0,-2-18 15 16,0 0-15-16,3 18 16 0,2-3-16 0,-5-15 3 15,0 0-3-15,6 15 4 0,-1-6-4 0,-5-9 7 0,0 0-7 16,5 12 7-16,-1-2-7 0,-4-10 3 0,0 0-3 15,3 12 3-15,1 4-3 0,-4-16 5 0,0 0-5 16,1 13 6-16,-1 3-6 0,0-16 7 0,0 0-7 0,0 19 7 16,-1 5-7-16,1-24 3 0,0 0-3 0,-2 24 3 15,0-2-3-15,2-22 2 0,0 0-2 0,-2 24 2 16,2-4-2-16,0-20 1 0,0 0-1 0,0 23 2 16,2-6-2-16,-2-17 1 0,0 0-1 0,4 15 1 15,-1 4-1-15,-3-19 0 0,0 0 0 0,4 16 0 16,-3 1 0-16,-1-17-2 0,0 0 2 0,2 15-2 15,0-3 2-15,-2-12 0 0,0 0 0 0,2 12 0 16,-2 0 0-16,0-12 2 0,0 0-2 0,1 12 2 16,1 3-2-16,-2-15 3 0,0 0-3 0,2 11 3 15,0 1-3-15,-2-12 0 0,0 0 0 0,1 12 1 16,1 0-1-16,-2-12 1 0,0 0-1 0,2 12 2 16,-1 3-2-16,-1-15 0 0,0 0 0 0,2 16 0 0,-2-4 0 15,0-12 1-15,0 0-1 0,0 12 1 0,2-4-1 16,-2-8 1-16,0 0-1 0,0 12 1 0,2-5-1 0,-2-7 0 15,0 0 0-15,0 8 0 0,1-4 0 0,-1-4 0 16,0 0 0-16,0 5 0 0,0-2 0 0,0-3-36 16,0 0 36-16,0 0-36 0,0 0 36 0,0 0-148 15,0 0 148-15,0 0-147 0,-5-5 147 0,0 2-484 16</inkml:trace>
  <inkml:trace contextRef="#ctx0" brushRef="#br1" timeOffset="-105122.97">31644 1189 359 0,'0'0'0'0,"0"0"47"15,0 0-47-15,7-4 47 0,7 4-47 0,-14 0 35 16,0 0-35-16,7 0 35 0,-2 0-35 0,-5 0 21 16,0 0-21-16,5 9 21 0,2 3-21 0,-7-12 22 15,0 0-22-15,7 15 23 0,2 4-23 0,-9-19 22 16,0 0-22-16,10 17 23 0,4 6-23 0,-14-23 15 0,0 0-15 15,16 20 16-15,1-4-16 0,-17-16 18 0,0 0-18 16,16 15 19-16,-2-3-19 0,-14-12 15 0,0 0-15 16,12 16 15-16,0-4-15 0,-12-12 16 0,0 0-16 0,12 11 17 15,1 5-17-15,-13-16 25 0,0 0-25 0,12 12 26 16,-2 3-26-16,-10-15 12 0,0 0-12 0,9 16 13 16,0-3-13-16,-9-13 28 0,0 0-28 0,7 14 28 15,0-5-28-15,-7-9 12 0,0 0-12 0,3 8 12 16,1 1-12-16,-4-9 35 0,0 0-35 0,1 7 36 15,1 0-36-15,-2-7 5 0,0 0-5 0,2 1 5 16,-2 3-5-16,0-4 5 0,0 0-5 0,0 0 6 16,0 0-6-16,0 0 0 0,0 0 0 0,0 0 0 15,-5-5 0-15,5 5-87 0,0 0 87 0,-4-11-87 16,-1 3 87-16,5 8-132 0,0 0 132 0,-4-16-131 16,1-4 131-16,-4-15-355 0</inkml:trace>
  <inkml:trace contextRef="#ctx0" brushRef="#br1" timeOffset="-104357.02">31731 1150 102 0,'0'0'0'0,"0"0"103"0,0 0-103 16,5-4 103-16,4 4-103 0,-9 0 62 0,0 0-62 0,8-3 63 15,1-2-63-15,-9 5 57 0,0 0-57 0,11-7 57 16,3 0-57-16,-14 7 31 0,0 0-31 0,15-5 31 15,4-4-31-15,-19 9 22 0,0 0-22 0,23-7 23 16,1 0-23-16,-24 7 34 0,0 0-34 0,28-5 35 16,4 2-35-16,-32 3 12 0,0 0-12 0,29-9 12 15,1 1-12-15,-30 8 20 0,0 0-20 0,30-11 20 16,-3 6-20-16,-27 5 24 0,0 0-24 0,23-7 25 16,-2 4-25-16,-21 3 7 0,0 0-7 0,17-2 7 15,-3-1-7-15,-14 3 17 0,0 0-17 0,13-4 17 0,-1 1-17 16,-12 3 23-16,0 0-23 0,8 0 24 0,1-5-24 15,-9 5 22-15,0 0-22 0,7 0 22 0,-2-4-22 16,-5 4 15-16,0 0-15 0,6 0 16 0,-3-3-16 0,-3 3 28 16,0 0-28-16,4-3 28 0,1 1-28 0,-5 2 12 15,0 0-12-15,3-4 12 0,2 4-12 0,-5 0 18 16,0 0-18-16,4 0 19 0,1 0-19 0,-5 0 15 16,0 0-15-16,4 0 15 0,-1 0-15 0,-3 0 26 15,0 0-26-15,4 0 26 0,-3 0-26 0,-1 0 12 16,0 0-12-16,0 0 13 0,4 4-13 0,-4-4 18 15,0 0-18-15,0 0 19 0,0 0-19 0,0 0 33 16,0 0-33-16,0 0 34 0,0 5-34 0,0-5 10 0,0 0-10 16,-4 7 11-16,-1 5-11 0,5-12 20 0,0 0-20 15,-7 15 20-15,0 2-20 0,7-17 15 0,0 0-15 0,-9 19 15 16,-1 0-15-16,10-19-8 0,0 0 8 0,-10 28-8 16,-1 4 8-16,11-32-40 0,0 0 40 0,-9 36-39 15,1 0 39-15,8-36-21 0,0 0 21 0,-7 34-21 16,0-1 21-16,7-33-31 0,0 0 31 0,-5 27-31 15,-1-4 31-15,6-23-6 0,0 0 6 0,-3 20-6 16,1-5 6-16,2-15-18 0,0 0 18 0,-3 12-18 16,1 0 18-16,2-12-4 0,0 0 4 0,-4 11-3 15,1-3 3-15,3-8-3 0,0 0 3 0,-4 5-2 16,1 2 2-16,3-7-18 0,0 0 18 0,-2 4-18 16,0-3 18-16,2-1-133 0,0 0 133 0,0 0-133 15,0 0 133-15,0 0-555 0</inkml:trace>
  <inkml:trace contextRef="#ctx0" brushRef="#br2" timeOffset="-81147.86">12881 1079 135 0,'0'0'0'0,"0"0"1"15,0 0-1-15,0 4 1 0,-3 8-1 0,3-12 48 0,0 0-48 16,0 8 49-16,0-1-49 0,0-7 55 0,0 0-55 16,0 9 55-16,3 6-55 0,-3-15 60 0,0 0-60 15,0 12 60-15,0 4-60 0,0-16 47 0,0 0-47 0,0 20 47 16,4 4-47-16,-4-24 54 0,0 0-54 0,0 27 55 16,-4 4-55-16,4-31 60 0,0 0-60 0,0 33 61 15,-3 5-61-15,3-38 56 0,0 0-56 0,-2 39 57 16,0 5-57-16,2-44 34 0,0 0-34 0,-2 47 35 15,2 1-35-15,0-48 26 0,0 0-26 0,0 51 26 16,0 4-26-16,0-55 34 0,0 0-34 0,-3 58 35 16,0 2-35-16,3-60 19 0,0 0-19 0,-6 58 20 15,-2 2-20-15,8-60 29 0,0 0-29 0,-9 71 29 16,0 7-29-16,9-78 31 0,0 0-31 0,-7 71 31 16,5-3-31-16,2-68 20 0,0 0-20 0,-7 65 20 15,2-1-20-15,5-64 18 0,0 0-18 0,-5 51 19 16,2-6-19-16,3-45 27 0,0 0-27 0,-9 46 27 0,2 0-27 15,7-46 12-15,0 0-12 0,-9 48 13 0,0 0-13 0,9-48 5 16,0 0-5-16,-12 63 5 0,0 11-5 0,12-74 33 16,0 0-33-16,-10 70 34 0,1-3-34 0,9-67 8 15,0 0-8-15,-9 51 9 0,6-6-9 0,3-45 5 16,0 0-5-16,-7 50 6 0,1-6-6 0,6-44 24 16,0 0-24-16,-5 47 25 0,-3-3-25 0,8-44 12 15,0 0-12-15,-4 46 12 0,-1 2-12 0,5-48 9 16,0 0-9-16,-2 43 10 0,0 0-10 0,2-43 10 15,0 0-10-15,0 36 10 0,2 0-10 0,-2-36 8 16,0 0-8-16,2 36 8 0,3-2-8 0,-5-34 8 0,0 0-8 16,0 40 8-16,4 2-8 0,-4-42 15 0,0 0-15 15,1 40 15-15,-1-1-15 0,0-39 22 0,0 0-22 0,0 43 23 16,4-4-23-16,-4-39 3 0,0 0-3 0,0 40 4 16,0-1-4-16,0-39 7 0,0 0-7 0,0 40 8 15,0 2-8-15,0-42 3 0,0 0-3 0,0 48 4 16,0 0-4-16,0-48 2 0,0 0-2 0,0 52 2 15,-4-1-2-15,4-51 4 0,0 0-4 0,0 52 5 16,4 1-5-16,-4-53 6 0,0 0-6 0,0 51 6 16,3-3-6-16,-3-48 3 0,0 0-3 0,0 55 3 15,2-4-3-15,-2-51 12 0,0 0-12 0,-2 67 12 16,-1 12-12-16,3-79 0 0,0 0 0 0,-5 70 1 16,-2 5-1-16,7-75 0 0,0 0 0 0,-6 67 1 15,1-3-1-15,5-64 3 0,0 0-3 0,-3 63 3 16,-3-1-3-16,6-62 1 0,0 0-1 0,-3 48 2 0,-1-9-2 15,4-39 1-15,0 0-1 0,-5 43 2 0,2 5-2 16,3-48 15-16,0 0-15 0,-4 46 16 0,3 2-16 16,1-48 3-16,0 0-3 0,-4 51 4 0,1 1-4 0,3-52 3 15,0 0-3-15,-6 65 3 0,-2 7-3 0,8-72 18 16,0 0-18-16,-7 55 19 0,1-7-19 0,6-48 0 16,0 0 0-16,-5 46 1 0,2-3-1 0,3-43 3 15,0 0-3-15,-9 44 4 0,2-4-4 0,7-40 6 16,0 0-6-16,-5 43 6 0,-4-1-6 0,9-42 0 15,0 0 0-15,-7 36 1 0,2-5-1 0,5-31 0 16,0 0 0-16,-4 24 1 0,3-5-1 0,1-19-110 0,0 0 110 16,-4 17-109-16,1-8 109 0,3-9-108 0,0 0 108 15,-6 25-1089-15,12-50 1089 0</inkml:trace>
  <inkml:trace contextRef="#ctx0" brushRef="#br2" timeOffset="-79104.66">11770 5342 203 0,'0'0'0'0,"0"0"0"0,0 0 0 0,0 0 108 15,0 0-108-15,0 0 108 0,0 0-108 0,0 0 108 16,0 0-108-16,0 0 108 0,0 0-108 0,0 0 79 15,0 0-79-15,0 0 80 0,0 0-80 0,0 0 72 16,0 0-72-16,0 0 73 0,0 0-73 0,0 0 55 16,0 0-55-16,0 0 55 0,24-12-55 0,-24 12 39 0,0 0-39 15,18-7 39-15,2 3-39 0,-20 4 5 0,0 0-5 16,21-1 5-16,5 1-5 0,-26 0 29 0,0 0-29 16,23 5 29-16,5 2-29 0,-28-7 17 0,0 0-17 0,26 5 17 15,-1 3-17-15,-25-8 17 0,0 0-17 0,26 11 17 16,3-3-17-16,-29-8 35 0,0 0-35 0,26 7 35 15,-1-2-35-15,-25-5 41 0,0 0-41 0,21 7 41 16,1 2-41-16,-22-9 39 0,0 0-39 0,25 8 40 16,-4 2-40-16,-21-10 10 0,0 0-10 0,22 9 10 15,3-1-10-15,-25-8 13 0,0 0-13 0,26 11 14 16,-4-3-14-16,-22-8 4 0,0 0-4 0,25 9 4 16,-1 1-4-16,-24-10 2 0,0 0-2 0,26 5 3 15,0-1-3-15,-26-4 10 0,0 0-10 0,30 0 10 16,3 3-10-16,-33-3 8 0,0 0-8 0,32 0 8 15,1-3-8-15,-33 3 0 0,0 0 0 0,33-4 0 16,-4-1 0-16,-29 5 7 0,0 0-7 0,30-3 8 0,0-6-8 16,-30 9 1-16,0 0-1 0,29-7 1 0,-1-1-1 15,-28 8 0-15,0 0 0 0,28-7 1 0,2 2-1 0,-30 5 3 16,0 0-3-16,29-4 3 0,1-3-3 0,-30 7 0 16,0 0 0-16,33-1 0 0,4-1 0 0,-37 2-1 15,0 0 1-15,38 0 0 0,4 2 0 0,-42-2 9 16,0 0-9-16,41 1 10 0,3 3-10 0,-44-4 1 15,0 0-1-15,40 3 1 0,0-3-1 0,-40 0 1 16,0 0-1-16,38 4 2 0,1-4-2 0,-39 0 9 16,0 0-9-16,42 0 9 0,1 0-9 0,-43 0 3 15,0 0-3-15,45 0 3 0,1 0-3 0,-46 0 0 0,0 0 0 16,45 0 1-16,4 0-1 0,-49 0 11 0,0 0-11 16,43 0 11-16,3 0-11 0,-46 0 3 0,0 0-3 15,40 0 4-15,2 0-4 0,-42 0 6 0,0 0-6 0,43 1 7 16,2 3-7-16,-45-4 14 0,0 0-14 0,47 0 15 15,0 3-15-15,-47-3 22 0,0 0-22 0,48 4 23 16,-3 1-23-16,-45-5 0 0,0 0 0 0,43 7 1 16,-3 1-1-16,-40-8 16 0,0 0-16 0,39 12 17 15,-1-3-17-15,-38-9 3 0,0 0-3 0,38 14 4 16,1 3-4-16,-39-17 2 0,0 0-2 0,40 15 3 16,5-3-3-16,-45-12 18 0,0 0-18 0,42 12 19 15,1 0-19-15,-43-12 13 0,0 0-13 0,44 7 14 16,1-2-14-16,-45-5 4 0,0 0-4 0,39 7 5 15,-1 0-5-15,-38-7 8 0,0 0-8 0,38 8 8 16,-3 1-8-16,-35-9 13 0,0 0-13 0,40 7 14 0,4 5-14 16,-44-12 8-16,0 0-8 0,42 8 9 0,1 1-9 15,-43-9 3-15,0 0-3 0,42 10 4 0,0-1-4 16,-42-9 21-16,0 0-21 0,43 5 21 0,-1-2-21 0,-42-3 6 16,0 0-6-16,38 4 7 0,1-4-7 0,-39 0 4 15,0 0-4-15,42 0 5 0,-1-4-5 0,-41 4 13 16,0 0-13-16,44-1 13 0,3-3-13 0,-47 4 3 15,0 0-3-15,47-3 4 0,0-4-4 0,-47 7 2 16,0 0-2-16,45-5 2 0,2-6-2 0,-47 11 10 16,0 0-10-16,44-5 11 0,1-2-11 0,-45 7 0 15,0 0 0-15,44-5 1 0,1 2-1 0,-45 3 8 0,0 0-8 16,47-4 8-16,2 3-8 0,-49 1 3 0,0 0-3 16,49-4 3-16,-2 1-3 0,-47 3 6 0,0 0-6 15,42-3 6-15,-1 3-6 0,-41 0 7 0,0 0-7 0,44 0 8 16,-6 0-8-16,-38 0 3 0,0 0-3 0,40-2 3 15,0 0-3-15,-40 2 2 0,0 0-2 0,40-2 2 16,2-1-2-16,-42 3 1 0,0 0-1 0,44-3 2 16,1-1-2-16,-45 4 3 0,0 0-3 0,42-2 4 15,-2-1-4-15,-40 3 6 0,0 0-6 0,38 0 6 16,-1-3-6-16,-37 3 3 0,0 0-3 0,33 0 3 16,2 0-3-16,-35 0 2 0,0 0-2 0,36-4 2 15,4 2-2-15,-40 2 5 0,0 0-5 0,42-3 5 16,5 0-5-16,-47 3 6 0,0 0-6 0,42-6 6 15,2 3-6-15,-44 3 3 0,0 0-3 0,41 0 3 16,1 2-3-16,-42-2 12 0,0 0-12 0,39 7 12 0,1 1-12 16,-40-8 3-16,0 0-3 0,40 14 4 0,0 3-4 15,-40-17 2-15,0 0-2 0,42 19 2 0,1 1-2 16,-43-20 1-16,0 0-1 0,47 21 2 0,4 1-2 0,-51-22 1 16,0 0-1-16,49 21 1 0,-1 3-1 0,-48-24 8 15,0 0-8-15,46 22 8 0,-1-3-8 0,-45-19 3 16,0 0-3-16,47 20 4 0,0-1-4 0,-47-19 6 15,0 0-6-15,50 17 6 0,6 2-6 0,-56-19 7 16,0 0-7-16,49 12 8 0,2 0-8 0,-51-12 3 16,0 0-3-16,48 12 3 0,1-7-3 0,-49-5 2 15,0 0-2-15,47 7 2 0,0-3-2 0,-47-4 0 16,0 0 0-16,49 3 0 0,3-3 0 0,-52 0 1 16,0 0-1-16,54 0 1 0,-3 0-1 0,-51 0 1 0,0 0-1 15,49-3 1-15,-1 3-1 0,-48 0 0 0,0 0 0 0,47-4 0 16,-5 4 0-16,-42 0 0 0,0 0 0 0,42-3 1 15,-2 1-1-15,-40 2 2 0,0 0-2 0,42-2 3 16,-4 2-3-16,-38 0 0 0,0 0 0 0,38-1 0 16,-3-3 0-16,-35 4-2 0,0 0 2 0,33-3-2 15,-1-2 2-15,-32 5-54 0,0 0 54 0,28-4-54 16,-7-4 54-16,-21 8-146 0,0 0 146 0,12-4-146 16,-4-3 146-16,-8 7-165 0,0 0 165 0,23-8-1173 15,-46 16 1173-15</inkml:trace>
  <inkml:trace contextRef="#ctx0" brushRef="#br2" timeOffset="-77964.7">18250 5530 561 0,'0'0'0'0,"0"0"0"0,0 0 0 0,0 0 124 0,0 0-124 15,0 0 125-15,0 0-125 0,0 0 139 0,0 0-139 16,0 0 140-16,0 0-140 0,0 0 108 0,0 0-108 15,0 0 109-15,0 0-109 0,0 0 92 0,0 0-92 0,0 0 93 16,30 17-93-16,-30-17 68 0,0 0-68 0,24 16 68 16,6-1-68-16,-30-15 55 0,0 0-55 0,30 12 55 15,3 0-55-15,-33-12 39 0,0 0-39 0,31 15 40 16,2-3-40-16,-33-12 17 0,0 0-17 0,30 16 17 16,-1-1-17-16,-29-15 21 0,0 0-21 0,27 14 21 15,-5 3-21-15,-22-17 8 0,0 0-8 0,19 17 8 16,-1-5-8-16,-18-12 4 0,0 0-4 0,12 12 4 15,0-2-4-15,-12-10 7 0,0 0-7 0,11 9 7 16,-3 0-7-16,-8-9 7 0,0 0-7 0,7 6 7 16,-3-2-7-16,-4-4 7 0,0 0-7 0,2 5 8 15,1-5-8-15,-3 0 8 0,0 0-8 0,0 0 8 0,-3 3-8 16,3-3 3-16,0 0-3 0,-4 2 4 0,1 0-4 16,3-2 2-16,0 0-2 0,-7 5 2 0,-4 4-2 15,11-9 10-15,0 0-10 0,-10 10 10 0,-8 2-10 0,18-12 3 16,0 0-3-16,-19 15 4 0,-2 1-4 0,21-16 2 15,0 0-2-15,-22 20 2 0,-5-1-2 0,27-19 1 16,0 0-1-16,-24 21 2 0,-2-3-2 0,26-18 1 16,0 0-1-16,-28 24 1 0,-2-3-1 0,30-21 1 15,0 0-1-15,-22 21 1 0,-3 1-1 0,25-22 0 16,0 0 0-16,-19 15 1 0,2 1-1 0,17-16 0 16,0 0 0-16,-14 12 1 0,3-4-1 0,11-8 2 0,0 0-2 15,-14 7 2-15,2-2-2 0,12-5 1 0,0 0-1 16,-12-7 2-16,0-6-2 0,12 13 5 0,0 0-5 15,-9-24 5-15,2-11-5 0,7 35 12 0,0 0-12 0,-2-42 13 16,2-10-13-16,0 52 3 0,0 0-3 0,-5-51 4 16,2-4-4-16,3 55 13 0,0 0-13 0,-7-48 13 15,-2 2-13-15,9 46 15 0,0 0-15 0,-9-36 15 16,1 8-15-16,8 28-4 0,0 0 4 0,-13-24-4 16,1 6 4-16,12 18-217 0,0 0 217 0,-10-16-217 15,-1 4 217-15,11 12-153 0,0 0 153 0,-19-27-1000 16,38 54 1000-16</inkml:trace>
  <inkml:trace contextRef="#ctx0" brushRef="#br2" timeOffset="-76297.36">12622 1119 1311 0,'0'0'0'0,"0"0"-210"0,0 0 210 0,0 0-209 16,0 0 209-16,0 0-41 0,0 0 41 0,0 0-41 15,0 0 41-15,0 0-4 0,0 0 4 0,0 0-3 16,0 0 3-16,0 0-15 0,0 0 15 0,0 0-15 15,0 0 15-15,0 0 13 0,0 0-13 0,0 0 14 16,14-19-14-16,-14 19 50 0,0 0-50 0,12-17 50 16,2-6-50-16,-14 23 27 0,0 0-27 0,15-27 27 15,3-6-27-15,-18 33 35 0,0 0-35 0,15-30 35 16,3-3-35-16,-18 33 22 0,0 0-22 0,14-31 22 16,1 0-22-16,-15 31 17 0,0 0-17 0,13-32 17 0,1 1-17 15,-14 31 28-15,0 0-28 0,14-31 28 0,1 4-28 16,-15 27 19-16,0 0-19 0,14-24 20 0,2 0-20 15,-16 24 17-15,0 0-17 0,14-21 17 0,-2 2-17 0,-12 19 35 16,0 0-35-16,12-15 35 0,-3 3-35 0,-9 12 5 16,0 0-5-16,9-9 5 0,-1 3-5 0,-8 6 11 15,0 0-11-15,7 0 11 0,2 0-11 0,-9 0 25 16,0 0-25-16,5 3 26 0,4 4-26 0,-9-7 11 16,0 0-11-16,12 5 11 0,0 2-11 0,-12-7 10 15,0 0-10-15,14 8 11 0,5 1-11 0,-19-9 17 16,0 0-17-16,18 10 17 0,1 2-17 0,-19-12 14 0,0 0-14 15,19 12 15-15,-1 4-15 0,-18-16 9 0,0 0-9 16,14 17 9-16,1 2-9 0,-15-19 25 0,0 0-25 0,12 20 26 16,2-1-26-16,-14-19 12 0,0 0-12 0,13 27 12 15,-5 1-12-15,-8-28 27 0,0 0-27 0,9 27 27 16,-2 6-27-16,-7-33 20 0,0 0-20 0,7 31 20 16,0 1-20-16,-7-32 10 0,0 0-10 0,9 31 10 15,-6 0-10-15,-3-31 18 0,0 0-18 0,5 27 18 16,1-3-18-16,-6-24 22 0,0 0-22 0,3 17 23 15,0-1-23-15,-3-16 0 0,0 0 0 0,2 15 0 16,0-3 0-16,-2-12-1 0,0 0 1 0,0 11-1 16,0-6 1-16,0-5 3 0,0 0-3 0,-4 7 4 15,1-2-4-15,3-5 12 0,0 0-12 0,-5 6 13 16,-4 3-13-16,9-9 9 0,0 0-9 0,-17 3 10 16,-8 3-10-16,25-6 17 0,0 0-17 0,-33 3 17 0,-7-3-17 15,40 0 14-15,0 0-14 0,-42-5 15 0,-3 1-15 16,45 4 9-16,0 0-9 0,-35-3 9 0,2-2-9 15,33 5 4-15,0 0-4 0,-26-4 4 0,2 1-4 0,24 3-176 16,0 0 176-16,-20 0-175 0,8 0 175 16,-23-3-1070-16</inkml:trace>
  <inkml:trace contextRef="#ctx0" brushRef="#br2" timeOffset="-72933.89">11533 673 236 0,'0'0'0'0,"0"0"67"15,0 0-67-15,0 0 68 0,0 0-68 0,0 0 72 16,0 0-72-16,0 0 72 0,0 0-72 0,0 0 63 0,0 0-63 16,0 0 63-16,3 29-63 0,-3-29 47 0,0 0-47 15,4 23 47-15,-4 1-47 0,0-24 49 0,0 0-49 16,0 30 49-16,-4 6-49 0,4-36 36 0,0 0-36 0,-5 43 37 15,2 2-37-15,3-45 39 0,0 0-39 0,-4 43 40 16,2 3-40-16,2-46 34 0,0 0-34 0,-3 36 34 16,-2 0-34-16,5-36 33 0,0 0-33 0,-4 27 33 15,4-3-33-15,0-24 32 0,0 0-32 0,-3 19 32 16,3-3-32-16,0-16 22 0,0 0-22 0,0 12 22 16,0-1-22-16,0-11 10 0,0 0-10 0,0 9 11 15,0-6-11-15,0-3 18 0,0 0-18 0,-2 6 19 16,0-3-19-16,2-3-5 0,0 0 5 0,0 0-4 15,-5 0 4-15,5 0-167 0,0 0 167 0,-5 0-167 16,-4 0 167-16,-3-3-605 0</inkml:trace>
  <inkml:trace contextRef="#ctx0" brushRef="#br2" timeOffset="-72589">11256 1237 572 0,'0'0'0'0,"0"0"97"15,0 0-97-15,5-7 98 0,11-2-98 0,-16 9 90 16,0 0-90-16,12-8 90 0,2 1-90 0,-14 7 61 16,0 0-61-16,14-9 62 0,5 3-62 0,-19 6 32 0,0 0-32 15,21-2 33-15,5-2-33 0,-26 4 23 0,0 0-23 16,26-3 24-16,7 3-24 0,-33 0 16 0,0 0-16 15,32 0 17-15,4 3-17 0,-36-3 10 0,0 0-10 0,35 0 10 16,2 4-10-16,-37-4 40 0,0 0-40 0,34 2 40 16,-4-2-40-16,-30 0 11 0,0 0-11 0,26 3 11 15,-5-3-11-15,-21 0 21 0,0 0-21 0,17-3 21 16,-4 1-21-16,-13 2 8 0,0 0-8 0,8-4 9 16,-4 1-9-16,-4 3-4 0,0 0 4 0,0-3-3 15,-7-6 3-15,7 9-173 0,0 0 173 0,-11-8-172 16,-4-4 172-16,-11-11-680 0</inkml:trace>
  <inkml:trace contextRef="#ctx0" brushRef="#br2" timeOffset="-72243.93">11285 726 135 0,'0'0'0'0,"0"0"112"15,0 0-112-15,9-5 113 0,3-3-113 0,-12 8 111 16,0 0-111-16,13-7 111 0,0-2-111 0,-13 9 85 16,0 0-85-16,18-3 86 0,6-1-86 0,-24 4 64 15,0 0-64-15,26-3 64 0,4 1-64 0,-30 2 48 0,0 0-48 16,33 0 49-16,-2-3-49 0,-31 3 36 0,0 0-36 15,37 0 37-15,-2-4-37 0,-35 4 34 0,0 0-34 0,33 0 34 16,-2-3-34-16,-31 3 43 0,0 0-43 0,28-2 44 16,-5-1-44-16,-23 3 25 0,0 0-25 0,21 0 26 15,-9-4-26-15,-12 4-21 0,0 0 21 0,12 0-21 16,-3-3 21-16,-9 3-115 0,0 0 115 0,2-2-115 16,-1-1 115-16,5-4-650 0</inkml:trace>
  <inkml:trace contextRef="#ctx0" brushRef="#br2" timeOffset="-71718.52">11813 1031 270 0,'0'0'0'0,"0"0"87"0,0 0-87 16,-1 2 88-16,-6 5-88 0,7-7 67 0,0 0-67 15,-6 12 67-15,3 0-67 0,3-12 64 0,0 0-64 16,-2 19 64-16,2 1-64 0,0-20 52 0,0 0-52 0,2 28 53 16,5 3-53-16,-7-31 38 0,0 0-38 0,9 32 38 15,4-1-38-15,-13-31 35 0,0 0-35 0,18 24 35 16,1-4-35-16,-19-20 22 0,0 0-22 0,23 14 23 16,1-9-23-16,-24-5 18 0,0 0-18 0,24-3 18 15,3-13-18-15,-27 16 40 0,0 0-40 0,19-17 41 16,0-7-41-16,-19 24 37 0,0 0-37 0,14-22 37 15,-2-5-37-15,-12 27 23 0,0 0-23 0,4-28 24 16,-8 1-24-16,4 27 29 0,0 0-29 0,-7-21 29 16,-7 6-29-16,14 15 13 0,0 0-13 0,-17-12 13 15,-8 3-13-15,25 9 11 0,0 0-11 0,-19-3 11 16,4-1-11-16,15 4 1 0,0 0-1 0,-18 4 2 0,6-1-2 16,12-3-39-16,0 0 39 0,-9 5-39 0,0 6 39 15,9-11-167-15,0 0 167 0,-7 8-167 0,7 1 167 16,-5 10-602-16</inkml:trace>
  <inkml:trace contextRef="#ctx0" brushRef="#br2" timeOffset="-71358.45">12122 1052 572 0,'-4'0'0'0,"4"0"109"0,0 0-109 0,-3 12 109 16,-3 7-109-16,6-19 80 0,0 0-80 0,-1 13 81 15,1 3-81-15,0-16 44 0,0 0-44 0,5 22 44 16,7 2-44-16,-12-24 24 0,0 0-24 0,9 27 25 16,0 1-25-16,-9-28 24 0,0 0-24 0,13 27 25 15,3-3-25-15,-16-24 22 0,0 0-22 0,14 21 23 16,2-9-23-16,-16-12 34 0,0 0-34 0,12 3 35 15,5-8-35-15,-17 5 12 0,0 0-12 0,14-12 12 16,2-10-12-16,-16 22 30 0,0 0-30 0,12-24 30 16,2-4-30-16,-14 28 18 0,0 0-18 0,9-27 19 15,-2 0-19-15,-7 27 10 0,0 0-10 0,5-24 11 16,-5 3-11-16,0 21-77 0,0 0 77 0,0-15-76 16,0 3 76-16,0 12-135 0,0 0 135 0,0-11-135 0,-3 6 135 15,-1-10-634-15</inkml:trace>
  <inkml:trace contextRef="#ctx0" brushRef="#br2" timeOffset="-71117.63">12388 899 438 0,'-3'4'0'0,"3"-4"111"16,0 0-111-16,3 12 111 0,-1 0-111 0,-2-12 114 15,0 0-114-15,3 10 114 0,-3 2-114 0,0-12 106 16,0 0-106-16,-5 21 106 0,-2 9-106 0,7-30 63 15,0 0-63-15,-5 33 64 0,-2 6-64 0,7-39 50 0,0 0-50 16,-2 38 50-16,-1 2-50 0,3-40 22 0,0 0-22 16,-4 32 23-16,8-5-23 0,-4-27 5 0,0 0-5 15,0 21 6-15,0-6-6 0,0-15-34 0,0 0 34 0,0 0-33 16,3-8 33-16,-3 8-166 0,0 0 166 0,2-19-165 16,-2-10 165-16,2-17-638 0</inkml:trace>
  <inkml:trace contextRef="#ctx0" brushRef="#br2" timeOffset="-70967.03">12195 797 919 0,'3'3'0'0,"-3"-3"96"0,0 0-96 0,26 9 96 16,16 3-96-16,-42-12 72 0,0 0-72 0,47 15 72 15,11-3-72-15,-58-12-196 0,0 0 196 0,57 12-196 0,2-2 196 16,58 14-539-16</inkml:trace>
  <inkml:trace contextRef="#ctx0" brushRef="#br2" timeOffset="-69481.77">18512 6273 169 0,'0'0'0'0,"-4"2"0"16,-1 2 0-16,5-4 121 0,0 0-121 0,5 3 122 0,4-3-122 15,-9 0 114-15,0 0-114 0,5 0 115 0,2 0-115 16,-7 0 87-16,0 0-87 0,9 9 88 0,-6 6-88 16,-3-15 59-16,0 0-59 0,6 24 59 0,2 9-59 0,-8-33 52 15,0 0-52-15,4 34 53 0,1 0-53 0,-5-34 21 16,0 0-21-16,5 38 21 0,-1 3-21 0,-4-41 12 16,0 0-12-16,3 39 13 0,2 1-13 0,-5-40 27 15,0 0-27-15,4 32 27 0,-2-9-27 0,-2-23 1 16,0 0-1-16,1 24 2 0,-1-9-2 0,0-15 6 15,0 0-6-15,0 17 7 0,0-8-7 0,0-9 14 16,0 0-14-16,0 6 15 0,2-2-15 0,-2-4 14 0,0 0-14 16,7-9 15-16,2-6-15 0,-9 15 4 0,0 0-4 15,8-19 4-15,5-8-4 0,-13 27 13 0,0 0-13 16,12-31 14-16,2-2-14 0,-14 33 3 0,0 0-3 0,15-36 4 16,5-1-4-16,-20 37 2 0,0 0-2 0,19-40 3 15,2 1-3-15,-21 39 18 0,0 0-18 0,22-40 18 16,3 1-18-16,-25 39 13 0,0 0-13 0,26-36 14 15,3 0-14-15,-29 36 9 0,0 0-9 0,25-31 10 16,1 0-10-16,-26 31 17 0,0 0-17 0,23-24 17 16,-4 0-17-16,-19 24 8 0,0 0-8 0,16-15 8 15,-4 0-8-15,-12 15-1 0,0 0 1 0,10-9-1 16,-3 2 1-16,-7 7-108 0,0 0 108 0,7-2-107 16,-3-1 107-16,-4 3-158 0,0 0 158 0,10-3-158 15,2-1 158-15,13-1-561 0</inkml:trace>
  <inkml:trace contextRef="#ctx0" brushRef="#br2" timeOffset="-68941.2">19069 6642 214 0,'0'0'0'16,"0"-9"0"-16,0-8 0 0,0 17 132 0,0 0-132 0,0-7 132 15,0-1-132-15,0 8 102 0,0 0-102 0,0-4 102 16,-2 4-102-16,2 0 80 0,0 0-80 0,-1 4 81 15,-1-1-81-15,2-3 61 0,0 0-61 0,-9 14 62 16,1 5-62-16,8-19 46 0,0 0-46 0,-4 27 47 16,-3 9-47-16,7-36 47 0,0 0-47 0,-2 31 48 15,4 5-48-15,-2-36 41 0,0 0-41 0,7 32 42 16,7 3-42-16,-14-35 18 0,0 0-18 0,17 31 18 16,8-8-18-16,-25-23 7 0,0 0-7 0,26 16 7 15,4-8-7-15,-30-8 9 0,0 0-9 0,27-3 9 16,3-11-9-16,-30 14 22 0,0 0-22 0,26-18 23 15,-1-13-23-15,-25 31 12 0,0 0-12 0,19-29 13 16,-4-2-13-16,-15 31 18 0,0 0-18 0,4-28 18 0,-6-3-18 16,2 31 24-16,0 0-24 0,-10-24 25 0,-9 0-25 15,19 24 3-15,0 0-3 0,-27-18 3 0,-4 2-3 0,31 16 7 16,0 0-7-16,-26-8 7 0,1-1-7 0,25 9 3 16,0 0-3-16,-26 9 4 0,2 6-4 0,24-15-20 15,0 0 20-15,-21 21-20 0,5 6 20 0,16-27-125 16,0 0 125-16,-10 24-124 0,1 0 124 0,9-24-175 15,0 0 175-15,4 24-174 0,6 2 174 0,4 22-534 16</inkml:trace>
  <inkml:trace contextRef="#ctx0" brushRef="#br2" timeOffset="-68521.33">19560 6566 393 0,'0'0'0'0,"-7"7"0"16,-3 5 0-16,10-12 67 0,0 0-67 0,-2 4 67 16,4-8-67-16,-2 4 91 0,0 0-91 0,0 0 92 15,7 2-92-15,-7-2 90 0,0 0-90 0,3 7 91 16,-1 0-91-16,-2-7 69 0,0 0-69 0,2 20 70 15,-2 8-70-15,0-28 56 0,0 0-56 0,0 32 57 16,3 6-57-16,-3-38 46 0,0 0-46 0,4 36 46 0,5 0-46 16,-9-36 6-16,0 0-6 0,12 34 6 0,2-6-6 15,-14-28 20-15,0 0-20 0,17 24 20 0,4-9-20 16,-21-15 22-16,0 0-22 0,21 5 22 0,2-8-22 0,-23 3 13 16,0 0-13-16,24-14 14 0,-1-10-14 0,-23 24 28 15,0 0-28-15,22-27 28 0,1-8-28 0,-23 35 12 16,0 0-12-16,17-36 12 0,1-1-12 0,-18 37 5 15,0 0-5-15,15-33 5 0,-2-1-5 0,-13 34 23 16,0 0-23-16,8-29 24 0,-1 5-24 0,-7 24-29 16,0 0 29-16,7-19-29 0,0 3 29 0,-7 16-176 15,0 0 176-15,7-8-175 0,0 1 175 0,5-8-711 16</inkml:trace>
  <inkml:trace contextRef="#ctx0" brushRef="#br2" timeOffset="-68190.25">20100 6443 729 0,'0'0'0'0,"-10"5"0"16,-9-1 0-16,19-4 109 0,0 0-109 0,-5 8 109 15,5 2-109-15,0-10 99 0,0 0-99 0,0 11 100 16,1 2-100-16,-1-13 83 0,0 0-83 0,4 21 83 0,1 6-83 16,-5-27 47-16,0 0-47 0,2 31 47 0,0 9-47 15,-2-40 38-15,0 0-38 0,0 39 38 0,-2 6-38 16,2-45 25-16,0 0-25 0,0 42 26 0,2 1-26 0,-2-43 26 16,0 0-26-16,1 33 26 0,3-6-26 0,-4-27 0 15,0 0 0-15,2 23 0 0,1-6 0 16,-3-17-15-16,0 0 15 0,2 10-15 0,1-8 15 0,-3-2-203 15,0 0 203-15,0-9-202 0,0-11 202 0,0-8-752 16</inkml:trace>
  <inkml:trace contextRef="#ctx0" brushRef="#br2" timeOffset="-67936.34">19790 6512 886 0,'0'0'0'0,"9"0"0"16,7 0 0-16,-16 0 148 0,0 0-148 0,5-2 148 16,-2-2-148-16,-3 4 138 0,0 0-138 0,2-3 138 15,5-6-138-15,-7 9 102 0,0 0-102 0,12-6 103 16,8-3-103-16,-20 9 58 0,0 0-58 0,29-3 58 16,11-4-58-16,-40 7 36 0,0 0-36 0,49-5 36 15,9-4-36-15,-58 9 4 0,0 0-4 0,60-12 5 16,7-3-5-16,-67 15-38 0,0 0 38 0,64-23-38 15,-3-1 38-15,-61 24-122 0,0 0 122 0,126-44-1147 16,-252 88 1147-16</inkml:trace>
  <inkml:trace contextRef="#ctx0" brushRef="#br1" timeOffset="-52007.98">12160 2217 214 0,'0'0'0'16,"0"0"64"-16,0 0-64 0,0-7 65 0,3-2-65 15,-3 9 60-15,0 0-60 0,0-3 60 0,0-2-60 16,0 5 65-16,0 0-65 0,0 0 65 0,-3-4-65 0,3 4 63 16,0 0-63-16,0 0 64 0,0 0-64 0,0 0 47 15,0 0-47-15,0 0 47 0,3 4-47 0,-3-4 43 16,0 0-43-16,2 2 44 0,2 1-44 0,-4-3 35 16,0 0-35-16,5 3 36 0,2 4-36 0,-7-7 39 15,0 0-39-15,9 2 39 0,3 1-39 0,-12-3 24 16,0 0-24-16,12 4 25 0,5-4-25 0,-17 0 10 15,0 0-10-15,18 0 10 0,-1-4-10 0,-17 4 12 0,0 0-12 16,21-3 12-16,-3 1-12 0,-18 2 15 0,0 0-15 16,20-7 15-16,5 4-15 0,-25 3 14 0,0 0-14 15,22-5 15-15,3-2-15 0,-25 7 15 0,0 0-15 0,21-9 16 16,-4 3-16-16,-17 6 16 0,0 0-16 0,21-6 17 16,0 0-17-16,-21 6 15 0,0 0-15 0,21-9 16 15,-2 6-16-15,-19 3 26 0,0 0-26 0,21-6 26 16,0 0-26-16,-21 6 20 0,0 0-20 0,21-4 20 15,-6 2-20-15,-15 2 10 0,0 0-10 0,20-3 10 16,-1 3-10-16,-19 0 18 0,0 0-18 0,22-3 18 16,-1 3-18-16,-21 0 14 0,0 0-14 0,21 0 15 15,0 0-15-15,-21 0 4 0,0 0-4 0,19-4 4 16,2 1-4-16,-21 3 13 0,0 0-13 0,25-2 14 16,-4-1-14-16,-21 3 8 0,0 0-8 0,24-4 9 15,2-1-9-15,-26 5 8 0,0 0-8 0,26-3 9 0,0 3-9 16,-26 0 3-16,0 0-3 0,28-4 4 0,0-1-4 15,-28 5 6-15,0 0-6 0,28-3 6 0,2-4-6 16,-30 7 3-16,0 0-3 0,26-5 3 0,-2 1-3 0,-24 4 1 16,0 0-1-16,26-3 2 0,-3-1-2 0,-23 4 4 15,0 0-4-15,21-1 5 0,0 1-5 0,-21 0 12 16,0 0-12-16,21 0 12 0,-1 0-12 0,-20 0 8 16,0 0-8-16,23 0 9 0,2 0-9 0,-25 0 3 15,0 0-3-15,22 0 4 0,6-4-4 0,-28 4 13 16,0 0-13-16,26 0 13 0,4 4-13 0,-30-4 0 15,0 0 0-15,24 0 1 0,4 1-1 0,-28-1 3 0,0 0-3 16,28 4 4-16,-4-4-4 0,-24 0 5 0,0 0-5 16,26 3 6-16,1-3-6 0,-27 0 0 0,0 0 0 15,20 4 1-15,1-3-1 0,-21-1 2 0,0 0-2 0,21 4 3 16,-2-1-3-16,-19-3 1 0,0 0-1 0,21 4 2 16,0-1-2-16,-21-3 0 0,0 0 0 0,21 2 0 15,0 1 0-15,-21-3 3 0,0 0-3 0,23 0 4 16,1 4-4-16,-24-4 0 0,0 0 0 0,26 3 0 15,2-1 0-15,-28-2-1 0,0 0 1 0,26 3 0 16,0-3 0-16,-26 0 5 0,0 0-5 0,27 0 6 16,0 0-6-16,-27 0 15 0,0 0-15 0,30 0 15 15,0 0-15-15,-30 0 1 0,0 0-1 0,22 0 1 16,3 0-1-16,-25 0 5 0,0 0-5 0,21-3 5 16,1 1-5-16,-22 2 2 0,0 0-2 0,25-3 2 15,-5-1-2-15,-20 4 1 0,0 0-1 0,23-5 2 0,2 2-2 16,-25 3 1-16,0 0-1 0,29-4 1 0,1 1-1 15,-30 3 1-15,0 0-1 0,29-5 1 0,6 5-1 16,-35 0 0-16,0 0 0 0,33-4 0 0,-1 1 0 0,-32 3 2 16,0 0-2-16,33-4 2 0,-4-1-2 0,-29 5 1 15,0 0-1-15,30-3 2 0,0-4-2 0,-30 7 1 16,0 0-1-16,29-5 2 0,-3 1-2 0,-26 4 10 16,0 0-10-16,28-5 10 0,-2-2-10 0,-26 7 0 15,0 0 0-15,30-8 1 0,-2 1-1 0,-28 7 0 16,0 0 0-16,31-5 0 0,4-2 0 0,-35 7 6 15,0 0-6-15,31-5 7 0,3 1-7 0,-34 4 3 0,0 0-3 16,33-3 4-16,1 3-4 0,-34 0 2 0,0 0-2 16,34-3 3-16,-5 1-3 0,-29 2 5 0,0 0-5 15,26 0 6-15,2 0-6 0,-28 0 0 0,0 0 0 0,28 0 1 16,0 2-1-16,-28-2 0 0,0 0 0 0,26 3 0 16,0-3 0-16,-26 0 0 0,0 0 0 0,28 3 0 15,2-3 0-15,-30 0 1 0,0 0-1 0,31 0 2 16,2 0-2-16,-33 0 1 0,0 0-1 0,33 4 2 15,2 1-2-15,-35-5 1 0,0 0-1 0,31 7 2 16,3-2-2-16,-34-5 0 0,0 0 0 0,33 3 0 16,-4 4 0-16,-29-7 3 0,0 0-3 0,30 5 3 15,-4 2-3-15,-26-7 2 0,0 0-2 0,30 5 2 16,-4-1-2-16,-26-4 0 0,0 0 0 0,29 0 0 16,1 3 0-16,-30-3 5 0,0 0-5 0,30 0 5 15,-1 0-5-15,-29 0 2 0,0 0-2 0,30 0 3 16,3 2-3-16,-33-2 2 0,0 0-2 0,28 3 2 0,1 1-2 15,-29-4 1-15,0 0-1 0,28 7 2 0,2-2-2 16,-30-5 0-16,0 0 0 0,26 7 0 0,4-2 0 0,-30-5 0 16,0 0 0-16,29 7 1 0,1-2-1 0,-30-5 3 15,0 0-3-15,26 7 3 0,2-2-3 0,-28-5 0 16,0 0 0-16,30 7 0 0,1-4 0 0,-31-3 2 16,0 0-2-16,33 5 2 0,-2-1-2 0,-31-4 1 15,0 0-1-15,37 0 2 0,1 3-2 0,-38-3 1 16,0 0-1-16,39 0 1 0,-5-3-1 0,-34 3 8 15,0 0-8-15,35 0 9 0,-2 0-9 0,-33 0 0 16,0 0 0-16,33-4 1 0,-3 1-1 0,-30 3 0 0,0 0 0 16,31-2 1-16,3-1-1 0,-34 3 3 0,0 0-3 15,33-4 3-15,1 1-3 0,-34 3 0 0,0 0 0 0,37-2 0 16,3-1 0-16,-40 3-1 0,0 0 1 0,38-4 0 16,1-1 0-16,-39 5 4 0,0 0-4 0,36-3 4 15,-3-1-4-15,-33 4 3 0,0 0-3 0,35 0 3 16,-2 0-3-16,-33 0 2 0,0 0-2 0,35 0 3 15,-3 0-3-15,-32 0 2 0,0 0-2 0,33 0 2 16,2 0-2-16,-35 0 0 0,0 0 0 0,36 0 0 16,2-3 0-16,-38 3 3 0,0 0-3 0,39 0 3 15,-1-4-3-15,-38 4 0 0,0 0 0 0,37 0 1 16,-2 0-1-16,-35 0 0 0,0 0 0 0,31 4 0 16,0-4 0-16,-31 0 6 0,0 0-6 0,32 3 6 15,-3 1-6-15,-29-4 0 0,0 0 0 0,30 3 1 16,-1-1-1-16,-29-2 3 0,0 0-3 0,32 3 3 0,4-3-3 15,-36 0 11-15,0 0-11 0,34 0 11 0,4 0-11 16,-38 0 1-16,0 0-1 0,38 0 1 0,0 0-1 16,-38 0 1-16,0 0-1 0,34 0 1 0,-5 4-1 0,-29-4 0 15,0 0 0-15,30 3 0 0,-2-1 0 0,-28-2-1 16,0 0 1-16,24 3 0 0,-1 1 0 0,-23-4-1 16,0 0 1-16,22 3 0 0,1 2 0 0,-23-5-1 15,0 0 1-15,23 4 0 0,-2-1 0 0,-21-3 0 16,0 0 0-16,20 3 0 0,5-1 0 0,-25-2 0 15,0 0 0-15,19 4 0 0,0-1 0 0,-19-3 0 16,0 0 0-16,18 3 0 0,-1 3 0 0,-17-6 0 0,0 0 0 16,16 6 1-16,1 0-1 0,-17-6 13 0,0 0-13 15,18 6 13-15,2-2-13 0,-20-4 1 0,0 0-1 16,21 5 1-16,-3 2-1 0,-18-7 0 0,0 0 0 0,17 5 0 16,1 2 0-16,-18-7 1 0,0 0-1 0,17 0 1 15,-1 0-1-15,-16 0 0 0,0 0 0 0,14 0 0 16,-2 0 0-16,-12 0 0 0,0 0 0 0,16 0 0 15,1 0 0-15,-17 0-2 0,0 0 2 0,14 0-1 16,-2 5 1-16,-12-5-2 0,0 0 2 0,14 3-1 16,0 1 1-16,-14-4 0 0,0 0 0 0,16 3 0 15,3-1 0-15,-19-2-1 0,0 0 1 0,19 3-1 16,5 4 1-16,-24-7 0 0,0 0 0 0,25 5 0 16,-1 2 0-16,-24-7-1 0,0 0 1 0,25 4 0 15,-3 1 0-15,-22-5-4 0,0 0 4 0,26 3-3 16,-1-3 3-16,-25 0-2 0,0 0 2 0,26 4-2 15,0 1 2-15,-26-5-2 0,0 0 2 0,23 7-2 0,-4-2 2 16,-19-5-5-16,0 0 5 0,17 7-4 0,1 1 4 16,-18-8-1-16,0 0 1 0,17 4 0 0,2-1 0 0,-19-3 0 15,0 0 0-15,18 5 0 0,-1-1 0 0,-17-4 0 16,0 0 0-16,12 0 0 0,0 0 0 0,-12 0 0 16,0 0 0-16,14-4 1 0,-1 1-1 0,-13 3 0 15,0 0 0-15,17-5 0 0,-3-4 0 0,-14 9 0 16,0 0 0-16,17-7 1 0,4-1-1 0,-21 8 3 15,0 0-3-15,19-11 4 0,2 3-4 0,-21 8 0 16,0 0 0-16,19-12 0 0,1 0 0 0,-20 12-7 0,0 0 7 16,19-12-7-16,2 0 7 0,-21 12-118 15,0 0 118-15,14-16-118 0,-4 1 118 0,-10 15-143 0,0 0 143 16,26-27-1065-16,-52 54 1065 0</inkml:trace>
  <inkml:trace contextRef="#ctx0" brushRef="#br1" timeOffset="-48537.47">19722 1804 729 0,'0'0'0'0,"0"0"-54"0,0 0 54 0,0 0-53 15,0 0 53-15,0 0 0 0,0 0 0 0,0 0 1 16,0 0-1-16,0 0 32 0,0 0-32 0,0 0 33 0,0 0-33 16,0 0 51-16,0 0-51 0,0 0 51 0,0 0-51 15,0 0 65-15,0 0-65 0,0 0 65 0,-7 24-65 16,7-24 54-16,0 0-54 0,-5 31 55 0,0 8-55 0,5-39 46 15,0 0-46-15,-5 43 47 0,1 5-47 0,4-48 12 16,0 0-12-16,-7 51 13 0,2 4-13 0,5-55 48 16,0 0-48-16,-5 55 49 0,-2 0-49 0,7-55 22 15,0 0-22-15,-5 48 23 0,-1-12-23 0,6-36 18 16,0 0-18-16,-3 34 19 0,0-10-19 0,3-24 35 16,0 0-35-16,-4 19 36 0,2-4-36 0,2-15 18 15,0 0-18-15,-1 9 19 0,-1-1-19 0,2-8 11 16,0 0-11-16,0 0 11 0,2-8-11 0,-2 8 5 0,0 0-5 15,1-12 6-15,3-4-6 0,-4 16-46 0,0 0 46 16,5-15-46-16,-2 0 46 0,-3 15-152 0,0 0 152 16,6-12-151-16,-5 0 151 0,6-12-707 0</inkml:trace>
  <inkml:trace contextRef="#ctx0" brushRef="#br1" timeOffset="-48177.89">19783 2195 673 0,'0'0'0'15,"0"0"114"-15,0 0-114 0,14-12 114 0,9-6-114 0,-23 18 87 16,0 0-87-16,21-18 87 0,2 0-87 0,-23 18 52 16,0 0-52-16,20-18 52 0,5-1-52 0,-25 19 10 15,0 0-10-15,17-17 10 0,2 1-10 0,-19 16 12 16,0 0-12-16,18-15 12 0,-1-1-12 0,-17 16 8 16,0 0-8-16,14-12 8 0,0-3-8 0,-14 15 8 15,0 0-8-15,11-9 8 0,-1-3-8 0,-10 12 8 16,0 0-8-16,7-6 8 0,-3 2-8 0,-4 4-17 0,0 0 17 15,5-2-16-15,-5-1 16 0,0 3-158 0,0 0 158 16,0 0-158-16,0 0 158 0,0 0-592 0</inkml:trace>
  <inkml:trace contextRef="#ctx0" brushRef="#br1" timeOffset="-47832.99">19876 2147 505 0,'3'-6'0'0,"-3"6"146"0,0 0-146 0,7-3 147 16,2-4-147-16,-9 7 124 0,0 0-124 0,7-2 125 16,0 4-125-16,-7-2 73 0,0 0-73 0,9 7 74 15,-1 5-74-15,-8-12 40 0,0 0-40 0,12 12 41 0,1 0-41 16,-13-12 35-16,0 0-35 0,17 19 35 0,4 1-35 15,-21-20 13-15,0 0-13 0,21 24 13 0,5 0-13 16,-26-24 30-16,0 0-30 0,23 26 30 0,1-2-30 0,-24-24 18 16,0 0-18-16,21 21 19 0,-4-3-19 0,-17-18 41 15,0 0-41-15,14 21 41 0,-1-6-41 0,-13-15 3 16,0 0-3-16,8 16 3 0,-1-8-3 0,-7-8 16 16,0 0-16-16,4 11 17 0,-3-6-17 0,-1-5-107 15,0 0 107-15,0 3-106 0,0 1 106 0,0-4-114 16,0 0 114-16,0 5-832 0,0-10 832 0</inkml:trace>
  <inkml:trace contextRef="#ctx0" brushRef="#br1" timeOffset="-46811.72">20473 2320 348 0,'0'0'0'0,"0"0"113"0,0 0-113 0,0 0 113 15,0 0-113-15,0 0 93 0,0 0-93 0,0 0 93 16,0 0-93-16,0 0 89 0,0 0-89 0,0 0 90 15,-7 42-90-15,7-42 71 0,0 0-71 0,-1 28 71 16,-5 3-71-16,6-31 33 0,0 0-33 0,-1 32 33 16,-1 8-33-16,2-40 27 0,0 0-27 0,0 30 27 15,0-2-27-15,0-28 15 0,0 0-15 0,0 24 15 16,0-4-15-16,0-20 18 0,0 0-18 0,0 16 18 16,0-4-18-16,0-12 1 0,0 0-1 0,-4 7 1 15,3-2-1-15,1-5 4 0,0 0-4 0,0 0 4 16,-4 0-4-16,4 0-65 0,0 0 65 0,-3-12-64 0,-3-9 64 15,6 21-161-15,0 0 161 0,-3-24-160 0,3-7 160 16,-7-27-521-16</inkml:trace>
  <inkml:trace contextRef="#ctx0" brushRef="#br1" timeOffset="-46452.03">20465 2374 393 0,'0'0'0'0,"0"0"95"16,0 0-95-16,12 9 95 0,14 6-95 0,-26-15 92 15,0 0-92-15,21 12 92 0,-2-5-92 0,-19-7 93 16,0 0-93-16,21 5 94 0,2-1-94 0,-23-4 81 0,0 0-81 16,20-5 82-16,0-6-82 0,-20 11 53 0,0 0-53 15,17-12 53-15,0-8-53 0,-17 20 35 0,0 0-35 16,14-19 35-16,0-5-35 0,-14 24 34 0,0 0-34 16,9-15 34-16,-4-4-34 0,-5 19 0 0,0 0 0 0,4-14 1 15,-3 4-1-15,-1 10 16 0,0 0-16 0,2-5 17 16,-2-2-17-16,0 7 24 0,0 0-24 0,-7 10 25 15,-3 11-25-15,10-21 2 0,0 0-2 0,-9 27 3 16,-1 6-3-16,10-33 7 0,0 0-7 0,-6 34 8 16,-1 5-8-16,7-39 8 0,0 0-8 0,-1 33 8 15,1-2-8-15,0-31 3 0,0 0-3 0,0 27 3 16,3-6-3-16,-3-21 2 0,0 0-2 0,5 18 2 16,1-6-2-16,-6-12 0 0,0 0 0 0,7 4 0 15,1-4 0-15,-8 0-129 0,0 0 129 0,6-9-129 16,2-6 129-16,-8 15-140 0,0 0 140 0,4-19-140 0,-4-5 140 15,3-19-619-15</inkml:trace>
  <inkml:trace contextRef="#ctx0" brushRef="#br1" timeOffset="-46016.2">21264 1950 225 0,'0'0'0'0,"0"0"105"0,0 0-105 0,2 6 105 16,3 8-105-16,-5-14 102 0,0 0-102 0,4 14 103 15,1-6-103-15,-5-8 84 0,0 0-84 0,5 24 84 16,2 4-84-16,-7-28 61 0,0 0-61 0,2 36 62 16,1 3-62-16,-3-39 47 0,0 0-47 0,0 50 48 15,-1 6-48-15,1-56 36 0,0 0-36 0,-2 55 37 16,0 0-37-16,2-55 24 0,0 0-24 0,-3 48 25 0,1-2-25 15,2-46 10-15,0 0-10 0,0 36 10 16,2-5-10-16,-2-31 11 0,0 0-11 0,0 24 11 0,3-5-11 16,-3-19-1-16,0 0 1 0,0 12-1 0,-3-4 1 0,3-8-158 15,0 0 158-15,-4 0-158 0,-1-6 158 0,-4 0-555 16</inkml:trace>
  <inkml:trace contextRef="#ctx0" brushRef="#br1" timeOffset="-45730.95">21067 2592 270 0,'6'-2'0'0,"-6"2"93"0,0 0-93 16,10-3 93-16,4-4-93 0,-14 7 130 0,0 0-130 16,9-2 130-16,-2-1-130 0,-7 3 106 0,0 0-106 0,10-4 106 15,4 1-106-15,-14 3 90 0,0 0-90 0,23-2 90 16,5 2-90-16,-28 0 57 0,0 0-57 0,29 0 57 15,3 0-57-15,-32 0 35 0,0 0-35 0,29 2 36 16,1 1-36-16,-30-3 34 0,0 0-34 0,28 4 34 16,0-1-34-16,-28-3 7 0,0 0-7 0,20 5 7 15,-2-5-7-15,-18 0 11 0,0 0-11 0,14 0 11 16,-2-3-11-16,-12 3 4 0,0 0-4 0,3-2 4 16,-1-1-4-16,-2 3-148 0,0 0 148 0,-5-9-148 15,-4-6 148-15,-8-13-735 0</inkml:trace>
  <inkml:trace contextRef="#ctx0" brushRef="#br1" timeOffset="-45445.72">20919 2064 505 0,'0'0'0'0,"0"0"34"15,0 0-34-15,6-1 35 0,2-3-35 0,-8 4 100 16,0 0-100-16,9-7 101 0,1 2-101 0,-10 5 91 15,0 0-91-15,14-3 91 0,7-1-91 0,-21 4 79 16,0 0-79-16,28 0 79 0,9 4-79 0,-37-4 87 16,0 0-87-16,36 3 88 0,3-1-88 0,-39-2 53 15,0 0-53-15,38 3 54 0,0 1-54 0,-38-4 28 0,0 0-28 16,32 0 28-16,-3-4-28 0,-29 4 18 0,0 0-18 16,28-3 18-16,-7-2-18 0,-21 5 9 0,0 0-9 15,19-4 10-15,-5-4-10 0,-14 8-50 0,0 0 50 0,11-4-50 16,-3-4 50-16,-8 8-140 0,0 0 140 0,7-4-140 15,-3 4 140-15,6-3-751 0</inkml:trace>
  <inkml:trace contextRef="#ctx0" brushRef="#br1" timeOffset="-45039.38">21701 2386 550 0,'0'0'0'0,"0"0"151"15,0 0-151-15,0 0 151 0,6 0-151 0,-6 0 94 16,0 0-94-16,0 0 95 0,5 7-95 0,-5-7 67 16,0 0-67-16,2 5 68 0,-2 4-68 0,0-9 47 15,0 0-47-15,0 19 47 0,1 1-47 0,-1-20 27 0,0 0-27 16,0 28 27-16,-1 6-27 0,1-34 34 16,0 0-34-16,-2 36 35 0,0 0-35 0,2-36 13 0,0 0-13 15,-2 31 13-15,2-4-13 0,0-27 20 0,0 0-20 0,2 24 20 16,0-2-20-16,-2-22 0 0,0 0 0 15,2 18 0-15,-1-8 0 0,-1-10-79 0,0 0 79 0,6-4-78 16,2-8 78-16,-8 12-124 0,0 0 124 0,6-15-124 16,2-12 124-16,8-16-700 0</inkml:trace>
  <inkml:trace contextRef="#ctx0" brushRef="#br1" timeOffset="-44739.05">21841 2520 539 0,'0'0'0'16,"0"0"127"-16,0 0-127 0,-4 3 128 0,1 3-128 0,3-6 116 15,0 0-116-15,-2 10 117 0,0 2-117 0,2-12 104 16,0 0-104-16,-1 12 104 0,-1 3-104 0,2-15 78 15,0 0-78-15,0 21 79 0,0-2-79 0,0-19 28 16,0 0-28-16,0 20 28 0,0 4-28 0,0-24 21 16,0 0-21-16,0 19 21 0,2 2-21 0,-2-21 16 15,0 0-16-15,3 15 17 0,2-3-17 0,-5-12-1 16,0 0 1-16,7 3-1 0,2-3 1 0,-9 0-152 0,0 0 152 16,9-6-151-16,1-8 151 0,9-8-816 0</inkml:trace>
  <inkml:trace contextRef="#ctx0" brushRef="#br1" timeOffset="-44485.13">21951 2407 471 0,'0'0'0'0,"0"0"143"0,0 0-143 0,17 10 143 15,13 2-143-15,-30-12 128 0,0 0-128 0,28 12 128 16,6 0-128-16,-34-12 90 0,0 0-90 0,30 12 90 15,3-5-90-15,-33-7 45 0,0 0-45 0,30 5 45 16,-1-5-45-16,-29 0 32 0,0 0-32 0,25 0 32 16,-3 0-32-16,-22 0 13 0,0 0-13 0,18-5 13 15,-1-2-13-15,-17 7 0 0,0 0 0 0,11-5 0 0,-1-5 0 16,-10 10-126-16,0 0 126 0,5-12-126 0,-1-9 126 0,-4 21-141 16,0 0 141-16,2-19-140 0,-2-1 140 0,1-23-535 15</inkml:trace>
  <inkml:trace contextRef="#ctx0" brushRef="#br1" timeOffset="-44272.71">22273 2354 583 0,'0'0'0'0,"0"0"132"16,0 0-132-16,-2 24 133 0,0 12-133 0,2-36 125 0,0 0-125 15,-1 39 126-15,-1 4-126 0,2-43 90 0,0 0-90 16,-2 43 90-16,-1-2-90 0,3-41 53 0,0 0-53 15,-4 38 54-15,-1-9-54 0,5-29 9 0,0 0-9 0,-3 22 10 16,1-7-10-16,2-15-97 0,0 0 97 0,-9 6-96 16,-1-12 96-16,10 6-146 0,0 0 146 0,-20-3-679 15,40 6 679-15</inkml:trace>
  <inkml:trace contextRef="#ctx0" brushRef="#br1" timeOffset="-44110.15">21801 2071 987 0,'0'0'0'0,"0"0"108"0,0 0-108 0,0 0 108 16,0 0-108-16,0 0 0 0,0 0 0 0,0 0 0 0,0 0 0 16,0 0-115-16,0 0 115 0,0 0-728 0,0 0 728 15</inkml:trace>
  <inkml:trace contextRef="#ctx0" brushRef="#br1" timeOffset="-39259.79">10726 6369 494 0,'0'0'0'0,"7"-6"0"16,-2 0 0-16,-5 6 8 0,0 0-8 0,7-5 9 0,2 2-9 16,-9 3 21-16,0 0-21 0,14-4 21 0,-2-4-21 15,-12 8 12-15,0 0-12 0,18-12 13 0,3-4-13 16,-21 16 34-16,0 0-34 0,24-25 34 0,7-4-34 0,-31 29 25 16,0 0-25-16,30-35 26 0,6-1-26 0,-36 36 46 15,0 0-46-15,41-39 46 0,4-6-46 0,-45 45 40 16,0 0-40-16,47-46 41 0,0-5-41 0,-47 51 46 15,0 0-46-15,61-62 46 0,9-10-46 0,-70 72 29 16,0 0-29-16,61-67 29 0,-2 4-29 0,-59 63 9 16,0 0-9-16,56-58 10 0,-2 3-10 0,-54 55 19 15,0 0-19-15,52-51 20 0,2 3-20 0,-54 48 38 0,0 0-38 16,47-52 38-16,-2 2-38 0,-45 50 11 16,0 0-11-16,44-44 11 0,-9-4-11 0,-35 48 13 0,0 0-13 15,26-34 14-15,-7 6-14 0,-19 28 26 0,0 0-26 0,17-24 26 16,-1 0-26-16,-16 24 6 0,0 0-6 0,14-19 6 15,-5 1-6-15,-9 18 1 0,0 0-1 0,8-12 1 16,-4 3-1-16,-4 9 1 0,0 0-1 0,3-5 1 16,-1 2-1-16,-2 3-130 0,0 0 130 0,0 0-129 15,0 0 129-15,0 0-153 0,0 0 153 0,-4 1-152 16,-1 1 152-16,-3 3-433 0</inkml:trace>
  <inkml:trace contextRef="#ctx0" brushRef="#br1" timeOffset="-38764.5">10204 5909 740 0,'0'0'0'0,"26"-9"0"0,15-10 0 0,-41 19 54 16,0 0-54-16,7 0 54 0,-17 5-54 0,10-5 77 0,0 0-77 16,0 0 78-16,7-8-78 0,-7 8 67 0,0 0-67 15,17-16 68-15,13-4-68 0,-30 20 45 0,0 0-45 16,30-33 46-16,4-8-46 0,-34 41 22 0,0 0-22 0,46-44 22 15,1-11-22-15,-47 55 12 0,0 0-12 0,69-74 13 16,19-13-13-16,-88 87 27 0,0 0-27 0,78-88 27 16,0-1-27-16,-78 89 11 0,0 0-11 0,74-84 11 15,-3 2-11-15,-71 82 5 0,0 0-5 0,71-75 5 16,6-2-5-16,-77 77 8 0,0 0-8 0,70-69 9 16,-6 6-9-16,-64 63 7 0,0 0-7 0,58-59 8 15,-6 8-8-15,-52 51 3 0,0 0-3 0,45-46 3 16,-6 5-3-16,-39 41 6 0,0 0-6 0,33-38 6 15,-5 5-6-15,-28 33 0 0,0 0 0 0,19-22 1 16,-11 10-1-16,-8 12-20 0,0 0 20 0,4-8-19 16,-2 1 19-16,-2 7-90 0,0 0 90 0,-2-2-90 0,-2-1 90 15,4 3-150-15,0 0 150 0,-8 0-150 0,-3 0 150 16,-8 0-590-16</inkml:trace>
  <inkml:trace contextRef="#ctx0" brushRef="#br1" timeOffset="-38344.62">10050 5079 662 0,'0'0'0'0,"9"-5"0"16,8-10 0-16,-17 15 56 0,0 0-56 0,21-21 57 15,9-6-57-15,-30 27 96 0,0 0-96 0,35-38 97 16,7-6-97-16,-42 44 110 0,0 0-110 0,45-48 111 16,7-11-111-16,-52 59 35 0,0 0-35 0,73-78 36 15,20-22-36-15,-93 100 26 0,0 0-26 0,92-97 26 16,11-6-26-16,-103 103 40 0,0 0-40 0,101-106 41 15,2-1-41-15,-103 107 6 0,0 0-6 0,102-102 6 16,3 4-6-16,-105 98 6 0,0 0-6 0,97-94 6 16,-3 6-6-16,-94 88 15 0,0 0-15 0,86-78 15 15,-3 7-15-15,-83 71-27 0,0 0 27 0,77-70-27 0,-5 3 27 16,-72 67-65-16,0 0 65 0,64-58-65 0,-12 10 65 16,-52 48-107-16,0 0 107 0,46-39-106 0,-8 3 106 0,-38 36-137 15,0 0 137-15,26-24-136 0,-5 8 136 0,29-23-489 16</inkml:trace>
  <inkml:trace contextRef="#ctx0" brushRef="#br1" timeOffset="-37803.5">10975 6931 684 0,'0'0'0'0,"0"0"0"0,0 0 0 16,0 0 59-16,0 0-59 0,0 0 60 0,21 0-60 15,-21 0 53-15,0 0-53 0,18-3 53 0,-1-6-53 0,-17 9 34 16,0 0-34-16,26-15 35 0,7-12-35 0,-33 27 48 15,0 0-48-15,35-31 49 0,7-12-49 0,-42 43 45 16,0 0-45-16,42-45 46 0,1-10-46 0,-43 55 30 16,0 0-30-16,51-59 30 0,3-7-30 0,-54 66 27 15,0 0-27-15,70-82 27 0,13-12-27 0,-83 94 3 16,0 0-3-16,77-84 4 0,-1-3-4 0,-76 87 15 16,0 0-15-16,68-77 15 0,-5 5-15 0,-63 72 1 15,0 0-1-15,61-67 1 0,2 3-1 0,-63 64 0 0,0 0 0 16,63-58 1-16,1 7-1 0,-64 51-97 0,0 0 97 15,52-48-96-15,-5 5 96 0,-47 43-134 0,0 0 134 16,32-34-134-16,-10 8 134 0,29-32-551 0</inkml:trace>
  <inkml:trace contextRef="#ctx0" brushRef="#br0" timeOffset="3121.48">13913 773 236 0,'0'0'0'0,"0"0"9"0,0 0-9 0,3-4 9 15,2 1-9-15,-5 3 75 0,0 0-75 0,5-2 75 0,2-5-75 16,-7 7 73-16,0 0-73 0,6-3 74 16,1 1-74-16,-7 2 59 0,0 0-59 0,1 0 60 0,3 0-60 0,-4 0 42 15,0 0-42-15,3 0 43 0,-1 0-43 0,-2 0 37 16,0 0-37-16,0 0 37 0,4 2-37 0,-4-2 33 15,0 0-33-15,0 7 33 0,0-4-33 0,0-3 32 16,0 0-32-16,-2 12 32 0,-2 3-32 0,4-15 38 16,0 0-38-16,-3 18 38 0,-1 0-38 0,4-18 44 15,0 0-44-15,-1 21 44 0,-6 1-44 0,7-22 35 16,0 0-35-16,-6 17 36 0,3 2-36 0,3-19 34 16,0 0-34-16,-5 21 34 0,1-6-34 0,4-15 22 15,0 0-22-15,-5 19 23 0,5-2-23 0,0-17 35 0,0 0-35 16,0 22 36-16,0 2-36 0,0-24 12 0,0 0-12 15,0 24 13-15,-3 0-13 0,3-24 20 0,0 0-20 0,0 23 20 16,0 4-20-16,0-27 15 0,0 0-15 0,0 28 15 16,0 1-15-16,0-29 9 0,0 0-9 0,0 30 10 15,0 6-10-15,0-36 9 0,0 0-9 0,-4 35 10 16,1-3-10-16,3-32 23 0,0 0-23 0,-2 35 24 16,-3-3-24-16,5-32 6 0,0 0-6 0,-4 31 7 15,4 1-7-15,0-32 9 0,0 0-9 0,-3 31 10 16,3 0-10-16,0-31 33 0,0 0-33 0,0 33 34 15,3-2-34-15,-3-31 0 0,0 0 0 0,0 30 0 16,0-6 0-16,0-24 2 0,0 0-2 0,0 28 2 16,2 1-2-16,-2-29 30 0,0 0-30 0,2 34 30 15,3-1-30-15,-5-33 4 0,0 0-4 0,0 31 4 16,3-1-4-16,-3-30 5 0,0 0-5 0,2 31 5 0,2-2-5 16,-4-29 22-16,0 0-22 0,0 31 22 0,3 0-22 15,-3-31 2-15,0 0-2 0,5 33 2 0,-1 1-2 16,-4-34 12-16,0 0-12 0,1 39 13 0,6 1-13 0,-7-40 9 15,0 0-9-15,2 39 9 0,0 2-9 0,-2-41 1 16,0 0-1-16,2 46 1 0,-2 1-1 0,0-47 3 16,0 0-3-16,0 48 3 0,0 0-3 0,0-48 11 15,0 0-11-15,0 49 11 0,-2-1-11 0,2-48 1 16,0 0-1-16,2 45 1 0,1 1-1 0,-3-46 3 16,0 0-3-16,0 46 4 0,0 2-4 0,0-48 0 15,0 0 0-15,0 48 1 0,-5-2-1 0,5-46-1 0,0 0 1 16,-4 52 0-16,1-1 0 0,3-51 1 0,0 0-1 15,-2 52 1-15,4 2-1 0,-2-54 1 0,0 0-1 0,-2 71 1 16,0 7-1-16,2-78 4 0,0 0-4 0,0 67 5 16,0 0-5-16,0-67 7 0,0 0-7 0,4 52 7 15,1-13-7-15,-5-39 0 0,0 0 0 0,7 44 0 16,-2-1 0-16,-5-43 0 0,0 0 0 0,7 47 0 16,-1 1 0-16,-6-48 0 0,0 0 0 0,3 47 0 15,-3 3 0-15,0-50 0 0,0 0 0 0,0 52 0 16,2-1 0-16,-2-51 2 0,0 0-2 0,2 48 3 15,-2 2-3-15,0-50 2 0,0 0-2 0,1 48 2 16,3 0-2-16,-4-48 0 0,0 0 0 0,0 49 0 16,-4-1 0-16,4-48 4 0,0 0-4 0,-1 45 4 15,-3 1-4-15,4-46 2 0,0 0-2 0,-3 46 3 16,-3-6-3-16,6-40 2 0,0 0-2 0,-3 41 2 0,-2-2-2 16,5-39 5-16,0 0-5 0,-7 43 5 0,3 3-5 15,4-46 6-15,0 0-6 0,-5 40 6 0,1-1-6 16,4-39 3-16,0 0-3 0,-8 39 3 0,-4 4-3 15,12-43 6-15,0 0-6 0,-11 40 6 0,2-4-6 0,9-36 7 16,0 0-7-16,-8 32 7 0,1-1-7 0,7-31 0 16,0 0 0-16,-9 36 1 0,0 2-1 0,9-38 0 15,0 0 0-15,-8 32 0 0,-1-1 0 0,9-31-1 16,0 0 1-16,-14 36 0 0,-2 3 0 0,16-39-1 16,0 0 1-16,-14 40 0 0,2-1 0 0,12-39 1 15,0 0-1-15,-16 40 2 0,4 2-2 0,12-42 12 16,0 0-12-16,-10 40 12 0,-1-4-12 0,11-36 1 0,0 0-1 15,-8 36 1-15,-1 3-1 0,9-39 1 0,0 0-1 16,-5 40 1-16,-1 1-1 0,6-41 8 0,0 0-8 16,-3 44 9-16,3-1-9 0,0-43 7 0,0 0-7 0,0 40 8 15,0-4-8-15,0-36 1 0,0 0-1 0,0 35 1 16,0 3-1-16,0-38 3 0,0 0-3 0,0 33 3 16,0-2-3-16,0-31 2 0,0 0-2 0,0 30 2 15,0 0-2-15,0-30 4 0,0 0-4 0,2 30 5 16,-1-2-5-16,-1-28 2 0,0 0-2 0,2 29 3 15,2 5-3-15,-4-34 1 0,0 0-1 0,0 36 2 16,0 4-2-16,0-40 4 0,0 0-4 0,0 36 5 16,1-2-5-16,-1-34 0 0,0 0 0 0,0 32 1 15,0 3-1-15,0-35-1 0,0 0 1 0,0 27 0 16,-1 0 0-16,1-27 0 0,0 0 0 0,0 28 0 16,1-4 0-16,-1-24 1 0,0 0-1 0,2 24 2 0,0-5-2 15,-2-19 1-15,0 0-1 0,3 20 2 0,-3-1-2 16,0-19 4-16,0 0-4 0,0 15 5 0,-3-1-5 15,3-14 0-15,0 0 0 0,-2 14 0 0,-1 0 0 0,3-14-7 16,0 0 7-16,0 12-7 0,-4 1 7 0,4-13-26 16,0 0 26-16,-2 12-25 0,1 0 25 0,1-12-121 15,0 0 121-15,-2 16-121 0,-3 4 121 0,5-20-178 16,0 0 178-16,-12 21-178 0,-13 6 178 0,-10 23-967 16</inkml:trace>
  <inkml:trace contextRef="#ctx0" brushRef="#br0" timeOffset="12714.9">19574 2780 102 0,'0'0'0'0,"9"-5"0"16,7-2 0-16,-16 7 36 0,0 0-36 0,14-8 36 16,7-1-36-16,-21 9 30 0,0 0-30 0,24-7 30 15,6-5-30-15,-30 12 56 0,0 0-56 0,31-6 57 16,6 0-57-16,-37 6 43 0,0 0-43 0,33-3 43 15,1 3-43-15,-34 0 70 0,0 0-70 0,34 3 70 16,-3 1-70-16,-31-4 41 0,0 0-41 0,30 5 42 0,-3 2-42 16,-27-7 48-16,0 0-48 0,28 5 49 0,0 2-49 15,-28-7 42-15,0 0-42 0,28 8 43 0,2 1-43 16,-30-9 51-16,0 0-51 0,31 10 52 0,0-1-52 0,-31-9 54 16,0 0-54-16,37 7 54 0,1-6-54 0,-38-1 38 15,0 0-38-15,40 4 39 0,0-4-39 0,-40 0 35 16,0 0-35-16,39-4 36 0,-1 3-36 0,-38 1 15 15,0 0-15-15,40-4 15 0,2 1-15 0,-42 3 12 16,0 0-12-16,42 0 13 0,5-4-13 0,-47 4 25 16,0 0-25-16,49 0 26 0,1 0-26 0,-50 0 12 15,0 0-12-15,45 0 12 0,-1 4-12 0,-44-4 35 16,0 0-35-16,42 3 35 0,-4 1-35 0,-38-4 28 0,0 0-28 16,42 5 28-16,-4 2-28 0,-38-7 23 0,0 0-23 15,42 8 24-15,2-3-24 0,-44-5 27 0,0 0-27 16,43 7 27-16,1 2-27 0,-44-9 13 0,0 0-13 0,43 7 14 15,-3 1-14-15,-40-8 5 0,0 0-5 0,40 7 6 16,-1-2-6-16,-39-5 23 0,0 0-23 0,36 10 24 16,1-1-24-16,-37-9 2 0,0 0-2 0,35 9 2 15,1-3-2-15,-36-6 2 0,0 0-2 0,33 4 3 16,4 1-3-16,-37-5 11 0,0 0-11 0,37 3 11 16,1 1-11-16,-38-4 0 0,0 0 0 0,35 5 1 15,0-2-1-15,-35-3 0 0,0 0 0 0,31 4 1 16,0 1-1-16,-31-5 13 0,0 0-13 0,28 7 14 15,-2-4-14-15,-26-3 0 0,0 0 0 0,25 5 0 16,-1 2 0-16,-24-7 1 0,0 0-1 0,19 5 1 16,-1 2-1-16,-18-7 1 0,0 0-1 0,14 9 1 15,1-2-1-15,-15-7 0 0,0 0 0 0,14 8 1 0,4-3-1 16,-18-5 0-16,0 0 0 0,19 7 1 0,0-3-1 16,-19-4 2-16,0 0-2 0,23 0 3 0,3 0-3 15,-26 0 0-15,0 0 0 0,24 0 0 0,2 0 0 0,-26 0 5 16,0 0-5-16,26-7 5 0,-1-2-5 0,-25 9-5 15,0 0 5-15,24-8-5 0,-1-4 5 0,-23 12-163 16,0 0 163-16,21-14-162 0,-4-3 162 0,-17 17-141 16,0 0 141-16,9-19-141 0,-9-5 141 0,9-22-732 15</inkml:trace>
  <inkml:trace contextRef="#ctx0" brushRef="#br0" timeOffset="21947.8">13306 6727 236 0,'0'0'0'0,"0"0"0"0,0 0 0 0,0 0 33 16,0 0-33-16,0 0 34 0,0 0-34 0,0 0 43 16,0 0-43-16,0 0 43 0,0 0-43 0,0 0 87 15,0 0-87-15,0 0 87 0,-1-20-87 0,1 20 82 16,0 0-82-16,-2-10 82 0,2 1-82 0,0 9 76 15,0 0-76-15,0-9 76 0,2-1-76 0,-2 10 70 16,0 0-70-16,1-5 70 0,3 2-70 0,-4 3 54 0,0 0-54 16,5 3 55-16,2 1-55 0,-7-4 45 0,0 0-45 15,5 11 46-15,7 10-46 0,-12-21 29 0,0 0-29 16,9 24 29-16,3 7-29 0,-12-31 39 0,0 0-39 0,11 32 40 16,-1 3-40-16,-10-35 38 0,0 0-38 0,9 31 39 15,-4-2-39-15,-5-29 33 0,0 0-33 0,7 25 34 16,0-1-34-16,-7-24 15 0,0 0-15 0,10 24 15 15,-1-5-15-15,-9-19 13 0,0 0-13 0,9 17 13 16,3-1-13-16,-12-16 25 0,0 0-25 0,12 12 26 16,2-7-26-16,-14-5 2 0,0 0-2 0,12 2 2 15,1-4-2-15,-13 2 2 0,0 0-2 0,14-5 3 16,-2-7-3-16,-12 12 28 0,0 0-28 0,10-16 28 16,1-4-28-16,-11 20 5 0,0 0-5 0,10-23 5 15,-1-4-5-15,-9 27 4 0,0 0-4 0,9-29 5 16,-2-2-5-16,-7 31 13 0,0 0-13 0,8-36 14 15,-3-2-14-15,-5 38 8 0,0 0-8 0,7-32 8 0,-5-4-8 16,-2 36 1-16,0 0-1 0,7-31 1 0,-3 0-1 16,-4 31 3-16,0 0-3 0,5-27 3 0,2 3-3 15,-7 24 11-15,0 0-11 0,5-21 11 0,4 2-11 0,-9 19 1 16,0 0-1-16,3-15 1 0,2 3-1 0,-5 12 1 16,0 0-1-16,6-9 1 0,1 3-1 0,-7 6 7 15,0 0-7-15,3-6 8 0,2 3-8 0,-5 3 0 16,0 0 0-16,2-3 1 0,5 1-1 0,-7 2-114 15,0 0 114-15,5-2-113 0,2 2 113 0,-7 0-126 16,0 0 126-16,9-2-126 0,-4-1 126 0,11-2-888 16</inkml:trace>
  <inkml:trace contextRef="#ctx0" brushRef="#br0" timeOffset="22683.84">13811 6957 550 0,'0'0'0'0,"0"-2"0"15,4-6 0-15,-4 8 100 0,0 0-100 0,0-4 101 16,0 4-101-16,0 0 78 0,0 0-78 0,0 0 78 16,0 0-78-16,0 0 70 0,0 0-70 0,0 2 71 15,0 5-71-15,0-7 50 0,0 0-50 0,3 8 51 16,-3 6-51-16,0-14 43 0,0 0-43 0,4 24 43 15,1 5-43-15,-5-29 47 0,0 0-47 0,2 35 48 0,0 0-48 16,-2-35 29-16,0 0-29 0,-2 31 29 0,0-3-29 16,2-28 45-16,0 0-45 0,-3 27 46 0,-1-1-46 15,4-26 25-15,0 0-25 0,-2 22 26 0,-5-6-26 0,7-16 18 16,0 0-18-16,-3 12 18 0,1-4-18 0,2-8 18 16,0 0-18-16,-3 7 19 0,1-2-19 0,2-5 1 15,0 0-1-15,0 0 1 0,-2-5-1 0,2 5-39 16,0 0 39-16,0-12-39 0,2-3 39 0,-2 15-178 15,0 0 178-15,5-16-177 0,-1 1 177 0,4-18-775 16</inkml:trace>
  <inkml:trace contextRef="#ctx0" brushRef="#br0" timeOffset="23375.24">13811 7022 886 0,'0'0'0'0,"4"2"0"16,-4 1 0-16,0-3 97 0,0 0-97 0,7 4 98 15,2-1-98-15,-9-3 49 0,0 0-49 0,14 4 49 16,1-3-49-16,-15-1 44 0,0 0-44 0,18 4 45 0,3-1-45 16,-21-3 12-16,0 0-12 0,17 4 12 0,0-3-12 15,-17-1 27-15,0 0-27 0,18 0 27 0,-4 0-27 0,-14 0 32 16,0 0-32-16,15-1 33 0,-2-3-33 0,-13 4 19 16,0 0-19-16,10-7 20 0,1-1-20 0,-11 8 11 15,0 0-11-15,8-9 11 0,1 1-11 0,-9 8 28 16,0 0-28-16,3-11 28 0,3 3-28 0,-6 8 1 15,0 0-1-15,1-12 2 0,3 0-2 0,-4 12 2 16,0 0-2-16,3-16 3 0,1 4-3 0,-4 12 18 16,0 0-18-16,3-15 19 0,-1 3-19 0,-2 12 7 15,0 0-7-15,4-12 7 0,-4 0-7 0,0 12 1 0,0 0-1 16,0-10 1-16,0 5-1 0,0 5 16 0,0 0-16 16,0-7 17-16,0 5-17 0,0 2 7 0,0 0-7 15,0 0 7-15,0 9-7 0,0-9 15 0,0 0-15 0,-4 8 16 16,1 1-16-16,3-9 9 0,0 0-9 0,-2 13 9 15,2 4-9-15,0-17 3 0,0 0-3 0,-4 19 4 16,4 5-4-16,0-24 13 0,0 0-13 0,4 24 13 16,-2 7-13-16,-2-31 8 0,0 0-8 0,3 24 8 15,2 4-8-15,-5-28 8 0,0 0-8 0,4 23 9 16,-1-2-9-16,-3-21 15 0,0 0-15 0,2 22 15 16,0-3-15-16,-2-19 3 0,0 0-3 0,0 21 4 15,0-6-4-15,0-15 6 0,0 0-6 0,0 14 7 16,2 0-7-16,-2-14 13 0,0 0-13 0,0 12 14 15,3-4-14-15,-3-8 8 0,0 0-8 0,0 5 9 16,0 0-9-16,0-5 0 0,0 0 0 0,0 6 0 16,-3-3 0-16,3-3-40 0,0 0 40 0,0 5-40 0,0-1 40 15,0-4-144-15,0 0 144 0,0 5-144 0,0-2 144 16,0-3-159-16,0 0 159 0,3 0-158 0,2-2 158 16,4 1-771-16</inkml:trace>
  <inkml:trace contextRef="#ctx0" brushRef="#br0" timeOffset="23826.03">14308 6909 964 0,'0'0'0'0,"-9"3"0"16,-3 1 0-16,12-4 162 0,0 0-162 0,0 8 162 15,7 1-162-15,-7-9 94 0,0 0-94 0,5 12 95 16,2 0-95-16,-7-12 50 0,0 0-50 0,9 19 51 16,3 5-51-16,-12-24 36 0,0 0-36 0,11 24 37 0,1 2-37 15,-12-26 18-15,0 0-18 0,5 24 19 0,2-1-19 16,-7-23 6-16,0 0-6 0,5 21 6 0,0-2-6 16,-5-19 17-16,0 0-17 0,7 15 17 0,-3-3-17 0,-4-12 14 15,0 0-14-15,2 12 15 0,1-5-15 0,-3-7 1 16,0 0-1-16,5 0 1 0,2-3-1 0,-7 3-39 15,0 0 39-15,4-12-39 0,1-11 39 0,-5 23-184 16,0 0 184-16,3-27-183 0,3-5 183 0,6-32-885 16</inkml:trace>
  <inkml:trace contextRef="#ctx0" brushRef="#br0" timeOffset="24186.07">14372 6565 460 0,'0'0'0'0,"4"5"0"16,3 3 0-16,-7-8 125 0,0 0-125 0,3-1 125 15,3-6-125-15,-6 7 106 0,0 0-106 0,5-5 107 16,-2 1-107-16,-3 4 72 0,0 0-72 0,4-3 73 15,1 3-73-15,-5 0 50 0,0 0-50 0,3 3 50 16,-1 2-50-16,-2-5 43 0,0 0-43 0,4 11 44 16,-1 2-44-16,-3-13 26 0,0 0-26 0,2 12 26 15,0 0-26-15,-2-12 35 0,0 0-35 0,1 11 35 0,-1-3-35 16,0-8 31-16,0 0-31 0,-1 7 31 0,-1-3-31 16,2-4 13-16,0 0-13 0,-5 1 14 0,-9-4-14 0,14 3 6 15,0 0-6-15,-12-9 7 0,-4-3-7 0,16 12-106 16,0 0 106-16,-11-17-106 0,3-2 106 0,8 19-148 15,0 0 148-15,-4-15-147 0,1-1 147 0,-6-16-633 16</inkml:trace>
  <inkml:trace contextRef="#ctx0" brushRef="#br0" timeOffset="24771.27">14681 6916 707 0,'0'0'0'0,"0"0"0"0,-4 2 0 15,4-2 67-15,0 0-67 0,0 0 67 0,7-6-67 0,-7 6 84 16,0 0-84-16,2-3 84 0,5 0-84 0,-7 3 87 15,0 0-87-15,2-2 87 0,5-2-87 0,-7 4 51 16,0 0-51-16,1 0 51 0,3 0-51 0,-4 0 35 16,0 0-35-16,3 4 35 0,-3-1-35 0,0-3 40 15,0 0-40-15,4 12 40 0,1 5-40 0,-5-17 24 16,0 0-24-16,4 19 25 0,-1 5-25 0,-3-24 26 16,0 0-26-16,2 28 26 0,1 3-26 0,-3-31 23 15,0 0-23-15,0 32 24 0,0 2-24 0,0-34 45 0,0 0-45 16,0 29 45-16,0-3-45 0,0-26 15 0,0 0-15 0,0 24 15 15,0-8-15-15,0-16 32 0,0 0-32 16,-3 17 32-16,3-5-32 0,0-12 11 0,0 0-11 0,0 10 11 16,0-1-11-16,0-9 11 0,0 0-11 0,0 6 11 15,3 0-11-15,-3-6 4 0,0 0-4 0,0 0 5 16,4 0-5-16,-4 0-64 0,0 0 64 0,5-7-63 16,0-2 63-16,-5 9-127 0,0 0 127 0,4-7-127 15,-4-1 127-15,0-8-988 0</inkml:trace>
  <inkml:trace contextRef="#ctx0" brushRef="#br0" timeOffset="25296.68">14681 6931 841 0,'0'0'0'0,"0"0"0"16,5 0 0-16,-5 0 98 0,0 0-98 0,3 2 99 15,1 0-99-15,-4-2 119 0,0 0-119 0,5 5 120 16,2-2-120-16,-7-3 93 0,0 0-93 0,11 9 93 16,4-4-93-16,-15-5 49 0,0 0-49 0,18 7 49 15,4 0-49-15,-22-7 34 0,0 0-34 0,25 3 35 16,3 2-35-16,-28-5 33 0,0 0-33 0,26 0 34 15,3-3-34-15,-29 3 13 0,0 0-13 0,23-2 13 16,1-1-13-16,-24 3 6 0,0 0-6 0,18 0 6 16,-2-4-6-16,-16 4 15 0,0 0-15 0,13 0 16 15,0 4-16-15,-13-4 22 0,0 0-22 0,8 1 23 16,-2 3-23-16,-6-4 3 0,0 0-3 0,3 7 3 0,1-4-3 16,-4-3 13-16,0 0-13 0,1 5 14 0,3-1-14 15,-4-4-15-15,0 0 15 0,0 3-15 0,0 1 15 16,0-4-203-16,0 0 203 0,0 0-203 0,-7-7 203 0,2 0-946 15</inkml:trace>
  <inkml:trace contextRef="#ctx0" brushRef="#br0" timeOffset="25567.95">14986 6810 841 0,'0'0'0'0,"0"7"0"16,1 10 0-16,-1-17 132 0,0 0-132 0,0 19 132 15,0 5-132-15,0-24 76 0,0 0-76 0,-1 30 77 16,1 6-77-16,0-36 53 0,0 0-53 0,-4 40 54 16,1 3-54-16,3-43 42 0,0 0-42 0,-2 44 43 15,-5-1-43-15,7-43 32 0,0 0-32 0,-5 43 33 16,0-7-33-16,5-36 1 0,0 0-1 0,-4 32 1 15,-3-6-1-15,7-26-143 0,0 0 143 0,-5 24-142 16,1-10 142-16,-4 23-829 0</inkml:trace>
  <inkml:trace contextRef="#ctx0" brushRef="#br0" timeOffset="60395.87">15048 2025 113 0,'0'0'0'0,"0"0"43"0,0 0-43 0,0 0 43 16,0 0-43-16,0 0 38 0,0 0-38 0,0 0 39 16,0 0-39-16,0 0 52 0,0 0-52 0,0 0 52 15,0 0-52-15,0 0 49 0,0 0-49 0,0 0 49 16,-1-17-49-16,1 17 54 0,0 0-54 0,-2-12 54 0,2-4-54 16,0 16 22-16,0 0-22 0,0-18 23 0,0 0-23 15,0 18 37-15,0 0-37 0,2-15 38 0,-1 3-38 16,-1 12 21-16,0 0-21 0,6-12 21 0,-3 2-21 0,-3 10 5 15,0 0-5-15,5-9 5 0,4 2-5 0,-9 7 15 16,0 0-15-16,3-1 16 0,6 1-16 0,-9 0 8 16,0 0-8-16,5 8 9 0,2 1-9 0,-7-9 23 15,0 0-23-15,7 15 24 0,0 4-24 0,-7-19 13 16,0 0-13-16,4 21 13 0,-2-1-13 0,-2-20 27 16,0 0-27-16,1 19 27 0,-1 0-27 0,0-19 30 15,0 0-30-15,0 15 30 0,-1-3-30 0,1-12 13 0,0 0-13 16,-2 12 13-16,-5 0-13 0,7-12 30 0,0 0-30 15,-5 9 30-15,1-6-30 0,4-3 11 0,0 0-11 16,-5 5 11-16,1-1-11 0,4-4 11 0,0 0-11 16,-8 3 11-16,-1-3-11 0,9 0 10 0,0 0-10 0,-14-7 10 15,-2-1-10-15,16 8 3 0,0 0-3 0,-12-12 4 16,2-4-4-16,10 16 2 0,0 0-2 0,-4-15 2 16,1-2-2-16,3 17 1 0,0 0-1 0,0-16 2 15,3 1-2-15,-3 15 1 0,0 0-1 0,2-9 1 16,1-1-1-16,-3 10 0 0,0 0 0 0,6-5 1 15,1 2-1-15,-7 3 3 0,0 0-3 0,8-4 3 16,1 2-3-16,-9 2 5 0,0 0-5 0,9 2 5 16,3 2-5-16,-12-4 7 0,0 0-7 0,9 6 8 15,-1 3-8-15,-8-9 8 0,0 0-8 0,7 12 8 16,0-3-8-16,-7-9 8 0,0 0-8 0,7 10 8 0,-3 2-8 16,-4-12 8-16,0 0-8 0,0 8 8 0,2 1-8 15,-2-9 23-15,0 0-23 0,-2 10 24 0,-2-5-24 16,4-5 6-16,0 0-6 0,-5 7 7 0,2 2-7 0,3-9 1 15,0 0-1-15,-9 7 1 0,0-2-1 0,9-5 16 16,0 0-16-16,-9 7 17 0,1-2-17 0,8-5 3 16,0 0-3-16,-12 3 3 0,-4 1-3 0,16-4 2 15,0 0-2-15,-14-4 2 0,-3-3-2 0,17 7 5 16,0 0-5-16,-13-8 6 0,5-4-6 0,8 12 0 16,0 0 0-16,-6-9 1 0,5-3-1 0,1 12 0 15,0 0 0-15,1-12 0 0,5 5 0 0,-6 7 0 16,0 0 0-16,5-8 0 0,7 1 0 0,-12 7 0 15,0 0 0-15,9-5 0 0,3 1 0 0,-12 4 1 0,0 0-1 16,9-3 2-16,-1 6-2 0,-8-3 10 0,0 0-10 16,7 4 10-16,0-2-10 0,-7-2 9 0,0 0-9 0,4 6 9 15,-1-2-9-15,-3-4 15 0,0 0-15 0,0 8 16 16,0 1-16-16,0-9 3 0,0 0-3 0,-3 10 4 16,-1-1-4-16,4-9-86 0,0 0 86 0,-7 15-932 15,14-30 932-15</inkml:trace>
  <inkml:trace contextRef="#ctx0" brushRef="#br3" timeOffset="68084.15">15113 1155 203 0,'0'0'0'0,"0"0"5"15,0 0-5-15,0 3 5 0,5 6-5 0,-5-9 45 16,0 0-45-16,4 6 45 0,-3 0-45 0,-1-6 44 15,0 0-44-15,2 10 44 0,0-2-44 0,-2-8 50 0,0 0-50 16,3 16 50-16,-3-1-50 0,0-15 43 0,0 0-43 16,0 24 44-16,0 4-44 0,0-28 42 0,0 0-42 15,-5 29 42-15,2 2-42 0,3-31 40 0,0 0-40 0,-7 31 41 16,1-1-41-16,6-30 57 0,0 0-57 0,-8 33 57 16,-1-2-57-16,9-31 49 0,0 0-49 0,-9 29 49 15,6-3-49-15,3-26 32 0,0 0-32 0,-6 27 33 16,3-6-33-16,3-21 16 0,0 0-16 0,0 23 17 15,-3 1-17-15,3-24 19 0,0 0-19 0,0 23 20 16,0-3-20-16,0-20 14 0,0 0-14 0,3 21 15 16,-3 1-15-16,0-22 16 0,0 0-16 0,0 17 17 15,0 2-17-15,0-19 34 0,0 0-34 0,0 19 34 16,0 2-34-16,0-21 1 0,0 0-1 0,-3 22 2 16,3-2-2-16,0-20 7 0,0 0-7 0,-2 21 7 15,2 3-7-15,0-24 15 0,0 0-15 0,-2 26 15 0,0-6-15 16,2-20 8-16,0 0-8 0,0 24 8 0,-3-2-8 15,3-22 9-15,0 0-9 0,-2 24 9 0,0 0-9 16,2-24 15-16,0 0-15 0,-1 28 15 0,-6-1-15 0,7-27 3 16,0 0-3-16,-6 31 4 0,-2 5-4 0,8-36 0 15,0 0 0-15,-6 33 1 0,3-3-1 0,3-30 12 16,0 0-12-16,-7 31 12 0,2 2-12 0,5-33 13 16,0 0-13-16,-5 27 14 0,-2 1-14 0,7-28 9 15,0 0-9-15,-4 27 10 0,2 4-10 0,2-31 17 16,0 0-17-16,-3 27 17 0,1-3-17 0,2-24 3 15,0 0-3-15,0 24 4 0,2-3-4 0,-2-21 2 0,0 0-2 16,3 22 3-16,-3 2-3 0,0-24 10 0,0 0-10 16,2 24 11-16,2 0-11 0,-4-24 3 0,0 0-3 15,3 22 4-15,-1 2-4 0,-2-24 0 0,0 0 0 0,2 28 1 16,-1-1-1-16,-1-27 11 0,0 0-11 0,0 27 11 16,0 3-11-16,0-30 1 0,0 0-1 0,0 30 1 15,0-2-1-15,0-28 0 0,0 0 0 0,0 31 0 16,4-2 0-16,-4-29 3 0,0 0-3 0,0 31 3 15,3-1-3-15,-3-30 1 0,0 0-1 0,4 33 2 16,1 1-2-16,-5-34 1 0,0 0-1 0,3 33 2 16,4 1-2-16,-7-34 10 0,0 0-10 0,7 36 10 15,-3-5-10-15,-4-31 0 0,0 0 0 0,5 36 1 16,0-4-1-16,-5-32 0 0,0 0 0 0,7 31 1 16,-5 0-1-16,-2-31 3 0,0 0-3 0,4 29 3 15,2 2-3-15,-6-31 5 0,0 0-5 0,2 27 5 16,2 1-5-16,-4-28 3 0,0 0-3 0,3 31 3 0,-3-4-3 15,0-27 12-15,0 0-12 0,2 28 12 0,-2 4-12 16,0-32 0-16,0 0 0 0,-2 28 1 0,2-1-1 16,0-27 8-16,0 0-8 0,-3 31 8 0,-1 8-8 0,4-39 14 15,0 0-14-15,-2 33 15 0,-4-2-15 0,6-31 1 16,0 0-1-16,-6 36 1 0,3-1-1 0,3-35 15 16,0 0-15-16,-4 35 15 0,3-4-15 0,1-31 8 15,0 0-8-15,-6 32 8 0,3 4-8 0,3-36 1 16,0 0-1-16,-7 34 1 0,3-3-1 0,4-31 15 15,0 0-15-15,-5 36 16 0,0 4-16 0,5-40 0 16,0 0 0-16,-5 36 0 0,1-4 0 0,4-32 0 16,0 0 0-16,-7 38 1 0,4 5-1 0,3-43 3 0,0 0-3 15,-2 36 3-15,-1 0-3 0,3-36 2 0,0 0-2 16,-4 39 2-16,2-3-2 0,2-36 5 0,0 0-5 16,-3 46 5-16,-1 0-5 0,4-46 13 0,0 0-13 0,-1 45 13 15,-6-6-13-15,7-39 1 0,0 0-1 0,-6 40 1 16,3-1-1-16,3-39 15 0,0 0-15 0,-5 36 15 15,0-2-15-15,5-34 8 0,0 0-8 0,-4 33 8 16,4 1-8-16,0-34 4 0,0 0-4 0,-3 28 4 16,3-1-4-16,0-27 7 0,0 0-7 0,-2 29 7 15,-2 5-7-15,4-34 3 0,0 0-3 0,-3 31 3 16,3-2-3-16,0-29 5 0,0 0-5 0,-4 28 5 16,4-6-5-16,0-22 7 0,0 0-7 0,-1 26 7 15,-1 0-7-15,2-26 3 0,0 0-3 0,-2 23 3 16,2 1-3-16,0-24 12 0,0 0-12 0,-3 21 12 0,1 1-12 15,2-22 8-15,0 0-8 0,-2 24 8 0,0-5-8 16,2-19 8-16,0 0-8 0,-3 21 9 0,-1-2-9 16,4-19 0-16,0 0 0 0,-1 17 0 0,-3 5 0 0,4-22-18 15,0 0 18-15,-3 20-18 0,1-1 18 0,2-19-17 16,0 0 17-16,0 17-17 0,-3-1 17 0,3-16-2 16,0 0 2-16,0 24-1 0,-6 7 1 0,6-31-11 15,0 0 11-15,-1 24-11 0,-1-2 11 0,2-22-15 16,0 0 15-16,0 21-14 0,-4-3 14 0,4-18-1 15,0 0 1-15,-1 17-1 0,-3-1 1 0,4-16-4 16,0 0 4-16,-3 19-3 0,1-2 3 0,2-17-6 16,0 0 6-16,-4 19-6 0,4-4 6 0,0-15-1 0,0 0 1 15,-3 16 0-15,3-1 0 0,0-15-1 0,0 0 1 16,0 17 0-16,0-1 0 0,0-16 0 0,0 0 0 16,0 15 0-16,0 0 0 0,0-15 0 0,0 0 0 0,-5 18 0 15,1 4 0-15,4-22-2 0,0 0 2 0,-3 17-2 16,-1 2 2-16,4-19-27 0,0 0 27 0,-2 12-27 15,-1 0 27-15,3-12-115 0,0 0 115 0,-2 3-114 16,1-6 114-16,1 3-122 0,0 0 122 0,-11-12-121 16,-5-9 121-16,-10-13-848 0</inkml:trace>
  <inkml:trace contextRef="#ctx0" brushRef="#br3" timeOffset="69705.88">14846 5929 259 0,'0'0'0'0,"0"0"0"0,0 0 0 15,0 0 114-15,0 0-114 0,0 0 114 0,0 0-114 16,0 0 106-16,0 0-106 0,0 0 106 0,0 0-106 0,0 0 92 16,0 0-92-16,0 0 92 0,0 0-92 0,0 0 68 15,0 0-68-15,0 0 68 0,0 0-68 0,0 0 55 16,0 0-55-16,0 0 56 0,7 19-56 0,-7-19 39 15,0 0-39-15,9 21 39 0,1 4-39 0,-10-25 27 16,0 0-27-16,13 29 27 0,-1 6-27 0,-12-35 25 16,0 0-25-16,12 36 26 0,-2-2-26 0,-10-34 14 15,0 0-14-15,11 38 15 0,-2-1-15 0,-9-37 18 0,0 0-18 16,8 33 19-16,-4-6-19 0,-4-27 15 0,0 0-15 16,5 24 15-16,4-2-15 0,-9-22 4 0,0 0-4 15,8 14 5-15,1-4-5 0,-9-10 7 0,0 0-7 0,12 4 8 16,-3-8-8-16,-9 4 7 0,0 0-7 0,9-10 8 15,-1-4-8-15,-8 14 7 0,0 0-7 0,13-22 8 16,-5-5-8-16,-8 27 15 0,0 0-15 0,13-28 15 16,-3-1-15-16,-10 29 3 0,0 0-3 0,12-27 4 15,4-4-4-15,-16 31 20 0,0 0-20 0,12-24 20 16,2-3-20-16,-14 27 14 0,0 0-14 0,16-23 15 16,1 6-15-16,-17 17 9 0,0 0-9 0,12-15 9 15,2 3-9-15,-14 12 4 0,0 0-4 0,12-9 5 16,2-3-5-16,-14 12 13 0,0 0-13 0,11-10 13 15,-1 1-13-15,-10 9-17 0,0 0 17 0,9-8-16 16,-2-2 16-16,-7 10-164 0,0 0 164 0,17-18-964 16,-34 36 964-16</inkml:trace>
  <inkml:trace contextRef="#ctx0" brushRef="#br3" timeOffset="70485.75">15423 6291 214 0,'0'0'0'0,"0"0"0"0,0 0 0 0,0 0 92 15,0 0-92-15,0 0 93 0,0 0-93 0,0 0 99 16,0 0-99-16,0 0 100 0,0 0-100 0,0 0 87 16,0 0-87-16,0 0 88 0,0 0-88 0,0 0 67 15,0 0-67-15,0 0 67 0,0 0-67 0,0 0 44 16,0 0-44-16,0 0 44 0,0 0-44 0,0 0 37 16,0 0-37-16,0 0 37 0,-12 32-37 0,12-32 23 15,0 0-23-15,-4 26 24 0,1 6-24 0,3-32 27 0,0 0-27 16,2 31 27-16,3-3-27 0,-5-28 32 0,0 0-32 15,5 24 33-15,7 0-33 0,-12-24 12 0,0 0-12 16,12 15 12-16,1-8-12 0,-13-7 20 0,0 0-20 0,13 2 20 16,5-8-20-16,-18 6 8 0,0 0-8 0,16-12 9 15,-4-6-9-15,-12 18 25 0,0 0-25 0,8-21 26 16,1-5-26-16,-9 26 19 0,0 0-19 0,2-20 20 16,0-1-20-16,-2 21 16 0,0 0-16 0,-4-19 17 15,-3 7-17-15,7 12 18 0,0 0-18 0,-10-12 18 16,-2 6-18-16,12 6 39 0,0 0-39 0,-14 0 39 15,-2 3-39-15,16-3 2 0,0 0-2 0,-21 10 2 16,4 7-2-16,17-17 3 0,0 0-3 0,-16 19 4 16,4 2-4-16,12-21-58 0,0 0 58 0,-9 15-57 15,7 2 57-15,2-17-183 0,0 0 183 0,2 16-182 0,10-4 182 16,4 15-708-16</inkml:trace>
  <inkml:trace contextRef="#ctx0" brushRef="#br3" timeOffset="70936.55">15733 6315 628 0,'0'0'0'0,"-9"6"0"16,-3 6 0-16,12-12 115 0,0 0-115 0,-3 6 115 16,4-3-115-16,-1-3 90 0,0 0-90 0,2 7 91 15,3-4-91-15,-5-3 64 0,0 0-64 0,7 11 64 16,-3 2-64-16,-4-13 49 0,0 0-49 0,7 24 49 15,3 4-49-15,-10-28 42 0,0 0-42 0,11 24 42 16,1 3-42-16,-12-27 27 0,0 0-27 0,12 24 27 16,2-3-27-16,-14-21 5 0,0 0-5 0,14 13 5 15,0-4-5-15,-14-9 26 0,0 0-26 0,12 2 26 16,0-8-26-16,-12 6 5 0,0 0-5 0,9-12 5 0,0-6-5 16,-9 18 4-16,0 0-4 0,5-18 5 0,-2-6-5 15,-3 24 13-15,0 0-13 0,2-18 13 0,-2 2-13 16,0 16-5-16,0 0 5 0,0-17-4 0,0 3 4 0,0 14-173 15,0 0 173-15,4-13-173 0,1-1 173 0,4-13-763 16</inkml:trace>
  <inkml:trace contextRef="#ctx0" brushRef="#br3" timeOffset="71191.87">16099 6219 550 0,'0'0'0'0,"-12"8"0"0,-7 4 0 0,19-12 112 0,0 0-112 0,-2 9 112 16,12-2-112-16,-10-7 108 0,0 0-108 0,5 8 109 15,8-1-109-15,-13-7 78 0,0 0-78 0,5 14 78 16,2 5-78-16,-7-19 49 0,0 0-49 0,5 24 50 16,4 6-50-16,-9-30 32 0,0 0-32 0,7 23 33 15,0 1-33-15,-7-24 3 0,0 0-3 0,5 20 4 16,0-1-4-16,-5-19-4 0,0 0 4 0,4 15-3 15,1-3 3-15,-5-12-174 0,0 0 174 0,0 9-173 16,2-7 173-16,1 8-620 0</inkml:trace>
  <inkml:trace contextRef="#ctx0" brushRef="#br3" timeOffset="71777.77">15940 6251 1009 0,'0'0'0'0,"6"0"0"0,6 4 0 15,-12-4 122-15,0 0-122 0,8 0 122 0,-1 0-122 16,-7 0 105-16,0 0-105 0,14 0 105 0,7 0-105 15,-21 0 71-15,0 0-71 0,23 1 72 0,5 1-72 0,-28-2 26 16,0 0-26-16,28 2 26 0,3 1-26 0,-31-3 28 16,0 0-28-16,28 0 28 0,0 0-28 0,-28 0 38 15,0 0-38-15,26-3 38 0,-5-1-38 0,-21 4 3 16,0 0-3-16,17-5 3 0,-5-2-3 0,-12 7-39 16,0 0 39-16,9-5-38 0,-7-3 38 0,-2 8-194 15,0 0 194-15,0-14-193 0,-2 0 193 0,-3-13-891 16</inkml:trace>
  <inkml:trace contextRef="#ctx0" brushRef="#br3" timeOffset="72452.39">15453 6030 124 0,'0'0'0'0,"5"-3"0"16,3-6 0-16,-8 9 133 0,0 0-133 0,7-3 134 15,-5-1-134-15,-2 4 120 0,0 0-120 0,4-5 121 16,-1 4-121-16,-3 1 101 0,0 0-101 0,0 0 101 15,0 0-101-15,0 0 85 0,0 0-85 0,0 0 86 16,0 0-86-16,0 0 65 0,0 0-65 0,2-2 65 16,5-5-65-16,-7 7 42 0,0 0-42 0,9-9 43 15,6-6-43-15,-15 15 20 0,0 0-20 0,18-17 20 16,4-2-20-16,-22 19 19 0,0 0-19 0,26-22 20 16,4 1-20-16,-30 21 15 0,0 0-15 0,28-24 15 15,0 2-15-15,-28 22 16 0,0 0-16 0,24-17 17 16,1 5-17-16,-25 12 25 0,0 0-25 0,17-9 26 0,-5 2-26 15,-12 7-2-15,0 0 2 0,9-3-2 0,-6 3 2 0,-3 0-169 16,0 0 169-16,0 0-168 0,2-5 168 0,2 1-702 16</inkml:trace>
  <inkml:trace contextRef="#ctx0" brushRef="#br3" timeOffset="72888.22">15423 5772 807 0,'0'0'0'15,"5"6"0"-15,7 0 0 0,-12-6 112 0,0 0-112 0,7 6 112 16,0-2-112-16,-7-4 64 0,0 0-64 0,7 12 65 16,-5 2-65-16,-2-14 54 0,0 0-54 0,7 22 55 15,2 5-55-15,-9-27 19 0,0 0-19 0,12 28 20 16,5 2-20-16,-17-30 5 0,0 0-5 0,16 33 5 0,3-2-5 15,-19-31 34-15,0 0-34 0,18 24 34 0,1-4-34 16,-19-20 0-16,0 0 0 0,12 19 0 0,-2-7 0 16,-10-12-1-16,0 0 1 0,11 12 0 0,-2-5 0 0,-9-7-1 15,0 0 1-15,5 5 0 0,-2-1 0 0,-3-4-127 16,0 0 127-16,0 0-127 0,2-9 127 0,-2 9-167 16,0 0 167-16,-2-12-167 0,-1-2 167 0,-6-10-496 15</inkml:trace>
  <inkml:trace contextRef="#ctx0" brushRef="#br3" timeOffset="73234.27">15500 5778 651 0,'0'0'0'0,"0"9"0"15,5 10 0-15,-5-19 89 0,0 0-89 0,3 12 89 16,-3 3-89-16,0-15 75 0,0 0-75 0,0 26 75 16,-5 12-75-16,5-38 64 0,0 0-64 0,-2 39 64 15,1 4-64-15,1-43 28 0,0 0-28 0,0 39 28 0,-4-3-28 16,4-36 17-16,0 0-17 0,-2 31 17 0,1-2-17 15,1-29 36-15,0 0-36 0,-2 22 36 0,2-4-36 16,0-18 5-16,0 0-5 0,-4 12 5 0,3-6-5 0,1-6-82 16,0 0 82-16,-4 0-81 0,1-12 81 0,3 12-158 15,0 0 158-15,-2-12-158 0,0-10 158 0,0-10-501 16</inkml:trace>
  <inkml:trace contextRef="#ctx0" brushRef="#br3" timeOffset="73446.7">15343 6046 639 0,'0'0'0'0,"7"0"0"0,7 0 0 0,-14 0 144 0,0 0-144 16,8 0 144-16,-4 0-144 0,-4 0 153 0,0 0-153 15,3 0 154-15,3-4-154 0,-6 4 130 0,0 0-130 16,3 0 131-16,6-3-131 0,-9 3 64 0,0 0-64 0,14 3 65 16,7-3-65-16,-21 0 35 0,0 0-35 0,24 5 36 15,4 2-36-15,-28-7 34 0,0 0-34 0,28 4 34 16,1-4-34-16,-29 0-92 0,0 0 92 0,27-4-92 15,-5-4 92-15,-22 8-108 0,0 0 108 0,51-16-994 16,-102 32 994-16</inkml:trace>
  <inkml:trace contextRef="#ctx0" brushRef="#br3" timeOffset="102207.58">13960 2304 964 0,'0'0'0'0,"0"0"-73"0,0 0 73 0,0 0-73 16,17-12 73-16,-17 12-35 0,0 0 35 0,7-3-34 15,-4 1 34-15,-3 2-16 0,0 0 16 0,6 0-15 16,-6 0 15-16,0 0-43 0,0 0 43 0,0 0-42 16,0 0 42-16,0 0-13 0,0 0 13 0,0 0-13 15,0-3 13-15,0 3-2 0,0 0 2 0,0 0-1 16,-7-7 1-16,7 7 0 0,0 0 0 0,-2-2 1 0,-2-1-1 15,4 3 9-15,0 0-9 0,-5-4 10 0,2 1-10 16,3 3 46-16,0 0-46 0,-4-4 46 0,3 3-46 0,1 1 54 16,0 0-54-16,0 0 55 0,0 0-55 0,0 0 49 15,0 0-49-15,0 0 49 0,5 1-49 0,-5-1 44 16,0 0-44-16,5 0 44 0,4 0-44 0,-9 0 42 16,0 0-42-16,10-1 42 0,4-3-42 0,-14 4 40 15,0 0-40-15,14-7 40 0,3 2-40 0,-17 5 26 16,0 0-26-16,20-8 26 0,2-3-26 0,-22 11 27 15,0 0-27-15,25-8 27 0,4-1-27 0,-29 9 33 0,0 0-33 16,26-7 33-16,7-1-33 0,-33 8 12 0,0 0-12 16,30-7 12-16,5-2-12 0,-35 9 30 0,0 0-30 15,35-3 30-15,1-2-30 0,-36 5 28 0,0 0-28 0,35-7 28 16,0 4-28-16,-35 3 32 0,0 0-32 0,37-6 33 16,-3 0-33-16,-34 6 7 0,0 0-7 0,37-9 7 15,-2 0-7-15,-35 9 6 0,0 0-6 0,38-10 6 16,-1-2-6-16,-37 12 22 0,0 0-22 0,40-12 23 15,2 0-23-15,-42 12 6 0,0 0-6 0,38-12 6 16,0 4-6-16,-38 8 4 0,0 0-4 0,39-11 5 16,-3 6-5-16,-36 5 21 0,0 0-21 0,39-7 21 15,-1-1-21-15,-38 8 6 0,0 0-6 0,43-9 7 16,4-1-7-16,-47 10 9 0,0 0-9 0,51-9 10 16,3 3-10-16,-54 6 8 0,0 0-8 0,56-9 9 15,0 0-9-15,-56 9 1 0,0 0-1 0,54-6 1 16,3-3-1-16,-57 9 7 0,0 0-7 0,59-9 8 0,0-1-8 15,-59 10 7-15,0 0-7 0,75-8 8 0,6-1-8 16,-81 9 3-16,0 0-3 0,73-7 3 0,-2 2-3 16,-71 5 12-16,0 0-12 0,68-7 13 0,-3-1-13 0,-65 8 3 15,0 0-3-15,67-11 4 0,1-2-4 0,-68 13 0 16,0 0 0-16,65-11 1 0,3-1-1 0,-68 12 5 16,0 0-5-16,56-12 5 0,-6 4-5 0,-50 8 0 15,0 0 0-15,68-12 1 0,10 0-1 0,-78 12 0 16,0 0 0-16,74-11 1 0,-6 3-1 0,-68 8 12 15,0 0-12-15,67-15 13 0,1-1-13 0,-68 16 1 16,0 0-1-16,53-8 1 0,-6-1-1 0,-47 9 1 0,0 0-1 16,61-10 1-16,8 1-1 0,-69 9 8 0,0 0-8 15,56-8 8-15,-7 1-8 0,-49 7 0 0,0 0 0 16,52-9 1-16,-1 1-1 0,-51 8 0 0,0 0 0 0,50-7 1 16,1-2-1-16,-51 9 3 0,0 0-3 0,64-7 3 15,9-5-3-15,-73 12 0 0,0 0 0 0,56-8 0 16,-7-3 0-16,-49 11 0 0,0 0 0 0,43-8 0 15,-1-1 0-15,-42 9 0 0,0 0 0 0,39-7 0 16,-1-1 0-16,-38 8 0 0,0 0 0 0,38-9 0 16,4 2 0-16,-42 7 0 0,0 0 0 0,40-8 0 15,2-4 0-15,-42 12-1 0,0 0 1 0,42-7-1 16,1-1 1-16,-43 8-1 0,0 0 1 0,39-7-1 16,-3 2 1-16,-36 5 4 0,0 0-4 0,33-7 4 15,-1-2-4-15,-32 9 1 0,0 0-1 0,29-7 1 16,-1 2-1-16,-28 5 1 0,0 0-1 0,26-8 1 15,-1 1-1-15,-25 7 8 0,0 0-8 0,22-7 8 0,1 2-8 16,-23 5 0-16,0 0 0 0,23-9 1 0,-1 2-1 16,-22 7 0-16,0 0 0 0,25-8 1 0,3-4-1 15,-28 12 0-15,0 0 0 0,27-7 1 0,3-2-1 0,-30 9-2 16,0 0 2-16,26-7-2 0,0 2 2 0,-26 5 0 16,0 0 0-16,25-3 0 0,-1-4 0 0,-24 7 0 15,0 0 0-15,19-5 1 0,-1 1-1 0,-18 4 0 16,0 0 0-16,19-3 0 0,0 1 0 0,-19 2 2 15,0 0-2-15,16-3 2 0,-2-1-2 0,-14 4 0 16,0 0 0-16,17-3 0 0,2-2 0 0,-19 5 2 16,0 0-2-16,16-7 2 0,0 2-2 0,-16 5 1 0,0 0-1 15,13-3 2-15,1-6-2 0,-14 9 0 0,0 0 0 16,11-3 0-16,-2-1 0 0,-9 4 0 0,0 0 0 0,7-3 0 16,-1-1 0-16,-6 4 0 0,0 0 0 0,6 0 0 15,-3 0 0-15,-3 0 0 0,0 0 0 0,5 4 0 16,-5-4 0-16,0 0 0 0,0 0 0 0,0 0 0 15,4 3 0-15,-4-3-74 0,0 0 74 0,0 0-74 16,0 4 74-16,0-4-156 0,0 0 156 0,0 3-1084 16,0-6 1084-16</inkml:trace>
  <inkml:trace contextRef="#ctx0" brushRef="#br3" timeOffset="116319.79">19590 2717 292 0,'0'0'0'0,"0"0"0"0,0 0 0 0,0 0 140 15,0 0-140-15,0 0 141 0,0 0-141 0,0 0 107 16,0 0-107-16,0 0 108 0,17 12-108 0,-17-12 100 15,0 0-100-15,18 7 101 0,3-2-101 0,-21-5 87 16,0 0-87-16,26 0 87 0,7 0-87 0,-33 0 76 16,0 0-76-16,33-3 76 0,2-3-76 0,-35 6 85 15,0 0-85-15,35-6 85 0,0 0-85 0,-35 6 28 16,0 0-28-16,36-8 28 0,-4-2-28 0,-32 10 22 16,0 0-22-16,33-9 23 0,2-3-23 0,-35 12 16 15,0 0-16-15,38-9 17 0,4 3-17 0,-42 6 8 0,0 0-8 16,47-9 9-16,3 2-9 0,-50 7 9 0,0 0-9 15,51-3 10-15,3 1-10 0,-54 2 15 0,0 0-15 16,49 0 15-16,1 0-15 0,-50 0 8 0,0 0-8 0,51 5 8 16,-1 4-8-16,-50-9 9 0,0 0-9 0,52 10 9 15,1-1-9-15,-53-9 38 0,0 0-38 0,55 12 39 16,-2-4-39-16,-53-8 1 0,0 0-1 0,50 10 2 16,1-4-2-16,-51-6 8 0,0 0-8 0,52 6 8 15,0-6-8-15,-52 0 15 0,0 0-15 0,68 4 15 16,14-4-15-16,-82 0 3 0,0 0-3 0,71-4 4 15,4 1-4-15,-75 3 2 0,0 0-2 0,58-5 3 16,-13 1-3-16,-45 4 5 0,0 0-5 0,52-3 5 16,-5 3-5-16,-47 0 2 0,0 0-2 0,51 0 3 15,1 3-3-15,-52-3 1 0,0 0-1 0,51 9 2 0,-2 0-2 16,-49-9 16-16,0 0-16 0,43 12 17 0,-1 3-17 16,-42-15 3-16,0 0-3 0,36 19 3 0,-1-4-3 15,-35-15 3-15,0 0-3 0,33 21 3 0,-3 1-3 0,-30-22 11 16,0 0-11-16,30 24 11 0,-1 0-11 0,-29-24 8 15,0 0-8-15,28 21 8 0,-3 1-8 0,-25-22 8 16,0 0-8-16,22 15 9 0,-1-1-9 0,-21-14 8 16,0 0-8-16,18 12 8 0,-3-2-8 0,-15-10 15 15,0 0-15-15,12 9 15 0,-1-2-15 0,-11-7 8 16,0 0-8-16,9 5 8 0,-4-5-8 0,-5 0 33 16,0 0-33-16,3 0 34 0,1-5-34 0,-4 5 1 15,0 0-1-15,0-4 2 0,0 1-2 0,0 3-20 0,0 0 20 16,-4-4-19-16,-1-1 19 0,5 5-134 0,0 0 134 15,-17-3-134-15,-8-1 134 0,25 4-121 0,0 0 121 16,-40-5-1136-16,80 10 1136 0</inkml:trace>
  <inkml:trace contextRef="#ctx0" brushRef="#br3" timeOffset="132623.81">14024 2261 135 0,'0'0'0'0,"0"0"40"0,0 0-40 16,0 0 40-16,0 0-40 0,0 0 50 0,0 0-50 16,0 0 50-16,0 0-50 0,0 0 49 0,0 0-49 15,0 0 49-15,0 0-49 0,0 0 49 0,0 0-49 0,0 0 49 16,0 0-49-16,0 0 37 0,0 0-37 0,0 0 37 15,0 0-37-15,0 0 26 0,0 0-26 0,0 0 26 16,0 0-26-16,0 0 26 0,0 0-26 0,0 0 26 16,0 0-26-16,0 0 8 0,0 0-8 0,0 0 8 15,0 0-8-15,0 0 18 0,0 0-18 0,0 0 18 16,-10 19-18-16,10-19 14 0,0 0-14 0,-4 7 15 16,-5 5-15-16,9-12 4 0,0 0-4 0,-7 9 4 15,0 3-4-15,7-12 7 0,0 0-7 0,-7 6 8 16,2 3-8-16,5-9 13 0,0 0-13 0,-7 9 14 15,-1 1-14-15,8-10 15 0,0 0-15 0,-9 12 15 16,-7 0-15-16,16-12 9 0,0 0-9 0,-10 12 9 0,-2-4-9 16,12-8 9-16,0 0-9 0,-14 12 10 0,1 0-10 15,13-12 8-15,0 0-8 0,-17 16 8 0,1-1-8 16,16-15 8-16,0 0-8 0,-17 16 8 0,-1-1-8 0,18-15 15 16,0 0-15-16,-17 21 15 0,1-3-15 0,16-18 8 15,0 0-8-15,-17 21 8 0,-1 1-8 0,18-22 9 16,0 0-9-16,-17 24 9 0,-2 4-9 0,19-28 8 15,0 0-8-15,-19 24 8 0,3 3-8 0,16-27 33 16,0 0-33-16,-23 27 33 0,1 6-33 0,22-33 16 16,0 0-16-16,-19 27 17 0,-2 1-17 0,21-28 29 15,0 0-29-15,-21 27 29 0,3 4-29 0,18-31 6 0,0 0-6 16,-21 27 7-16,1-3-7 0,20-24 5 0,0 0-5 16,-23 30 5-16,-1 4-5 0,24-34 3 0,0 0-3 15,-27 31 3-15,6 1-3 0,21-32 1 0,0 0-1 0,-24 31 2 16,3 0-2-16,21-31 1 0,0 0-1 0,-22 32 1 15,1-1-1-15,21-31 8 0,0 0-8 0,-21 36 8 16,0 0-8-16,21-36 3 0,0 0-3 0,-21 31 4 16,7 2-4-16,14-33 12 0,0 0-12 0,-19 37 12 15,5-1-12-15,14-36 33 0,0 0-33 0,-16 33 33 16,6 1-33-16,10-34 10 0,0 0-10 0,-12 36 10 16,-1 3-10-16,13-39 12 0,0 0-12 0,-12 35 13 15,0-3-13-15,12-32 9 0,0 0-9 0,-16 40 10 16,1-4-10-16,15-36 8 0,0 0-8 0,-18 34 8 15,6-2-8-15,12-32 8 0,0 0-8 0,-17 31 8 16,1 0-8-16,16-31 8 0,0 0-8 0,-14 29 8 16,-3 2-8-16,17-31 8 0,0 0-8 0,-16 34 8 0,-2 2-8 15,18-36 3-15,0 0-3 0,-15 31 4 0,1-2-4 16,14-29 19-16,0 0-19 0,-18 38 20 0,1 1-20 0,17-39 13 16,0 0-13-16,-16 36 14 0,2 0-14 0,14-36 9 15,0 0-9-15,-17 40 10 0,5 3-10 0,12-43 17 16,0 0-17-16,-12 36 17 0,-1-2-17 0,13-34 14 15,0 0-14-15,-12 36 15 0,2 3-15 0,10-39 9 16,0 0-9-16,-11 40 9 0,3-1-9 0,8-39 34 16,0 0-34-16,-11 39 34 0,-1 4-34 0,12-43 9 15,0 0-9-15,-9 40 10 0,0-1-10 0,9-39 20 16,0 0-20-16,-8 36 20 0,1-2-20 0,7-34 15 0,0 0-15 16,-5 38 15-16,-1 0-15 0,6-38 4 0,0 0-4 15,-3 39 5-15,-1 0-5 0,4-39 22 0,0 0-22 0,-3 40 22 16,1-1-22-16,2-39 31 0,0 0-31 0,-7 40 31 15,2-1-31-15,5-39 5 0,0 0-5 0,-5 39 6 16,1-6-6-16,4-33 18 0,0 0-18 0,-3 34 19 16,-2 2-19-16,5-36 15 0,0 0-15 0,-4 35 15 15,4 1-15-15,0-36 9 0,0 0-9 0,-7 35 9 16,2-4-9-16,5-31 1 0,0 0-1 0,-5 36 1 16,-4-1-1-16,9-35 1 0,0 0-1 0,-9 29 1 15,2-2-1-15,7-27 7 0,0 0-7 0,-5 24 8 16,-2-2-8-16,7-22 7 0,0 0-7 0,-2 24 8 15,-1-3-8-15,3-21 3 0,0 0-3 0,-5 19 4 16,1-7-4-16,4-12 6 0,0 0-6 0,-3 15 7 16,1-6-7-16,2-9 3 0,0 0-3 0,0 12 3 0,0-2-3 15,0-10-82-15,0 0 82 0,5 12-82 0,7-3 82 16,-12-9-92-16,0 0 92 0,14 18-1229 0,-28-36 1229 0</inkml:trace>
  <inkml:trace contextRef="#ctx0" brushRef="#br3" timeOffset="137370.63">13886 2393 102 0,'0'0'0'0,"0"0"2"16,0 0-2-16,0 0 2 0,0 0-2 0,0 0 2 15,0 0-2-15,0 0 2 0,0 0-2 0,0 0 6 16,0 0-6-16,0 0 6 0,0 0-6 0,0 0 13 16,0 0-13-16,0 0 13 0,-10 17-13 0,10-17 3 15,0 0-3-15,-2 11 4 0,-3-3-4 0,5-8 7 16,0 0-7-16,-2 9 7 0,0-2-7 0,-1 8-69 0</inkml:trace>
  <inkml:trace contextRef="#ctx0" brushRef="#br3" timeOffset="137625.94">13679 2832 135 0,'0'0'0'0,"9"-12"0"0,3-9 0 16,-12 21 25-16,0 0-25 0,3 9 26 0,-3 10-26 15,0-19 25-15,0 0-25 0,-1 15 26 0,-1 2-26 16,2-17 9-16,0 0-9 0,0 16 10 0,0-8-10 0,-4 18-135 16</inkml:trace>
  <inkml:trace contextRef="#ctx0" brushRef="#br3" timeOffset="137805.99">13632 3133 147 0,'0'0'0'0,"5"-12"0"0,2-13 0 0,-7 25 85 16,0 0-85-16,0 12 86 0,-3 18-86 0,3-30 66 0,0 0-66 16,-5 24 67-16,1 2-67 0,4-26 62 0,0 0-62 15,-7 24 62-15,5 0-62 0,2-24-5 0,0 0 5 0,-7 21-5 16,6-2 5-16,1-19-130 0,0 0 130 0,-4 18-129 15,8-1 129-15,-4 19-138 0</inkml:trace>
  <inkml:trace contextRef="#ctx0" brushRef="#br3" timeOffset="137970.54">13590 3524 303 0,'0'0'0'0,"0"-16"0"15,5-13 0-15,-5 29 18 0,0 0-18 0,0 12 18 16,-1 21-18-16,1-33 15 0,0 0-15 0,0 24 15 15,-4 3-15-15,4-27 22 0,0 0-22 0,-5 23 22 16,5-3-22-16,0-20 0 0,0 0 0 0,-3 19 0 16,3-4 0-16,0-15-111 0,0 0 111 0,3 12-110 0,-1 0 110 15,5 9-57-15</inkml:trace>
  <inkml:trace contextRef="#ctx0" brushRef="#br3" timeOffset="138106.18">13594 3834 236 0,'0'0'0'0,"0"-7"0"0,-4-5 0 0,4 12 24 16,0 0-24-16,-3 16 25 0,-2 11-25 0,5-27 9 15,0 0-9-15,-6 24 9 0,3 3-9 0,-4 21-170 16</inkml:trace>
  <inkml:trace contextRef="#ctx0" brushRef="#br3" timeOffset="138300.66">13498 4231 460 0,'0'0'0'0,"7"-15"0"16,2-9 0-16,-9 24 91 0,0 0-91 0,-4 12 92 16,-1 15-92-16,5-27 54 0,0 0-54 0,-5 21 55 15,-2 1-55-15,7-22 28 0,0 0-28 0,-9 24 28 16,0-3-28-16,9-21-120 0,0 0 120 0,-12 20-119 15,0-1 119-15,-11 21-337 0</inkml:trace>
  <inkml:trace contextRef="#ctx0" brushRef="#br3" timeOffset="138450.26">13301 4732 393 0,'0'0'0'0,"5"-23"0"0,7-13 0 0,9-20-235 16</inkml:trace>
  <inkml:trace contextRef="#ctx0" brushRef="#br3" timeOffset="138660.7">13313 4889 740 0,'0'0'0'0,"2"-24"0"15,1-15 0-15,-3 39 43 0,0 0-43 0,0 0 43 16,-3 20-43-16,3-20 18 0,0 0-18 0,-2 16 19 16,0 3-19-16,2-19-34 0,0 0 34 0,-1 13-34 15,1-1 34-15,0-12-196 0,0 0 196 0,-4 11-195 16,3-3 195-16,-3 11-195 0</inkml:trace>
  <inkml:trace contextRef="#ctx0" brushRef="#br3" timeOffset="138842.2">13242 4992 449 0,'0'0'0'0,"3"-5"0"0,8-2 0 15,-11 7 90-15,0 0-90 0,0 0 90 0,0 7-90 0,0-7 54 16,0 0-54-16,-2 8 54 0,-1-1-54 0,3-7 27 15,0 0-27-15,-6 9 27 0,5-1-27 0,1-8 3 16,0 0-3-16,-2 7 3 0,-2-2-3 0,4-5-159 16,0 0 159-16,-1 4-159 0,-1-1 159 0,0 6-260 15</inkml:trace>
  <inkml:trace contextRef="#ctx0" brushRef="#br3" timeOffset="139035.7">13195 5162 427 0,'0'0'0'0,"3"-9"0"16,4-10 0-16,-7 19 65 0,0 0-65 0,0 7 65 15,-5 10-65-15,5-17 36 0,0 0-36 0,-3 14 37 16,1 1-37-16,2-15 9 0,0 0-9 0,-4 12 10 16,-1-3-10-16,5-9 15 0,0 0-15 0,0 8 15 15,-3-4-15-15,3-4-125 0,0 0 125 0,0 3-124 16,0-3 124-16,0 4-232 0</inkml:trace>
  <inkml:trace contextRef="#ctx0" brushRef="#br3" timeOffset="139217.27">13136 5271 348 0,'0'0'0'0,"8"-7"0"0,4-3 0 15,-12 10 79-15,0 0-79 0,-3 9 80 0,-6 6-80 0,9-15 41 16,0 0-41-16,-7 12 41 0,0 0-41 0,7-12 36 15,0 0-36-15,-7 12 36 0,-1 4-36 0,8-16-36 16,0 0 36-16,-7 8-36 0,1-1 36 0,6-7-147 16,0 0 147-16,-3 9-146 0,1-6 146 0,-7 6-126 15</inkml:trace>
  <inkml:trace contextRef="#ctx0" brushRef="#br3" timeOffset="139440.7">13055 5319 337 0,'0'0'0'16,"4"4"0"-16,-1 3 0 0,-3-7 83 0,0 0-83 0,-3 8 84 15,-9 4-84-15,12-12 86 0,0 0-86 0,-9 12 87 16,-3-2-87-16,12-10 51 0,0 0-51 0,-14 11 52 16,3-1-52-16,11-10 24 0,0 0-24 0,-10 7 25 15,-2 1-25-15,12-8 5 0,0 0-5 0,-14 4 5 16,2 1-5-16,12-5-34 0,0 0 34 0,-13-4-33 15,1-1 33-15,12 5-132 0,0 0 132 0,-14-3-132 16,4-6 132-16,-13-6-288 0</inkml:trace>
  <inkml:trace contextRef="#ctx0" brushRef="#br3" timeOffset="139547.38">12780 5354 449 0,'0'0'0'0,"12"3"0"0,6 2 0 16,-18-5 112-16,0 0-112 0,-5 4 113 0,-20-1-113 16,25-3 75-16,0 0-75 0,-23 0 76 0,-3-3-76 15,26 3 53-15,0 0-53 0,-33-4 53 0,-5-4-53 0,38 8-125 16,0 0 125-16,-42-11-125 0,-5-2 125 0,-45-15-420 15</inkml:trace>
  <inkml:trace contextRef="#ctx0" brushRef="#br1" timeOffset="199809.14">29867 1580 315 0,'0'0'0'0,"0"0"29"0,0 0-29 0,0 0 29 15,0 0-29-15,0 0 12 0,0 0-12 0,0 0 12 16,3 0-12-16,-3 0 50 0,0 0-50 0,0 0 51 15,5 0-51-15,-5 0 41 0,0 0-41 0,4 3 41 0,-1 0-41 16,-3-3 45-16,0 0-45 0,4 9 46 0,1-1-46 16,-5-8 37-16,0 0-37 0,5 23 37 0,2 4-37 15,-7-27 34-15,0 0-34 0,7 33 35 0,0 6-35 0,-7-39 32 16,0 0-32-16,6 34 33 0,-1-1-33 0,-5-33 38 16,0 0-38-16,5 31 38 0,0-2-38 0,-5-29 33 15,0 0-33-15,7 31 33 0,0-4-33 0,-7-27 22 16,0 0-22-16,9 24 23 0,0-2-23 0,-9-22 18 15,0 0-18-15,8 21 19 0,3-2-19 0,-11-19 18 16,0 0-18-16,7 17 18 0,0-7-18 0,-7-10 15 16,0 0-15-16,7 12 15 0,-2-3-15 0,-5-9 34 15,0 0-34-15,5 5 35 0,-1 2-35 0,-4-7 5 0,0 0-5 16,5 7 5-16,2-6-5 0,-7-1 10 0,0 0-10 0,5 4 11 16,2-1-11-16,-7-3 16 0,0 0-16 15,3 4 17-15,1-3-17 0,-4-1 3 0,0 0-3 0,3 4 3 16,-1-1-3-16,-2-3 6 0,0 0-6 0,4 4 7 15,-1 1-7-15,-3-5 13 0,0 0-13 0,4 3 14 16,1 1-14-16,-5-4 3 0,0 0-3 0,7 0 4 16,3-4-4-16,-10 4 3 0,0 0-3 0,12-5 3 15,2-2-3-15,-14 7 10 0,0 0-10 0,14-12 11 16,0-3-11-16,-14 15 0 0,0 0 0 0,18-21 1 16,1-1-1-16,-19 22 0 0,0 0 0 0,17-24 0 15,2-3 0-15,-19 27 0 0,0 0 0 0,20-31 1 16,0-2-1-16,-20 33 0 0,0 0 0 0,20-36 0 15,-1-2 0-15,-19 38-1 0,0 0 1 0,19-35 0 0,-2-1 0 16,-17 36-1-16,0 0 1 0,18-31 0 0,-2 2 0 16,-16 29-3-16,0 0 3 0,13-26-2 0,1 9 2 15,-14 17-2-15,0 0 2 0,13-16-1 0,-3 4 1 0,-10 12-2 16,0 0 2-16,9-12-1 0,-1 5 1 0,-8 7-1 16,0 0 1-16,7-5-1 0,0 2 1 0,-7 3 0 15,0 0 0-15,6-4 0 0,-1-1 0 0,-5 5-7 16,0 0 7-16,3 0-6 0,1 0 6 0,-4 0-146 15,0 0 146-15,3 0-145 0,1 0 145 0,3 2-703 16</inkml:trace>
  <inkml:trace contextRef="#ctx0" brushRef="#br1" timeOffset="200544.67">30524 2049 1177 0,'0'0'0'0,"0"0"-151"0,0 0 151 0,5-2-151 16,2-1 151-16,-7 3-18 0,0 0 18 0,5-4-18 15,-2 4 18-15,-3 0-3 0,0 0 3 0,4 4-3 16,-2-1 3-16,-2-3 2 0,0 0-2 0,1 5 2 16,-1 6-2-16,0-11 35 0,0 0-35 0,2 17 35 15,0 5-35-15,-2-22 15 0,0 0-15 0,2 24 15 16,1 0-15-16,-3-24 32 0,0 0-32 0,2 27 32 15,1-3-32-15,-3-24 10 0,0 0-10 0,2 24 10 16,0-5-10-16,-2-19 11 0,0 0-11 0,2 17 11 0,-2-1-11 16,0-16 26-16,0 0-26 0,0 12 26 0,0-2-26 15,0-10 12-15,0 0-12 0,0 5 12 0,-2 2-12 16,2-7 10-16,0 0-10 0,0 3 10 0,0 3-10 0,0-6 10 16,0 0-10-16,0 3 10 0,0-3-10 0,0 0 1 15,0 0-1-15,0 0 1 0,0 0-1 0,0 0-142 16,0 0 142-16,0 0-141 0,2-7 141 0,-1 2-564 15</inkml:trace>
  <inkml:trace contextRef="#ctx0" brushRef="#br1" timeOffset="201340.2">30635 2119 1166 0,'0'0'0'0,"0"0"-102"0,0 0 102 16,4 0-102-16,3-3 102 0,-7 3-30 0,0 0 30 15,6-2-30-15,1 2 30 0,-7 0-10 0,0 0 10 16,9 0-9-16,2 0 9 0,-11 0-5 0,0 0 5 0,12 0-5 15,0-3 5-15,-12 3 2 0,0 0-2 0,14-9 2 16,0 2-2-16,-14 7 16 0,0 0-16 0,12-12 17 16,-1-3-17-16,-11 15 10 0,0 0-10 0,10-12 11 15,-1-4-11-15,-9 16 10 0,0 0-10 0,8-12 10 16,-1 0-10-16,-7 12 15 0,0 0-15 0,6-8 15 16,-5 4-15-16,-1 4 3 0,0 0-3 0,2-3 4 15,-2-2-4-15,0 5 6 0,0 0-6 0,0 0 7 16,0 0-7-16,0 0 3 0,0 0-3 0,-2 5 3 15,1 4-3-15,1-9 2 0,0 0-2 0,-2 13 2 16,0 4-2-16,2-17 1 0,0 0-1 0,-2 19 2 16,2 9-2-16,0-28 1 0,0 0-1 0,2 24 1 0,0 3-1 15,-2-27 3-15,0 0-3 0,2 24 3 0,1 0-3 16,-3-24 5-16,0 0-5 0,2 19 5 0,1-7-5 16,-3-12 7-16,0 0-7 0,2 12 8 0,2-4-8 0,-4-8 8 15,0 0-8-15,1 7 8 0,1-3-8 0,-2-4 15 16,0 0-15-16,2 5 15 0,-2-5-15 0,0 0 3 15,0 0-3-15,0 0 4 0,1-5-4 0,-1 5-53 16,0 0 53-16,2-4-52 0,2-3 52 0,-4 7-125 16,0 0 125-16,5-5-124 0,4 2 124 0,5-9-469 15</inkml:trace>
  <inkml:trace contextRef="#ctx0" brushRef="#br1" timeOffset="201777.04">31024 2064 953 0,'0'0'0'16,"0"0"-27"-16,0 0 27 0,0 7-27 0,0 2 27 16,0-9 1-16,0 0-1 0,1 7 1 0,1-2-1 15,-2-5 4-15,0 0-4 0,2 10 5 0,1 2-5 0,-3-12 0 16,0 0 0-16,2 15 0 0,1-1 0 0,-3-14 3 15,0 0-3-15,2 19 4 0,0 0-4 0,-2-19 14 16,0 0-14-16,2 20 15 0,-2-4-15 0,0-16 9 16,0 0-9-16,0 15 9 0,0-3-9 0,0-12 9 15,0 0-9-15,0 9 10 0,0-2-10 0,0-7 1 16,0 0-1-16,0 5 1 0,1-2-1 0,-1-3-5 16,0 0 5-16,0 0-5 0,6 0 5 0,-6 0-163 15,0 0 163-15,3-3-163 0,2-2 163 0,4-6-386 0</inkml:trace>
  <inkml:trace contextRef="#ctx0" brushRef="#br1" timeOffset="202136.67">31173 2099 326 0,'0'0'0'0,"0"0"60"0,0 0-60 0,0 3 60 16,-1 6-60-16,1-9 52 0,0 0-52 0,0 3 53 0,0 2-53 16,0-5 42-16,0 0-42 0,1 7 42 0,1-2-42 15,-2-5 39-15,0 0-39 0,2 10 40 0,1 2-40 0,-3-12 24 16,0 0-24-16,4 12 25 0,1 4-25 0,-5-16 35 15,0 0-35-15,5 12 35 0,0 3-35 0,-5-15 13 16,0 0-13-16,6 12 13 0,-3 0-13 0,-3-12 12 16,0 0-12-16,5 9 13 0,1-2-13 0,-6-7 4 15,0 0-4-15,5 0 4 0,0 0-4 0,-5 0 3 16,0 0-3-16,5-4 3 0,-1-4-3 0,-4 8-128 16,0 0 128-16,3-7-127 0,1-5 127 0,3-10-391 0</inkml:trace>
  <inkml:trace contextRef="#ctx0" brushRef="#br1" timeOffset="202406.51">31241 2083 438 0,'0'0'0'0,"0"0"83"0,0 0-83 0,7 7 83 15,5 2-83-15,-12-9 80 0,0 0-80 0,11 5 80 16,-1 5-80-16,-10-10 45 0,0 0-45 0,13 9 46 16,-1-1-46-16,-12-8 18 0,0 0-18 0,10 10 19 15,-1-4-19-15,-9-6 20 0,0 0-20 0,9 6 20 16,-1 3-20-16,-8-9 14 0,0 0-14 0,7 3 15 0,0 1-15 16,-7-4-4-16,0 0 4 0,6 0-3 0,-1-4 3 15,-5 4-138-15,0 0 138 0,3-3-138 0,1-4 138 16,3-1-414-16</inkml:trace>
  <inkml:trace contextRef="#ctx0" brushRef="#br1" timeOffset="202646.87">31424 2087 415 0,'0'0'0'0,"0"0"58"0,0 0-58 16,0 15 59-16,2 12-59 0,-2-27 62 0,0 0-62 0,2 21 63 16,-1-2-63-16,-1-19 39 0,0 0-39 0,2 14 39 15,0-2-39-15,-2-12 22 0,0 0-22 0,2 10 23 16,-1-2-23-16,-1-8 1 0,0 0-1 0,2 7 2 16,-2-7-2-16,0 0-149 0,0 0 149 0,4-3-148 15,1-6 148-15,4-4-268 0</inkml:trace>
  <inkml:trace contextRef="#ctx0" brushRef="#br1" timeOffset="202901.19">31194 1646 539 0,'0'0'0'0,"0"0"133"16,0 0-133-16,5 4 133 0,6-1-133 0,-11-3 95 16,0 0-95-16,7 0 96 0,2 2-96 0,-9-2 60 15,0 0-60-15,5 0 61 0,-2 0-61 0,-3 0 39 16,0 0-39-16,4 0 40 0,-2 0-40 0,-2 0-16 16,0 0 16-16,0 0-15 0,0 0 15 0,0 0-116 15,0 0 116-15,0 0-694 0,0 0 694 0</inkml:trace>
  <inkml:trace contextRef="#ctx0" brushRef="#br1" timeOffset="204913.77">32196 1804 270 0,'0'0'0'0,"0"0"21"0,0 0-21 0,0 0 21 16,3 0-21-16,-3 0 20 0,0 0-20 0,0 0 20 15,4 0-20-15,-4 0 64 0,0 0-64 0,0 0 65 0,2 3-65 16,-2-3 45-16,0 0-45 0,0 5 46 0,1 2-46 15,-1-7 37-15,0 0-37 0,0 19 38 0,-1 2-38 16,1-21 41-16,0 0-41 0,-2 31 41 0,2 5-41 0,0-36 25 16,0 0-25-16,-2 36 26 0,2 3-26 15,0-39 9-15,0 0-9 0,0 43 10 0,0 3-10 0,0-46 36 16,0 0-36-16,0 48 36 0,-2 0-36 0,2-48 27 16,0 0-27-16,-1 46 27 0,-1 2-27 0,2-48 23 15,0 0-23-15,-2 43 24 0,2 0-24 0,0-43 17 16,0 0-17-16,0 36 17 0,0 0-17 0,0-36 18 15,0 0-18-15,0 34 19 0,2-1-19 0,-2-33 8 16,0 0-8-16,0 30 9 0,0 1-9 0,0-31 9 0,0 0-9 16,-2 24 10-16,0 0-10 0,2-24 8 0,0 0-8 15,-1 17 8-15,1-1-8 0,0-16 1 0,0 0-1 16,0 12 1-16,0-2-1 0,0-10 3 0,0 0-3 0,0 5 3 16,0 2-3-16,0-7-31 0,0 0 31 0,-2 3-31 15,0-3 31-15,2 0-138 0,0 0 138 0,0 0-137 16,0 0 137-16,0 0-481 0</inkml:trace>
  <inkml:trace contextRef="#ctx0" brushRef="#br1" timeOffset="205409.45">31860 2606 449 0,'0'0'0'0,"0"0"51"16,0 0-51-16,5 0 51 0,5 0-51 0,-10 0 45 0,0 0-45 15,9 5 46-15,0 7-46 0,-9-12 52 0,0 0-52 16,10 19 52-16,3 5-52 0,-13-24 22 0,0 0-22 16,15 27 23-16,4 9-23 0,-19-36 36 0,0 0-36 0,21 34 37 15,2-1-37-15,-23-33 13 0,0 0-13 0,21 34 14 16,-2-6-14-16,-19-28 12 0,0 0-12 0,16 29 13 15,-2-2-13-15,-14-27 25 0,0 0-25 0,12 24 26 16,-4 0-26-16,-8-24 6 0,0 0-6 0,7 22 6 16,-1-5-6-16,-6-17 4 0,0 0-4 0,3 19 5 15,1 0-5-15,-4-19 13 0,0 0-13 0,1 16 13 16,1-4-13-16,-2-12 0 0,0 0 0 0,0 8 1 16,0-1-1-16,0-7-130 0,0 0 130 0,0 5-129 15,0-10 129-15,0 5-136 0,0 0 136 0,-2-10-135 16,-1-7 135-16,-2-14-270 0</inkml:trace>
  <inkml:trace contextRef="#ctx0" brushRef="#br1" timeOffset="206054.33">32097 2635 113 0,'0'0'0'15,"8"-4"0"-15,6 3 0 0,-14 1 76 0,0 0-76 0,14 0 77 16,4-4-77-16,-18 4 79 0,0 0-79 0,15-3 80 15,3-2-80-15,-18 5 47 0,0 0-47 0,17-4 47 16,1-3-47-16,-18 7 41 0,0 0-41 0,17-5 42 16,0-5-42-16,-17 10 26 0,0 0-26 0,18-9 26 15,1 1-26-15,-19 8 25 0,0 0-25 0,17-7 26 16,-1 2-26-16,-16 5 14 0,0 0-14 0,14-4 15 16,-3 1-15-16,-11 3 18 0,0 0-18 0,10-5 19 15,-1 5-19-15,-9 0 24 0,0 0-24 0,7-4 25 16,0 4-25-16,-7 0 13 0,0 0-13 0,3 0 13 15,1 4-13-15,-4-4 10 0,0 0-10 0,3 2 11 0,-1 1-11 16,-2-3 17-16,0 0-17 0,2 3 17 0,-1 4-17 16,-1-7 14-16,0 0-14 0,2 5 15 0,-2 2-15 15,0-7 15-15,0 0-15 0,0 5 16 0,2 4-16 0,-2-9 9 16,0 0-9-16,0 10 10 0,0-1-10 0,0-9 34 16,0 0-34-16,-4 15 34 0,-3 4-34 0,7-19 34 15,0 0-34-15,-10 24 35 0,-4 9-35 0,14-33 49 16,0 0-49-16,-16 30 49 0,-1 3-49 0,17-33 36 15,0 0-36-15,-18 34 36 0,3 2-36 0,15-36 27 16,0 0-27-16,-14 31 27 0,2-4-27 0,12-27 34 16,0 0-34-16,-11 28 35 0,4-8-35 0,7-20 30 15,0 0-30-15,-7 19 30 0,4-3-30 0,3-16 3 0,0 0-3 16,-4 12 4-16,1-4-4 0,3-8 16 0,0 0-16 16,-2 5 17-16,0 2-17 0,2-7 0 0,0 0 0 15,-1 4 0-15,1-4 0 0,0 0-170 0,0 0 170 0,1-4-169 16,3-3 169-16,-4 7-121 0,0 0 121 0,3-13-121 15,1-6 121-15,3-14-607 0</inkml:trace>
  <inkml:trace contextRef="#ctx0" brushRef="#br1" timeOffset="-205320.92">18648 4586 718 0,'0'0'0'0,"5"12"0"15,4 3 0-15,-9-15 135 0,0 0-135 0,3 4 136 16,-3-2-136-16,0-2 37 0,0 0-37 0,0 0 38 15,0 0-38-15,0 0 39 0,0 0-39 0,0 6 39 16,-3 3-39-16,3-9 3 0,0 0-3 0,0 22 3 16,0 7-3-16,0-29 28 0,0 0-28 0,0 36 28 0,3 7-28 15,-3-43 30-15,0 0-30 0,0 50 30 0,0 3-30 16,0-53 31-16,0 0-31 0,0 62 31 0,0 8-31 16,0-70 22-16,0 0-22 0,0 96 23 0,-5 20-23 15,5-116 10-15,0 0-10 0,-4 112 11 0,1 1-11 0,3-113 35 16,0 0-35-16,-5 103 36 0,1-4-36 0,4-99 10 15,0 0-10-15,0 89 10 0,0-10-10 0,0-79 20 16,0 0-20-16,0 79 20 0,5-4-20 0,-5-75 3 16,0 0-3-16,9 75 4 0,1-1-4 0,-10-74 22 15,0 0-22-15,9 79 22 0,-2 3-22 0,-7-82 2 16,0 0-2-16,11 79 3 0,-3 0-3 0,-8-79 2 16,0 0-2-16,9 72 3 0,0-6-3 0,-9-66 11 0,0 0-11 15,3 67 11-15,-1-7-11 0,-2-60 3 0,0 0-3 16,0 46 4-16,-4-15-4 0,4-31 2 0,0 0-2 15,-1 33 2-15,1-2-2 0,0-31 18 0,0 0-18 0,0 31 18 16,0-8-18-16,0-23 0 0,0 0 0 0,1 24 1 16,1-1-1-16,-2-23 8 0,0 0-8 0,0 20 8 15,0 1-8-15,0-21 15 0,0 0-15 0,-2 19 15 16,1-4-15-16,1-15 3 0,0 0-3 0,-5 17 4 16,1-1-4-16,4-16 7 0,0 0-7 0,0 12 7 15,-3-2-7-15,3-10-136 0,0 0 136 0,-2 9-135 16,0-6 135-16,2-3-159 0,0 0 159 0,-9-7-159 15,-5-13 159-15,-8-11-750 0</inkml:trace>
  <inkml:trace contextRef="#ctx0" brushRef="#br1" timeOffset="-204570.79">18322 7486 908 0,'0'0'0'0,"0"0"0"0,2 0 0 15,-2 0 8-15,0 0-8 0,0 0 8 16,0 0-8-16,0 0 27 0,0 0-27 0,0 0 27 0,0 0-27 16,0 0 0-16,0 0 0 0,0 0 0 0,0 0 0 15,0 0 0-15,0 0 0 0,-2 4 0 0,2 1 0 0,0-5 2 16,0 0-2-16,-4 15 2 0,4 9-2 0,0-24 22 15,0 0-22-15,4 35 22 0,-1 13-22 0,-3-48 14 16,0 0-14-16,6 48 15 0,0 10-15 0,-6-58 10 16,0 0-10-16,7 55 10 0,0 3-10 0,-7-58 10 15,0 0-10-15,9 53 10 0,0-5-10 0,-9-48 23 16,0 0-23-16,7 38 24 0,0-9-24 0,-7-29 6 16,0 0-6-16,8 19 7 0,3-13-7 0,-11-6 25 15,0 0-25-15,9-6 26 0,1-15-26 0,-10 21 30 0,0 0-30 16,11-27 30-16,-3-13-30 0,-8 40 12 0,0 0-12 15,11-46 13-15,1-7-13 0,-12 53 12 0,0 0-12 0,16-55 13 16,-4-3-13-16,-12 58 34 0,0 0-34 0,14-55 34 16,0 0-34-16,-14 55 4 0,0 0-4 0,10-44 5 15,1 9-5-15,-11 35 10 0,0 0-10 0,7-27 10 16,1 8-10-16,-8 19 9 0,0 0-9 0,4-14 9 16,1 8-9-16,-5 6 8 0,0 0-8 0,5-7 8 15,2 5-8-15,-7 2-62 0,0 0 62 0,5-3-62 16,2 6 62-16,-7-3-116 0,0 0 116 0,11-3-115 15,4-4 115-15,8-2-731 0</inkml:trace>
  <inkml:trace contextRef="#ctx0" brushRef="#br1" timeOffset="-204239.67">18888 7579 774 0,'0'0'0'0,"-7"5"0"0,-3 4 0 0,10-9 80 15,0 0-80-15,-2 24 80 0,4 6-80 0,-2-30 45 0,0 0-45 16,3 36 45-16,4 6-45 0,-7-42 36 0,0 0-36 15,5 39 36-15,0 2-36 0,-5-41 10 0,0 0-10 16,7 41 11-16,-1 2-11 0,-6-43 18 0,0 0-18 0,3 34 18 16,1-5-18-16,-4-29 9 0,0 0-9 0,1 23 9 15,3-6-9-15,-4-17-1 0,0 0 1 0,0 10 0 16,0-10 0-16,0 0-135 0,0 0 135 0,0-9-135 16,-5-6 135-16,1-7-582 0</inkml:trace>
  <inkml:trace contextRef="#ctx0" brushRef="#br1" timeOffset="-203909.55">18844 7644 628 0,'0'0'0'0,"4"3"0"16,-1 9 0-16,-3-12 59 0,0 0-59 0,9 0 59 16,2-3-59-16,-11 3 78 0,0 0-78 0,12 0 79 0,3 3-79 15,-15-3 84-15,0 0-84 0,20 6 84 0,1 6-84 16,-21-12 45-16,0 0-45 0,19 15 46 0,2 4-46 0,-21-19 24 15,0 0-24-15,17 17 25 0,0 5-25 0,-17-22 36 16,0 0-36-16,13 21 36 0,-5-2-36 0,-8-19 20 16,0 0-20-16,4 20 20 0,-2 2-20 0,-2-22 18 15,0 0-18-15,-4 28 18 0,-5 4-18 0,9-32 18 16,0 0-18-16,-12 28 18 0,-5-1-18 0,17-27 15 16,0 0-15-16,-21 24 15 0,-5-3-15 0,26-21 9 15,0 0-9-15,-21 15 10 0,0-3-10 0,21-12 9 0,0 0-9 16,-19 7 10-16,3-4-10 0,16-3 0 0,0 0 0 15,-10-6 0-15,6-6 0 0,4 12-136 0,0 0 136 16,4-19-136-16,6-2 136 0,-10 21-182 0,0 0 182 0,17-20-181 16,8-8 181-16,17-20-516 0</inkml:trace>
  <inkml:trace contextRef="#ctx0" brushRef="#br1" timeOffset="-203639.28">19107 7747 236 0,'0'0'0'0,"-3"7"0"15,-2 6 0-15,5-13 123 0,0 0-123 0,-2 7 124 16,4-2-124-16,-2-5 101 0,0 0-101 0,3 11 101 16,1-3-101-16,-4-8 85 0,0 0-85 0,8 16 86 0,5 8-86 15,-13-24 56-15,0 0-56 0,14 27 56 0,3 6-56 16,-17-33 46-16,0 0-46 0,14 30 46 0,0 5-46 15,-14-35 36-15,0 0-36 0,10 27 36 0,-1 0-36 0,-9-27 23 16,0 0-23-16,5 21 24 0,-1-6-24 0,-4-15-54 16,0 0 54-16,3 12-54 0,-6-8 54 0,3-4-140 15,0 0 140-15,-4-10-139 0,-1-14 139 0,-4-9-500 16</inkml:trace>
  <inkml:trace contextRef="#ctx0" brushRef="#br1" timeOffset="-203415.31">19221 7629 606 0,'0'0'0'16,"17"5"0"-16,8 5 0 0,-25-10 118 0,0 0-118 0,29 15 118 16,6 6-118-16,-35-21 118 0,0 0-118 15,31 24 118-15,1 3-118 0,-32-27 75 0,0 0-75 0,26 31 76 16,-4 0-76-16,-22-31 49 0,0 0-49 0,16 36 49 16,-7 3-49-16,-9-39 55 0,0 0-55 0,0 42 55 15,-11 2-55-15,11-44 59 0,0 0-59 0,-19 45 60 16,-9-6-60-16,28-39 25 0,0 0-25 0,-38 36 26 15,-9-5-26-15,47-31-92 0,0 0 92 0,-50 22-91 16,-8-8 91-16,58-14-108 0,0 0 108 0,-108 36-878 16,216-72 878-16</inkml:trace>
  <inkml:trace contextRef="#ctx0" brushRef="#br1" timeOffset="-200037.17">13806 4941 191 0,'0'0'0'0,"14"7"0"15,14 5 0-15,-28-12 68 0,0 0-68 0,0 0 68 16,-9-4-68-16,9 4 76 0,0 0-76 0,-3 0 76 16,-4-3-76-16,7 3 58 0,0 0-58 0,3 3 58 15,6 1-58-15,-9-4 58 0,0 0-58 0,16 3 58 16,3 6-58-16,-19-9 62 0,0 0-62 0,24 5 62 16,9 1-62-16,-33-6 40 0,0 0-40 0,32 4 40 15,6-4-40-15,-38 0 30 0,0 0-30 0,45 0 30 16,1 0-30-16,-46 0 24 0,0 0-24 0,52 2 25 15,4 1-25-15,-56-3 39 0,0 0-39 0,62 0 39 16,1 3-39-16,-63-3 13 0,0 0-13 0,65 0 13 16,3 0-13-16,-68 0 13 0,0 0-13 0,80-3 14 0,14 3-14 15,-94 0 40-15,0 0-40 0,89 0 40 0,-4 0-40 0,-85 0 5 16,0 0-5-16,80-5 6 0,-3 1-6 0,-77 4 18 16,0 0-18-16,76-3 19 0,-2 0-19 0,-74 3 34 15,0 0-34-15,78-2 34 0,4 0-34 0,-82 2 17 16,0 0-17-16,75-1 17 0,1-3-17 0,-76 4 6 15,0 0-6-15,79-5 6 0,4 3-6 0,-83 2 9 16,0 0-9-16,77-1 10 0,3 1-10 0,-80 0 8 16,0 0-8-16,72 0 8 0,-3 0-8 0,-69 0 3 15,0 0-3-15,72 3 3 0,1 6-3 0,-73-9 6 0,0 0-6 16,71 5 6-16,3 5-6 0,-74-10 7 0,0 0-7 16,69 5 7-16,-3 2-7 0,-66-7 3 0,0 0-3 15,72 0 3-15,3 0-3 0,-75 0 6 0,0 0-6 0,75 0 6 16,0-4-6-16,-75 4 7 0,0 0-7 0,71-3 7 15,0-2-7-15,-71 5 0 0,0 0 0 0,70 0 1 16,-2-4-1-16,-68 4 7 0,0 0-7 0,66 4 8 16,0-4-8-16,-66 0 0 0,0 0 0 0,53 2 1 15,-8 1-1-15,-45-3 0 0,0 0 0 0,45 0 0 16,-6 3 0-16,-39-3 0 0,0 0 0 0,41 0 0 16,-2 4 0-16,-39-4 0 0,0 0 0 0,38 0 0 15,0 2 0-15,-38-2 0 0,0 0 0 0,39 3 0 16,3 0 0-16,-42-3 1 0,0 0-1 0,38 4 2 15,2-2-2-15,-40-2 0 0,0 0 0 0,38 1 0 16,-1-1 0-16,-37 0 0 0,0 0 0 0,35 0 0 16,-2-1 0-16,-33 1 2 0,0 0-2 0,33-2 2 0,2 2-2 15,-35 0 1-15,0 0-1 0,33 0 2 0,2 0-2 16,-35 0 0-16,0 0 0 0,35 0 0 0,-2 3 0 0,-33-3 1 16,0 0-1-16,33 5 1 0,-4 2-1 0,-29-7 0 15,0 0 0-15,26 5 0 0,-3 2 0 0,-23-7 0 16,0 0 0-16,25 5 0 0,-1 4 0 0,-24-9 0 15,0 0 0-15,26 7 0 0,-5 0 0 0,-21-7 0 16,0 0 0-16,24 1 0 0,1 3 0 0,-25-4 0 16,0 0 0-16,28 3 1 0,-2-3-1 0,-26 0 0 15,0 0 0-15,28 4 1 0,1-3-1 0,-29-1-2 16,0 0 2-16,28 4-1 0,2 3 1 0,-30-7 0 0,0 0 0 16,26 3 1-16,-2 2-1 0,-24-5 0 0,0 0 0 15,25 7 0-15,-3-3 0 0,-22-4-2 0,0 0 2 16,18 5-2-16,-3-2 2 0,-15-3 0 0,0 0 0 0,13 4 0 15,-5 1 0-15,-8-5-47 0,0 0 47 0,5 0-46 16,-1 3 46-16,-4-3-160 0,0 0 160 0,0 0-160 16,-7-3 160-16,2 3-731 0</inkml:trace>
  <inkml:trace contextRef="#ctx0" brushRef="#br1" timeOffset="-199511.54">18148 4949 796 0,'0'0'0'0,"5"4"0"0,5 3 0 0,-10-7 0 15,0 0 0-15,7 3 1 0,0 6-1 0,-7-9 9 16,0 0-9-16,9 5 9 0,-2 5-9 0,-7-10 46 16,0 0-46-16,14 5 47 0,0 2-47 0,-14-7 42 15,0 0-42-15,19 5 42 0,7 2-42 0,-26-7 62 16,0 0-62-16,24 3 63 0,4 2-63 0,-28-5 29 16,0 0-29-16,28 4 29 0,0 1-29 0,-28-5 20 0,0 0-20 15,24 7 20-15,-1-2-20 0,-23-5 18 0,0 0-18 16,19 10 18-16,-1-1-18 0,-18-9 15 0,0 0-15 15,12 7 15-15,-2 1-15 0,-10-8 16 0,0 0-16 16,9 9 17-16,-4-2-17 0,-5-7 25 0,0 0-25 0,5 5 26 16,-5 2-26-16,0-7 20 0,0 0-20 0,0 3 20 15,-5 1-20-15,5-4 35 0,0 0-35 0,-19 8 35 16,-11 4-35-16,30-12 29 0,0 0-29 0,-34 9 29 16,-8 3-29-16,42-12 33 0,0 0-33 0,-40 12 33 15,0-2-33-15,40-10 22 0,0 0-22 0,-42 14 22 16,-2-1-22-16,44-13 35 0,0 0-35 0,-38 14 36 15,3 1-36-15,35-15 36 0,0 0-36 0,-35 16 37 16,2-1-37-16,33-15 1 0,0 0-1 0,-26 12 1 16,7-5-1-16,19-7-37 0,0 0 37 0,-14 5-36 15,2-1 36-15,12-4-143 0,0 0 143 0,-7-12-142 0,5-16 142 16,-10-11-978-16</inkml:trace>
  <inkml:trace contextRef="#ctx0" brushRef="#br1" timeOffset="-198565.07">13773 4881 371 0,'0'0'0'0,"9"12"0"16,7 5 0-16,-16-17 48 0,0 0-48 0,1 12 48 16,-6-2-48-16,5-10 58 0,0 0-58 0,-3 4 58 15,-3 1-58-15,6-5 87 0,0 0-87 0,0 3 87 16,-3 2-87-16,3-5 87 0,0 0-87 0,7 11 88 0,3-3-88 16,-10-8 82-16,0 0-82 0,19 7 83 0,2 1-83 15,-21-8 65-15,0 0-65 0,26 12 66 0,-1 0-66 16,-25-12 43-16,0 0-43 0,26 12 44 0,0 4-44 0,-26-16 21 15,0 0-21-15,23 15 21 0,-2 1-21 0,-21-16 11 16,0 0-11-16,19 13 11 0,-2 3-11 0,-17-16 17 16,0 0-17-16,11 14 17 0,-1-2-17 0,-10-12 3 15,0 0-3-15,9 12 4 0,0-7-4 0,-9-5 12 16,0 0-12-16,3 7 13 0,2-4-13 0,-5-3 3 16,0 0-3-16,2 5 4 0,0-5-4 0,-2 0 0 15,0 0 0-15,0 0 0 0,0 0 0 0,0 0-88 16,0 0 88-16,-9 0-88 0,-3-7 88 0,12 7-182 0,0 0 182 15,-21-8-182-15,-5-8 182 0,-21-8-579 0</inkml:trace>
  <inkml:trace contextRef="#ctx0" brushRef="#br1" timeOffset="-198386.05">13780 4995 494 0,'0'0'0'0,"14"9"0"16,10 6 0-16,-24-15 72 0,0 0-72 0,4 0 73 15,-8-5-73-15,4 5 97 0,0 0-97 0,4-7 97 16,6-1-97-16,-10 8 138 0,0 0-138 0,21-12 139 15,9 0-139-15,-30 12 67 0,0 0-67 0,35-15 67 16,10-4-67-16,-45 19 43 0,0 0-43 0,47-19 44 16,-2 2-44-16,-45 17-10 0,0 0 10 0,49-16-9 15,0 1 9-15,-49 15-145 0,0 0 145 0,99-33-777 16,-198 66 777-16</inkml:trace>
  <inkml:trace contextRef="#ctx0" brushRef="#br2" timeOffset="-120481.71">1749 7046 135 0,'0'0'0'0,"0"0"1"0,0 0-1 0,9 0 1 0,0-3-1 16,-9 3 2-16,0 0-2 0,5-2 3 0,2 2-3 15,-7 0 59-15,0 0-59 0,0 5 59 0,0 7-59 0,0-12 67 16,0 0-67-16,-4 19 67 0,-1 12-67 0,5-31 75 16,0 0-75-16,-3 36 75 0,-1 0-75 0,4-36 63 15,0 0-63-15,0 43 63 0,0 5-63 0,0-48 54 16,0 0-54-16,0 44 54 0,0 6-54 0,0-50 33 15,0 0-33-15,4 48 34 0,-4 3-34 0,0-51 15 16,0 0-15-16,0 43 16 0,0-4-16 0,0-39 20 16,0 0-20-16,0 36 20 0,-4-1-20 0,4-35 23 0,0 0-23 15,0 27 24-15,-2-3-24 0,2-24 13 0,0 0-13 16,-3 19 14-16,3-5-14 0,0-14 18 0,0 0-18 16,-4 10 19-16,4-2-19 0,0-8 15 0,0 0-15 0,-3 6 15 15,1-3-15-15,2-3 4 0,0 0-4 0,-3 0 5 16,-3-2-5-16,6 2 7 0,0 0-7 0,-3-7 8 15,-2-10-8-15,5 17 3 0,0 0-3 0,-4-17 3 16,1-3-3-16,3 20 2 0,0 0-2 0,-4-24 2 16,2 0-2-16,2 24 1 0,0 0-1 0,0-28 2 15,0-4-2-15,0 32 1 0,0 0-1 0,0-31 1 16,2-5-1-16,-2 36 0 0,0 0 0 0,4-40 0 16,-4-2 0-16,0 42-1 0,0 0 1 0,3-43 0 15,2-4 0-15,-5 47-1 0,0 0 1 0,7-44 0 16,2 1 0-16,-9 43-1 0,0 0 1 0,12-43 0 15,-3 7 0-15,-9 36 0 0,0 0 0 0,14-36 0 16,-2 6 0-16,-12 30-2 0,0 0 2 0,12-28-2 0,6 8 2 16,-18 20-2-16,0 0 2 0,17-16-1 0,1 1 1 15,-18 15-2-15,0 0 2 0,15-9-1 0,3 6 1 16,-18 3-1-16,0 0 1 0,17 3-1 0,4 2 1 0,-21-5-4 16,0 0 4-16,17 11-3 0,1 6 3 0,-18-17-2 15,0 0 2-15,16 15-2 0,-3 2 2 0,-13-17 0 16,0 0 0-16,16 26 0 0,-5 1 0 0,-11-27-1 15,0 0 1-15,10 24-1 0,-5 0 1 0,-5-24 0 16,0 0 0-16,4 28 0 0,-4 3 0 0,0-31 1 16,0 0-1-16,0 27 2 0,-4-3-2 0,4-24 1 15,0 0-1-15,-3 21 2 0,-6-3-2 0,9-18 9 16,0 0-9-16,-12 17 10 0,-6-3-10 0,18-14 15 0,0 0-15 16,-13 10 15-16,-5 1-15 0,18-11 8 0,0 0-8 0,-24 3 9 15,-2-1-9-15,26-2 25 0,0 0-25 16,-25 0 26-16,4-2-26 0,21 2 2 0,0 0-2 0,-21-3 2 15,4-1-2-15,17 4 2 0,0 0-2 0,-14-3 3 16,5-2-3-16,9 5 5 0,0 0-5 0,-7-4 6 16,2 4-6-16,5 0 6 0,0 0-6 0,0 0 7 15,0 4-7-15,0-4 7 0,0 0-7 0,9 12 8 16,3 8-8-16,-12-20 8 0,0 0-8 0,17 28 8 16,1 8-8-16,-18-36 3 0,0 0-3 0,17 37 4 15,-1 4-4-15,-16-41 6 0,0 0-6 0,17 42 6 16,1 2-6-16,-18-44 7 0,0 0-7 0,12 36 7 15,0-2-7-15,-12-34 7 0,0 0-7 0,11 28 8 16,-4-4-8-16,-7-24 15 0,0 0-15 0,5 19 15 0,2-6-15 16,-7-13 14-16,0 0-14 0,2 11 15 0,1-3-15 15,-3-8 4-15,0 0-4 0,0 0 4 0,4-7-4 16,-4 7-108-16,0 0 108 0,0-12-107 0,5-5 107 0,-5 17-131 16,0 0 131-16,3-31-649 0,-6 62 649 15</inkml:trace>
  <inkml:trace contextRef="#ctx0" brushRef="#br2" timeOffset="-119746.01">2218 7608 651 0,'0'0'0'0,"0"0"0"0,19-12 0 0,-19 12 122 15,0 0-122-15,9-3 123 0,-8-1-123 0,-1 4 93 16,0 0-93-16,0 0 94 0,-5 0-94 0,5 0-5 16,0 0 5-16,-9 4-5 0,4 4 5 0,5-8-43 15,0 0 43-15,-12 12-42 0,0 7 42 0,12-19 0 16,0 0 0-16,-9 27 0 0,0 9 0 0,9-36 14 0,0 0-14 16,-3 40 15-16,6 3-15 0,-3-43 17 0,0 0-17 15,6 39 17-15,2 0-17 0,-8-39 19 0,0 0-19 16,12 36 20-16,6-5-20 0,-18-31 9 0,0 0-9 0,17 24 9 15,4-7-9-15,-21-17 16 0,0 0-16 0,21 7 17 16,-3-7-17-16,-18 0 14 0,0 0-14 0,19-12 15 16,-2-3-15-16,-17 15 15 0,0 0-15 0,14-24 16 15,-5-4-16-15,-9 28 9 0,0 0-9 0,7-32 10 16,-2-2-10-16,-5 34 25 0,0 0-25 0,3-36 26 16,-6 0-26-16,3 36 29 0,0 0-29 0,-5-31 29 15,-2-3-29-15,7 34 21 0,0 0-21 0,-14-28 21 16,-4 2-21-16,18 26 10 0,0 0-10 0,-15-18 11 15,-3 6-11-15,18 12 18 0,0 0-18 0,-21-4 19 16,1 8-19-16,20-4 1 0,0 0-1 0,-21 15 1 16,0 9-1-16,21-24-2 0,0 0 2 0,-14 24-1 0,2 0 1 15,12-24-97-15,0 0 97 0,0 31-97 0,7 0 97 16,-7-31-133-16,0 0 133 0,8 25-133 0,10 1 133 16,11 22-633-16</inkml:trace>
  <inkml:trace contextRef="#ctx0" brushRef="#br2" timeOffset="-119145.52">2650 7553 303 0,'0'0'0'0,"-4"12"0"16,-1 2 0-16,5-14 63 0,0 0-63 0,0 3 64 0,5-6-64 15,-5 3 46-15,0 0-46 0,4 0 47 0,3-2-47 16,-7 2 28-16,0 0-28 0,1 12 28 0,3 4-28 16,-4-16 38-16,0 0-38 0,-4 27 38 0,3 9-38 0,1-36 54 15,0 0-54-15,-4 43 54 0,4 5-54 0,0-48 48 16,0 0-48-16,0 49 48 0,4 8-48 0,-4-57 49 15,0 0-49-15,5 48 50 0,7-2-50 0,-12-46 32 16,0 0-32-16,11 36 32 0,4-8-32 0,-15-28 23 16,0 0-23-16,14 18 24 0,2-12-24 0,-16-6 17 15,0 0-17-15,17-6 17 0,-1-9-17 0,-16 15 18 16,0 0-18-16,17-24 18 0,-3-12-18 0,-14 36 8 16,0 0-8-16,16-34 9 0,-4-6-9 0,-12 40 9 0,0 0-9 15,9-39 10-15,1 0-10 0,-10 39 15 0,0 0-15 16,7-40 15-16,-1 4-15 0,-6 36 8 0,0 0-8 15,3-27 8-15,-3 5-8 0,0 22 3 0,0 0-3 0,4-16 4 16,-3 6-4-16,-1 10-5 0,0 0 5 0,0-4-5 16,4 4 5-16,-4 0-153 0,0 0 153 0,8 6-152 15,1 2 152-15,9 6-587 0</inkml:trace>
  <inkml:trace contextRef="#ctx0" brushRef="#br2" timeOffset="-118635.88">3171 7601 460 0,'0'0'0'0,"0"0"0"0,-4 0 0 0,4 0 91 0,0 0-91 15,4-5 92-15,1 2-92 0,-5 3 77 0,0 0-77 16,5 0 77-16,2-4-77 0,-7 4 68 0,0 0-68 15,4 0 69-15,-3 0-69 0,-1 0 51 0,0 0-51 0,4 4 51 16,-4 1-51-16,0-5 49 0,0 0-49 0,0 15 50 16,-4 9-50-16,4-24 21 0,0 0-21 0,-5 34 21 15,-2 6-21-15,7-40 30 0,0 0-30 0,-2 43 30 16,-1 1-30-16,3-44 12 0,0 0-12 0,0 48 13 16,0 2-13-16,0-50 28 0,0 0-28 0,3 44 28 15,3-1-28-15,-6-43 12 0,0 0-12 0,8 38 12 16,-1-4-12-16,-7-34 18 0,0 0-18 0,14 26 19 15,7-6-19-15,-21-20 8 0,0 0-8 0,24 11 9 16,6-11-9-16,-30 0 4 0,0 0-4 0,28-4 4 16,5-8-4-16,-33 12-52 0,0 0 52 0,26-15-52 15,-1-7 52-15,-25 22-131 0,0 0 131 0,21-24-130 16,-8-4 130-16,24-23-687 0</inkml:trace>
  <inkml:trace contextRef="#ctx0" brushRef="#br2" timeOffset="-118335.63">3028 7562 404 0,'0'0'0'16,"12"3"0"-16,9 1 0 0,-21-4 91 0,0 0-91 15,12 5 91-15,-3-5-91 0,-9 0 91 0,0 0-91 16,9 0 91-16,-1 0-91 0,-8 0 71 0,0 0-71 0,14-4 71 16,5-1-71-16,-19 5 48 0,0 0-48 0,23-10 49 15,3-2-49-15,-26 12 22 0,0 0-22 0,28-9 22 16,-2-3-22-16,-26 12 12 0,0 0-12 0,30-8 12 16,-1-2-12-16,-29 10 0 0,0 0 0 0,26-6 0 15,-1 3 0-15,-25 3-123 0,0 0 123 0,23-9-123 16,-3-1 123-16,22-7-531 0</inkml:trace>
  <inkml:trace contextRef="#ctx0" brushRef="#br2" timeOffset="-117854.8">3714 7394 438 0,'0'0'0'0,"0"0"0"0,0-2 0 0,0 2 116 0,0 0-116 0,5-3 117 15,-1 3-117-15,-4 0 110 0,0 0-110 0,9 0 110 16,5 0-110-16,-14 0 83 0,0 0-83 0,15 3 83 16,3-1-83-16,-18-2 53 0,0 0-53 0,21 5 53 15,5 4-53-15,-26-9 34 0,0 0-34 0,29 8 34 16,8 4-34-16,-37-12 8 0,0 0-8 0,29 7 8 15,6 2-8-15,-35-9 29 0,0 0-29 0,30 6 29 16,-4 3-29-16,-26-9 10 0,0 0-10 0,24 3 11 16,-3-1-11-16,-21-2 18 0,0 0-18 0,20 4 19 15,-5-8-19-15,-15 4 8 0,0 0-8 0,12-3 9 16,-1-2-9-16,-11 5-61 0,0 0 61 0,7-9-61 16,-4-5 61-16,-3 14-154 0,0 0 154 0,2-13-154 15,-2-3 154-15,4-11-614 0</inkml:trace>
  <inkml:trace contextRef="#ctx0" brushRef="#br2" timeOffset="-117449.49">3726 7553 796 0,'0'0'0'0,"6"-3"0"15,6 3 0-15,-12 0 110 0,0 0-110 0,5 0 111 16,2 3-111-16,-7-3 75 0,0 0-75 0,9 5 75 15,-1 7-75-15,-8-12 40 0,0 0-40 0,21 12 40 16,2 4-40-16,-23-16 4 0,0 0-4 0,30 15 4 16,3-5-4-16,-33-10 38 0,0 0-38 0,35 11 39 15,3-4-39-15,-38-7 10 0,0 0-10 0,33 5 11 16,2-2-11-16,-35-3 7 0,0 0-7 0,29 4 7 16,-4-1-7-16,-25-3 15 0,0 0-15 0,21 3 16 15,-7-3-16-15,-14 0-46 0,0 0 46 0,8 4-45 0,-1 1 45 16,-7-5-134-16,0 0 134 0,6 0-133 0,-6 3 133 15,8-1-687-15</inkml:trace>
  <inkml:trace contextRef="#ctx0" brushRef="#br2" timeOffset="-116563.32">3982 6649 371 0,'0'0'0'0,"-3"7"0"0,1 5 0 15,2-12 20-15,0 0-20 0,-3 5 20 0,3-2-20 16,0-3 42-16,0 0-42 0,0 0 42 0,0 0-42 0,0 0 69 16,0 0-69-16,-5 7 69 0,-2 5-69 0,7-12 64 15,0 0-64-15,-11 20 65 0,-5 4-65 0,16-24 70 16,0 0-70-16,-20 33 71 0,-1 6-71 0,21-39 44 16,0 0-44-16,-18 38 44 0,1-5-44 0,17-33 8 15,0 0-8-15,-16 30 8 0,6 1-8 0,10-31 6 16,0 0-6-16,-9 24 7 0,2-7-7 0,7-17 3 15,0 0-3-15,-5 16 3 0,1-6-3 0,4-10 1 16,0 0-1-16,4 4 2 0,1-8-2 0,-5 4-1 0,0 0 1 16,7-10-1-16,2-6 1 0,-9 16-11 0,0 0 11 15,10-17-10-15,6-7 10 0,-16 24-10 0,0 0 10 16,17-27-9-16,1-1 9 0,-18 28-1 0,0 0 1 0,17-27-1 16,2 0 1-16,-19 27-1 0,0 0 1 0,18-24-1 15,-4 0 1-15,-14 24-1 0,0 0 1 0,15-24 0 16,3 5 0-16,-18 19 0 0,0 0 0 0,14-16 0 15,-2 4 0-15,-12 12 6 0,0 0-6 0,9-8 7 16,-1 4-7-16,-8 4 24 0,0 0-24 0,9 4 25 16,-2-1-25-16,-7-3 37 0,0 0-37 0,12 17 38 15,-3 4-38-15,-9-21 31 0,0 0-31 0,12 31 31 16,-2 1-31-16,-10-32 22 0,0 0-22 0,13 42 23 16,-1-1-23-16,-12-41 18 0,0 0-18 0,12 42 19 15,-2 5-19-15,-10-47 10 0,0 0-10 0,7 36 10 16,-1-5-10-16,-6-31 26 0,0 0-26 0,3 27 26 0,1-7-26 15,-4-20 19-15,0 0-19 0,0 16 20 0,0-4-20 16,0-12 16-16,0 0-16 0,0 8 17 16,-4-1-17-16,4-7 18 0,0 0-18 0,-9 7 18 0,-8-2-18 0,17-5 24 15,0 0-24-15,-24 0 25 0,-9 0-25 0,33 0 31 16,0 0-31-16,-32-8 31 0,-6-3-31 0,38 11 2 16,0 0-2-16,-37-8 2 0,2-8-2 0,35 16 8 15,0 0-8-15,-29-8 9 0,3-1-9 0,26 9 1 16,0 0-1-16,-21-6 1 0,9 0-1 0,12 6-136 15,0 0 136-15,-9-6-136 0,9-3 136 0,-9-6-885 16</inkml:trace>
  <inkml:trace contextRef="#ctx0" brushRef="#br2" timeOffset="-114221.86">5425 6637 1054 0,'0'0'0'0,"0"0"-114"0,0 0 114 0,0 0-114 16,5-4 114-16,-5 4-1 0,0 0 1 0,0 0-1 15,7-3 1-15,-7 3 0 0,0 0 0 0,0 0 0 16,2 7 0-16,-2-7 0 0,0 0 0 0,3 17 0 16,-3 10 0-16,0-27 3 0,0 0-3 0,0 38 4 15,0 6-4-15,0-44 27 0,0 0-27 0,0 47 27 16,0 4-27-16,0-51 12 0,0 0-12 0,4 51 13 15,-4 4-13-15,0-55 18 0,0 0-18 0,0 55 19 16,0 0-19-16,0-55 3 0,0 0-3 0,-4 44 4 16,4-4-4-16,0-40 7 0,0 0-7 0,0 34 8 0,0-10-8 15,0-24 7-15,0 0-7 0,-3 17 8 0,1-3-8 16,2-14 7-16,0 0-7 0,0 12 8 0,-3-7-8 16,3-5 3-16,0 0-3 0,0 7 4 0,-6-7-4 0,6 0 2 15,0 0-2-15,-3-3 2 0,-2-6-2 0,5 9 1 16,0 0-1-16,-7-9 2 0,3-1-2 0,4 10 0 15,0 0 0-15,-5-12 0 0,0-3 0 0,5 15 0 16,0 0 0-16,-4-9 0 0,4-3 0 0,0 12 0 16,0 0 0-16,-3-7 0 0,1 4 0 0,2 3-2 15,0 0 2-15,0-2-2 0,0-1 2 0,0 3-11 16,0 0 11-16,0 0-10 0,-3-4 10 0,3 4-79 0,0 0 79 16,0 0-78-16,0 0 78 0,0 0-134 0,0 0 134 15,0 0-134-15,0 0 134 0,0 0-329 0</inkml:trace>
  <inkml:trace contextRef="#ctx0" brushRef="#br2" timeOffset="-112554.72">5401 7161 158 0,'0'0'0'0,"3"3"0"0,1 4 0 0,-4-7 47 15,0 0-47-15,0 0 48 0,0 0-48 0,0 0 42 16,0 0-42-16,0 0 42 0,-4-3-42 0,4 3 30 16,0 0-30-16,-3-7 30 0,1 2-30 0,2 5 25 15,0 0-25-15,-9-9 26 0,2 2-26 0,7 7 23 0,0 0-23 16,-5-8 24-16,-4 4-24 0,9 4 9 0,0 0-9 15,-15-3 9-15,-3 3-9 0,18 0 10 0,0 0-10 16,-21 3 11-16,0 2-11 0,21-5 8 0,0 0-8 0,-26 12 9 16,-7 7-9-16,33-19 8 0,0 0-8 0,-26 19 8 15,0-2-8-15,26-17 1 0,0 0-1 0,-30 31 1 16,4 2-1-16,26-33 0 0,0 0 0 0,-21 31 1 16,0-1-1-16,21-30 0 0,0 0 0 0,-17 36 1 15,1 2-1-15,16-38 2 0,0 0-2 0,-12 36 2 16,7 0-2-16,5-36 0 0,0 0 0 0,-6 33 0 15,8 1 0-15,-2-34 0 0,0 0 0 0,7 29 0 16,2 0 0-16,-9-29 0 0,0 0 0 0,14 26 0 16,5-4 0-16,-19-22-4 0,0 0 4 0,23 12-3 15,3-3 3-15,-26-9-8 0,0 0 8 0,29 3-7 16,8-3 7-16,-37 0-1 0,0 0 1 0,30-9-1 16,4-6 1-16,-34 15-1 0,0 0 1 0,30-19 0 0,-4-5 0 15,-26 24 0-15,0 0 0 0,26-31 0 0,2-1 0 0,-28 32 2 16,0 0-2-16,21-36 3 0,-3-2-3 0,-18 38 6 15,0 0-6-15,17-39 6 0,-5-2-6 0,-12 41 3 16,0 0-3-16,9-40 4 0,-6-1-4 0,-3 41 6 16,0 0-6-16,6-32 6 0,-6-3-6 0,0 35 7 15,0 0-7-15,0-25 7 0,0 2-7 0,0 23 7 16,0 0-7-16,-6-15 8 0,3 6-8 0,3 9 3 16,0 0-3-16,-4-8 4 0,4 8-4 0,0 0 2 15,0 0-2-15,-5 3 2 0,2 7-2 0,3-10 17 16,0 0-17-16,-6 18 17 0,-2 6-17 0,8-24 22 0,0 0-22 15,-4 29 23-15,4 7-23 0,0-36 14 0,0 0-14 16,0 39 15-16,0 4-15 0,0-43 10 0,0 0-10 0,4 50 11 16,1 1-11-16,-5-51 10 0,0 0-10 0,3 55 10 15,3-4-10-15,-6-51 8 0,0 0-8 0,8 48 8 16,-1-5-8-16,-7-43 8 0,0 0-8 0,9 36 8 16,0-3-8-16,-9-33 15 0,0 0-15 0,12 25 15 15,2-6-15-15,-14-19 3 0,0 0-3 0,12 14 4 16,5-7-4-16,-17-7 6 0,0 0-6 0,14 1 7 15,-1-2-7-15,-13 1-69 0,0 0 69 0,12-11-68 16,2-4 68-16,14-9-463 0</inkml:trace>
  <inkml:trace contextRef="#ctx0" brushRef="#br2" timeOffset="-111548.8">6232 6854 393 0,'0'0'0'0,"-4"2"0"16,2 3 0-16,2-5 95 0,0 0-95 0,-3 4 95 16,3 4-95-16,0-8 69 0,0 0-69 0,0 4 70 15,0 1-70-15,0-5 44 0,0 0-44 0,0 10 44 16,-4-2-44-16,4-8 18 0,0 0-18 0,-1 16 18 16,-3 1-18-16,4-17 28 0,0 0-28 0,-3 29 28 15,1 9-28-15,2-38 29 0,0 0-29 0,-4 41 29 0,1 7-29 16,3-48 3-16,0 0-3 0,-5 51 3 0,1 4-3 15,4-55 15-15,0 0-15 0,-3 53 16 0,3 2-16 0,0-55 8 16,0 0-8-16,-2 50 9 0,2-2-9 0,0-48 15 16,0 0-15-16,0 46 15 0,0-1-15 0,0-45 8 15,0 0-8-15,0 37 9 0,0-1-9 0,0-36 3 16,0 0-3-16,-4 28 4 0,4-4-4 0,0-24 7 16,0 0-7-16,-3 17 7 0,1-2-7 0,2-15 7 15,0 0-7-15,0 12 7 0,-3-2-7 0,3-10 3 16,0 0-3-16,0 6 3 0,0 0-3 0,0-6-20 0,0 0 20 15,-4 2-19-15,-1 2 19 0,5-4-136 0,0 0 136 16,-9 1-135-16,1-2 135 0,-8 1-501 0</inkml:trace>
  <inkml:trace contextRef="#ctx0" brushRef="#br2" timeOffset="-111129.3">5827 7743 102 0,'0'0'0'0,"18"-1"0"15,11-3 0-15,-29 4 125 0,0 0-125 0,9 0 126 0,-9 2-126 16,0-2 123-16,0 0-123 0,0 0 123 0,0 3-123 15,0-3 100-15,0 0-100 0,0 4 101 0,0-1-101 16,0-3 58-16,0 0-58 0,9 5 58 0,5 2-58 0,-14-7 43 16,0 0-43-16,19 2 43 0,4 1-43 0,-23-3 17 15,0 0-17-15,26 4 17 0,7 3-17 0,-33-7 19 16,0 0-19-16,33 3 20 0,5 2-20 0,-38-5 15 16,0 0-15-16,39 0 15 0,4 4-15 0,-43-4 16 15,0 0-16-15,38 0 17 0,1 0-17 0,-39 0 4 16,0 0-4-16,29 0 4 0,-1 0-4 0,-28 0 7 15,0 0-7-15,21 0 8 0,-2-4-8 0,-19 4 7 0,0 0-7 16,16-3 8-16,-2-2-8 0,-14 5 7 0,0 0-7 16,10-11 8-16,-1 3-8 0,-9 8-62 0,0 0 62 15,2-16-62-15,1-1 62 0,-3 17-121 0,0 0 121 0,0-19-121 16,0-3 121-16,0-19-529 0</inkml:trace>
  <inkml:trace contextRef="#ctx0" brushRef="#br2" timeOffset="-110693.13">5836 6827 651 0,'0'0'0'0,"5"0"0"0,11 2 0 0,-16-2 122 16,0 0-122-16,14-2 123 0,2-3-123 0,-16 5 87 15,0 0-87-15,17-4 88 0,6 3-88 0,-23 1 2 16,0 0-2-16,28 0 2 0,6 1-2 0,-34-1-2 15,0 0 2-15,39 4-1 0,4-1 1 0,-43-3-24 16,0 0 24-16,46 4-23 0,1 1 23 0,-47-5-2 0,0 0 2 16,45 3-1-16,-2 1 1 0,-43-4-5 0,0 0 5 15,39 1-5-15,-1-1 5 0,-38 0-3 0,0 0 3 16,26 4-3-16,-1-4 3 0,-25 0-2 0,0 0 2 0,17 7-1 16,-1-4 1-16,-16-3 0 0,0 0 0 0,14 9 0 15,-9-4 0-15,-5-5-89 0,0 0 89 0,7 7-88 16,-7-6 88-16,0-1-114 0,0 0 114 0,0 0-113 15,3 4 113-15,3-1-361 0</inkml:trace>
  <inkml:trace contextRef="#ctx0" brushRef="#br2" timeOffset="-109747.63">6761 7486 135 0,'0'0'0'0,"9"6"0"0,8 6 0 0,-17-12 62 16,0 0-62-16,0 11 62 0,-14 5-62 0,14-16 66 0,0 0-66 15,-12 19 67-15,-4-4-67 0,16-15 54 0,0 0-54 16,-12 24 55-16,2 7-55 0,10-31 41 0,0 0-41 16,-4 33 41-16,1 1-41 0,3-34 10 0,0 0-10 0,7 36 11 15,2 0-11-15,-9-36 31 0,0 0-31 0,13 31 31 16,8-4-31-16,-21-27 5 0,0 0-5 0,18 21 5 15,6-6-5-15,-24-15 15 0,0 0-15 0,21 7 16 16,0-9-16-16,-21 2 9 0,0 0-9 0,21-10 9 16,-2-7-9-16,-19 17 33 0,0 0-33 0,19-23 34 15,-5-6-34-15,-14 29 17 0,0 0-17 0,9-29 17 16,-2-2-17-16,-7 31 41 0,0 0-41 0,2-27 42 16,-6 0-42-16,4 27 49 0,0 0-49 0,-10-24 49 15,-8 3-49-15,18 21 47 0,0 0-47 0,-24-24 48 16,-2 5-48-16,26 19 54 0,0 0-54 0,-25-19 54 15,-1 6-54-15,26 13 22 0,0 0-22 0,-29-7 23 0,-6 3-23 16,35 4 21-16,0 0-21 0,-28 0 21 0,5 4-21 16,23-4 4-16,0 0-4 0,-21 15 5 0,6 2-5 15,15-17-17-15,0 0 17 0,-11 24-17 0,8 4 17 0,3-28-170 16,0 0 170-16,5 27-170 0,11 1 170 0,1 26-597 16</inkml:trace>
  <inkml:trace contextRef="#ctx0" brushRef="#br2" timeOffset="-109312.24">7042 7699 516 0,'0'0'0'0,"-6"0"0"16,3-4 0-16,3 4 41 0,0 0-41 0,0 16 42 15,2 8-42-15,-2-24 28 0,0 0-28 0,7 24 28 16,1 7-28-16,-8-31 8 0,0 0-8 0,9 27 9 15,3 0-9-15,-12-27-1 0,0 0 1 0,14 24 0 16,4 0 0-16,-18-24 0 0,0 0 0 0,19 12 0 0,-2-6 0 16,-17-6 15-16,0 0-15 0,21-6 15 0,0-6-15 15,-21 12 40-15,0 0-40 0,17-20 40 0,-3-8-40 16,-14 28 43-16,0 0-43 0,13-30 43 0,-1-6-43 16,-12 36 35-16,0 0-35 0,8-31 36 0,-2-2-36 0,-6 33 9 15,0 0-9-15,3-29 9 0,-3 3-9 0,0 26 21 16,0 0-21-16,0-18 21 0,0 2-21 0,0 16-74 15,0 0 74-15,-3-8-74 0,3 1 74 0,-2-9-559 16</inkml:trace>
  <inkml:trace contextRef="#ctx0" brushRef="#br2" timeOffset="-108920.96">7535 7377 975 0,'0'0'0'0,"0"0"-139"0,0 0 139 0,3 7-139 15,1 8 139-15,-4-15-30 0,0 0 30 0,0 21-30 16,0 6 30-16,0-27-10 0,0 0 10 0,0 27-10 15,-4 6 10-15,4-33-14 0,0 0 14 0,-7 32-13 16,2 6 13-16,5-38-1 0,0 0 1 0,-5 43 0 0,1-2 0 16,4-41 3-16,0 0-3 0,-5 43 4 0,5 0-4 15,0-43 44-15,0 0-44 0,0 36 45 0,5 0-45 16,-5-36 31-16,0 0-31 0,9 31 31 0,0-6-31 0,-9-25 24 16,0 0-24-16,15 21 25 0,3-7-25 0,-18-14 10 15,0 0-10-15,17 10 10 0,4-10-10 0,-21 0 5 16,0 0-5-16,21-4 6 0,0-4-6 0,-21 8-69 15,0 0 69-15,19-12-68 0,0-4 68 0,-19 16-134 16,0 0 134-16,18-15-134 0,-4-2 134 0,19-14-223 16</inkml:trace>
  <inkml:trace contextRef="#ctx0" brushRef="#br2" timeOffset="-108591.65">7284 7416 505 0,'0'0'0'0,"8"4"0"16,8-3 0-16,-16-1 79 0,0 0-79 0,9 4 79 15,5-1-79-15,-14-3 71 0,0 0-71 0,17 5 72 16,11 2-72-16,-28-7 32 0,0 0-32 0,30 7 33 16,5-5-33-16,-35-2 30 0,0 0-30 0,38 1 30 15,4-1-30-15,-42 0 6 0,0 0-6 0,38-1 7 0,-3-1-7 16,-35 2 10-16,0 0-10 0,33 0 11 0,-2-3-11 0,-31 3 1 16,0 0-1-16,28-7 1 0,-7 2-1 15,-21 5-135-15,0 0 135 0,18-11-135 0,-5 3 135 0,21-9-429 16</inkml:trace>
  <inkml:trace contextRef="#ctx0" brushRef="#br2" timeOffset="-107540.91">5014 8017 91 0,'0'0'0'0,"3"-1"0"15,9-1 0-15,-12 2 46 0,0 0-46 0,11 0 46 16,5-3-46-16,-16 3 38 0,0 0-38 0,17 3 38 15,0-3-38-15,-17 0 58 0,0 0-58 0,25 2 58 16,4 1-58-16,-29-3 67 0,0 0-67 0,35 4 67 16,2 2-67-16,-37-6 47 0,0 0-47 0,38 9 47 15,2 3-47-15,-40-12 44 0,0 0-44 0,42 12 45 0,0 3-45 16,-42-15 36-16,0 0-36 0,42 12 36 0,-2 0-36 16,-40-12 33-16,0 0-33 0,45 16 34 0,2-6-34 0,-47-10 43 15,0 0-43-15,52 14 44 0,6 1-44 0,-58-15 45 16,0 0-45-16,52 12 46 0,4-2-46 0,-56-10 29 15,0 0-29-15,57 9 29 0,3-4-29 0,-60-5 17 16,0 0-17-16,73 4 17 0,7-1-17 0,-80-3 36 16,0 0-36-16,80 0 36 0,-2 0-36 0,-78 0 5 15,0 0-5-15,72-3 5 0,-9-4-5 0,-63 7 5 16,0 0-5-16,50-2 6 0,-6-1-6 0,-44 3 8 16,0 0-8-16,47 0 8 0,3 0-8 0,-50 0 3 0,0 0-3 15,51 0 3-15,1 3-3 0,-52-3 1 0,0 0-1 16,49 2 2-16,-2 5-2 0,-47-7 1 0,0 0-1 15,40 5 2-15,-2 5-2 0,-38-10 3 0,0 0-3 0,37 7 4 16,-8 3-4-16,-29-10 5 0,0 0-5 0,30 10 6 16,0 2-6-16,-30-12 7 0,0 0-7 0,26 7 8 15,-2 2-8-15,-24-9 3 0,0 0-3 0,23 5 4 16,1 2-4-16,-24-7 2 0,0 0-2 0,18 3 2 16,-1 1-2-16,-17-4 10 0,0 0-10 0,16 5 10 15,-2-5-10-15,-14 0 0 0,0 0 0 0,12 3 0 16,-3-3 0-16,-9 0-11 0,0 0 11 0,12 2-10 15,-4-2 10-15,-8 0-141 0,0 0 141 0,6 0-141 16,1 0 141-16,-7 0-138 0,0 0 138 0,5 0-137 16,-5 2 137-16,5-1-437 0</inkml:trace>
  <inkml:trace contextRef="#ctx0" brushRef="#br2" timeOffset="-105799.11">5488 8936 91 0,'0'0'0'0,"0"-21"0"0,0-10 0 0,0 31 4 16,0 0-4-16,0-8 5 0,0 16-5 0,0-8 23 16,0 0-23-16,0 0 24 0,0 0-24 0,0 0 7 15,0 0-7-15,0-7 8 0,-4-1-8 0,4 8 5 16,0 0-5-16,-5-9 5 0,1-6-5 0,4 15 13 15,0 0-13-15,-8-12 13 0,-1 0-13 0,9 12 3 16,0 0-3-16,-9-9 4 0,-3 2-4 0,12 7 19 0,0 0-19 16,-12-6 20-16,-5 0-20 0,17 6 14 0,0 0-14 15,-18 0 15-15,-6 0-15 0,24 0 39 0,0 0-39 0,-21 6 40 16,-5 0-40-16,26-6 42 0,0 0-42 0,-26 16 43 16,-2 4-43-16,28-20 40 0,0 0-40 0,-23 21 40 15,-3 1-40-15,26-22 46 0,0 0-46 0,-25 28 47 16,1 6-47-16,24-34 29 0,0 0-29 0,-19 33 29 15,-2-1-29-15,21-32 34 0,0 0-34 0,-16 38 34 16,2-2-34-16,14-36 13 0,0 0-13 0,-8 36 14 16,4-2-14-16,4-34 12 0,0 0-12 0,-3 36 13 15,6-4-13-15,-3-32 9 0,0 0-9 0,5 30 10 16,8-5-10-16,-13-25 3 0,0 0-3 0,12 19 4 16,5-7-4-16,-17-12 12 0,0 0-12 0,16 5 12 0,1-5-12 15,-17 0 32-15,0 0-32 0,21-5 33 0,-3-10-33 16,-18 15 26-16,0 0-26 0,21-17 26 0,1-2-26 15,-22 19 40-15,0 0-40 0,21-24 40 0,0 0-40 0,-21 24 23 16,0 0-23-16,21-26 24 0,0-1-24 0,-21 27 18 16,0 0-18-16,17-29 19 0,-3-2-19 0,-14 31 10 15,0 0-10-15,16-35 10 0,-4 3-10 0,-12 32 4 16,0 0-4-16,14-34 5 0,-5-1-5 0,-9 35 7 16,0 0-7-16,8-32 7 0,1 3-7 0,-9 29 7 15,0 0-7-15,7-31 7 0,-2 3-7 0,-5 28 7 16,0 0-7-16,0-25 8 0,4 2-8 0,-4 23 3 0,0 0-3 15,0-18 4-15,-4 1-4 0,4 17 6 0,0 0-6 16,-3-14 6-16,1 4-6 0,2 10 3 0,0 0-3 16,-3-11 3-16,3 3-3 0,0 8 5 0,0 0-5 0,0-9 5 15,0 2-5-15,0 7 3 0,0 0-3 0,0-15 3 16,0-1-3-16,0 16 5 0,0 0-5 0,3-20 5 16,-3-4-5-16,0 24 0 0,0 0 0 0,5-28 1 15,-1-6-1-15,-4 34 0 0,0 0 0 0,3-32 1 16,3-6-1-16,-6 38 0 0,0 0 0 0,8-34 0 15,-3-1 0-15,-5 35-1 0,0 0 1 0,7-30 0 16,2 2 0-16,-9 28 0 0,0 0 0 0,4-20 0 16,1 8 0-16,-5 12 0 0,0 0 0 0,3-12 0 15,3 1 0-15,-6 11 0 0,0 0 0 0,3-5 0 16,-3 5 0-16,0 0 2 0,0 0-2 0,0 0 2 16,5 7-2-16,-5-7 5 0,0 0-5 0,4 21 5 15,-1 6-5-15,-3-27 3 0,0 0-3 0,0 33 3 0,2 9-3 16,-2-42 11-16,0 0-11 0,3 48 11 0,-3 11-11 15,0-59 3-15,0 0-3 0,0 60 4 0,4 5-4 16,-4-65 2-16,0 0-2 0,0 87 3 0,0 12-3 0,0-99 5 16,0 0-5-16,-4 93 5 0,1-1-5 0,3-92 31 15,0 0-31-15,0 79 31 0,0-8-31 0,0-71 25 16,0 0-25-16,0 46 26 0,3-19-26 0,-3-27 9 16,0 0-9-16,4 28 9 0,-2-4-9 0,-2-24 19 15,0 0-19-15,7 17 20 0,1-4-20 0,-8-13 3 16,0 0-3-16,13 6 4 0,1-6-4 0,-14 0-114 15,0 0 114-15,12-12-114 0,5-12 114 0,-17 24-138 0,0 0 138 16,9-28-138-16,-2-11 138 0,10-28-641 0</inkml:trace>
  <inkml:trace contextRef="#ctx0" brushRef="#br2" timeOffset="-105152.84">6019 8643 315 0,'0'0'0'0,"0"8"0"0,0 6 0 0,0-14 75 0,0 0-75 16,0 12 76-16,0 2-76 0,0-14 72 0,0 0-72 15,0 25 73-15,-3 13-73 0,3-38 75 0,0 0-75 0,-2 39 76 16,2 9-76-16,0-48 60 0,0 0-60 0,0 54 60 16,0 6-60-16,0-60 28 0,0 0-28 0,2 56 28 15,4 2-28-15,-6-58 11 0,0 0-11 0,6 55 11 16,-1-3-11-16,-5-52 29 0,0 0-29 0,7 42 29 15,-4-9-29-15,-3-33 10 0,0 0-10 0,6 26 10 16,2-6-10-16,-8-20 10 0,0 0-10 0,9 7 11 16,3-9-11-16,-12 2 10 0,0 0-10 0,12-12 10 15,2-12-10-15,-14 24 15 0,0 0-15 0,16-32 15 16,5-16-15-16,-21 48 22 0,0 0-22 0,26-53 23 16,4-7-23-16,-30 60 32 0,0 0-32 0,31-64 33 15,2-2-33-15,-33 66 12 0,0 0-12 0,38-74 12 0,1-5-12 16,-39 79 20-16,0 0-20 0,35-60 20 0,1 7-20 15,-36 53 8-15,0 0-8 0,23-33 9 0,-7 16-9 16,-16 17 4-16,0 0-4 0,12-12 4 0,-4 9-4 0,-8 3-108 16,0 0 108-16,21-16-814 0,-42 32 814 0</inkml:trace>
  <inkml:trace contextRef="#ctx0" brushRef="#br2" timeOffset="-104312.9">6728 8979 516 0,'0'0'0'15,"0"6"0"-15,4 10 0 0,-4-16 63 0,0 0-63 0,-13 10 64 16,-11-3-64-16,24-7 52 0,0 0-52 0,-19 12 52 15,-6 3-52-15,25-15 38 0,0 0-38 0,-21 24 38 16,-5 4-38-16,26-28 1 0,0 0-1 0,-17 31 2 16,-2 5-2-16,19-36 32 0,0 0-32 0,-11 36 32 15,3 6-32-15,8-42 9 0,0 0-9 0,-4 43 9 16,8-3-9-16,-4-40 19 0,0 0-19 0,5 36 20 16,7-9-20-16,-12-27 15 0,0 0-15 0,17 12 15 15,4-9-15-15,-21-3 9 0,0 0-9 0,23-6 10 16,1-12-10-16,-24 18 16 0,0 0-16 0,21-27 17 15,-3-9-17-15,-18 36 33 0,0 0-33 0,15-34 33 0,-1-2-33 16,-14 36 34-16,0 0-34 0,9-40 35 0,3 3-35 16,-12 37 38-16,0 0-38 0,0-36 38 0,-3 3-38 15,3 33 34-15,0 0-34 0,-9-34 34 0,-8 5-34 0,17 29 23 16,0 0-23-16,-25-26 24 0,-1 6-24 0,26 20 18 16,0 0-18-16,-24-12 18 0,-2 1-18 0,26 11 10 15,0 0-10-15,-27 2 10 0,3 10-10 0,24-12 0 16,0 0 0-16,-21 20 0 0,4 8 0 0,17-28-129 15,0 0 129-15,-9 31-128 0,9 1 128 0,-9 32-774 16</inkml:trace>
  <inkml:trace contextRef="#ctx0" brushRef="#br2" timeOffset="-103817.22">6961 9040 438 0,'0'0'0'0,"0"5"0"0,-5 4 0 16,5-9 32-16,0 0-32 0,0 10 33 0,0 4-33 15,0-14 47-15,0 0-47 0,0 22 47 0,5 6-47 16,-5-28 39-16,0 0-39 0,6 29 39 0,1 2-39 0,-7-31 28 16,0 0-28-16,12 34 28 0,-2 2-28 0,-10-36 25 15,0 0-25-15,16 31 26 0,1-2-26 0,-17-29 25 16,0 0-25-16,21 20 26 0,4-6-26 0,-25-14 38 15,0 0-38-15,22 0 39 0,3-7-39 0,-25 7 48 16,0 0-48-16,21-17 49 0,-2-10-49 0,-19 27 47 16,0 0-47-16,19-28 48 0,-5-10-48 0,-14 38 48 15,0 0-48-15,12-32 49 0,-3-7-49 0,-9 39 37 16,0 0-37-16,3-33 37 0,3 2-37 0,-6 31 16 0,0 0-16 16,0-24 17-16,-4 5-17 0,4 19 2 0,0 0-2 15,-2-12 3-15,2 4-3 0,0 8-48 0,0 0 48 0,-3 0-47 16,-2 5 47-16,5-5-163 0,0 0 163 0,0 12-163 15,0 7 163-15,0 12-567 0</inkml:trace>
  <inkml:trace contextRef="#ctx0" brushRef="#br2" timeOffset="-103307.59">7521 8896 449 0,'0'0'0'0,"-9"11"0"0,-7 9 0 0,16-20 101 16,0 0-101-16,-5 4 101 0,2-8-101 0,3 4 62 16,0 0-62-16,0 0 62 0,0-3-62 0,0 3 49 15,0 0-49-15,0 0 50 0,0-4-50 0,0 4 40 16,0 0-40-16,-6 11 41 0,-2 6-41 0,8-17 15 0,0 0-15 16,-9 24 15-16,-2 10-15 0,11-34 31 0,0 0-31 15,-5 34 31-15,-3 11-31 0,8-45 11 0,0 0-11 16,-4 39 11-16,4 4-11 0,0-43 11 0,0 0-11 0,4 43 11 15,1 0-11-15,-5-43 10 0,0 0-10 0,8 39 10 16,8-1-10-16,-16-38 15 0,0 0-15 0,14 34 15 16,7-7-15-16,-21-27 3 0,0 0-3 0,21 24 4 15,3-7-4-15,-24-17 2 0,0 0-2 0,21 16 3 16,5-4-3-16,-26-12 18 0,0 0-18 0,21 7 18 16,0-4-18-16,-21-3 3 0,0 0-3 0,19 0 3 15,0-7-3-15,-19 7 0 0,0 0 0 0,14-5 1 16,-1-7-1-16,-13 12-132 0,0 0 132 0,8-10-131 15,1-2 131-15,-9 12-125 0,0 0 125 0,4-15-124 16,-4-3 124-16,1-18-422 0</inkml:trace>
  <inkml:trace contextRef="#ctx0" brushRef="#br2" timeOffset="-102992.78">7195 8821 617 0,'0'0'0'0,"9"5"0"0,6 2 0 0,-15-7 141 0,0 0-141 16,11 7 142-16,-1 1-142 0,-10-8 123 0,0 0-123 15,18 14 124-15,3 3-124 0,-21-17 68 0,0 0-68 16,26 14 68-16,7-2-68 0,-33-12 32 0,0 0-32 0,38 10 32 15,9-5-32-15,-47-5 32 0,0 0-32 0,44 4 33 16,6-4-33-16,-50 0 29 0,0 0-29 0,44-7 29 16,1-2-29-16,-45 9 3 0,0 0-3 0,42-8 4 15,-4-8-4-15,-38 16-78 0,0 0 78 0,35-15-78 16,-5-2 78-16,-30 17-107 0,0 0 107 0,62-31-805 16,-124 62 805-16</inkml:trace>
  <inkml:trace contextRef="#ctx0" brushRef="#br2" timeOffset="-98232.7">5141 6457 415 0,'0'0'0'0,"3"-5"0"0,6-11 0 0,-9 16 42 16,0 0-42-16,-5 5 42 0,-11 9-42 0,16-14 42 15,0 0-42-15,-12 12 42 0,-2 0-42 0,14-12 50 16,0 0-50-16,-17 21 50 0,-4 4-50 0,21-25 43 15,0 0-43-15,-25 33 44 0,3-1-44 0,22-32 46 16,0 0-46-16,-25 40 47 0,-4 3-47 0,29-43 37 16,0 0-37-16,-30 46 37 0,-3 5-37 0,33-51 16 0,0 0-16 15,-30 55 17-15,1 5-17 0,29-60 31 0,0 0-31 16,-35 75 31-16,-7 18-31 0,42-93 27 0,0 0-27 16,-38 91 27-16,0 5-27 0,38-96 23 0,0 0-23 0,-32 92 24 15,8 1-24-15,24-93 34 0,0 0-34 0,-26 90 35 16,5 1-35-16,21-91 12 0,0 0-12 0,-21 86 13 15,3-4-13-15,18-82 30 0,0 0-30 0,-17 84 30 16,5 2-30-16,12-86 5 0,0 0-5 0,-16 85 6 16,6 6-6-16,10-91 34 0,0 0-34 0,-9 94 35 15,5 1-35-15,4-95 27 0,0 0-27 0,0 102 27 16,4 5-27-16,-4-107 15 0,0 0-15 0,10 99 15 16,10 2-15-16,-20-101 20 0,0 0-20 0,13 96 20 15,8-3-20-15,-21-93 8 0,0 0-8 0,18 84 9 16,6-6-9-16,-24-78 9 0,0 0-9 0,23 64 10 15,-2-6-10-15,-21-58 3 0,0 0-3 0,24 46 4 0,-1-5-4 16,-23-41 12-16,0 0-12 0,15 31 12 0,-4-12-12 16,-11-19 3-16,0 0-3 0,12 21 4 0,0-9-4 15,-12-12 0-15,0 0 0 0,9 12 0 0,0-6 0 16,-9-6-117-16,0 0 117 0,3 9-116 0,1-6 116 0,-4-3-126 16,0 0 126-16,-4-18-126 0,-8-17 126 0,-2-16-719 15</inkml:trace>
  <inkml:trace contextRef="#ctx0" brushRef="#br2" timeOffset="-96581.13">7904 6664 158 0,'0'0'0'0,"7"0"0"0,3 4 0 0,-10-4 120 16,0 0-120-16,7 1 121 0,-3 1-121 0,-4-2 85 15,0 0-85-15,0 0 86 0,5 0-86 0,-5 0 92 16,0 0-92-16,0 0 93 0,-3 5-93 0,3-5 68 16,0 0-68-16,0 12 68 0,3 3-68 0,-3-15 44 15,0 0-44-15,4 24 44 0,6 0-44 0,-10-24 21 16,0 0-21-16,16 31 21 0,1 2-21 0,-17-33 18 16,0 0-18-16,16 38 19 0,3 1-19 0,-19-39 9 0,0 0-9 15,19 43 9-15,4 6-9 0,-23-49 9 0,0 0-9 16,15 54 10-16,3 2-10 0,-18-56 3 0,0 0-3 15,17 62 4-15,4 5-4 0,-21-67 2 0,0 0-2 0,21 80 2 16,5 13-2-16,-26-93 1 0,0 0-1 0,21 90 2 16,-3-2-2-16,-18-88 3 0,0 0-3 0,15 89 4 15,3 2-4-15,-18-91 6 0,0 0-6 0,10 90 6 16,2-2-6-16,-12-88 7 0,0 0-7 0,7 87 8 16,-2-1-8-16,-5-86 3 0,0 0-3 0,4 79 4 15,-1-4-4-15,-3-75 6 0,0 0-6 0,0 74 6 16,-1-6-6-16,1-68 3 0,0 0-3 0,-2 69 3 15,-5-1-3-15,7-68 1 0,0 0-1 0,-9 67 2 16,-1-4-2-16,10-63 9 0,0 0-9 0,-11 62 10 16,1-2-10-16,10-60 8 0,0 0-8 0,-16 62 8 15,2-2-8-15,14-60 15 0,0 0-15 0,-17 61 15 0,1 1-15 16,16-62 15-16,0 0-15 0,-17 50 15 0,-1-7-15 16,18-43 9-16,0 0-9 0,-17 44 9 0,1 4-9 15,16-48 9-15,0 0-9 0,-26 62 10 0,-3 5-10 0,29-67 15 16,0 0-15-16,-37 63 15 0,-1-1-15 0,38-62 3 15,0 0-3-15,-30 42 4 0,7-14-4 0,23-28 12 16,0 0-12-16,-21 26 13 0,1-8-13 0,20-18 15 16,0 0-15-16,-14 18 15 0,-2-6-15 0,16-12 8 15,0 0-8-15,-14 12 9 0,-2-2-9 0,16-10 1 16,0 0-1-16,-14 8 1 0,2 1-1 0,12-9-1 16,0 0 1-16,-9 7-1 0,3-2 1 0,6-5-36 0,0 0 36 15,-6 5-35-15,3 0 35 0,3-5-154 0,0 0 154 16,-2 4-153-16,2-3 153 0,0 4-678 0</inkml:trace>
  <inkml:trace contextRef="#ctx0" brushRef="#br2" timeOffset="-95199.08">8205 6722 259 0,'0'0'0'0,"7"-1"0"0,-1-5 0 0,-6 6 80 0,0 0-80 15,5 0 81-15,-2-3-81 0,-3 3 87 0,0 0-87 0,4-2 88 16,1 2-88-16,-5 0 73 0,0 0-73 0,7 0 74 16,-2 0-74-16,-5 0 50 0,0 0-50 0,5 2 51 15,4 1-51-15,-9-3 39 0,0 0-39 0,12 0 40 16,6 4-40-16,-18-4 34 0,0 0-34 0,19 5 35 16,-2 2-35-16,-17-7 43 0,0 0-43 0,21 5 44 15,5 5-44-15,-26-10 25 0,0 0-25 0,25 9 26 16,1-4-26-16,-26-5 28 0,0 0-28 0,26 7 28 15,4-2-28-15,-30-5 33 0,0 0-33 0,24 3 33 16,-1 1-33-16,-23-4 6 0,0 0-6 0,21 0 6 16,-6 3-6-16,-15-3 11 0,0 0-11 0,14 0 11 15,-2 4-11-15,-12-4 25 0,0 0-25 0,13 0 26 16,-3 0-26-16,-10 0 11 0,0 0-11 0,9-4 11 0,-2 4-11 16,-7 0 10-16,0 0-10 0,1-3 11 0,3-4-11 15,-4 7 17-15,0 0-17 0,0-5 17 0,0-4-17 16,0 9 8-16,0 0-8 0,-4-8 8 0,3 1-8 0,1 7 3 15,0 0-3-15,-7-9 4 0,1 2-4 0,6 7 7 16,0 0-7-16,-8-5 7 0,-1 2-7 0,9 3 3 16,0 0-3-16,-16-4 3 0,-3 4-3 0,19 0 1 15,0 0-1-15,-21-3 2 0,-7 3-2 0,28 0 4 16,0 0-4-16,-22 0 5 0,-4 0-5 0,26 0 6 16,0 0-6-16,-28 0 6 0,5 3-6 0,23-3 0 15,0 0 0-15,-28 0 1 0,0 0-1 0,28 0 0 16,0 0 0-16,-21 0 1 0,1-3-1 0,20 3 0 0,0 0 0 15,-21-3 0-15,3-3 0 0,18 6-1 0,0 0 1 16,-17-8 0-16,5 1 0 0,12 7 1 0,0 0-1 16,-9-5 2-16,0 1-2 0,9 4-1 0,0 0 1 0,-7-3 0 15,4-2 0-15,3 5-1 0,0 0 1 0,-2-2 0 16,-1 1 0-16,3 1 1 0,0 0-1 0,0 0 2 16,0 0-2-16,0 0 5 0,0 0-5 0,5 3 5 15,2 2-5-15,-7-5 14 0,0 0-14 0,12 7 15 16,2 1-15-16,-14-8 33 0,0 0-33 0,17 12 34 15,8 0-34-15,-25-12 10 0,0 0-10 0,22 7 10 16,8 2-10-16,-30-9 12 0,0 0-12 0,28 5 13 16,1-2-13-16,-29-3 39 0,0 0-39 0,30 0 40 15,0-3-40-15,-30 3 0 0,0 0 0 0,26-5 0 16,0-4 0-16,-26 9 8 0,0 0-8 0,24-7 9 16,-6-5-9-16,-18 12 1 0,0 0-1 0,17-10 1 0,-8 0-1 15,-9 10-57-15,0 0 57 0,9-7-56 0,-2 0 56 16,-7 7-142-16,0 0 142 0,1-1-142 0,3-3 142 15,4-4-908-15</inkml:trace>
  <inkml:trace contextRef="#ctx0" brushRef="#br2" timeOffset="-94374.55">8942 6691 404 0,'0'0'0'0,"2"-3"0"0,5-2 0 0,-7 5 96 16,0 0-96-16,9-4 97 0,-1 4-97 0,-8 0 70 16,0 0-70-16,13-6 70 0,-1 1-70 0,-12 5 67 15,0 0-67-15,14-16 67 0,0 1-67 0,-14 15 56 16,0 0-56-16,15-21 57 0,-2 2-57 0,-13 19 50 15,0 0-50-15,8-24 50 0,1-1-50 0,-9 25 32 0,0 0-32 16,9-24 33-16,-4 3-33 0,-5 21 15 0,0 0-15 16,7-24 16-16,-2 0-16 0,-5 24 20 0,0 0-20 15,7-19 20-15,-5 0-20 0,-2 19 14 0,0 0-14 0,3-13 15 16,-3 1-15-16,0 12 16 0,0 0-16 0,4-7 17 16,-4 2-17-16,0 5 9 0,0 0-9 0,0-4 9 15,0 4-9-15,0 0 9 0,0 0-9 0,0 0 10 16,0 4-10-16,0-4 1 0,0 0-1 0,0 8 1 15,0 4-1-15,0-12 7 0,0 0-7 0,0 12 8 16,0 0-8-16,0-12 3 0,0 0-3 0,0 19 3 16,5 5-3-16,-5-24 0 0,0 0 0 0,3 24 0 15,1 7 0-15,-4-31 1 0,0 0-1 0,5 32 2 16,4 8-2-16,-9-40 0 0,0 0 0 0,3 34 0 16,3 2 0-16,-6-36 0 0,0 0 0 0,0 36 0 15,0-3 0-15,0-33 3 0,0 0-3 0,0 30 4 0,0-2-4 16,0-28 7-16,0 0-7 0,0 24 7 0,0-5-7 15,0-19 3-15,0 0-3 0,0 19 4 0,0-7-4 0,0-12 12 16,0 0-12-16,3 8 13 0,-3-4-13 0,0-4 8 16,0 0-8-16,0 0 8 0,0 0-8 0,0 0-4 15,0 0 4-15,0-4-4 0,-3-3 4 0,3 7-168 16,0 0 168-16,0-5-167 0,-6-3 167 0,3-6-702 16</inkml:trace>
  <inkml:trace contextRef="#ctx0" brushRef="#br2" timeOffset="-94060.39">8921 6984 505 0,'0'0'0'16,"13"-5"0"-16,6-10 0 0,-19 15 118 0,0 0-118 0,10-7 119 16,-5 2-119-16,-5 5 135 0,0 0-135 0,4-4 136 15,-2 3-136-15,-2 1 117 0,0 0-117 0,7-2 118 16,-2 0-118-16,-5 2 67 0,0 0-67 0,7 0 68 15,7 0-68-15,-14 0 46 0,0 0-46 0,12 2 46 16,5 0-46-16,-17-2 37 0,0 0-37 0,18 1 38 16,3 3-38-16,-21-4 14 0,0 0-14 0,21 5 15 15,-1 2-15-15,-20-7 2 0,0 0-2 0,27 8 2 16,-3 3-2-16,-24-11 12 0,0 0-12 0,28 8 13 16,1 1-13-16,-29-9 22 0,0 0-22 0,28 10 22 15,-5-1-22-15,-23-9 3 0,0 0-3 0,24 12 3 0,3 3-3 16,-27-15-11-16,0 0 11 0,24 12-10 0,2-3 10 15,-26-9-153-15,0 0 153 0,51 22-1013 0,-102-44 1013 16</inkml:trace>
  <inkml:trace contextRef="#ctx0" brushRef="#br2" timeOffset="-87288.76">18076 1552 124 0,'0'0'0'0,"0"0"83"0,0 0-83 16,0 0 84-16,0 0-84 0,0 0 64 0,0 0-64 0,0 0 65 16,18-5-65-16,-18 5 45 0,0 0-45 0,12-7 45 15,2 4-45-15,-14 3 56 0,0 0-56 0,14-5 56 16,1-2-56-16,-15 7 42 0,0 0-42 0,16-9 43 15,0 1-43-15,-16 8 36 0,0 0-36 0,17-7 36 16,-5 3-36-16,-12 4 34 0,0 0-34 0,16-5 34 16,3 2-34-16,-19 3 22 0,0 0-22 0,16-4 22 15,3 4-22-15,-19 0 28 0,0 0-28 0,17-3 28 16,1 1-28-16,-18 2 32 0,0 0-32 0,19 0 32 16,-2-3-32-16,-17 3 19 0,0 0-19 0,18 0 20 15,3 0-20-15,-21 0 29 0,0 0-29 0,17-4 29 16,4 1-29-16,-21 3 12 0,0 0-12 0,17-5 13 0,1 1-13 15,-18 4 36-15,0 0-36 0,16-3 36 0,-1-2-36 16,-15 5 1-16,0 0-1 0,14-4 2 0,-2 1-2 16,-12 3 7-16,0 0-7 0,13-5 8 0,-3 1-8 0,-10 4 24 15,0 0-24-15,12-3 25 0,0 3-25 0,-12 0 5 16,0 0-5-16,13-5 6 0,1-2-6 0,-14 7 4 16,0 0-4-16,12-7 5 0,-2 2-5 0,-10 5 7 15,0 0-7-15,11-7 7 0,-1 2-7 0,-10 5 7 16,0 0-7-16,9-7 7 0,-2 2-7 0,-7 5 7 15,0 0-7-15,7-4 8 0,0 1-8 0,-7 3 8 16,0 0-8-16,3 0 8 0,1-3-8 0,-4 3 15 0,0 0-15 16,0 0 15-16,0 0-15 0,0 0 8 0,0 0-8 15,0 0 8-15,0 0-8 0,0 0 24 0,0 0-24 16,-4 3 25-16,1 0-25 0,3-3 12 0,0 0-12 0,-7 4 13 16,0 1-13-16,7-5 5 0,0 0-5 0,-9 7 5 15,-7 1-5-15,16-8 14 0,0 0-14 0,-17 9 15 16,-4 5-15-16,21-14 8 0,0 0-8 0,-23 12 8 15,3-4-8-15,20-8 3 0,0 0-3 0,-28 12 4 16,0 4-4-16,28-16 6 0,0 0-6 0,-26 12 7 16,1 0-7-16,25-12 3 0,0 0-3 0,-24 12 3 15,-1-4-3-15,25-8 1 0,0 0-1 0,-22 11 2 16,-1-6-2-16,23-5 9 0,0 0-9 0,-22 7 10 16,2-4-10-16,20-3 3 0,0 0-3 0,-21 5 4 15,4 2-4-15,17-7 6 0,0 0-6 0,-19 5 6 16,5-1-6-16,14-4 22 0,0 0-22 0,-14 3 23 0,2-1-23 15,12-2 2-15,0 0-2 0,-16 3 2 0,2-3-2 16,14 0 3-16,0 0-3 0,-15 4 3 0,1-4-3 16,14 0 11-16,0 0-11 0,-14 0 11 0,1 0-11 0,13 0 0 15,0 0 0-15,-12 0 1 0,-3 0-1 0,15 0 8 16,0 0-8-16,-14 0 8 0,0 0-8 0,14 0 0 16,0 0 0-16,-16 3 1 0,-5-3-1 0,21 0 0 15,0 0 0-15,-17 3 0 0,-1-1 0 0,18-2 2 16,0 0-2-16,-17 3 2 0,-2-3-2 0,19 0 0 15,0 0 0-15,-19 0 0 0,-1 0 0 0,20 0 2 16,0 0-2-16,-19 0 2 0,-2 0-2 0,21 0 5 0,0 0-5 16,-19 0 5-16,2 4-5 0,17-4 13 0,0 0-13 15,-18 0 13-15,1 0-13 0,17 0 8 0,0 0-8 16,-21 3 9-16,0-1-9 0,21-2 9 0,0 0-9 0,-21 3 9 16,4 4-9-16,17-7 23 0,0 0-23 0,-23 5 24 15,2-1-24-15,21-4 2 0,0 0-2 0,-29 7 2 16,-5-2-2-16,34-5 7 0,0 0-7 0,-34 3 7 15,1 6-7-15,33-9 1 0,0 0-1 0,-46 7 1 16,-3 1-1-16,49-8-142 0,0 0 142 0,-92 16-1174 16,184-32 1174-16</inkml:trace>
  <inkml:trace contextRef="#ctx0" brushRef="#br1" timeOffset="-70938.73">29992 3051 527 0,'0'0'0'0,"0"0"0"16,4 5 0-16,-4-5 76 0,0 0-76 0,1 4 76 16,1-1-76-16,-2-3 77 0,0 0-77 0,2 9 78 15,0-3-78-15,-2-6 62 0,0 0-62 0,0 16 62 16,-2 11-62-16,2-27 54 0,0 0-54 0,-4 33 54 15,1 10-54-15,3-43 55 0,0 0-55 0,-5 43 55 16,-1 1-55-16,6-44 39 0,0 0-39 0,-5 50 39 16,0 1-39-16,5-51 18 0,0 0-18 0,-3 48 19 15,-1-5-19-15,4-43 42 0,0 0-42 0,-2 39 42 16,1-8-42-16,1-31 13 0,0 0-13 0,0 33 13 16,0-9-13-16,0-24 21 0,0 0-21 0,0 20 21 15,0-1-21-15,0-19 24 0,0 0-24 0,0 12 25 0,0-2-25 16,0-10 3-16,0 0-3 0,1 2 3 0,5-2-3 15,-6 0 0-15,0 0 0 0,5-8 1 0,2-4-1 16,-7 12 2-16,0 0-2 0,5-21 3 0,0-1-3 0,-5 22 0 16,0 0 0-16,5-33 0 0,-1-1 0 0,-4 34 0 15,0 0 0-15,7-40 0 0,0-4 0 0,-7 44 0 16,0 0 0-16,12-51 0 0,2-4 0 0,-14 55-4 16,0 0 4-16,16-53-4 0,3 0 4 0,-19 53-3 15,0 0 3-15,21-55-3 0,1 3 3 0,-22 52-12 16,0 0 12-16,25-46-12 0,1 2 12 0,-26 44-15 15,0 0 15-15,26-35-15 0,0 3 15 0,-26 32 0 16,0 0 0-16,25-23 0 0,-1 6 0 0,-24 17 15 0,0 0-15 16,21-10 16-16,-2 5-16 0,-19 5 5 0,0 0-5 15,16 0 5-15,-2 5-5 0,-14-5 4 0,0 0-4 16,12 15 4-16,-3 4-4 0,-9-19 13 0,0 0-13 0,7 24 13 16,-4 9-13-16,-3-33 3 0,0 0-3 0,0 31 3 15,-3 3-3-15,3-34 6 0,0 0-6 0,-9 32 6 16,-3 8-6-16,12-40 22 0,0 0-22 0,-14 31 23 15,0-7-23-15,14-24 2 0,0 0-2 0,-18 24 2 16,1-2-2-16,17-22 7 0,0 0-7 0,-18 21 7 16,1-10-7-16,17-11 8 0,0 0-8 0,-19 9 8 15,-2-6-8-15,21-3 3 0,0 0-3 0,-19-8 3 16,0-4-3-16,19 12 6 0,0 0-6 0,-16-19 6 16,2-1-6-16,14 20 7 0,0 0-7 0,-10-16 7 15,1 4-7-15,9 12 0 0,0 0 0 0,-7-12 1 0,3 5-1 16,4 7 0-16,0 0 0 0,-1-3 1 0,1 3-1 15,0 0-2-15,0 0 2 0,1 15-2 0,1 9 2 16,-2-24-13-16,0 0 13 0,4 35-12 0,3 4 12 0,-7-39 0 16,0 0 0-16,7 43 0 0,3 5 0 0,-10-48 0 15,0 0 0-15,12 43 0 0,2-4 0 0,-14-39-4 16,0 0 4-16,14 36-3 0,0-9 3 0,-14-27-1 16,0 0 1-16,14 24 0 0,2-5 0 0,-16-19-1 15,0 0 1-15,12 16 0 0,0-8 0 0,-12-8-98 16,0 0 98-16,12 9-98 0,0-6 98 0,-12-3-149 15,0 0 149-15,13 0-148 0,-1-3 148 0,12-1-737 16</inkml:trace>
  <inkml:trace contextRef="#ctx0" brushRef="#br1" timeOffset="-70473.54">30515 3551 382 0,'0'0'0'0,"-9"0"0"15,-5 0 0-15,14 0 88 0,0 0-88 0,-9 19 89 0,3 14-89 16,6-33 44-16,0 0-44 0,-6 31 45 0,3 8-45 16,3-39 22-16,0 0-22 0,-2 36 23 0,2-5-23 15,0-31 15-15,0 0-15 0,7 27 16 0,3 1-16 0,-10-28 39 16,0 0-39-16,14 20 39 0,2-1-39 0,-16-19 58 16,0 0-58-16,18 9 59 0,2-9-59 0,-20 0 66 15,0 0-66-15,20-7 66 0,0-2-66 0,-20 9 53 16,0 0-53-16,16-17 54 0,-4-2-54 0,-12 19 34 15,0 0-34-15,7-20 35 0,-3-3-35 0,-4 23 40 16,0 0-40-16,-4-24 40 0,-3 0-40 0,7 24 15 16,0 0-15-16,-10-22 15 0,-4 2-15 0,14 20 7 0,0 0-7 15,-14-16 7-15,0 4-7 0,14 12 9 0,0 0-9 16,-12-12 9-16,1 5-9 0,11 7-17 0,0 0 17 16,-7-1-17-16,2 1 17 0,5 0-153 0,0 0 153 0,-1 1-153 15,1 6 153-15,-2 5-674 0</inkml:trace>
  <inkml:trace contextRef="#ctx0" brushRef="#br1" timeOffset="-70112.8">30760 3694 494 0,'0'0'0'0,"-13"-2"0"0,-10-2 0 16,23 4 50-16,0 0-50 0,-4 16 50 0,10 11-50 16,-6-27 42-16,0 0-42 0,3 24 42 0,4 4-42 0,-7-28 17 15,0 0-17-15,5 24 17 0,1-4-17 0,-6-20 37 16,0 0-37-16,7 19 38 0,-1-4-38 0,-6-15 47 16,0 0-47-16,13 9 47 0,4-9-47 0,-17 0 41 15,0 0-41-15,16-9 41 0,1-6-41 0,-17 15 36 16,0 0-36-16,16-22 36 0,1-4-36 0,-17 26 15 15,0 0-15-15,14-27 16 0,-2-1-16 0,-12 28 21 16,0 0-21-16,9-27 21 0,-2 1-21 0,-7 26 14 16,0 0-14-16,5-17 15 0,-3 2-15 0,-2 15 16 0,0 0-16 15,0-12 17-15,0 5-17 0,0 7-56 0,0 0 56 16,0-2-55-16,-2-1 55 0,2 3-130 0,0 0 130 0,0 0-129 16,4 3 129-16,-1 2-508 0</inkml:trace>
  <inkml:trace contextRef="#ctx0" brushRef="#br1" timeOffset="-69692.91">31137 3567 998 0,'0'0'0'0,"2"3"0"0,-1 2 0 0,-1-5 160 16,0 0-160-16,4 4 160 0,3-1-160 0,-7-3 118 16,0 0-118-16,5 0 118 0,-2 2-118 0,-3-2 66 15,0 0-66-15,0 7 67 0,-1 1-67 0,1-8 12 16,0 0-12-16,-11 24 12 0,-4 11-12 0,15-35-2 15,0 0 2-15,-14 39-2 0,1 4 2 0,13-43-13 16,0 0 13-16,-7 43-13 0,6 1 13 0,1-44-5 16,0 0 5-16,5 40-5 0,5-1 5 0,-10-39-9 15,0 0 9-15,16 31-8 0,3-4 8 0,-19-27-3 0,0 0 3 16,19 17-3-16,4-3 3 0,-23-14-2 0,0 0 2 16,21 5-2-16,0-5 2 0,-21 0-34 0,0 0 34 15,17-5-34-15,-3-7 34 0,-14 12-130 0,0 0 130 0,11-7-129 16,-3-5 129-16,-8 12-159 0,0 0 159 0,6-15-159 15,-3-4 159-15,6-14-650 0</inkml:trace>
  <inkml:trace contextRef="#ctx0" brushRef="#br1" timeOffset="-69466.53">31010 3558 662 0,'0'0'0'0,"5"9"0"16,5-1 0-16,-10-8 146 0,0 0-146 0,11 0 147 16,1-5-147-16,-12 5 121 0,0 0-121 0,16-3 121 0,1-4-121 15,-17 7 91-15,0 0-91 0,26-2 91 0,6-1-91 0,-32 3 58 16,0 0-58-16,31-4 58 0,0 1-58 0,-31 3 4 16,0 0-4-16,30-2 5 0,-2 0-5 0,-28 2-142 15,0 0 142-15,22 0-142 0,-1 2 142 0,23 0-820 16</inkml:trace>
  <inkml:trace contextRef="#ctx0" brushRef="#br1" timeOffset="-68686.94">31811 3464 191 0,'0'0'0'0,"3"0"0"0,4 0 0 0,-7 0-3 0,0 0 3 15,4-7-3-15,-1 2 3 0,-3 5-3 0,0 0 3 16,4-7-3-16,-2-1 3 0,-2 8 32 0,0 0-32 0,1-11 33 15,-1 3-33-15,0 8 89 0,0 0-89 0,0-5 90 16,2-2-90-16,-2 7 107 0,0 0-107 0,0-5 108 16,2 1-108-16,-2 4 105 0,0 0-105 0,0 0 106 15,0 0-106-15,0 0 73 0,0 0-73 0,0 0 73 16,-2 4-73-16,2-4 75 0,0 0-75 0,-2 8 75 16,2 8-75-16,0-16 66 0,0 0-66 0,-1 24 67 15,-3 12-67-15,4-36 42 0,0 0-42 0,-3 42 42 16,1 10-42-16,2-52 42 0,0 0-42 0,-4 58 43 15,1 9-43-15,3-67 40 0,0 0-40 0,-4 67 41 16,3 1-41-16,1-68 9 0,0 0-9 0,-4 76 10 0,-1 6-10 16,5-82 21-16,0 0-21 0,-3 58 21 0,-1-19-21 15,4-39 22-15,0 0-22 0,-3 36 23 0,1-5-23 16,2-31 0-16,0 0 0 0,-2 28 1 0,0-10-1 0,2-18 16 16,0 0-16-16,-1 18 17 0,-1-6-17 0,2-12 1 15,0 0-1-15,-2 10 1 0,0-2-1 0,2-8-68 16,0 0 68-16,-1 4-68 0,1-4 68 0,0 0-150 15,0 0 150-15,1-10-149 0,5-8 149 0,1-7-829 16</inkml:trace>
  <inkml:trace contextRef="#ctx0" brushRef="#br1" timeOffset="-67980.83">31665 3531 819 0,'0'0'0'0,"5"0"0"0,2-7 0 15,-7 7 118-15,0 0-118 0,7-5 118 0,0-2-118 0,-7 7 89 16,0 0-89-16,8-9 90 0,1-6-90 0,-9 15 54 15,0 0-54-15,11-19 55 0,-1 2-55 0,-10 17 33 16,0 0-33-16,12-22 33 0,0-2-33 0,-12 24 21 16,0 0-21-16,13-24 21 0,1 0-21 0,-14 24 0 15,0 0 0-15,10-28 0 0,1 4 0 0,-11 24-2 16,0 0 2-16,6-22-1 0,0 5 1 0,-6 17-3 16,0 0 3-16,3-12-2 0,-1 5 2 0,-2 7-1 0,0 0 1 15,2-7 0-15,1 7 0 0,-3 0 0 0,0 0 0 16,2 4 0-16,0 3 0 0,-2-7 3 0,0 0-3 15,1 15 3-15,3 12-3 0,-4-27 13 0,0 0-13 0,3 26 13 16,3 5-13-16,-6-31 4 0,0 0-4 0,7 27 4 16,3 4-4-16,-10-31 13 0,0 0-13 0,10 28 14 15,1-8-14-15,-11-20 3 0,0 0-3 0,10 19 4 16,3-4-4-16,-13-15 6 0,0 0-6 0,8 12 7 16,1-3-7-16,-9-9 7 0,0 0-7 0,5 7 8 15,0-2-8-15,-5-5 22 0,0 0-22 0,2 3 23 16,-2-3-23-16,0 0 13 0,0 0-13 0,0 0 13 15,-7-3-13-15,7 3 10 0,0 0-10 0,-14 0 10 16,-8-4-10-16,22 4 34 0,0 0-34 0,-27-1 35 16,-2-3-35-16,29 4 34 0,0 0-34 0,-26-3 35 15,0-1-35-15,26 4 0 0,0 0 0 0,-21-3 1 0,2 1-1 16,19 2-20-16,0 0 20 0,-14-7-20 0,5-1 20 16,9 8-118-16,0 0 118 0,3-22-118 0,11-7 118 15,4-26-1034-15</inkml:trace>
  <inkml:trace contextRef="#ctx0" brushRef="#br2" timeOffset="-56285.96">1902 10306 841 0,'0'0'0'0,"4"4"0"15,-4 2 0-15,0-6-29 0,0 0 29 0,0 0-29 16,5 2 29-16,-5-2-1 0,0 0 1 0,0 0 0 16,4 0 0-16,-4 0-9 0,0 0 9 0,0 0-9 15,0 0 9-15,0 0-11 0,0 0 11 0,-4 10-10 0,-8 2 10 16,12-12 15-16,0 0-15 0,-14 19 15 0,-2 5-15 16,16-24 41-16,0 0-41 0,-17 29 42 0,-4 9-42 15,21-38 15-15,0 0-15 0,-17 31 16 0,-4 1-16 0,21-32 22 16,0 0-22-16,-23 36 23 0,-7 4-23 0,30-40 33 15,0 0-33-15,-24 32 33 0,3-2-33 0,21-30 18 16,0 0-18-16,-21 29 18 0,0-2-18 0,21-27 29 16,0 0-29-16,-17 22 29 0,3-5-29 0,14-17 12 15,0 0-12-15,-12 16 13 0,3-1-13 0,9-15 5 16,0 0-5-16,-9 11 6 0,1-1-6 0,8-10 15 16,0 0-15-16,-4 7 15 0,-1-2-15 0,5-5 8 0,0 0-8 15,-4 5 8-15,4 0-8 0,0-5 15 0,0 0-15 16,-3 2 15-16,3 0-15 0,0-2 1 0,0 0-1 15,0 0 1-15,0-4-1 0,0 4-34 0,0 0 34 16,0-10-34-16,3-2 34 0,-3 12-154 0,0 0 154 0,6-17-154 16,2-6 154-16,8-16-524 0</inkml:trace>
  <inkml:trace contextRef="#ctx0" brushRef="#br2" timeOffset="-55745.1">1831 10501 371 0,'0'0'0'0,"-5"4"0"15,-4 4 0-15,9-8 59 0,0 0-59 0,5 6 59 0,7 4-59 16,-12-10 49-16,0 0-49 0,9 7 49 0,5 3-49 16,-14-10 29-16,0 0-29 0,16 12 29 0,-4 3-29 15,-12-15 7-15,0 0-7 0,14 14 7 0,-2 0-7 0,-12-14 4 16,0 0-4-16,12 19 5 0,0-2-5 0,-12-17 13 15,0 0-13-15,14 22 13 0,-1-1-13 0,-13-21 3 16,0 0-3-16,12 29 4 0,2 5-4 0,-14-34 12 16,0 0-12-16,15 38 12 0,-1 3-12 0,-14-41 15 15,0 0-15-15,13 38 15 0,4 1-15 0,-17-39 33 16,0 0-33-16,17 31 34 0,4 0-34 0,-21-31 27 16,0 0-27-16,16 24 27 0,-6-4-27 0,-10-20 24 15,0 0-24-15,13 17 25 0,-5-5-25 0,-8-12 16 0,0 0-16 16,7 11 17-16,2-6-17 0,-9-5 18 0,0 0-18 15,2 1 19-15,-2-2-19 0,0 1 8 0,0 0-8 16,0 0 9-16,-5-5-9 0,5 5 16 0,0 0-16 0,-6-4 17 16,-2 1-17-16,8 3 8 0,0 0-8 0,-16-4 8 15,-1 3-8-15,17 1 24 0,0 0-24 0,-27 0 25 16,-2-4-25-16,29 4 12 0,0 0-12 0,-30-3 13 16,-3 1-13-16,33 2 52 0,0 0-52 0,-33-2 52 15,-2 2-52-15,35 0 56 0,0 0-56 0,-33 0 56 16,2-1-56-16,31 1 38 0,0 0-38 0,-30 0 38 15,2 0-38-15,28 0 12 0,0 0-12 0,-22 1 13 16,-3 3-13-16,25-4 31 0,0 0-31 0,-17 3 31 16,-1 1-31-16,18-4 0 0,0 0 0 0,-14 1 0 15,2 1 0-15,12-2-53 0,0 0 53 0,-9 0-53 16,6 0 53-16,3 0-141 0,0 0 141 0,0-3-140 0,5-6 140 16,2-3-751-16</inkml:trace>
  <inkml:trace contextRef="#ctx0" brushRef="#br2" timeOffset="-55098.89">2582 10452 639 0,'0'0'0'0,"0"3"0"0,-4 4 0 0,4-7 94 16,0 0-94-16,0 4 94 0,4-1-94 0,-4-3 75 15,0 0-75-15,0 9 75 0,3-1-75 0,-3-8 42 16,0 0-42-16,6 15 42 0,0 6-42 0,-6-21 42 16,0 0-42-16,0 31 43 0,-3 5-43 0,3-36 33 15,0 0-33-15,-3 43 33 0,-1 1-33 0,4-44 38 0,0 0-38 16,-5 52 39-16,0 4-39 0,5-56 39 15,0 0-39-15,-7 53 40 0,-2 0-40 0,9-53 16 0,0 0-16 16,-5 48 17-16,1-3-17 0,4-45 31 0,0 0-31 0,-3 34 31 16,1-6-31-16,2-28 11 0,0 0-11 15,-4 24 11-15,8-6-11 0,-4-18 11 0,0 0-11 0,0 16 11 16,5-6-11-16,-5-10-15 0,0 0 15 0,7 5-14 16,-2-7 14-16,-5 2-175 0,0 0 175 0,6-3-175 15,-3-5 175-15,6-4-743 0</inkml:trace>
  <inkml:trace contextRef="#ctx0" brushRef="#br2" timeOffset="-54754.25">2326 11139 561 0,'0'0'0'0,"14"-4"0"0,7-1 0 16,-21 5 141-16,0 0-141 0,5-2 141 0,-10 4-141 15,5-2 104-15,0 0-104 0,-4 0 104 0,-1-2-104 0,5 2 80 16,0 0-80-16,-4-1 80 0,4-1-80 0,0 2 50 16,0 0-50-16,4-2 50 0,8 2-50 0,-12 0 38 15,0 0-38-15,17 4 38 0,6 1-38 0,-23-5 24 16,0 0-24-16,33 8 25 0,9 3-25 0,-42-11 17 16,0 0-17-16,44 12 17 0,1 0-17 0,-45-12 35 15,0 0-35-15,43 10 36 0,3 0-36 0,-46-10 11 16,0 0-11-16,40 7 11 0,-4-2-11 0,-36-5 12 15,0 0-12-15,35 2 13 0,-5-2-13 0,-30 0 9 0,0 0-9 16,26-2 10-16,-5-1-10 0,-21 3-4 0,0 0 4 16,17-5-4-16,-5 0 4 0,-12 5-135 0,0 0 135 15,4-9-134-15,-8-1 134 0,4 10-158 0,0 0 158 0,-5-21-158 16,-7-5 158-16,-4-18-661 0</inkml:trace>
  <inkml:trace contextRef="#ctx0" brushRef="#br2" timeOffset="-54409.18">2195 10363 583 0,'0'0'0'0,"17"10"0"0,13 9 0 15,-30-19 71-15,0 0-71 0,5 7 71 0,-10-6-71 16,5-1 73-16,0 0-73 0,0 0 73 0,4-1-73 0,-4 1 56 16,0 0-56-16,8-4 56 0,6-1-56 0,-14 5 34 15,0 0-34-15,25-3 34 0,1-1-34 0,-26 4 24 16,0 0-24-16,35-3 25 0,6-1-25 0,-41 4 35 16,0 0-35-16,46-1 35 0,1-1-35 0,-47 2 20 15,0 0-20-15,47 2 20 0,0-1-20 0,-47-1 18 16,0 0-18-16,38 4 19 0,-1-4-19 0,-37 0 18 15,0 0-18-15,31 0 18 0,-5 0-18 0,-26 0-1 0,0 0 1 16,21 0-1-16,-3 3 1 0,-18-3-135 0,0 0 135 16,15 0-134-16,3 2 134 0,11 1-666 0</inkml:trace>
  <inkml:trace contextRef="#ctx0" brushRef="#br2" timeOffset="-53733.1">3158 10959 561 0,'0'0'0'0,"0"0"0"0,-7 0 0 0,7 0 57 0,0 0-57 16,-1 0 57-16,-6-2-57 0,7 2 69 0,0 0-69 15,-2 0 70-15,-1-2-70 0,3 2 53 0,0 0-53 0,-4 2 53 16,2 2-53-16,2-4 15 0,0 0-15 0,-3 17 16 16,3 10-16-16,0-27 22 0,0 0-22 0,-4 36 23 15,4 9-23-15,0-45 14 0,0 0-14 0,7 46 15 16,2 2-15-16,-9-48 16 0,0 0-16 0,10 43 17 15,3-4-17-15,-13-39 4 0,0 0-4 0,15 34 4 16,3-6-4-16,-18-28 3 0,0 0-3 0,17 17 3 16,-1-7-3-16,-16-10 5 0,0 0-5 0,17 2 6 15,1-11-6-15,-18 9 12 0,0 0-12 0,14-15 13 16,1-6-13-16,-15 21 8 0,0 0-8 0,13-18 9 16,-5 0-9-16,-8 18 15 0,0 0-15 0,5-15 16 15,-1 0-16-15,-4 15 23 0,0 0-23 0,0-19 24 16,0 2-24-16,0 17 13 0,0 0-13 0,-7-19 14 0,2 0-14 15,5 19 18-15,0 0-18 0,-9-16 19 0,-3 3-19 16,12 13 33-16,0 0-33 0,-12-14 34 0,-2 5-34 16,14 9 1-16,0 0-1 0,-18-1 2 0,-3 2-2 0,21-1 3 15,0 0-3-15,-24 11 3 0,-2 8-3 0,26-19-121 16,0 0 121-16,-18 18-120 0,1 5 120 0,17-23-151 16,0 0 151-16,-38 43-586 0,76-86 586 0</inkml:trace>
  <inkml:trace contextRef="#ctx0" brushRef="#br2" timeOffset="-53343.07">3561 11103 830 0,'0'0'0'0,"0"0"0"16,0 0 0-16,0 0-21 0,0 0 21 0,0 0-21 15,-25 22 21-15,25-22 0 0,0 0 0 0,-13 14 1 16,0 3-1-16,13-17-2 0,0 0 2 0,-12 24-1 16,3 7 1-16,9-31-13 0,0 0 13 0,-3 31-12 15,3 1 12-15,0-32 0 0,0 0 0 0,3 28 0 16,6-3 0-16,-9-25 16 0,0 0-16 0,14 17 17 0,5-8-17 15,-19-9 52-15,0 0-52 0,18 0 53 0,3-5-53 16,-21 5 62-16,0 0-62 0,17-16 63 0,0-6-63 16,-17 22 51-16,0 0-51 0,18-24 52 0,-2-5-52 15,-16 29 45-15,0 0-45 0,13-27 46 0,-4-1-46 0,-9 28 30 16,0 0-30-16,7-24 30 0,-5 4-30 0,-2 20-40 16,0 0 40-16,3-14-39 0,-6 5 39 0,3 9-146 15,0 0 146-15,-2-7-146 0,2 7 146 0,-3-5-584 16</inkml:trace>
  <inkml:trace contextRef="#ctx0" brushRef="#br2" timeOffset="-53041.86">3921 11021 729 0,'0'0'0'0,"-15"5"0"16,-6 5 0-16,21-10 92 0,0 0-92 0,-5 12 92 16,13 2-92-16,-8-14 68 0,0 0-68 0,6 22 68 15,1 0-68-15,-7-22 35 0,0 0-35 0,5 33 36 16,-2 6-36-16,-3-39 23 0,0 0-23 0,0 43 24 16,-3 5-24-16,3-48 39 0,0 0-39 0,-4 46 39 15,-1 6-39-15,5-52 7 0,0 0-7 0,-3 41 7 16,1-7-7-16,2-34 21 0,0 0-21 0,-4 29 21 0,1-7-21 15,3-22-10-15,0 0 10 0,-4 18-9 16,3-6 9-16,1-12-158 0,0 0 158 0,-4 5-157 0,-1-7 157 16,-4 5-626-16</inkml:trace>
  <inkml:trace contextRef="#ctx0" brushRef="#br2" timeOffset="-52817.44">3655 11048 651 0,'0'0'0'0,"3"9"0"0,3 3 0 0,-6-12 128 16,0 0-128-16,0 0 128 0,0-12-128 0,0 12 167 16,0 0-167-16,0-6 168 0,3 1-168 0,-3 5 115 0,0 0-115 15,9 0 116-15,3 5-116 0,-12-5 90 0,0 0-90 16,23 9 90-16,12 3-90 0,-35-12 62 0,0 0-62 16,41 9 63-16,10-1-63 0,-51-8 58 0,0 0-58 0,50 7 59 15,6-2-59-15,-56-5-24 0,0 0 24 0,54 2-23 16,-2-4 23-16,-52 2-112 0,0 0 112 0,42-3-112 15,-3-2 112-15,42-4-1130 0</inkml:trace>
  <inkml:trace contextRef="#ctx0" brushRef="#br2" timeOffset="-41753.36">4982 10698 214 0,'0'0'0'0,"0"0"0"16,0 0 0-16,0 0 98 0,0 0-98 0,0 0 99 15,0 0-99-15,0 0 83 0,0 0-83 0,0 0 84 16,0 0-84-16,0 0 68 0,0 0-68 0,0 0 68 16,0 0-68-16,0 0 56 0,0 0-56 0,0 0 56 15,32 4-56-15,-32-4 50 0,0 0-50 0,21 2 51 16,8 1-51-16,-29-3 42 0,0 0-42 0,30 3 43 0,5 1-43 15,-35-4 41-15,0 0-41 0,36 2 42 0,4-1-42 16,-40-1 46-16,0 0-46 0,39 4 46 0,1 1-46 16,-40-5 35-16,0 0-35 0,38 3 36 0,2 1-36 0,-40-4 34 15,0 0-34-15,37 5 34 0,-8 2-34 0,-29-7 22 16,0 0-22-16,30 8 23 0,0-3-23 0,-30-5 18 16,0 0-18-16,29 7 18 0,-3 0-18 0,-26-7 27 15,0 0-27-15,27 9 27 0,-7-2-27 0,-20-7 6 16,0 0-6-16,21 6 7 0,-3 1-7 0,-18-7 17 15,0 0-17-15,12 7 17 0,0-2-17 0,-12-5 39 16,0 0-39-16,5 7 39 0,1-3-39 0,-6-4-3 16,0 0 3-16,3 3-2 0,1-1 2 0,-4-2-106 0,0 0 106 15,0 0-106-15,0 0 106 0,0 0-157 0,0 0 157 16,-4-2-156-16,-1 0 156 0,-4-1-693 0</inkml:trace>
  <inkml:trace contextRef="#ctx0" brushRef="#br2" timeOffset="-41077.47">4894 11063 606 0,'0'0'0'16,"20"-13"0"-16,12-11 0 0,-32 24 112 0,0 0-112 0,0 0 113 15,-12 19-113-15,12-19 94 0,0 0-94 0,-11 8 94 16,-1 4-94-16,12-12 59 0,0 0-59 0,-7 9 59 15,5-4-59-15,2-5 43 0,0 0-43 0,6 5 43 16,6-5-43-16,-12 0 27 0,0 0-27 0,14 0 27 16,5 0-27-16,-19 0 16 0,0 0-16 0,19 2 17 15,5 1-17-15,-24-3 28 0,0 0-28 0,25 4 28 16,4-1-28-16,-29-3 12 0,0 0-12 0,32 3 12 16,1-1-12-16,-33-2 10 0,0 0-10 0,35 4 11 15,1 2-11-15,-36-6 4 0,0 0-4 0,35 4 5 16,3 1-5-16,-38-5 13 0,0 0-13 0,30 5 13 15,0 2-13-15,-30-7 8 0,0 0-8 0,26 8 8 0,-5 3-8 16,-21-11 8-16,0 0-8 0,21 5 9 0,-4 2-9 16,-17-7 23-16,0 0-23 0,16 1 24 0,-2 3-24 15,-14-4 30-15,0 0-30 0,8 2 30 0,1-1-30 0,-9-1 2 16,0 0-2-16,7 0 2 0,-2-1-2 0,-5 1 8 16,0 0-8-16,4-2 9 0,-4 0-9 0,0 2-96 15,0 0 96-15,5 0-95 0,-2 0 95 0,-3 0-112 16,0 0 112-16,0 0-111 0,4 0 111 0,-2 0-807 15</inkml:trace>
  <inkml:trace contextRef="#ctx0" brushRef="#br2" timeOffset="-38449.99">6439 10568 483 0,'0'0'0'0,"5"-3"0"0,2-2 0 16,-7 5 82-16,0 0-82 0,5-4 82 0,0 1-82 0,-5 3 65 15,0 0-65-15,4-5 66 0,-1 1-66 0,-3 4 48 16,0 0-48-16,0 0 49 0,4-3-49 0,-4 3 24 16,0 0-24-16,0 0 25 0,0 0-25 0,0 0 10 15,0 0-10-15,0 0 10 0,0 0-10 0,0 0 28 16,0 0-28-16,0 0 28 0,-4 3-28 0,4-3 28 16,0 0-28-16,-7 12 28 0,-3 7-28 0,10-19 22 0,0 0-22 15,-16 28 22-15,-5 8-22 0,21-36 35 0,0 0-35 16,-22 41 35-16,-6 5-35 0,28-46 30 0,0 0-30 15,-30 51 30-15,-1 1-30 0,31-52 14 0,0 0-14 0,-33 55 15 16,-2-1-15-16,35-54 12 0,0 0-12 0,-47 64 13 16,-4 9-13-16,51-73 16 0,0 0-16 0,-41 57 17 15,2-9-17-15,39-48 33 0,0 0-33 0,-21 31 33 16,7-16-33-16,14-15 10 0,0 0-10 0,-8 16 10 16,1-13-10-16,7-3 30 0,0 0-30 0,-9 5 30 15,4-5-30-15,5 0 5 0,0 0-5 0,-4-8 6 16,1-8-6-16,3 16 5 0,0 0-5 0,3-19 5 15,1-3-5-15,-4 22 7 0,0 0-7 0,5-22 7 16,7-2-7-16,-12 24 0 0,0 0 0 0,9-28 1 16,5 1-1-16,-14 27-2 0,0 0 2 0,16-27-2 15,-2-4 2-15,-14 31-7 0,0 0 7 0,19-29-6 16,0-1 6-16,-19 30-25 0,0 0 25 0,21-29-24 0,3-2 24 16,-24 31-1-16,0 0 1 0,23-29 0 0,5 0 0 15,-28 29-3-15,0 0 3 0,26-25-3 0,0 1 3 16,-26 24-2-16,0 0 2 0,28-23-2 0,-6 1 2 0,-22 22-5 15,0 0 5-15,25-17-5 0,1 1 5 0,-26 16-7 16,0 0 7-16,23-8-6 0,1-1 6 0,-24 9-8 16,0 0 8-16,21-1-7 0,0 2 7 0,-21-1-1 15,0 0 1-15,21 9-1 0,0 3 1 0,-21-12-1 16,0 0 1-16,17 15 0 0,1 9 0 0,-18-24-1 16,0 0 1-16,17 29 0 0,-1 6 0 0,-16-35 2 15,0 0-2-15,17 36 3 0,-5 3-3 0,-12-39 2 16,0 0-2-16,18 41 3 0,-1 0-3 0,-17-41 2 0,0 0-2 15,21 47 2-15,0-3-2 0,-21-44 10 0,0 0-10 16,17 46 10-16,1-1-10 0,-18-45 3 0,0 0-3 16,15 41 4-16,-1-5-4 0,-14-36 0 0,0 0 0 0,13 29 1 15,-8-5-1-15,-5-24 11 0,0 0-11 0,7 22 11 16,-6-6-11-16,-1-16 8 0,0 0-8 0,4 13 8 16,-4-2-8-16,0-11 4 0,0 0-4 0,-4 12 4 15,3 0-4-15,1-12 13 0,0 0-13 0,-7 12 13 16,-5 0-13-16,12-12 8 0,0 0-8 0,-21 15 8 15,-7 1-8-15,28-16 8 0,0 0-8 0,-33 10 9 16,0-3-9-16,33-7 3 0,0 0-3 0,-39 3 4 16,1-1-4-16,38-2 36 0,0 0-36 0,-42-4 37 15,2-4-37-15,40 8 34 0,0 0-34 0,-38-10 34 16,-2-2-34-16,40 12 22 0,0 0-22 0,-32-12 23 0,6 0-23 16,26 12 6-16,0 0-6 0,-21-14 6 0,4 4-6 15,17 10-3-15,0 0 3 0,-11-9-3 0,10 2 3 16,1 7-195-16,0 0 195 0,8-7-195 0,13-1 195 0,9-8-894 15</inkml:trace>
  <inkml:trace contextRef="#ctx0" brushRef="#br2" timeOffset="-37954.73">6841 10726 539 0,'0'0'0'0,"0"5"0"16,0 7 0-16,0-12 22 0,0 0-22 0,0-2 22 16,0-11-22-16,0 13 22 0,0 0-22 0,0-7 23 15,0 0-23-15,0 7 67 0,0 0-67 0,0 0 67 16,2 2-67-16,-2-2 58 0,0 0-58 0,7 15 59 15,-2 11-59-15,-5-26 46 0,0 0-46 0,12 36 46 16,6 7-46-16,-18-43 24 0,0 0-24 0,17 51 25 16,4 2-25-16,-21-53 28 0,0 0-28 0,21 58 28 15,0 6-28-15,-21-64 13 0,0 0-13 0,21 58 13 16,-4 0-13-16,-17-58 18 0,0 0-18 0,12 45 19 16,-1-9-19-16,-11-36 24 0,0 0-24 0,12 25 25 0,0-9-25 15,-12-16 7-15,0 0-7 0,9-2 7 0,0-15-7 16,-9 17 10-16,0 0-10 0,8-33 10 0,5-11-10 15,-13 44 24-15,0 0-24 0,12-52 25 0,5-9-25 0,-17 61 12 16,0 0-12-16,25-79 12 0,4-15-12 0,-29 94 10 16,0 0-10-16,30-84 10 0,1 0-10 0,-31 84 17 15,0 0-17-15,30-69 17 0,-4 11-17 0,-26 58 14 16,0 0-14-16,19-39 15 0,-1 15-15 0,-18 24 4 16,0 0-4-16,12-17 4 0,2 10-4 0,-14 7-2 15,0 0 2-15,12-4-1 0,-3 6 1 0,-9-2-137 16,0 0 137-16,8 7-137 0,1-2 137 0,8 7-738 0</inkml:trace>
  <inkml:trace contextRef="#ctx0" brushRef="#br2" timeOffset="-37473.99">7606 11029 550 0,'0'0'0'0,"-9"-10"0"16,-3-4 0-16,12 14 100 0,0 0-100 0,-9-8 101 16,4 4-101-16,5 4 61 0,0 0-61 0,-7 0 62 0,4 0-62 15,3 0 38-15,0 0-38 0,-5 2 39 0,-4 5-39 16,9-7 20-16,0 0-20 0,-12 15 20 0,-2 4-20 15,14-19 25-15,0 0-25 0,-9 33 26 0,0 4-26 0,9-37 22 16,0 0-22-16,-3 46 22 0,3 6-22 0,0-52 34 16,0 0-34-16,5 48 35 0,7 0-35 0,-12-48 19 15,0 0-19-15,16 37 20 0,3-7-20 0,-19-30 18 16,0 0-18-16,21 17 19 0,3-10-19 0,-24-7 40 16,0 0-40-16,21-4 41 0,-3-15-41 0,-18 19 42 15,0 0-42-15,17-27 43 0,-3-11-43 0,-14 38 40 16,0 0-40-16,10-39 40 0,-1-6-40 0,-9 45 18 0,0 0-18 15,2-41 18-15,-4 2-18 0,2 39 21 0,0 0-21 16,-7-34 21-16,-7 8-21 0,14 26 39 0,0 0-39 16,-12-19 39-16,-2 7-39 0,14 12 0 0,0 0 0 0,-19-3 1 15,2 4-1-15,17-1-9 0,0 0 9 0,-14 11-8 16,-4 6 8-16,18-17-90 0,0 0 90 0,-7 22-90 16,7 2 90-16,0-24-166 0,0 0 166 0,-8 46-830 15,16-92 830-15</inkml:trace>
  <inkml:trace contextRef="#ctx0" brushRef="#br2" timeOffset="-37129.49">7958 11041 595 0,'0'0'0'0,"0"0"0"0,0 0 0 16,0 0 55-16,0 0-55 0,0 0 55 0,0 0-55 15,0 0 53-15,0 0-53 0,-4 17 54 0,-4 12-54 16,8-29 39-16,0 0-39 0,-5 36 39 0,-2 4-39 0,7-40 9 16,0 0-9-16,-2 41 9 0,4 5-9 0,-2-46 12 15,0 0-12-15,7 46 12 0,3-3-12 0,-10-43 4 16,0 0-4-16,12 36 4 0,4-8-4 0,-16-28 7 16,0 0-7-16,14 17 7 0,3-10-7 0,-17-7 32 15,0 0-32-15,16-4 32 0,1-10-32 0,-17 14 39 16,0 0-39-16,13-22 39 0,-3-9-39 0,-10 31 15 15,0 0-15-15,10-32 15 0,-1-6-15 0,-9 38 32 16,0 0-32-16,5-32 33 0,2-1-33 0,-7 33 0 0,0 0 0 16,6-26 0-16,-3 6 0 0,-3 20-63 0,0 0 63 15,5-16-63-15,-1 8 63 0,-4 8-126 0,0 0 126 0,5-12-126 16,-2 5 126-16,3-10-519 0</inkml:trace>
  <inkml:trace contextRef="#ctx0" brushRef="#br2" timeOffset="-36798.57">8265 10868 527 0,'0'0'0'0,"0"7"0"16,-2 5 0-16,2-12 132 0,0 0-132 0,5 2 132 16,-1-4-132-16,-4 2 117 0,0 0-117 0,5 2 118 15,0-2-118-15,-5 0 81 0,0 0-81 0,7 5 82 16,-2 2-82-16,-5-7 69 0,0 0-69 0,7 12 69 0,-2 5-69 15,-5-17 48-15,0 0-48 0,6 20 48 0,1 8-48 16,-7-28 13-16,0 0-13 0,5 29 13 0,-2 9-13 16,-3-38 22-16,0 0-22 0,2 39 23 0,0 4-23 0,-2-43 22 15,0 0-22-15,2 41 22 0,1 2-22 0,-3-43 8 16,0 0-8-16,0 37 8 0,3-1-8 0,-3-36 10 16,0 0-10-16,6 26 10 0,-3-5-10 0,-3-21 3 15,0 0-3-15,9 17 4 0,3-5-4 0,-12-12-19 16,0 0 19-16,14 5-18 0,-2-5 18 0,-12 0-142 15,0 0 142-15,14-5-142 0,2-12 142 0,-16 17-189 16,0 0 189-16,12-17-189 0,-3-4 189 0,13-15-555 0</inkml:trace>
  <inkml:trace contextRef="#ctx0" brushRef="#br2" timeOffset="-36543.65">7975 10808 628 0,'0'0'0'0,"18"4"0"16,11 6 0-16,-29-10 115 0,0 0-115 0,9 0 115 15,-11-5-115-15,2 5 112 0,0 0-112 0,9-5 113 16,2-2-113-16,-11 7 102 0,0 0-102 0,19-7 103 16,9 2-103-16,-28 5 65 0,0 0-65 0,31-9 66 15,7 2-66-15,-38 7 32 0,0 0-32 0,44-7 33 16,-1-1-33-16,-43 8 35 0,0 0-35 0,46-5 35 0,-5 1-35 15,-41 4-6-15,0 0 6 0,39-8-5 0,-4 1 5 16,-35 7-199-16,0 0 199 0,38-9-199 0,0 1 199 0,35-9-749 16</inkml:trace>
  <inkml:trace contextRef="#ctx0" brushRef="#br2" timeOffset="-34922.49">5901 11660 1233 0,'0'0'0'0,"0"0"9"15,0 0-9-15,3-4 9 0,6-1-9 0,-9 5 56 0,0 0-56 16,8-7 57-16,10-3-57 0,-18 10 10 0,0 0-10 16,21-7 10-16,3 2-10 0,-24 5-2 0,0 0 2 15,35-5-2-15,9 3 2 0,-44 2 2 0,0 0-2 0,48-3 2 16,8-4-2-16,-56 7 2 0,0 0-2 0,56-4 2 15,3-1-2-15,-59 5 0 0,0 0 0 0,63-3 1 16,1 1-1-16,-64 2 5 0,0 0-5 0,86 2 6 16,16 1-6-16,-102-3 3 0,0 0-3 0,87 9 3 15,-1 3-3-15,-86-12 5 0,0 0-5 0,80 17 6 16,-7 5-6-16,-73-22 13 0,0 0-13 0,80 22 14 16,-3-4-14-16,-77-18 8 0,0 0-8 0,73 17 9 15,-5-4-9-15,-68-13 3 0,0 0-3 0,66 11 4 16,-7-3-4-16,-59-8 31 0,0 0-31 0,65 2 31 15,-1-2-31-15,-64 0 4 0,0 0-4 0,54-2 4 16,-7-8-4-16,-47 10 4 0,0 0-4 0,47-10 5 0,1-6-5 16,-48 16 7-16,0 0-7 0,47-15 8 0,0-4-8 15,-47 19 7-15,0 0-7 0,48-17 7 0,-4 1-7 16,-44 16 3-16,0 0-3 0,45-10 3 0,-5 5-3 0,-40 5 19 16,0 0-19-16,37-5 20 0,-2 3-20 0,-35 2 3 15,0 0-3-15,29 0 3 0,-8 2-3 0,-21-2-6 16,0 0 6-16,21 5-5 0,-9-2 5 0,-12-3-101 15,0 0 101-15,11 6-101 0,-4-3 101 0,-7-3-185 16,0 0 185-16,0 5-185 0,-4-1 185 0,-1 4-677 16</inkml:trace>
  <inkml:trace contextRef="#ctx0" brushRef="#br2" timeOffset="-34051.18">6540 11973 135 0,'0'0'0'0,"14"-3"0"0,3-8 0 0,-17 11 9 15,0 0-9-15,4 17 10 0,-11 16-10 0,7-33 0 16,0 0 0-16,-2 36 0 0,-1 12 0 0,3-48 59 15,0 0-59-15,0 51 59 0,3 4-59 0,-3-55 56 16,0 0-56-16,5 62 57 0,4 1-57 0,-9-63 62 16,0 0-62-16,7 65 62 0,-2 2-62 0,-5-67 43 15,0 0-43-15,4 57 43 0,-3-11-43 0,-1-46 48 16,0 0-48-16,0 38 48 0,-1-9-48 0,1-29 41 0,0 0-41 16,-4 20 42-16,-1-6-42 0,5-14 40 0,0 0-40 15,-12-5 41-15,-6-16-41 0,18 21 26 0,0 0-26 16,-19-37 26-16,2-20-26 0,17 57 35 0,0 0-35 0,-14-62 35 15,-2-10-35-15,16 72 7 0,0 0-7 0,-9-90 7 16,8-17-7-16,1 107 5 0,0 0-5 0,5-89 6 16,7 5-6-16,-12 84 22 0,0 0-22 0,21-66 23 15,5 14-23-15,-26 52 20 0,0 0-20 0,26-36 20 16,4 17-20-16,-30 19 9 0,0 0-9 0,33-12 9 16,5 9-9-16,-38 3 18 0,0 0-18 0,39 5 18 15,-5 11-18-15,-34-16 14 0,0 0-14 0,34 22 15 16,-1 5-15-16,-33-27 9 0,0 0-9 0,26 31 9 15,-5 5-9-15,-21-36 16 0,0 0-16 0,12 34 17 16,-3 2-17-16,-9-36 33 0,0 0-33 0,1 40 33 16,-2 1-33-16,1-41 10 0,0 0-10 0,-7 34 10 0,-2-8-10 15,9-26 6-15,0 0-6 0,-12 25 6 0,-2-4-6 16,14-21 15-16,0 0-15 0,-21 15 16 0,-5-3-16 16,26-12 14-16,0 0-14 0,-30 7 15 0,-3-10-15 0,33 3 1 15,0 0-1-15,-26 0 1 0,5-4-1 0,21 4 9 16,0 0-9-16,-16-1 9 0,6-1-9 0,10 2 8 15,0 0-8-15,-4 7 8 0,8 3-8 0,-4-10 3 16,0 0-3-16,14 17 3 0,10 7-3 0,-24-24 6 16,0 0-6-16,26 35 7 0,7 6-7 0,-33-41 7 15,0 0-7-15,32 46 7 0,4 2-7 0,-36-48 3 16,0 0-3-16,32 46 3 0,4 0-3 0,-36-46 6 16,0 0-6-16,30 40 6 0,-4-4-6 0,-26-36 3 0,0 0-3 15,21 29 3-15,-7-7-3 0,-14-22 5 0,0 0-5 16,16 19 5-16,-8-5-5 0,-8-14-27 0,0 0 27 0,9 8-27 15,0-4 27-15,-9-4-122 0,0 0 122 0,0-9-122 16,-6-10 122-16,0-8-798 0</inkml:trace>
  <inkml:trace contextRef="#ctx0" brushRef="#br2" timeOffset="-33571.09">7366 12597 303 0,'0'0'0'0,"-2"-2"0"0,-5 0 0 15,7 2 35-15,0 0-35 0,-2-1 36 0,-1-3-36 0,3 4 52 16,0 0-52-16,0 0 52 0,-6-5-52 0,6 5 61 15,0 0-61-15,0 0 62 0,-3 0-62 0,3 0 43 16,0 0-43-16,-5 10 43 0,-2 6-43 0,7-16 13 16,0 0-13-16,-5 22 13 0,-2 2-13 0,7-24 44 15,0 0-44-15,-2 34 44 0,7 7-44 0,-5-41 37 16,0 0-37-16,5 40 37 0,6 1-37 0,-11-41 14 16,0 0-14-16,17 36 15 0,1-4-15 0,-18-32 37 0,0 0-37 15,21 23 38-15,1-8-38 0,-22-15 48 0,0 0-48 16,25 2 48-16,-5-11-48 0,-20 9 57 0,0 0-57 15,21-19 57-15,-7-8-57 0,-14 27 50 0,0 0-50 0,9-29 51 16,-5-7-51-16,-4 36 44 0,0 0-44 0,0-31 45 16,-9 2-45-16,9 29 42 0,0 0-42 0,-12-24 42 15,-11 2-42-15,23 22 26 0,0 0-26 0,-24-18 26 16,-3 5-26-16,27 13 18 0,0 0-18 0,-24-11 18 16,0 6-18-16,24 5-22 0,0 0 22 0,-14-3-22 15,0 1 22-15,14 2-134 0,0 0 134 0,-7 5-133 16,2 0 133-16,5-5-143 0,0 0 143 0,5 9-143 15,10 1 143-15,3 9-620 0</inkml:trace>
  <inkml:trace contextRef="#ctx0" brushRef="#br2" timeOffset="-33135">7827 12537 651 0,'0'0'0'0,"-3"3"0"0,1 1 0 0,2-4 61 16,0 0-61-16,0 0 61 0,-3 3-61 0,3-3 63 16,0 0-63-16,0 0 63 0,0 0-63 0,0 0 64 0,0 0-64 15,0 5 65-15,0 2-65 0,0-7 45 0,0 0-45 16,0 21 46-16,0 8-46 0,0-29 30 0,0 0-30 15,3 30 30-15,-3 6-30 0,0-36 34 0,0 0-34 0,9 40 35 16,3 4-35-16,-12-44 7 0,0 0-7 0,14 42 8 16,7-3-8-16,-21-39 11 0,0 0-11 0,17 31 11 15,4-4-11-15,-21-27 25 0,0 0-25 0,21 16 26 16,2-8-26-16,-23-8 35 0,0 0-35 0,24-3 36 16,-3-11-36-16,-21 14 31 0,0 0-31 0,21-22 31 15,0-16-31-15,-21 38 22 0,0 0-22 0,14-38 23 16,-2-4-23-16,-12 42 41 0,0 0-41 0,12-43 42 15,-3-4-42-15,-9 47 3 0,0 0-3 0,9-41 3 16,-6 2-3-16,-3 39-33 0,0 0 33 0,0-33-32 16,2 8 32-16,-2 25-142 0,0 0 142 0,3-19-142 15,-3 5 142-15,0 14-159 0,0 0 159 0,4-7-158 16,1 7 158-16,7-7-604 0</inkml:trace>
  <inkml:trace contextRef="#ctx0" brushRef="#br2" timeOffset="-32685.09">8369 12276 763 0,'0'0'0'16,"-3"2"0"-16,-6 1 0 0,9-3 129 0,0 0-129 0,-4 4 129 16,1-1-129-16,3-3 117 0,0 0-117 0,0 5 117 15,3 2-117-15,-3-7 89 0,0 0-89 0,4 9 89 16,-1 3-89-16,-3-12 44 0,0 0-44 0,6 22 44 16,-1 6-44-16,-5-28 32 0,0 0-32 0,3 30 32 15,-3 5-32-15,0-35 38 0,0 0-38 0,0 39 38 16,0 6-38-16,0-45 7 0,0 0-7 0,0 44 8 15,0 4-8-15,0-48 12 0,0 0-12 0,4 46 13 16,1 1-13-16,-5-47 9 0,0 0-9 0,9 39 9 16,-2-6-9-16,-7-33 0 0,0 0 0 0,14 30 0 15,1-2 0-15,-15-28 3 0,0 0-3 0,20 20 3 16,0-4-3-16,-20-16 1 0,0 0-1 0,25 5 2 0,1-3-2 16,-26-2 0-16,0 0 0 0,24-6 0 0,-1-6 0 15,-23 12-33-15,0 0 33 0,21-13-32 0,0-6 32 16,-21 19-98-16,0 0 98 0,14-19-97 0,1 2 97 0,-15 17-165 15,0 0 165-15,13-24-164 0,-5 0 164 0,13-22-754 16</inkml:trace>
  <inkml:trace contextRef="#ctx0" brushRef="#br2" timeOffset="-32445.73">7989 12311 718 0,'0'0'0'0,"25"6"0"0,13 5 0 0,-38-11 152 0,0 0-152 16,0 0 153-16,-17 0-153 0,17 0 136 0,0 0-136 0,-9-5 136 16,5-1-136-16,4 6 146 0,0 0-146 0,13-5 146 15,9-2-146-15,-22 7 98 0,0 0-98 0,33-3 98 16,13 3-98-16,-46 0 66 0,0 0-66 0,55-2 66 16,13-3-66-16,-68 5 62 0,0 0-62 0,70-7 62 15,5-5-62-15,-75 12-95 0,0 0 95 0,91-22-94 16,17-7 94-16,-108 29-95 0,0 0 95 0,196-50-1209 15,-392 100 1209-15</inkml:trace>
  <inkml:trace contextRef="#ctx0" brushRef="#br2" timeOffset="-14039.61">1423 13774 113 0,'0'0'0'0,"0"0"31"16,0 0-31-16,16-2 31 0,10-3-31 0,-26 5 59 16,0 0-59-16,26-4 60 0,4 3-60 0,-30 1 60 15,0 0-60-15,29 0 61 0,5 0-61 0,-34 0 86 0,0 0-86 16,31 3 86-16,6 2-86 0,-37-5 69 15,0 0-69-15,38 5 70 0,-3 0-70 0,-35-5 50 0,0 0-50 16,38 7 51-16,-5 2-51 0,-33-9 39 0,0 0-39 0,38 5 40 16,-3 0-40-16,-35-5 34 0,0 0-34 0,42 5 35 15,5-1-35-15,-47-4 32 0,0 0-32 0,51 3 32 16,4-1-32-16,-55-2 32 0,0 0-32 0,51 0 32 16,-1-4-32-16,-50 4 13 0,0 0-13 0,47-5 14 15,4-2-14-15,-51 7 31 0,0 0-31 0,51-6 31 16,1-1-31-16,-52 7 10 0,0 0-10 0,56-5 11 15,1-1-11-15,-57 6 47 0,0 0-47 0,56-5 47 16,0-2-47-16,-56 7 32 0,0 0-32 0,50-6 33 16,1-3-33-16,-51 9 14 0,0 0-14 0,52-5 15 15,5 1-15-15,-57 4 37 0,0 0-37 0,73-6 38 16,11-1-38-16,-84 7 36 0,0 0-36 0,73-9 36 16,-5-1-36-16,-68 10 14 0,0 0-14 0,51-7 15 15,-8 2-15-15,-43 5 31 0,0 0-31 0,47-5 31 0,7 0-31 16,-54 5 28-16,0 0-28 0,68-9 28 0,9-1-28 15,-77 10 32-15,0 0-32 0,59-9 33 0,-8 2-33 16,-51 7 13-16,0 0-13 0,50-5 13 0,-1-2-13 0,-49 7 21 16,0 0-21-16,68-5 21 0,10-5-21 0,-78 10 38 15,0 0-38-15,77-5 39 0,-4 0-39 0,-73 5 2 16,0 0-2-16,72 0 2 0,-4 3-2 0,-68-3 9 16,0 0-9-16,71 4 9 0,-1-1-9 0,-70-3 24 15,0 0-24-15,75 3 25 0,3 4-25 0,-78-7 0 16,0 0 0-16,75 2 0 0,-4 1 0 0,-71-3 3 15,0 0-3-15,77 4 3 0,-4-1-3 0,-73-3 2 16,0 0-2-16,80 0 2 0,0 0-2 0,-80 0 1 0,0 0-1 16,77 0 2-16,0 2-2 0,-77-2 1 0,0 0-1 0,76 2 1 15,4-2-1-15,-80 0 13 0,0 0-13 0,81 3 14 16,-5 0-14-16,-76-3 3 0,0 0-3 0,73 9 4 16,-5 5-4-16,-68-14 7 0,0 0-7 0,75 17 8 15,-2 3-8-15,-73-20 1 0,0 0-1 0,72 24 1 16,5-1-1-16,-77-23 0 0,0 0 0 0,67 24 1 15,-2 0-1-15,-65-24 0 0,0 0 0 0,63 22 0 16,1-1 0-16,-64-21 0 0,0 0 0 0,65 20 0 16,1 1 0-16,-66-21 2 0,0 0-2 0,52 18 2 15,-7-2-2-15,-45-16 1 0,0 0-1 0,47 17 2 16,-3 2-2-16,-44-19 9 0,0 0-9 0,50 17 10 16,-3-2-10-16,-47-15 3 0,0 0-3 0,67 19 4 15,6 0-4-15,-73-19 20 0,0 0-20 0,54 12 20 0,-5-3-20 16,-49-9 3-16,0 0-3 0,47 8 3 0,-2-1-3 15,-45-7 3-15,0 0-3 0,50 5 3 0,-2 2-3 16,-48-7 5-16,0 0-5 0,52 5 6 0,5-1-6 0,-57-4 2 16,0 0-2-16,68 0 3 0,11-6-3 0,-79 6 1 15,0 0-1-15,57-3 2 0,-6-2-2 0,-51 5 1 16,0 0-1-16,48-5 2 0,1 0-2 0,-49 5 1 16,0 0-1-16,49-7 1 0,5-2-1 0,-54 9 3 15,0 0-3-15,50-7 3 0,6-1-3 0,-56 8 1 16,0 0-1-16,51-5 2 0,-4 0-2 0,-47 5 1 15,0 0-1-15,47-4 2 0,0 2-2 0,-47 2 1 0,0 0-1 16,50 0 1-16,-3 0-1 0,-47 0 1 16,0 0-1-16,51 0 1 0,3-1-1 0,-54 1 7 0,0 0-7 15,47-2 7-15,-3-1-7 0,-44 3 3 0,0 0-3 0,41-6 4 16,-2 1-4-16,-39 5 6 0,0 0-6 0,33-8 6 16,2 1-6-16,-35 7 3 0,0 0-3 0,29-7 3 15,-4 0-3-15,-25 7 2 0,0 0-2 0,22-5 2 16,-1 0-2-16,-21 5 0 0,0 0 0 0,21-4 0 15,0 1 0-15,-21 3-141 0,0 0 141 0,12-3-140 16,2-1 140-16,-14 4-109 0,0 0 109 0,24-7-1244 16,-48 14 1244-16</inkml:trace>
  <inkml:trace contextRef="#ctx0" brushRef="#br2" timeOffset="-4341.04">16513 1252 707 0,'0'16'0'0,"0"-16"-40"0,0 0 40 0,-8 67-39 16,-3 39 39-16,11-106-4 0,0 0 4 0,-14 106-4 0,-1 14 4 16,15-120-36-16,0 0 36 0,-16 110-35 0,4-4 35 15,12-106 22-15,0 0-22 0,-12 106 22 0,-2-5-22 16,14-101 52-16,0 0-52 0,-12 108 53 0,-1 5-53 0,13-113 53 15,0 0-53-15,-14 111 53 0,4 6-53 0,10-117 63 16,0 0-63-16,-11 118 63 0,1 0-63 0,10-118 46 16,0 0-46-16,-10 118 47 0,-3 4-47 0,13-122 48 15,0 0-48-15,-14 118 49 0,-1-6-49 0,15-112 53 16,0 0-53-16,-18 118 54 0,1-3-54 0,17-115 60 16,0 0-60-16,-16 116 60 0,-1-1-60 0,17-115 51 15,0 0-51-15,-18 118 52 0,3-5-52 0,15-113 50 0,0 0-50 16,-14 115 50-16,3-4-50 0,11-111 48 0,0 0-48 15,-10 117 49-15,1-2-49 0,9-115 37 0,0 0-37 16,-10 118 37-16,4 3-37 0,6-121 34 0,0 0-34 0,-5 115 35 16,-2 2-35-16,7-117 32 0,0 0-32 0,-5 111 33 15,0-8-33-15,5-103 7 0,0 0-7 0,-4 94 8 16,-3-7-8-16,7-87 19 0,0 0-19 0,-5 93 20 16,0-6-20-16,5-87 22 0,0 0-22 0,-4 84 23 15,1-3-23-15,3-81 8 0,0 0-8 0,-2 75 8 16,-1 1-8-16,3-76 10 0,0 0-10 0,-5 73 10 15,3-1-10-15,2-72 15 0,0 0-15 0,-2 67 16 16,-1-4-16-16,3-63 3 0,0 0-3 0,-4 59 4 16,2-11-4-16,2-48 2 0,0 0-2 0,-3 54 3 15,-1-2-3-15,4-52-1 0,0 0 1 0,-1 34 0 16,-3-10 0-16,4-24-40 0,0 0 40 0,-2 17-39 0,1-7 39 16,1-10-138-16,0 0 138 0,-2-3-137 0,-5-12 137 15,7 15-157-15,0 0 157 0,-9-36-156 0,-1-16 156 16,-9-39-925-16</inkml:trace>
  <inkml:trace contextRef="#ctx0" brushRef="#br2" timeOffset="-3409.42">17451 915 460 0,'0'0'0'0,"0"0"5"15,0 0-5-15,10-4 5 0,6-1-5 0,-16 5 74 16,0 0-74-16,12 0 74 0,2 0-74 0,-14 0 58 16,0 0-58-16,12 4 59 0,0 1-59 0,-12-5 46 15,0 0-46-15,13 10 46 0,1 2-46 0,-14-12 61 0,0 0-61 16,12 24 61-16,2 9-61 0,-14-33 39 15,0 0-39-15,12 42 40 0,0 13-40 0,-12-55 19 0,0 0-19 16,5 71 20-16,0 16-20 0,-5-87 30 0,0 0-30 0,9 113 30 16,3 22-30-16,-12-135 5 0,0 0-5 15,7 130 6-15,-7 11-6 0,0-141 10 0,0 0-10 0,4 123 10 16,1-1-10-16,-5-122 15 0,0 0-15 0,0 122 16 16,0-1-16-16,0-121 8 0,0 0-8 0,-3 122 8 15,-3-1-8-15,6-121 9 0,0 0-9 0,-8 131 9 16,-3 2-9-16,11-133 3 0,0 0-3 0,-10 139 4 15,1 7-4-15,9-146 6 0,0 0-6 0,-16 145 6 16,2-4-6-16,14-141 3 0,0 0-3 0,-12 142 3 16,-2-7-3-16,14-135 5 0,0 0-5 0,-12 129 5 15,0-11-5-15,12-118 22 0,0 0-22 0,-9 118 22 16,-3-8-22-16,12-110 2 0,0 0-2 0,-9 106 2 16,-3-3-2-16,12-103 7 0,0 0-7 0,-9 106 7 0,1 0-7 15,8-106 23-15,0 0-23 0,-6 106 24 0,3-3-24 16,3-103 2-16,0 0-2 0,-5 110 2 0,-2 5-2 15,7-115 21-15,0 0-21 0,-5 109 21 0,-1-1-21 0,6-108 32 16,0 0-32-16,-7 106 32 0,-1-1-32 0,8-105 5 16,0 0-5-16,-9 99 5 0,5-10-5 0,4-89 11 15,0 0-11-15,-5 93 11 0,2-4-11 0,3-89 34 16,0 0-34-16,-5 91 34 0,-2 0-34 0,7-91 4 16,0 0-4-16,-9 85 4 0,0-3-4 0,9-82 10 15,0 0-10-15,-9 84 10 0,1 0-10 0,8-84 9 16,0 0-9-16,-9 79 9 0,2-5-9 0,7-74 0 0,0 0 0 15,-2 63 0-15,4-5 0 0,-2-58-18 0,0 0 18 16,2 45-18-16,3-7 18 0,-5-38-158 0,0 0 158 16,9 84-968-16,-18-168 968 0</inkml:trace>
  <inkml:trace contextRef="#ctx0" brushRef="#br2" timeOffset="764.41">16087 6575 494 0,'0'0'0'0,"0"0"0"0,0 0 0 0,0 0 66 15,0 0-66-15,0 0 67 0,0 0-67 0,0 0 62 16,0 0-62-16,0 0 63 0,0 0-63 0,0 0 46 15,0 0-46-15,0 0 47 0,31 7-47 0,-31-7 38 16,0 0-38-16,17 3 39 0,4 1-39 0,-21-4 39 16,0 0-39-16,21 5 39 0,5 2-39 0,-26-7 39 15,0 0-39-15,20 8 40 0,-1-3-40 0,-19-5 40 16,0 0-40-16,17 7 40 0,-5-2-40 0,-12-5 34 0,0 0-34 16,18 7 35-16,3 0-35 0,-21-7 39 0,0 0-39 15,17 2 39-15,0 0-39 0,-17-2 24 0,0 0-24 16,18 0 25-16,1-2-25 0,-19 2 10 0,0 0-10 0,16 0 10 15,-2 0-10-15,-14 0 12 0,0 0-12 0,14 2 12 16,0 3-12-16,-14-5 8 0,0 0-8 0,15 3 8 16,-4 6-8-16,-11-9 3 0,0 0-3 0,12 7 4 15,4 1-4-15,-16-8 19 0,0 0-19 0,12 12 20 16,0 0-20-16,-12-12 7 0,0 0-7 0,14 12 7 16,-2 0-7-16,-12-12 4 0,0 0-4 0,18 10 5 15,2-1-5-15,-20-9 7 0,0 0-7 0,23 3 7 16,3-3-7-16,-26 0 7 0,0 0-7 0,25 0 7 15,-1-7-7-15,-24 7 3 0,0 0-3 0,21-6 3 16,5-5-3-16,-26 11 6 0,0 0-6 0,21-10 6 16,2 1-6-16,-23 9 3 0,0 0-3 0,24-12 3 15,2 4-3-15,-26 8 0 0,0 0 0 0,26-7 0 0,2 0 0 16,-28 7 1-16,0 0-1 0,30-1 2 0,-4-3-2 16,-26 4 3-16,0 0-3 0,29-3 4 0,-2 3-4 15,-27 0 2-15,0 0-2 0,27 0 3 0,0 0-3 0,-27 0 11 16,0 0-11-16,26-4 11 0,0 3-11 0,-26 1 1 15,0 0-1-15,26-4 1 0,-2 1-1 0,-24 3 0 16,0 0 0-16,21-7 1 0,-3-2-1 0,-18 9 3 16,0 0-3-16,15-8 3 0,-2-4-3 0,-13 12 0 15,0 0 0-15,10-12 0 0,2 1 0 0,-12 11-38 16,0 0 38-16,5-8-37 0,-1-1 37 0,-4 9-149 16,0 0 149-16,3-12-149 0,-3-3 149 0,0-9-810 15</inkml:trace>
  <inkml:trace contextRef="#ctx0" brushRef="#br2" timeOffset="1364.81">17101 6452 315 0,'0'0'0'0,"0"0"0"0,7 0 0 0,-7 0 42 16,0 0-42-16,0 0 42 0,1 0-42 0,-1 0 37 16,0 0-37-16,0 0 37 0,7 0-37 0,-7 0 70 15,0 0-70-15,4 0 71 0,1 0-71 0,-5 0 77 16,0 0-77-16,7 0 77 0,3 3-77 0,-10-3 67 16,0 0-67-16,13 0 68 0,-5 3-68 0,-8-3 50 15,0 0-50-15,12 9 50 0,6 0-50 0,-18-9 34 0,0 0-34 16,14 8 34-16,2 6-34 0,-16-14 23 0,0 0-23 15,15 12 24-15,3 2-24 0,-18-14 9 0,0 0-9 16,17 12 10-16,-5 0-10 0,-12-12 18 0,0 0-18 0,11 10 18 16,-3 2-18-16,-8-12 14 0,0 0-14 0,7 7 15 15,-3 1-15-15,-4-8 9 0,0 0-9 0,2 9 9 16,-4 3-9-16,2-12 9 0,0 0-9 0,-4 12 10 16,-4 3-10-16,8-15 15 0,0 0-15 0,-13 16 15 15,-2 3-15-15,15-19 14 0,0 0-14 0,-14 17 15 16,0-2-15-16,14-15 4 0,0 0-4 0,-19 19 4 15,-4 1-4-15,23-20 13 0,0 0-13 0,-21 19 14 16,0-3-14-16,21-16 1 0,0 0-1 0,-17 20 1 16,-4-3-1-16,21-17 0 0,0 0 0 0,-17 23 1 15,4-4-1-15,13-19-114 0,0 0 114 0,-14 15-113 0,4-3 113 16,-13 15-744-16</inkml:trace>
  <inkml:trace contextRef="#ctx0" brushRef="#br2" timeOffset="28914.1">1021 10750 326 0,'-2'7'0'0,"2"-7"43"16,0 0-43-16,-3 44 43 0,-3 27-43 0,6-71 22 16,0 0-22-16,-7 63 23 0,2 2-23 0,5-65 24 15,0 0-24-15,-3 63 25 0,-1-1-25 0,4-62 18 16,0 0-18-16,-1 53 19 0,2-10-19 0,-1-43 25 0,0 0-25 16,0 48 26-16,0 0-26 0,0-48 7 0,0 0-7 15,0 50 8-15,0-1-8 0,0-49 10 0,0 0-10 16,0 45 11-16,-1-4-11 0,1-41 3 0,0 0-3 0,0 38 4 15,0-6-4-15,0-32 6 0,0 0-6 0,-4 28 7 16,4-8-7-16,0-20 7 0,0 0-7 0,-3 19 7 16,1-7-7-16,2-12 7 0,0 0-7 0,0 12 8 15,-4-3-8-15,4-9 44 0,0 0-44 0,-5 8 44 16,-2-1-44-16,7-7 59 0,0 0-59 0,-5 7 59 16,-2-5-59-16,7-2 66 0,0 0-66 0,-9-2 67 15,1-8-67-15,8 10 54 0,0 0-54 0,-9-12 54 16,4-6-54-16,5 18 34 0,0 0-34 0,-4-18 35 15,1-3-35-15,3 21 26 0,0 0-26 0,-2-26 26 16,2-1-26-16,0 27 24 0,0 0-24 0,0-29 25 16,2-5-25-16,-2 34 15 0,0 0-15 0,0-36 15 0,3 0-15 15,-3 36 28-15,0 0-28 0,0-45 28 0,0-1-28 16,0 46 6-16,0 0-6 0,4-50 6 0,-3 0-6 16,-1 50 17-16,0 0-17 0,4-46 17 0,-1-2-17 0,-3 48 15 15,0 0-15-15,6-43 15 0,-6 4-15 0,0 39 9 16,0 0-9-16,3-38 9 0,-3 2-9 0,0 36 16 15,0 0-16-15,0-39 17 0,0-1-17 0,0 40 14 16,0 0-14-16,3-41 15 0,6-3-15 0,-9 44 1 16,0 0-1-16,5-45 1 0,-1-1-1 0,-4 46-4 15,0 0 4-15,5-44-3 0,-5 1 3 0,0 43-9 16,0 0 9-16,0-40-8 0,0 4 8 0,0 36-1 16,0 0 1-16,0-37-1 0,-5 2 1 0,5 35-17 0,0 0 17 15,-4-30-16-15,4 0 16 0,0 30-3 0,0 0 3 16,-5-25-3-16,5 2 3 0,0 23-6 0,0 0 6 15,0-17-6-15,0 2 6 0,0 15-4 0,0 0 4 0,0-10-3 16,0 4 3-16,0 6-2 0,0 0 2 0,0-5-2 16,2 5 2-16,-2 0 1 0,0 0-1 0,0 0 1 15,0 5-1-15,0-5 1 0,0 0-1 0,-2 16 2 16,-1 8-2-16,3-24 4 0,0 0-4 0,-4 27 5 16,2 2-5-16,2-29 0 0,0 0 0 0,-3 35 1 15,3 4-1-15,0-39-115 0,0 0 115 0,-5 43-114 16,-2 1 114-16,-7 46-840 0</inkml:trace>
  <inkml:trace contextRef="#ctx0" brushRef="#br2" timeOffset="61731.66">6803 127 169 0,'0'0'0'0,"0"0"0"0,0 0 0 0,-4 0 1 16,1 0-1-16,3 0 20 0,0 0-20 0,-4 0 20 16,3 0-20-16,1 0 45 0,0 0-45 0,-7-4 45 15,2 1-45-15,5 3 48 0,0 0-48 0,-9-5 49 16,-3-2-49-16,12 7 48 0,0 0-48 0,-18-9 48 15,1-3-48-15,17 12 37 0,0 0-37 0,-28-12 38 16,-3 0-38-16,31 12 17 0,0 0-17 0,-34-10 17 16,-7 2-17-16,41 8 21 0,0 0-21 0,-39-9 21 15,-1 6-21-15,40 3 23 0,0 0-23 0,-42-4 24 16,-3 4-24-16,45 0 13 0,0 0-13 0,-52 4 14 16,-7-1-14-16,59-3 18 0,0 0-18 0,-63 5 19 15,2 2-19-15,61-7 15 0,0 0-15 0,-59 12 15 16,8 0-15-16,51-12 26 0,0 0-26 0,-50 12 26 0,6 3-26 15,44-15 20-15,0 0-20 0,-45 12 20 0,1 4-20 16,44-16 10-16,0 0-10 0,-50 15 10 0,3 1-10 16,47-16 5-16,0 0-5 0,-63 24 5 0,-5 3-5 0,68-27 7 15,0 0-7-15,-52 24 8 0,15-3-8 0,37-21 0 16,0 0 0-16,-35 24 0 0,6 1 0 0,29-25-7 16,0 0 7-16,-30 33-6 0,6 10 6 0,24-43-9 15,0 0 9-15,-23 39-9 0,6 4 9 0,17-43-10 16,0 0 10-16,-16 44-9 0,2 6 9 0,14-50-8 15,0 0 8-15,-12 45-8 0,8 1 8 0,4-46-1 16,0 0 1-16,-5 44-1 0,5-1 1 0,0-43-3 16,0 0 3-16,2 48-3 0,1 2 3 0,-3-50-5 0,0 0 5 15,7 48-5-15,-1 3 5 0,-6-51-3 0,0 0 3 16,8 48-3-16,5-2 3 0,-13-46-2 0,0 0 2 16,12 40-2-16,7-8 2 0,-19-32 0 0,0 0 0 0,24 28 0 15,6-6 0-15,-30-22 0 0,0 0 0 0,38 17 0 16,4-1 0-16,-42-16 5 0,0 0-5 0,47 10 5 15,9 2-5-15,-56-12 8 0,0 0-8 0,54 12 8 16,-2-4-8-16,-52-8 8 0,0 0-8 0,54 16 9 16,2-1-9-16,-56-15 15 0,0 0-15 0,68 17 15 15,12 2-15-15,-80-19 3 0,0 0-3 0,71 21 4 16,2 5-4-16,-73-26 2 0,0 0-2 0,53 17 3 16,-13-2-3-16,-40-15 1 0,0 0-1 0,43 15 2 15,-4 1-2-15,-39-16 9 0,0 0-9 0,43 12 9 16,6 0-9-16,-49-12 32 0,0 0-32 0,49 8 33 15,5-4-33-15,-54-4 26 0,0 0-26 0,50 7 26 16,1-6-26-16,-51-1 25 0,0 0-25 0,49 0 26 0,-4-1-26 16,-45 1 25-16,0 0-25 0,43-11 26 0,-1-6-26 15,-42 17 22-15,0 0-22 0,42-27 23 0,2-12-23 16,-44 39 34-16,0 0-34 0,54-52 35 0,1-18-35 0,-55 70 47 16,0 0-47-16,51-70 48 0,-4-6-48 0,-47 76 27 15,0 0-27-15,35-82 27 0,-2-9-27 0,-33 91 18 16,0 0-18-16,21-85 19 0,-9 1-19 0,-12 84 29 15,0 0-29-15,5-89 29 0,-5 1-29 0,0 88 11 16,0 0-11-16,-8-84 11 0,-13-1-11 0,21 85-121 16,0 0 121-16,-35-76-120 0,-16 6 120 0,51 70-71 15,0 0 71-15,-195-243-71 0,390 486 71 0</inkml:trace>
  <inkml:trace contextRef="#ctx0" brushRef="#br2" timeOffset="104669.9">11723 9443 460 0,'0'0'0'0,"-6"3"0"0,-2 2 0 0,8-5 80 15,0 0-80-15,0 0 80 0,5 4-80 0,-5-4 75 16,0 0-75-16,3 0 75 0,3 0-75 0,-6 0 72 16,0 0-72-16,3 0 73 0,-1 0-73 0,-2 0 46 15,0 0-46-15,0 0 46 0,3 0-46 0,-3 0 32 0,0 0-32 16,0 3 32-16,-5-1-32 0,5-2 23 0,0 0-23 15,-12 14 24-15,-5 6-24 0,17-20 25 0,0 0-25 0,-21 24 26 16,-5 4-26-16,26-28 14 0,0 0-14 0,-28 32 15 16,-4 6-15-16,32-38 18 0,0 0-18 0,-33 39 19 15,0 2-19-15,33-41 39 0,0 0-39 0,-31 47 39 16,-2 1-39-16,33-48 47 0,0 0-47 0,-30 44 48 16,4 1-48-16,26-45 47 0,0 0-47 0,-25 39 47 15,5-6-47-15,20-33 37 0,0 0-37 0,-21 34 37 16,3-7-37-16,18-27 10 0,0 0-10 0,-14 24 10 15,-1-5-10-15,15-19 37 0,0 0-37 0,-13 15 38 16,5-3-38-16,8-12 0 0,0 0 0 0,-6 9 0 16,1-2 0-16,5-7 7 0,0 0-7 0,-7 5 7 15,4 0-7-15,3-5 0 0,0 0 0 0,-2 2 0 16,-1-2 0-16,3 0 0 0,0 0 0 0,3-7 0 0,1-3 0 16,-4 10-5-16,0 0 5 0,8-14-5 0,3-8 5 15,-11 22-40-15,0 0 40 0,12-26-39 0,4-3 39 16,-16 29-36-16,0 0 36 0,19-33-35 0,2-6 35 0,-21 39-33 15,0 0 33-15,24-43-33 0,-3 0 33 0,-21 43-24 16,0 0 24-16,24-39-23 0,2 1 23 0,-26 38-28 16,0 0 28-16,27-34-28 0,-1 0 28 0,-26 34-32 15,0 0 32-15,28-33-32 0,-1 2 32 0,-27 31-6 16,0 0 6-16,28-30-6 0,2 0 6 0,-30 30 0 16,0 0 0-16,30-27 0 0,-4 0 0 0,-26 27 2 15,0 0-2-15,29-28 3 0,-3 6-3 0,-26 22 32 16,0 0-32-16,25-21 33 0,1 2-33 0,-26 19 18 0,0 0-18 15,17-13 18-15,1 3-18 0,-18 10 11 0,0 0-11 16,16-6 11-16,1 6-11 0,-17 0 18 0,0 0-18 16,12 7 19-16,2 5-19 0,-14-12 22 0,0 0-22 0,16 21 23 15,-6 3-23-15,-10-24 14 0,0 0-14 0,12 31 15 16,4 5-15-16,-16-36 10 0,0 0-10 0,12 39 10 16,-1 4-10-16,-11-43 34 0,0 0-34 0,12 44 35 15,0 6-35-15,-12-50 9 0,0 0-9 0,9 55 10 16,3 5-10-16,-12-60 20 0,0 0-20 0,12 55 20 15,-3 1-20-15,-9-56 24 0,0 0-24 0,9 50 25 16,-1-7-25-16,-8-43 7 0,0 0-7 0,6 39 7 16,1-3-7-16,-7-36 5 0,0 0-5 0,0 29 5 15,1-3-5-15,-1-26 31 0,0 0-31 0,-1 20 31 16,1-1-31-16,0-19 1 0,0 0-1 0,-7 16 1 0,1-1-1 16,6-15 2-16,0 0-2 0,-12 14 2 0,0 0-2 15,12-14 18-15,0 0-18 0,-17 11 19 0,-6 1-19 16,23-12 3-16,0 0-3 0,-24 9 3 0,-10-4-3 0,34-5 12 15,0 0-12-15,-34 2 13 0,-5-2-13 0,39 0 24 16,0 0-24-16,-45-2 25 0,-4-3-25 0,49 5 2 16,0 0-2-16,-50-3 3 0,-1 1-3 0,51 2 0 15,0 0 0-15,-45 0 1 0,5 2-1 0,40-2 2 16,0 0-2-16,-30 3 3 0,6-1-3 0,24-2-1 16,0 0 1-16,-18 3 0 0,1 4 0 0,17-7-51 15,0 0 51-15,-9 5-50 0,0 2 50 0,9-7-173 16,0 0 173-16,0 12-173 0,9 7 173 0,-4 8-1013 0</inkml:trace>
  <inkml:trace contextRef="#ctx0" brushRef="#br2" timeOffset="105166.04">12355 9604 942 0,'0'0'0'0,"5"-4"0"0,2-1 0 0,-7 5 92 16,0 0-92-16,5-3 93 0,1-1-93 0,-6 4 61 16,0 0-61-16,7-5 62 0,-4 4-62 0,-3 1 42 15,0 0-42-15,2 0 42 0,1 0-42 0,-3 0 36 16,0 0-36-16,4 3 36 0,-2 0-36 0,-2-3 12 16,0 0-12-16,1 12 13 0,1 7-13 0,-2-19 43 15,0 0-43-15,0 29 44 0,0 11-44 0,0-40 13 16,0 0-13-16,-2 46 14 0,-1 5-14 0,3-51 21 0,0 0-21 15,-4 55 21-15,-1 9-21 0,5-64 3 0,0 0-3 16,-7 61 4-16,2 6-4 0,5-67 32 0,0 0-32 16,-9 63 33-16,6-3-33 0,3-60 1 0,0 0-1 0,-5 50 1 15,1-10-1-15,4-40 5 0,0 0-5 0,-3 32 5 16,1-5-5-16,2-27 8 0,0 0-8 0,0 16 9 16,0-4-9-16,0-12-52 0,0 0 52 0,0 0-51 15,0-16 51-15,0 16-180 0,0 0 180 0,-2-12-180 16,0-3 180-16,-1-12-814 0</inkml:trace>
  <inkml:trace contextRef="#ctx0" brushRef="#br2" timeOffset="105435.77">12143 10344 662 0,'0'0'0'0,"17"-9"0"15,13-1 0-15,-30 10 124 0,0 0-124 0,3 3 124 0,-6 3-124 16,3-6 116-16,0 0-116 0,-4 6 117 0,2 3-117 15,2-9 98-15,0 0-98 0,9 7 99 0,5 0-99 16,-14-7 59-16,0 0-59 0,24 5 59 0,9-2-59 0,-33-3 36 16,0 0-36-16,41 2 37 0,9 1-37 0,-50-3 26 15,0 0-26-15,51 4 26 0,4-1-26 0,-55-3 24 16,0 0-24-16,47 0 25 0,-1-3-25 0,-46 3 44 16,0 0-44-16,38-5 45 0,-3-6-45 0,-35 11 1 15,0 0-1-15,24-8 1 0,-10-4-1 0,-14 12-70 16,0 0 70-16,9-16-69 0,-9-2 69 0,0 18-161 15,0 0 161-15,-5-26-160 0,-13-7 160 0,-3-23-848 0</inkml:trace>
  <inkml:trace contextRef="#ctx0" brushRef="#br2" timeOffset="105705.71">12029 9422 628 0,'0'0'0'0,"12"9"0"15,9-1 0-15,-21-8 75 0,0 0-75 0,7 0 76 16,-1-5-76-16,-6 5 116 0,0 0-116 0,12-2 116 16,-2 1-116-16,-10 1 110 0,0 0-110 0,21 0 110 15,7 1-110-15,-28-1 89 0,0 0-89 0,31 0 89 16,8-1-89-16,-39 1 51 0,0 0-51 0,42-7 51 16,8 2-51-16,-50 5 36 0,0 0-36 0,47-12 36 15,4-4-36-15,-51 16 24 0,0 0-24 0,50-15 25 16,1 0-25-16,-51 15 1 0,0 0-1 0,43-21 1 0,-1 2-1 15,-42 19-145-15,0 0 145 0,35-20-144 0,-2 1 144 0,-33 19-127 16,0 0 127-16,23-16-127 0,-6 8 127 16,25-16-727-16</inkml:trace>
  <inkml:trace contextRef="#ctx0" brushRef="#br2" timeOffset="106216.33">12920 10212 505 0,'0'0'0'0,"3"17"0"16,6 11 0-16,-9-28 85 0,0 0-85 0,10 32 85 0,6 1-85 15,-16-33 55-15,0 0-55 0,21 29 56 0,5-4-56 16,-26-25 52-16,0 0-52 0,28 14 53 0,1-9-53 16,-29-5 50-16,0 0-50 0,28-8 50 0,0-8-50 0,-28 16 53 15,0 0-53-15,23-27 53 0,-4-9-53 0,-19 36 49 16,0 0-49-16,14-38 50 0,-2-5-50 0,-12 43 38 16,0 0-38-16,2-37 38 0,-4 2-38 0,2 35 35 15,0 0-35-15,-7-29 35 0,-3 4-35 0,10 25 44 16,0 0-44-16,-13-19 44 0,-2 3-44 0,15 16-1 15,0 0 1-15,-14-12-1 0,2 7 1 0,12 5-46 16,0 0 46-16,-9-5-46 0,0 7 46 0,9-2-172 0,0 0 172 16,-3 7-172-16,3 1 172 0,-4 8-641 0</inkml:trace>
  <inkml:trace contextRef="#ctx0" brushRef="#br2" timeOffset="106501.57">13381 10018 628 0,'0'0'0'0,"-3"0"0"16,-4 0 0-16,7 0 81 0,0 0-81 0,0 0 82 16,7 7-82-16,-7-7 88 0,0 0-88 0,3 4 89 15,2 4-89-15,-5-8 88 0,0 0-88 0,4 21 89 16,-4 10-89-16,0-31 59 0,0 0-59 0,5 37 59 16,4 10-59-16,-9-47 42 0,0 0-42 0,12 46 42 15,0 2-42-15,-12-48 21 0,0 0-21 0,21 37 21 16,0-4-21-16,-21-33 41 0,0 0-41 0,23 19 41 0,3-12-41 15,-26-7 13-15,0 0-13 0,24-7 13 0,1-17-13 16,-25 24 13-16,0 0-13 0,22-31 13 0,-1-12-13 16,-21 43 26-16,0 0-26 0,21-41 26 0,-4-2-26 0,-17 43-2 15,0 0 2-15,16-39-2 0,-2 1 2 0,-14 38-136 16,0 0 136-16,9-29-136 0,-6 5 136 0,8-29-881 16</inkml:trace>
  <inkml:trace contextRef="#ctx0" brushRef="#br2" timeOffset="106922.05">13869 9734 875 0,'0'0'0'0,"-7"3"0"16,-5 6 0-16,12-9 107 0,0 0-107 0,-2 9 108 15,2 3-108-15,0-12 100 0,0 0-100 0,0 18 101 16,0 3-101-16,0-21 57 0,0 0-57 0,0 31 57 0,-7 5-57 15,7-36 44-15,0 0-44 0,-5 39 45 0,-2 7-45 16,7-46 26-16,0 0-26 0,-2 43 26 0,-3 5-26 16,5-48 10-16,0 0-10 0,-2 48 11 0,2 2-11 0,0-50 29 15,0 0-29-15,7 44 29 0,2-1-29 0,-9-43 5 16,0 0-5-16,12 36 5 0,5-5-5 0,-17-31 4 16,0 0-4-16,21 21 5 0,2-8-5 0,-23-13-28 15,0 0 28-15,24 5-28 0,-1-11 28 0,-23 6-184 16,0 0 184-16,17-9-183 0,-1-5 183 0,17-8-810 15</inkml:trace>
  <inkml:trace contextRef="#ctx0" brushRef="#br2" timeOffset="107148.11">13395 10027 1121 0,'0'0'0'0,"14"5"0"15,10 4 0-15,-24-9 167 0,0 0-167 0,16 5 168 16,2 3-168-16,-18-8 92 0,0 0-92 0,22 12 92 16,8 2-92-16,-30-14 41 0,0 0-41 0,33 12 41 15,2 0-41-15,-35-12 7 0,0 0-7 0,36 7 7 16,3-2-7-16,-39-5-63 0,0 0 63 0,34 3-63 16,0-6 63-16,-34 3-171 0,0 0 171 0,26-3-171 15,-11 1 171-15,29-2-849 0</inkml:trace>
  <inkml:trace contextRef="#ctx0" brushRef="#br2" timeOffset="107898.08">11170 10753 807 0,'0'0'0'0,"21"0"0"15,14 0 0-15,-35 0 140 0,0 0-140 0,0 5 140 0,-21 4-140 16,21-9 115-16,0 0-115 0,-14 7 116 0,2 0-116 16,12-7 51-16,0 0-51 0,0 1 51 0,5 3-51 15,-5-4 27-15,0 0-27 0,16 0 27 0,10-4-27 0,-26 4 23 16,0 0-23-16,26-1 24 0,7-8-24 0,-33 9 3 16,0 0-3-16,39-5 4 0,3 3-4 15,-42 2 3-15,0 0-3 0,50-5 4 0,9 2-4 0,-59 3 19 16,0 0-19-16,65 0 20 0,6 3-20 0,-71-3 0 15,0 0 0-15,91 2 1 0,13 1-1 0,-104-3 0 16,0 0 0-16,107 2 0 0,4 1 0 0,-111-3 6 16,0 0-6-16,101 7 7 0,-3-2-7 0,-98-5 1 15,0 0-1-15,94 11 1 0,3 4-1 0,-97-15 3 0,0 0-3 16,89 12 4-16,-3 0-4 0,-86-12 2 0,0 0-2 16,85 12 2-16,4-2-2 0,-89-10-1 0,0 0 1 15,89 11 0-15,1-3 0 0,-90-8 1 0,0 0-1 0,84 11 1 16,-9-5-1-16,-75-6 3 0,0 0-3 0,66 11 4 15,-9 1-4-15,-57-12 7 0,0 0-7 0,56 13 7 16,-11-1-7-16,-45-12 8 0,0 0-8 0,37 12 8 16,-9-1-8-16,-28-11 23 0,0 0-23 0,21 8 24 15,-7-3-24-15,-14-5 2 0,0 0-2 0,12 5 2 16,-9-3-2-16,-3-2-27 0,0 0 27 0,-7-2-27 16,-10-3 27-16,17 5-122 0,0 0 122 0,-24-7-1039 15,48 14 1039-15</inkml:trace>
  <inkml:trace contextRef="#ctx0" brushRef="#br2" timeOffset="108468.56">12057 11151 595 0,'0'0'0'0,"0"0"0"16,-9 29 0-16,9-29 105 0,0 0-105 0,-1 12 106 15,2-2-106-15,-1-10 109 0,0 0-109 0,0 12 109 16,2 4-109-16,-2-16 89 0,0 0-89 0,0 27 90 15,4 4-90-15,-4-31 56 0,0 0-56 0,0 38 57 16,0 3-57-16,0-41 52 0,0 0-52 0,3 48 53 16,2 3-53-16,-5-51 43 0,0 0-43 0,4 55 44 15,-1 8-44-15,-3-63 47 0,0 0-47 0,0 64 47 0,0-1-47 16,0-63 41-16,0 0-41 0,-1 56 42 0,-1-4-42 16,2-52 35-16,0 0-35 0,0 44 35 0,-4-11-35 0,4-33 9 15,0 0-9-15,0 27 9 0,-3-8-9 0,3-19 20 16,0 0-20-16,-2 16 20 0,2-4-20 0,0-12-5 15,0 0 5-15,-7 5-4 0,-2-4 4 0,9-1-122 16,0 0 122-16,-13-6-122 0,-8-6 122 0,21 12-150 16,0 0 150-16,-21-16-150 0,0-6 150 0,-23-14-848 15</inkml:trace>
  <inkml:trace contextRef="#ctx0" brushRef="#br2" timeOffset="108783.87">11648 12076 774 0,'0'0'0'0,"21"-12"0"16,15-14 0-16,-36 26 136 0,0 0-136 0,0 0 136 16,-17 17-136-16,17-17 152 0,0 0-152 0,-11 14 153 15,1 1-153-15,10-15 120 0,0 0-120 0,2 16 120 16,6 1-120-16,-8-17 65 0,0 0-65 0,20 15 65 16,2 1-65-16,-22-16 45 0,0 0-45 0,33 12 46 15,9-2-46-15,-42-10 12 0,0 0-12 0,47 7 13 16,9-2-13-16,-56-5 30 0,0 0-30 0,56 3 30 15,6-3-30-15,-62 0 35 0,0 0-35 0,60 2 35 16,-5 0-35-16,-55-2 2 0,0 0-2 0,46 2 3 16,-3 1-3-16,-43-3 9 0,0 0-9 0,33 0 10 0,-3-5-10 15,-30 5 8-15,0 0-8 0,26-4 9 0,-5-2-9 16,-21 6 0-16,0 0 0 0,14-12 0 0,-2-7 0 16,-12 19-75-16,0 0 75 0,5-22-75 0,-6-4 75 0,1 26-168 15,0 0 168-15,-7-34-168 0,-6-6 168 0,-6-33-1040 16</inkml:trace>
  <inkml:trace contextRef="#ctx0" brushRef="#br2" timeOffset="109128.95">11655 11017 684 0,'0'0'0'0,"5"0"0"16,5 4 0-16,-10-4 115 0,0 0-115 15,11 0 116-15,5 0-116 0,-16 0 104 0,0 0-104 0,17 0 104 16,4 0-104-16,-21 0 90 0,0 0-90 0,26-2 90 16,7 0-90-16,-33 2 50 0,0 0-50 0,38 0 50 15,4-5-50-15,-42 5 56 0,0 0-56 0,53-3 56 16,6-1-56-16,-59 4 38 0,0 0-38 0,59-3 38 15,0 1-38-15,-59 2 40 0,0 0-40 0,56-3 41 16,-2-1-41-16,-54 4 34 0,0 0-34 0,52-3 35 16,-1-4-35-16,-51 7 8 0,0 0-8 0,43-5 8 15,-3-6-8-15,-40 11-109 0,0 0 109 0,32-6-108 16,-8-1 108-16,-24 7-142 0,0 0 142 0,14-9-142 0,-7 2 142 16,16-8-847-16</inkml:trace>
  <inkml:trace contextRef="#ctx0" brushRef="#br2" timeOffset="109684.17">12747 11932 527 0,'0'0'0'0,"-2"-5"0"16,-5-4 0-16,7 9 87 0,0 0-87 0,-1-7 88 15,-5 2-88-15,6 5 90 0,0 0-90 0,-3 0 91 16,-1-3-91-16,4 3 55 0,0 0-55 0,-8 3 55 15,-1 1-55-15,9-4 37 0,0 0-37 0,-17 10 37 16,-3 4-37-16,20-14 45 0,0 0-45 0,-19 20 46 16,0 8-46-16,19-28 51 0,0 0-51 0,-14 34 51 15,5 7-51-15,9-41 31 0,0 0-31 0,0 41 31 16,4 4-31-16,-4-45 26 0,0 0-26 0,10 41 26 0,6-4-26 16,-16-37 25-16,0 0-25 0,21 30 26 0,5-5-26 15,-26-25 14-15,0 0-14 0,23 12 15 0,5-10-15 16,-28-2 10-16,0 0-10 0,26-10 11 0,-2-9-11 0,-24 19 26 15,0 0-26-15,19-28 26 0,0-9-26 0,-19 37 29 16,0 0-29-16,9-36 29 0,-4-4-29 0,-5 40 31 16,0 0-31-16,-3-37 31 0,-6 2-31 0,9 35 7 15,0 0-7-15,-14-32 8 0,-7 4-8 0,21 28 19 16,0 0-19-16,-24-24 20 0,-4 6-20 0,28 18 3 16,0 0-3-16,-24-12 4 0,3 5-4 0,21 7 2 15,0 0-2-15,-21 0 3 0,3 5-3 0,18-5-55 0,0 0 55 16,-12 5-54-16,4 4 54 0,8-9-198 0,0 0 198 15,0 15-198-15,8 9 198 0,1 12-797 0</inkml:trace>
  <inkml:trace contextRef="#ctx0" brushRef="#br2" timeOffset="110059.2">13068 11920 774 0,'0'0'0'0,"-18"5"0"16,-11 4 0-16,29-9 147 0,0 0-147 0,-4 5 147 16,18-2-147-16,-14-3 110 0,0 0-110 0,9 5 110 15,1 2-110-15,-10-7 61 0,0 0-61 0,9 19 62 0,-6 8-62 16,-3-27 13-16,0 0-13 0,6 33 14 16,-3 5-14-16,-3-38 36 0,0 0-36 0,7 41 37 0,3 2-37 15,-10-43 10-15,0 0-10 0,13 44 10 0,1 1-10 0,-14-45 12 16,0 0-12-16,12 37 13 0,2-2-13 0,-14-35 16 15,0 0-16-15,15 25 17 0,3-4-17 0,-18-21 33 16,0 0-33-16,17 9 33 0,-1-9-33 0,-16 0 4 16,0 0-4-16,17-11 5 0,-3-9-5 0,-14 20 10 15,0 0-10-15,16-24 11 0,1-9-11 0,-17 33 25 16,0 0-25-16,14-32 26 0,2-3-26 0,-16 35 1 16,0 0-1-16,10-34 2 0,3 0-2 0,-13 34-19 15,0 0 19-15,10-31-18 0,-1 2 18 0,-9 29-169 0,0 0 169 16,9-24-169-16,-8 3 169 0,-1 21-162 0,0 0 162 15,4-27-161-15,-8-2 161 0,4-28-681 0</inkml:trace>
  <inkml:trace contextRef="#ctx0" brushRef="#br2" timeOffset="110375.65">13573 11672 763 0,'0'0'0'0,"-9"10"0"16,0 5 0-16,9-15 129 0,0 0-129 0,-3 11 129 16,8-1-129-16,-5-10 111 0,0 0-111 0,4 12 111 15,1 3-111-15,-5-15 77 0,0 0-77 0,3 21 77 16,1 10-77-16,-4-31 35 0,0 0-35 0,2 29 35 0,-1 8-35 16,-1-37 34-16,0 0-34 0,6 35 35 0,-3 4-35 15,-3-39 32-15,0 0-32 0,9 39 32 0,3 1-32 16,-12-40 7-16,0 0-7 0,14 34 7 0,0-3-7 0,-14-31 19 15,0 0-19-15,15 24 20 0,6-5-20 16,-21-19 8-16,0 0-8 0,18 10 8 0,3-6-8 0,-21-4-1 16,0 0 1-16,21-4-1 0,-4-4 1 0,-17 8-102 15,0 0 102-15,12-11-101 0,-1-8 101 0,-11 19-140 16,0 0 140-16,24-29-873 0,-48 58 873 0</inkml:trace>
  <inkml:trace contextRef="#ctx0" brushRef="#br2" timeOffset="110616.01">13254 11666 1099 0,'0'0'0'0,"0"0"210"0,0 0-210 0,0 0 210 16,0 0-210-16,0 0 139 0,0 0-139 0,21 0 139 15,14 4-139-15,-35-4 111 0,0 0-111 0,42 3 111 16,8 2-111-16,-50-5 52 0,0 0-52 0,47 2 52 15,2-4-52-15,-49 2 24 0,0 0-24 0,45-5 25 16,-3-2-25-16,-42 7-1 0,0 0 1 0,38-12 0 16,-6 0 0-16,-32 12-132 0,0 0 132 0,28-10-131 15,-8 2 131-15,-20 8-119 0,0 0 119 0,49-19-1220 16,-98 38 1220-16</inkml:trace>
  <inkml:trace contextRef="#ctx0" brushRef="#br2" timeOffset="112386.17">1402 12496 998 0,'0'5'0'0,"0"-5"-109"0,0 0 109 0,-5 3-109 0,-2 2 109 16,7-5-35-16,0 0 35 0,-5 9-34 0,1 1 34 16,4-10-3-16,0 0 3 0,-5 28-2 0,2 13 2 0,3-41 3 15,0 0-3-15,-2 44 3 0,-1 6-3 0,3-50 45 16,0 0-45-16,0 62 45 0,3 3-45 0,-3-65 35 16,0 0-35-16,0 68 35 0,2 4-35 0,-2-72 27 15,0 0-27-15,0 86 27 0,3 10-27 0,-3-96 25 16,0 0-25-16,-3 82 26 0,3-5-26 0,0-77 14 15,0 0-14-15,-2 48 15 0,-1-21-15 0,3-27 28 16,0 0-28-16,0 19 28 0,0-8-28 0,0-11 12 0,0 0-12 16,0 0 12-16,5-14-12 0,-5 14 5 0,0 0-5 15,7-26 5-15,-2-12-5 0,-5 38 3 0,0 0-3 16,5-39 4-16,2-4-4 0,-7 43-126 0,0 0 126 0,5-27-126 16,8 6 126-16,4-27-547 0</inkml:trace>
  <inkml:trace contextRef="#ctx0" brushRef="#br2" timeOffset="113887.54">14885 10340 908 0,'0'0'0'0,"0"0"0"16,0 0 0-16,0 0 111 0,0 0-111 0,0 0 112 16,0 0-112-16,0 0 75 0,0 0-75 0,0 0 75 0,0 0-75 15,0 0 57-15,0 0-57 0,0 0 58 0,21 9-58 16,-21-9 41-16,0 0-41 0,15 7 42 0,8 5-42 16,-23-12 39-16,0 0-39 0,29 7 40 0,3 3-40 0,-32-10 17 15,0 0-17-15,36 10 17 0,6-5-17 0,-42-5 32 16,0 0-32-16,42 7 32 0,3-3-32 0,-45-4 27 15,0 0-27-15,42 1 27 0,-2 3-27 0,-40-4 8 16,0 0-8-16,37 2 9 0,-4-2-9 0,-33 0 5 16,0 0-5-16,26 1 6 0,-2 3-6 0,-24-4 22 15,0 0-22-15,16 1 23 0,-2 5-23 0,-14-6-48 0,0 0 48 16,9 5-47-16,-4 0 47 0,-5-5-183 0,0 0 183 16,3 3-183-16,1 1 183 0,-1-1-886 0</inkml:trace>
  <inkml:trace contextRef="#ctx0" brushRef="#br2" timeOffset="114202.99">14879 10582 841 0,'0'0'0'0,"21"-7"0"16,16-5 0-16,-37 12 115 0,0 0-115 0,7 5 115 15,-21 11-115-15,14-16 106 0,0 0-106 0,-7 12 107 16,-2 0-107-16,9-12 92 0,0 0-92 0,0 13 92 0,5 3-92 16,-5-16 53-16,0 0-53 0,13 14 54 0,4-2-54 15,-17-12 34-15,0 0-34 0,24 8 34 0,1-1-34 16,-25-7 17-16,0 0-17 0,31 9 17 0,8-6-17 16,-39-3 19-16,0 0-19 0,36 3 20 0,4 2-20 15,-40-5 14-15,0 0-14 0,37 0 15 0,1 4-15 0,-38-4 16 16,0 0-16-16,30 0 17 0,-1 0-17 0,-29 0-129 15,0 0 129-15,26 0-128 0,-5 2 128 0,-21-2-134 16,0 0 134-16,11-6-134 0,-11-9 134 0,10-5-847 16</inkml:trace>
  <inkml:trace contextRef="#ctx0" brushRef="#br2" timeOffset="115238.96">16839 9422 203 0,'0'0'0'0,"0"0"0"0,0 0 0 0,0 0 108 15,0 0-108-15,0 0 108 0,7-7-108 0,-7 7 108 16,0 0-108-16,7-3 108 0,-3 0-108 0,-4 3 90 16,0 0-90-16,5-2 91 0,-2 2-91 0,-3 0 69 0,0 0-69 15,2 5 70-15,-2 3-70 0,0-8 44 0,0 0-44 16,-5 23 44-16,-4 4-44 0,9-27 65 0,0 0-65 15,-14 33 65-15,-1 4-65 0,15-37 33 0,0 0-33 0,-18 43 34 16,1 4-34-16,17-47 17 0,0 0-17 0,-21 49 17 16,0 6-17-16,21-55 7 0,0 0-7 0,-21 48 7 15,-2-5-7-15,23-43 8 0,0 0-8 0,-15 36 9 16,-1-5-9-16,16-31 13 0,0 0-13 0,-10 20 14 16,1-1-14-16,9-19 3 0,0 0-3 0,-4 9 4 15,4-6-4-15,0-3 3 0,0 0-3 0,4-9 3 16,3-11-3-16,-7 20 1 0,0 0-1 0,10-26 2 15,2-6-2-15,-12 32-1 0,0 0 1 0,16-40-1 16,3-6 1-16,-19 46-35 0,0 0 35 0,21-48-35 16,-2-3 35-16,-19 51-28 0,0 0 28 0,21-52-28 15,0-1 28-15,-21 53-16 0,0 0 16 0,25-51-15 16,-5-1 15-16,-20 52-37 0,0 0 37 0,23-43-37 0,2 6 37 16,-25 37-2-16,0 0 2 0,20-31-2 0,1 4 2 15,-21 27-3-15,0 0 3 0,18-24-3 0,-3 8 3 0,-15 16 5 16,0 0-5-16,16-8 6 0,0 6-6 0,-16 2 52 15,0 0-52-15,15 7 52 0,3 8-52 0,-18-15 51 16,0 0-51-16,21 28 51 0,5 4-51 0,-26-32 49 16,0 0-49-16,23 43 49 0,1 7-49 0,-24-50 43 15,0 0-43-15,24 53 44 0,2 5-44 0,-26-58 42 16,0 0-42-16,23 60 42 0,2 2-42 0,-25-62 4 16,0 0-4-16,20 75 5 0,3 4-5 0,-23-79 12 0,0 0-12 15,16 67 12-15,-4-13-12 0,-12-54 23 16,0 0-23-16,9 36 24 0,-8-12-24 0,-1-24 19 0,0 0-19 15,0 23 20-15,-1-6-20 0,1-17 9 0,0 0-9 0,-4 13 10 16,1-2-10-16,3-11 18 0,0 0-18 16,-9 10 18-16,-3 2-18 0,12-12 38 0,0 0-38 0,-23 5 39 15,-6-1-39-15,29-4 0 0,0 0 0 0,-37 0 0 16,-3-6 0-16,40 6 1 0,0 0-1 0,-45-6 1 16,-2-3-1-16,47 9 4 0,0 0-4 0,-44-9 5 15,2 3-5-15,42 6 2 0,0 0-2 0,-35-9 2 16,7 2-2-16,28 7 17 0,0 0-17 0,-22-5 17 15,4 2-17-15,18 3 1 0,0 0-1 0,-12-4 1 16,3 4-1-16,9 0-26 0,0 0 26 0,0-5-25 16,9 2 25-16,-9 3-139 0,0 0 139 0,14-4-138 15,11-1 138-15,-25 5-151 0,0 0 151 0,29-7-150 16,2 0 150-16,30-6-851 0</inkml:trace>
  <inkml:trace contextRef="#ctx0" brushRef="#br2" timeOffset="115689.75">17487 9326 964 0,'0'0'0'16,"4"11"0"-16,3 4 0 0,-7-15 106 0,0 0-106 0,5 12 106 16,2 0-106-16,-7-12 82 0,0 0-82 0,9 27 83 15,1 13-83-15,-10-40 59 0,0 0-59 0,12 46 59 16,4 9-59-16,-16-55 42 0,0 0-42 0,14 62 42 16,2 8-42-16,-16-70 9 0,0 0-9 0,17 85 9 15,-3 10-9-15,-14-95 32 0,0 0-32 0,12 63 33 16,0-20-33-16,-12-43 17 0,0 0-17 0,9 32 17 15,0-13-17-15,-9-19 35 0,0 0-35 0,12-3 36 16,-3-16-36-16,-9 19 6 0,0 0-6 0,10-33 6 16,2-16-6-16,-12 49 11 0,0 0-11 0,16-57 11 15,-2-13-11-15,-14 70 9 0,0 0-9 0,24-82 9 16,8-14-9-16,-32 96 3 0,0 0-3 0,33-79 4 0,2 5-4 16,-35 74 6-16,0 0-6 0,28-44 6 0,-6 18-6 15,-22 26 0-15,0 0 0 0,19-20 1 0,-1 11-1 16,-18 9-59-16,0 0 59 0,12-7-58 0,-2 11 58 0,-10-4-182 15,0 0 182-15,9 6-181 0,-2 12 181 0,9 7-887 16</inkml:trace>
  <inkml:trace contextRef="#ctx0" brushRef="#br2" timeOffset="116154.52">18198 9919 270 0,'0'0'0'0,"-3"-9"0"15,-1-4 0-15,4 13 115 0,0 0-115 0,-3-9 116 16,1 2-116-16,2 7 146 0,0 0-146 0,-5-8 146 16,1-1-146-16,4 9 111 0,0 0-111 0,-7-8 112 15,2 1-112-15,5 7 99 0,0 0-99 0,-3-4 99 16,-1 1-99-16,4 3 58 0,0 0-58 0,-9 14 59 15,-1 4-59-15,10-18 53 0,0 0-53 0,-7 30 54 16,0 9-54-16,7-39 49 0,0 0-49 0,-2 43 49 16,6 0-49-16,-4-43 20 0,0 0-20 0,7 42 20 15,7 3-20-15,-14-45 13 0,0 0-13 0,14 29 13 16,5-7-13-16,-19-22 27 0,0 0-27 0,21 16 27 0,1-13-27 16,-22-3 35-16,0 0-35 0,21-8 36 0,2-9-36 15,-23 17 31-15,0 0-31 0,15-21 31 0,-1-6-31 16,-14 27 33-16,0 0-33 0,7-28 33 0,-7-3-33 0,0 31 38 15,0 0-38-15,-7-29 38 0,-5 2-38 0,12 27 33 16,0 0-33-16,-19-24 33 0,-7 2-33 0,26 22 22 16,0 0-22-16,-23-16 23 0,1 6-23 0,22 10 11 15,0 0-11-15,-18-5 11 0,-1 5-11 0,19 0-7 16,0 0 7-16,-16 7-6 0,4 5 6 0,12-12-108 16,0 0 108-16,-10 13-107 0,8 4 107 0,2-17-170 15,0 0 170-15,5 16-169 0,13-1 169 0,6 16-1021 0</inkml:trace>
  <inkml:trace contextRef="#ctx0" brushRef="#br2" timeOffset="116470.67">18587 9856 931 0,'0'0'0'0,"-11"3"0"16,-8 6 0-16,19-9 130 0,0 0-130 0,0 3 130 15,10-1-130-15,-10-2 148 0,0 0-148 0,9 3 148 16,-4 1-148-16,-5-4 120 0,0 0-120 0,6 20 120 15,-3 11-120-15,-3-31 50 0,0 0-50 0,4 31 51 16,-1 5-51-16,-3-36 37 0,0 0-37 0,4 36 37 16,3 0-37-16,-7-36 15 0,0 0-15 0,8 29 16 15,3-3-16-15,-11-26 11 0,0 0-11 0,14 15 11 16,1-10-11-16,-15-5 10 0,0 0-10 0,18-2 10 16,3-10-10-16,-21 12 3 0,0 0-3 0,17-15 4 0,0-9-4 15,-17 24 12-15,0 0-12 0,13-27 12 0,-5-8-12 16,-8 35 3-16,0 0-3 0,4-27 4 0,-2 1-4 15,-2 26-37-15,0 0 37 0,0-19-36 0,-4-1 36 16,4 20-121-16,0 0 121 0,-2-14-120 0,-1 4 120 0,3 10-160 16,0 0 160-16,-2-7-159 0,0 4 159 0,1-9-936 15</inkml:trace>
  <inkml:trace contextRef="#ctx0" brushRef="#br2" timeOffset="116755.34">18970 9631 651 0,'0'0'0'16,"-11"9"0"-16,-8 3 0 0,19-12 139 0,0 0-139 0,-3 7 140 15,8 1-140-15,-5-8 141 0,0 0-141 0,3 12 142 16,1 4-142-16,-4-16 100 0,0 0-100 0,0 27 100 16,-2 9-100-16,2-36 73 0,0 0-73 0,-2 36 73 15,2 7-73-15,0-43 56 0,0 0-56 0,0 44 57 16,0 3-57-16,0-47 56 0,0 0-56 0,6 42 57 15,2 1-57-15,-8-43 23 0,0 0-23 0,11 36 24 16,3-3-24-16,-14-33 20 0,0 0-20 0,14 25 20 16,1-4-20-16,-15-21 10 0,0 0-10 0,14 12 10 15,2-7-10-15,-16-5-50 0,0 0 50 0,12 0-50 16,-3-7 50-16,-9 7-152 0,0 0 152 0,9-13-151 16,-1-6 151-16,6-14-1019 0</inkml:trace>
  <inkml:trace contextRef="#ctx0" brushRef="#br2" timeOffset="116996.42">18623 9630 953 0,'0'0'0'0,"9"5"0"0,5 3 0 0,-14-8 155 16,0 0-155-16,12 2 155 0,4-2-155 0,-16 0 132 15,0 0-132-15,22 7 132 0,10-4-132 0,-32-3 91 16,0 0-91-16,38 7 91 0,7 0-91 0,-45-7 54 15,0 0-54-15,44 10 55 0,3-3-55 0,-47-7 39 0,0 0-39 16,43 9 39-16,-4-1-39 0,-39-8-22 0,0 0 22 16,29 7-22-16,-4-5 22 0,-25-2-125 0,0 0 125 15,17 3-125-15,-6 1 125 0,-11-4-181 0,0 0 181 0,-7 0-180 16,-14 0 180-16,-7 0-826 0</inkml:trace>
  <inkml:trace contextRef="#ctx0" brushRef="#br2" timeOffset="117625.82">16087 10746 505 0,'0'0'0'0,"8"-5"0"0,6-3 0 0,-14 8 107 15,0 0-107-15,-10-5 107 0,-13-1-107 0,23 6 128 0,0 0-128 16,-15-3 128-16,1 1-128 0,14 2 126 0,0 0-126 16,-9-3 126-16,5-1-126 0,4 4 118 0,0 0-118 15,4-5 118-15,10-2-118 0,-14 7 103 0,0 0-103 0,28-8 104 16,12 5-104-16,-40 3 88 0,0 0-88 0,47-7 89 16,7 3-89-16,-54 4 38 0,0 0-38 0,68 0 39 15,8 4-39-15,-76-4 32 0,0 0-32 0,105 3 32 16,20 1-32-16,-125-4 13 0,0 0-13 0,131 6 13 15,10 3-13-15,-141-9 5 0,0 0-5 0,134 7 5 16,2 1-5-16,-136-8 8 0,0 0-8 0,136 12 9 16,0 0-9-16,-136-12 3 0,0 0-3 0,132 12 3 15,-1 0-3-15,-131-12 2 0,0 0-2 0,129 12 2 16,0-1-2-16,-129-11 4 0,0 0-4 0,124 8 5 16,-1-3-5-16,-123-5 12 0,0 0-12 0,115 7 12 15,0-7-12-15,-115 0 15 0,0 0-15 0,110 0 15 16,-6-3-15-16,-104 3 9 0,0 0-9 0,100 0 9 0,-3-4-9 15,-97 4 16-15,0 0-16 0,77-5 17 0,-13-2-17 0,-64 7 3 16,0 0-3-16,58-8 4 0,-11-6-4 0,-47 14 6 16,0 0-6-16,35-12 7 0,-11 0-7 0,-24 12-41 15,0 0 41-15,12-10-40 0,-10 3 40 0,-2 7-150 16,0 0 150-16,14-21-1358 0,-28 42 1358 0</inkml:trace>
  <inkml:trace contextRef="#ctx0" brushRef="#br2" timeOffset="119007.87">16350 11084 572 0,'0'0'0'0,"0"0"0"0,0 0 0 0,0 0 69 16,0 0-69-16,0 0 70 0,3-5-70 0,-3 5 89 15,0 0-89-15,0 0 90 0,4-2-90 0,-4 2 64 16,0 0-64-16,0 0 65 0,3 7-65 0,-3-7 60 16,0 0-60-16,2 12 60 0,1 3-60 0,-3-15 46 15,0 0-46-15,0 28 46 0,0 13-46 0,0-41 43 0,0 0-43 16,0 43 43-16,0 5-43 0,0-48 5 0,0 0-5 16,4 53 5-16,-1 3-5 0,-3-56 20 0,0 0-20 15,2 64 20-15,-2 4-20 0,0-68 13 0,0 0-13 0,0 82 14 16,0 13-14-16,0-95 25 0,0 0-25 0,0 63 26 15,0-15-26-15,0-48 30 0,0 0-30 0,4 39 30 16,-4-9-30-16,0-30 21 0,0 0-21 0,3 24 21 16,2-9-21-16,-5-15 10 0,0 0-10 0,2 10 11 15,0-5-11-15,-2-5-43 0,0 0 43 0,0 4-42 16,0-8 42-16,0 4-150 0,0 0 150 0,-4-5-150 16,-1-7 150-16,-4-8-790 0</inkml:trace>
  <inkml:trace contextRef="#ctx0" brushRef="#br2" timeOffset="119308.06">15982 12064 807 0,'0'0'0'0,"14"-7"0"0,3-2 0 0,-17 9 134 16,0 0-134-16,13-5 134 0,-5 2-134 0,-8 3 131 15,0 0-131-15,6-2 132 0,-3 0-132 0,-3 2 104 16,0 0-104-16,12 0 105 0,2 0-105 0,-14 0 92 15,0 0-92-15,26 0 93 0,11 2-93 0,-37-2 38 16,0 0-38-16,38 4 39 0,8-1-39 0,-46-3 22 16,0 0-22-16,47 5 23 0,1 0-23 0,-48-5 11 15,0 0-11-15,51 5 11 0,3 1-11 0,-54-6 9 16,0 0-9-16,49 5 10 0,-1 0-10 0,-48-5 8 0,0 0-8 16,44 3 8-16,-2-1-8 0,-42-2 1 0,0 0-1 15,29-2 1-15,-4-1-1 0,-25 3-80 0,0 0 80 0,19-12-80 16,-7-4 80-16,-12 16-175 0,0 0 175 0,5-24-175 15,-6-8 175-15,1-23-949 0</inkml:trace>
  <inkml:trace contextRef="#ctx0" brushRef="#br2" timeOffset="119608.26">16041 11089 763 0,'0'0'0'0,"9"10"0"16,5 9 0-16,-14-19 140 0,0 0-140 0,9 9 140 0,-4-6-140 15,-5-3 142-15,0 0-142 0,16 9 142 0,5-6-142 16,-21-3 84-16,0 0-84 0,29 12 84 0,6 2-84 16,-35-14 40-16,0 0-40 0,42 14 40 0,5-2-40 0,-47-12 36 15,0 0-36-15,47 10 37 0,7-3-37 0,-54-7 13 16,0 0-13-16,56 7 14 0,-1-7-14 0,-55 0 12 15,0 0-12-15,53 1 13 0,-3 1-13 0,-50-2-15 16,0 0 15-16,40-2-15 0,-5 1 15 0,-35 1-119 16,0 0 119-16,30-4-119 0,-6 4 119 0,-24 0-139 15,0 0 139-15,19 4-139 0,-3-3 139 0,15 4-771 16</inkml:trace>
  <inkml:trace contextRef="#ctx0" brushRef="#br2" timeOffset="120057.89">17024 11911 740 0,'0'0'0'0,"-5"-5"0"15,-4-10 0-15,9 15 54 0,0 0-54 0,-7-7 54 16,2 2-54-16,5 5 49 0,0 0-49 0,-9 2 50 16,0 8-50-16,9-10 50 0,0 0-50 0,-17 15 50 0,-2 11-50 15,19-26 56-15,0 0-56 0,-14 32 56 0,-4 6-56 16,18-38 71-16,0 0-71 0,-8 41 72 0,-1 4-72 16,9-45 38-16,0 0-38 0,-3 36 38 0,3-4-38 0,0-32 32 15,0 0-32-15,8 28 32 0,8-8-32 0,-16-20 32 16,0 0-32-16,17 9 33 0,6-11-33 0,-23 2 12 15,0 0-12-15,24-14 12 0,3-10-12 0,-27 24 30 16,0 0-30-16,20-30 30 0,-2-10-30 0,-18 40 28 16,0 0-28-16,12-37 28 0,-3-1-28 0,-9 38 44 15,0 0-44-15,3-31 44 0,-6 4-44 0,3 27 15 16,0 0-15-16,-16-24 16 0,-7 5-16 0,23 19 8 16,0 0-8-16,-20-14 8 0,-1 7-8 0,21 7-8 0,0 0 8 15,-18-3-8-15,4 6 8 0,14-3-81 0,0 0 81 16,-10 5-80-16,3 6 80 0,7-11-159 0,0 0 159 0,-2 17-158 15,9 7 158-15,-5 17-867 0</inkml:trace>
  <inkml:trace contextRef="#ctx0" brushRef="#br2" timeOffset="120389.34">17278 11918 382 0,'0'0'0'0,"-8"4"0"16,-8 1 0-16,16-5 105 0,0 0-105 0,-2 5 105 16,6 0-105-16,-4-5 115 0,0 0-115 0,5 5 116 0,-2 0-116 15,-3-5 105-15,0 0-105 0,4 11 106 0,1 4-106 16,-5-15 75-16,0 0-75 0,9 24 76 0,-4 3-76 16,-5-27 47-16,0 0-47 0,9 24 47 0,3 4-47 0,-12-28 38 15,0 0-38-15,16 22 39 0,4-5-39 0,-20-17 50 16,0 0-50-16,27 7 51 0,-1-7-51 0,-26 0 47 15,0 0-47-15,26-12 47 0,-2-7-47 0,-24 19 36 16,0 0-36-16,25-27 37 0,1-11-37 0,-26 38 51 16,0 0-51-16,17-34 52 0,1 0-52 0,-18 34 0 15,0 0 0-15,12-35 0 0,-3 3 0 0,-9 32-89 16,0 0 89-16,5-26-88 0,2 6 88 0,-7 20-165 0,0 0 165 16,8-19-164-16,1 5 164 0,5-22-815 15</inkml:trace>
  <inkml:trace contextRef="#ctx0" brushRef="#br2" timeOffset="120658.69">17843 11624 897 0,'0'0'0'0,"-14"10"0"16,-7 7 0-16,21-17 121 0,0 0-121 0,-7 15 121 15,10 3-121-15,-3-18 110 0,0 0-110 0,-1 22 111 16,1 5-111-16,0-27 83 0,0 0-83 0,-4 31 83 15,-3 5-83-15,7-36 45 0,0 0-45 0,-5 39 45 16,-4 1-45-16,9-40 48 0,0 0-48 0,-8 43 49 16,-3 5-49-16,11-48 6 0,0 0-6 0,-7 39 6 15,4 0-6-15,3-39 21 0,0 0-21 0,-6 33 21 0,5-4-21 16,1-29-27-16,0 0 27 0,0 22-27 0,1-6 27 16,-1-16-133-16,0 0 133 0,6 7-132 0,2-7 132 15,-8 0-160-15,0 0 160 0,4-12-160 0,1-9 160 0,7-10-746 16</inkml:trace>
  <inkml:trace contextRef="#ctx0" brushRef="#br2" timeOffset="120884.09">17388 11596 774 0,'0'0'0'0,"12"16"0"0,7 2 0 0,-19-18 141 15,0 0-141-15,7 4 142 0,-7-11-142 0,0 7 181 0,0 0-181 16,13 0 182-16,-1 0-182 0,-12 0 138 0,0 0-138 15,28 0 138-15,8 5-138 0,-36-5 61 0,0 0-61 16,40 4 61-16,6 1-61 0,-46-5 35 0,0 0-35 0,47 0 36 16,3-5-36-16,-50 5 24 0,0 0-24 0,47-7 25 15,0-5-25-15,-47 12-35 0,0 0 35 0,45-14-34 16,-1-1 34-16,-44 15-203 0,0 0 203 0,35-16-202 16,-5-6 202-16,36-16-988 0</inkml:trace>
  <inkml:trace contextRef="#ctx0" brushRef="#br2" timeOffset="121275.04">18236 11725 1099 0,'0'0'0'0,"0"-7"0"0,-5-3 0 0,5 10 98 16,0 0-98-16,-3-11 98 0,1-1-98 0,2 12 87 16,0 0-87-16,0-15 87 0,0-1-87 0,0 16 55 15,0 0-55-15,3-22 55 0,4 2-55 0,-7 20 8 0,0 0-8 16,13-24 9-16,4 1-9 0,-17 23 47 0,0 0-47 15,17-15 48-15,4 5-48 0,-21 10 14 0,0 0-14 16,20-2 15-16,-1 7-15 0,-19-5 7 0,0 0-7 0,14 7 7 16,-4 5-7-16,-10-12 34 0,0 0-34 0,5 14 35 15,-3 3-35-15,-2-17 0 0,0 0 0 0,-2 15 0 16,-3-1 0-16,5-14-66 0,0 0 66 0,-10 8-65 16,-4-2 65-16,14-6-131 0,0 0 131 0,-21-6-131 15,-4-9 131-15,-18-6-965 0</inkml:trace>
  <inkml:trace contextRef="#ctx0" brushRef="#br2" timeOffset="122025">18662 11190 1423 0,'0'0'0'0,"0"9"0"0,-2 6 0 0,2-15 172 15,0 0-172-15,2 16 172 0,1 4-172 0,-3-20 91 16,0 0-91-16,0 28 91 0,2 6-91 0,-2-34 49 16,0 0-49-16,1 37 50 0,5 6-50 0,-6-43 1 15,0 0-1-15,0 50 1 0,0 7-1 0,0-57 1 0,0 0-1 16,-6 61 1-16,3 6-1 0,3-67 1 0,0 0-1 15,-7 62 1-15,4 1-1 0,3-63 0 0,0 0 0 16,-2 50 0-16,-3-9 0 0,5-41 0 0,0 0 0 0,-2 32 0 16,2-4 0-16,0-28-6 0,0 0 6 0,-2 10-6 15,2-8 6-15,0-2-15 0,0 0 15 0,0-9-15 16,-5-15 15-16,5 24-4 0,0 0 4 0,-2-34-3 16,0-12 3-16,2 46-3 0,0 0 3 0,0-53-3 15,0-11 3-15,0 64-2 0,0 0 2 0,0-63-1 16,0-2 1-16,0 65-1 0,0 0 1 0,9-76-1 15,0-11 1-15,-9 87-4 0,0 0 4 0,21-74-3 16,1 6 3-16,-22 68-2 0,0 0 2 0,25-48-2 16,1 14 2-16,-26 34 0 0,0 0 0 0,29-28 0 15,6 11 0-15,-35 17-2 0,0 0 2 0,32-7-1 0,-3 9 1 16,-29-2-1-16,0 0 1 0,28 12-1 0,0 8 1 16,-28-20-4-16,0 0 4 0,21 28-3 0,-2 10 3 15,-19-38-6-15,0 0 6 0,12 34-6 0,-5 5 6 16,-7-39-1-16,0 0 1 0,2 38 0 0,-5 0 0 0,3-38 0 15,0 0 0-15,-11 41 0 0,-5 5 0 0,16-46 2 16,0 0-2-16,-20 39 2 0,-3-4-2 0,23-35 6 16,0 0-6-16,-30 29 7 0,-1-7-7 0,31-22 3 15,0 0-3-15,-35 15 4 0,-3-8-4 0,38-7 0 16,0 0 0-16,-32 4 1 0,6-6-1 0,26 2 5 16,0 0-5-16,-17-2 5 0,6 1-5 0,11 1 0 15,0 0 0-15,2 1 1 0,9 10-1 0,-11-11 2 16,0 0-2-16,20 12 3 0,10 6-3 0,-30-18-1 0,0 0 1 15,35 24 0-15,5 7 0 0,-40-31-1 0,0 0 1 16,37 31-1-16,1 3 1 0,-38-34 0 0,0 0 0 0,31 38 0 16,-1-4 0-16,-30-34 0 0,0 0 0 0,26 35 0 15,-9-1 0-15,-17-34 0 0,0 0 0 0,14 31 0 16,-3-4 0-16,-11-27-60 0,0 0 60 0,9 24-60 16,-4-10 60-16,-5-14-164 0,0 0 164 0,3 10-164 15,-3-10 164-15,4 7-1060 0</inkml:trace>
  <inkml:trace contextRef="#ctx0" brushRef="#br2" timeOffset="122490.25">19214 11836 583 0,'0'0'0'0,"-5"0"0"0,-4 3 0 15,9-3 65-15,0 0-65 0,0 0 66 0,0-8-66 16,0 8 83-16,0 0-83 0,0-4 83 0,0 1-83 0,0 3 79 16,0 0-79-16,0 0 80 0,0-3-80 0,0 3 80 15,0 0-80-15,0 0 80 0,0 0-80 0,0 0 62 16,0 0-62-16,-5 3 63 0,1 2-63 0,4-5 49 16,0 0-49-16,-5 16 49 0,0 6-49 0,5-22 55 15,0 0-55-15,-2 32 55 0,4 8-55 0,-2-40 32 16,0 0-32-16,7 39 32 0,5 2-32 0,-12-41 24 15,0 0-24-15,17 36 25 0,4-3-25 0,-21-33 46 0,0 0-46 16,25 24 46-16,4-9-46 0,-29-15 8 0,0 0-8 16,30 9 9-16,-1-7-9 0,-29-2 32 0,0 0-32 15,27-7 32-15,-1-7-32 0,-26 14 26 0,0 0-26 0,17-21 26 16,-1-8-26-16,-16 29 38 0,0 0-38 0,10-27 39 16,-5-2-39-16,-5 29 33 0,0 0-33 0,-1-26 33 15,-6-1-33-15,7 27 14 0,0 0-14 0,-18-24 15 16,-10 3-15-16,28 21 6 0,0 0-6 0,-36-17 7 15,-8 2-7-15,44 15-9 0,0 0 9 0,-40-11-8 16,0 4 8-16,40 7-75 0,0 0 75 0,-29-6-75 16,1 4 75-16,28 2-152 0,0 0 152 0,-20 2-151 15,8 4 151-15,12-6-146 0,0 0 146 0,-8 6-146 16,2 4 146-16,-6 4-874 0</inkml:trace>
  <inkml:trace contextRef="#ctx0" brushRef="#br2" timeOffset="122881.21">19498 11802 841 0,'0'0'0'0,"-9"0"0"0,-3 0 0 0,12 0 76 15,0 0-76-15,-4 10 76 0,4 2-76 0,0-12 53 0,0 0-53 16,2 19 53-16,3 3-53 0,-5-22 71 0,0 0-71 16,6 31 72-16,0 8-72 0,-6-39 54 0,0 0-54 15,9 38 54-15,0 1-54 0,-9-39 44 0,0 0-44 0,10 36 44 16,4-6-44-16,-14-30 38 0,0 0-38 0,14 22 38 16,2-5-38-16,-16-17 9 0,0 0-9 0,17 5 10 15,1-10-10-15,-18 5 20 0,0 0-20 0,17-14 20 16,1-11-20-16,-18 25 22 0,0 0-22 0,14-28 23 15,-1-3-23-15,-13 31 8 0,0 0-8 0,11-29 8 16,-1 0-8-16,-10 29 26 0,0 0-26 0,7-27 26 16,0-1-26-16,-7 28 6 0,0 0-6 0,6-20 7 15,-3 3-7-15,-3 17-33 0,0 0 33 0,4-12-33 16,1 6 33-16,-5 6-193 0,0 0 193 0,1-6-192 16,1 4 192-16,3-5-828 0</inkml:trace>
  <inkml:trace contextRef="#ctx0" brushRef="#br2" timeOffset="123301.89">19951 11541 796 0,'0'0'0'0,"-4"11"0"0,-1 9 0 0,5-20 121 0,0 0-121 15,-2 5 122-15,4-1-122 0,-2-4 122 0,0 0-122 0,0 3 123 16,2 1-123-16,-2-4 84 0,0 0-84 0,0 12 85 16,-2 3-85-16,2-15 59 0,0 0-59 0,-4 27 60 15,-2 9-60-15,6-36 69 0,0 0-69 0,-6 35 69 16,1 2-69-16,5-37 18 0,0 0-18 0,-3 43 19 15,-1 3-19-15,4-46 16 0,0 0-16 0,-3 52 17 16,1-1-17-16,2-51 34 0,0 0-34 0,0 46 35 16,2 2-35-16,-2-48 0 0,0 0 0 0,5 42 0 15,5-5 0-15,-10-37 2 0,0 0-2 0,12 33 2 16,2-4-2-16,-14-29 2 0,0 0-2 0,21 19 2 16,4-9-2-16,-25-10 0 0,0 0 0 0,24 3 0 15,4-11 0-15,-28 8-56 0,0 0 56 0,26-12-55 16,-2-5 55-16,-24 17-170 0,0 0 170 0,51-29-1066 0,-102 58 1066 15</inkml:trace>
  <inkml:trace contextRef="#ctx0" brushRef="#br2" timeOffset="123572.1">19641 11589 1188 0,'0'0'0'0,"0"0"0"0,0 0 0 0,0 0 208 0,0 0-208 15,0 0 209-15,34-8-209 0,-34 8 149 0,0 0-149 16,32-2 149-16,10 0-149 0,-42 2 102 0,0 0-102 0,41 0 102 16,5 2-102-16,-46-2 39 0,0 0-39 0,45 0 39 15,4 0-39-15,-49 0 10 0,0 0-10 0,47-5 11 16,3-5-11-16,-50 10-47 0,0 0 47 0,40-11-47 15,0 1 47-15,-40 10-196 0,0 0 196 0,27-15-196 16,-17-4 196-16,27-19-1181 0</inkml:trace>
  <inkml:trace contextRef="#ctx0" brushRef="#br2" timeOffset="127969.89">15766 11144 595 0,'0'0'0'16,"14"-2"0"-16,10 0 0 0,-24 2 49 0,0 0-49 0,0 6 50 16,-17 4-50-16,17-10 52 0,0 0-52 0,-12 8 53 15,0 3-53-15,12-11 38 0,0 0-38 0,-14 15 38 16,-2 4-38-16,16-19 24 0,0 0-24 0,-17 29 25 15,-4 9-25-15,21-38 34 0,0 0-34 0,-18 44 34 16,-1 6-34-16,19-50 31 0,0 0-31 0,-16 57 31 16,1 4-31-16,15-61 38 0,0 0-38 0,-14 84 39 15,2 16-39-15,12-100 23 0,0 0-23 0,-4 97 24 16,6 4-24-16,-2-101 35 0,0 0-35 0,7 94 36 16,7-1-36-16,-14-93 31 0,0 0-31 0,21 81 31 0,7-10-31 15,-28-71 38-15,0 0-38 0,29 60 38 0,6-10-38 16,-35-50 8-16,0 0-8 0,31 38 8 0,2-11-8 15,-33-27 21-15,0 0-21 0,21 17 21 0,-5-10-21 0,-16-7 14 16,0 0-14-16,14 7 15 0,-2-4-15 0,-12-3-123 16,0 0 123-16,12-5-123 0,1-5 123 0,13-5-831 15</inkml:trace>
  <inkml:trace contextRef="#ctx0" brushRef="#br2" timeOffset="129021.09">20329 10872 628 0,'0'0'0'0,"0"8"0"0,-4 8 0 0,4-16 103 16,0 0-103-16,4 8 104 0,4-5-104 0,-8-3 60 15,0 0-60-15,11 9 60 0,3 3-60 0,-14-12 45 16,0 0-45-16,17 22 46 0,6 6-46 0,-23-28 2 15,0 0-2-15,24 34 2 0,-1 5-2 0,-23-39 7 16,0 0-7-16,26 50 7 0,2 7-7 0,-28-57 3 0,0 0-3 16,30 63 4-16,-1 9-4 0,-29-72 5 0,0 0-5 15,32 87 6-15,4 14-6 0,-36-101 7 0,0 0-7 16,30 93 7-16,-8-1-7 0,-22-92 14 0,0 0-14 0,21 81 15 16,-3-7-15-16,-18-74 8 0,0 0-8 0,7 77 8 15,-7 0-8-15,0-77 9 0,0 0-9 0,-6 73 9 16,-2-2-9-16,8-71 50 0,0 0-50 0,-14 63 50 15,-5-8-50-15,19-55 37 0,0 0-37 0,-18 36 38 16,3-9-38-16,15-27 25 0,0 0-25 0,-18 21 26 16,-1-6-26-16,19-15 19 0,0 0-19 0,-24 14 20 15,-1-4-20-15,25-10 17 0,0 0-17 0,-24 7 17 16,3-2-17-16,21-5-123 0,0 0 123 0,-18 4-123 16,6-1 123-16,12-3-133 0,0 0 133 0,-14 0-132 15,-1 0 132-15,-15 0-618 0</inkml:trace>
  <inkml:trace contextRef="#ctx0" brushRef="#br2" timeOffset="130418.07">17660 12686 415 0,'0'0'0'0,"3"0"0"0,6 0 0 16,-9 0 114-16,0 0-114 0,3-4 115 0,3 3-115 16,-6 1 141-16,0 0-141 0,1-2 142 0,1 2-142 15,-2 0 106-15,0 0-106 0,0 0 107 0,0 0-107 0,0 0 83 16,0 0-83-16,0 0 84 0,0 3-84 0,0-3 55 16,0 0-55-16,2 11 55 0,3 6-55 0,-5-17 1 15,0 0-1-15,7 29 2 0,5 12-2 0,-12-41 3 16,0 0-3-16,9 43 3 0,3 6-3 0,-12-49 5 15,0 0-5-15,12 52 5 0,2 1-5 0,-14-53 2 16,0 0-2-16,13 48 2 0,-5-5-2 0,-8-43 1 16,0 0-1-16,9 36 2 0,-2-5-2 0,-7-31 16 15,0 0-16-15,7 22 17 0,2-5-17 0,-9-17 3 0,0 0-3 16,7 12 3-16,1-5-3 0,-8-7 3 0,0 0-3 16,6 0 3-16,0-9-3 0,-6 9-88 0,0 0 88 15,6-10-87-15,-3-11 87 0,-3 21-177 0,0 0 177 0,9-25-177 16,-4-6 177-16,11-26-615 0</inkml:trace>
  <inkml:trace contextRef="#ctx0" brushRef="#br2" timeOffset="130777.86">17954 12501 550 0,'0'0'0'0,"-2"13"0"0,-3 15 0 15,5-28 123-15,0 0-123 0,-3 7 123 0,3-11-123 16,0 4 127-16,0 0-127 0,0 0 128 0,0 0-128 16,0 0 94-16,0 0-94 0,0 11 95 0,0 4-95 0,0-15 38 15,0 0-38-15,3 24 39 0,4 7-39 0,-7-31 37 16,0 0-37-16,11 36 38 0,-1 3-38 0,-10-39 32 15,0 0-32-15,16 46 33 0,-2 4-33 0,-14-50 6 16,0 0-6-16,15 51 7 0,-2 3-7 0,-13-54 12 16,0 0-12-16,12 48 12 0,-2-7-12 0,-10-41 33 15,0 0-33-15,9 34 34 0,-2-7-34 0,-7-27-1 16,0 0 1-16,5 23-1 0,0-6 1 0,-5-17-166 0,0 0 166 16,7 8-165-16,2-8 165 0,-9 0-130 0,0 0 130 15,4-5-130-15,-4-7 130 0,0-8-634 0</inkml:trace>
  <inkml:trace contextRef="#ctx0" brushRef="#br2" timeOffset="131498.12">18198 12480 225 0,'0'0'0'0,"2"7"0"0,1 7 0 15,-3-14 32-15,0 0-32 0,4 1 33 0,-1-2-33 16,-3 1 29-16,0 0-29 0,6 0 29 0,-6-4-29 0,0 4 108 16,0 0-108-16,0 0 108 0,0 4-108 0,0-4 108 15,0 0-108-15,-4 19 108 0,1 13-108 0,3-32 83 16,0 0-83-16,-2 40 84 0,2 14-84 0,0-54 46 15,0 0-46-15,3 60 46 0,3 11-46 0,-6-71 34 16,0 0-34-16,8 73 34 0,-3 4-34 0,-5-77 21 16,0 0-21-16,13 83 21 0,1 2-21 0,-14-85 10 15,0 0-10-15,10 53 10 0,-1-18-10 0,-9-35-144 16,0 0 144-16,8 24-144 0,1-12 144 0,9 23-565 0</inkml:trace>
  <inkml:trace contextRef="#ctx0" brushRef="#br2" timeOffset="132308.94">17939 13748 505 0,'0'0'0'0,"-2"15"0"16,0 13 0-16,2-28 16 0,0 0-16 0,-3 7 17 15,3-9-17-15,0 2 82 0,0 0-82 0,0 5 83 16,0 7-83-16,0-12 96 0,0 0-96 0,0 24 96 16,3 10-96-16,-3-34 77 0,0 0-77 0,4 43 77 15,3 8-77-15,-7-51 54 0,0 0-54 0,8 59 54 16,3 4-54-16,-11-63 29 0,0 0-29 0,10 67 29 15,1 5-29-15,-11-72 34 0,0 0-34 0,14 84 34 16,1 8-34-16,-15-92 20 0,0 0-20 0,12 77 20 16,2-8-20-16,-14-69 5 0,0 0-5 0,6 43 5 15,-3-23-5-15,-3-20 9 0,0 0-9 0,0 19 10 0,2-12-10 16,-2-7 14-16,0 0-14 0,3 0 15 0,4-7-15 16,-7 7 1-16,0 0-1 0,5-15 1 0,2-6-1 15,-7 21 3-15,0 0-3 0,7-26 4 0,0-4-4 0,-7 30 5 16,0 0-5-16,9-36 6 0,0-7-6 0,-9 43 0 15,0 0 0-15,12-50 1 0,2-8-1 0,-14 58 2 16,0 0-2-16,16-60 3 0,-4-3-3 0,-12 63 1 16,0 0-1-16,19-79 2 0,2-10-2 0,-21 89 0 15,0 0 0-15,24-76 0 0,-3 4 0 0,-21 72 3 16,0 0-3-16,18-48 4 0,-6 19-4 0,-12 29 2 16,0 0-2-16,10-24 3 0,-3 11-3 0,-7 13 5 0,0 0-5 15,5-9 6-15,2 6-6 0,-7 3-17 0,0 0 17 16,2 1-17-16,0 8 17 0,-2-9-164 0,0 0 164 15,2 8-164-15,1 4 164 0,2 11-703 0</inkml:trace>
  <inkml:trace contextRef="#ctx0" brushRef="#br2" timeOffset="132849.76">18576 14056 841 0,'0'0'0'0,"0"0"0"0,-3-3 0 0,3 3 104 0,0 0-104 15,-4 7 104-15,2 5-104 0,2-12 87 0,0 0-87 16,-5 15 87-16,0 4-87 0,5-19 70 0,0 0-70 0,-5 32 70 16,0 11-70-16,5-43 28 0,0 0-28 0,-7 43 28 15,1 9-28-15,6-52 26 0,0 0-26 0,-3 53 26 16,3 5-26-16,0-58 15 0,0 0-15 0,0 58 16 16,0 2-16-16,0-60 5 0,0 0-5 0,2 55 5 15,-1-5-5-15,-1-50 23 0,0 0-23 0,0 42 24 16,0-4-24-16,0-38 6 0,0 0-6 0,0 31 6 15,-1-5-6-15,1-26 9 0,0 0-9 0,0 20 10 16,0-6-10-16,0-14-4 0,0 0 4 0,0 8-3 16,-2-4 3-16,2-4-168 0,0 0 168 0,0-10-168 15,0-13 168-15,0-9-834 0</inkml:trace>
  <inkml:trace contextRef="#ctx0" brushRef="#br2" timeOffset="133209.93">18224 14330 785 0,'0'0'0'0,"5"9"0"0,8-1 0 0,-13-8 120 15,0 0-120-15,7 0 121 0,-2-6-121 0,-5 6 88 0,0 0-88 16,5-6 88-16,2-2-88 0,-7 8 71 0,0 0-71 15,12-9 71-15,6-3-71 0,-18 12 42 0,0 0-42 16,26-12 43-16,5-1-43 0,-31 13 52 0,0 0-52 0,37-12 52 16,5-2-52-16,-42 14 37 0,0 0-37 0,41-17 37 15,3 0-37-15,-44 17 10 0,0 0-10 0,40-19 10 16,4 0-10-16,-44 19 22 0,0 0-22 0,43-15 22 16,-1 1-22-16,-42 14 7 0,0 0-7 0,38-10 7 15,1 1-7-15,-39 9 9 0,0 0-9 0,29-3 9 16,-1 1-9-16,-28 2 23 0,0 0-23 0,21 0 24 15,-5 2-24-15,-16-2-36 0,0 0 36 0,12 3-36 16,-7 0 36-16,-5-3-181 0,0 0 181 0,5 4-180 16,-3-2 180-16,5 3-883 0</inkml:trace>
  <inkml:trace contextRef="#ctx0" brushRef="#br2" timeOffset="133825.29">18928 14274 897 0,'0'0'0'16,"2"-2"0"-16,5-3 0 0,-7 5 110 0,0 0-110 0,2-3 110 15,4-1-110-15,-6 4 119 0,0 0-119 0,2 0 119 16,2 0-119-16,-4 0 84 0,0 0-84 0,0 0 84 16,3 4-84-16,-3-4 40 0,0 0-40 0,4 15 40 15,1 7-40-15,-5-22 54 0,0 0-54 0,3 33 54 16,3 8-54-16,-6-41 12 0,0 0-12 0,3 43 13 15,2 1-13-15,-5-44 32 0,0 0-32 0,4 46 33 16,-1 4-33-16,-3-50 18 0,0 0-18 0,4 41 18 16,1-3-18-16,-5-38 1 0,0 0-1 0,0 29 2 15,2-5-2-15,-2-24 11 0,0 0-11 0,1 17 11 16,-1-5-11-16,0-12 15 0,0 0-15 0,6-2 15 16,-3-11-15-16,-3 13-2 0,0 0 2 0,7-21-1 15,4-4 1-15,-11 25-1 0,0 0 1 0,8-33-1 0,3-1 1 16,-11 34-10-16,0 0 10 0,14-33-9 0,3 1 9 15,-17 32-10-15,0 0 10 0,18-28-9 0,2 3 9 0,-20 25-4 16,0 0 4-16,23-18-3 0,1 8 3 0,-24 10-3 16,0 0 3-16,23 0-2 0,-2 7 2 0,-21-7 0 15,0 0 0-15,19 15 0 0,-1 9 0 0,-18-24 1 16,0 0-1-16,17 33 1 0,-6 1-1 0,-11-34 10 16,0 0-10-16,6 40 10 0,-4 2-10 0,-2-42 24 15,0 0-24-15,-2 43 25 0,-3 2-25 0,5-45 13 16,0 0-13-16,-3 36 13 0,-2-7-13 0,5-29-3 0,0 0 3 15,-2 24-3-15,2-5 3 0,0-19-132 0,0 0 132 16,0 0-131-16,-2-17 131 0,-3 1-1156 0</inkml:trace>
  <inkml:trace contextRef="#ctx0" brushRef="#br2" timeOffset="144379.84">10853 9419 393 0,'0'0'0'0,"0"0"0"0,-5 24 0 0,5-24 39 15,0 0-39-15,-9 29 39 0,-10 12-39 0,19-41 1 16,0 0-1-16,-17 41 2 0,-1 5-2 0,18-46 30 16,0 0-30-16,-17 52 30 0,-4 3-30 0,21-55 52 15,0 0-52-15,-21 58 53 0,0 5-53 0,21-63 46 16,0 0-46-16,-21 81 46 0,-1 11-46 0,22-92 32 16,0 0-32-16,-16 88 32 0,6 1-32 0,10-89 26 15,0 0-26-15,-4 87 26 0,1-1-26 0,3-86 24 0,0 0-24 16,3 84 25-16,1 0-25 0,-4-84 23 0,0 0-23 15,5 85 24-15,-2 3-24 0,-3-88 56 0,0 0-56 16,6 92 56-16,-1 4-56 0,-5-96 41 0,0 0-41 0,7 94 42 16,-4 1-42-16,-3-95 47 0,0 0-47 0,5 89 47 15,2-5-47-15,-7-84 59 0,0 0-59 0,9 78 60 16,0-9-60-16,-9-69 55 0,0 0-55 0,5 67 56 16,0-2-56-16,-5-65 62 0,0 0-62 0,4 58 62 15,-1-3-62-15,-3-55 57 0,0 0-57 0,4 44 58 16,-3-11-58-16,-1-33 62 0,0 0-62 0,4 34 63 15,-1-6-63-15,-3-28 27 0,0 0-27 0,2 27 27 16,2-3-27-16,-4-24 20 0,0 0-20 0,3 22 20 16,2-5-20-16,-5-17 1 0,0 0-1 0,6 18 2 15,1-3-2-15,-7-15-44 0,0 0 44 0,5 14-43 16,2-1 43-16,-7-13-157 0,0 0 157 0,5 11-156 0,-2-3 156 16,6 11-1044-16</inkml:trace>
  <inkml:trace contextRef="#ctx0" brushRef="#br2" timeOffset="145355.24">14057 9506 919 0,'0'0'0'0,"4"4"0"16,-3-3 0-16,-1-1 146 0,0 0-146 0,2 4 146 15,0-1-146-15,-2-3 78 0,0 0-78 0,0 12 78 16,0 4-78-16,0-16 67 0,0 0-67 0,3 27 67 16,6 6-67-16,-9-33 39 0,0 0-39 0,9 46 39 0,-1 5-39 15,-8-51 14-15,0 0-14 0,13 62 15 0,-1 10-15 16,-12-72 22-16,0 0-22 0,10 97 22 0,2 15-22 15,-12-112 23-15,0 0-23 0,7 116 24 0,-3 11-24 0,-4-127 7 16,0 0-7-16,2 125 8 0,-4 4-8 0,2-129 26 16,0 0-26-16,-4 128 26 0,-6 2-26 0,10-130 20 15,0 0-20-15,-14 127 20 0,-3-2-20 0,17-125 34 16,0 0-34-16,-27 125 35 0,0 0-35 0,27-125 29 16,0 0-29-16,-32 124 29 0,-1-8-29 0,33-116 33 15,0 0-33-15,-35 113 33 0,-6-5-33 0,41-108 13 16,0 0-13-16,-48 111 14 0,-2 2-14 0,50-113 6 15,0 0-6-15,-45 107 7 0,5-6-7 0,40-101 4 16,0 0-4-16,-39 94 4 0,6-8-4 0,33-86-37 0,0 0 37 16,-26 75-36-16,0-12 36 0,26-63-155 0,0 0 155 15,-33 57-155-15,-6-7 155 0,-32 56-1150 0</inkml:trace>
  <inkml:trace contextRef="#ctx0" brushRef="#br2" timeOffset="149618.88">19315 9045 135 0,'0'0'0'0,"14"-8"0"0,14-8 0 0,-28 16 4 16,0 0-4-16,29-19 5 0,10-4-5 0,-39 23 10 15,0 0-10-15,38-28 10 0,4-4-10 0,-42 32 1 16,0 0-1-16,48-31 2 0,6-4-2 0,-54 35 33 16,0 0-33-16,56-32 33 0,7-1-33 0,-63 33 15 15,0 0-15-15,70-39 16 0,13-7-16 0,-83 46 12 0,0 0-12 16,80-40 12-16,1-3-12 0,-81 43 18 0,0 0-18 15,81-36 19-15,1-3-19 0,-82 39 14 0,0 0-14 16,68-39 15-16,-7-1-15 0,-61 40 15 0,0 0-15 0,56-39 16 16,-4 3-16-16,-52 36-4 0,0 0 4 0,54-31-3 15,-5 0 3-15,-49 31-99 0,0 0 99 0,40-24-99 16,-5 2 99-16,40-23-51 0</inkml:trace>
  <inkml:trace contextRef="#ctx0" brushRef="#br2" timeOffset="150624.87">19083 9218 147 0,'0'0'0'0,"2"-3"0"16,0-4 0-16,-2 7 1 0,0 0-1 0,0 0 2 0,7-2-2 16,-7 2 55-16,0 0-55 0,3 0 55 0,4 0-55 15,-7 0 34-15,0 0-34 0,7 0 35 0,2 0-35 16,-9 0 50-16,0 0-50 0,12 0 51 0,2 0-51 0,-14 0 70 15,0 0-70-15,17 0 71 0,2 0-71 0,-19 0 53 16,0 0-53-16,23 0 53 0,5 0-53 0,-28 0 46 16,0 0-46-16,28 2 46 0,1 0-46 0,-29-2 43 15,0 0-43-15,28 5 43 0,0-2-43 0,-28-3 17 16,0 0-17-16,23 7 17 0,-4 2-17 0,-19-9 21 16,0 0-21-16,16 8 21 0,-2-1-21 0,-14-7 15 15,0 0-15-15,15 10 15 0,-4 1-15 0,-11-11 9 16,0 0-9-16,8 8 10 0,-1-1-10 0,-7-7 25 0,0 0-25 15,6 5 26-15,1 2-26 0,-7-7 6 0,0 0-6 16,1 2 6-16,1 0-6 0,-2-2 9 0,0 0-9 16,0 0 10-16,0 0-10 0,0 0 1 0,0 0-1 0,0 0 1 15,-3-2-1-15,3 2 0 0,0 0 0 0,-7-2 1 16,0-3-1-16,7 5 0 0,0 0 0 0,-13-7 0 16,-2-3 0-16,15 10-13 0,0 0 13 0,-18-10-13 15,-4-1 13-15,22 11-40 0,0 0 40 0,-25-12-39 16,-4 0 39-16,29 12-31 0,0 0 31 0,-30-8-31 15,0 1 31-15,30 7-23 0,0 0 23 0,-29-7-22 16,-4 5 22-16,33 2-19 0,0 0 19 0,-26-3-18 16,1 3 18-16,25 0-5 0,0 0 5 0,-21 0-5 15,6 0 5-15,15 0 0 0,0 0 0 0,-14 0 0 16,5 0 0-16,9 0 2 0,0 0-2 0,-9 0 2 0,4 0-2 16,5 0 30-16,0 0-30 0,-2-10 30 0,8-4-30 15,-6 14 46-15,0 0-46 0,8-21 47 0,3-4-47 16,-11 25 34-16,0 0-34 0,19-31 35 0,2-5-35 0,-21 36 40 15,0 0-40-15,26-41 40 0,5-5-40 0,-31 46 40 16,0 0-40-16,32-47 40 0,2-1-40 0,-34 48 16 16,0 0-16-16,34-46 17 0,-3 1-17 0,-31 45 21 15,0 0-21-15,28-44 21 0,-2 3-21 0,-26 41-168 16,0 0 168-16,24-33-168 0,-1 6 168 0,24-33-597 16</inkml:trace>
  <inkml:trace contextRef="#ctx0" brushRef="#br2" timeOffset="153297.6">17491 14968 259 0,'0'0'0'0,"15"10"0"0,12 5 0 16,-27-15 5-16,0 0-5 0,29 23 6 0,6 6-6 0,-35-29 29 15,0 0-29-15,38 32 29 0,4 6-29 0,-42-38 22 16,0 0-22-16,46 38 22 0,4 3-22 0,-50-41 31 16,0 0-31-16,52 39 31 0,4-1-31 0,-56-38 30 15,0 0-30-15,66 38 30 0,9-2-30 0,-75-36 8 16,0 0-8-16,68 25 8 0,0-6-8 0,-68-19 12 15,0 0-12-15,68 15 12 0,2-6-12 0,-70-9 39 16,0 0-39-16,68 9 39 0,0-4-39 0,-68-5 41 16,0 0-41-16,55 5 41 0,-13-2-41 0,-42-3 25 0,0 0-25 15,51 5 26-15,-1 1-26 0,-50-6 28 0,0 0-28 16,70 5 28-16,12 2-28 0,-82-7 22 0,0 0-22 0,75 1 23 16,0-2-23-16,-75 1 16 0,0 0-16 15,55-4 17-15,-8-3-17 0,-47 7 10 0,0 0-10 0,47-5 10 16,-1-2-10-16,-46 7 10 0,0 0-10 0,48-7 10 15,3 1-10-15,-51 6 15 0,0 0-15 0,50-11 15 16,-4-2-15-16,-46 13 14 0,0 0-14 0,43-19 15 16,-4-2-15-16,-39 21 4 0,0 0-4 0,33-27 4 15,-4-4-4-15,-29 31 7 0,0 0-7 0,30-33 8 16,0-4-8-16,-30 37 7 0,0 0-7 0,26-38 8 16,0 0-8-16,-26 38 3 0,0 0-3 0,23-37 3 15,-4-3-3-15,-19 40 6 0,0 0-6 0,19-41 6 16,0-3-6-16,-19 44 0 0,0 0 0 0,17-47 1 15,1-1-1-15,-18 48-6 0,0 0 6 0,16-49-5 0,-3-3 5 16,-13 52-10-16,0 0 10 0,13-49-10 0,-8-1 10 16,-5 50-5-16,0 0 5 0,3-50-4 0,-8 1 4 15,5 49-1-15,0 0 1 0,-3-50 0 0,-3 2 0 16,6 48 6-16,0 0-6 0,-7-50 7 0,-1 1-7 0,8 49 4 16,0 0-4-16,-9-48 5 0,-3 0-5 0,12 48 8 15,0 0-8-15,-16-45 8 0,-1 6-8 0,17 39 8 16,0 0-8-16,-19-45 8 0,-4 2-8 0,23 43 22 15,0 0-22-15,-23-43 23 0,1 2-23 0,22 41 13 16,0 0-13-16,-25-41 13 0,1-5-13 0,24 46 10 16,0 0-10-16,-28-45 10 0,-2 1-10 0,30 44 1 15,0 0-1-15,-33-41 2 0,-5 1-2 0,38 40 1 0,0 0-1 16,-38-34 1-16,-2 3-1 0,40 31 3 0,0 0-3 16,-41-27 3-16,-2 1-3 0,43 26 1 0,0 0-1 0,-42-24 2 15,0 4-2-15,42 20 5 0,0 0-5 0,-45-19 5 16,1-3-5-16,44 22 21 0,0 0-21 0,-47-18 21 15,-5 0-21-15,52 18 2 0,0 0-2 0,-66-18 3 16,-11 0-3-16,77 18 3 0,0 0-3 0,-66-9 3 16,5 6-3-16,61 3 5 0,0 0-5 0,-50 0 6 15,10 1-6-15,40-1 2 0,0 0-2 0,-46 2 3 16,-1 1-3-16,47-3 5 0,0 0-5 0,-54 4 5 16,-2 1-5-16,56-5 7 0,0 0-7 0,-67 7 7 15,-8 3-7-15,75-10 0 0,0 0 0 0,-68 12 1 16,3 4-1-16,65-16 0 0,0 0 0 0,-64 17 1 15,-2 2-1-15,66-19 2 0,0 0-2 0,-65 20 3 0,1 2-3 16,64-22 1-16,0 0-1 0,-47 19 2 0,10-2-2 16,37-17 4-16,0 0-4 0,-40 26 5 0,2 1-5 15,38-27 6-15,0 0-6 0,-35 33 7 0,2 3-7 0,33-36 3 16,0 0-3-16,-28 43 3 0,5 3-3 0,23-46-2 16,0 0 2-16,-26 65-2 0,-2 12 2 0,28-77-66 15,0 0 66-15,-23 77-65 0,6 7 65 0,17-84-144 16,0 0 144-16,-12 86-143 0,7 8 143 0,-11 88-559 15</inkml:trace>
  <inkml:trace contextRef="#ctx0" brushRef="#br2" timeOffset="166433.97">19242 8727 527 0,'0'0'0'0,"0"0"0"0,0-23 0 15,0 23 70-15,0 0-70 0,0-12 71 0,1 0-71 16,-1 12 76-16,0 0-76 0,4-10 76 0,-2 3-76 16,-2 7 67-16,0 0-67 0,5-8 67 0,2 4-67 0,-7 4 49 15,0 0-49-15,9 0 49 0,1-3-49 0,-10 3 55 16,0 0-55-16,14 3 55 0,7 6-55 0,-21-9 55 15,0 0-55-15,17 8 55 0,6 6-55 0,-23-14 50 16,0 0-50-16,23 21 50 0,3-1-50 0,-26-20 32 16,0 0-32-16,22 31 33 0,3 3-33 0,-25-34 24 15,0 0-24-15,21 38 25 0,-1 3-25 0,-20-41 9 16,0 0-9-16,20 38 10 0,-1 0-10 0,-19-38 10 0,0 0-10 16,17 36 11-16,-1-7-11 0,-16-29 8 0,0 0-8 15,19 27 9-15,2-1-9 0,-21-26 3 0,0 0-3 16,17 20 4-16,1-1-4 0,-18-19 12 0,0 0-12 0,14 12 12 15,0 0-12-15,-14-12 22 0,0 0-22 0,10 9 23 16,1-2-23-16,-11-7 7 0,0 0-7 0,8 3 8 16,-6 0-8-16,-2-3 10 0,0 0-10 0,4 6 10 15,-1-6-10-15,-3 0 15 0,0 0-15 0,0 0 16 16,0 3-16-16,0-3 3 0,0 0-3 0,0 0 4 16,-5 2-4-16,5-2 0 0,0 0 0 0,0 0 1 15,-2 3-1-15,2-3 5 0,0 0-5 0,0 4 6 16,0-1-6-16,0-3 0 0,0 0 0 0,0 3 1 15,0 3-1-15,0-6 7 0,0 0-7 0,0 0 7 16,7 3-7-16,-7-3 3 0,0 0-3 0,5 0 3 16,4-3-3-16,-9 3-2 0,0 0 2 0,7 0-2 0,2 0 2 15,-9 0 0-15,0 0 0 0,5 0 0 0,0 0 0 16,-5 0 0-16,0 0 0 0,4 0 0 0,-3 0 0 16,-1 0-1-16,0 0 1 0,0 0 0 0,2 3 0 0,-2-3-1 15,0 0 1-15,-3 5 0 0,-3 2 0 0,6-7 0 16,0 0 0-16,-15 9 0 0,-4 2 0 0,19-11 2 15,0 0-2-15,-25 14 2 0,-6 0-2 0,31-14 12 16,0 0-12-16,-30 12 13 0,-1-4-13 0,31-8 23 16,0 0-23-16,-32 6 24 0,3-6-24 0,29 0 13 15,0 0-13-15,-35-6 14 0,2-2-14 0,33 8 5 16,0 0-5-16,-30-9 5 0,2-3-5 0,28 12 8 0,0 0-8 16,-26-12 9-16,4 2-9 0,22 10 0 0,0 0 0 15,-20-5 0-15,3-2 0 0,17 7 0 0,0 0 0 16,-14-3 0-16,2 3 0 0,12 0 1 0,0 0-1 0,-11 1 2 15,4 1-2-15,7-2 1 0,0 0-1 0,-8 2 2 16,-1 0-2-16,9-2 5 0,0 0-5 0,-7 0 5 16,2 0-5-16,5 0 0 0,0 0 0 0,-9-7 1 15,2-4-1-15,7 11 0 0,0 0 0 0,-2-15 0 16,2-9 0-16,0 24 1 0,0 0-1 0,2-29 2 16,5-5-2-16,-7 34-1 0,0 0 1 0,5-35 0 15,2-4 0-15,-7 39 1 0,0 0-1 0,9-38 2 16,-4 4-2-16,-5 34 1 0,0 0-1 0,6-22 2 15,-3 1-2-15,-3 21-1 0,0 0 1 0,3-14-1 16,-3 6 1-16,0 8-1 0,0 0 1 0,0-4-1 16,-3 4 1-16,3 0-2 0,0 0 2 0,-5 12-1 15,-4 7 1-15,9-19-9 0,0 0 9 0,-9 23-9 0,1 4 9 16,8-27 0-16,0 0 0 0,-9 29 0 0,-2 2 0 16,11-31 0-16,0 0 0 0,-5 27 0 0,-2-3 0 0,7-24 0 15,0 0 0-15,-1 17 0 0,-3-1 0 0,4-16 0 16,0 0 0-16,7 7 1 0,5-7-1 0,-12 0-1 15,0 0 1-15,18-12 0 0,4-11 0 0,-22 23 1 16,0 0-1-16,26-29 2 0,4-7-2 0,-30 36-1 16,0 0 1-16,30-39 0 0,-1-4 0 0,-29 43 0 15,0 0 0-15,25-38 0 0,-3 1 0 0,-22 37-1 16,0 0 1-16,18-28 0 0,-4 9 0 0,-14 19-8 0,0 0 8 16,8-10-7-16,-2 9 7 0,-6 1-4 0,0 0 4 15,0 15-3-15,-9 14 3 0,9-29 1 0,0 0-1 16,-9 31 2-16,-1 3-2 0,10-34 0 0,0 0 0 15,-11 33 1-15,-1 1-1 0,12-34 0 0,0 0 0 0,-9 29 1 16,1-3-1-16,8-26 3 0,0 0-3 0,-9 20 3 16,5-3-3-16,4-17-1 0,0 0 1 0,0 14 0 15,4-4 0-15,-4-10 0 0,0 0 0 0,5 4 0 16,7-6 0-16,-12 2 0 0,0 0 0 0,9-7 0 16,3-5 0-16,-12 12-1 0,0 0 1 0,14-19-1 15,4-1 1-15,-18 20 0 0,0 0 0 0,15-21 0 16,1-3 0-16,-16 24-1 0,0 0 1 0,14-17 0 15,-7 4 0-15,-7 13 0 0,0 0 0 0,5-7 0 16,-1 3 0-16,-4 4-1 0,0 0 1 0,-2 12 0 16,-3 12 0-16,5-24-3 0,0 0 3 0,-7 29-3 15,-4 7 3-15,11-36-2 0,0 0 2 0,-9 29-2 0,1 2 2 16,8-31 0-16,0 0 0 0,-7 26 1 0,2-2-1 16,5-24 1-16,0 0-1 0,-4 21 1 0,2-6-1 15,2-15 3-15,0 0-3 0,6 5 4 0,-1-7-4 0,-5 2 0 16,0 0 0-16,10-10 1 0,4-9-1 0,-14 19 0 15,0 0 0-15,12-25 0 0,6-10 0 0,-18 35 0 16,0 0 0-16,12-31 0 0,5 2 0 0,-17 29-1 16,0 0 1-16,9-25 0 0,0 8 0 0,-9 17-1 15,0 0 1-15,5-12 0 0,-3 12 0 0,-2 0 1 16,0 0-1-16,-2 15 2 0,-3 12-2 0,5-27 0 16,0 0 0-16,-7 24 0 0,2 4 0 0,5-28 0 0,0 0 0 15,-6 19 0-15,3 1 0 0,3-20-1 0,0 0 1 16,-2 12 0-16,0 0 0 0,2-12-139 0,0 0 139 15,-1-7-139-15,-1-8 139 0,0-6-1073 0</inkml:trace>
  <inkml:trace contextRef="#ctx0" brushRef="#br2" timeOffset="168174.11">19341 9054 191 0,'0'0'0'0,"0"0"0"0,30-2 0 0,-30 2 113 16,0 0-113-16,17-2 113 0,4 1-113 0,-21 1 102 15,0 0-102-15,24-4 103 0,-1-3-103 0,-23 7 78 16,0 0-78-16,28-8 79 0,1-8-79 0,-29 16 50 0,0 0-50 15,35-18 50-15,7-8-50 0,-42 26 38 0,0 0-38 16,40-26 39-16,7-3-39 0,-47 29 45 0,0 0-45 16,49-31 45-16,-2-5-45 0,-47 36 40 0,0 0-40 0,47-37 40 15,0-1-40-15,-47 38 10 0,0 0-10 0,49-39 10 16,0-3-10-16,-49 42 22 0,0 0-22 0,62-44 22 16,6-8-22-16,-68 52 7 0,0 0-7 0,63-39 8 15,-2 1-8-15,-61 38 24 0,0 0-24 0,45-29 25 16,-8 7-25-16,-37 22 12 0,0 0-12 0,36-21 13 15,-2-3-13-15,-34 24 10 0,0 0-10 0,31-20 10 16,2 1-10-16,-33 19 26 0,0 0-26 0,30-19 26 16,3 4-26-16,-33 15 19 0,0 0-19 0,35-16 20 15,-4 3-20-15,-31 13 16 0,0 0-16 0,31-14 17 16,1 0-17-16,-32 14 27 0,0 0-27 0,29-12 27 0,1 2-27 16,-30 10 0-16,0 0 0 0,26-9 1 0,-2-3-1 15,-24 12 1-15,0 0-1 0,21-12 1 0,-5 0-1 16,-16 12 13-16,0 0-13 0,16-8 14 0,-1 1-14 0,-15 7 8 15,0 0-8-15,9-9 8 0,-2 6-8 0,-7 3 4 16,0 0-4-16,7-7 5 0,0 2-5 0,-7 5 13 16,0 0-13-16,2-3 13 0,-2 3-13 0,0 0 8 15,0 0-8-15,0 0 8 0,0 0-8 0,0 0 3 16,0 0-3-16,0 0 4 0,-2 0-4 0,2 0 12 16,0 0-12-16,-9 3 13 0,1 6-13 0,8-9 0 15,0 0 0-15,-20 8 1 0,-8 6-1 0,28-14 3 16,0 0-3-16,-31 17 4 0,-7 2-4 0,38-19 5 0,0 0-5 15,-44 24 6-15,-5 0-6 0,49-24 3 0,0 0-3 16,-50 27 3-16,-2 7-3 0,52-34 2 0,0 0-2 16,-60 36 2-16,-2 4-2 0,62-40 9 0,0 0-9 0,-82 48 10 15,-12 10-10-15,94-58 14 0,0 0-14 0,-89 51 15 16,2 1-15-16,87-52 8 0,0 0-8 0,-84 43 9 16,4-2-9-16,80-41 16 0,0 0-16 0,-78 41 17 15,3-3-17-15,75-38 14 0,0 0-14 0,-73 39 15 16,6 0-15-16,67-39 9 0,0 0-9 0,-61 35 9 15,7-3-9-15,54-32 25 0,0 0-25 0,-50 29 26 16,3-5-26-16,47-24 6 0,0 0-6 0,-32 17 6 16,13-8-6-16,19-9 9 0,0 0-9 0,-17 10 10 15,6-5-10-15,11-5 3 0,0 0-3 0,-7 7 4 16,-1-3-4-16,8-4 0 0,0 0 0 0,2 8 0 16,8 4 0-16,-10-12-1 0,0 0 1 0,21 9 0 15,10-2 0-15,-31-7-123 0,0 0 123 0,39 0-123 0,8-4 123 16,-47 4-110-16,0 0 110 0,85-1-1016 0,-170 2 1016 15</inkml:trace>
  <inkml:trace contextRef="#ctx0" brushRef="#br2" timeOffset="170849.24">19306 9684 135 0,'0'0'0'0,"0"0"0"0,0 0 0 0,0 0 68 15,0 0-68-15,0 0 68 0,0 0-68 0,0 0 56 0,0 0-56 16,0 0 56-16,0 0-56 0,0 0 64 0,0 0-64 16,0 0 64-16,0 0-64 0,0 0 48 0,0 0-48 15,0 0 48-15,0 0-48 0,0 0 43 0,0 0-43 0,0 0 43 16,0 0-43-16,0 0 41 0,0 0-41 0,0 0 41 15,0 0-41-15,0 0 26 0,0 0-26 0,0 0 26 16,0 0-26-16,0 0 27 0,0 0-27 0,0 0 27 16,0 0-27-16,0 0 44 0,0 0-44 0,0 0 44 15,0 0-44-15,0 0 15 0,0 0-15 0,0 0 15 16,0 0-15-16,0 0 32 0,0 0-32 0,0 0 32 16,0 0-32-16,0 0 5 0,0 0-5 0,0 0 6 15,0 0-6-15,0 0 26 0,0 0-26 0,0 0 26 16,0 0-26-16,0 0 6 0,0 0-6 0,0 0 7 15,0 0-7-15,0 0 9 0,0 0-9 0,0 0 10 16,0 0-10-16,0 0-90 0,0 0 90 0,0 0-89 0,11 26 89 16,-11-26-116-16,0 0 116 0,-2 9-115 0,-7-4 115 15,0 10-473-15</inkml:trace>
  <inkml:trace contextRef="#ctx0" brushRef="#br2" timeOffset="171569.31">18376 12254 214 0,'0'0'0'0,"0"0"0"16,-18 7 0-16,18-7 81 0,0 0-81 0,-5 0 82 16,3 2-82-16,2-2 63 0,0 0-63 0,0 0 63 15,-5 1-63-15,5-1 25 0,0 0-25 0,0 0 26 16,0 4-26-16,0-4 31 0,0 0-31 0,0 0 31 15,2 5-31-15,-2-5-132 0,0 0 132 0,0 0-132 16,0 0 132-16,0 0-171 0</inkml:trace>
  <inkml:trace contextRef="#ctx0" brushRef="#br2" timeOffset="174931.26">12219 12864 203 0,'0'0'0'0,"0"0"0"15,0 0 0-15,0 0 69 0,0 0-69 0,0 0 69 16,0 0-69-16,0 0 82 0,0 0-82 0,0 0 83 0,0 0-83 15,0 0 81-15,0 0-81 0,0 0 82 0,0 0-82 16,0 0 69-16,0 0-69 0,0 0 70 0,-9 27-70 16,9-27 72-16,0 0-72 0,-7 24 73 0,6 5-73 0,1-29 55 15,0 0-55-15,-7 35 55 0,5 6-55 0,2-41 45 16,0 0-45-16,-3 43 46 0,6 3-46 0,-3-46 30 16,0 0-30-16,0 53 30 0,5 4-30 0,-5-57 15 15,0 0-15-15,4 61 16 0,-3 3-16 0,-1-64 11 16,0 0-11-16,4 82 11 0,-1 12-11 0,-3-94 26 15,0 0-26-15,4 84 26 0,1 2-26 0,-5-86 6 16,0 0-6-16,4 80 6 0,-8-4-6 0,4-76 9 0,0 0-9 16,-3 63 10-16,-3-8-10 0,6-55 15 0,0 0-15 15,-3 37 16-15,-1-14-16 0,4-23 8 0,0 0-8 16,-1 20 8-16,1-8-8 0,0-12 1 0,0 0-1 0,0 14 1 16,0-4-1-16,0-10 3 0,0 0-3 0,0 9 4 15,0-2-4-15,0-7-54 0,0 0 54 0,0 5-53 16,0 0 53-16,0-5-148 0,0 0 148 0,3-2-147 15,2-3 147-15,4-2-657 0</inkml:trace>
  <inkml:trace contextRef="#ctx0" brushRef="#br2" timeOffset="175636.6">12095 13021 718 0,'0'0'0'0,"0"7"0"0,2 5 0 0,-2-12 90 16,0 0-90-16,-2-3 91 0,-4-9-91 0,6 12 67 15,0 0-67-15,-6-9 68 0,3-4-68 0,3 13 57 16,0 0-57-16,-4-9 58 0,3 4-58 0,1 5 43 0,0 0-43 16,0-7 44-16,1 5-44 0,-1 2 46 0,0 0-46 15,11 9 46-15,1 6-46 0,-12-15 47 0,0 0-47 16,19 24 48-16,7 4-48 0,-26-28 12 0,0 0-12 0,28 29 13 16,3 2-13-16,-31-31 23 0,0 0-23 0,32 29 24 15,3 0-24-15,-35-29 3 0,0 0-3 0,29 27 3 16,3-3-3-16,-32-24 6 0,0 0-6 0,24 21 6 15,-3-4-6-15,-21-17 13 0,0 0-13 0,17 14 14 16,-4-2-14-16,-13-12 3 0,0 0-3 0,5 8 4 16,-2-3-4-16,-3-5 3 0,0 0-3 0,0 6 3 15,-5-3-3-15,5-3 10 0,0 0-10 0,-12-2 11 16,-7-5-11-16,19 7-2 0,0 0 2 0,-19-8-1 16,-1-6 1-16,20 14 0 0,0 0 0 0,-19-15 0 15,-2-6 0-15,21 21-2 0,0 0 2 0,-21-15-1 16,4-1 1-16,17 16-11 0,0 0 11 0,-17-12-10 0,1 0 10 15,16 12-4-15,0 0 4 0,-14-8-3 0,2 1 3 16,12 7-7-16,0 0 7 0,-12-10-7 0,-1 1 7 16,13 9-8-16,0 0 8 0,-5-7-7 0,-2 2 7 0,7 5 0 15,0 0 0-15,-5-3 0 0,1-1 0 0,4 4-1 16,0 0 1-16,-1-1 0 0,-3 1 0 0,4 0-2 16,0 0 2-16,-5 3-2 0,2 4 2 0,3-7 0 15,0 0 0-15,-9 10 1 0,0 4-1 0,9-14 0 16,0 0 0-16,-16 20 0 0,-1 8 0 0,17-28 0 15,0 0 0-15,-17 24 1 0,-1 3-1 0,18-27 3 16,0 0-3-16,-21 28 4 0,-3 4-4 0,24-32 20 16,0 0-20-16,-21 26 20 0,4-2-20 0,17-24 14 0,0 0-14 15,-14 20 15-15,1-1-15 0,13-19 9 0,0 0-9 16,-12 16 10-16,7-6-10 0,5-10-128 0,0 0 128 16,-7 7-127-16,5-4 127 0,-5 9-920 0</inkml:trace>
  <inkml:trace contextRef="#ctx0" brushRef="#br1" timeOffset="-207889.62">30017 4737 303 0,'0'0'0'0,"0"0"0"0,1-5 0 0,-1 5 108 16,0 0-108-16,2-7 108 0,0 2-108 0,-2 5 118 0,0 0-118 15,2-4 118-15,-1-3-118 0,-1 7 88 0,0 0-88 16,2-5 89-16,0-3-89 0,-2 8 79 0,0 0-79 16,3-7 80-16,1-5-80 0,-4 12 52 0,0 0-52 0,5-9 52 15,0-3-52-15,-5 12 24 0,0 0-24 0,5-7 25 16,1 2-25-16,-6 5 47 0,0 0-47 0,5 0 47 15,-2 5-47-15,-3-5 38 0,0 0-38 0,6 19 39 16,-1 9-39-16,-5-28 45 0,0 0-45 0,7 36 46 16,0 8-46-16,-7-44 29 0,0 0-29 0,7 50 29 15,1 1-29-15,-8-51 9 0,0 0-9 0,7 48 10 16,2 2-10-16,-9-50 42 0,0 0-42 0,7 44 42 16,0-8-42-16,-7-36 5 0,0 0-5 0,7 31 6 15,2-7-6-15,-9-24 11 0,0 0-11 0,7 19 11 16,0-7-11-16,-7-12 26 0,0 0-26 0,8 4 26 0,5-8-26 15,-13 4 5-15,0 0-5 0,12-8 6 0,2-8-6 16,-14 16 1-16,0 0-1 0,14-19 1 0,0-8-1 16,-14 27 16-16,0 0-16 0,17-31 17 0,4-5-17 0,-21 36 3 15,0 0-3-15,23-41 3 0,3-5-3 0,-26 46 2 16,0 0-2-16,24-52 2 0,0 1-2 0,-24 51 5 16,0 0-5-16,25-50 6 0,1-1-6 0,-26 51 2 15,0 0-2-15,24-43 3 0,3 7-3 0,-27 36 1 16,0 0-1-16,17-29 2 0,-3 10-2 0,-14 19 4 15,0 0-4-15,9-15 5 0,-4 8-5 0,-5 7 0 16,0 0 0-16,0 0 0 0,-4 10 0 0,4-10-111 16,0 0 111-16,-1 12-110 0,1 3 110 0,0-15-164 0,0 0 164 15,1 16-164-15,3-4 164 0,1 15-865 0</inkml:trace>
  <inkml:trace contextRef="#ctx0" brushRef="#br1" timeOffset="-207468.75">30865 4547 259 0,'0'0'0'0,"-3"3"0"0,-3 6 0 15,6-9 131-15,0 0-131 0,-1 3 131 0,2-1-131 0,-1-2 126 16,0 0-126-16,0 3 127 0,2 4-127 0,-2-7 108 16,0 0-108-16,-2 15 109 0,1 13-109 0,1-28 69 15,0 0-69-15,-2 36 69 0,-2 3-69 0,4-39 45 16,0 0-45-16,-3 48 46 0,-2 7-46 0,5-55 31 15,0 0-31-15,-6 58 31 0,1-1-31 0,5-57 7 16,0 0-7-16,-3 53 7 0,-1-2-7 0,4-51 18 16,0 0-18-16,-2 41 19 0,1-6-19 0,1-35 33 0,0 0-33 15,-2 24 33-15,0-5-33 0,2-19 0 0,0 0 0 16,-2 12 0-16,2 0 0 0,0-12-97 0,0 0 97 16,0 1-97-16,0-2 97 0,0 1-150 0,0 0 150 0,0-11-149 15,2-2 149-15,0-10-583 0</inkml:trace>
  <inkml:trace contextRef="#ctx0" brushRef="#br1" timeOffset="-207183.51">30571 4853 438 0,'0'0'0'0,"7"5"0"16,6 2 0-16,-13-7 156 0,0 0-156 0,9 2 156 15,0-4-156-15,-9 2 162 0,0 0-162 0,10 0 163 16,4-3-163-16,-14 3 87 0,0 0-87 0,18-7 88 0,1 2-88 16,-19 5 70-16,0 0-70 0,23-4 71 0,3-4-71 15,-26 8 49-15,0 0-49 0,26-4 50 0,0-4-50 16,-26 8 12-16,0 0-12 0,26-4 12 0,2 1-12 0,-28 3 38 16,0 0-38-16,23 0 38 0,-4 3-38 0,-19-3 5 15,0 0-5-15,15 4 5 0,-1-4-5 0,-14 0-1 16,0 0 1-16,14 2 0 0,2-2 0 0,-16 0-145 15,0 0 145-15,17-2-144 0,1-8 144 0,17-2-887 16</inkml:trace>
  <inkml:trace contextRef="#ctx0" brushRef="#br1" timeOffset="-206673.75">31097 4920 785 0,'0'0'0'0,"-7"-3"0"16,-5-9 0-16,12 12 81 0,0 0-81 0,-2 3 81 15,7 9-81-15,-5-12 57 0,0 0-57 0,4 9 58 16,1 6-58-16,-5-15 32 0,0 0-32 0,7 24 33 15,0 7-33-15,-7-31 6 0,0 0-6 0,5 29 6 16,0 2-6-16,-5-31 15 0,0 0-15 0,4 31 16 0,-1-4-16 16,-3-27 34-16,0 0-34 0,2 21 34 0,0-2-34 15,-2-19 35-15,0 0-35 0,1 15 35 0,3-3-35 16,-4-12 14-16,0 0-14 0,5 8 15 0,0-4-15 0,-5-4 31 16,0 0-31-16,7-4 31 0,2-4-31 0,-9 8 5 15,0 0-5-15,9-12 6 0,-1-7-6 0,-8 19 17 16,0 0-17-16,11-19 17 0,3-5-17 0,-14 24 15 15,0 0-15-15,14-20 15 0,1 1-15 0,-15 19 4 16,0 0-4-16,14-17 4 0,2 6-4 0,-16 11 3 16,0 0-3-16,12-3 3 0,-1 5-3 0,-11-2 5 15,0 0-5-15,10 12 6 0,1 12-6 0,-11-24 6 16,0 0-6-16,8 24 7 0,1 3-7 0,-9-27 38 0,0 0-38 16,5 29 38-16,0 5-38 0,-5-34 18 0,0 0-18 15,4 28 18-15,-1-8-18 0,-3-20 20 0,0 0-20 16,4 19 20-16,-2-3-20 0,-2-16 0 0,0 0 0 0,5 8 0 15,2-8 0-15,-7 0-116 0,0 0 116 0,12-15-116 16,5-9 116-16,13-16-985 0</inkml:trace>
  <inkml:trace contextRef="#ctx0" brushRef="#br1" timeOffset="-205756.84">32112 4511 404 0,'0'0'0'0,"0"0"113"16,0 0-113-16,6 0 114 0,4-7-114 0,-10 7 73 16,0 0-73-16,7-4 74 0,0 1-74 0,-7 3 97 15,0 0-97-15,3 0 97 0,1 0-97 0,-4 0 103 0,0 0-103 16,2 7 104-16,-2 5-104 0,0-12 62 0,0 0-62 15,-2 22 62-15,-3 14-62 0,5-36 34 0,0 0-34 0,-6 43 35 16,1 1-35-16,5-44 27 0,0 0-27 0,-1 52 27 16,1 6-27-16,0-58 8 0,0 0-8 0,0 55 8 15,0 1-8-15,0-56 5 0,0 0-5 0,1 50 5 16,3-5-5-16,-4-45 13 0,0 0-13 0,3 39 13 16,2-3-13-16,-5-36 14 0,0 0-14 0,4 31 15 15,1-7-15-15,-5-24 3 0,0 0-3 0,4 22 4 16,-3-6-4-16,-1-16 22 0,0 0-22 0,2 12 22 15,-2 0-22-15,0-12 6 0,0 0-6 0,0 8 7 16,0-4-7-16,0-4 16 0,0 0-16 0,0 3 17 16,0-1-17-16,0-2-16 0,0 0 16 0,0 0-15 15,-3 0 15-15,3 0-175 0,0 0 175 0,-4-2-174 16,1-1 174-16,-4-1-815 0</inkml:trace>
  <inkml:trace contextRef="#ctx0" brushRef="#br1" timeOffset="-205113.57">31975 4595 1211 0,'0'-6'0'0,"0"6"6"0,0 0-6 0,1-15 7 0,1-9-7 16,-2 24 66-16,0 0-66 0,5-19 66 0,4-1-66 15,-9 20 20-15,0 0-20 0,12-19 20 0,2 0-20 16,-14 19-2-16,0 0 2 0,12-21-2 0,2-1 2 0,-14 22 3 15,0 0-3-15,13-17 3 0,1-4-3 0,-14 21 7 16,0 0-7-16,12-13 7 0,0 4-7 0,-12 9 9 16,0 0-9-16,12-5 9 0,2 5-9 0,-14 0 24 15,0 0-24-15,11 0 25 0,-1 5-25 0,-10-5 6 16,0 0-6-16,12 12 6 0,4 4-6 0,-16-16 9 16,0 0-9-16,14 18 10 0,1 3-10 0,-15-21 8 15,0 0-8-15,14 19 9 0,2 1-9 0,-16-20 23 0,0 0-23 16,12 19 24-16,-3 2-24 0,-9-21 6 0,0 0-6 15,7 15 7-15,0 1-7 0,-7-16 16 0,0 0-16 16,5 12 17-16,-1 0-17 0,-4-12 39 0,0 0-39 0,3 6 39 16,-1 3-39-16,-2-9 11 0,0 0-11 0,2 3 11 15,1 3-11-15,-3-6-35 0,0 0 35 0,5 0-35 16,4-6 35-16,-9 6-119 0,0 0 119 0,14-6-1050 16,-28 12 1050-16</inkml:trace>
  <inkml:trace contextRef="#ctx0" brushRef="#br1" timeOffset="-201959.29">29262 4677 169 0,'0'0'0'0,"0"3"0"0,-1 1 0 0,1-4 88 16,0 0-88-16,6 24 88 0,5 8-88 0,-11-32 96 15,0 0-96-15,14 34 96 0,2 6-96 0,-16-40 80 16,0 0-80-16,15 39 81 0,3 1-81 0,-18-40 71 16,0 0-71-16,17 39 72 0,2 4-72 0,-19-43 50 0,0 0-50 15,18 41 50-15,-3 2-50 0,-15-43 33 0,0 0-33 16,16 39 33-16,0 1-33 0,-16-40 23 0,0 0-23 16,15 36 24-16,1 1-24 0,-16-37 4 0,0 0-4 0,17 33 5 15,3 1-5-15,-20-34 3 0,0 0-3 0,22 29 4 16,3-1-4-16,-25-28 6 0,0 0-6 0,26 27 7 15,2-3-7-15,-28-24 2 0,0 0-2 0,29 22 3 16,4-1-3-16,-33-21 0 0,0 0 0 0,32 19 0 16,1-4 0-16,-33-15-23 0,0 0 23 0,28 14-22 15,-2 0 22-15,-26-14-25 0,0 0 25 0,24 13-24 16,-1 1 24-16,-23-14-26 0,0 0 26 0,19 12-25 16,-2 0 25-16,-17-12-106 0,0 0 106 0,21 12-106 15,0-3 106-15,-21-9-103 0,0 0 103 0,21 3-102 16,-2-6 102-16,21 3-309 0</inkml:trace>
  <inkml:trace contextRef="#ctx0" brushRef="#br1" timeOffset="-199737.07">29388 4983 471 0,'0'0'0'15,"1"4"0"-15,1 4 0 0,-2-8 76 0,0 0-76 16,2-3 76-16,0-6-76 0,-2 9 27 0,0 0-27 0,0-10 27 15,-2-3-27-15,2 13 12 0,0 0-12 0,-5-16 13 16,-2 1-13-16,7 15 7 0,0 0-7 0,-7-19 7 16,0 2-7-16,7 17 53 0,0 0-53 0,-11-23 54 15,-1-1-54-15,12 24 55 0,0 0-55 0,-14-24 55 16,0-3-55-16,14 27 67 0,0 0-67 0,-12-27 67 16,0-4-67-16,12 31 54 0,0 0-54 0,-11-29 54 15,1-7-54-15,10 36 51 0,0 0-51 0,-7-35 51 16,4-4-51-16,3 39 22 0,0 0-22 0,-4-43 23 15,4-1-23-15,0 44 29 0,0 0-29 0,0-47 29 16,4-4-29-16,-4 51 37 0,0 0-37 0,5-51 38 16,3-4-38-16,-8 55 21 0,0 0-21 0,13-55 21 0,1 0-21 15,-14 55 29-15,0 0-29 0,14-56 29 0,-1 1-29 16,-13 55 21-16,0 0-21 0,13-55 21 0,-1 4-21 16,-12 51 17-16,0 0-17 0,10-47 17 0,1 3-17 0,-11 44 35 15,0 0-35-15,10-46 35 0,2-2-35 0,-12 48 5 16,0 0-5-16,11-47 5 0,1 3-5 0,-12 44 5 15,0 0-5-15,11-50 6 0,1 2-6 0,-12 48 8 16,0 0-8-16,12-48 8 0,0 2-8 0,-12 46 0 16,0 0 0-16,16-46 1 0,1 5-1 0,-17 41 2 15,0 0-2-15,19-43 2 0,2 0-2 0,-21 43-1 16,0 0 1-16,25-40 0 0,3 5 0 0,-28 35 1 0,0 0-1 16,31-31 1-16,4-2-1 0,-35 33 0 15,0 0 0-15,38-34 0 0,2 1 0 0,-40 33-4 0,0 0 4 16,40-34-3-16,2 2 3 0,-42 32-1 0,0 0 1 0,40-28 0 15,-2 6 0-15,-38 22-1 0,0 0 1 0,42-21 0 16,2 6 0-16,-44 15-3 0,0 0 3 0,45-19-3 16,4 5 3-16,-49 14-5 0,0 0 5 0,49-15-5 15,1 3 5-15,-50 12-15 0,0 0 15 0,49-16-14 16,1 4 14-16,-50 12-1 0,0 0 1 0,51-15-1 16,1 3 1-16,-52 12-1 0,0 0 1 0,66-12 0 15,9 0 0-15,-75 12-3 0,0 0 3 0,60-12-3 16,-10 5 3-16,-50 7-11 0,0 0 11 0,51-8-10 15,-4 1 10-15,-47 7-4 0,0 0 4 0,48-5-4 16,1-6 4-16,-49 11-1 0,0 0 1 0,52-5 0 16,4 2 0-16,-56 3-20 0,0 0 20 0,70-4-20 15,8 1 20-15,-78 3-3 0,0 0 3 0,72-5-3 0,-1 1 3 16,-71 4-1-16,0 0 1 0,58-3 0 0,-10 6 0 16,-48-3-3-16,0 0 3 0,53 4-2 0,-3 4 2 15,-50-8-2-15,0 0 2 0,61 12-1 0,9 7 1 0,-70-19 0 16,0 0 0-16,52 16 0 0,-7-4 0 0,-45-12-1 15,0 0 1-15,46 15-1 0,-3-3 1 0,-43-12 0 16,0 0 0-16,47 15 0 0,2 1 0 0,-49-16 1 16,0 0-1-16,49 14 2 0,0 4-2 0,-49-18 0 15,0 0 0-15,47 19 0 0,0 2 0 0,-47-21 1 16,0 0-1-16,45 24 2 0,-1 3-2 0,-44-27 1 16,0 0-1-16,41 28 2 0,-2-1-2 0,-39-27-1 0,0 0 1 15,42 31-1-15,-1 1 1 0,-41-32 1 0,0 0-1 16,42 31 1-16,-2 0-1 0,-40-31 22 0,0 0-22 15,39 36 23-15,-3 0-23 0,-36-36 7 0,0 0-7 0,31 36 8 16,-3 2-8-16,-28-38 11 0,0 0-11 0,28 39 11 16,0 2-11-16,-28-41 9 0,0 0-9 0,24 43 9 15,1 3-9-15,-25-46 15 0,0 0-15 0,23 45 15 16,-3 1-15-16,-20-46 3 0,0 0-3 0,20 46 4 16,-1 2-4-16,-19-48 6 0,0 0-6 0,19 48 7 15,0-1-7-15,-19-47 3 0,0 0-3 0,17 48 3 16,-1-2-3-16,-16-46 5 0,0 0-5 0,14 44 6 15,0-1-6-15,-14-43 7 0,0 0-7 0,10 43 7 16,-3 0-7-16,-7-43 3 0,0 0-3 0,7 48 3 16,-1 3-3-16,-6-51 2 0,0 0-2 0,3 52 2 15,1-1-2-15,-4-51 10 0,0 0-10 0,0 62 10 0,0 10-10 16,0-72 0-16,0 0 0 0,-6 66 1 0,-1 1-1 16,7-67 3-16,0 0-3 0,-7 52 4 0,2-10-4 15,5-42 0-15,0 0 0 0,-7 47 0 0,2-3 0 0,5-44 1 16,0 0-1-16,-9 47 2 0,-3-6-2 0,12-41 4 15,0 0-4-15,-14 46 5 0,-1 5-5 0,15-51 2 16,0 0-2-16,-23 60 3 0,-3 10-3 0,26-70 0 16,0 0 0-16,-21 52 0 0,2-9 0 0,19-43 5 15,0 0-5-15,-21 46 5 0,2-7-5 0,19-39 0 16,0 0 0-16,-32 53 1 0,-4 9-1 0,36-62 2 16,0 0-2-16,-37 55 3 0,-3-4-3 0,40-51 5 0,0 0-5 15,-33 43 5-15,3-10-5 0,30-33 3 0,0 0-3 16,-29 31 3-16,-1-1-3 0,30-30 0 0,0 0 0 15,-30 24 0-15,3 0 0 0,27-24 10 0,0 0-10 0,-30 28 11 16,-1-4-11-16,31-24 1 0,0 0-1 0,-30 24 1 16,2-2-1-16,28-22 1 0,0 0-1 0,-35 21 1 15,-3 3-1-15,38-24 3 0,0 0-3 0,-38 18 3 16,-2 0-3-16,40-18 1 0,0 0-1 0,-42 18 2 16,0-2-2-16,42-16 1 0,0 0-1 0,-37 15 2 15,2-1-2-15,35-14 4 0,0 0-4 0,-38 15 4 16,-4 1-4-16,42-16 0 0,0 0 0 0,-40 15 1 15,2-6-1-15,38-9 1 0,0 0-1 0,-42 10 2 16,0 2-2-16,42-12 0 0,0 0 0 0,-43 9 0 16,-3-3 0-16,46-6 0 0,0 0 0 0,-45 9 0 15,2-2 0-15,43-7 0 0,0 0 0 0,-44 8 0 0,1-4 0 16,43-4-9-16,0 0 9 0,-42 3-9 0,3 2 9 16,39-5-4-16,0 0 4 0,-43 4-4 0,-2-4 4 15,45 0-8-15,0 0 8 0,-46 2-7 0,3-2 7 0,43 0-4 16,0 0 4-16,-44-2-3 0,2-2 3 0,42 4 0 15,0 0 0-15,-36-3 0 0,3-2 0 0,33 5 0 16,0 0 0-16,-35-4 0 0,2-2 0 0,33 6-5 16,0 0 5-16,-33-6-4 0,1 3 4 0,32 3 1 15,0 0-1-15,-29-5 2 0,-1-2-2 0,30 7-1 16,0 0 1-16,-30-9 0 0,1-3 0 0,29 12 0 16,0 0 0-16,-30-15 0 0,1-4 0 0,29 19 0 0,0 0 0 15,-30-19 0-15,2-1 0 0,28 20-1 0,0 0 1 16,-30-17 0-16,-1 0 0 0,31 17-1 0,0 0 1 15,-31-12 0-15,1 3 0 0,30 9 1 0,0 0-1 0,-31-9 2 16,-2 3-2-16,33 6 0 0,0 0 0 0,-37-12 0 16,-3 0 0-16,40 12 2 0,0 0-2 0,-40-21 3 15,-2-1-3-15,42 22-7 0,0 0 7 0,-45-28-7 16,-2-4 7-16,47 32-175 0,0 0 175 0,-47-43-174 16,0-5 174-16,-47-43-1028 0</inkml:trace>
  <inkml:trace contextRef="#ctx0" brushRef="#br1" timeOffset="-184800.34">27268 3736 169 0,'0'0'0'0,"8"0"0"15,8 4 0-15,-16-4 49 0,0 0-49 0,17 3 49 16,6-1-49-16,-23-2 37 0,0 0-37 0,23 3 37 15,3 4-37-15,-26-7 5 0,0 0-5 0,26 5 6 16,2 2-6-16,-28-7 12 0,0 0-12 0,28 2 12 16,1 1-12-16,-29-3 8 0,0 0-8 0,28 0 8 15,2-3-8-15,-30 3 7 0,0 0-7 0,29-2 8 16,3-1-8-16,-32 3 23 0,0 0-23 0,33-4 24 16,2-1-24-16,-35 5 30 0,0 0-30 0,36 0 30 0,1 5-30 15,-37-5 48-15,0 0-48 0,38 4 48 0,2-1-48 16,-40-3 57-16,0 0-57 0,40 5 58 0,2 2-58 15,-42-7 56-15,0 0-56 0,40 5 56 0,-1 2-56 0,-39-7 62 16,0 0-62-16,40 4 63 0,1-4-63 0,-41 0 46 16,0 0-46-16,46 0 47 0,4-4-47 0,-50 4 43 15,0 0-43-15,51-3 43 0,3-1-43 0,-54 4 41 16,0 0-41-16,50-1 41 0,-1-6-41 0,-49 7 46 16,0 0-46-16,45-5 46 0,-1 1-46 0,-44 4 35 15,0 0-35-15,38-7 36 0,-1 2-36 0,-37 5 9 16,0 0-9-16,35-3 9 0,-4-4-9 0,-31 7 31 15,0 0-31-15,33-5 31 0,-2 1-31 0,-31 4 10 0,0 0-10 16,35-5 10-16,0 2-10 0,-35 3 10 0,0 0-10 16,35-4 11-16,0 1-11 0,-35 3 34 0,0 0-34 15,31-5 35-15,1 5-35 0,-32 0 9 0,0 0-9 0,31-4 10 16,-1 1-10-16,-30 3 6 0,0 0-6 0,33-9 6 16,0 1-6-16,-33 8 24 0,0 0-24 0,38-7 25 15,4-5-25-15,-42 12 2 0,0 0-2 0,42-9 2 16,1-4-2-16,-43 13 0 0,0 0 0 0,46-9 1 15,-1 1-1-15,-45 8-2 0,0 0 2 0,42-4-2 16,-1-1 2-16,-41 5-1 0,0 0 1 0,37-2 0 16,-6 1 0-16,-31 1-1 0,0 0 1 0,30 1 0 15,-2 3 0-15,-28-4-3 0,0 0 3 0,23 3-3 16,-3 1 3-16,-20-4 0 0,0 0 0 0,21 0 1 16,-2 3-1-16,-19-3 3 0,0 0-3 0,21-3 4 15,0-1-4-15,-21 4 2 0,0 0-2 0,18-3 3 16,-1-1-3-16,-17 4 6 0,0 0-6 0,16-1 6 0,-1-3-6 15,-15 4 0-15,0 0 0 0,14 0 1 0,-1 0-1 16,-13 0 2-16,0 0-2 0,12-3 2 0,0 3-2 16,-12 0 10-16,0 0-10 0,9-5 11 0,-1 1-11 0,-8 4 1 15,0 0-1-15,7-3 1 0,-1-1-1 0,-6 4-1 16,0 0 1-16,3-1-1 0,1 1 1 0,-4 0 0 16,0 0 0-16,3 0 0 0,1 1 0 0,-4-1-2 15,0 0 2-15,3 4-2 0,1-4 2 0,-4 0-2 16,0 0 2-16,5 3-1 0,0-3 1 0,-5 0 1 15,0 0-1-15,5 4 1 0,0-4-1 0,-5 0 0 16,0 0 0-16,6 0 0 0,-3 0 0 0,-3 0 1 0,0 0-1 16,4 1 2-16,-3 3-2 0,-1-4 4 0,0 0-4 15,0 0 4-15,4 0-4 0,-4 0 0 0,0 0 0 16,-5 7 1-16,-4 1-1 0,9-8 2 0,0 0-2 0,-16 12 2 16,-5 4-2-16,21-16 10 0,0 0-10 0,-22 15 11 15,-4 2-11-15,26-17 1 0,0 0-1 0,-28 19 1 16,0 0-1-16,28-19 8 0,0 0-8 0,-25 15 9 15,3-3-9-15,22-12 14 0,0 0-14 0,-21 14 15 16,2 0-15-16,19-14 1 0,0 0-1 0,-16 12 1 16,6-4-1-16,10-8 0 0,0 0 0 0,-11 12 0 15,1-3 0-15,10-9 0 0,0 0 0 0,-7 10 1 16,1-5-1-16,6-5 0 0,0 0 0 0,-3 7 0 16,0-7 0-16,3 0 2 0,0 0-2 0,0 0 2 15,-4 3-2-15,4-3-2 0,0 0 2 0,0 0-2 16,0 0 2-16,0 0-3 0,0 0 3 0,0 0-2 0,4 0 2 15,-4 0-6-15,0 0 6 0,0 0-5 0,5 0 5 16,-5 0-8-16,0 0 8 0,1-3-8 0,3 0 8 16,-4 3 0-16,0 0 0 0,2-6 0 0,-1 5 0 0,-1 1 0 15,0 0 0-15,2-2 0 0,-2-1 0 0,0 3 0 16,0 0 0-16,0-4 0 0,2-1 0 0,-2 5 0 16,0 0 0-16,0-7 1 0,2 2-1 0,-2 5 0 15,0 0 0-15,1-7 0 0,3-1 0 0,-4 8 0 16,0 0 0-16,5-7 0 0,0 2 0 0,-5 5 0 15,0 0 0-15,7-7 0 0,0-2 0 0,-7 9-3 16,0 0 3-16,7-10-2 0,2 1 2 0,-9 9-2 0,0 0 2 16,10-5-2-16,1-2 2 0,-11 7-5 0,0 0 5 15,10-7-5-15,-1 6 5 0,-9 1-7 0,0 0 7 0,9-4-7 16,-2 1 7-16,-7 3 0 0,0 0 0 0,8-5 0 16,1 5 0-16,-9 0-1 0,0 0 1 0,12-4 0 15,2 4 0-15,-14 0-1 0,0 0 1 0,18-3 0 16,4 3 0-16,-22 0 0 0,0 0 0 0,23 0 1 15,1-4-1-15,-24 4 0 0,0 0 0 0,23-1 0 16,1-3 0-16,-24 4-2 0,0 0 2 0,18 0-2 16,-2-3 2-16,-16 3 0 0,0 0 0 0,12-5 0 15,-2 1 0-15,-10 4-2 0,0 0 2 0,9-3-1 16,-4-6 1-16,-5 9-2 0,0 0 2 0,4-3-1 16,-3-4 1-16,-1 7-1 0,0 0 1 0,0-2-1 15,0-1 1-15,0 3 0 0,0 0 0 0,0-3 0 16,-1-1 0-16,1 4 1 0,0 0-1 0,0 0 2 0,-4-3-2 15,4 3 1-15,0 0-1 0,0 0 2 0,-3-2-2 16,3 2 0-16,0 0 0 0,0 0 0 0,-4 0 0 16,4 0 1-16,0 0-1 0,-3 0 2 0,-1 0-2 0,4 0 15 15,0 0-15-15,-7 2 15 0,0 1-15 0,7-3 1 16,0 0-1-16,-12 4 1 0,-4-4-1 0,16 0 4 16,0 0-4-16,-15 0 5 0,-3 0-5 0,18 0 6 15,0 0-6-15,-17-7 7 0,-1 2-7 0,18 5 3 16,0 0-3-16,-17-16 3 0,1-3-3 0,16 19 5 15,0 0-5-15,-14-20 6 0,0-4-6 0,14 24 3 16,0 0-3-16,-14-28 3 0,2-3-3 0,12 31 5 16,0 0-5-16,-14-29 5 0,-1 2-5 0,15 27 22 15,0 0-22-15,-16-26 22 0,2 6-22 0,14 20 6 0,0 0-6 16,-12-16 7-16,0 4-7 0,12 12 4 0,0 0-4 16,-7-8 5-16,1 1-5 0,6 7 13 0,0 0-13 15,0-5 13-15,6 1-13 0,-6 4 0 0,0 0 0 0,8-3 1 16,6 3-1-16,-14 0 0 0,0 0 0 0,14 0 0 15,0 3 0-15,-14-3-2 0,0 0 2 0,16 5-1 16,3 2 1-16,-19-7-6 0,0 0 6 0,19 12-6 16,0 4 6-16,-19-16-4 0,0 0 4 0,16 12-3 15,-4 3 3-15,-12-15-6 0,0 0 6 0,11 17-6 16,-3 6 6-16,-8-23-13 0,0 0 13 0,6 17-13 16,-3-2 13-16,-3-15 0 0,0 0 0 0,2 15 0 15,0-4 0-15,-2-11 0 0,0 0 0 0,0 8 0 16,0 1 0-16,0-9 0 0,0 0 0 0,-2 3 0 15,-2 2 0-15,4-5 11 0,0 0-11 0,-8 7 11 16,-4 0-11-16,12-7 1 0,0 0-1 0,-13 5 1 0,1 2-1 16,12-7 4-16,0 0-4 0,-14 2 5 0,0-2-5 0,14 0 12 15,0 0-12-15,-15-5 13 0,-3-4-13 0,18 9 1 16,0 0-1-16,-14-15 1 0,2-8-1 0,12 23 0 16,0 0 0-16,-10-17 0 0,1-1 0 0,9 18-2 15,0 0 2-15,-7-16-1 0,0 4 1 0,7 12-13 16,0 0 13-16,-5-8-12 0,1 4 12 0,4 4-1 15,0 0 1-15,-3-5-1 0,1 3 1 0,2 2-1 16,0 0 1-16,-5 14-1 0,0 7 1 0,5-21-3 16,0 0 3-16,-6 23-3 0,3 5 3 0,3-28 0 15,0 0 0-15,-2 22 1 0,0 2-1 0,2-24 0 0,0 0 0 16,0 17 1-16,2-1-1 0,-2-16 1 0,0 0-1 16,2 8 1-16,0-1-1 0,-2-7 3 0,0 0-3 0,1 5 4 15,-1-3-4-15,0-2 2 0,0 0-2 0,0 0 2 16,4 0-2-16,-4 0-43 0,0 0 43 0,3 2-43 15,1 1 43-15,-4-3-117 0,0 0 117 0,7 4-1152 16,-14-8 1152-16</inkml:trace>
  <inkml:trace contextRef="#ctx0" brushRef="#br1" timeOffset="-177577.91">27651 4732 315 0,'0'0'0'16,"15"3"0"-16,12-1 0 0,-27-2 29 0,0 0-29 0,33 3 29 15,2 1-29-15,-35-4 42 0,0 0-42 0,41 0 42 16,5 0-42-16,-46 0 59 0,0 0-59 0,47-4 59 16,3-1-59-16,-50 5 46 0,0 0-46 0,49-3 47 15,0-6-47-15,-49 9 37 0,0 0-37 0,50-7 38 16,1 0-38-16,-51 7 28 0,0 0-28 0,52-5 28 16,0 2-28-16,-52 3 24 0,0 0-24 0,47 0 25 15,-1 3-25-15,-46-3 39 0,0 0-39 0,43 4 39 16,-3 1-39-16,-40-5 22 0,0 0-22 0,37 7 22 15,-2 1-22-15,-35-8 18 0,0 0-18 0,33 7 19 16,0 2-19-16,-33-9 27 0,0 0-27 0,37 8 27 16,1 3-27-16,-38-11 20 0,0 0-20 0,40 8 20 15,2 1-20-15,-42-9 26 0,0 0-26 0,42 6 26 0,-1 6-26 16,-41-12 22-16,0 0-22 0,39 12 23 0,-3 0-23 16,-36-12 25-16,0 0-25 0,32 12 26 0,-3 0-26 15,-29-12 8-15,0 0-8 0,28 9 8 0,-4-2-8 0,-24-7 5 16,0 0-5-16,23 5 5 0,-4-2-5 0,-19-3 22 15,0 0-22-15,21 4 22 0,-2-4-22 0,-19 0 2 16,0 0-2-16,20 0 2 0,-3-4-2 0,-17 4 6 16,0 0-6-16,16 0 7 0,-1 0-7 0,-15 0 14 15,0 0-14-15,13 4 15 0,-5-4-15 0,-8 0 3 16,0 0-3-16,7 3 4 0,-3-3-4 0,-4 0 0 16,0 0 0-16,0 0 1 0,1 5-1 0,-1-5-54 0,0 0 54 15,0 0-53-15,0 4 53 0,0-4-142 0,0 0 142 16,0 0-141-16,-3 0 141 0,-1 0-642 0</inkml:trace>
  <inkml:trace contextRef="#ctx0" brushRef="#br1" timeOffset="-176963.56">29306 4737 651 0,'0'0'0'0,"-4"0"0"0,-1 0 0 16,5 0 50-16,0 0-50 0,4 7 50 0,4-2-50 15,-8-5 38-15,0 0-38 0,9 7 38 0,0 1-38 0,-9-8 64 16,0 0-64-16,10 10 64 0,1-1-64 0,-11-9 53 15,0 0-53-15,14 9 54 0,3 1-54 0,-17-10 38 16,0 0-38-16,19 12 39 0,2 0-39 0,-21-12 36 16,0 0-36-16,23 8 37 0,-1 4-37 0,-22-12 15 15,0 0-15-15,25 7 16 0,1 2-16 0,-26-9 20 16,0 0-20-16,28 3 20 0,3 1-20 0,-31-4 15 16,0 0-15-16,31 1 15 0,1-2-15 0,-32 1 16 0,0 0-16 15,29-4 17-15,-1-3-17 0,-28 7 1 0,0 0-1 16,21-5 1-16,-3-2-1 0,-18 7 9 0,0 0-9 15,12-5 10-15,-5 2-10 0,-7 3 8 0,0 0-8 0,3-4 8 16,-4-1-8-16,1 5 0 0,0 0 0 0,-7 0 1 16,-4 2-1-16,11-2 3 0,0 0-3 0,-21 10 3 15,-7 6-3-15,28-16 0 0,0 0 0 0,-28 17 0 16,1 2 0-16,27-19 0 0,0 0 0 0,-32 27 0 16,-3 1 0-16,35-28 10 0,0 0-10 0,-31 27 10 15,1 0-10-15,30-27 15 0,0 0-15 0,-29 29 16 16,1-1-16-16,28-28 1 0,0 0-1 0,-24 19 1 15,4-2-1-15,20-17 10 0,0 0-10 0,-19 10 10 16,4-5-10-16,15-5 3 0,0 0-3 0,-14-8 3 16,3-15-3-16,11 23 0 0,0 0 0 0,-5-29 1 15,3-10-1-15,2 39 5 0,0 0-5 0,4-39 5 16,6-11-5-16,-10 50 3 0,0 0-3 0,5-41 3 0,1 3-3 16,-6 38-76-16,0 0 76 0,-11-26-76 0,-10 11 76 15,21 15-62-15,0 0 62 0,-31-39-860 0,62 78 860 0</inkml:trace>
  <inkml:trace contextRef="#ctx0" brushRef="#br1" timeOffset="-129549.92">24182 8281 259 0,'0'0'0'0,"0"0"0"16,4-3 0-16,-4 3 47 0,0 0-47 0,1-5 47 16,-1 0-47-16,0 5 97 0,0 0-97 0,0-2 97 15,2-5-97-15,-2 7 100 0,0 0-100 0,0-3 100 16,0 1-100-16,0 2 96 0,0 0-96 0,0 0 96 16,0 0-96-16,0 0 75 0,0 0-75 0,2 5 76 0,0 5-76 15,-2-10 58-15,0 0-58 0,7 16 58 0,1 4-58 16,-8-20 46-16,0 0-46 0,9 28 47 0,2 2-47 15,-11-30 19-15,0 0-19 0,8 38 20 0,3 3-20 0,-11-41 36 16,0 0-36-16,5 48 37 0,-2 4-37 0,-3-52 53 16,0 0-53-16,6 54 54 0,-1 3-54 0,-5-57 58 15,0 0-58-15,5 62 59 0,-1 5-59 0,-4-67 40 16,0 0-40-16,7 82 40 0,3 17-40 0,-10-99 42 16,0 0-42-16,12 94 42 0,2-3-42 0,-14-91 46 15,0 0-46-15,12 91 46 0,2-4-46 0,-14-87 18 16,0 0-18-16,11 84 18 0,-4 0-18 0,-7-84 13 0,0 0-13 15,7 82 14-15,-2-3-14 0,-5-79 35 0,0 0-35 16,3 79 35-16,-1-4-35 0,-2-75 9 0,0 0-9 16,0 71 10-16,-2-5-10 0,2-66 12 0,0 0-12 0,0 52 13 15,0-13-13-15,0-39 9 0,0 0-9 0,0 22 10 16,2-10-10-16,-2-12 3 0,0 0-3 0,0 11 4 16,-2-4-4-16,2-7 12 0,0 0-12 0,0 3 12 15,-3-6-12-15,3 3-17 0,0 0 17 0,-4-9-16 16,1-10 16-16,3 19-158 0,0 0 158 0,-4-24-158 15,1-10 158-15,3 34-142 0,0 0 142 0,-7-57-1086 16,14 114 1086-16</inkml:trace>
  <inkml:trace contextRef="#ctx0" brushRef="#br1" timeOffset="-128229.32">24264 8089 539 0,'0'0'0'0,"7"9"0"16,5 6 0-16,-12-15 122 0,0 0-122 0,7 7 122 16,-3-7-122-16,-4 0 115 0,0 0-115 0,10 0 116 15,2-3-116-15,-12 3 74 0,0 0-74 0,23 0 75 16,5 0-75-16,-28 0 44 0,0 0-44 0,35 0 45 16,8-4-45-16,-43 4 12 0,0 0-12 0,51 0 13 15,6-1-13-15,-57 1 37 0,0 0-37 0,65-2 37 0,4 0-37 16,-69 2 10-16,0 0-10 0,72-7 10 0,5-1-10 15,-77 8 12-15,0 0-12 0,95-12 13 0,19-4-13 16,-114 16 25-16,0 0-25 0,104-15 26 0,-1-6-26 0,-103 21 2 16,0 0-2-16,101-18 2 0,0-3-2 0,-101 21 6 15,0 0-6-15,98-22 7 0,-1 1-7 0,-97 21 14 16,0 0-14-16,91-15 15 0,-8-1-15 0,-83 16 22 16,0 0-22-16,86-12 23 0,-1 0-23 0,-85 12 0 15,0 0 0-15,80-12 1 0,-1 0-1 0,-79 12 4 16,0 0-4-16,68-6 5 0,-7 0-5 0,-61 6 6 15,0 0-6-15,55-3 7 0,-2 3-7 0,-53 0 3 16,0 0-3-16,41 3 3 0,-11-1-3 0,-30-2 11 0,0 0-11 16,28 7 11-16,-4-4-11 0,-24-3 15 0,0 0-15 15,21 9 15-15,-2 1-15 0,-19-10 3 0,0 0-3 16,16 17 4-16,-4-1-4 0,-12-16 13 0,0 0-13 0,9 27 14 16,-2 7-14-16,-7-34 33 0,0 0-33 0,2 40 33 15,-2 4-33-15,0-44 4 0,0 0-4 0,0 48 5 16,0 7-5-16,0-55 10 0,0 0-10 0,1 60 11 15,1 7-11-15,-2-67 25 0,0 0-25 0,4 84 26 16,3 12-26-16,-7-96 5 0,0 0-5 0,6 98 6 16,3-1-6-16,-9-97 1 0,0 0-1 0,5 103 1 15,1 3-1-15,-6-106 9 0,0 0-9 0,5 106 10 16,0 1-10-16,-5-107 7 0,0 0-7 0,4 111 8 16,-3-1-8-16,-1-110 8 0,0 0-8 0,4 102 8 15,-1-6-8-15,-3-96 15 0,0 0-15 0,4 96 15 16,-1-5-15-16,-3-91 3 0,0 0-3 0,0 87 4 15,0-3-4-15,0-84 0 0,0 0 0 0,2 74 1 0,0-7-1 16,-2-67 12-16,0 0-12 0,1 58 12 0,3-10-12 0,-4-48 0 16,0 0 0-16,-4 48 1 0,-2-2-1 15,6-46 1-15,0 0-1 0,-7 29 1 0,-2-10-1 0,9-19 13 16,0 0-13-16,-11 21 14 0,-1-4-14 0,12-17 1 16,0 0-1-16,-12 14 1 0,2-2-1 0,10-12 3 15,0 0-3-15,-13 10 4 0,-1 2-4 0,14-12 6 16,0 0-6-16,-15 5 7 0,-3-2-7 0,18-3 0 15,0 0 0-15,-17 4 1 0,-6-4-1 0,23 0 0 16,0 0 0-16,-21-4 1 0,-1-1-1 0,22 5 6 16,0 0-6-16,-23-3 6 0,0-4-6 0,23 7 3 0,0 0-3 15,-24-5 3-15,0-5-3 0,24 10 6 0,0 0-6 16,-27-6 6-16,1 1-6 0,26 5 3 0,0 0-3 0,-34-3 3 16,-5-1-3-16,39 4 2 0,0 0-2 0,-43-3 2 15,-4 3-2-15,47 0 1 0,0 0-1 0,-51-3 2 16,-1 1-2-16,52 2 1 0,0 0-1 0,-52-2 1 15,-1-1-1-15,53 3 0 0,0 0 0 0,-54-2 1 16,0-1-1-16,54 3 2 0,0 0-2 0,-62-2 3 16,-1 2-3-16,63 0 1 0,0 0-1 0,-77 2 2 15,-8 1-2-15,85-3 1 0,0 0-1 0,-73 0 2 16,5 0-2-16,68 0 15 0,0 0-15 0,-54 0 16 16,10-5-16-16,44 5 3 0,0 0-3 0,-49-4 4 15,1 1-4-15,48 3 7 0,0 0-7 0,-51-3 7 16,-1 1-7-16,52 2 0 0,0 0 0 0,-49 0 0 15,2 0 0-15,47 0 0 0,0 0 0 0,-49 0 0 0,0-2 0 16,49 2 0-16,0 0 0 0,-43-2 0 0,5 1 0 0,38 1-1 16,0 0 1-16,-39-2 0 0,3-6 0 15,36 8-1-15,0 0 1 0,-28-6 0 0,5 1 0 0,23 5-30 16,0 0 30-16,-17-7-30 0,3 2 30 0,14 5-170 16,0 0 170-16,-32-15-1282 0,64 30 1282 0</inkml:trace>
  <inkml:trace contextRef="#ctx0" brushRef="#br1" timeOffset="-127419.48">26403 8793 931 0,'0'0'0'0,"0"0"0"16,35 0 0-16,-35 0-32 0,0 0 32 0,26-3-32 15,6-2 32-15,-32 5-1 0,0 0 1 0,35-3-1 16,3-6 1-16,-38 9 0 0,0 0 0 0,42-7 0 16,3-5 0-16,-45 12 2 0,0 0-2 0,49-10 2 15,1 0-2-15,-50 10 30 0,0 0-30 0,56-11 30 16,5 3-30-16,-61 8 53 0,0 0-53 0,63-12 54 15,3 1-54-15,-66 11 42 0,0 0-42 0,78-12 43 16,10-1-43-16,-88 13 12 0,0 0-12 0,83-12 12 0,2-2-12 16,-85 14 33-16,0 0-33 0,77-12 33 0,-4 3-33 15,-73 9 4-15,0 0-4 0,63-8 5 0,-7-2-5 16,-56 10 15-16,0 0-15 0,42-6 16 0,-11 3-16 0,-31 3 4 16,0 0-4-16,31 0 4 0,-5-3-4 0,-26 3 13 15,0 0-13-15,23-2 13 0,-6 2-13 0,-17 0 0 16,0 0 0-16,14-2 0 0,-1 0 0 0,-13 2-119 15,0 0 119-15,7-6-118 0,-4 1 118 0,-3 5-150 16,0 0 150-16,0-4-149 0,-3-4 149 0,-1-4-465 16</inkml:trace>
  <inkml:trace contextRef="#ctx0" brushRef="#br1" timeOffset="-127014.05">27583 8389 729 0,'0'0'0'0,"9"2"0"16,6 3 0-16,-15-5 103 0,0 0-103 0,11 3 103 15,-1-3-103-15,-10 0 76 0,0 0-76 0,14 6 76 16,4 2-76-16,-18-8 38 0,0 0-38 0,20 10 39 16,3 2-39-16,-23-12 5 0,0 0-5 0,26 12 5 15,4 0-5-15,-30-12 24 0,0 0-24 0,31 16 25 16,2-4-25-16,-33-12 29 0,0 0-29 0,35 15 29 15,0-3-29-15,-35-12 37 0,0 0-37 0,33 12 37 16,0 0-37-16,-33-12 23 0,0 0-23 0,30 12 24 16,-2 0-24-16,-28-12 18 0,0 0-18 0,22 11 19 0,-4-3-19 15,-18-8 27-15,0 0-27 0,12 7 27 0,-3-2-27 16,-9-5 12-16,0 0-12 0,5 5 13 0,-3 0-13 0,-2-5 35 16,0 0-35-16,-13 12 36 0,-9 5-36 0,22-17 18 15,0 0-18-15,-23 19 19 0,-5-3-19 0,28-16 11 16,0 0-11-16,-33 20 11 0,-5-3-11 0,38-17 11 15,0 0-11-15,-33 18 11 0,3-5-11 0,30-13 24 16,0 0-24-16,-23 11 25 0,6-3-25 0,17-8 0 16,0 0 0-16,-14 7 0 0,5-2 0 0,9-5-142 15,0 0 142-15,0-3-141 0,7-9 141 0,0-4-982 0</inkml:trace>
  <inkml:trace contextRef="#ctx0" brushRef="#br1" timeOffset="-126007.54">27560 7019 303 0,'0'0'0'0,"2"-7"0"0,0-3 0 0,-2 10 74 0,0 0-74 15,3-7 75-15,1 0-75 0,-4 7 77 0,0 0-77 0,5-4 78 16,2 3-78-16,-7 1 54 0,0 0-54 0,7 0 54 16,2 0-54-16,-9 0 56 0,0 0-56 0,7 12 56 15,1 5-56-15,-8-17 49 0,0 0-49 0,5 31 50 16,-3 12-50-16,-2-43 59 0,0 0-59 0,0 46 60 16,-2 5-60-16,2-51 51 0,0 0-51 0,-1 52 51 15,-1 1-51-15,2-53 49 0,0 0-49 0,-2 49 50 16,0 3-50-16,2-52 22 0,0 0-22 0,-1 48 22 15,-1 1-22-15,2-49 42 0,0 0-42 0,-2 40 42 16,2-9-42-16,0-31 13 0,0 0-13 0,0 24 14 16,0-9-14-16,0-15-2 0,0 0 2 0,0 10-1 15,0-3 1-15,0-7-153 0,0 0 153 0,-3 0-153 16,-2 0 153-16,-4 0-721 0</inkml:trace>
  <inkml:trace contextRef="#ctx0" brushRef="#br1" timeOffset="-125677.82">27264 7668 875 0,'0'0'0'0,"14"0"0"0,10-5 0 0,-24 5 90 16,0 0-90-16,11-2 91 0,-4 0-91 0,-7 2 69 15,0 0-69-15,10 0 70 0,2-3-70 0,-12 3 42 0,0 0-42 16,20 0 43-16,4-3-43 0,-24 3 7 0,0 0-7 15,30-4 8-15,4 1-8 0,-34 3 18 0,0 0-18 0,34-2 18 16,0 2-18-16,-34 0 3 0,0 0-3 16,32-3 4-16,-4 3-4 0,-28 0 3 0,0 0-3 0,26 0 3 15,-2-4-3-15,-24 4 11 0,0 0-11 0,23-2 11 16,-2-1-11-16,-21 3 8 0,0 0-8 0,19-3 8 16,-2-1-8-16,-17 4 3 0,0 0-3 0,18-3 4 15,-6 1-4-15,-12 2 2 0,0 0-2 0,10-7 3 16,-1 0-3-16,-9 7-38 0,0 0 38 0,5-5-38 15,-1-3 38-15,-4 8-155 0,0 0 155 0,-2-14-155 16,-1-3 155-16,-3-14-658 0</inkml:trace>
  <inkml:trace contextRef="#ctx0" brushRef="#br1" timeOffset="-125377.74">27334 6909 886 0,'0'0'0'0,"7"3"0"0,5 1 0 0,-12-4 92 15,0 0-92-15,16 0 92 0,4 2-92 0,-20-2 58 0,0 0-58 16,27 0 59-16,6-2-59 0,-33 2 41 0,0 0-41 15,35-4 41-15,3-2-41 0,-38 6 2 0,0 0-2 16,40-11 2-16,2 1-2 0,-42 10 7 0,0 0-7 0,45-15 7 16,4-2-7-16,-49 17 1 0,0 0-1 0,49-16 1 15,1 1-1-15,-50 15-187 0,0 0 187 0,49-16-186 16,-2 4 186-16,49-12-581 0</inkml:trace>
  <inkml:trace contextRef="#ctx0" brushRef="#br1" timeOffset="-124641.7">28184 7250 326 0,'0'0'0'0,"3"0"0"0,3 0 0 16,-6 0 32-16,0 0-32 0,5-2 32 0,2-3-32 15,-7 5 46-15,0 0-46 0,7-3 47 0,0-1-47 0,-7 4 77 16,0 0-77-16,7-1 78 0,0 1-78 0,-7 0 84 16,0 0-84-16,5 0 85 0,0 1-85 0,-5-1 92 15,0 0-92-15,5 14 93 0,1 7-93 0,-6-21 73 16,0 0-73-16,5 30 74 0,-2 6-74 0,-3-36 46 16,0 0-46-16,4 40 46 0,-2 4-46 0,-2-44 15 15,0 0-15-15,1 40 15 0,1-3-15 0,-2-37 37 16,0 0-37-16,2 29 37 0,-2-3-37 0,0-26 18 0,0 0-18 15,1 21 18-15,1-2-18 0,-2-19 10 0,0 0-10 16,2 12 11-16,-2-4-11 0,0-8-37 0,0 0 37 16,0 4-37-16,0-8 37 0,0 4-171 0,0 0 171 0,2-8-171 15,1-8 171-15,2-8-630 0</inkml:trace>
  <inkml:trace contextRef="#ctx0" brushRef="#br1" timeOffset="-124311.59">28029 7209 1020 0,'0'0'0'0,"9"3"0"0,4 4 0 0,-13-7 89 16,0 0-89-16,14 0 90 0,0 4-90 0,-14-4 54 16,0 0-54-16,20-4 54 0,0 1-54 0,-20 3 35 15,0 0-35-15,27-5 35 0,2-2-35 0,-29 7 0 16,0 0 0-16,33-9 1 0,2-3-1 0,-35 12-1 16,0 0 1-16,38-14-1 0,6 1 1 0,-44 13 1 15,0 0-1-15,42-12 1 0,1 0-1 0,-43 12-9 16,0 0 9-16,39-7-9 0,-3 2 9 0,-36 5-158 0,0 0 158 15,32 5-158-15,-3 7 158 0,32 3-684 0</inkml:trace>
  <inkml:trace contextRef="#ctx0" brushRef="#br1" timeOffset="-123004.92">28142 8727 975 0,'0'0'0'0,"0"0"0"0,0 0 0 0,0 0-78 15,0 0 78-15,0 0-77 0,0 0 77 0,0 0-5 16,0 0 5-16,0 0-4 0,0 0 4 0,0 0 11 15,0 0-11-15,0 0 11 0,0 0-11 0,0 0 46 16,0 0-46-16,0 0 47 0,-5 22-47 0,5-22 40 0,0 0-40 16,-2 29 40-16,2 9-40 0,0-38 22 0,0 0-22 15,2 44 22-15,3 3-22 0,-5-47 12 0,0 0-12 16,5 56 13-16,1 6-13 0,-6-62 10 0,0 0-10 0,5 67 10 16,0 8-10-16,-5-75 15 0,0 0-15 0,3 84 15 15,-1 10-15-15,-2-94 8 0,0 0-8 0,0 75 8 16,-3-9-8-16,3-66 33 0,0 0-33 0,-2 42 34 15,-1-18-34-15,3-24 17 0,0 0-17 0,-4 21 17 16,1-11-17-16,3-10 18 0,0 0-18 0,-4 9 19 16,2-4-19-16,2-5-3 0,0 0 3 0,-3 3-3 15,-1 1 3-15,4-4-155 0,0 0 155 0,-3 0-154 16,-2-4 154-16,-4-1-625 0</inkml:trace>
  <inkml:trace contextRef="#ctx0" brushRef="#br1" timeOffset="-121624.35">27682 9594 942 0,'0'0'0'0,"9"-4"0"15,5-3 0-15,-14 7 81 0,0 0-81 0,17-5 81 16,6 0-81-16,-23 5 65 0,0 0-65 0,28-9 65 16,3-4-65-16,-31 13 52 0,0 0-52 0,37-11 53 15,5 1-53-15,-42 10 0 0,0 0 0 0,41-8 0 16,3-3 0-16,-44 11-1 0,0 0 1 0,42-8 0 15,-1-1 0-15,-41 9 0 0,0 0 0 0,42-7 0 16,-2 2 0-16,-40 5 0 0,0 0 0 0,44 0 0 0,1 0 0 16,-45 0-1-16,0 0 1 0,42 0 0 0,3 0 0 15,-45 0 0-15,0 0 0 0,42 0 0 0,-4 0 0 0,-38 0 0 16,0 0 0-16,32 0 0 0,-4 2 0 0,-28-2 0 16,0 0 0-16,21 2 0 0,-6-2 0 0,-15 0 5 15,0 0-5-15,12 0 6 0,-1-2-6 0,-11 2 38 16,0 0-38-16,9 0 39 0,-4-2-39 0,-5 2 5 15,0 0-5-15,3 0 6 0,1 0-6 0,-4 0 20 16,0 0-20-16,0 0 20 0,3-3-20 0,-3 3 33 16,0 0-33-16,0 0 34 0,0 0-34 0,0 0 4 0,0 0-4 15,0 0 5-15,2 5-5 0,-2-5 27 0,0 0-27 16,0 10 27-16,2 6-27 0,-2-16 6 0,0 0-6 16,0 24 7-16,2 6-7 0,-2-30 4 0,0 0-4 0,0 36 5 15,-2 9-5-15,2-45 3 0,0 0-3 0,-4 51 3 16,1 6-3-16,3-57 10 0,0 0-10 0,-4 62 10 15,-1 3-10-15,5-65 0 0,0 0 0 0,-5 68 1 16,1 2-1-16,4-70 3 0,0 0-3 0,-7 86 4 16,-1 12-4-16,8-98 5 0,0 0-5 0,-7 87 6 15,2-8-6-15,5-79 3 0,0 0-3 0,-6 70 3 16,3-7-3-16,3-63 5 0,0 0-5 0,-2 55 6 16,4-3-6-16,-2-52 7 0,0 0-7 0,2 39 7 15,1-15-7-15,-3-24 0 0,0 0 0 0,2 24 0 16,0-5 0-16,-2-19 2 0,0 0-2 0,1 15 3 15,-1 1-3-15,0-16 0 0,0 0 0 0,0 12 0 0,2-2 0 16,-2-10 0-16,0 0 0 0,0 10 0 0,2-6 0 16,-2-4 5-16,0 0-5 0,0 5 5 0,2-2-5 0,-2-3 7 15,0 0-7-15,0 4 8 0,-2-3-8 0,2-1 1 16,0 0-1-16,0 0 1 0,-2 4-1 0,2-4 14 16,0 0-14-16,0 0 15 0,-5 0-15 0,5 0 3 15,0 0-3-15,-7 0 3 0,-2-2-3 0,9 2 2 16,0 0-2-16,-10-2 3 0,-3 1-3 0,13 1 11 15,0 0-11-15,-19-4 11 0,-7-3-11 0,26 7 3 16,0 0-3-16,-24-1 4 0,-2-3-4 0,26 4 0 16,0 0 0-16,-32-3 1 0,-3 3-1 0,35 0 0 0,0 0 0 15,-31 3 0-15,0-3 0 0,31 0-1 0,0 0 1 16,-30 4 0-16,2-3 0 0,28-1 0 0,0 0 0 16,-28 4 0-16,1 3 0 0,27-7 0 0,0 0 0 0,-32 7 0 15,-1 5 0-15,33-12-1 0,0 0 1 0,-28 10 0 16,2 0 0-16,26-10-1 0,0 0 1 0,-24 9-1 15,3-2 1-15,21-7-1 0,0 0 1 0,-18 5-1 16,4-4 1-16,14-1-3 0,0 0 3 0,-14-1-3 16,1-3 3-16,13 4 0 0,0 0 0 0,-14-12 1 15,1-5-1-15,13 17 0 0,0 0 0 0,-7-22 0 16,4-6 0-16,3 28 0 0,0 0 0 0,0-29 0 16,5-5 0-16,-5 34 3 0,0 0-3 0,5-32 3 15,4-8-3-15,-9 40 2 0,0 0-2 0,9-39 3 16,1-4-3-16,-10 43 0 0,0 0 0 0,9-46 0 15,-2-4 0-15,-7 50 5 0,0 0-5 0,7-53 5 16,2-5-5-16,-9 58 3 0,0 0-3 0,5-62 3 16,0-3-3-16,-5 65 2 0,0 0-2 0,5-79 2 0,2-8-2 15,-7 87 5-15,0 0-5 0,9-77 5 0,0 8-5 0,-9 69 0 16,0 0 0-16,8-51 1 0,1 11-1 0,-9 40 0 16,0 0 0-16,9-39 0 0,1 5 0 0,-10 34-1 15,0 0 1-15,12-33 0 0,1 2 0 0,-13 31-8 16,0 0 8-16,10-34-8 0,1 1 8 0,-11 33 0 15,0 0 0-15,7-27 0 0,-1 3 0 0,-6 24-4 16,0 0 4-16,6-22-3 0,-3 8 3 0,-3 14-37 16,0 0 37-16,4-14-37 0,-3 6 37 0,-1 8-108 15,0 0 108-15,4-5-107 0,-1 5 107 0,-3 0-150 0,0 0 150 16,11 1-150-16,3 10 150 0,10 1-821 0</inkml:trace>
  <inkml:trace contextRef="#ctx0" brushRef="#br1" timeOffset="-121023.96">28201 10836 886 0,'0'0'0'0,"0"3"0"0,0 2 0 0,0-5 108 0,0 0-108 16,6 10 109-16,1 8-109 0,-7-18 62 0,0 0-62 15,8 15 63-15,-1 0-63 0,-7-15 54 0,0 0-54 0,9 24 55 16,0 5-55-16,-9-29 0 0,0 0 0 0,7 35 0 15,0 4 0-15,-7-39 2 0,0 0-2 0,3 43 2 16,1 8-2-16,-4-51 12 0,0 0-12 0,1 55 12 16,-1 9-12-16,0-64 14 0,0 0-14 0,0 61 15 15,2 4-15-15,-2-65 34 0,0 0-34 0,0 81 34 16,0 10-34-16,0-91 18 0,0 0-18 0,0 78 18 16,2-6-18-16,-2-72 36 0,0 0-36 0,0 48 36 15,1-19-36-15,-1-29 12 0,0 0-12 0,0 26 13 16,-1-7-13-16,1-19 2 0,0 0-2 0,-2 14 2 15,2-1-2-15,0-13 2 0,0 0-2 0,-2 7 2 16,1-2-2-16,1-5-72 0,0 0 72 0,-7 6-71 16,-4-3 71-16,11-3-214 0,0 0 214 0,-10 0-213 0,-1-3 213 15,-10-1-662-15</inkml:trace>
  <inkml:trace contextRef="#ctx0" brushRef="#br1" timeOffset="-120573.18">27633 11884 819 0,'0'0'0'0,"14"-5"0"16,11-4 0-16,-25 9 118 0,0 0-118 0,10-3 118 16,-6 1-118-16,-4 2 100 0,0 0-100 0,3 0 101 15,-3 2-101-15,0-2 57 0,0 0-57 0,9 0 58 16,3 0-58-16,-12 0 34 0,0 0-34 0,24-2 34 16,11 0-34-16,-35 2 38 0,0 0-38 0,40-6 38 15,6 0-38-15,-46 6 3 0,0 0-3 0,47-6 4 16,1 0-4-16,-48 6 35 0,0 0-35 0,47-5 35 15,1 4-35-15,-48 1 5 0,0 0-5 0,43 1 5 16,-1 4-5-16,-42-5 1 0,0 0-1 0,40 6 2 16,-2 0-2-16,-38-6 9 0,0 0-9 0,32 7 10 15,-6-2-10-15,-26-5 7 0,0 0-7 0,21 6 8 0,-6-1-8 16,-15-5 8-16,0 0-8 0,11 5 8 0,-4-5-8 16,-7 0 23-16,0 0-23 0,3 2 24 0,-3-2-24 0,0 0-12 15,0 0 12-15,-7 0-12 0,-5 0 12 0,12 0-162 16,0 0 162-16,-17-2-161 0,-4-2 161 0,-18-1-916 15</inkml:trace>
  <inkml:trace contextRef="#ctx0" brushRef="#br1" timeOffset="-120243.14">27632 12124 819 0,'0'0'0'0,"14"-9"0"16,10-6 0-16,-24 15 84 0,0 0-84 0,14-9 85 16,-4 6-85-16,-10 3 48 0,0 0-48 0,7-5 49 15,-1 3-49-15,-6 2 7 0,0 0-7 0,12-3 7 16,3 1-7-16,-15 2 0 0,0 0 0 0,25-5 0 16,6 1 0-16,-31 4 0 0,0 0 0 0,33-3 0 15,4-1 0-15,-37 4 35 0,0 0-35 0,36-3 35 16,3 1-35-16,-39 2 28 0,0 0-28 0,35-1 28 15,-2 1-28-15,-33 0 34 0,0 0-34 0,31-4 35 16,-1 2-35-16,-30 2 22 0,0 0-22 0,31-8 23 16,0-1-23-16,-31 9 1 0,0 0-1 0,30-12 2 15,0-1-2-15,-30 13-2 0,0 0 2 0,26-16-2 0,-4-3 2 16,-22 19-149-16,0 0 149 0,20-17-149 0,-3 2 149 16,20-18-683-16</inkml:trace>
  <inkml:trace contextRef="#ctx0" brushRef="#br1" timeOffset="-119955.99">28135 11959 1199 0,'0'0'0'0,"11"-6"0"0,4-5 0 0,-15 11 109 0,0 0-109 16,-5 17 109-16,-12 16-109 0,17-33 83 0,0 0-83 15,-16 27 83-15,-1 4-83 0,17-31 56 0,0 0-56 16,-21 34 57-16,-2 6-57 0,23-40 0 0,0 0 0 0,-19 32 1 16,1-3-1-16,18-29 0 0,0 0 0 0,-14 24 0 15,4-8 0-15,10-16 0 0,0 0 0 0,-9 14 0 16,4-4 0-16,5-10-51 0,0 0 51 0,-5 7-50 16,3-2 50-16,2-5-124 0,0 0 124 0,5-5-123 15,7-7 123-15,-12 12-205 0,0 0 205 0,16-19-204 16,3-7 204-16,16-18-594 0</inkml:trace>
  <inkml:trace contextRef="#ctx0" brushRef="#br1" timeOffset="-119327.07">28306 11959 606 0,'0'0'0'0,"0"0"0"0,3-6 0 16,-3 6 95-16,0 0-95 0,4-2 96 16,3 2-96-16,-7 0 79 0,0 0-79 0,5 2 80 0,0-1-80 15,-5-1 65-15,0 0-65 0,-2 16 66 0,-3 2-66 0,5-18 54 16,0 0-54-16,-12 31 54 0,-5 10-54 0,17-41 60 15,0 0-60-15,-21 43 60 0,-4 5-60 0,25-48 74 16,0 0-74-16,-21 43 74 0,2-9-74 0,19-34 32 16,0 0-32-16,-15 33 32 0,1-11-32 0,14-22 29 15,0 0-29-15,-11 21 29 0,3-8-29 0,8-13 1 16,0 0-1-16,-6 7 1 0,5-7-1 0,1 0-8 16,0 0 8-16,7-8-8 0,5-11 8 0,-12 19-58 15,0 0 58-15,15-24-57 0,6-9 57 0,-21 33-120 0,0 0 120 16,23-31-119-16,3-6 119 0,-26 37-132 0,0 0 132 15,24-29-131-15,3-2 131 0,-27 31-85 0,0 0 85 16,19-21-85-16,-2 6 85 0,-17 15-3 0,0 0 3 0,12-16-2 16,-1 4 2-16,-11 12 35 0,0 0-35 0,7-6 35 15,-4 0-35-15,-3 6 72 0,0 0-72 0,0 0 73 16,0 0-73-16,0 0 78 0,0 0-78 0,-12 14 78 16,-9 8-78-16,21-22 63 0,0 0-63 0,-22 24 64 15,-6 4-64-15,28-28 88 0,0 0-88 0,-30 31 88 16,-3 5-88-16,33-36 80 0,0 0-80 0,-28 30 80 15,4-2-80-15,24-28 35 0,0 0-35 0,-28 24 36 16,0 0-36-16,28-24 7 0,0 0-7 0,-28 19 8 16,2-7-8-16,26-12 0 0,0 0 0 0,-28 5 0 15,-2-9 0-15,30 4-33 0,0 0 33 0,-26-12-33 16,4-5 33-16,22 17-43 0,0 0 43 0,-20-32-42 0,5-9 42 16,15 41-41-16,0 0 41 0,-14-48-40 0,3-9 40 15,11 57-42-15,0 0 42 0,-10-51-41 0,0-1 41 16,10 52-26-16,0 0 26 0,-11-39-26 0,2 6 26 0,9 33-2 15,0 0 2-15,-8-24-1 0,-1 7 1 0,9 17 5 16,0 0-5-16,-7-12 6 0,0 5-6 0,7 7 27 16,0 0-27-16,-5-3 27 0,1 1-27 0,4 2 32 15,0 0-32-15,-5 4 32 0,2 4-32 0,3-8 36 16,0 0-36-16,-7 24 37 0,-4 5-37 0,11-29 23 16,0 0-23-16,-7 26 24 0,0 0-24 0,7-26-13 15,0 0 13-15,-5 20-13 0,1-3 13 0,4-17-145 0,0 0 145 16,0 0-144-16,9-17 144 0,0 0-852 0</inkml:trace>
  <inkml:trace contextRef="#ctx0" brushRef="#br1" timeOffset="-118771.94">28942 9828 483 0,'0'0'0'0,"0"0"0"0,3-8 0 0,-3 8 144 0,0 0-144 15,2-7 144-15,1-5-144 0,-3 12 128 0,0 0-128 16,4-9 129-16,-1 2-129 0,-3 7 85 0,0 0-85 0,4-6 85 16,1 2-85-16,-5 4 54 0,0 0-54 0,4 0 55 15,1 2-55-15,-5-2 34 0,0 0-34 0,5 12 34 16,0 7-34-16,-5-19 8 0,0 0-8 0,5 29 8 16,1 7-8-16,-6-36 19 0,0 0-19 0,3 39 20 15,-1 7-20-15,-2-46 0 0,0 0 0 0,2 43 1 16,-1 5-1-16,-1-48 0 0,0 0 0 0,0 40 1 15,0-10-1-15,0-30 0 0,0 0 0 0,0 26 0 16,-1-5 0-16,1-21-87 0,0 0 87 0,-2 10-87 16,2-7 87-16,0-3-142 0,0 0 142 0,2-12-142 15,-1-12 142-15,3-12-635 0</inkml:trace>
  <inkml:trace contextRef="#ctx0" brushRef="#br1" timeOffset="-118350.98">28949 9636 1188 0,'0'0'0'0,"3"4"0"0,4 1 0 0,-7-5 107 15,0 0-107-15,12 3 108 0,4 1-108 0,-16-4 88 16,0 0-88-16,17 10 88 0,4 4-88 0,-21-14 18 15,0 0-18-15,21 22 18 0,4 5-18 0,-25-27-12 0,0 0 12 16,24 33-12-16,0 1 12 0,-24-34-6 0,0 0 6 16,21 36-5-16,0 4 5 0,-21-40-10 0,0 0 10 0,16 36-10 15,-4-4 10-15,-12-32-9 0,0 0 9 0,9 28-8 16,-2-4 8-16,-7-24-8 0,0 0 8 0,5 22-7 16,-3-7 7-16,-2-15 0 0,0 0 0 0,0 16 0 15,0-4 0-15,0-12 0 0,0 0 0 0,-4 13 0 16,1 1 0-16,3-14 0 0,0 0 0 0,-11 12 0 15,-4 3 0-15,15-15 0 0,0 0 0 0,-18 14 0 16,-1-2 0-16,19-12 20 0,0 0-20 0,-17 10 20 16,-1-1-20-16,18-9 3 0,0 0-3 0,-15 7 4 15,1-5-4-15,14-2 8 0,0 0-8 0,-11 3 8 16,2-1-8-16,9-2-45 0,0 0 45 0,-7 0-45 16,2-2 45-16,5 2-168 0,0 0 168 0,2-5-168 0,3-9 168 15,2-5-772-15</inkml:trace>
  <inkml:trace contextRef="#ctx0" brushRef="#br1" timeOffset="-117855.43">29325 9773 572 0,'0'0'0'0,"-5"16"0"15,-4 8 0-15,9-24 153 0,0 0-153 0,4 8 154 16,4-9-154-16,-8 1 124 0,0 0-124 0,9 8 124 15,3-3-124-15,-12-5 69 0,0 0-69 0,12 19 69 16,2 9-69-16,-14-28 33 0,0 0-33 0,12 30 33 16,2 8-33-16,-14-38 14 0,0 0-14 0,13 38 15 15,1-4-15-15,-14-34 17 0,0 0-17 0,17 33 17 16,2-9-17-16,-19-24 15 0,0 0-15 0,16 18 16 16,-1-4-16-16,-15-14 16 0,0 0-16 0,16 7 17 15,2-12-17-15,-18 5 25 0,0 0-25 0,15-12 26 0,1-7-26 16,-16 19 6-16,0 0-6 0,12-26 7 0,0-6-7 15,-12 32 10-15,0 0-10 0,7-34 10 0,-1-6-10 16,-6 40 15-16,0 0-15 0,0-36 16 0,-4 0-16 0,4 36 3 16,0 0-3-16,-3-27 4 0,-1 6-4 0,4 21 12 15,0 0-12-15,-3-13 13 0,1 4-13 0,2 9-26 16,0 0 26-16,-4-3-25 0,3 3 25 0,1 0-200 16,0 0 200-16,-4 5-200 0,-1 5 200 0,-4 5-756 15</inkml:trace>
  <inkml:trace contextRef="#ctx0" brushRef="#br1" timeOffset="-117480.43">29975 9698 897 0,'0'0'0'0,"-5"0"0"16,-4 0 0-16,9 0 93 0,0 0-93 0,0 0 93 15,0 0-93-15,0 0 48 0,0 0-48 0,0 0 49 16,7-2-49-16,-7 2 39 0,0 0-39 0,3 0 39 16,1-1-39-16,-4 1 40 0,0 0-40 0,2 6 41 15,-2 5-41-15,0-11 42 0,0 0-42 0,-2 25 43 0,0 13-43 16,2-38 29-16,0 0-29 0,-2 43 29 0,2 8-29 15,0-51 18-15,0 0-18 0,2 50 18 0,2 5-18 16,-4-55 18-16,0 0-18 0,3 41 19 0,0-3-19 0,-3-38 0 16,0 0 0-16,4 30 0 0,-1-4 0 0,-3-26-9 15,0 0 9-15,2 19-9 0,0-4 9 0,-2-15-80 16,0 0 80-16,-2 4-79 0,-3-6 79 0,5 2-203 16,0 0 203-16,-5-14-202 0,0-8 202 0,-6-14-620 15</inkml:trace>
  <inkml:trace contextRef="#ctx0" brushRef="#br1" timeOffset="-117209.69">29759 9657 1009 0,'0'0'0'0,"5"2"0"15,5 1 0-15,-10-3 144 0,0 0-144 0,18-2 145 16,5-3-145-16,-23 5 98 0,0 0-98 0,27-7 99 16,5 2-99-16,-32 5 55 0,0 0-55 0,35-3 56 15,3 3-56-15,-38 0 20 0,0 0-20 0,42-4 20 16,1 3-20-16,-43 1 5 0,0 0-5 0,46-2 5 16,2-1-5-16,-48 3-1 0,0 0 1 0,44-7-1 15,-4 0 1-15,-40 7-176 0,0 0 176 0,84-16-1005 16,-168 32 1005-16</inkml:trace>
  <inkml:trace contextRef="#ctx0" brushRef="#br1" timeOffset="-99615.43">30853 8573 438 0,'0'0'0'0,"0"0"0"0,0 0 0 0,0 0 60 15,0 0-60-15,0 0 61 0,0 0-61 0,0 0 103 16,0 0-103-16,0 0 104 0,0 0-104 0,0 0 104 15,0 0-104-15,0 0 105 0,0 0-105 0,0 0 83 16,0 0-83-16,0 0 84 0,0 0-84 0,0 0 61 16,0 0-61-16,0 0 61 0,0 0-61 0,0 0 59 0,0 0-59 15,0 0 60-15,3 23-60 0,-3-23 40 0,0 0-40 16,4 28 40-16,1 4-40 0,-5-32 18 0,0 0-18 16,3 40 18-16,-1 6-18 0,-2-46 30 0,0 0-30 0,2 51 30 15,-2 1-30-15,0-52 28 0,0 0-28 0,0 55 28 16,0-4-28-16,0-51 14 0,0 0-14 0,0 48 15 15,0-5-15-15,0-43 19 0,0 0-19 0,0 36 20 16,0-7-20-16,0-29 15 0,0 0-15 0,0 22 15 16,-2-6-15-16,2-16 1 0,0 0-1 0,-2 12 2 15,2-5-2-15,0-7-44 0,0 0 44 0,-1 5-44 16,-1-2 44-16,2-3-190 0,0 0 190 0,-5-3-190 16,-4-8 190-16,-5-2-829 0</inkml:trace>
  <inkml:trace contextRef="#ctx0" brushRef="#br1" timeOffset="-99314.18">30414 8931 1020 0,'0'0'0'0,"9"3"0"0,6 2 0 0,-15-5 117 16,0 0-117-16,12 0 118 0,-1-5-118 0,-11 5 76 15,0 0-76-15,19-5 77 0,4 0-77 0,-23 5 31 16,0 0-31-16,33-5 31 0,9-2-31 0,-42 7 0 16,0 0 0-16,41-5 0 0,5 1 0 0,-46 4 17 15,0 0-17-15,45-3 17 0,0-2-17 0,-45 5 1 0,0 0-1 16,44 0 1-16,-2 0-1 0,-42 0 4 0,0 0-4 16,40 0 5-16,-4 1-5 0,-36-1 0 0,0 0 0 0,33 4 1 15,-5 1-1-15,-28-5-20 0,0 0 20 0,23 7-20 16,-6-4 20-16,-17-3-169 0,0 0 169 0,40 12-873 15,-80-24 873-15</inkml:trace>
  <inkml:trace contextRef="#ctx0" brushRef="#br1" timeOffset="-98653.32">29785 11839 1244 0,'0'0'0'0,"17"-12"0"15,15-3 0-15,-32 15 119 0,0 0-119 0,19-10 120 0,-2 1-120 16,-17 9 93-16,0 0-93 0,25-5 93 16,3 2-93-16,-28 3 0 0,0 0 0 0,33-4 0 0,7 2 0 15,-40 2-33-15,0 0 33 0,47-1-32 0,5 1 32 0,-52 0-1 16,0 0 1-16,52-2 0 0,4-1 0 16,-56 3-7-16,0 0 7 0,54-4-7 0,-2 1 7 0,-52 3-3 15,0 0 3-15,51-4-3 0,-1 3 3 0,-50 1 0 16,0 0 0-16,44 0 0 0,-4 0 0 0,-40 0-10 15,0 0 10-15,33 3-9 0,-5 0 9 0,-28-3-95 16,0 0 95-16,21 6-95 0,-7-6 95 0,-14 0-188 16,0 0 188-16,8 0-188 0,-4-4 188 0,8 1-642 15</inkml:trace>
  <inkml:trace contextRef="#ctx0" brushRef="#br1" timeOffset="-98112.77">30738 9953 1155 0,'0'0'0'0,"0"7"0"0,2 3 0 0,-2-10 87 16,0 0-87-16,5 9 87 0,5-2-87 0,-10-7 65 0,0 0-65 16,9 7 65-16,0 1-65 0,-9-8 50 0,0 0-50 15,12 14 51-15,2 5-51 0,-14-19 25 0,0 0-25 16,17 27 26-16,2 6-26 0,-19-33 8 0,0 0-8 0,20 37 9 15,0-1-9-15,-20-36 12 0,0 0-12 0,18 40 13 16,-4 3-13-16,-14-43 9 0,0 0-9 0,10 36 9 16,-1 1-9-16,-9-37 0 0,0 0 0 0,7 35 0 15,-4-5 0-15,-3-30-52 0,0 0 52 0,2 26-52 16,0-5 52-16,-2-21-175 0,0 0 175 0,3 15-174 16,1-8 174-16,3 17-810 0</inkml:trace>
  <inkml:trace contextRef="#ctx0" brushRef="#br1" timeOffset="-97767.83">31358 9707 1155 0,'0'0'0'0,"-7"12"0"0,-5 6 0 0,12-18 115 15,0 0-115-15,-2 9 115 0,7-6-115 0,-5-3 77 16,0 0-77-16,4 4 77 0,-1-2-77 0,-3-2 44 16,0 0-44-16,-1 15 44 0,-6 7-44 0,7-22 26 15,0 0-26-15,-11 24 26 0,-3 5-26 0,14-29 60 16,0 0-60-16,-17 36 60 0,-6 7-60 0,23-43 7 0,0 0-7 16,-23 46 8-16,-3-1-8 0,26-45 15 0,0 0-15 15,-28 50 16-15,-3 1-16 0,31-51 26 0,0 0-26 16,-24 43 26-16,1-4-26 0,23-39 0 0,0 0 0 0,-17 29 0 15,3-3 0-15,14-26-2 0,0 0 2 0,-11 21-2 16,4-4 2-16,7-17-81 0,0 0 81 0,-5 13-80 16,3-6 80-16,2-7-197 0,0 0 197 0,2 5-197 15,2-10 197-15,1 5-895 0</inkml:trace>
  <inkml:trace contextRef="#ctx0" brushRef="#br1" timeOffset="-97302.47">31388 10344 919 0,'0'0'0'0,"5"-7"0"0,4 2 0 0,-9 5 84 15,0 0-84-15,7-10 85 0,1-2-85 0,-8 12 75 16,0 0-75-16,5-9 76 0,-3-3-76 0,-2 12 55 16,0 0-55-16,0-10 56 0,-2 5-56 0,2 5 34 15,0 0-34-15,-3-4 35 0,-4 4-35 0,7 0 44 16,0 0-44-16,-12 14 44 0,-4 8-44 0,16-22 10 16,0 0-10-16,-16 34 11 0,1 9-11 0,15-43 33 0,0 0-33 15,-11 45 33-15,3 6-33 0,8-51 1 0,0 0-1 16,-2 50 2-16,5-6-2 0,-3-44 0 0,0 0 0 15,7 35 0-15,6-11 0 0,-13-24 2 0,0 0-2 16,15 12 2-16,4-12-2 0,-19 0 9 0,0 0-9 0,16-9 10 16,0-11-10-16,-16 20 23 0,0 0-23 0,10-23 24 15,-5-9-24-15,-5 32 13 0,0 0-13 0,0-31 14 16,-5-7-14-16,5 38 5 0,0 0-5 0,-10-34 5 16,-8 0-5-16,18 34-1 0,0 0 1 0,-17-28-1 15,-1 6 1-15,18 22-64 0,0 0 64 0,-17-14-63 16,-2 7 63-16,19 7-132 0,0 0 132 0,-21 6-132 15,-3 9 132-15,24-15-231 0,0 0 231 0,-16 19-230 16,5 3 230-16,-15 19-520 0</inkml:trace>
  <inkml:trace contextRef="#ctx0" brushRef="#br1" timeOffset="-96942.44">31583 10404 1132 0,'0'0'0'0,"-5"3"0"0,-4 2 0 0,9-5 85 0,0 0-85 16,0 14 85-16,5 7-85 0,-5-21 80 0,0 0-80 15,5 24 81-15,2 6-81 0,-7-30 36 0,0 0-36 16,9 31 36-16,3 5-36 0,-12-36 0 0,0 0 0 0,9 31 0 16,0-3 0-16,-9-28 1 0,0 0-1 0,10 20 1 15,4-4-1-15,-14-16 16 0,0 0-16 0,16 0 17 16,3-7-17-16,-19 7 8 0,0 0-8 0,17-17 9 16,2-9-9-16,-19 26 4 0,0 0-4 0,16-28 5 15,-2-4-5-15,-14 32-80 0,0 0 80 0,9-34-80 16,-4-2 80-16,-5 36-154 0,0 0 154 0,3-29-153 15,-1 5 153-15,3-30-749 0</inkml:trace>
  <inkml:trace contextRef="#ctx0" brushRef="#br1" timeOffset="-96612.32">32072 10164 1390 0,'0'0'0'0,"-14"7"0"0,-8 5 0 0,22-12 162 16,0 0-162-16,-4 22 163 0,9 7-163 0,-5-29 93 15,0 0-93-15,2 34 93 0,0 8-93 0,-2-42 43 0,0 0-43 16,2 46 44-16,-2 9-44 0,0-55 8 0,0 0-8 15,1 51 8-15,1 6-8 0,-2-57 1 0,0 0-1 16,4 49 1-16,1-8-1 0,-5-41 1 0,0 0-1 0,9 38 1 16,1-5-1-16,-10-33-18 0,0 0 18 0,14 22-18 15,2-7 18-15,-16-15-91 0,0 0 91 0,15 4-90 16,3-11 90-16,-18 7-161 0,0 0 161 0,15-16-161 16,3-7 161-16,15-20-1002 0</inkml:trace>
  <inkml:trace contextRef="#ctx0" brushRef="#br1" timeOffset="-96417.84">31708 10212 1155 0,'0'0'0'0,"11"10"0"0,8 6 0 16,-19-16 143-16,0 0-143 0,19 3 143 0,4-5-143 15,-23 2 111-15,0 0-111 0,36-1 111 0,13-3-111 16,-49 4 54-16,0 0-54 0,59-8 54 0,11-4-54 0,-70 12-139 15,0 0 139-15,90-28-138 0,18-9 138 0,-108 37-135 16,0 0 135-16,199-66-891 0,-398 132 891 0</inkml:trace>
  <inkml:trace contextRef="#ctx0" brushRef="#br1" timeOffset="-82935.21">27130 9069 875 0,'0'0'0'0,"5"0"0"15,6 0 0-15,-11 0 79 0,0 0-79 0,5 0 80 16,0 0-80-16,-5 0 55 0,0 0-55 0,5-5 56 15,-5 2-56-15,0 3 44 0,0 0-44 0,4-4 45 16,-1 1-45-16,-3 3-53 0,0 0 53 0,4-4-53 16,-1 3 53-16,-3 1-32 0,0 0 32 0,0 0-32 15,4-4 32-15,-4 4 1 0,0 0-1 0,0 0 1 16,0 0-1-16,0 0 4 0,0 0-4 0,0 0 5 16,-2 4-5-16,2-4 8 0,0 0-8 0,-2 8 8 15,0-1-8-15,2-7 26 0,0 0-26 0,-1 17 26 0,-3 6-26 16,4-23 19-16,0 0-19 0,-3 36 20 15,-1 5-20-15,4-41 34 0,0 0-34 0,-7 49 35 0,4 6-35 16,3-55 19-16,0 0-19 0,-5 52 20 0,1-1-20 16,4-51 18-16,0 0-18 0,-2 44 19 0,1-2-19 0,1-42 27 15,0 0-27-15,0 32 27 0,1-4-27 0,-1-28 2 16,0 0-2-16,4 20 3 0,-1-4-3 0,-3-16 7 16,0 0-7-16,2 12 7 0,-2-4-7 0,0-8-17 15,0 0 17-15,0 7-16 0,-2-4 16 0,2-3-103 16,0 0 103-16,-3 0-102 0,-2 0 102 0,5 0-164 15,0 0 164-15,-7-6-163 0,0-3 163 0,-7-3-526 16</inkml:trace>
  <inkml:trace contextRef="#ctx0" brushRef="#br1" timeOffset="-82695.05">26830 9381 583 0,'0'0'0'0,"11"10"0"15,11 2 0-15,-22-12 110 0,0 0-110 0,4 0 110 16,-9-8-110-16,5 8 93 0,0 0-93 0,0-4 93 16,1 1-93-16,-1 3 75 0,0 0-75 0,13 3 75 15,9 1-75-15,-22-4 74 0,0 0-74 0,26 8 75 16,9 4-75-16,-35-12 43 0,0 0-43 0,39 12 44 16,4 4-44-16,-43-16 13 0,0 0-13 0,44 7 14 15,-1-2-14-15,-43-5 3 0,0 0-3 0,40 3 4 16,0-3-4-16,-40 0-82 0,0 0 82 0,25 0-81 15,-10 0 81-15,25-3-855 0</inkml:trace>
  <inkml:trace contextRef="#ctx0" brushRef="#br1" timeOffset="-82065.86">26585 11630 639 0,'0'0'0'0,"0"0"0"0,0 0 0 0,0 0 138 15,0 0-138-15,0 0 139 0,0 0-139 0,0 0 124 16,0 0-124-16,0 0 124 0,28-3-124 0,-28 3 113 16,0 0-113-16,22 0 113 0,8 0-113 0,-30 0 68 0,0 0-68 15,35 0 69-15,5 3-69 0,-40-3 34 0,0 0-34 16,45 6 34-16,7-1-34 0,-52-5 35 0,0 0-35 16,56 3 36-16,5 1-36 0,-61-4 13 0,0 0-13 0,57 0 13 15,1-4-13-15,-58 4-70 0,0 0 70 0,50-8-70 16,-2-4 70-16,-48 12-94 0,0 0 94 0,97-21-993 15,-194 42 993-15</inkml:trace>
  <inkml:trace contextRef="#ctx0" brushRef="#br1" timeOffset="-77920.56">28605 6594 113 0,'0'0'0'0,"-12"-5"0"15,-9-6 0-15,21 11 2 0,0 0-2 0,-21-8 3 16,-3-4-3-16,24 12 8 0,0 0-8 0,-31-12 8 16,-4 0-8-16,35 12 8 0,0 0-8 0,-37-12 9 15,-3-2-9-15,40 14 44 0,0 0-44 0,-42-12 44 16,1 0-44-16,41 12 76 0,0 0-76 0,-44-5 76 16,-1 2-76-16,45 3 58 0,0 0-58 0,-49 0 59 0,-2 3-59 15,51-3 13-15,0 0-13 0,-55 12 13 16,-10 0-13-16,65-12 5 0,0 0-5 0,-78 19 5 0,-11 5-5 15,89-24-2-15,0 0 2 0,-73 19-2 0,5-2 2 0,68-17-3 16,0 0 3-16,-65 19-3 0,6-2 3 16,59-17-8-16,0 0 8 0,-49 19-7 0,9 0 7 0,40-19-1 15,0 0 1-15,-43 23-1 0,-1 5 1 0,44-28 0 16,0 0 0-16,-42 27 0 0,2 6 0 0,40-33 13 16,0 0-13-16,-47 43 13 0,-3 5-13 0,50-48 17 15,0 0-17-15,-38 39 17 0,8-5-17 0,30-34 4 16,0 0-4-16,-30 40 4 0,6-1-4 0,24-39 8 15,0 0-8-15,-25 40 8 0,5-1-8 0,20-39 0 0,0 0 0 16,-21 44 1-16,3 3-1 0,18-47 2 0,0 0-2 16,-14 51 3-16,4 1-3 0,10-52 1 0,0 0-1 15,-5 66 2-15,3 13-2 0,2-79 4 0,0 0-4 0,7 64 5 16,9-3-5-16,-16-61 2 0,0 0-2 0,13 43 3 16,5-16-3-16,-18-27 5 0,0 0-5 0,21 33 5 15,1-6-5-15,-22-27 7 0,0 0-7 0,23 28 7 16,0-1-7-16,-23-27 22 0,0 0-22 0,22 31 23 15,3 2-23-15,-25-33 13 0,0 0-13 0,26 32 13 16,2 2-13-16,-28-34 18 0,0 0-18 0,31 31 18 16,6 2-18-16,-37-33 44 0,0 0-44 0,42 27 45 15,6-5-45-15,-48-22 54 0,0 0-54 0,51 21 55 16,3-2-55-16,-54-19 37 0,0 0-37 0,56 17 38 16,3-5-38-16,-59-12 29 0,0 0-29 0,73 10 29 15,12 1-29-15,-85-11 15 0,0 0-15 0,77 10 16 0,0-2-16 16,-77-8 29-16,0 0-29 0,68 7 29 0,-4-5-29 15,-64-2 11-15,0 0-11 0,66-2 11 0,2-5-11 16,-68 7 5-16,0 0-5 0,75-12 6 0,4-10-6 0,-79 22 33 16,0 0-33-16,71-29 34 0,-3-14-34 0,-68 43 24 15,0 0-24-15,63-48 25 0,-6-7-25 0,-57 55 24 16,0 0-24-16,59-66 25 0,-1-10-25 0,-58 76 57 16,0 0-57-16,54-77 57 0,-2-3-57 0,-52 80 64 15,0 0-64-15,37-74 64 0,-11-1-64 0,-26 75 40 16,0 0-40-16,15-74 41 0,-9 2-41 0,-6 72-52 15,0 0 52-15,-9-67-52 0,-14 4 52 0,23 63-103 16,0 0 103-16,-43-55-102 0,-20 7 102 0,-43-53-955 0</inkml:trace>
  <inkml:trace contextRef="#ctx0" brushRef="#br1" timeOffset="-76344.18">25470 10265 751 0,'0'0'0'0,"7"5"0"16,3 2 0-16,-10-7 61 0,0 0-61 0,4 3 61 15,-3-1-61-15,-1-2 40 0,0 0-40 0,0 0 40 0,0 0-40 16,0 0 22-16,0 0-22 0,-3 4 23 0,-4-1-23 16,7-3 7-16,0 0-7 0,-5 7 7 0,-2 1-7 15,7-8 8-15,0 0-8 0,-9 14 9 0,0 5-9 0,9-19 15 16,0 0-15-16,-7 31 16 0,0 8-16 0,7-39 15 16,0 0-15-16,0 45 15 0,0 4-15 0,0-49-1 15,0 0 1-15,0 55-1 0,4 9 1 0,-4-64-1 16,0 0 1-16,2 63-1 0,1 7 1 0,-3-70 0 15,0 0 0-15,2 88 0 0,0 13 0 0,-2-101 0 16,0 0 0-16,1 91 0 0,1-1 0 0,-2-90 0 16,0 0 0-16,0 76 0 0,0-9 0 0,0-67 0 15,0 0 0-15,0 44 0 0,-2-17 0 0,2-27 1 0,0 0-1 16,-1 28 2-16,1-6-2 0,0-22-1 0,0 0 1 16,0 16-1-16,1-4 1 0,-1-12-140 0,0 0 140 15,2 8-140-15,0-1 140 0,1 5-511 0</inkml:trace>
  <inkml:trace contextRef="#ctx0" brushRef="#br1" timeOffset="-75954.49">24963 11432 662 0,'0'0'0'0,"12"-2"0"0,11-1 0 15,-23 3 62-15,0 0-62 0,12 0 63 0,-5 3-63 0,-7-3 64 16,0 0-64-16,12 12 64 0,4 3-64 16,-16-15 36-16,0 0-36 0,21 16 37 0,6 1-37 0,-27-17 33 15,0 0-33-15,32 15 34 0,4-3-34 0,-36-12 21 16,0 0-21-16,37 11 21 0,3-4-21 0,-40-7 19 15,0 0-19-15,38 6 20 0,1 1-20 0,-39-7 9 16,0 0-9-16,38 2 10 0,0-2-10 0,-38 0 26 16,0 0-26-16,39 2 26 0,-1 1-26 0,-38-3 19 15,0 0-19-15,35 5 20 0,1-5-20 0,-36 0 16 0,0 0-16 16,35 5 17-16,-2 4-17 0,-33-9 18 0,0 0-18 16,32 8 18-16,-3 1-18 0,-29-9-56 0,0 0 56 15,21 9-56-15,-5-3 56 0,-16-6-108 0,0 0 108 0,-7 9-107 16,-16-4 107-16,-6 9-655 0</inkml:trace>
  <inkml:trace contextRef="#ctx0" brushRef="#br1" timeOffset="-73626.61">29055 7486 102 0,'0'0'0'0,"7"0"0"16,3 0 0-16,-10 0 52 0,0 0-52 0,18 0 53 0,4-3-53 15,-22 3 57-15,0 0-57 0,30 0 58 0,7 0-58 16,-37 0 56-16,0 0-56 0,40 0 57 0,7-3-57 15,-47 3 58-15,0 0-58 0,49 0 58 0,1 0-58 0,-50 0 39 16,0 0-39-16,54 3 40 0,4 0-40 0,-58-3 52 16,0 0-52-16,61 2 53 0,3 0-53 0,-64-2 30 15,0 0-30-15,66 2 30 0,4 1-30 0,-70-3 25 16,0 0-25-16,80 0 26 0,9 0-26 0,-89 0 16 16,0 0-16-16,76 3 17 0,-2 6-17 0,-74-9 18 15,0 0-18-15,62 12 18 0,-6 3-18 0,-56-15 33 16,0 0-33-16,42 12 34 0,-12-1-34 0,-30-11 10 0,0 0-10 15,27 8 11-15,-6 1-11 0,-21-9 20 0,0 0-20 16,18 5 20-16,-4-3-20 0,-14-2 8 0,0 0-8 0,8-2 9 16,-2-3-9-16,-6 5-140 0,0 0 140 0,-2-9-139 15,-5-1 139-15,7 10-143 0,0 0 143 0,-18-9-142 16,-9 1 142-16,-19-8-277 0</inkml:trace>
  <inkml:trace contextRef="#ctx0" brushRef="#br1" timeOffset="-73101">28727 7539 124 0,'0'0'0'0,"13"6"0"0,9 2 0 0,-22-8 89 16,0 0-89-16,12 5 89 0,-3 4-89 0,-9-9 77 15,0 0-77-15,12 22 77 0,1 9-77 0,-13-31 70 16,0 0-70-16,15 33 71 0,3 3-71 0,-18-36 51 0,0 0-51 15,21 34 52-15,1 2-52 0,-22-36 33 0,0 0-33 16,23 27 34-16,1-8-34 0,-24-19 15 0,0 0-15 16,21 14 15-16,0-7-15 0,-21-7 19 0,0 0-19 0,17 0 20 15,-1-6-20-15,-16 6 8 0,0 0-8 0,9-10 8 16,-6-2-8-16,-3 12 25 0,0 0-25 0,-1-19 26 16,-5-1-26-16,6 20 6 0,0 0-6 0,-12-24 6 15,-3-4-6-15,15 28-24 0,0 0 24 0,-23-30-23 16,-3-1 23-16,26 31-72 0,0 0 72 0,-26-33-72 15,-2 1 72-15,28 32-69 0,0 0 69 0,-23-28-68 16,4 1 68-16,19 27-51 0,0 0 51 0,-12-24-50 16,7 5 50-16,5 19 14 0,0 0-14 0,8-21 15 15,13 6-15-15,-21 15 58 0,0 0-58 0,33-19 58 16,13 0-58-16,-46 19 37 0,0 0-37 0,62-24 37 16,17-3-37-16,-79 27-81 0,0 0 81 0,97-48-80 0,20-15 80 15,97-52-328-15</inkml:trace>
  <inkml:trace contextRef="#ctx0" brushRef="#br1" timeOffset="-45911.52">20193 9208 1199 0,'40'15'0'0,"-40"-15"-434"0,0 0 434 0,68 14-434 16,28 2 434-16,64 13-80 0</inkml:trace>
  <inkml:trace contextRef="#ctx0" brushRef="#br1" timeOffset="-44217.23">20634 9169 684 0,'0'0'0'0,"10"-5"0"0,7-7 0 16,-17 12 115-16,0 0-115 0,21-11 116 0,7 1-116 0,-28 10 82 15,0 0-82-15,28-3 82 0,3-1-82 0,-31 4 34 16,0 0-34-16,35 0 35 0,0 5-35 0,-35-5 0 15,0 0 0-15,38 7 0 0,4 2 0 0,-42-9 20 16,0 0-20-16,46 8 20 0,1 3-20 0,-47-11 21 16,0 0-21-16,47 8 21 0,-2 2-21 0,-45-10 25 15,0 0-25-15,44 16 26 0,-4 1-26 0,-40-17 22 16,0 0-22-16,36 22 23 0,-4 6-23 0,-32-28 25 16,0 0-25-16,27 32 26 0,-7 8-26 0,-20-40 14 0,0 0-14 15,19 42 15-15,-7 3-15 0,-12-45 18 0,0 0-18 16,12 51 19-16,-1 4-19 0,-11-55 15 0,0 0-15 15,8 58 15-15,-3 6-15 0,-5-64 16 0,0 0-16 0,6 77 17 16,-1 15-17-16,-5-92 25 0,0 0-25 0,3 89 26 16,-1 2-26-16,-2-91 37 0,0 0-37 0,4 91 37 15,-4 3-37-15,0-94 54 0,0 0-54 0,-4 94 54 16,2-1-54-16,2-93 48 0,0 0-48 0,-1 94 48 16,-1 2-48-16,2-96 44 0,0 0-44 0,0 96 44 15,0 2-44-15,0-98 36 0,0 0-36 0,2 92 36 16,5-3-36-16,-7-89 15 0,0 0-15 0,1 86 16 15,1 1-16-15,-2-87 21 0,0 0-21 0,2 84 21 16,1-1-21-16,-3-83 8 0,0 0-8 0,6 82 8 16,-1-7-8-16,-5-75 9 0,0 0-9 0,2 81 10 0,-1 3-10 15,-1-84 8-15,0 0-8 0,2 78 8 16,0 1-8-16,-2-79 8 0,0 0-8 0,7 77 8 16,1-3-8-16,-8-74 1 0,0 0-1 0,7 77 1 0,4-2-1 15,-11-75 7-15,0 0-7 0,9 74 8 0,-1 1-8 16,-8-75 0-16,0 0 0 0,7 67 1 0,4-3-1 0,-11-64 3 15,0 0-3-15,8 58 3 0,1-2-3 0,-9-56 0 16,0 0 0-16,5 43 0 0,-1-10 0 0,-4-33-1 16,0 0 1-16,3 29 0 0,1-5 0 0,-4-24 0 15,0 0 0-15,0 24 0 0,0-5 0 0,0-19 0 16,0 0 0-16,0 17 0 0,-4-2 0 0,4-15 0 16,0 0 0-16,-1 12 0 0,-3-1 0 0,4-11 0 15,0 0 0-15,-5 12 0 0,-2-2 0 0,7-10 0 16,0 0 0-16,-9 10 0 0,-1-1 0 0,10-9 0 0,0 0 0 15,-14 7 0-15,0-2 0 0,14-5 4 0,0 0-4 0,-19 3 5 16,-2-3-5-16,21 0 7 0,0 0-7 16,-23 0 8-16,-1-7-8 0,24 7 3 0,0 0-3 0,-26-3 4 15,-4-2-4-15,30 5 2 0,0 0-2 0,-28-4 3 16,0 1-3-16,28 3 5 0,0 0-5 0,-36-2 5 16,-6 2-5-16,42 0 2 0,0 0-2 0,-42-3 2 15,-3 3-2-15,45 0 1 0,0 0-1 0,-39 0 2 16,3 3-2-16,36-3 0 0,0 0 0 0,-35 0 0 15,0 0 0-15,35 0 1 0,0 0-1 0,-29 2 1 16,4 1-1-16,25-3 0 0,0 0 0 0,-22 7 1 16,-3-3-1-16,25-4 0 0,0 0 0 0,-19 5 0 15,3 2 0-15,16-7 0 0,0 0 0 0,-14 6 0 16,4 0 0-16,10-6-1 0,0 0 1 0,-9 6 0 0,4 3 0 16,5-9 0-16,0 0 0 0,-5 9 0 0,5 1 0 15,0-10-2-15,0 0 2 0,5 12-2 0,5 5 2 16,-10-17-5-16,0 0 5 0,13 12-5 0,2 3 5 0,-15-15-1 15,0 0 1-15,16 16 0 0,3-4 0 0,-19-12-3 16,0 0 3-16,21 7-3 0,0-1 3 0,-21-6-2 16,0 0 2-16,23 6-1 0,-1-3 1 0,-22-3-2 15,0 0 2-15,26 2-1 0,-1-2 1 0,-25 0-4 16,0 0 4-16,26-2-3 0,0-1 3 0,-26 3-1 16,0 0 1-16,23-6 0 0,-1 0 0 0,-22 6-2 15,0 0 2-15,19-7-1 0,-3-5 1 0,-16 12 0 16,0 0 0-16,14-19 0 0,-2-3 0 0,-12 22 1 0,0 0-1 15,9-26 1-15,3-5-1 0,-12 31 3 0,0 0-3 16,5-36 4-16,1-12-4 0,-6 48 3 0,0 0-3 16,3-50 3-16,1-6-3 0,-4 56 2 0,0 0-2 0,1-55 2 15,1 0-2-15,-2 55 5 0,0 0-5 0,0-55 5 16,-2 1-5-16,2 54 2 0,0 0-2 0,-1-57 2 16,-3-1-2-16,4 58 5 0,0 0-5 0,-3-75 5 15,-3-11-5-15,6 86 3 0,0 0-3 0,-5-84 3 16,0-2-3-16,5 86 1 0,0 0-1 0,-3-92 2 15,-1-4-2-15,4 96 4 0,0 0-4 0,-2-91 5 16,4 2-5-16,-2 89 2 0,0 0-2 0,0-87 2 16,2 3-2-16,-2 84 1 0,0 0-1 0,2-83 2 15,1 1-2-15,-3 82 0 0,0 0 0 0,5-82 0 16,-3 7 0-16,-2 75 1 0,0 0-1 0,7-79 1 0,-2 3-1 16,-5 76 0-16,0 0 0 0,9-77 0 0,0-2 0 15,-9 79-2-15,0 0 2 0,10-75-1 0,4 3 1 16,-14 72-2-16,0 0 2 0,12-74-1 0,2-3 1 0,-14 77 0 15,0 0 0-15,12-77 0 0,2-3 0 0,-14 80-2 16,0 0 2-16,11-76-1 0,-3 4 1 0,-8 72-1 16,0 0 1-16,6-73-1 0,-1 3 1 0,-5 70-1 15,0 0 1-15,7-67-1 0,-5 3 1 0,-2 64-1 16,0 0 1-16,1-49 0 0,1 9 0 0,-2 40-1 16,0 0 1-16,-3-41 0 0,-3 0 0 0,6 41-1 15,0 0 1-15,-5-41 0 0,0 0 0 0,5 41 0 16,0 0 0-16,-7-46 0 0,-2 1 0 0,9 45-12 0,0 0 12 15,-12-43-12-15,-2 4 12 0,14 39-4 0,0 0 4 16,-17-36-3-16,-3 5 3 0,20 31-8 0,0 0 8 16,-27-27-7-16,-6 3 7 0,33 24-8 0,0 0 8 0,-35-23-8 15,-4 3 8-15,39 20-3 0,0 0 3 0,-36-21-3 16,-1 2 3-16,37 19-12 0,0 0 12 0,-38-20-12 16,0 1 12-16,38 19-4 0,0 0 4 0,-39-19-3 15,1 2 3-15,38 17-20 0,0 0 20 0,-42-19-19 16,-2-1 19-16,44 20-3 0,0 0 3 0,-47-19-3 15,0 2 3-15,47 17-7 0,0 0 7 0,-50-18-7 16,-1 5 7-16,51 13-15 0,0 0 15 0,-48-16-14 16,2 1 14-16,46 15-1 0,0 0 1 0,-50-16-1 15,3 5 1-15,47 11-3 0,0 0 3 0,-47-16-3 16,0 2 3-16,47 14-2 0,0 0 2 0,-39-6-2 16,8-3 2-16,31 9 0 0,0 0 0 0,-26-3 0 0,7-1 0 15,19 4-1-15,0 0 1 0,-16 0-1 0,7 0 1 16,9 0-1-16,0 0 1 0,0 4-1 0,2 1 1 15,-2-5-8-15,0 0 8 0,19 10-8 0,11 2 8 0,-30-12-9 16,0 0 9-16,33 14-8 0,10 3 8 0,-43-17-1 16,0 0 1-16,46 20-1 0,6 4 1 0,-52-24-3 15,0 0 3-15,52 24-3 0,6 4 3 0,-58-28-6 16,0 0 6-16,59 27-5 0,5 1 5 0,-64-28-111 16,0 0 111-16,70 30-110 0,7 3 110 0,-77-33-118 15,0 0 118-15,148 60-1110 0,-296-120 1110 0</inkml:trace>
  <inkml:trace contextRef="#ctx0" brushRef="#br1" timeOffset="-39966.94">19465 13717 908 0,'0'0'0'0,"-2"0"0"0,-3-3 0 0,5 3 89 16,0 0-89-16,-4-7 89 0,-1-5-89 0,5 12 59 15,0 0-59-15,-5-9 59 0,3 1-59 0,2 8 28 16,0 0-28-16,-9-7 28 0,1 2-28 0,8 5 1 16,0 0-1-16,-20-6 2 0,-6 0-2 0,26 6 5 15,0 0-5-15,-31-9 5 0,-2-1-5 0,33 10 13 0,0 0-13 16,-39-12 14-16,1 0-14 0,38 12 15 0,0 0-15 0,-38-17 15 15,-6 0-15-15,44 17 50 0,0 0-50 16,-43-16 51-16,-1 1-51 0,44 15 39 0,0 0-39 0,-49-14 39 16,-5-3-39-16,54 17 5 0,0 0-5 0,-54-17 5 15,-3-4-5-15,57 21 30 0,0 0-30 0,-54-19 30 16,0-1-30-16,54 20 17 0,0 0-17 0,-68-24 17 16,-5-2-17-16,73 26 35 0,0 0-35 0,-75-19 35 15,2 6-35-15,73 13 6 0,0 0-6 0,-68-9 6 16,2 4-6-16,66 5 2 0,0 0-2 0,-53-4 2 15,13 4-2-15,40 0 27 0,0 0-27 0,-43 2 27 16,3 2-27-16,40-4 1 0,0 0-1 0,-46 5 2 16,-1 0-2-16,47-5 5 0,0 0-5 0,-49 10 6 0,1 2-6 15,48-12 15-15,0 0-15 0,-49 19 15 0,2 5-15 16,47-24 0-16,0 0 0 0,-52 39 0 0,-4 11 0 16,56-50 0-16,0 0 0 0,-47 51 0 0,5 6 0 0,42-57 0 15,0 0 0-15,-40 62 1 0,3 1-1 0,37-63 0 16,0 0 0-16,-33 70 0 0,2-1 0 0,31-69 2 15,0 0-2-15,-26 70 3 0,0 0-3 0,26-70 0 16,0 0 0-16,-21 74 0 0,3 0 0 0,18-74 0 16,0 0 0-16,-15 82 0 0,1 3 0 0,14-85-1 15,0 0 1-15,-11 86 0 0,6 0 0 0,5-86-7 16,0 0 7-16,-5 84-7 0,1-5 7 0,4-79-4 16,0 0 4-16,0 75-4 0,0-5 4 0,0-70 1 0,0 0-1 15,11 69 2-15,8-4-2 0,-19-65 2 0,0 0-2 16,26 65 2-16,9 0-2 0,-35-65 2 0,0 0-2 15,38 67 3-15,8 1-3 0,-46-68 18 0,0 0-18 0,43 69 19 16,8-2-19-16,-51-67 0 0,0 0 0 0,59 70 1 16,7 2-1-16,-66-72 3 0,0 0-3 0,75 72 4 15,7 0-4-15,-82-72 6 0,0 0-6 0,82 67 6 16,-2-4-6-16,-80-63 0 0,0 0 0 0,87 55 1 16,4-9-1-16,-91-46 0 0,0 0 0 0,88 38 1 15,3-9-1-15,-91-29 6 0,0 0-6 0,85 22 6 16,-1-8-6-16,-84-14 0 0,0 0 0 0,82 7 1 15,0-7-1-15,-82 0 0 0,0 0 0 0,78-7 1 16,-6-5-1-16,-72 12 3 0,0 0-3 0,69-22 3 16,-1-8-3-16,-68 30 18 0,0 0-18 0,68-42 18 15,0-13-18-15,-68 55 38 0,0 0-38 0,63-64 38 0,-2-11-38 16,-61 75 12-16,0 0-12 0,49-77 13 0,-8-4-13 16,-41 81 32-16,0 0-32 0,33-87 32 0,-8-9-32 15,-25 96 18-15,0 0-18 0,17-98 18 0,-8-4-18 0,-9 102 10 16,0 0-10-16,7-105 11 0,-4-3-11 0,-3 108 35 15,0 0-35-15,-1-108 35 0,-6-3-35 0,7 111 10 16,0 0-10-16,-16-105 10 0,-8 3-10 0,24 102 20 16,0 0-20-16,-40-96 20 0,-20 5-20 0,60 91 3 15,0 0-3-15,-71-82 4 0,-14 8-4 0,85 74 22 16,0 0-22-16,-96-63 22 0,-12 8-22 0,108 55 0 16,0 0 0-16,-115-46 1 0,-7 6-1 0,122 40-209 0,0 0 209 15,-131-22-208-15,-7 15 208 0,-130-22-1309 16</inkml:trace>
  <inkml:trace contextRef="#ctx0" brushRef="#br1" timeOffset="-35329.13">32922 9049 180 0,'0'0'0'0,"0"0"78"0,0 0-78 0,-5 17 78 15,-5 17-78-15,10-34 66 0,0 0-66 0,-7 36 67 0,0 7-67 16,7-43 62-16,0 0-62 0,-11 51 62 16,1 4-62-16,10-55 59 0,0 0-59 0,-11 64 59 0,-1 6-59 15,12-70 50-15,0 0-50 0,-10 91 51 0,-1 15-51 16,11-106 43-16,0 0-43 0,-7 109 44 0,2 10-44 0,5-119 19 16,0 0-19-16,-3 111 20 0,-1-1-20 0,4-110 20 15,0 0-20-15,0 108 20 0,4 3-20 0,-4-111 9 16,0 0-9-16,7 99 9 0,1-4-9 0,-8-95 9 15,0 0-9-15,6 85 10 0,-5-1-10 0,-1-84 8 16,0 0-8-16,-5 75 8 0,-4-3-8 0,9-72 15 16,0 0-15-16,-15 69 15 0,-6-4-15 0,21-65 8 15,0 0-8-15,-23 65 8 0,-3 0-8 0,26-65 9 16,0 0-9-16,-23 58 9 0,2-4-9 0,21-54 8 0,0 0-8 16,-12 32 8-16,7-16-8 0,5-16 1 0,0 0-1 15,-5 12 1-15,1-9-1 0,4-3 3 0,0 0-3 16,-3-3 3-16,-1-13-3 0,4 16 0 0,0 0 0 0,-3-31 0 15,-1-10 0-15,4 41-1 0,0 0 1 0,-1-44 0 16,-1-9 0-16,2 53-1 0,0 0 1 0,0-60-1 16,0-9 1-16,0 69-1 0,0 0 1 0,3-92-1 15,3-18 1-15,-6 110-4 0,0 0 4 0,7-110-3 16,3-1 3-16,-10 111-6 0,0 0 6 0,9-110-6 16,-2 1 6-16,-7 109-3 0,0 0 3 0,7-103-3 15,-2 3 3-15,-5 100-2 0,0 0 2 0,7-94-2 16,0 5 2-16,-7 89-5 0,0 0 5 0,7-85-5 15,0 1 5-15,-7 84-6 0,0 0 6 0,10-88-6 16,4-1 6-16,-14 89-3 0,0 0 3 0,16-87-3 0,3-4 3 16,-19 91 0-16,0 0 0 0,14-82 0 0,-2 6 0 15,-12 76 0-15,0 0 0 0,12-66 0 0,2 7 0 16,-14 59 0-16,0 0 0 0,9-41 1 0,-4 14-1 0,-5 27 1 16,0 0-1-16,4-16 1 0,-3 13-1 0,-1 3 3 15,0 0-3-15,4 2 4 0,-1 8-4 0,-3-10 6 16,0 0-6-16,4 27 7 0,-2 9-7 0,-2-36 7 15,0 0-7-15,-2 55 8 0,-2 15-8 0,4-70 15 16,0 0-15-16,-7 112 15 0,-3 30-15 0,10-142 8 16,0 0-8-16,-10 152 8 0,-3 21-8 0,13-173 3 15,0 0-3-15,-17 167 4 0,-2 4-4 0,19-171 3 0,0 0-3 16,-19 163 3-16,1-2-3 0,18-161 10 16,0 0-10-16,-21 137 10 0,0-11-10 0,21-126-141 0,0 0 141 15,-15 83-141-15,4-37 141 0,11-46-104 0,0 0 104 16,-26 130-470-16,52-260 470 0</inkml:trace>
  <inkml:trace contextRef="#ctx0" brushRef="#br1" timeOffset="-11863.3">27198 264 438 0,'0'0'0'0,"0"0"8"0,0 0-8 0,9 0 8 16,5 2-8-16,-14-2 40 0,0 0-40 0,10 0 40 15,-1 0-40-15,-9 0 45 0,0 0-45 0,7 0 46 16,0 0-46-16,-7 0 57 0,0 0-57 0,3 0 58 16,1 0-58-16,-4 0 55 0,0 0-55 0,0 0 56 15,3 3-56-15,-3-3 46 0,0 0-46 0,0 0 46 16,0 0-46-16,0 0 49 0,0 0-49 0,0 0 49 15,-3 0-49-15,3 0 47 0,0 0-47 0,-7 3 48 16,-6 1-48-16,13-4 42 0,0 0-42 0,-19 5 42 0,-7-2-42 16,26-3 11-16,0 0-11 0,-29 6 11 0,-5 0-11 15,34-6 13-15,0 0-13 0,-38 7 14 0,-5-2-14 16,43-5 16-16,0 0-16 0,-44 7 17 0,-3-2-17 0,47-5 22 16,0 0-22-16,-49 11 22 0,-1-3-22 0,50-8 38 15,0 0-38-15,-49 12 39 0,0 0-39 0,49-12 31 16,0 0-31-16,-52 12 31 0,-4 0-31 0,56-12 33 15,0 0-33-15,-56 9 33 0,1 1-33 0,55-10 13 16,0 0-13-16,-49 9 14 0,3-3-14 0,46-6 21 16,0 0-21-16,-43 6 21 0,1-3-21 0,42-3 33 15,0 0-33-15,-35 3 33 0,6 3-33 0,29-6 18 16,0 0-18-16,-33 3 18 0,-2 0-18 0,35-3 11 0,0 0-11 16,-32 9 11-16,1 3-11 0,31-12 18 0,0 0-18 15,-26 12 19-15,1 3-19 0,25-15 8 0,0 0-8 16,-22 24 8-16,3 7-8 0,19-31 0 0,0 0 0 0,-16 33 0 15,6 6 0-15,10-39 1 0,0 0-1 0,-9 46 1 16,5 6-1-16,4-52 0 0,0 0 0 0,-3 55 1 16,-1 3-1-16,4-58 2 0,0 0-2 0,-3 80 3 15,1 15-3-15,2-95 5 0,0 0-5 0,-3 89 6 16,-1 1-6-16,4-90 0 0,0 0 0 0,-2 88 0 16,2-2 0-16,0-86 0 0,0 0 0 0,0 78 1 15,2-2-1-15,-2-76 2 0,0 0-2 0,0 82 2 16,-2 0-2-16,2-82 0 0,0 0 0 0,-3 88 0 15,-4 2 0-15,7-90 1 0,0 0-1 0,-3 89 2 16,1 2-2-16,2-91 10 0,0 0-10 0,-5 96 10 16,-1 9-10-16,6-105 3 0,0 0-3 0,-5 99 4 15,0-1-4-15,5-98 3 0,0 0-3 0,-4 90 3 0,3-2-3 16,1-88 10-16,0 0-10 0,-2 87 11 0,2 2-11 0,0-89 22 16,0 0-22-16,0 82 23 0,0 2-23 0,0-84 13 15,0 0-13-15,-4 83 14 0,-1-1-14 0,5-82 18 16,0 0-18-16,-2 82 19 0,-3 2-19 0,5-84 15 15,0 0-15-15,-2 79 15 0,1 3-15 0,1-82 26 16,0 0-26-16,3 74 26 0,2 1-26 0,-5-75 2 16,0 0-2-16,7 70 3 0,0-1-3 0,-7-69 7 15,0 0-7-15,7 70 7 0,2-6-7 0,-9-64 8 16,0 0-8-16,9 66 8 0,-1 1-8 0,-8-67 0 0,0 0 0 16,9 70 1-16,0-3-1 0,-9-67 3 0,0 0-3 15,7 67 3-15,0-7-3 0,-7-60-1 0,0 0 1 16,5 62 0-16,0-2 0 0,-5-60-1 0,0 0 1 0,6 54-1 15,-3-6 1-15,-3-48-9 0,0 0 9 0,3 62-8 16,-1 7 8-16,-2-69-4 0,0 0 4 0,0 54-4 16,-3-7 4-16,3-47-3 0,0 0 3 0,-5 63-2 15,-1 11 2-15,6-74-11 0,0 0 11 0,-7 68-10 16,0-1 10-16,7-67-8 0,0 0 8 0,-5 51-8 16,3-8 8-16,2-43-9 0,0 0 9 0,-3 40-8 15,1-1 8-15,2-39-4 0,0 0 4 0,-2 43-3 16,1 1 3-16,1-44 0 0,0 0 0 0,-2 50 0 15,-2-2 0-15,4-48-2 0,0 0 2 0,-3 51-1 16,1 1 1-16,2-52-2 0,0 0 2 0,-3 46-1 16,-1-6 1-16,4-40-9 0,0 0 9 0,-3 36-8 0,3-2 8 15,0-34-1-15,0 0 1 0,-4 29-1 0,4-3 1 16,0-26-8-16,0 0 8 0,4 24-8 0,-2-4 8 16,-2-20-15-16,0 0 15 0,5 16-14 0,2-4 14 0,-7-12-4 15,0 0 4-15,10 12-3 0,2-9 3 0,-12-3-13 16,0 0 13-16,14 3-13 0,4-3 13 0,-18 0-4 15,0 0 4-15,15 0-3 0,3-6 3 0,-18 6-13 16,0 0 13-16,19-4-12 0,2-1 12 0,-21 5-15 16,0 0 15-16,24-3-15 0,1-4 15 0,-25 7 0 15,0 0 0-15,26-2 0 0,0 2 0 0,-26 0-1 16,0 0 1-16,31 0-1 0,4 0 1 0,-35 0-4 16,0 0 4-16,40 2-3 0,7 5 3 0,-47-7 0 0,0 0 0 15,51 5 1-15,3 5-1 0,-54-10 7 0,0 0-7 16,54 5 7-16,3 2-7 0,-57-7 4 0,0 0-4 15,56 0 4-15,0 0-4 0,-56 0 7 0,0 0-7 0,55 0 8 16,0 0-8-16,-55 0 0 0,0 0 0 0,48 0 1 16,-4-3-1-16,-44 3 2 0,0 0-2 0,35 3 3 15,-6-3-3-15,-29 0-99 0,0 0 99 0,19-3-99 16,-6-3 99-16,-13 6-118 0,0 0 118 0,-13-12-117 16,-18-3 117-16,-12-12-1002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9:51:42.7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8650 673 617 0,'0'0'0'0,"0"0"97"0,0 0-97 0,0 5 97 15,-4 4-97-15,4-9 69 0,0 0-69 0,-3 10 69 16,3-1-69-16,0-9 57 0,0 0-57 0,3 19 58 0,1 5-58 15,-4-24 40-15,0 0-40 0,0 36 40 0,5 6-40 16,-5-42 51-16,0 0-51 0,0 52 51 0,3 6-51 16,-3-58 30-16,0 0-30 0,0 63 30 0,2 1-30 0,-2-64 26 15,0 0-26-15,2 67 26 0,-2-1-26 0,0-66 40 16,0 0-40-16,0 79 40 0,0 7-40 0,0-86 13 16,0 0-13-16,-2 72 13 0,0-12-13 0,2-60 37 15,0 0-37-15,0 43 38 0,0-16-38 0,0-27 36 16,0 0-36-16,0 22 37 0,4-5-37 0,-4-17 7 15,0 0-7-15,5 11 8 0,4-6-8 0,-9-5 32 16,0 0-32-16,8-9 32 0,5-6-32 0,-13 15-56 16,0 0 56-16,12-27-55 0,-2-13 55 0,-10 40-117 0,0 0 117 15,12-51-116-15,1-11 116 0,11-49-922 0</inkml:trace>
  <inkml:trace contextRef="#ctx0" brushRef="#br0" timeOffset="449.8">8573 824 415 0,'0'0'0'0,"0"0"36"0,0 0-36 0,0-5 36 16,5-5-36-16,-5 10 58 0,0 0-58 0,5-12 58 15,4 0-58-15,-9 12 58 0,0 0-58 0,12-16 58 16,4 1-58-16,-16 15 52 0,0 0-52 0,17-12 53 0,8-5-53 16,-25 17 33-16,0 0-33 0,29-7 34 0,8-2-34 15,-37 9 40-15,0 0-40 0,40 0 40 0,4 4-40 16,-44-4 33-16,0 0-33 0,41 8 34 0,6 8-34 0,-47-16 43 16,0 0-43-16,39 17 44 0,-1 8-44 0,-38-25 17 15,0 0-17-15,30 28 17 0,-6 1-17 0,-24-29 54 16,0 0-54-16,18 31 55 0,-10 0-55 0,-8-31 51 15,0 0-51-15,2 32 52 0,-4 4-52 0,2-36 37 16,0 0-37-16,-12 38 38 0,-2-2-38 0,14-36 18 16,0 0-18-16,-24 32 19 0,-9-4-19 0,33-28 30 15,0 0-30-15,-32 24 30 0,-4-2-30 0,36-22 18 0,0 0-18 16,-39 16 19-16,-1-1-19 0,40-15 18 0,0 0-18 16,-33 8 18-16,7-4-18 0,26-4 40 0,0 0-40 15,-24 5 40-15,8-5-40 0,16 0-42 0,0 0 42 0,-10 3-41 16,1 3 41-16,9-6-113 0,0 0 113 0,-4 10-112 15,4 2 112-15,-5 8-953 0</inkml:trace>
  <inkml:trace contextRef="#ctx0" brushRef="#br0" timeOffset="1922.08">9423 800 751 0,'0'9'0'0,"0"-9"72"0,0 0-72 0,4 30 72 0,-1 22-72 16,-3-52 65-16,0 0-65 0,5 67 65 0,4 18-65 16,-9-85 33-16,0 0-33 0,3 79 33 0,-1 5-33 15,-2-84 7-15,0 0-7 0,2 74 7 0,0-6-7 0,-2-68 26 16,0 0-26-16,-2 50 26 0,-2-14-26 0,4-36 12 15,0 0-12-15,-3 27 13 0,-2-6-13 0,5-21 10 16,0 0-10-16,-4 15 11 0,-1-4-11 0,5-11 17 16,0 0-17-16,-9 1 17 0,-1-2-17 0,10 1 8 15,0 0-8-15,-9-16 8 0,4-11-8 0,5 27 9 16,0 0-9-16,-5-40 9 0,5-9-9 0,0 49 8 16,0 0-8-16,1-52 8 0,3-8-8 0,-4 60 8 0,0 0-8 15,9-58 8-15,3-2-8 0,-12 60 3 0,0 0-3 16,12-58 4-16,5-2-4 0,-17 60 12 0,0 0-12 15,21-70 12-15,9-2-12 0,-30 72 8 0,0 0-8 0,19-50 8 16,0 21-8-16,-19 29 15 0,0 0-15 0,19-26 15 16,1 11-15-16,-20 15 15 0,0 0-15 0,17-5 15 15,4 8-15-15,-21-3 9 0,0 0-9 0,21 12 9 16,0 9-9-16,-21-21 9 0,0 0-9 0,17 24 10 16,1 10-10-16,-18-34 33 0,0 0-33 0,8 32 33 15,-2 8-33-15,-6-40 16 0,0 0-16 0,3 34 17 16,-6-1-17-16,3-33 11 0,0 0-11 0,-6 30 11 15,-8-2-11-15,14-28 41 0,0 0-41 0,-12 24 42 16,-5-5-42-16,17-19 11 0,0 0-11 0,-19 15 11 16,-2-3-11-16,21-12 7 0,0 0-7 0,-23 5 7 15,-7-5-7-15,30 0 15 0,0 0-15 0,-20-5 16 0,2-7-16 16,18 12 0-16,0 0 0 0,-9-10 1 0,2-2-1 16,7 12 0-16,0 0 0 0,4-4 0 0,8 8 0 15,-12-4 0-15,0 0 0 0,18 12 1 0,2 7-1 0,-20-19-2 16,0 0 2-16,30 31-2 0,3 4 2 0,-33-35 0 15,0 0 0-15,35 40 0 0,3 3 0 0,-38-43 0 16,0 0 0-16,33 39 0 0,-3-3 0 0,-30-36 0 16,0 0 0-16,26 31 0 0,-8-7 0 0,-18-24 6 15,0 0-6-15,15 20 7 0,-4-4-7 0,-11-16 4 16,0 0-4-16,7 12 4 0,-2-4-4 0,-5-8-102 16,0 0 102-16,5-1-102 0,2-11 102 0,-7 12-146 0,0 0 146 15,4-23-146-15,-3-13 146 0,6-23-835 0</inkml:trace>
  <inkml:trace contextRef="#ctx0" brushRef="#br0" timeOffset="2265.83">10132 855 875 0,'-2'3'0'0,"2"-3"113"0,0 0-113 0,-8 17 113 15,-5 11-113-15,13-28 102 0,0 0-102 0,-12 27 102 16,-2 7-102-16,14-34 63 0,0 0-63 0,-12 33 63 16,3 6-63-16,9-39 46 0,0 0-46 0,-10 40 46 15,5-1-46-15,5-39 18 0,0 0-18 0,0 43 19 0,3 5-19 16,-3-48 7-16,0 0-7 0,4 46 7 0,6-1-7 16,-10-45 34-16,0 0-34 0,16 43 35 0,7-4-35 15,-23-39 3-15,0 0-3 0,27 34 4 0,5-5-4 16,-32-29 9-16,0 0-9 0,36 23 10 0,8-6-10 0,-44-17 4 15,0 0-4-15,36 10 4 0,1-5-4 0,-37-5 2 16,0 0-2-16,33 0 3 0,0-8-3 0,-33 8 1 16,0 0-1-16,23-12 2 0,-2 0-2 0,-21 12-34 15,0 0 34-15,17-16-34 0,-5-3 34 0,-12 19-171 16,0 0 171-16,7-24-170 0,-1-3 170 0,2-24-855 16</inkml:trace>
  <inkml:trace contextRef="#ctx0" brushRef="#br0" timeOffset="2522.65">10024 663 695 0,'2'3'0'0,"-2"-3"105"0,0 0-105 16,7 4 106-16,7-8-106 0,-14 4 91 0,0 0-91 0,15 0 92 16,5-5-92-16,-20 5 75 0,0 0-75 0,27-3 75 15,8 3-75-15,-35 0 50 0,0 0-50 0,39 3 51 16,2 2-51-16,-41-5 55 0,0 0-55 0,39 7 55 15,-1 5-55-15,-38-12 32 0,0 0-32 0,33 9 33 16,-7 3-33-16,-26-12 40 0,0 0-40 0,21 8 40 16,-9 3-40-16,-12-11 24 0,0 0-24 0,9 5 25 15,-4-2-25-15,-5-3-89 0,0 0 89 0,4 4-88 0,-8-4 88 16,4 0-113-16,0 0 113 0,-17 0-112 0,-16-7 112 16,-18 2-844-16</inkml:trace>
  <inkml:trace contextRef="#ctx0" brushRef="#br0" timeOffset="2717.14">9965 939 796 0,'5'-5'0'0,"-5"5"99"16,0 0-99-16,4 12 100 0,1 8-100 0,-5-20 100 15,0 0-100-15,9 19 101 0,6-4-101 0,-15-15 61 16,0 0-61-16,26 16 61 0,4-4-61 0,-30-12 46 16,0 0-46-16,42 8 47 0,5-1-47 0,-47-7 41 15,0 0-41-15,47 0 42 0,7 0-42 0,-54 0 40 16,0 0-40-16,49-3 41 0,-4-4-41 0,-45 7-61 0,0 0 61 15,40-5-60-15,-3 1 60 0,-37 4-139 0,0 0 139 16,31-8-138-16,-1 1 138 0,32-5-789 0</inkml:trace>
  <inkml:trace contextRef="#ctx0" brushRef="#br0" timeOffset="3181.66">10984 803 740 0,'-3'6'0'16,"3"-6"115"-16,0 0-115 0,-9 6 116 0,-9 6-116 0,18-12 79 15,0 0-79-15,-15 9 80 0,4-2-80 0,11-7 68 16,0 0-68-16,-21 15 69 0,-7 9-69 0,28-24 36 16,0 0-36-16,-29 24 36 0,-2 4-36 0,31-28 24 15,0 0-24-15,-37 32 25 0,2 6-25 0,35-38 10 16,0 0-10-16,-33 41 10 0,2 5-10 0,31-46 18 16,0 0-18-16,-21 48 19 0,3 2-19 0,18-50 38 15,0 0-38-15,-8 51 39 0,8 4-39 0,0-55 36 16,0 0-36-16,12 53 36 0,10 0-36 0,-22-53 23 0,0 0-23 15,30 45 24-15,8-9-24 0,-38-36 19 0,0 0-19 16,42 26 20-16,5-9-20 0,-47-17 17 0,0 0-17 16,47 3 17-16,4-15-17 0,-51 12 9 0,0 0-9 0,47-12 9 15,-2-12-9-15,-45 24 9 0,0 0-9 0,44-26 10 16,-9-6-10-16,-35 32 0 0,0 0 0 0,33-36 0 16,-7-7 0-16,-26 43-120 0,0 0 120 0,24-39-119 15,-6-4 119-15,-18 43-211 0,0 0 211 0,20-43-211 16,-2-2 211-16,17-40-705 0</inkml:trace>
  <inkml:trace contextRef="#ctx0" brushRef="#br0" timeOffset="3392.1">11345 682 505 0,'0'0'0'0,"0"0"107"0,0 0-107 0,8 0 107 0,6 0-107 16,-14 0 122-16,0 0-122 0,12 8 122 0,1 4-122 15,-13-12 97-15,0 0-97 0,12 31 97 0,-3 15-97 16,-9-46 67-16,0 0-67 0,5 54 67 0,-2 12-67 0,-3-66 61 15,0 0-61-15,6 71 61 0,0 2-61 0,-6-73 46 16,0 0-46-16,4 88 46 0,1 11-46 0,-5-99 30 16,0 0-30-16,0 62 30 0,2-23-30 0,-2-39 9 15,0 0-9-15,0 24 9 0,-2-12-9 0,2-12-149 16,0 0 149-16,0-19-148 0,-5-20 148 0,1-18-868 16</inkml:trace>
  <inkml:trace contextRef="#ctx0" brushRef="#br0" timeOffset="3542.68">11345 348 1076 0,'1'12'0'0,"-1"-12"146"0,0 0-146 0,7 22 146 15,-1 7-146-15,-6-29 85 0,0 0-85 0,7 22 86 16,-2-4-86-16,-5-18 6 0,0 0-6 0,5 12 6 16,-2-2-6-16,-3-10-179 0,0 0 179 0,13 15-179 15,-1-3 179-15,14 16-790 0</inkml:trace>
  <inkml:trace contextRef="#ctx0" brushRef="#br0" timeOffset="4323.62">12008 803 583 0,'0'0'0'0,"0"0"93"0,0 0-93 0,-10-6 94 15,-9-3-94-15,19 9 94 0,0 0-94 0,-23-7 95 16,-3-1-95-16,26 8 102 0,0 0-102 0,-28-7 102 16,2 2-102-16,26 5 46 0,0 0-46 0,-30 3 47 15,1 2-47-15,29-5 51 0,0 0-51 0,-32 12 52 16,-1 4-52-16,33-16 32 0,0 0-32 0,-35 22 32 16,2 7-32-16,33-29 22 0,0 0-22 0,-29 34 23 15,3-1-23-15,26-33 27 0,0 0-27 0,-21 31 27 0,9-1-27 16,12-30 7-16,0 0-7 0,-6 30 8 0,12 0-8 15,-6-30 18-15,0 0-18 0,12 24 18 0,2-1-18 16,-14-23 22-16,0 0-22 0,24 17 23 0,6-5-23 0,-30-12 8 16,0 0-8-16,29 12 8 0,1-2-8 0,-30-10 10 15,0 0-10-15,33 9 10 0,2 3-10 0,-35-12 0 16,0 0 0-16,35 15 0 0,-1 4 0 0,-34-19-2 16,0 0 2-16,32 24-1 0,-3 5 1 0,-29-29-6 15,0 0 6-15,23 38-5 0,-7 1 5 0,-16-39-4 16,0 0 4-16,7 45-3 0,-9 4 3 0,2-49 0 15,0 0 0-15,-9 45 1 0,-8 1-1 0,17-46 32 16,0 0-32-16,-19 40 33 0,-2-8-33 0,21-32 35 0,0 0-35 16,-23 31 36-16,-3-11-36 0,26-20 23 0,0 0-23 15,-33 16 24-15,-5-9-24 0,38-7 11 0,0 0-11 16,-39-7 11-16,-6-10-11 0,45 17 6 0,0 0-6 0,-37-19 6 16,6-8-6-16,31 27-17 0,0 0 17 0,-21-21-17 15,7-1 17-15,14 22-87 0,0 0 87 0,-5-21-86 16,10 6 86-16,-5 15-222 0,0 0 222 0,16-12-222 15,10 3 222-15,12-10-785 0</inkml:trace>
  <inkml:trace contextRef="#ctx0" brushRef="#br0" timeOffset="4608.14">12393 988 628 0,'0'0'0'16,"0"0"120"-16,0 0-120 0,0 0 121 0,0 0-121 0,0 0 136 15,0 0-136-15,-5 16 137 0,-2 11-137 0,7-27 102 16,0 0-102-16,-5 40 103 0,-4 11-103 0,9-51 62 16,0 0-62-16,-7 67 62 0,2 8-62 0,5-75 60 15,0 0-60-15,-9 98 60 0,1 13-60 0,8-111 45 16,0 0-45-16,-9 95 46 0,2-5-46 0,7-90 6 15,0 0-6-15,-2 52 6 0,-1-21-6 0,3-31 0 0,0 0 0 16,0 15 0-16,0-18 0 0,0 3-200 0,0 0 200 16,0-21-199-16,3-17 199 0,-1-18-862 0</inkml:trace>
  <inkml:trace contextRef="#ctx0" brushRef="#br0" timeOffset="5029.01">12780 988 751 0,'0'0'0'0,"0"0"89"0,0 0-89 0,0 0 89 16,-2-3-89-16,2 3 91 0,0 0-91 0,0 0 91 16,0 0-91-16,0 0 62 0,0 0-62 0,-7 7 63 15,-1-2-63-15,8-5 63 0,0 0-63 0,-16 19 64 16,-1 5-64-16,17-24 56 0,0 0-56 0,-14 32 57 0,-4 8-57 15,18-40 57-15,0 0-57 0,-12 55 57 0,3 11-57 16,9-66 25-16,0 0-25 0,-5 71 26 0,10-1-26 16,-5-70 12-16,0 0-12 0,6 63 12 0,6-6-12 0,-12-57 18 15,0 0-18-15,14 43 19 0,7-12-19 0,-21-31 7 16,0 0-7-16,24 15 8 0,6-18-8 0,-30 3 9 16,0 0-9-16,22-16 9 0,3-16-9 0,-25 32 15 15,0 0-15-15,15-40 15 0,-1-3-15 0,-14 43 14 16,0 0-14-16,0-46 15 0,-8-2-15 0,8 48 25 15,0 0-25-15,-16-43 26 0,-7 4-26 0,23 39 37 16,0 0-37-16,-33-33 37 0,-5 2-37 0,38 31 0 16,0 0 0-16,-32-20 1 0,5 8-1 0,27 12 1 0,0 0-1 15,-27-7 2-15,1 10-2 0,26-3-89 0,0 0 89 16,-19 9-88-16,9 6 88 0,10-15-178 0,0 0 178 0,0 19-177 16,10 2 177-16,2 15-939 0</inkml:trace>
  <inkml:trace contextRef="#ctx0" brushRef="#br0" timeOffset="5284.33">13123 1018 1054 0,'-5'3'0'0,"5"-3"126"0,0 0-126 0,2 19 127 15,5 5-127-15,-7-24 86 0,0 0-86 0,3 27 86 16,4 4-86-16,-7-31 68 0,0 0-68 0,7 36 68 0,-2 7-68 15,-5-43 37-15,0 0-37 0,0 48 38 0,-1 7-38 16,1-55 15-16,0 0-15 0,-4 55 15 0,-3-4-15 16,7-51 22-16,0 0-22 0,-5 39 22 0,2-8-22 0,3-31 8 15,0 0-8-15,-6 21 8 0,3-6-8 0,3-15-8 16,0 0 8-16,-12 0-8 0,-2-19 8 0,14 19-170 16,0 0 170-16,-16-27-169 0,0-18 169 0,-13-25-967 15</inkml:trace>
  <inkml:trace contextRef="#ctx0" brushRef="#br0" timeOffset="5493.77">13076 1016 942 0,'6'5'0'0,"-6"-5"131"0,0 0-131 16,26 12 132-16,14 7-132 0,-40-19 109 0,0 0-109 16,43 15 109-16,3 1-109 0,-46-16 62 0,0 0-62 0,52 12 62 15,0-4-62-15,-52-8 34 0,0 0-34 0,49 7 34 16,-2-2-34-16,-47-5 38 0,0 0-38 0,35 4 38 15,-6-4-38-15,-29 0-1 0,0 0 1 0,25-9-1 16,-8-1 1-16,-17 10-127 0,0 0 127 0,14-16-126 16,-3-4 126-16,-11 20-172 0,0 0 172 0,8-31-172 15,-2-2 172-15,7-30-716 0</inkml:trace>
  <inkml:trace contextRef="#ctx0" brushRef="#br0" timeOffset="5689.84">13578 721 819 0,'0'5'0'15,"0"-5"135"-15,0 0-135 0,0 23 135 0,4 7-135 16,-4-30 137-16,0 0-137 0,0 40 138 0,0 4-138 16,0-44 89-16,0 0-89 0,-4 55 90 0,1 9-90 0,3-64 50 15,0 0-50-15,-7 85 51 0,-4 21-51 0,11-106 50 16,0 0-50-16,-17 91 51 0,-4-3-51 0,21-88 19 16,0 0-19-16,-21 66 20 0,0-14-20 0,21-52-5 15,0 0 5-15,-19 31-5 0,3-23 5 0,16-8-173 16,0 0 173-16,-14-1-172 0,2-15 172 0,-14-3-969 15</inkml:trace>
  <inkml:trace contextRef="#ctx0" brushRef="#br0" timeOffset="5990.18">13606 1036 707 0,'0'0'0'0,"0"0"67"0,0 0-67 0,14 0 67 15,8-5-67-15,-22 5 95 0,0 0-95 0,14 0 95 16,-3 0-95-16,-11 0 67 0,0 0-67 0,7 12 67 15,-2 5-67-15,-5-17 53 0,0 0-53 0,0 24 54 16,0 7-54-16,0-31 45 0,0 0-45 0,-7 35 45 16,0 9-45-16,7-44 53 0,0 0-53 0,-7 46 53 15,2 9-53-15,5-55 54 0,0 0-54 0,-4 53 55 16,-1 5-55-16,5-58 61 0,0 0-61 0,0 55 61 16,2-7-61-16,-2-48 26 0,0 0-26 0,7 47 26 15,2-8-26-15,-9-39 21 0,0 0-21 0,10 31 21 16,9-4-21-16,-19-27 9 0,0 0-9 0,21 17 10 15,9-10-10-15,-30-7 1 0,0 0-1 0,35-3 1 16,3-9-1-16,-38 12-45 0,0 0 45 0,33-16-45 0,2-11 45 16,-35 27-235-16,0 0 235 0,30-28-235 0,-1-4 235 15,32-26-822-15</inkml:trace>
  <inkml:trace contextRef="#ctx0" brushRef="#br0" timeOffset="6245.49">13498 927 964 0,'7'3'0'0,"-7"-3"156"0,0 0-156 16,9-3 157-16,3 1-157 0,-12 2 121 0,0 0-121 16,17-7 121-16,4-1-121 0,-21 8 61 0,0 0-61 15,30-7 62-15,8-5-62 0,-38 12 10 0,0 0-10 0,42-9 11 16,5 2-11-16,-47 7 30 0,0 0-30 0,43-5 30 15,3 5-30-15,-46 0-8 0,0 0 8 0,38 0-8 16,-3 0 8-16,-35 0-83 0,0 0 83 0,21 2-83 16,-4 1 83-16,-17-3-191 0,0 0 191 0,4 11-191 15,-8 1 191-15,8 12-762 0</inkml:trace>
  <inkml:trace contextRef="#ctx0" brushRef="#br0" timeOffset="6410.23">13538 1173 975 0,'5'-3'0'0,"-5"3"158"0,0 0-158 0,14 7 158 0,11 5-158 16,-25-12 110-16,0 0-110 0,26 8 111 0,7-2-111 15,-33-6 59-15,0 0-59 0,47 3 60 0,9-6-60 16,-56 3 15-16,0 0-15 0,64-6 16 0,7-2-16 0,-71 8-104 16,0 0 104-16,67-10-104 0,-8-6 104 0,66-8-1005 15</inkml:trace>
  <inkml:trace contextRef="#ctx0" brushRef="#br0" timeOffset="7657">15526 934 281 0,'0'0'0'16,"0"0"94"-16,0 0-94 0,0 0 95 0,5 20-95 0,-5-20 86 15,0 0-86-15,7 19 86 0,2 2-86 0,-9-21 91 16,0 0-91-16,12 30 91 0,0 13-91 0,-12-43 71 15,0 0-71-15,14 48 72 0,2 10-72 0,-16-58 56 16,0 0-56-16,14 60 56 0,1 2-56 0,-15-62 40 16,0 0-40-16,12 57 40 0,-1-3-40 0,-11-54 18 15,0 0-18-15,9 43 18 0,-2-7-18 0,-7-36 6 16,0 0-6-16,5 24 6 0,-2-8-6 0,-3-16-151 16,0 0 151-16,0 8-151 0,-3-4 151 0,-2 6-581 0</inkml:trace>
  <inkml:trace contextRef="#ctx0" brushRef="#br0" timeOffset="8091.84">15533 976 460 0,'5'0'0'0,"-5"0"69"0,0 0-69 0,24 0 69 15,20 0-69-15,-44 0 78 0,0 0-78 0,42 9 78 16,5 0-78-16,-47-9 55 0,0 0-55 0,47 15 55 0,-5 4-55 16,-42-19 20-16,0 0-20 0,40 20 20 0,-2 8-20 15,-38-28 22-15,0 0-22 0,33 31 22 0,0 0-22 16,-33-31 14-16,0 0-14 0,21 32 15 0,-7 4-15 0,-14-36 16 15,0 0-16-15,7 34 17 0,-7 6-17 0,0-40 25 16,0 0-25-16,-9 36 26 0,-8 3-26 0,17-39 59 16,0 0-59-16,-21 36 59 0,-3-5-59 0,24-31 42 15,0 0-42-15,-34 31 42 0,0-7-42 0,34-24 37 16,0 0-37-16,-34 20 37 0,1-4-37 0,33-16 26 16,0 0-26-16,-27 12 26 0,6-4-26 0,21-8 4 15,0 0-4-15,-20 7 5 0,10-3-5 0,10-4 1 0,0 0-1 16,-9 3 1-16,6-3-1 0,3 0-62 0,0 0 62 15,5 0-62-15,11-3 62 0,-16 3-206 0,0 0 206 16,22-11-206-16,15-1 206 0,22-8-537 0</inkml:trace>
  <inkml:trace contextRef="#ctx0" brushRef="#br0" timeOffset="8391.74">16306 1064 494 0,'0'0'0'0,"0"0"106"0,0 0-106 0,5 0 106 16,6-7-106-16,-11 7 104 0,0 0-104 0,5-2 105 16,0-1-105-16,-5 3 109 0,0 0-109 0,0 5 110 15,-1 5-110-15,1-10 84 0,0 0-84 0,-4 21 85 0,-3 6-85 16,7-27 44-16,0 0-44 0,-5 40 44 0,0 6-44 16,5-46 39-16,0 0-39 0,-4 51 39 0,4 4-39 15,0-55 33-15,0 0-33 0,7 52 34 0,4-1-34 0,-11-51 3 16,0 0-3-16,17 43 3 0,7-7-3 15,-24-36 3-15,0 0-3 0,30 27 4 0,8-11-4 0,-38-16 7 16,0 0-7-16,42 1 7 0,5-9-7 0,-47 8 0 16,0 0 0-16,47-17 1 0,-3-11-1 0,-44 28-98 15,0 0 98-15,38-31-98 0,-1-8 98 0,-37 39-168 16,0 0 168-16,26-43-168 0,-2-8 168 0,28-40-672 16</inkml:trace>
  <inkml:trace contextRef="#ctx0" brushRef="#br0" timeOffset="8633.31">16360 836 998 0,'2'3'0'0,"-2"-3"120"0,0 0-120 0,12 4 121 16,9-1-121-16,-21-3 82 0,0 0-82 0,21-3 82 16,5-1-82-16,-26 4 55 0,0 0-55 0,33-3 55 15,7-2-55-15,-40 5 5 0,0 0-5 0,46 0 5 16,-1 2-5-16,-45-2 16 0,0 0-16 0,43 6 17 15,-3-2-17-15,-40-4 8 0,0 0-8 0,34 5 9 16,-7 2-9-16,-27-7-16 0,0 0 16 0,21 5-15 16,-7-2 15-16,-14-3-119 0,0 0 119 0,2 9-119 15,-12 1 119-15,10-10-212 0,0 0 212 0,-21 16-212 16,-16 1 212-16,-20 17-547 0</inkml:trace>
  <inkml:trace contextRef="#ctx0" brushRef="#br0" timeOffset="8826.79">16243 1122 684 0,'13'-7'0'0,"-13"7"121"16,0 0-121-16,8 4 121 0,1 4-121 0,-9-8 100 16,0 0-100-16,17 11 100 0,6-3-100 0,-23-8 56 15,0 0-56-15,31 9 56 0,11-2-56 0,-42-7 36 16,0 0-36-16,42 5 37 0,5-5-37 0,-47 0 38 16,0 0-38-16,47 3 38 0,0-3-38 0,-47 0 1 15,0 0-1-15,42-3 1 0,-2-6-1 0,-40 9-143 0,0 0 143 16,37-12-142-16,-8-10 142 0,-29 22-166 0,0 0 166 15,30-24-166-15,-6-9 166 0,32-22-478 0</inkml:trace>
  <inkml:trace contextRef="#ctx0" brushRef="#br0" timeOffset="9937.94">16886 899 550 0,'6'4'0'0,"-6"-4"117"0,0 0-117 0,20 12 118 16,12 7-118-16,-32-19 137 0,0 0-137 0,31 20 138 15,4 8-138-15,-35-28 113 0,0 0-113 0,26 27 113 16,-1 0-113-16,-25-27 71 0,0 0-71 0,17 36 71 15,-3 4-71-15,-14-40 52 0,0 0-52 0,5 46 53 16,-5 2-53-16,0-48 55 0,0 0-55 0,-9 46 56 16,-8 2-56-16,17-48 22 0,0 0-22 0,-17 43 22 15,-3-4-22-15,20-39 20 0,0 0-20 0,-19 31 20 16,-2-2-20-16,21-29 27 0,0 0-27 0,-14 23 27 16,-1-8-27-16,15-15 2 0,0 0-2 0,-11 14 2 0,4-4-2 15,7-10 13-15,0 0-13 0,0 0 13 0,0-3-13 16,0 3 1-16,0 0-1 0,7-16 1 0,7-8-1 15,-14 24 0-15,0 0 0 0,18-31 0 0,6-8 0 0,-24 39 0 16,0 0 0-16,21-39 0 0,5-1 0 0,-26 40-12 16,0 0 12-16,24-39-12 0,-1 6 12 0,-23 33 1 15,0 0-1-15,21-31 1 0,-7 7-1 0,-14 24 1 16,0 0-1-16,16-23 1 0,-4 4-1 0,-12 19 0 16,0 0 0-16,14-19 0 0,-2 2 0 0,-12 17 1 15,0 0-1-15,12-16 1 0,-3 4-1 0,-9 12 1 16,0 0-1-16,10-12 1 0,1-3-1 0,-11 15 0 15,0 0 0-15,5-12 0 0,0 0 0 0,-5 12 2 0,0 0-2 16,4-12 3-16,-1 5-3 0,-3 7 19 0,0 0-19 16,2-9 20-16,0 6-20 0,-2 3 8 0,0 0-8 0,0 0 8 15,5 0-8-15,-5 0 17 0,0 0-17 0,3 3 17 16,3 6-17-16,-6-9 23 0,0 0-23 0,5 9 24 16,2 6-24-16,-7-15 3 0,0 0-3 0,3 22 3 15,4 6-3-15,-7-28 22 0,0 0-22 0,4 27 23 16,-1 1-23-16,-3-28 6 0,0 0-6 0,0 32 7 15,0 4-7-15,0-36 4 0,0 0-4 0,-2 34 5 16,1-1-5-16,1-33 7 0,0 0-7 0,-2 31 7 16,0-7-7-16,2-24 13 0,0 0-13 0,-2 19 13 15,2-2-13-15,0-17 3 0,0 0-3 0,0 12 4 16,0-2-4-16,0-10 13 0,0 0-13 0,0 0 13 16,-3-12-13-16,3 12 8 0,0 0-8 0,0-15 9 0,3-9-9 15,-3 24 1-15,0 0-1 0,0-26 1 0,4 2-1 16,-4 24 8-16,0 0-8 0,3-24 8 0,3 5-8 15,-6 19 0-15,0 0 0 0,8-14 1 0,6 2-1 0,-14 12 0 16,0 0 0-16,19-10 1 0,8 5-1 0,-27 5 0 16,0 0 0-16,29 0 0 0,-1 5 0 0,-28-5-1 15,0 0 1-15,31 7 0 0,1 1 0 0,-32-8-1 16,0 0 1-16,29 12 0 0,1 0 0 0,-30-12-1 16,0 0 1-16,26 12 0 0,2 4 0 0,-28-16-3 15,0 0 3-15,21 10-3 0,2-1 3 0,-23-9 0 16,0 0 0-16,24 5 1 0,6 2-1 0,-30-7 0 15,0 0 0-15,26 3 0 0,3-3 0 0,-29 0 1 0,0 0-1 16,30-3 1-16,-4-6-1 0,-26 9 1 0,0 0-1 16,26-15 1-16,2-8-1 0,-28 23 0 0,0 0 0 15,21-20 0-15,0-4 0 0,-21 24 7 0,0 0-7 0,17-19 7 16,1-2-7-16,-18 21 0 0,0 0 0 0,8-18 0 16,1 2 0-16,-9 16 0 0,0 0 0 0,4-15 0 15,-3 1 0-15,-1 14 3 0,0 0-3 0,0-10 3 16,-1 1-3-16,1 9 2 0,0 0-2 0,0-8 2 15,-4 4-2-15,4 4 2 0,0 0-2 0,-5 0 2 16,-2 5-2-16,7-5 5 0,0 0-5 0,-9 12 5 16,-3 7-5-16,12-19 0 0,0 0 0 0,-5 24 1 15,-2 10-1-15,7-34 5 0,0 0-5 0,3 43 6 16,8 5-6-16,-11-48 13 0,0 0-13 0,17 48 14 16,9-1-14-16,-26-47 15 0,0 0-15 0,30 42 15 15,3-6-15-15,-33-36 34 0,0 0-34 0,35 24 35 0,3-12-35 16,-38-12 10-16,0 0-10 0,39 0 11 0,1-15-11 15,-40 15 20-15,0 0-20 0,36-21 20 0,-4-15-20 0,-32 36 24 16,0 0-24-16,22-37 25 0,-4-8-25 0,-18 45 7 16,0 0-7-16,0-46 7 0,-13 1-7 0,13 45 40 15,0 0-40-15,-29-43 41 0,-15 1-41 0,44 42 11 16,0 0-11-16,-62-48 11 0,-19 1-11 0,81 47 2 16,0 0-2-16,-74-24 3 0,-5 12-3 0,79 12-28 15,0 0 28-15,-68 24-28 0,2 23 28 0,66-47-218 16,0 0 218-16,-49 72-217 0,7 22 217 0,-48 72-1412 15</inkml:trace>
  <inkml:trace contextRef="#ctx0" brushRef="#br0" timeOffset="10824.54">19487 970 774 0,'0'0'0'16,"0"0"68"-16,0 0-68 0,0 0 69 0,0 0-69 0,0 0 60 0,0 0-60 0,0 0 60 16,-28-9-60-16,28 9 21 0,0 0-21 0,-22-3 21 15,-6-6-21-15,28 9 34 0,0 0-34 0,-35-3 35 16,-3 3-35-16,38 0 17 0,0 0-17 0,-46 3 17 16,-1 2-17-16,47-5 30 0,0 0-30 0,-43 10 30 15,-1 2-30-15,44-12 37 0,0 0-37 0,-36 18 37 16,6-3-37-16,30-15 32 0,0 0-32 0,-26 19 32 0,7 5-32 15,19-24 13-15,0 0-13 0,-11 20 14 0,11 4-14 16,0-24 13-16,0 0-13 0,13 26 14 0,13-2-14 16,-26-24 16-16,0 0-16 0,40 24 17 0,14-5-17 0,-54-19 1 15,0 0-1-15,57 20 1 0,8-4-1 0,-65-16 8 16,0 0-8-16,62 12 8 0,3 0-8 0,-65-12 3 16,0 0-3-16,68 12 3 0,5 0-3 0,-73-12 6 15,0 0-6-15,42 7 6 0,-18 1-6 0,-24-8 32 16,0 0-32-16,14 16 33 0,-14-1-33 0,0-15 8 15,0 0-8-15,-17 24 9 0,-11 7-9 0,28-31 12 16,0 0-12-16,-37 32 13 0,-8 3-13 0,45-35 34 0,0 0-34 16,-66 39 34-16,-18 9-34 0,84-48 4 0,0 0-4 15,-75 36 5-15,0-5-5 0,75-31 5 0,0 0-5 16,-47 20 5-16,21-9-5 0,26-11 7 0,0 0-7 0,-24 8 8 16,6-3-8-16,18-5 0 0,0 0 0 0,-14 7 0 15,6-7 0-15,8 0-82 0,0 0 82 0,-7-3-81 16,8-6 81-16,-1 9-153 0,0 0 153 0,14-19-152 15,7-5 152-15,14-15-831 0</inkml:trace>
  <inkml:trace contextRef="#ctx0" brushRef="#br0" timeOffset="10890.37">19522 1146 147 0,'4'-3'0'0</inkml:trace>
  <inkml:trace contextRef="#ctx0" brushRef="#br0" timeOffset="11379.07">19729 946 494 0,'-1'7'0'0,"1"-7"117"0,0 0-117 0,7 13 117 0,5 9-117 16,-12-22 107-16,0 0-107 0,12 24 107 0,2 4-107 15,-14-28 77-15,0 0-77 0,9 32 78 0,3 3-78 0,-12-35 56 16,0 0-56-16,5 39 56 0,-1 4-56 0,-4-43 62 16,0 0-62-16,1 44 62 0,1 8-62 0,-2-52 51 15,0 0-51-15,-2 46 51 0,-3-3-51 0,5-43 38 16,0 0-38-16,-3 32 38 0,-3-4-38 0,6-28 18 15,0 0-18-15,-5 19 18 0,0-11-18 0,5-8 20 16,0 0-20-16,-7-3 20 0,-5-9-20 0,12 12 24 16,0 0-24-16,-11-28 25 0,-1-14-25 0,12 42 7 0,0 0-7 15,-9-48 7-15,2-11-7 0,7 59 17 0,0 0-17 16,4-56 17-16,5-2-17 0,-9 58 3 0,0 0-3 16,17-52 4-16,7 1-4 0,-24 51 0 0,0 0 0 15,28-46 1-15,4 4-1 0,-32 42 12 0,0 0-12 0,31-30 13 16,2 11-13-16,-33 19 3 0,0 0-3 0,30-17 3 15,-1 6-3-15,-29 11 2 0,0 0-2 0,23-1 3 16,-4 2-3-16,-19-1 2 0,0 0-2 0,11 11 2 16,-8 13-2-16,-3-24 33 0,0 0-33 0,-7 24 34 15,-9 6-34-15,16-30 25 0,0 0-25 0,-22 33 26 16,-6 1-26-16,28-34 9 0,0 0-9 0,-37 36 10 16,-6 0-10-16,43-36 12 0,0 0-12 0,-45 31 13 15,-3-4-13-15,48-27 15 0,0 0-15 0,-34 24 16 16,4-8-16-16,30-16 1 0,0 0-1 0,-28 15 1 15,9-6-1-15,19-9-2 0,0 0 2 0,-10 3-1 0,8-3 1 16,2 0-18-16,0 0 18 0,9-3-18 0,15-9 18 16,-24 12-146-16,0 0 146 0,31-16-146 0,11-2 146 15,-42 18-262-15,0 0 262 0,42-21-262 0,5 1 262 0,38-23-679 16</inkml:trace>
  <inkml:trace contextRef="#ctx0" brushRef="#br0" timeOffset="11635.1">20100 1031 707 0,'0'0'0'0,"0"0"134"16,0 0-134-16,11 5 134 0,6 2-134 0,-17-7 126 15,0 0-126-15,14 9 127 0,-5 3-127 0,-9-12 97 16,0 0-97-16,7 19 97 0,-2 1-97 0,-5-20 64 16,0 0-64-16,0 31 65 0,0 2-65 0,0-33 54 15,0 0-54-15,-5 39 54 0,1 7-54 0,4-46 55 0,0 0-55 16,-3 48 56-16,1-1-56 0,2-47 38 0,0 0-38 16,0 44 39-16,5 2-39 0,-5-46 27 0,0 0-27 0,9 33 27 15,5-2-27-15,-14-31 26 0,0 0-26 0,18 20 26 16,2-1-26-16,-20-19 3 0,0 0-3 0,21 7 4 15,4-7-4-15,-25 0 14 0,0 0-14 0,22-3 15 16,-1-13-15-16,-21 16-40 0,0 0 40 0,21-15-39 16,-2-6 39-16,-19 21-121 0,0 0 121 0,14-19-121 15,-1-5 121-15,-13 24-165 0,0 0 165 0,8-27-165 16,1-4 165-16,5-25-903 0</inkml:trace>
  <inkml:trace contextRef="#ctx0" brushRef="#br0" timeOffset="11875.07">20027 937 1043 0,'2'2'0'16,"-2"-2"120"-16,0 0-120 0,12-2 120 0,7-1-120 15,-19 3 100-15,0 0-100 0,23-12 100 0,7-4-100 0,-30 16 88 16,0 0-88-16,35-15 88 0,6 3-88 0,-41 12 31 16,0 0-31-16,42-12 31 0,2 3-31 0,-44 9 10 15,0 0-10-15,42-3 10 0,1-1-10 0,-43 4 31 16,0 0-31-16,37-3 31 0,-3 3-31 0,-34 0 0 15,0 0 0-15,25 0 0 0,-8 0 0 0,-17 0-7 16,0 0 7-16,9 3-6 0,-7 4 6 0,-2-7-112 16,0 0 112-16,-11 14-112 0,-11 5 112 0,22-19-265 15,0 0 265-15,-30 20-265 0,-7 6 265 0,-27 19-651 0</inkml:trace>
  <inkml:trace contextRef="#ctx0" brushRef="#br0" timeOffset="12055.23">20015 1134 729 0,'5'-3'0'0,"-5"3"159"0,0 0-159 0,-8 12 159 16,-6 12-159-16,14-24 116 0,0 0-116 0,-6 18 116 15,5 3-116-15,1-21 86 0,0 0-86 0,10 15 86 16,9 1-86-16,-19-16 61 0,0 0-61 0,30 12 62 16,10-5-62-16,-40-7 51 0,0 0-51 0,44 0 51 15,6 0-51-15,-50 0 32 0,0 0-32 0,47-7 33 16,2-2-33-16,-49 9-25 0,0 0 25 0,43-12-24 16,1 2 24-16,-44 10-86 0,0 0 86 0,35-12-85 15,-2-5 85-15,-33 17-145 0,0 0 145 0,31-16-144 16,6-2 144-16,31-18-828 0</inkml:trace>
  <inkml:trace contextRef="#ctx0" brushRef="#br0" timeOffset="12715.47">20933 954 975 0,'0'0'0'0,"0"0"163"15,0 0-163-15,0 0 164 0,-2-5-164 0,2 5 112 16,0 0-112-16,-3 0 112 0,0-3-112 0,3 3 65 16,0 0-65-16,-9 0 66 0,-2 3-66 0,11-3 28 15,0 0-28-15,-24 5 28 0,-9 2-28 0,33-7 38 0,0 0-38 16,-38 15 39-16,-6 6-39 0,44-21 0 0,0 0 0 16,-45 24 1-16,1 7-1 0,44-31 5 0,0 0-5 15,-38 36 5-15,3 3-5 0,35-39 14 0,0 0-14 0,-26 46 15 16,5 9-15-16,21-55 3 0,0 0-3 0,-9 55 3 15,9-2-3-15,0-53 6 0,0 0-6 0,11 52 7 16,8-3-7-16,-19-49 13 0,0 0-13 0,28 40 14 16,8-9-14-16,-36-31-4 0,0 0 4 0,35 20-4 15,3-8 4-15,-38-12-1 0,0 0 1 0,39 4 0 16,3-16 0-16,-42 12-24 0,0 0 24 0,38-16-23 16,0-11 23-16,-38 27-44 0,0 0 44 0,37-28-43 15,-1-3 43-15,-36 31-77 0,0 0 77 0,35-32-77 16,-2-2 77-16,-33 34-88 0,0 0 88 0,33-36-88 15,2 0 88-15,-35 36-100 0,0 0 100 0,33-35-99 16,1 3 99-16,-34 32-64 0,0 0 64 0,29-31-63 16,1 4 63-16,-30 27-16 0,0 0 16 0,26-24-15 0,-5-4 15 15,-21 28 15-15,0 0-15 0,17-20 16 0,-1 1-16 0,-16 19 52 16,0 0-52-16,10-16 52 0,-3 4-52 16,-7 12 53-16,0 0-53 0,4-8 53 0,-2 1-53 0,-2 7 67 15,0 0-67-15,-2-2 68 0,-2 2-68 0,4 0 36 16,0 0-36-16,-12 2 36 0,-7 5-36 0,19-7 29 15,0 0-29-15,-26 15 29 0,-7 6-29 0,33-21 33 16,0 0-33-16,-33 24 34 0,-2 0-34 0,35-24 6 16,0 0-6-16,-26 38 6 0,3 9-6 0,23-47 28 15,0 0-28-15,-12 52 28 0,8 3-28 0,4-55 29 16,0 0-29-16,7 55 29 0,11-1-29 0,-18-54 13 0,0 0-13 16,24 45 13-16,7-7-13 0,-31-38 12 0,0 0-12 15,37 24 13-15,5-12-13 0,-42-12 1 0,0 0-1 16,43-4 1-16,6-11-1 0,-49 15-51 0,0 0 51 0,45-24-50 15,2-12 50-15,-47 36-181 0,0 0 181 0,51-55-180 16,5-12 180-16,50-55-897 0</inkml:trace>
  <inkml:trace contextRef="#ctx0" brushRef="#br0" timeOffset="12970.8">21769 911 908 0,'0'4'0'0,"0"-4"111"0,0 0-111 0,2 10 112 15,2 2-112-15,-4-12 97 0,0 0-97 0,0 9 98 16,0 3-98-16,0-12 84 0,0 0-84 0,-7 24 85 16,-7 10-85-16,14-34 55 0,0 0-55 0,-11 39 56 0,-1 9-56 15,12-48 56-15,0 0-56 0,-10 55 57 0,-1 5-57 16,11-60 39-16,0 0-39 0,-9 58 40 0,3-3-40 16,6-55 1-16,0 0-1 0,-4 48 2 0,1-5-2 0,3-43 1 15,0 0-1-15,-2 36 1 0,0-12-1 0,2-24-52 16,0 0 52-16,4 15-52 0,1-15 52 0,-5 0-176 15,0 0 176-15,8-15-175 0,6-18 175 0,-14 33-161 16,0 0 161-16,16-43-161 0,5-16 161 0,16-48-670 16</inkml:trace>
  <inkml:trace contextRef="#ctx0" brushRef="#br0" timeOffset="13616.18">22022 879 651 0,'2'3'0'0,"-2"-3"128"0,0 0-128 15,17-3 128-15,13-4-128 0,-30 7 139 0,0 0-139 16,19 0 140-16,-5 3-140 0,-14-3 120 0,0 0-120 0,10 23 121 15,-4 6-121-15,-6-29 94 0,0 0-94 0,0 39 94 16,-6 11-94-16,6-50 58 0,0 0-58 0,-10 60 58 16,-4 10-58-16,14-70 42 0,0 0-42 0,-28 87 42 15,-3 15-42-15,31-102 36 0,0 0-36 0,-33 83 36 16,0-4-36-16,33-79 7 0,0 0-7 0,-32 59 8 16,3-12-8-16,29-47 19 0,0 0-19 0,-21 28 20 15,8-13-20-15,13-15-40 0,0 0 40 0,-22 7-40 16,-11-10 40-16,33 3-104 0,0 0 104 0,-32-12-104 15,1-7 104-15,31 19-111 0,0 0 111 0,-35-28-110 16,0-7 110-16,35 35-97 0,0 0 97 0,-35-36-97 16,4-4 97-16,31 40-38 0,0 0 38 0,-23-34-37 15,4 1 37-15,19 33 9 0,0 0-9 0,-8-27 10 0,6 3-10 16,2 24 71-16,0 0-71 0,9-19 72 0,8 7-72 16,-17 12 85-16,0 0-85 0,23-15 85 0,5 3-85 15,-28 12 87-15,0 0-87 0,34-12 87 0,12 3-87 0,-46 9 55 16,0 0-55-16,47-14 55 0,12 2-55 0,-59 12 64 15,0 0-64-15,59-15 65 0,2-2-65 0,-61 17 51 16,0 0-51-16,58-19 52 0,-1-2-52 0,-57 21 32 16,0 0-32-16,51-18 33 0,-6-6-33 0,-45 24 9 15,0 0-9-15,40-24 10 0,-5-4-10 0,-35 28 0 16,0 0 0-16,31-27 0 0,-8-4 0 0,-23 31-1 16,0 0 1-16,22-29 0 0,-1-2 0 0,-21 31-15 15,0 0 15-15,20-27-15 0,-3-1 15 0,-17 28-10 0,0 0 10 16,17-24-10-16,-1 5 10 0,-16 19-1 0,0 0 1 15,14-17-1-15,-2 7 1 0,-12 10-1 0,0 0 1 16,11-5-1-16,-3 10 1 0,-8-5 0 0,0 0 0 0,7 15 0 16,0 13 0-16,-7-28 19 0,0 0-19 0,4 36 20 15,-1 13-20-15,-3-49 15 0,0 0-15 0,-1 57 15 16,-3 1-15-16,4-58 41 0,0 0-41 0,-9 71 41 16,-3 0-41-16,12-71 21 0,0 0-21 0,-17 91 21 15,-4 10-21-15,21-101 36 0,0 0-36 0,-18 79 36 16,4-12-36-16,14-67 2 0,0 0-2 0,-8 39 3 15,4-18-3-15,4-21-4 0,0 0 4 0,-5 15-3 16,0-11 3-16,5-4-101 0,0 0 101 0,-7-11-100 16,-2-9 100-16,9 20-224 0,0 0 224 0,-3-33-224 15,4-6 224-15,-2-35-1125 0</inkml:trace>
  <inkml:trace contextRef="#ctx0" brushRef="#br0" timeOffset="14050.02">23041 1000 1020 0,'0'0'0'0,"0"0"179"15,0 0-179-15,4-3 180 0,-1 0-180 0,-3 3 145 0,0 0-145 16,0-6 146-16,0 0-146 0,0 6 108 0,0 0-108 15,-3-6 109-15,-1 3-109 0,4 3 58 0,0 0-58 16,-14 3 59-16,-7 6-59 0,21-9 47 0,0 0-47 0,-26 19 47 16,-5 10-47-16,31-29 20 0,0 0-20 0,-30 38 20 15,2 6-20-15,28-44 36 0,0 0-36 0,-21 52 37 16,4 9-37-16,17-61 20 0,0 0-20 0,-7 64 20 16,11 6-20-16,-4-70 10 0,0 0-10 0,8 75 11 15,13 4-11-15,-21-79 35 0,0 0-35 0,23 48 36 16,8-14-36-16,-31-34 1 0,0 0-1 0,32 17 2 15,2-17-2-15,-34 0 21 0,0 0-21 0,32-15 21 16,-3-17-21-16,-29 32 7 0,0 0-7 0,25-47 8 16,-3-9-8-16,-22 56 4 0,0 0-4 0,14-67 5 15,-10-15-5-15,-4 82 21 0,0 0-21 0,-9-55 21 0,-12 7-21 16,21 48 6-16,0 0-6 0,-50-43 7 0,-27 0-7 16,77 43 9-16,0 0-9 0,-80-17 10 0,-12 10-10 15,92 7-135-15,0 0 135 0,-171-24-1672 0,342 48 1672 0</inkml:trace>
  <inkml:trace contextRef="#ctx0" brushRef="#br1" timeOffset="23704.91">2089 2993 214 0,'0'0'0'0,"0"0"0"0,0 0 0 0,0 0 81 0,0 0-81 16,0 0 82-16,0 0-82 0,0 0 97 0,0 0-97 16,0 0 97-16,0 0-97 0,0 0 102 0,0 0-102 15,0 0 103-15,0 0-103 0,0 0 103 0,0 0-103 0,0 0 104 16,0 0-104-16,0 0 76 0,0 0-76 0,0 0 76 15,0 0-76-15,0 0 53 0,0 0-53 0,0 0 54 16,-12 34-54-16,12-34 45 0,0 0-45 0,-6 28 46 16,-2 4-46-16,8-32 41 0,0 0-41 0,-11 39 41 15,2 4-41-15,9-43 57 0,0 0-57 0,-8 43 57 16,-1 2-57-16,9-45 22 0,0 0-22 0,-5 49 23 16,-4-1-23-16,9-48 22 0,0 0-22 0,-3 52 22 15,-3-6-22-15,6-46 25 0,0 0-25 0,-3 48 26 16,3-2-26-16,0-46 12 0,0 0-12 0,-4 48 13 15,3 0-13-15,1-48 10 0,0 0-10 0,-4 43 11 16,-3 0-11-16,7-43 34 0,0 0-34 0,-5 43 35 16,-4 1-35-16,9-44 1 0,0 0-1 0,-5 36 2 0,-2-5-2 15,7-31 12-15,0 0-12 0,-9 34 13 0,1-1-13 0,8-33 24 16,0 0-24-16,-9 27 25 0,0-3-25 0,9-24 6 16,0 0-6-16,-3 19 7 0,-2-4-7 0,5-15 1 15,0 0-1-15,-4 12 2 0,1-3-2 0,3-9-84 16,0 0 84-16,0 5-83 0,3-1 83 0,-3-4-149 15,0 0 149-15,4-2-148 0,8-5 148 0,2-5-963 16</inkml:trace>
  <inkml:trace contextRef="#ctx0" brushRef="#br1" timeOffset="24125.03">2153 3861 404 0,'0'0'0'0,"7"-6"0"15,-2-6 0-15,-5 12 158 0,0 0-158 0,13-12 158 16,1 0-158-16,-14 12 117 0,0 0-117 0,12-16 117 15,5 1-117-15,-17 15 94 0,0 0-94 0,18-21 94 16,3-1-94-16,-21 22 57 0,0 0-57 0,24-21 57 0,-1-3-57 16,-23 24 46-16,0 0-46 0,27-22 46 0,0-2-46 15,-27 24 29-15,0 0-29 0,26-24 29 0,3-3-29 16,-29 27 15-16,0 0-15 0,26-28 16 0,2 1-16 0,-28 27 47 16,0 0-47-16,26-29 47 0,1-2-47 0,-27 31 3 15,0 0-3-15,24-27 3 0,-3-1-3 0,-21 28 10 16,0 0-10-16,17-24 11 0,-5 5-11 0,-12 19 25 15,0 0-25-15,9-15 26 0,0 3-26 0,-9 12-1 16,0 0 1-16,5-9 0 0,-1 6 0 0,-4 3-110 16,0 0 110-16,0 0-109 0,0 0 109 0,0 0-175 15,0 0 175-15,-7 3-174 0,-2 1 174 0,-5 4-677 16</inkml:trace>
  <inkml:trace contextRef="#ctx0" brushRef="#br1" timeOffset="24501.62">2171 3716 953 0,'0'0'0'0,"15"-4"0"16,15-4 0-16,-30 8 133 0,0 0-133 0,9 8 133 15,-9 16-133-15,0-24 104 0,0 0-104 0,5 19 104 16,-2 2-104-16,-3-21 72 0,0 0-72 0,9 22 72 16,9 2-72-16,-18-24 36 0,0 0-36 0,20 27 36 15,5 3-36-15,-25-30 4 0,0 0-4 0,26 34 4 0,7-2-4 16,-33-32 18-16,0 0-18 0,31 36 18 0,3 4-18 16,-34-40 0-16,0 0 0 0,34 37 1 0,3 3-1 15,-37-40 3-15,0 0-3 0,31 36 3 0,2-2-3 0,-33-34 11 16,0 0-11-16,27 29 11 0,-7-7-11 0,-20-22 8 15,0 0-8-15,18 21 9 0,-2-6-9 0,-16-15 9 16,0 0-9-16,8 12 9 0,1-3-9 0,-9-9-26 16,0 0 26-16,5 7-25 0,-1-7 25 0,-4 0-167 15,0 0 167-15,0-12-167 0,0-12 167 0,-4-10-923 16</inkml:trace>
  <inkml:trace contextRef="#ctx0" brushRef="#br1" timeOffset="24966.39">2883 3909 628 0,'0'0'0'0,"0"0"0"0,0 0 0 16,0 0 159-16,0 0-159 0,0 0 160 0,0 0-160 15,0 0 111-15,0 0-111 0,0 0 112 0,0 0-112 0,0 0 106 16,0 0-106-16,0 0 107 0,0 4-107 0,0-4 61 15,0 0-61-15,0 5 61 0,0 7-61 0,0-12 42 16,0 0-42-16,4 24 42 0,1 10-42 0,-5-34 19 16,0 0-19-16,3 40 20 0,3 6-20 0,-6-46 36 15,0 0-36-15,3 44 36 0,1-1-36 0,-4-43 2 16,0 0-2-16,1 43 2 0,3-2-2 0,-4-41 7 16,0 0-7-16,0 34 8 0,3-3-8 0,-3-31 15 15,0 0-15-15,0 28 15 0,2-11-15 0,-2-17 0 0,0 0 0 16,4 15 0-16,2-8 0 0,-6-7-41 0,0 0 41 15,9-7-40-15,0-5 40 0,-9 12-211 0,0 0 211 16,5-24-210-16,4-7 210 0,3-25-823 0</inkml:trace>
  <inkml:trace contextRef="#ctx0" brushRef="#br1" timeOffset="25535.92">2993 3949 371 0,'0'0'0'0,"0"3"0"0,0 2 0 15,0-5 81-15,0 0-81 0,0 0 82 0,5 4-82 0,-5-4 138 16,0 0-138-16,7 0 138 0,-2 0-138 0,-5 0 102 16,0 0-102-16,4 3 102 0,1 2-102 0,-5-5 76 15,0 0-76-15,9 12 77 0,0 7-77 0,-9-19 71 16,0 0-71-16,15 22 71 0,6 4-71 0,-21-26 31 16,0 0-31-16,18 22 31 0,-1-3-31 0,-17-19 27 15,0 0-27-15,21 14 27 0,-4-7-27 0,-17-7 8 0,0 0-8 16,21 3 9-16,-3-6-9 0,-18 3 10 0,0 0-10 15,15-10 10-15,-1-4-10 0,-14 14 8 0,0 0-8 16,16-19 9-16,-2-2-9 0,-14 21 15 0,0 0-15 0,12-24 15 16,0-1-15-16,-12 25 1 0,0 0-1 0,11-24 1 15,1-5-1-15,-12 29 8 0,0 0-8 0,9-23 8 16,-1 3-8-16,-8 20 8 0,0 0-8 0,7-16 8 16,2 4-8-16,-9 12 8 0,0 0-8 0,3-6 8 15,3 6-8-15,-6 0 15 0,0 0-15 0,3 0 15 16,-1 6-15-16,-2-6 22 0,0 0-22 0,7 21 23 15,-2 10-23-15,-5-31 32 0,0 0-32 0,4 39 33 16,4 9-33-16,-8-48 19 0,0 0-19 0,6 55 20 16,0 5-20-16,-6-60 36 0,0 0-36 0,9 65 36 15,-4 2-36-15,-5-67 42 0,0 0-42 0,4 60 43 0,-1-5-43 16,-3-55 24-16,0 0-24 0,2 44 25 0,2-6-25 16,-4-38-182-16,0 0 182 0,3 79-1223 0,-6-158 1223 15</inkml:trace>
  <inkml:trace contextRef="#ctx0" brushRef="#br1" timeOffset="101203.56">9024 3284 158 0,'0'0'0'15,"7"0"0"-15,2-3 0 0,-9 3 92 0,0 0-92 16,0 6 93-16,0 3-93 0,0-9 90 0,0 0-90 16,0 7 91-16,-4 1-91 0,4-8 79 0,0 0-79 0,-5 4 80 15,2 1-80-15,3-5 66 0,0 0-66 0,-6 10 66 16,3 6-66-16,3-16 65 0,0 0-65 0,-7 24 65 16,5 12-65-16,2-36 52 0,0 0-52 0,-3 39 53 15,3 7-53-15,0-46 44 0,0 0-44 0,-6 48 45 16,3 11-45-16,3-59 47 0,0 0-47 0,-9 54 48 15,2 6-48-15,7-60 41 0,0 0-41 0,-8 57 42 16,-1 1-42-16,9-58 41 0,0 0-41 0,-11 55 41 16,1 3-41-16,10-58 40 0,0 0-40 0,-9 67 40 15,1 5-40-15,8-72 34 0,0 0-34 0,-4 55 35 16,6-9-35-16,-2-46 23 0,0 0-23 0,2 48 24 16,5-5-24-16,-7-43 35 0,0 0-35 0,1 48 36 0,6 0-36 15,-7-48 36-15,0 0-36 0,9 61 37 0,0 11-37 16,-9-72 8-16,0 0-8 0,12 67 8 0,-3 3-8 15,-9-70 32-15,0 0-32 0,10 55 32 0,0-10-32 0,-10-45 9 16,0 0-9-16,9 61 10 0,2 6-10 0,-11-67 18 16,0 0-18-16,10 67 19 0,-1-4-19 0,-9-63 24 15,0 0-24-15,5 67 25 0,4-3-25 0,-9-64 3 16,0 0-3-16,3 70 3 0,2 0-3 0,-5-70 0 16,0 0 0-16,4 76 0 0,-4-1 0 0,0-75-1 15,0 0 1-15,0 70 0 0,0-1 0 0,0-69-7 16,0 0 7-16,-4 65-7 0,4-2 7 0,0-63-4 0,0 0 4 15,-1 55-4-15,-1-7 4 0,2-48-3 0,0 0 3 16,-2 63-2-16,-1 8 2 0,3-71-2 0,0 0 2 16,0 54-1-16,0-6 1 0,0-48-4 0,0 0 4 0,-4 71-4 15,3 7 4-15,1-78 0 0,0 0 0 0,-4 79 0 16,-5 5 0-16,9-84 0 0,0 0 0 0,-8 81 1 16,2-6-1-16,6-75 0 0,0 0 0 0,-7 82 0 15,2-3 0-15,5-79 3 0,0 0-3 0,-3 79 3 16,-3-4-3-16,6-75 6 0,0 0-6 0,-3 72 7 15,0 2-7-15,3-74 0 0,0 0 0 0,-6 74 1 16,3 1-1-16,3-75 8 0,0 0-8 0,-5 75 8 16,1-4-8-16,4-71 22 0,0 0-22 0,0 68 22 15,0-3-22-15,0-65 3 0,0 0-3 0,4 67 3 16,1 1-3-16,-5-68 7 0,0 0-7 0,3 69 7 16,-1 3-7-16,-2-72 8 0,0 0-8 0,4 67 8 15,-1-4-8-15,-3-63 0 0,0 0 0 0,0 67 1 0,0 0-1 16,0-67 0-16,0 0 0 0,0 55 1 0,-3-7-1 15,3-48 0-15,0 0 0 0,-2 63 1 0,0 11-1 16,2-74 0-16,0 0 0 0,-2 63 0 0,-5 4 0 0,7-67 2 16,0 0-2-16,-1 48 2 0,-3-9-2 0,4-39 1 15,0 0-1-15,0 40 2 0,-3-6-2 0,3-34 1 16,0 0-1-16,0 36 2 0,0-5-2 0,0-31-9 16,0 0 9-16,0 27-9 0,0-3 9 0,0-24-36 15,0 0 36-15,0 24-35 0,3-5 35 0,-3-19-58 16,0 0 58-16,0 17-58 0,4-2 58 0,-4-15-195 15,0 0 195-15,0 11-195 0,1-6 195 0,3 10-961 16</inkml:trace>
  <inkml:trace contextRef="#ctx0" brushRef="#br1" timeOffset="102959.52">7737 8144 326 0,'0'0'0'0,"5"0"0"16,4 0 0-16,-9 0 22 0,0 0-22 0,5-3 22 15,2-1-22-15,-7 4 61 0,0 0-61 0,9-5 61 16,3-3-61-16,-12 8 45 0,0 0-45 0,14-7 46 0,7-5-46 15,-21 12 50-15,0 0-50 0,24-12 51 0,2 0-51 16,-26 12 65-16,0 0-65 0,33-12 66 0,2-2-66 0,-35 14 58 16,0 0-58-16,35-5 58 0,3-2-58 0,-38 7 46 15,0 0-46-15,39-2 46 0,-1 2-46 0,-38 0 22 16,0 0-22-16,38 6 22 0,-1 0-22 0,-37-6 29 16,0 0-29-16,42 7 29 0,-2 2-29 0,-40-9 6 15,0 0-6-15,45 5 7 0,5-2-7 0,-50-3 26 16,0 0-26-16,53 4 26 0,-3-4-26 0,-50 0 20 15,0 0-20-15,47 2 20 0,0-2-20 0,-47 0 34 0,0 0-34 16,47 0 35-16,0 0-35 0,-47 0 29 0,0 0-29 16,49 0 29-16,3 0-29 0,-52 0 33 0,0 0-33 15,54 1 33-15,6 1-33 0,-60-2 38 0,0 0-38 0,48 0 38 16,1 0-38-16,-49 0 15 0,0 0-15 0,49-2 15 16,0 1-15-16,-49 1 21 0,0 0-21 0,49-2 21 15,1 2-21-15,-50 0 24 0,0 0-24 0,56 0 25 16,1 0-25-16,-57 0 43 0,0 0-43 0,56 0 43 15,-5 2-43-15,-51-2 8 0,0 0-8 0,50 1 8 16,-3 4-8-16,-47-5 22 0,0 0-22 0,47 0 22 16,0 0-22-16,-47 0 22 0,0 0-22 0,54 0 22 15,2 0-22-15,-56 0 8 0,0 0-8 0,68 4 8 16,9-4-8-16,-77 0 34 0,0 0-34 0,59 0 35 16,-12 0-35-16,-47 0 10 0,0 0-10 0,54 0 10 15,-5-7-10-15,-49 7 12 0,0 0-12 0,54-3 13 16,5-3-13-16,-59 6 16 0,0 0-16 0,71-5 17 0,8-2-17 15,-79 7 14-15,0 0-14 0,69-10 15 0,-1-4-15 16,-68 14 9-16,0 0-9 0,56-8 9 0,-9 1-9 16,-47 7 9-16,0 0-9 0,65-3 10 0,10 3-10 0,-75 0 8 15,0 0-8-15,59-2 8 0,-7 0-8 0,-52 2 3 16,0 0-3-16,63-2 4 0,10 2-4 0,-73 0 12 16,0 0-12-16,75 0 12 0,3 2-12 0,-78-2 8 15,0 0-8-15,75 2 8 0,-2 3-8 0,-73-5 3 16,0 0-3-16,68 0 4 0,0 3-4 0,-68-3 6 15,0 0-6-15,72 0 7 0,-3 2-7 0,-69-2 7 16,0 0-7-16,72 7 7 0,3-4-7 0,-75-3 7 16,0 0-7-16,68 6 8 0,-1-3-8 0,-67-3 3 0,0 0-3 15,68 3 4-15,0-6-4 0,-68 3 6 0,0 0-6 16,74-3 6-16,0-3-6 0,-74 6 13 0,0 0-13 16,74-12 13-16,-6-1-13 0,-68 13 3 0,0 0-3 0,68-14 4 15,-1-5-4-15,-67 19 7 0,0 0-7 0,72-17 7 16,5 2-7-16,-77 15 7 0,0 0-7 0,67-16 8 15,1 4-8-15,-68 12 0 0,0 0 0 0,68-8 1 16,-7 6-1-16,-61 2 3 0,0 0-3 0,58-2 3 16,-6 1-3-16,-52 1 1 0,0 0-1 0,66-2 2 15,7-5-2-15,-73 7 1 0,0 0-1 0,60-2 2 16,-10 1-2-16,-50 1 3 0,0 0-3 0,51 0 4 16,1 0-4-16,-52 0 2 0,0 0-2 0,66-2 2 15,9-2-2-15,-75 4 5 0,0 0-5 0,59-3 5 16,-8-2-5-16,-51 5 3 0,0 0-3 0,49-4 3 0,-2-4-3 15,-47 8 1-15,0 0-1 0,47-4 2 0,0 1-2 16,-47 3 1-16,0 0-1 0,47-3 2 0,0-1-2 16,-47 4 3-16,0 0-3 0,50-2 4 0,1-1-4 0,-51 3 2 15,0 0-2-15,47 0 2 0,-2 0-2 0,-45 0 1 16,0 0-1-16,45 3 2 0,1 6-2 0,-46-9 4 16,0 0-4-16,45 5 4 0,2 2-4 0,-47-7 2 15,0 0-2-15,44 7 2 0,3 1-2 0,-47-8 10 16,0 0-10-16,50 12 11 0,-3-3-11 0,-47-9 3 15,0 0-3-15,46 15 4 0,1 4-4 0,-47-19 2 16,0 0-2-16,38 17 3 0,0 2-3 0,-38-19 5 16,0 0-5-16,39 19 5 0,-5 0-5 0,-34-19 0 0,0 0 0 15,37 17 1-15,1 0-1 0,-38-17 2 0,0 0-2 16,39 14 2-16,4-2-2 0,-43-12 1 0,0 0-1 16,42 8 2-16,0 1-2 0,-42-9 1 0,0 0-1 0,38 7 1 15,0-4-1-15,-38-3 1 0,0 0-1 0,34 0 1 16,0 0-1-16,-34 0 0 0,0 0 0 0,34-10 0 15,-3-2 0-15,-31 12 0 0,0 0 0 0,33-14 0 16,-3-3 0-16,-30 17-1 0,0 0 1 0,29-14 0 16,-3-4 0-16,-26 18-7 0,0 0 7 0,23-12-6 15,0 0 6-15,-23 12-33 0,0 0 33 0,22-12-32 16,-1 3 32-16,-21 9-17 0,0 0 17 0,16-7-17 16,1 2 17-16,-17 5-30 0,0 0 30 0,18-7-30 15,-6-1 30-15,-12 8-48 0,0 0 48 0,14-14-47 16,0 0 47-16,-14 14-108 0,0 0 108 0,10-15-107 15,1-6 107-15,-11 21-246 0,0 0 246 0,8-22-245 16,-1-2 245-16,11-22-918 0</inkml:trace>
  <inkml:trace contextRef="#ctx0" brushRef="#br1" timeOffset="103649.05">15170 7719 1334 0,'0'0'0'0,"0"0"0"16,7-5 0-16,-7 5 89 0,0 0-89 0,7 5 90 16,7 2-90-16,-14-7 85 0,0 0-85 0,18 9 86 15,3 3-86-15,-21-12 51 0,0 0-51 0,24 8 51 16,6 3-51-16,-30-11-4 0,0 0 4 0,26 12-4 15,3 0 4-15,-29-12 0 0,0 0 0 0,26 12 1 16,1-4-1-16,-27-8 3 0,0 0-3 0,26 16 3 0,-2-4-3 16,-24-12 2-16,0 0-2 0,21 15 3 0,-4-3-3 15,-17-12 6-15,0 0-6 0,14 12 6 0,-3-2-6 0,-11-10 0 16,0 0 0-16,5 9 1 0,0-1-1 0,-5-8 0 16,0 0 0-16,4 9 0 0,-4-2 0 0,0-7 10 15,0 0-10-15,-9 19 11 0,-7 6-11 0,16-25 4 16,0 0-4-16,-15 26 4 0,-5-2-4 0,20-24 3 15,0 0-3-15,-26 27 3 0,-3 1-3 0,29-28 12 16,0 0-12-16,-35 27 13 0,-7-6-13 0,42-21 3 16,0 0-3-16,-38 22 3 0,1-1-3 0,37-21 2 0,0 0-2 15,-35 18 2-15,4 0-2 0,31-18 1 0,0 0-1 16,-24 15 2-16,6-6-2 0,18-9 0 0,0 0 0 16,-19 8 0-16,5-1 0 0,14-7-2 0,0 0 2 0,-14 0-1 15,4-5 1-15,10 5-2 0,0 0 2 0,-9-16-1 16,4-14 1-16,5 30-5 0,0 0 5 0,0-36-5 15,7-11 5-15,-7 47 0 0,0 0 0 0,8-48 0 16,6-3 0-16,-14 51 3 0,0 0-3 0,13-55 3 16,-3 0-3-16,-10 55 2 0,0 0-2 0,14-54 2 15,2 2-2-15,-16 52-1 0,0 0 1 0,10-44 0 16,-1 4 0-16,-9 40-139 0,0 0 139 0,19-82-1203 16,-38 164 1203-16</inkml:trace>
  <inkml:trace contextRef="#ctx0" brushRef="#br1" timeOffset="105256.85">10364 3202 673 0,'0'0'0'0,"0"0"0"0,0 0 0 0,0 0 75 16,0 0-75-16,0 0 75 0,0 0-75 0,0 0 56 15,0 0-56-15,0 0 56 0,5 22-56 0,-5-22 36 16,0 0-36-16,4 17 36 0,1 6-36 0,-5-23 33 16,0 0-33-16,3 27 33 0,2 5-33 0,-5-32 19 0,0 0-19 15,4 36 20-15,1 4-20 0,-5-40 36 0,0 0-36 16,4 46 37-16,-4 0-37 0,0-46 13 0,0 0-13 0,0 53 13 15,0 6-13-15,0-59 30 0,0 0-30 0,0 61 30 16,0 3-30-16,0-64 18 0,0 0-18 0,3 82 19 16,-1 11-19-16,-2-93 41 0,0 0-41 0,3 92 41 15,1-1-41-15,-4-91 22 0,0 0-22 0,9 91 22 16,-1-1-22-16,-8-90 10 0,0 0-10 0,9 91 11 16,-4 3-11-16,-5-94 36 0,0 0-36 0,4 91 36 15,-1 0-36-15,-3-91 18 0,0 0-18 0,0 94 18 16,0-3-18-16,0-91 18 0,0 0-18 0,-3 98 18 15,-3-1-18-15,6-97 18 0,0 0-18 0,0 96 18 16,-3 2-18-16,3-98 15 0,0 0-15 0,0 99 15 16,0 7-15-16,0-106 1 0,0 0-1 0,0 102 2 15,3-3-2-15,-3-99-4 0,0 0 4 0,0 106-3 0,-3 7 3 16,3-113-9-16,0 0 9 0,0 106-8 0,3-3 8 16,-3-103-17-16,0 0 17 0,-3 106-16 0,3 1 16 15,0-107-9-15,0 0 9 0,-3 94-8 0,1-3 8 0,2-91-4 16,0 0 4-16,0 90-3 0,-4-2 3 0,4-88-1 15,0 0 1-15,-7 89 0 0,2-2 0 0,5-87 0 16,0 0 0-16,-5 83 0 0,1-5 0 0,4-78 0 16,0 0 0-16,-5 84 1 0,2 2-1 0,3-86 0 15,0 0 0-15,-6 82 0 0,3 0 0 0,3-82-5 16,0 0 5-16,0 81-4 0,-4-4 4 0,4-77 1 16,0 0-1-16,-5 80 2 0,2 3-2 0,3-83-1 0,0 0 1 15,-5 77-1-15,-2-2 1 0,7-75-1 0,0 0 1 16,-2 74 0-16,-2-2 0 0,4-72 0 0,0 0 0 15,-5 70 0-15,3 2 0 0,2-72 18 0,0 0-18 16,-1 67 18-16,1 0-18 0,0-67 15 0,0 0-15 0,0 63 16 16,0-1-16-16,0-62 11 0,0 0-11 0,0 65 11 15,0 3-11-15,0-68 17 0,0 0-17 0,0 65 17 16,-4-3-17-16,4-62 8 0,0 0-8 0,-2 51 8 16,1-11-8-16,1-40 3 0,0 0-3 0,-2 39 4 15,-2-8-4-15,4-31 13 0,0 0-13 0,-5 40 13 16,2 1-13-16,3-41 22 0,0 0-22 0,-5 42 23 15,-2 5-23-15,7-47 0 0,0 0 0 0,-6 36 0 16,-2-2 0-16,8-34-4 0,0 0 4 0,-9 31-4 16,0-6 4-16,9-25-100 0,0 0 100 0,-7 19-100 15,2-3 100-15,5-16-106 0,0 0 106 0,-19 5-105 16,-7-7 105-16,-18 7-946 0</inkml:trace>
  <inkml:trace contextRef="#ctx0" brushRef="#br1" timeOffset="106442.68">9758 9582 371 0,'0'0'0'0,"0"0"0"0,0 0 0 15,0 0 53-15,0 0-53 0,0 0 54 0,0 0-54 0,0 0 64 16,0 0-64-16,0 0 65 0,0 0-65 0,0 0 89 16,0 0-89-16,0 0 90 0,0 0-90 0,0 0 83 15,0 0-83-15,0 0 83 0,0 0-83 0,0 0 59 16,0 0-59-16,0 0 60 0,0 0-60 0,0 0 37 16,0 0-37-16,0 0 38 0,0 0-38 0,0 0 52 15,0 0-52-15,0 0 52 0,24 41-52 0,-24-41 63 16,0 0-63-16,17 36 64 0,4 8-64 0,-21-44 45 0,0 0-45 15,18 48 46-15,-1 7-46 0,-17-55 44 0,0 0-44 16,18 51 44-16,-1 2-44 0,-17-53 36 0,0 0-36 16,16 48 36-16,-2-8-36 0,-14-40 8 0,0 0-8 0,12 34 9 15,-4-8-9-15,-8-26 20 0,0 0-20 0,7 22 20 16,0-8-20-16,-7-14 22 0,0 0-22 0,4 10 23 16,-1-10-23-16,-3 0 14 0,0 0-14 0,0-10 15 15,4-4-15-15,-4 14 5 0,0 0-5 0,5-24 5 16,0-5-5-16,-5 29 14 0,0 0-14 0,9-33 15 15,3-3-15-15,-12 36 3 0,0 0-3 0,12-39 4 16,2-4-4-16,-14 43 6 0,0 0-6 0,13-36 6 16,-1-1-6-16,-12 37 7 0,0 0-7 0,12-30 8 15,0 3-8-15,-12 27 0 0,0 0 0 0,9-24 1 16,0 5-1-16,-9 19 0 0,0 0 0 0,8-15 1 16,4 1-1-16,-12 14-11 0,0 0 11 0,9-14-11 0,3-1 11 15,-12 15-64-15,0 0 64 0,9-17-64 0,3 1 64 16,-12 16-199-16,0 0 199 0,14-20-198 0,4-2 198 15,15-20-856-15</inkml:trace>
  <inkml:trace contextRef="#ctx0" brushRef="#br1" timeOffset="107027.86">10402 9924 561 0,'0'0'0'0,"-3"-3"0"0,-1-2 0 15,4 5 46-15,0 0-46 0,0 0 46 0,-2-4-46 0,2 4 44 16,0 0-44-16,0 0 45 0,0 0-45 0,0 0 41 16,0 0-41-16,0 0 41 0,2 7-41 0,-2-7 25 15,0 0-25-15,0 2 26 0,4 3-26 0,-4-5 56 16,0 0-56-16,0 8 57 0,-4-2-57 0,4-6 48 16,0 0-48-16,-2 12 48 0,-1 6-48 0,3-18 37 15,0 0-37-15,0 23 38 0,-4 6-38 0,4-29 35 16,0 0-35-16,-1 31 36 0,1 1-36 0,0-32 14 15,0 0-14-15,0 40 15 0,0 2-15 0,0-42 30 0,0 0-30 16,0 38 30-16,0-4-30 0,0-34 5 0,0 0-5 16,-2 31 6-16,0-3-6 0,2-28 10 0,0 0-10 15,0 22 10-15,-3-7-10 0,3-15-16 0,0 0 16 0,0 12-15 16,-5-3 15-16,5-9-164 0,0 0 164 0,0 0-164 16,1-12 164-16,3 2-643 0</inkml:trace>
  <inkml:trace contextRef="#ctx0" brushRef="#br1" timeOffset="107598.33">10364 10094 908 0,'0'0'0'0,"0"0"0"0,5 3 0 0,-5-3 94 16,0 0-94-16,5 10 95 0,7 4-95 0,-12-14 83 15,0 0-83-15,18 14 83 0,3 0-83 0,-21-14 46 0,0 0-46 16,26 10 46-16,7-2-46 0,-33-8 16 16,0 0-16-16,35 4 17 0,1-11-17 0,-36 7 11 0,0 0-11 15,34-12 11-15,0-5-11 0,-34 17 26 0,0 0-26 16,30-19 26-16,-6-8-26 0,-24 27 12 0,0 0-12 0,23-30 13 16,-6-4-13-16,-17 34 10 0,0 0-10 0,16-31 10 15,-4-1-10-15,-12 32 4 0,0 0-4 0,9-24 5 16,-4 5-5-16,-5 19 13 0,0 0-13 0,4-15 13 15,-4 6-13-15,0 9 0 0,0 0 0 0,-4 0 1 16,-1 9-1-16,5-9 8 0,0 0-8 0,-7 17 8 16,-2 10-8-16,9-27 32 0,0 0-32 0,-8 26 33 15,-1 3-33-15,9-29 9 0,0 0-9 0,-9 38 10 16,6 1-10-16,3-39 6 0,0 0-6 0,-5 36 6 16,1-2-6-16,4-34 24 0,0 0-24 0,0 36 25 15,-3 0-25-15,3-36 2 0,0 0-2 0,-2 28 2 16,2-4-2-16,0-24 6 0,0 0-6 0,0 18 6 0,0-2-6 15,0-16-26-15,0 0 26 0,0 12-25 0,5-4 25 16,-5-8-179-16,0 0 179 0,5-5-178 0,4-8 178 16,7-5-880-16</inkml:trace>
  <inkml:trace contextRef="#ctx0" brushRef="#br1" timeOffset="107853.65">10930 9876 595 0,'0'0'0'0,"-5"12"0"0,-4 9 0 0,9-21 111 0,0 0-111 16,0 10 111-16,4-10-111 0,-4 0 105 0,0 0-105 15,1 7 105-15,3 1-105 0,-4-8 88 0,0 0-88 0,0 19 89 16,0 9-89-16,0-28 51 0,0 0-51 16,0 29 51-16,3 2-51 0,-3-31 25 0,0 0-25 0,0 39 26 15,-3 2-26-15,3-41 27 0,0 0-27 0,0 40 27 16,-5-1-27-16,5-39 0 0,0 0 0 0,-4 34 1 15,4-1-1-15,0-33-9 0,0 0 9 0,-3 24-8 16,1-5 8-16,2-19-181 0,0 0 181 0,2 12-180 16,3-6 180-16,2 10-671 0</inkml:trace>
  <inkml:trace contextRef="#ctx0" brushRef="#br1" timeOffset="108125.43">11172 10013 1076 0,'0'0'0'0,"-10"5"0"0,-6 2 0 0,16-7 112 16,0 0-112-16,0 21 113 0,9 10-113 0,-9-31 83 15,0 0-83-15,7 22 84 0,-2 0-84 0,-5-22 50 16,0 0-50-16,3 29 50 0,1 4-50 0,-4-33 0 15,0 0 0-15,2 31 0 0,-2 0 0 0,0-31 1 16,0 0-1-16,-2 25 1 0,-2-1-1 0,4-24-24 0,0 0 24 16,-3 17-23-16,3-5 23 0,0-12-146 0,0 0 146 15,-5 9-145-15,5-6 145 0,-7 9-828 0</inkml:trace>
  <inkml:trace contextRef="#ctx0" brushRef="#br1" timeOffset="108320.7">11270 10006 1043 0,'0'0'0'0,"10"7"0"16,8 5 0-16,-18-12 142 0,0 0-142 0,19 12 142 16,3 4-142-16,-22-16 72 0,0 0-72 0,23 12 72 15,1 0-72-15,-24-12 3 0,0 0-3 0,23 5 4 16,1-2-4-16,-24-3-171 0,0 0 171 0,20-2-170 15,-1-4 170-15,16-3-751 0</inkml:trace>
  <inkml:trace contextRef="#ctx0" brushRef="#br1" timeOffset="108515.18">11540 9922 1155 0,'0'0'0'0,"0"21"0"0,1 6 0 0,-1-27 154 15,0 0-154-15,0 35 154 0,-1 9-154 0,1-44 119 16,0 0-119-16,0 40 119 0,-4 2-119 0,4-42 62 16,0 0-62-16,-5 40 63 0,2-1-63 0,3-39-27 0,0 0 27 15,-4 31-27-15,2-5 27 0,2-26-220 0,0 0 220 16,-3 19-219-16,-1-4 219 0,-1 16-885 0</inkml:trace>
  <inkml:trace contextRef="#ctx0" brushRef="#br1" timeOffset="108739.58">10942 9422 1491 0,'0'0'0'0,"9"9"0"0,7 6 0 16,-16-15-1-16,0 0 1 0,17 16-1 0,4 4 1 16,-21-20-123-16,0 0 123 0,38 33-934 0,-76-66 934 15</inkml:trace>
  <inkml:trace contextRef="#ctx0" brushRef="#br1" timeOffset="110225.77">8688 3430 359 0,'0'0'0'0,"0"0"0"16,0 0 0-16,0 0 108 0,0 0-108 0,0 0 109 15,0 0-109-15,0 0 93 0,0 0-93 0,0 0 93 16,26-31-93-16,-26 31 89 0,0 0-89 0,21-21 89 16,3-6-89-16,-24 27 59 0,0 0-59 0,26-28 60 15,1-2-60-15,-27 30 52 0,0 0-52 0,29-33 53 0,1-6-53 16,-30 39 33-16,0 0-33 0,29-40 33 0,5-6-33 16,-34 46 8-16,0 0-8 0,27-41 9 0,5 2-9 15,-32 39 19-15,0 0-19 0,26-35 20 0,-5 4-20 0,-21 31 7 16,0 0-7-16,21-24 8 0,-4 7-8 0,-17 17 3 15,0 0-3-15,18-15 4 0,-6 8-4 0,-12 7 7 16,0 0-7-16,14-5 7 0,-2 7-7 0,-12-2 3 16,0 0-3-16,12 10 3 0,0 5-3 0,-12-15 5 15,0 0-5-15,14 21 5 0,2 6-5 0,-16-27 7 16,0 0-7-16,14 31 7 0,-2 5-7 0,-12-36 14 16,0 0-14-16,12 36 15 0,2 3-15 0,-14-39 33 0,0 0-33 15,9 35 33-15,0-3-33 0,-9-32 26 0,0 0-26 16,8 31 26-16,1-3-26 0,-9-28 40 0,0 0-40 15,7 23 40-15,-4-4-40 0,-3-19 38 0,0 0-38 0,2 17 39 16,-2-5-39-16,0-12 39 0,0 0-39 0,-5 19 40 16,-11 0-40-16,16-19 40 0,0 0-40 0,-14 17 40 15,-7 2-40-15,21-19 26 0,0 0-26 0,-20 16 26 16,-3-4-26-16,23-12 40 0,0 0-40 0,-21 12 41 16,0-4-41-16,21-8 33 0,0 0-33 0,-28 12 33 15,0-5-33-15,28-7 22 0,0 0-22 0,-28 9 22 16,-1-3-22-16,29-6 18 0,0 0-18 0,-32 5 19 15,-1 4-19-15,33-9-22 0,0 0 22 0,-26 10-22 16,2-1 22-16,24-9-145 0,0 0 145 0,-26 12-144 16,5 0 144-16,-26 15-1226 0</inkml:trace>
  <inkml:trace contextRef="#ctx0" brushRef="#br1" timeOffset="119819.74">11714 4795 180 0,'0'0'0'0,"0"12"0"0,2 12 0 0,-2-24 39 16,0 0-39-16,1 10 39 0,5-10-39 0,-6 0 35 0,0 0-35 16,3 9 36-16,2 3-36 0,-5-12 40 0,0 0-40 15,4 24 41-15,-4 7-41 0,0-31 56 0,0 0-56 16,2 32 56-16,1 8-56 0,-3-40 37 0,0 0-37 16,4 39 38-16,-3 4-38 0,-1-43 28 0,0 0-28 0,4 46 28 15,-1 2-28-15,-3-48 26 0,0 0-26 0,4 48 26 16,-2 5-26-16,-2-53 33 0,0 0-33 0,3 52 33 15,0-1-33-15,-3-51 29 0,0 0-29 0,0 55 29 16,4-4-29-16,-4-51 44 0,0 0-44 0,5 53 45 16,-1 0-45-16,-4-53 25 0,0 0-25 0,5 53 26 15,0 4-26-15,-5-57 28 0,0 0-28 0,7 69 28 16,-5 4-28-16,-2-73 22 0,0 0-22 0,3 67 23 16,1-4-23-16,-4-63 25 0,0 0-25 0,0 52 26 15,0-13-26-15,0-39 33 0,0 0-33 0,0 45 33 16,0 4-33-16,0-49 12 0,0 0-12 0,-4 48 12 15,1 7-12-15,3-55 12 0,0 0-12 0,-2 48 13 0,-1 2-13 16,3-50 16-16,0 0-16 0,-4 48 17 0,2-5-17 16,2-43 14-16,0 0-14 0,0 44 15 0,0-1-15 15,0-43 25-15,0 0-25 0,0 46 26 0,2 6-26 0,-2-52 6 16,0 0-6-16,0 51 7 0,4 4-7 0,-4-55 34 16,0 0-34-16,-4 63 35 0,2 9-35 0,2-72 5 15,0 0-5-15,0 55 5 0,0-9-5 0,0-46 10 16,0 0-10-16,0 52 10 0,0-1-10 0,0-51 9 15,0 0-9-15,-1 46 9 0,-1-1-9 0,2-45 3 16,0 0-3-16,0 48 4 0,-5 2-4 0,5-50 2 16,0 0-2-16,-4 42 2 0,1-1-2 0,3-41 10 0,0 0-10 15,-2 47 10-15,2-4-10 0,0-43 3 0,0 0-3 16,-2 39 4-16,2 0-4 0,0-39 6 0,0 0-6 16,-2 33 6-16,2 1-6 0,0-34 7 0,0 0-7 0,0 31 8 15,0 2-8-15,0-33 22 0,0 0-22 0,-3 30 23 16,3-2-23-16,0-28 2 0,0 0-2 0,0 26 3 15,3 1-3-15,-3-27 7 0,0 0-7 0,0 26 7 16,4-2-7-16,-4-24 8 0,0 0-8 0,2 24 8 16,1-4-8-16,-3-20 3 0,0 0-3 0,0 22 3 15,0-1-3-15,0-21 2 0,0 0-2 0,0 21 2 16,-3 1-2-16,3-22 17 0,0 0-17 0,-2 19 17 16,-2-4-17-16,4-15 3 0,0 0-3 0,-3 21 3 15,-2-3-3-15,5-18-27 0,0 0 27 0,-4 16-27 16,-1-4 27-16,5-12-156 0,0 0 156 0,-3 8-155 15,-3-2 155-15,-1 7-883 0</inkml:trace>
  <inkml:trace contextRef="#ctx0" brushRef="#br1" timeOffset="120524.26">11430 8514 404 0,'0'0'0'0,"0"7"0"0,3 7 0 16,-3-14 130-16,0 0-130 0,0 7 130 0,0-2-130 15,0-5 116-15,0 0-116 0,0 7 117 0,0 0-117 0,0-7 69 16,0 0-69-16,2 20 69 0,0 7-69 0,-2-27 45 16,0 0-45-16,5 35 46 0,4 4-46 0,-9-39 29 15,0 0-29-15,9 45 29 0,3 6-29 0,-12-51 23 16,0 0-23-16,10 51 24 0,2 4-24 0,-12-55 9 15,0 0-9-15,11 52 9 0,-2-3-9 0,-9-49 18 16,0 0-18-16,8 40 18 0,-2-8-18 0,-6-32 14 16,0 0-14-16,8 24 15 0,-4-5-15 0,-4-19 4 15,0 0-4-15,8 2 4 0,-2-12-4 0,-6 10 13 0,0 0-13 16,7-23 14-16,1-13-14 0,-8 36 1 0,0 0-1 16,11-42 1-16,-1-13-1 0,-10 55 0 0,0 0 0 0,12-52 1 15,2-8-1-15,-14 60 13 0,0 0-13 0,14-54 14 16,4 0-14-16,-18 54 1 0,0 0-1 0,19-46 1 15,-2 8-1-15,-17 38 15 0,0 0-15 0,13-32 15 16,-1 10-15-16,-12 22 15 0,0 0-15 0,10-16 15 16,-3 8-15-16,-7 8-1 0,0 0 1 0,5-5-1 15,-1 5 1-15,-4 0-140 0,0 0 140 0,2 5-139 16,-2 7 139-16,0-12-154 0,0 0 154 0,0 15-153 16,0 0 153-16,0 13-542 0</inkml:trace>
  <inkml:trace contextRef="#ctx0" brushRef="#br1" timeOffset="121020.19">11968 8943 281 0,'0'0'0'0,"-3"0"0"0,-6-7 0 0,9 7 89 0,0 0-89 16,-9-2 89-16,1 0-89 0,8 2 84 0,0 0-84 15,-7 2 85-15,2 0-85 0,5-2 79 0,0 0-79 0,-9 10 80 16,0 7-80-16,9-17 40 0,0 0-40 0,-7 24 40 15,5 7-40-15,2-31 37 0,0 0-37 0,2 31 38 16,9 5-38-16,-11-36 23 0,0 0-23 0,14 32 24 16,6-3-24-16,-20-29 9 0,0 0-9 0,23 23 10 15,7-8-10-15,-30-15 5 0,0 0-5 0,28 7 6 16,1-7-6-16,-29 0 22 0,0 0-22 0,26-12 22 16,-5-7-22-16,-21 19 30 0,0 0-30 0,12-24 30 15,-3-12-30-15,-9 36 19 0,0 0-19 0,5-34 20 16,-5-2-20-16,0 36 36 0,0 0-36 0,-8-34 36 15,-13 1-36-15,21 33 6 0,0 0-6 0,-23-24 7 16,-7 4-7-16,30 20 5 0,0 0-5 0,-24-14 6 16,3 9-6-16,21 5 0 0,0 0 0 0,-21 0 0 0,0 7 0 15,21-7-93-15,0 0 93 0,-14 12-92 0,0 3 92 16,14-15-144-16,0 0 144 0,-3 21-144 0,5-3 144 16,-4 22-493-16</inkml:trace>
  <inkml:trace contextRef="#ctx0" brushRef="#br1" timeOffset="121365.73">12258 8999 315 0,'0'0'0'16,"-9"3"0"-16,-3 3 0 0,12-6 109 0,0 0-109 15,-2 15 109-15,7 11-109 0,-5-26 85 0,0 0-85 0,5 20 85 16,2 3-85-16,-7-23 54 0,0 0-54 0,9 27 54 16,3 2-54-16,-12-29 26 0,0 0-26 0,14 28 26 15,-2-1-26-15,-12-27 10 0,0 0-10 0,14 19 10 16,2-4-10-16,-16-15 10 0,0 0-10 0,19 5 10 16,2-8-10-16,-21 3 23 0,0 0-23 0,21-14 24 15,3-11-24-15,-24 25 36 0,0 0-36 0,21-31 37 16,-3-9-37-16,-18 40 12 0,0 0-12 0,17-37 13 15,-1-5-13-15,-16 42 22 0,0 0-22 0,14-36 22 16,-2 1-22-16,-12 35-57 0,0 0 57 0,9-28-56 16,-1 6 56-16,-8 22-152 0,0 0 152 0,9-17-152 15,3-2 152-15,9-17-409 0</inkml:trace>
  <inkml:trace contextRef="#ctx0" brushRef="#br1" timeOffset="121606.09">12728 8793 348 0,'0'0'0'0,"0"0"0"0,5 4 0 16,-5-4 107-16,0 0-107 0,5 2 108 0,2 1-108 0,-7-3 120 15,0 0-120-15,4 7 120 0,1-4-120 0,-5-3 94 16,0 0-94-16,3 16 95 0,3 4-95 0,-6-20 63 0,0 0-63 16,0 24 64-16,0 7-64 0,0-31 49 0,0 0-49 15,0 33 49-15,0 4-49 0,0-37 37 0,0 0-37 16,0 36 37-16,3 0-37 0,-3-36 1 0,0 0-1 0,0 29 1 15,2-3-1-15,-2-26-2 0,0 0 2 0,2 24-2 16,-1-5 2-16,-1-19-160 0,0 0 160 0,4 12-160 16,1-9 160-16,4 15-627 0</inkml:trace>
  <inkml:trace contextRef="#ctx0" brushRef="#br1" timeOffset="121787.19">12639 8970 796 0,'0'0'0'0,"5"9"0"16,7 6 0-16,-12-15 88 0,0 0-88 0,9 8 88 15,-2 1-88-15,-7-9 76 0,0 0-76 0,9 10 76 0,0-5-76 16,-9-5-11-16,0 0 11 0,8 4-10 0,3-4 10 16,-11 0-166-16,0 0 166 0,10-9-165 0,-1-6 165 0,8-7-478 15</inkml:trace>
  <inkml:trace contextRef="#ctx0" brushRef="#br1" timeOffset="122161.79">11909 8456 695 0,'0'0'0'0,"18"7"0"16,6-2 0-16,-24-5 111 0,0 0-111 0,9 7 111 16,-9-4-111-16,0-3 93 0,0 0-93 0,0 0 93 15,-4 0-93-15,4 0 81 0,0 0-81 0,4-3 82 16,1-9-82-16,-5 12 46 0,0 0-46 0,12-12 47 15,2-9-47-15,-14 21 13 0,0 0-13 0,21-19 13 16,3-1-13-16,-24 20 49 0,0 0-49 0,26-19 50 16,-1-3-50-16,-25 22 32 0,0 0-32 0,19-21 33 15,2 2-33-15,-21 19 3 0,0 0-3 0,12-13 3 0,-3 1-3 16,-9 12-38-16,0 0 38 0,7-7-37 0,-7-2 37 16,0 9-183-16,0 0 183 0,-4-3-183 0,-3-4 183 15,-1-2-730-15</inkml:trace>
  <inkml:trace contextRef="#ctx0" brushRef="#br1" timeOffset="122551.75">11909 8274 707 0,'0'0'0'0,"18"0"0"0,8-1 0 0,-26 1 89 15,0 0-89-15,12 8 90 0,-9 1-90 0,-3-9 111 16,0 0-111-16,4 12 111 0,-4 3-111 0,0-15 67 16,0 0-67-16,10 17 67 0,8 6-67 0,-18-23 38 15,0 0-38-15,21 20 39 0,5 4-39 0,-26-24 41 0,0 0-41 16,22 22 42-16,4-4-42 0,-26-18 15 0,0 0-15 15,18 15 16-15,-4-5-16 0,-14-10 2 0,0 0-2 16,10 9 3-16,-1-4-3 0,-9-5-53 0,0 0 53 0,5-2-52 16,-5-6 52-16,0 8-125 0,0 0 125 0,-8-12-125 15,-1-5 125-15,9 17-157 0,0 0 157 0,-21-21-156 16,-9-3 156-16,30 24-137 0,0 0 137 0,-26-27-136 16,-7-6 136-16,33 33-51 0,0 0 51 0,-24-26-50 15,5 6 50-15,19 20 44 0,0 0-44 0,-13-19 45 16,5 7-45-16,8 12 80 0,0 0-80 0,0-5 80 15,1 5-80-15,-1 0 92 0,0 0-92 0,7 3 92 16,6 9-92-16,-13-12 102 0,0 0-102 0,13 17 103 16,5 7-103-16,-18-24 80 0,0 0-80 0,12 23 81 15,0-3-81-15,-12-20 76 0,0 0-76 0,4 28 77 16,-3 2-77-16,-1-30 45 0,0 0-45 0,4 24 46 16,-4-5-46-16,0-19 0 0,0 0 0 0,-7 12 1 0,-3-10-1 15,10-2-81-15,0 0 81 0,-21-21-81 0,-12-23 81 16,-20-21-879-16</inkml:trace>
  <inkml:trace contextRef="#ctx0" brushRef="#br1" timeOffset="123571.36">11697 4819 236 0,'0'0'0'0,"0"0"0"0,8-21 0 15,-8 21 89-15,0 0-89 0,2-8 90 0,0 1-90 0,-2 7 77 16,0 0-77-16,1-9 78 0,3-1-78 0,-4 10 71 16,0 0-71-16,2-8 72 0,5-1-72 0,-7 9 55 15,0 0-55-15,5-7 56 0,2 2-56 0,-7 5 45 16,0 0-45-16,9-3 46 0,-1 6-46 0,-8-3 36 16,0 0-36-16,6 5 36 0,2 6-36 0,-8-11 24 15,0 0-24-15,7 13 25 0,-3 6-25 0,-4-19 17 16,0 0-17-16,5 15 17 0,-5-3-17 0,0-12 28 15,0 0-28-15,2 12 28 0,-2-5-28 0,0-7 19 0,0 0-19 16,-2 9 20-16,-3-6-20 0,5-3 26 0,0 0-26 16,-9 0 26-16,-1-3-26 0,10 3 14 0,0 0-14 0,-14-10 15 15,-7-4-15-15,21 14 1 0,0 0-1 0,-16-12 2 16,2-7-2-16,14 19 11 0,0 0-11 0,-9-9 11 16,2-1-11-16,7 10 3 0,0 0-3 0,-1 0 3 15,-3 7-3-15,4-7-109 0,0 0 109 0,-2 15-109 16,1 13 109-16,1-28-92 0,0 0 92 0,-2 41-615 15,4-82 615-15</inkml:trace>
  <inkml:trace contextRef="#ctx0" brushRef="#br1" timeOffset="124443.37">8427 4792 550 0,'0'0'0'0,"0"0"0"16,29 0 0-16,-29 0 15 0,0 0-15 0,19 0 16 15,1 0-16-15,-20 0 9 0,0 0-9 0,19 3 10 16,2-3-10-16,-21 0 16 0,0 0-16 0,19 7 17 16,5 1-17-16,-24-8 6 0,0 0-6 0,25 6 7 15,-6 4-7-15,-19-10 13 0,0 0-13 0,21 8 14 16,3-1-14-16,-24-7 16 0,0 0-16 0,23 9 17 16,5-2-17-16,-28-7 9 0,0 0-9 0,26 8 9 15,-2-4-9-15,-24-4-24 0,0 0 24 0,28 5-23 16,0-5 23-16,-28 0-145 0,0 0 145 0,31-5-145 0,6-2 145 15,27-9-194-15</inkml:trace>
  <inkml:trace contextRef="#ctx0" brushRef="#br1" timeOffset="124668.76">9254 4881 326 0,'0'0'0'0,"16"0"0"0,5-4 0 0,-21 4 48 15,0 0-48-15,22 0 49 0,6-3-49 0,-28 3 50 16,0 0-50-16,23 0 51 0,3 0-51 0,-26 0 63 15,0 0-63-15,24 0 63 0,1 3-63 0,-25-3 54 16,0 0-54-16,21 4 55 0,1 1-55 0,-22-5 50 16,0 0-50-16,21 7 50 0,-3-4-50 0,-18-3 23 0,0 0-23 15,21 2 24-15,-6-4-24 0,-15 2 6 0,0 0-6 16,19 0 6-16,2-2-6 0,-21 2-4 0,0 0 4 16,25-1-3-16,-4-6 3 0,-21 7-118 0,0 0 118 0,26-5-117 15,-4-2 117-15,27-5-418 0</inkml:trace>
  <inkml:trace contextRef="#ctx0" brushRef="#br1" timeOffset="125028.8">10644 4941 494 0,'0'0'0'0,"-3"0"0"0,-2 0 0 0,5 0 78 16,0 0-78-16,8 0 78 0,10 0-78 0,-18 0 30 0,0 0-30 15,17-4 30-15,8-1-30 0,-25 5-20 0,0 0 20 16,22-10-19-16,4-4 19 0,-26 14-176 0,0 0 176 16,28-19-176-16,2-5 176 0,26-22-136 0</inkml:trace>
  <inkml:trace contextRef="#ctx0" brushRef="#br1" timeOffset="125224.27">11202 4696 292 0,'0'0'0'0,"7"1"0"16,-2 3 0-16,-5-4 79 0,0 0-79 0,12 7 79 16,2-2-79-16,-14-5 66 0,0 0-66 0,16 8 67 15,-4 3-67-15,-12-11 35 0,0 0-35 0,14 8 35 16,2-1-35-16,-16-7 26 0,0 0-26 0,10 4 26 0,2 1-26 15,-12-5-1-15,0 0 1 0,9 0-1 0,0 3 1 16,-9-3-129-16,0 0 129 0,8 0-128 0,3 0 128 16,6 0-243-16</inkml:trace>
  <inkml:trace contextRef="#ctx0" brushRef="#br1" timeOffset="125433.71">11578 4882 617 0,'0'0'0'0,"4"7"0"0,4 0 0 0,-8-7 102 16,0 0-102-16,12 9 103 0,11-1-103 0,-23-8 76 16,0 0-76-16,18 4 76 0,2-1-76 0,-20-3 59 0,0 0-59 15,18 2 60-15,-2-2-60 0,-16 0 35 0,0 0-35 16,12-2 36-16,2-5-36 0,-14 7 0 0,0 0 0 16,14-8 0-16,-2 1 0 0,-12 7-110 0,0 0 110 0,15-9-109 15,3-3 109-15,-18 12-136 0,0 0 136 0,21-15-136 16,5-4 136-16,17-14-411 0</inkml:trace>
  <inkml:trace contextRef="#ctx0" brushRef="#br1" timeOffset="125615.26">12127 4819 471 0,'0'0'0'0,"9"0"0"16,6 3 0-16,-15-3 92 0,0 0-92 0,14 4 93 15,4-1-93-15,-18-3 72 0,0 0-72 0,19 5 73 16,3-5-73-16,-22 0 45 0,0 0-45 0,25 0 45 15,1 0-45-15,-26 0 26 0,0 0-26 0,28 0 26 16,1 0-26-16,-29 0-4 0,0 0 4 0,28-3-3 0,2 0 3 16,-30 3-160-16,0 0 160 0,28-2-160 0,1-5 160 15,29-2-362-15</inkml:trace>
  <inkml:trace contextRef="#ctx0" brushRef="#br1" timeOffset="125794.89">12866 4814 606 0,'0'0'0'0,"0"0"0"0,6 0 0 0,-6 0 90 16,0 0-90-16,13 5 90 0,4 4-90 0,-17-9 84 0,0 0-84 15,21 10 84-15,-2-2-84 0,-19-8 48 0,0 0-48 16,23 9 49-16,3 1-49 0,-26-10-56 0,0 0 56 16,26 2-55-16,-2-2 55 0,-24 0-183 0,0 0 183 0,27-2-182 15,-5-8 182-15,27-2-326 0</inkml:trace>
  <inkml:trace contextRef="#ctx0" brushRef="#br1" timeOffset="126005.02">13369 4896 606 0,'0'0'0'0,"0"0"0"16,-5 5 0-16,5-5 123 0,0 0-123 0,8 9 124 16,10 3-124-16,-18-12 80 0,0 0-80 0,17 12 80 15,1 2-80-15,-18-14 62 0,0 0-62 0,21 12 63 16,3 3-63-16,-24-15 31 0,0 0-31 0,23 12 31 15,1 0-31-15,-24-12 0 0,0 0 0 0,21 8 1 0,2-4-1 16,-23-4 1-16,0 0-1 0,24 0 2 0,2-4-2 16,-26 4-67-16,0 0 67 0,25-5-66 0,2-2 66 15,-27 7-112-15,0 0 112 0,28-8-111 0,2-4 111 0,26-7-549 16</inkml:trace>
  <inkml:trace contextRef="#ctx0" brushRef="#br1" timeOffset="126289.36">13906 4929 449 0,'0'0'0'0,"0"0"0"0,3 0 0 0,-3 0 67 16,0 0-67-16,9 0 68 0,6 0-68 0,-15 0 66 15,0 0-66-15,13 0 66 0,-1-4-66 0,-12 4 41 16,0 0-41-16,14 0 42 0,-6 0-42 0,-8 0 14 16,0 0-14-16,13 0 15 0,-5-3-15 0,-8 3 6 0,0 0-6 15,13-2 6-15,-5-1-6 0,-8 3-40 0,0 0 40 16,9-4-39-16,3-3 39 0,-12 7-66 0,0 0 66 16,12-5-66-16,2-2 66 0,-14 7-64 0,0 0 64 0,12-5-64 15,2-2 64-15,-14 7-61 0,0 0 61 0,16-1-60 16,3-3 60-16,-19 4-36 0,0 0 36 0,23-7-35 15,3-1 35-15,-26 8 0 0,0 0 0 0,26-7 1 16,-1 2-1-16,-25 5 36 0,0 0-36 0,26-7 36 16,0 2-36-16,-26 5 36 0,0 0-36 0,21-4 37 15,1 4-37-15,-22 0 25 0,0 0-25 0,25-5 26 16,-4 2-26-16,-21 3 0 0,0 0 0 0,21-4 0 16,-4-4 0-16,-17 8-27 0,0 0 27 0,16-7-27 15,-2-2 27-15,15-6-273 0</inkml:trace>
  <inkml:trace contextRef="#ctx0" brushRef="#br1" timeOffset="126485.82">14587 4795 326 0,'0'0'0'0,"8"3"0"0,6 1 0 15,-14-4 99-15,0 0-99 0,16 5 99 0,-2 2-99 0,-14-7 123 16,0 0-123-16,19 2 123 0,4 1-123 16,-23-3 105-16,0 0-105 0,17 3 106 0,4-3-106 0,-21 0 66 15,0 0-66-15,21 0 66 0,2-6-66 0,-23 6 57 16,0 0-57-16,21-6 57 0,-2-2-57 0,-19 8 15 15,0 0-15-15,21-7 15 0,1-5-15 0,-22 12-85 16,0 0 85-16,21-12-85 0,0-3 85 0,-21 15-181 16,0 0 181-16,18-12-181 0,-3 3 181 0,20-15-439 15</inkml:trace>
  <inkml:trace contextRef="#ctx0" brushRef="#br1" timeOffset="126651.38">15109 4747 639 0,'0'0'0'16,"0"2"0"-16,-3 1 0 0,3-3 133 0,0 0-133 0,9 7 133 15,6 5-133-15,-15-12 100 0,0 0-100 0,12 9 101 16,1-1-101-16,-13-8 62 0,0 0-62 0,15 10 63 16,4 2-63-16,-19-12 38 0,0 0-38 0,18 7 39 15,5 2-39-15,-23-9 4 0,0 0-4 0,22 3 4 16,4-3-4-16,-26 0-184 0,0 0 184 0,30-7-184 16,1-5 184-16,32-6-605 0</inkml:trace>
  <inkml:trace contextRef="#ctx0" brushRef="#br1" timeOffset="128347.13">16177 4231 281 0,'0'0'0'0,"0"0"0"15,0 0 0-15,0 0 61 0,0 0-61 0,0 0 61 16,0 0-61-16,0 0 67 0,0 0-67 0,0 0 68 16,0 0-68-16,0 0 89 0,0 0-89 0,0 0 90 15,5 36-90-15,-5-36 79 0,0 0-79 0,0 28 80 16,0 8-80-16,0-36 58 0,0 0-58 0,0 43 59 15,2 1-59-15,-2-44 53 0,0 0-53 0,0 53 54 16,2 0-54-16,-2-53 44 0,0 0-44 0,0 52 44 16,2-3-44-16,-2-49 47 0,0 0-47 0,5 47 47 15,2-3-47-15,-7-44 29 0,0 0-29 0,7 40 29 16,0-10-29-16,-7-30 25 0,0 0-25 0,7 28 26 0,2-8-26 16,-9-20 34-16,0 0-34 0,12 12 34 0,2-8-34 15,-14-4-2-15,0 0 2 0,12-7-2 0,0-8 2 16,-12 15-90-16,0 0 90 0,9-21-89 0,-4-12 89 0,-5 33-154 15,0 0 154-15,7-30-153 0,-2-6 153 0,-5 36-171 16,0 0 171-16,5-31-170 0,2-2 170 0,2-28-369 16</inkml:trace>
  <inkml:trace contextRef="#ctx0" brushRef="#br1" timeOffset="128602.43">16365 4468 348 0,'0'0'0'0,"6"-4"0"0,1-4 0 0,-7 8 85 0,0 0-85 15,10-7 85-15,2-5-85 0,-12 12 92 0,0 0-92 16,16-12 93-16,5-3-93 0,-21 15 81 0,0 0-81 0,21-16 82 16,7-1-82-16,-28 17 51 0,0 0-51 0,27-19 52 15,3-1-52-15,-30 20 45 0,0 0-45 0,26-19 46 16,0 3-46-16,-26 16 19 0,0 0-19 0,25-15 20 16,-4 3-20-16,-21 12 29 0,0 0-29 0,14-9 29 15,-2 3-29-15,-12 6 12 0,0 0-12 0,9-2 13 16,-6-2-13-16,-3 4 28 0,0 0-28 0,0 0 28 15,0 0-28-15,0 0-37 0,0 0 37 0,-9 12-36 16,-6 4 36-16,15-16-119 0,0 0 119 0,-14 12-118 16,-4 3 118-16,-13 14-607 0</inkml:trace>
  <inkml:trace contextRef="#ctx0" brushRef="#br1" timeOffset="128871.73">16411 4511 550 0,'0'0'0'0,"14"-12"0"0,7-4 0 16,-21 16 84-16,0 0-84 0,5 5 84 0,-9 6-84 0,4-11 119 15,0 0-119-15,-1 12 119 0,-5-4-119 0,6-8 94 16,0 0-94-16,-3 12 95 0,-1 0-95 0,4-12 76 16,0 0-76-16,0 21 76 0,0 6-76 0,0-27 58 15,0 0-58-15,7 28 58 0,7 2-58 0,-14-30 46 16,0 0-46-16,12 31 47 0,8-2-47 0,-20-29 20 16,0 0-20-16,21 31 20 0,3-3-20 0,-24-28 36 15,0 0-36-15,21 22 37 0,-4-2-37 0,-17-20 30 0,0 0-30 16,14 16 30-16,-2-4-30 0,-12-12 13 0,0 0-13 15,9 8 14-15,-2-1-14 0,-7-7 31 0,0 0-31 16,2 0 31-16,1 0-31 0,-3 0-32 0,0 0 32 0,4-7-32 16,-4-5 32-16,0 12-184 0,0 0 184 0,-4-18-184 15,3-6 184-15,-3-17-896 0</inkml:trace>
  <inkml:trace contextRef="#ctx0" brushRef="#br1" timeOffset="129188.93">16818 4601 841 0,'0'0'0'0,"-3"4"0"0,-4 4 0 15,7-8 121-15,0 0-121 0,2 9 121 0,3 3-121 16,-5-12 96-16,0 0-96 0,3 10 96 0,3-1-96 0,-6-9 74 15,0 0-74-15,5 12 74 0,2-5-74 0,-7-7 6 16,0 0-6-16,3 12 7 0,2 5-7 0,-5-17 7 16,0 0-7-16,6 15 8 0,-3 4-8 0,-3-19-2 15,0 0 2-15,4 21-1 0,1-3 1 0,-5-18-6 16,0 0 6-16,3 16-6 0,3-2 6 0,-6-14-5 16,0 0 5-16,3 10-4 0,-1-5 4 0,-2-5-88 15,0 0 88-15,0 0-87 0,2-9 87 0,-2 9-186 16,0 0 186-16,0-15-185 0,1-6 185 0,3-18-555 15</inkml:trace>
  <inkml:trace contextRef="#ctx0" brushRef="#br1" timeOffset="129518.14">16923 4668 471 0,'0'0'0'0,"7"0"0"16,2 2 0-16,-9-2 98 0,0 0-98 0,15-2 98 15,6 2-98-15,-21 0 96 0,0 0-96 0,23-7 96 16,-1-1-96-16,-22 8 73 0,0 0-73 0,25-12 74 15,-1 0-74-15,-24 12 48 0,0 0-48 0,21-16 49 16,0-2-49-16,-21 18 43 0,0 0-43 0,16-19 44 16,-6 2-44-16,-10 17 35 0,0 0-35 0,11-16 35 15,-4 4-35-15,-7 12 8 0,0 0-8 0,5-8 9 16,-2 1-9-16,-3 7 12 0,0 0-12 0,0 0 13 16,4 7-13-16,-4-7 8 0,0 0-8 0,-4 20 9 15,1 11-9-15,3-31 8 0,0 0-8 0,-4 36 8 0,3 3-8 16,1-39 15-16,0 0-15 0,-4 47 15 0,2-3-15 15,2-44 14-15,0 0-14 0,0 43 15 0,0 0-15 16,0-43 9-16,0 0-9 0,0 32 9 0,0-4-9 0,0-28 4 16,0 0-4-16,0 20 4 0,0-6-4 0,0-14-36 15,0 0 36-15,6 0-35 0,2-12 35 0,-8 12-121 16,0 0 121-16,6-26-121 0,0-13 121 0,8-24-740 16</inkml:trace>
  <inkml:trace contextRef="#ctx0" brushRef="#br1" timeOffset="130238.22">17716 4243 785 0,'0'0'0'0,"-4"4"0"16,-3 1 0-16,7-5 75 0,0 0-75 0,-3 3 76 15,3-3-76-15,0 0 56 0,0 0-56 0,0 4 56 16,1 1-56-16,-1-5 32 0,0 0-32 0,0 9 32 16,2 6-32-16,-2-15-1 0,0 0 1 0,0 26 0 15,0 10 0-15,0-36 0 0,0 0 0 0,0 36 0 16,0 8 0-16,0-44 2 0,0 0-2 0,0 46 3 16,0 4-3-16,0-50 0 0,0 0 0 0,0 48 0 15,2 0 0-15,-2-48 2 0,0 0-2 0,3 36 2 0,-1-2-2 16,-2-34 5-16,0 0-5 0,4 31 5 0,-1-2-5 15,-3-29 0-15,0 0 0 0,4 22 1 0,-3-4-1 16,-1-18 0-16,0 0 0 0,4 12 0 0,-4-2 0 0,0-10-144 16,0 0 144-16,0 0-144 0,0-4 144 0,0 1-537 15</inkml:trace>
  <inkml:trace contextRef="#ctx0" brushRef="#br1" timeOffset="130553.39">17465 4906 942 0,'0'0'0'16,"14"-5"0"-16,8-3 0 0,-22 8 109 0,0 0-109 16,14-4 109-16,-5 1-109 0,-9 3 76 0,0 0-76 0,9 0 77 15,3 0-77-15,-12 0 75 0,0 0-75 0,14 3 75 16,5 1-75-16,-19-4 1 0,0 0-1 0,26 1 1 15,0 3-1-15,-26-4 7 0,0 0-7 0,32 3 7 16,2 1-7-16,-34-4 24 0,0 0-24 0,35 1 25 16,4 1-25-16,-39-2 11 0,0 0-11 0,34 0 11 15,3-2-11-15,-37 2 28 0,0 0-28 0,31-1 28 16,-3 1-28-16,-28 0 12 0,0 0-12 0,19-4 12 16,-6-1-12-16,-13 5-13 0,0 0 13 0,5-3-13 15,-5-4 13-15,0 7-146 0,0 0 146 0,-9-12-146 16,-5-7 146-16,-12-10-888 0</inkml:trace>
  <inkml:trace contextRef="#ctx0" brushRef="#br1" timeOffset="130885.49">17432 4243 460 0,'0'0'0'0,"7"0"0"0,3 0 0 0,-10 0 80 0,0 0-80 15,10-3 80-15,4-6-80 0,-14 9 103 0,0 0-103 16,21-6 103-16,0-3-103 0,-21 9 84 0,0 0-84 16,30-3 84-16,3-1-84 0,-33 4 62 0,0 0-62 0,35 4 63 15,3 2-63-15,-38-6 37 0,0 0-37 0,38 6 37 16,4 2-37-16,-42-8 27 0,0 0-27 0,35 10 27 15,2-1-27-15,-37-9 24 0,0 0-24 0,31 7 25 16,-5-2-25-16,-26-5 23 0,0 0-23 0,21 7 24 16,-4-7-24-16,-17 0-9 0,0 0 9 0,16 0-8 15,-7-4 8-15,-9 4-173 0,0 0 173 0,5-3-173 16,-1-6 173-16,8-3-632 0</inkml:trace>
  <inkml:trace contextRef="#ctx0" brushRef="#br1" timeOffset="131274.44">18118 4677 427 0,'0'0'0'0,"0"0"0"0,-5-5 0 0,5 5 166 0,0 0-166 16,0 0 166-16,0 0-166 0,0 0 136 0,0 0-136 16,0 0 136-16,1 5-136 0,-1-5 82 0,0 0-82 0,4 8 83 15,-4 8-83-15,0-16 56 0,0 0-56 0,2 19 57 16,-1 8-57-16,-1-27 33 0,0 0-33 0,2 29 34 15,-2 9-34-15,0-38 3 0,0 0-3 0,0 36 3 16,0 0-3-16,0-36 25 0,0 0-25 0,0 31 26 16,-2 0-26-16,2-31 1 0,0 0-1 0,0 24 2 15,0-4-2-15,0-20-2 0,0 0 2 0,0 15-2 16,2-8 2-16,-2-7-166 0,0 0 166 0,7-3-165 16,2-9 165-16,3-7-725 0</inkml:trace>
  <inkml:trace contextRef="#ctx0" brushRef="#br1" timeOffset="131546.26">18296 4735 595 0,'0'0'0'0,"-16"5"0"0,-5 4 0 0,21-9 100 15,0 0-100-15,-5 15 100 0,10 7-100 0,-5-22 96 16,0 0-96-16,2 21 97 0,3-6-97 0,-5-15 75 15,0 0-75-15,4 21 75 0,1 1-75 0,-5-22 46 16,0 0-46-16,3 24 47 0,2-5-47 0,-5-19 43 16,0 0-43-16,0 24 44 0,0-3-44 0,0-21 18 15,0 0-18-15,0 19 18 0,0-4-18 0,0-15 12 0,0 0-12 16,-3 12 13-16,1-4-13 0,2-8-66 0,0 0 66 16,-1 4-66-16,-1-1 66 0,2-3-189 0,0 0 189 0,0-7-189 15,3-5 189-15,2-10-545 0</inkml:trace>
  <inkml:trace contextRef="#ctx0" brushRef="#br1" timeOffset="131904.38">18357 4786 203 0,'0'0'0'0,"1"4"0"16,1 4 0-16,-2-8 91 0,0 0-91 0,9 6 92 16,3 0-92-16,-12-6 137 0,0 0-137 0,14 6 138 15,2 0-138-15,-16-6 129 0,0 0-129 0,21 6 129 16,3 0-129-16,-24-6 80 0,0 0-80 0,23 7 80 15,-3-2-80-15,-20-5 57 0,0 0-57 0,20 4 58 16,-5-4-58-16,-15 0 46 0,0 0-46 0,13 0 46 0,-3-7-46 16,-10 7 35-16,0 0-35 0,7-5 35 0,-2-5-35 15,-5 10 15-15,0 0-15 0,4-12 15 0,-1-6-15 0,-3 18 31 16,0 0-31-16,0-12 31 0,-3-3-31 0,3 15 5 16,0 0-5-16,-2-8 5 0,2 1-5 0,0 7 1 15,0 0-1-15,-2-5 2 0,2 3-2 0,0 2 0 16,0 0 0-16,0 10 0 0,0 5 0 0,0-15 0 15,0 0 0-15,0 28 1 0,0 11-1 0,0-39 7 16,0 0-7-16,0 33 7 0,2 3-7 0,-2-36 33 16,0 0-33-16,2 31 34 0,1-4-34 0,-3-27 4 0,0 0-4 15,0 24 5-15,0-9-5 0,0-15-3 0,0 0 3 16,-3 12-3-16,1-5 3 0,2-7-160 0,0 0 160 16,0-15-160-16,2-13 160 0,1-11-820 0</inkml:trace>
  <inkml:trace contextRef="#ctx0" brushRef="#br1" timeOffset="132053.97">18224 4437 1031 0,'0'0'0'0,"12"15"0"16,6 6 0-16,-18-21 180 0,0 0-180 0,5 15 181 16,-8-6-181-16,3-9 57 0,0 0-57 0,-2 7 57 15,-7-4-57-15,9-3-140 0,0 0 140 0,-9 12-944 16,18-24 944-16</inkml:trace>
  <inkml:trace contextRef="#ctx0" brushRef="#br1" timeOffset="133255.6">7669 2457 348 0,'0'0'0'0,"0"0"45"0,0 0-45 15,0 0 46-15,17-28-46 0,-17 28 68 0,0 0-68 16,9-12 68-16,-4 5-68 0,-5 7 55 0,0 0-55 15,7-5 55-15,-2 2-55 0,-5 3 43 0,0 0-43 0,4 0 43 16,1 0-43-16,-5 0 42 0,0 0-42 0,4 3 42 16,-3 2-42-16,-1-5 40 0,0 0-40 0,0 19 40 15,-1 5-40-15,1-24 34 0,0 0-34 0,-4 36 35 16,-1 4-35-16,5-40 39 0,0 0-39 0,-4 49 39 16,4 3-39-16,0-52 33 0,0 0-33 0,-3 54 34 15,1 3-34-15,2-57 14 0,0 0-14 0,0 46 15 16,0-3-15-16,0-43 37 0,0 0-37 0,0 33 37 15,0-6-37-15,0-27 19 0,0 0-19 0,-3 19 20 16,3-2-20-16,0-17-7 0,0 0 7 0,0 10-7 16,0-1 7-16,0-9-133 0,0 0 133 0,-7 3-133 15,-2-1 133-15,9-2-142 0,0 0 142 0,-17 0-141 0,-6-2 141 16,-19 2-451-16</inkml:trace>
  <inkml:trace contextRef="#ctx0" brushRef="#br1" timeOffset="133511.73">7376 3024 471 0,'0'0'0'0,"11"-9"0"0,8-1 0 0,-19 10 70 15,0 0-70-15,-4 7 70 0,-4 8-70 0,8-15 101 16,0 0-101-16,-9 9 102 0,0 3-102 0,9-12 88 16,0 0-88-16,-3 8 89 0,-3-1-89 0,6-7 68 15,0 0-68-15,9 9 68 0,5 1-68 0,-14-10 78 16,0 0-78-16,21 12 79 0,9 0-79 0,-30-12 84 16,0 0-84-16,38 12 84 0,4 3-84 0,-42-15 75 15,0 0-75-15,43 12 75 0,-1 0-75 0,-42-12 40 0,0 0-40 16,38 9 41-16,-3-2-41 0,-35-7 13 0,0 0-13 15,33 1 13-15,0-2-13 0,-33 1 21 0,0 0-21 0,23 0 21 16,-2-7-21-16,-21 7 0 0,0 0 0 0,12-5 1 16,-3-7-1-16,-9 12-52 0,0 0 52 0,5-11-52 15,-1-4 52-15,-4 15-186 0,0 0 186 0,-4-21-185 16,-1-3 185-16,-4-22-852 0</inkml:trace>
  <inkml:trace contextRef="#ctx0" brushRef="#br1" timeOffset="133797.17">7251 2469 729 0,'7'3'0'0,"-7"-3"86"0,0 0-86 0,-13-3 87 0,-4-9-87 16,17 12 83-16,0 0-83 0,-9-12 84 0,2 0-84 16,7 12 77-16,0 0-77 0,0-12 78 0,7 1-78 15,-7 11 55-15,0 0-55 0,14-8 55 0,11-1-55 16,-25 9 15-16,0 0-15 0,34-7 16 0,12 2-16 0,-46 5 51 15,0 0-51-15,52-7 51 0,12 1-51 0,-64 6 38 16,0 0-38-16,63-14 39 0,2-2-39 0,-65 16 9 16,0 0-9-16,62-18 9 0,1-1-9 0,-63 19 13 15,0 0-13-15,52-17 14 0,-5 1-14 0,-47 16 4 16,0 0-4-16,42-12 4 0,-9 0-4 0,-33 12-92 16,0 0 92-16,30-3-92 0,-4-2 92 0,-26 5-150 0,0 0 150 15,17 0-150-15,-8-4 150 0,21 1-738 0</inkml:trace>
  <inkml:trace contextRef="#ctx0" brushRef="#br1" timeOffset="134306.47">8115 2881 550 0,'0'0'0'0,"0"-15"0"0,5-9 0 15,-5 24 128-15,0 0-128 0,-14 0 129 0,-10 16-129 16,24-16 90-16,0 0-90 0,-18 8 90 0,1 1-90 0,17-9 64 15,0 0-64-15,-16 8 64 0,2 2-64 0,14-10 40 16,0 0-40-16,-17 9 40 0,5-2-40 0,12-7 9 16,0 0-9-16,-16 12 9 0,2 3-9 0,14-15 12 15,0 0-12-15,-9 26 13 0,1 12-13 0,8-38 3 16,0 0-3-16,-4 36 4 0,8 6-4 0,-4-42 0 16,0 0 0-16,10 36 1 0,9-3-1 0,-19-33 0 15,0 0 0-15,19 22 0 0,6-6 0 0,-25-16 1 0,0 0-1 16,24 0 2-16,-1-7-2 0,-23 7 4 0,0 0-4 15,17-21 4-15,-5-10-4 0,-12 31 7 0,0 0-7 16,7-32 7-16,-5-6-7 0,-2 38 8 0,0 0-8 0,-5-32 8 16,-7-3-8-16,12 35 8 0,0 0-8 0,-16-25 8 15,-3 2-8-15,19 23 3 0,0 0-3 0,-28-15 4 16,-2 3-4-16,30 12-1 0,0 0 1 0,-22-9 0 16,1 3 0-16,21 6-8 0,0 0 8 0,-18 6-7 15,3 6 7-15,15-12-130 0,0 0 130 0,-6 16-129 16,6 4 129-16,-8 16-684 0</inkml:trace>
  <inkml:trace contextRef="#ctx0" brushRef="#br1" timeOffset="134682.44">8244 2854 763 0,'0'0'0'0,"-6"9"0"0,-1 3 0 0,7-12 56 15,0 0-56-15,0 12 56 0,7-2-56 0,-7-10 34 16,0 0-34-16,4 8 34 0,1 4-34 0,-5-12 12 16,0 0-12-16,4 19 13 0,-4 7-13 0,0-26 0 15,0 0 0-15,0 31 0 0,0 8 0 0,0-39 6 0,0 0-6 16,0 35 6-16,0 0-6 0,0-35 8 0,0 0-8 15,1 36 8-15,6-5-8 0,-7-31 15 0,0 0-15 16,13 24 16-16,6-8-16 0,-19-16 4 0,0 0-4 0,24 3 4 16,0-15-4-16,-24 12 3 0,0 0-3 0,27-22 3 15,-1-11-3-15,-26 33 10 0,0 0-10 0,24-34 11 16,-3-2-11-16,-21 36 14 0,0 0-14 0,14-32 15 16,-7 1-15-16,-7 31-45 0,0 0 45 0,2-24-45 15,-4 5 45-15,2 19-155 0,0 0 155 0,-4-16-155 16,1 4 155-16,-6-18-420 0</inkml:trace>
  <inkml:trace contextRef="#ctx0" brushRef="#br1" timeOffset="134968.69">8564 2674 819 0,'0'0'0'0,"-3"16"0"0,-6 6 0 0,9-22 107 16,0 0-107-16,0 17 107 0,2 2-107 0,-2-19 64 16,0 0-64-16,3 24 65 0,1 7-65 0,-4-31 42 15,0 0-42-15,1 32 43 0,3 4-43 0,-4-36 8 16,0 0-8-16,0 43 9 0,-2 3-9 0,2-46 17 16,0 0-17-16,-3 43 17 0,-4 2-17 0,7-45 9 15,0 0-9-15,-11 34 9 0,-1-7-9 0,12-27 0 16,0 0 0-16,-9 24 0 0,-3-12 0 0,12-12-118 15,0 0 118-15,-14 0-118 0,2-12 118 0,12 12-144 0,0 0 144 16,-12-27-144-16,-2-11 144 0,-10-25-498 0</inkml:trace>
  <inkml:trace contextRef="#ctx0" brushRef="#br1" timeOffset="135116.88">8183 2708 662 0,'0'0'0'0,"10"16"0"15,15 8 0-15,-25-24 124 0,0 0-124 0,12 12 124 16,-4-9-124-16,-8-3 88 0,0 0-88 0,30 9 89 15,8 3-89-15,-38-12 87 0,0 0-87 0,54 12 87 16,20 0-87-16,-74-12-11 0,0 0 11 0,109 12-11 16,36 0 11-16,-145-12-86 0,0 0 86 0,256 26-781 15,-512-52 781-15</inkml:trace>
  <inkml:trace contextRef="#ctx0" brushRef="#br1" timeOffset="141858.54">10364 4936 393 0,'0'0'0'0,"9"0"0"0,4 1 0 0,-13-1 73 15,0 0-73-15,7 0 73 0,-1 0-73 0,-6 0 36 16,0 0-36-16,3 0 36 0,-1 0-36 0,-2 0 18 16,0 0-18-16,0 0 18 0,0 0-18 0,0 0 61 15,0 0-61-15,0 0 61 0,0 0-61 0,0 0 45 16,0 0-45-16,0 0 46 0,0 4-46 0,0-4 43 0,0 0-43 15,7 0 43-15,2 0-43 0,-9 0 30 0,0 0-30 16,14 0 30-16,10-7-30 0,-24 7 33 0,0 0-33 16,30-5 34-16,4-4-34 0,-34 9 54 0,0 0-54 15,37-7 54-15,-2-1-54 0,-35 8 59 0,0 0-59 0,38-7 59 16,0 2-59-16,-38 5 40 0,0 0-40 0,39-4 40 16,-4 1-40-16,-35 3 48 0,0 0-48 0,36-5 48 15,3 1-48-15,-39 4 28 0,0 0-28 0,38-8 28 16,4 1-28-16,-42 7 10 0,0 0-10 0,40-12 10 15,5 0-10-15,-45 12 42 0,0 0-42 0,47-12 42 16,4 0-42-16,-51 12 28 0,0 0-28 0,50-12 28 16,2-2-28-16,-52 14 15 0,0 0-15 0,51-8 16 15,3-1-16-15,-54 9 21 0,0 0-21 0,52-3 21 16,2-2-21-16,-54 5 14 0,0 0-14 0,59-7 15 16,2-2-15-16,-61 9 16 0,0 0-16 0,72-10 17 15,8-2-17-15,-80 12 25 0,0 0-25 0,70-16 26 0,-4-1-26 16,-66 17 6-16,0 0-6 0,56-15 7 0,-9 6-7 15,-47 9 26-15,0 0-26 0,50-10 26 0,2 1-26 16,-52 9 30-16,0 0-30 0,51-6 30 0,-1 0-30 0,-50 6 6 16,0 0-6-16,51-6 7 0,1 0-7 0,-52 6 11 15,0 0-11-15,70-12 11 0,12 0-11 0,-82 12 25 16,0 0-25-16,71-10 26 0,-1 2-26 0,-70 8 11 16,0 0-11-16,54-9 11 0,-9 6-11 0,-45 3 5 15,0 0-5-15,49-7 5 0,1 2-5 0,-50 5 8 16,0 0-8-16,51-9 9 0,0 2-9 0,-51 7 7 15,0 0-7-15,67-7 8 0,14 2-8 0,-81 5 7 0,0 0-7 16,55-5 8-16,-8 2-8 0,-47 3 3 0,0 0-3 16,51-7 4-16,-4-2-4 0,-47 9 2 0,0 0-2 15,50-7 2-15,6-1-2 0,-56 8 5 0,0 0-5 0,66-7 5 16,13-2-5-16,-79 9 6 0,0 0-6 0,68-8 6 16,-2-2-6-16,-66 10 7 0,0 0-7 0,52-6 8 15,-10 3-8-15,-42 3 8 0,0 0-8 0,40-3 8 16,0 1-8-16,-40 2 3 0,0 0-3 0,44-4 4 15,-2 4-4-15,-42 0 6 0,0 0-6 0,47 0 6 16,-2-3-6-16,-45 3 13 0,0 0-13 0,45-7 13 16,4-1-13-16,-49 8 1 0,0 0-1 0,42-6 1 15,1 0-1-15,-43 6 3 0,0 0-3 0,47-6 4 16,-3 0-4-16,-44 6 2 0,0 0-2 0,47-6 2 16,2 3-2-16,-49 3 1 0,0 0-1 0,47-3 2 15,0 3-2-15,-47 0 1 0,0 0-1 0,45-4 1 0,2 1-1 16,-47 3 1-16,0 0-1 0,47-2 1 0,0-1-1 15,-47 3 3-15,0 0-3 0,51-4 3 0,-3 1-3 16,-48 3 1-16,0 0-1 0,49-2 2 0,0-1-2 0,-49 3 0 16,0 0 0-16,45 0 0 0,-3-4 0 0,-42 4 1 15,0 0-1-15,33 0 1 0,-5 0-1 0,-28 0 3 16,0 0-3-16,25 4 4 0,-5-1-4 0,-20-3 0 16,0 0 0-16,14 2 1 0,-1 1-1 0,-13-3 0 15,0 0 0-15,12 4 1 0,-7-1-1 0,-5-3 2 16,0 0-2-16,7 3 2 0,-4-1-2 0,-3-2 1 15,0 0-1-15,6 4 2 0,-5-4-2 0,-1 0-39 16,0 0 39-16,4-4-39 0,1-1 39 0,-5 5-144 0,0 0 144 16,7-15-143-16,5-9 143 0,6-19-1373 0</inkml:trace>
  <inkml:trace contextRef="#ctx0" brushRef="#br1" timeOffset="168252.19">22001 3114 124 0,'0'0'0'0,"0"7"0"16,-2 5 0-16,2-12 89 0,0 0-89 0,0 5 89 15,0 2-89-15,0-7 99 0,0 0-99 0,0 12 100 16,2 4-100-16,-2-16 69 0,0 0-69 0,5 20 70 15,2 4-70-15,-7-24 65 0,0 0-65 0,11 31 65 16,4 0-65-16,-15-31 47 0,0 0-47 0,16 32 48 16,2 4-48-16,-18-36 37 0,0 0-37 0,17 47 37 15,-3 4-37-15,-14-51 34 0,0 0-34 0,12 58 34 0,0 6-34 16,-12-64 22-16,0 0-22 0,9 67 22 0,0-1-22 16,-9-66 18-16,0 0-18 0,7 88 18 0,0 9-18 15,-7-97 27-15,0 0-27 0,3 95 27 0,1-5-27 0,-4-90 20 16,0 0-20-16,1 91 20 0,1-7-20 0,-2-84 17 15,0 0-17-15,-2 89 17 0,1 2-17 0,1-91 40 16,0 0-40-16,-2 91 41 0,2-4-41 0,0-87 20 16,0 0-20-16,0 93 20 0,2 1-20 0,-2-94 12 15,0 0-12-15,-2 99 12 0,-3-1-12 0,5-98 28 16,0 0-28-16,-2 103 28 0,-2-4-28 0,4-99 18 16,0 0-18-16,-5 106 19 0,-7 4-19 0,12-110 10 0,0 0-10 15,-7 98 10-15,0-2-10 0,7-96 35 0,0 0-35 16,-9 97 35-16,-1-3-35 0,10-94 5 0,0 0-5 15,-5 95 5-15,-4-5-5 0,9-90 5 0,0 0-5 0,-5 91 5 16,1 0-5-16,4-91 32 0,0 0-32 0,-5 91 32 16,0 3-32-16,5-94 8 0,0 0-8 0,-11 87 9 15,-3 2-9-15,14-89 5 0,0 0-5 0,-10 86 6 16,5-2-6-16,5-84 24 0,0 0-24 0,-7 79 25 16,5-4-25-16,2-75 2 0,0 0-2 0,-3 67 2 15,-3-5-2-15,6-62 6 0,0 0-6 0,0 63 6 16,0-6-6-16,0-57 14 0,0 0-14 0,0 61 15 15,0-1-15-15,0-60 1 0,0 0-1 0,-7 62 1 16,0 1-1-16,7-63 8 0,0 0-8 0,-7 59 8 16,-5 1-8-16,12-60 3 0,0 0-3 0,-10 66 3 15,-1 1-3-15,11-67 2 0,0 0-2 0,-10 72 2 16,1 2-2-16,9-74 1 0,0 0-1 0,-7 75 2 0,2 1-2 16,5-76 9-16,0 0-9 0,-10 77 9 0,-3 1-9 15,13-78 22-15,0 0-22 0,-10 69 23 0,1-4-23 16,9-65 7-16,0 0-7 0,-9 43 8 0,4-14-8 0,5-29 10 15,0 0-10-15,-5 31 10 0,0-7-10 0,5-24 0 16,0 0 0-16,-5 20 0 0,1-1 0 0,4-19-147 16,0 0 147-16,-3 12-147 0,1-3 147 0,2-9-167 15,0 0 167-15,-19 3-166 0,-6-3 166 0,-17 4-837 16</inkml:trace>
  <inkml:trace contextRef="#ctx0" brushRef="#br1" timeOffset="169648.63">20836 7829 169 0,'0'0'0'0,"3"-3"0"15,2-1 0-15,-5 4 116 0,0 0-116 0,11-3 116 16,-1-2-116-16,-10 5 107 0,0 0-107 0,14-4 108 16,2-1-108-16,-16 5 91 0,0 0-91 0,21-3 92 15,3 3-92-15,-24 0 103 0,0 0-103 0,32-4 104 16,6 4-104-16,-38 0 113 0,0 0-113 0,40 0 113 15,3 0-113-15,-43 0 99 0,0 0-99 0,44 4 100 16,5-1-100-16,-49-3 60 0,0 0-60 0,47 2 60 16,3-1-60-16,-50-1 38 0,0 0-38 0,53 0 38 15,2 0-38-15,-55 0 46 0,0 0-46 0,60-3 46 16,2-4-46-16,-62 7 40 0,0 0-40 0,63-12 40 0,0 0-40 16,-63 12 4-16,0 0-4 0,78-15 5 15,11-4-5-15,-89 19 29 0,0 0-29 0,89-12 29 0,1 3-29 16,-90 9 35-16,0 0-35 0,82-6 35 0,-7 4-35 0,-75 2 6 15,0 0-6-15,79-4 6 0,-3 4-6 0,-76 0 20 16,0 0-20-16,80 4 20 0,2-4-20 0,-82 0 23 16,0 0-23-16,73 0 24 0,-3-4-24 0,-70 4 7 15,0 0-7-15,70 0 8 0,0-3-8 0,-70 3 10 16,0 0-10-16,73 0 10 0,3 3-10 0,-76-3 1 16,0 0-1-16,72 0 1 0,-1 0-1 0,-71 0 3 15,0 0-3-15,72 4 3 0,-3-4-3 0,-69 0 11 16,0 0-11-16,73 3 11 0,2 2-11 0,-75-5 8 0,0 0-8 15,74 4 9-15,0-2-9 0,-74-2 9 0,0 0-9 16,72 3 9-16,-1-1-9 0,-71-2 8 0,0 0-8 16,75 1 8-16,2-1-8 0,-77 0 8 0,0 0-8 0,77-1 8 15,-4-3-8-15,-73 4 8 0,0 0-8 0,71-3 8 16,-1-4-8-16,-70 7 15 0,0 0-15 0,73-3 15 16,4 1-15-16,-77 2 8 0,0 0-8 0,73 0 8 15,0 0-8-15,-73 0 9 0,0 0-9 0,68 2 9 16,-2 1-9-16,-66-3 8 0,0 0-8 0,68 7 8 15,2-4-8-15,-70-3 15 0,0 0-15 0,69 4 15 16,3 1-15-16,-72-5 8 0,0 0-8 0,70 3 8 16,-8 1-8-16,-62-4 3 0,0 0-3 0,54 1 4 15,-7 3-4-15,-47-4 7 0,0 0-7 0,65 0 7 16,10 0-7-16,-75 0 3 0,0 0-3 0,57 0 3 16,-6-4-3-16,-51 4 0 0,0 0 0 0,55 0 0 15,-4 0 0-15,-51 0 1 0,0 0-1 0,68 0 2 0,10-1-2 16,-78 1 1-16,0 0-1 0,75-4 1 0,0-3-1 0,-75 7 1 15,0 0-1-15,70-6 1 0,-2-5-1 16,-68 11 3-16,0 0-3 0,54-7 3 0,-9 1-3 0,-45 6 0 16,0 0 0-16,51-2 0 0,1-2 0 0,-52 4 1 15,0 0-1-15,54-3 2 0,0 3-2 0,-54 0 1 16,0 0-1-16,66 3 2 0,7-3-2 0,-73 0 1 16,0 0-1-16,70 6 1 0,-2 4-1 0,-68-10 3 15,0 0-3-15,68 8 4 0,1 1-4 0,-69-9 2 16,0 0-2-16,56 10 2 0,-9 2-2 0,-47-12 1 15,0 0-1-15,51 9 2 0,-2 3-2 0,-49-12 1 0,0 0-1 16,62 15 2-16,10 1-2 0,-72-16 1 0,0 0-1 16,66 15 1-16,2-3-1 0,-68-12 3 0,0 0-3 15,49 9 3-15,-11-3-3 0,-38-6 5 0,0 0-5 0,42 9 5 16,0-2-5-16,-42-7 0 0,0 0 0 0,43 8 1 16,1-2-1-16,-44-6 0 0,0 0 0 0,43 6 1 15,3-2-1-15,-46-4 0 0,0 0 0 0,43 3 1 16,-1-3-1-16,-42 0 0 0,0 0 0 0,36 2 0 15,-1-2 0-15,-35 0 0 0,0 0 0 0,30 0 0 16,-4-2 0-16,-26 2-3 0,0 0 3 0,23-3-2 16,-2-1 2-16,-21 4-30 0,0 0 30 0,17-6-30 15,-3-3 30-15,-14 9-75 0,0 0 75 0,12-12-75 16,-3-5 75-16,-9 17-198 0,0 0 198 0,21-29-1359 16,-42 58 1359-16</inkml:trace>
  <inkml:trace contextRef="#ctx0" brushRef="#br1" timeOffset="171103.71">27158 7695 1099 0,'0'0'0'0,"0"0"0"0,7-18 0 16,-7 18 98-16,0 0-98 0,-4 8 98 0,-3 14-98 0,7-22 76 15,0 0-76-15,-3 16 76 0,-1 3-76 0,4-19 52 16,0 0-52-16,0 17 53 0,2-2-53 0,-2-15 3 16,0 0-3-16,4 12 3 0,4 0-3 0,-8-12 14 15,0 0-14-15,9 9 15 0,7-2-15 0,-16-7 9 16,0 0-9-16,21 6 9 0,3 0-9 0,-24-6 9 15,0 0-9-15,30 3 9 0,3-3-9 0,-33 0 8 16,0 0-8-16,36 0 8 0,6 0-8 0,-42 0 44 0,0 0-44 16,42 0 44-16,3-3-44 0,-45 3 12 0,0 0-12 15,40 3 13-15,0 0-13 0,-40-3 7 0,0 0-7 16,35 4 7-16,-2 1-7 0,-33-5 25 0,0 0-25 0,28 5 26 16,-5 2-26-16,-23-7 5 0,0 0-5 0,21 7 5 15,-4 1-5-15,-17-8 9 0,0 0-9 0,14 7 10 16,-4 2-10-16,-10-9 3 0,0 0-3 0,9 3 4 15,-2 2-4-15,-7-5 20 0,0 0-20 0,4 4 20 16,-4-2-20-16,0-2 0 0,0 0 0 0,0 0 1 16,0 3-1-16,0-3 0 0,0 0 0 0,0 0 0 15,-6 3 0-15,6-3 7 0,0 0-7 0,-5 0 7 16,-2 0-7-16,7 0 8 0,0 0-8 0,-10 4 8 16,-2-1-8-16,12-3 4 0,0 0-4 0,-18 9 4 15,-4-1-4-15,22-8 7 0,0 0-7 0,-27 12 7 16,-4 4-7-16,31-16 3 0,0 0-3 0,-30 15 3 0,3-5-3 15,27-10 1-15,0 0-1 0,-27 11 2 0,5-1-2 16,22-10 1-16,0 0-1 0,-19 5 2 0,1 2-2 16,18-7 0-16,0 0 0 0,-16 3 0 0,3-1 0 0,13-2 2 15,0 0-2-15,-14-5 3 0,1-7-3 0,13 12-1 16,0 0 1-16,-8-21 0 0,-3-4 0 0,11 25-1 16,0 0 1-16,-8-29 0 0,1-6 0 0,7 35 0 15,0 0 0-15,-7-39 0 0,1-6 0 0,6 45 5 16,0 0-5-16,-3-41 5 0,1 0-5 0,2 41 9 15,0 0-9-15,0-36 9 0,0 5-9 0,0 31 15 16,0 0-15-16,2-30 16 0,3 6-16 0,-5 24 3 0,0 0-3 16,5-21 4-16,4 2-4 0,-9 19 7 0,0 0-7 15,7-12 7-15,0 4-7 0,-7 8 13 0,0 0-13 16,3-4 14-16,3 4-14 0,-6 0 15 0,0 0-15 0,0 9 15 16,0 3-15-16,0-12 4 0,0 0-4 0,-7 24 4 15,0 10-4-15,7-34 0 0,0 0 0 0,-9 36 1 16,-1 3-1-16,10-39 6 0,0 0-6 0,-11 40 7 15,1 3-7-15,10-43 0 0,0 0 0 0,-11 36 1 16,1 3-1-16,10-39 0 0,0 0 0 0,-9 36 1 16,0 0-1-16,9-36 2 0,0 0-2 0,-7 34 3 15,4-6-3-15,3-28 5 0,0 0-5 0,-4 24 5 16,3-6-5-16,1-18 7 0,0 0-7 0,-2 12 7 16,2-6-7-16,0-6 1 0,0 0-1 0,2-6 1 15,1-6-1-15,-3 12 0 0,0 0 0 0,4-24 1 16,-1-6-1-16,-3 30 0 0,0 0 0 0,4-35 1 15,-1-1-1-15,-3 36 0 0,0 0 0 0,5-39 0 0,2-6 0 16,-7 45 0-16,0 0 0 0,7-42 0 0,0-1 0 16,-7 43 0-16,0 0 0 0,7-40 0 0,0 1 0 15,-7 39 0-15,0 0 0 0,4-36 0 0,-1 5 0 0,-3 31 0 16,0 0 0-16,2-27 0 0,0 8 0 0,-2 19 2 16,0 0-2-16,1-12 2 0,-1 7-2 0,0 5 18 15,0 0-18-15,2 12 18 0,0 15-18 0,-2-27 14 16,0 0-14-16,5 36 15 0,2 7-15 0,-7-43 26 15,0 0-26-15,11 48 26 0,1 3-26 0,-12-51 21 16,0 0-21-16,14 50 21 0,3-2-21 0,-17-48 16 16,0 0-16-16,17 48 17 0,4-2-17 0,-21-46 18 0,0 0-18 15,20 41 18-15,-3-3-18 0,-17-38-1 0,0 0 1 16,14 27-1-16,-4-3 1 0,-10-24 1 0,0 0-1 16,9 18 1-16,-2-5-1 0,-7-13 1 0,0 0-1 0,4 9 1 15,-3-6-1-15,-1-3 0 0,0 0 0 0,0 0 1 16,-5 0-1-16,5 0 0 0,0 0 0 0,-14-10 0 15,-5-2 0-15,19 12-69 0,0 0 69 0,-28-17-69 16,-7-9 69-16,35 26-116 0,0 0 116 0,-42-20-116 16,-6-1 116-16,-43-22-1426 0</inkml:trace>
  <inkml:trace contextRef="#ctx0" brushRef="#br1" timeOffset="172694.34">21768 3334 169 0,'0'0'0'0,"0"0"0"16,12-23 0-16,-12 23 93 0,0 0-93 0,9-15 94 16,3-2-94-16,-12 17 80 0,0 0-80 0,14-22 81 15,1-2-81-15,-15 24 61 0,0 0-61 0,20-31 61 16,0-2-61-16,-20 33 71 0,0 0-71 0,20-36 72 16,-1-3-72-16,-19 39 64 0,0 0-64 0,19-43 65 15,-2-3-65-15,-17 46 86 0,0 0-86 0,21-48 86 16,0-7-86-16,-21 55 80 0,0 0-80 0,23-51 81 15,-1 3-81-15,-22 48 58 0,0 0-58 0,23-43 59 16,-2 9-59-16,-21 34 65 0,0 0-65 0,19-28 65 16,-1 8-65-16,-18 20 35 0,0 0-35 0,15-16 35 0,-2 11-35 15,-13 5 35-15,0 0-35 0,13 0 35 0,3 12-35 16,-16-12 3-16,0 0-3 0,18 15 3 0,-5 9-3 16,-13-24 4-16,0 0-4 0,16 28 4 0,-2 1-4 0,-14-29 7 15,0 0-7-15,16 34 7 0,-2 6-7 0,-14-40 2 16,0 0-2-16,15 36 3 0,3 3-3 0,-18-39-1 15,0 0 1-15,17 34 0 0,1-1 0 0,-18-33 1 16,0 0-1-16,12 27 1 0,0-3-1 0,-12-24 9 16,0 0-9-16,4 19 9 0,-3 2-9 0,-1-21 15 15,0 0-15-15,-5 18 15 0,-5 6-15 0,10-24 16 0,0 0-16 16,-14 21 17-16,-4 1-17 0,18-22 39 16,0 0-39-16,-21 21 40 0,-3-2-40 0,24-19 12 0,0 0-12 15,-31 12 12-15,-4-4-12 0,35-8 7 0,0 0-7 0,-39 0 7 16,-2-3-7-16,41 3 9 0,0 0-9 0,-47-2 9 15,-2-5-9-15,49 7 3 0,0 0-3 0,-46-3 3 16,1 6-3-16,45-3 11 0,0 0-11 0,-38 7 11 16,1 5-11-16,37-12 0 0,0 0 0 0,-29 9 0 15,6 3 0-15,23-12-2 0,0 0 2 0,-17 7-1 16,3-2 1-16,14-5 3 0,0 0-3 0,-11 3 3 16,6-3-3-16,5 0 6 0,0 0-6 0,0-8 6 15,5-11-6-15,-5 19 4 0,0 0-4 0,11-24 4 16,4-11-4-16,-15 35 7 0,0 0-7 0,16-32 7 15,1-2-7-15,-17 34 13 0,0 0-13 0,18-30 13 16,1 3-13-16,-19 27 3 0,0 0-3 0,17-24 4 16,1 5-4-16,-18 19 3 0,0 0-3 0,12-15 3 0,-1 3-3 15,-11 12 10-15,0 0-10 0,6-9 11 0,-2 2-11 16,-4 7 3-16,0 0-3 0,0 0 4 0,0 0-4 16,0 0 2-16,0 0-2 0,-7 16 2 0,-5 11-2 0,12-27 10 15,0 0-10-15,-12 35 11 0,1 4-11 0,11-39 3 16,0 0-3-16,-14 44 4 0,2 4-4 0,12-48 2 15,0 0-2-15,-10 43 2 0,1-8-2 0,9-35 10 16,0 0-10-16,-5 29 11 0,1-7-11 0,4-22 3 16,0 0-3-16,4 5 4 0,3-10-4 0,-7 5 2 15,0 0-2-15,14-22 2 0,5-14-2 0,-19 36 10 16,0 0-10-16,21-45 11 0,3-10-11 0,-24 55 8 16,0 0-8-16,26-58 8 0,4-5-8 0,-30 63 3 0,0 0-3 15,26-52 4-15,-2 1-4 0,-24 51 12 0,0 0-12 16,19-34 13-16,-3 6-13 0,-16 28 3 0,0 0-3 15,12-5 4-15,-1 14-4 0,-11-9 2 0,0 0-2 0,5 18 2 16,-2 15-2-16,-3-33 5 0,0 0-5 0,2 31 5 16,2 5-5-16,-4-36 2 0,0 0-2 0,0 31 3 15,-4-4-3-15,4-27 5 0,0 0-5 0,0 24 5 16,4-5-5-16,-4-19 0 0,0 0 0 0,3 5 1 16,8-5-1-16,-11 0 0 0,0 0 0 0,12-15 0 15,4-9 0-15,-16 24-139 0,0 0 139 0,17-36-138 16,-1-14 138-16,-16 50-97 0,0 0 97 0,33-84-1241 15,-66 168 1241-15</inkml:trace>
  <inkml:trace contextRef="#ctx0" brushRef="#br1" timeOffset="183190.39">21073 4141 169 0,'0'0'0'0,"1"1"0"0,5 3 0 0,-6-4 88 16,0 0-88-16,17 3 88 0,7 1-88 0,-24-4 73 0,0 0-73 16,28 0 74-16,4 1-74 0,-32-1 53 0,0 0-53 15,33 0 54-15,3-1-54 0,-36 1 35 0,0 0-35 16,37-4 36-16,3 1-36 0,-40 3 8 0,0 0-8 0,43-5 9 16,6 1-9-16,-49 4 12 0,0 0-12 0,51-3 12 15,5-4-12-15,-56 7 3 0,0 0-3 0,52-5 4 16,2-4-4-16,-54 9 12 0,0 0-12 0,50-7 12 15,1 1-12-15,-51 6 14 0,0 0-14 0,57-6 15 16,4 0-15-16,-61 6 33 0,0 0-33 0,79-6 34 16,13-2-34-16,-92 8 5 0,0 0-5 0,82-7 5 15,-2-5-5-15,-80 12 10 0,0 0-10 0,80-12 11 16,-5 0-11-16,-75 12 25 0,0 0-25 0,75-9 26 16,0 3-26-16,-75 6 5 0,0 0-5 0,70-7 6 15,-2 2-6-15,-68 5 16 0,0 0-16 0,66-7 17 16,-4 2-17-16,-62 5 8 0,0 0-8 0,68-4 9 15,4 1-9-15,-72 3 3 0,0 0-3 0,61-2 4 0,-12-1-4 16,-49 3 3-16,0 0-3 0,54-4 3 0,0 1-3 0,-54 3 5 16,0 0-5-16,64-9 5 0,11 2-5 15,-75 7 30-15,0 0-30 0,71-5 30 0,3 2-30 0,-74 3 26 16,0 0-26-16,57 0 26 0,-10 3-26 0,-47-3 4 16,0 0-4-16,51 0 4 0,-3 0-4 0,-48 0 17 15,0 0-17-15,51 2 17 0,-1 0-17 0,-50-2 22 16,0 0-22-16,49 5 23 0,0 2-23 0,-49-7 38 15,0 0-38-15,45 8 38 0,1-1-38 0,-46-7 42 16,0 0-42-16,41 9 43 0,-1-4-43 0,-40-5 27 16,0 0-27-16,46 7 27 0,-1-4-27 0,-45-3 10 0,0 0-10 15,49 5 11-15,1-5-11 0,-50 0 36 0,0 0-36 16,51 4 36-16,-4 1-36 0,-47-5 18 0,0 0-18 0,47 1 18 16,0 1-18-16,-47-2 18 0,0 0-18 0,47 4 18 15,0-1-18-15,-47-3 18 0,0 0-18 0,49 3 18 16,0-3-18-16,-49 0 24 0,0 0-24 0,54 6 25 15,5-3-25-15,-59-3 3 0,0 0-3 0,54 0 3 16,0-3-3-16,-54 3 22 0,0 0-22 0,54-6 22 16,0 0-22-16,-54 6 2 0,0 0-2 0,68-9 3 15,8 2-3-15,-76 7 12 0,0 0-12 0,77-8 13 16,3 4-13-16,-80 4 15 0,0 0-15 0,54-5 16 16,-10 2-16-16,-44 3 3 0,0 0-3 0,42 0 4 15,-4 3-4-15,-38-3 7 0,0 0-7 0,40 2 8 16,-2 5-8-16,-38-7 7 0,0 0-7 0,39 3 8 15,1 2-8-15,-40-5 14 0,0 0-14 0,40 7 15 0,0 2-15 16,-40-9 3-16,0 0-3 0,43 3 4 0,-2 0-4 16,-41-3 12-16,0 0-12 0,40 0 13 0,0-3-13 15,-40 3 1-15,0 0-1 0,40 0 1 0,0-3-1 0,-40 3 0 16,0 0 0-16,42-4 0 0,-1 2 0 0,-41 2 0 16,0 0 0-16,44-3 1 0,1 0-1 0,-45 3 2 15,0 0-2-15,46-4 2 0,2 4-2 0,-48 0 0 16,0 0 0-16,42-3 0 0,2 1 0 0,-44 2 6 15,0 0-6-15,42-3 6 0,-2 3-6 0,-40 0 0 16,0 0 0-16,41 0 1 0,1 3-1 0,-42-3 0 16,0 0 0-16,45 0 1 0,3 5-1 0,-48-5 6 0,0 0-6 15,48 4 7-15,1-1-7 0,-49-3 0 0,0 0 0 16,47 2 1-16,-2-2-1 0,-45 0 0 0,0 0 0 16,46 0 1-16,1-2-1 0,-47 2 3 0,0 0-3 0,49 0 3 15,1-3-3-15,-50 3 0 0,0 0 0 0,52-4 0 16,2 1 0-16,-54 3 0 0,0 0 0 0,54-2 0 15,0-1 0-15,-54 3 1 0,0 0-1 0,54 0 2 16,-5-4-2-16,-49 4 0 0,0 0 0 0,49-3 0 16,0 1 0-16,-49 2 0 0,0 0 0 0,47 0 0 15,0-3 0-15,-47 3-5 0,0 0 5 0,45 3-4 16,-1-3 4-16,-44 0-4 0,0 0 4 0,38 5-3 16,-3 2 3-16,-35-7 6 0,0 0-6 0,28 9 6 15,-4-4-6-15,-24-5 1 0,0 0-1 0,21 10 2 16,-2-1-2-16,-19-9 1 0,0 0-1 0,18 8 2 15,-5-1-2-15,-13-7 16 0,0 0-16 0,13 7 17 16,-3-2-17-16,-10-5 0 0,0 0 0 0,11 7 1 0,-3-5-1 16,-8-2 8-16,0 0-8 0,11 3 8 0,1 0-8 15,-12-3 1-15,0 0-1 0,14 0 1 0,3 4-1 16,-17-4 0-16,0 0 0 0,19 0 0 0,4 0 0 0,-23 0 0 16,0 0 0-16,17 2 1 0,-1-1-1 0,-16-1-65 15,0 0 65-15,11 2-64 0,-4 1 64 0,-7-3-126 16,0 0 126-16,-9 0-126 0,-12 0 126 0,-9 0-1106 15</inkml:trace>
  <inkml:trace contextRef="#ctx0" brushRef="#br1" timeOffset="185080.87">28564 3664 326 0,'0'0'0'0,"3"0"0"0,2 6 0 0,-5-6 22 16,0 0-22-16,6 3 22 0,1-3-22 0,-7 0 61 16,0 0-61-16,5 3 61 0,2 3-61 0,-7-6 56 15,0 0-56-15,5 3 57 0,2 2-57 0,-7-5 59 16,0 0-59-16,5 10 59 0,2 6-59 0,-7-16 51 0,0 0-51 16,7 20 52-16,0 4-52 0,-7-24 33 0,0 0-33 15,4 35 33-15,-3 6-33 0,-1-41 25 0,0 0-25 16,-1 46 26-16,-3 0-26 0,4-46 24 0,0 0-24 0,-5 52 25 15,-4-1-25-15,9-51 8 0,0 0-8 0,-5 51 9 16,1 1-9-16,4-52 10 0,0 0-10 0,-1 46 11 16,1-10-11-16,0-36 15 0,0 0-15 0,0 31 16 15,0-7-16-15,0-24 1 0,0 0-1 0,0 17 1 16,0-2-1-16,0-15 0 0,0 0 0 0,0 11 1 16,-2-3-1-16,2-8 0 0,0 0 0 0,0 0 0 15,-5 0 0-15,5 0-20 0,0 0 20 0,-4-8-20 16,1-3 20-16,3 11-34 0,0 0 34 0,-2-12-33 15,0 0 33-15,2 12-20 0,0 0 20 0,0-8-19 16,0-4 19-16,0 12-12 0,0 0 12 0,2-12-12 16,3 0 12-16,-5 12-5 0,0 0 5 0,7-14-5 15,4-3 5-15,-11 17-1 0,0 0 1 0,15-15 0 0,8-8 0 16,-23 23-1-16,0 0 1 0,26-20 0 16,7-1 0-16,-33 21 7 0,0 0-7 0,33-22 7 0,4 1-7 15,-37 21 26-15,0 0-26 0,35-24 26 0,1 6-26 0,-36 18 20 16,0 0-20-16,33-21 20 0,-1 2-20 0,-32 19 10 15,0 0-10-15,28-19 11 0,-2 6-11 0,-26 13 5 16,0 0-5-16,22-16 5 0,-2 4-5 0,-20 12 3 16,0 0-3-16,15-12 3 0,-3 0-3 0,-12 12 1 15,0 0-1-15,9-3 2 0,-4-1-2 0,-5 4 0 16,0 0 0-16,0 0 0 0,2-3 0 0,-2 3-5 0,0 0 5 16,-12 7-4-16,-7 10 4 0,19-17-34 15,0 0 34-15,-21 15-33 0,-3 1 33 0,24-16-40 0,0 0 40 16,-28 19-40-16,-5-2 40 0,33-17-25 0,0 0 25 15,-27 15-24-15,5-5 24 0,22-10-6 0,0 0 6 16,-18 9-5-16,4 0 5 0,14-9 0 0,0 0 0 0,-10 3 0 16,3 0 0-16,7-3 14 0,0 0-14 0,-3 6 15 15,1-6-15-15,2 0 19 0,0 0-19 0,2 3 20 16,4 0-20-16,-6-3 34 0,0 0-34 0,9 4 34 16,2 1-34-16,-11-5 41 0,0 0-41 0,14 12 42 15,5-2-42-15,-19-10 39 0,0 0-39 0,19 17 40 16,0 2-40-16,-19-19 46 0,0 0-46 0,17 21 46 15,1-1-46-15,-18-20 41 0,0 0-41 0,14 23 42 16,0 1-42-16,-14-24 35 0,0 0-35 0,14 24 35 16,-2 3-35-16,-12-27 9 0,0 0-9 0,10 19 9 15,-1 1-9-15,-9-20 37 0,0 0-37 0,7 16 37 0,0-4-37 16,-7-12 18-16,0 0-18 0,5 8 18 0,0-1-18 16,-5-7 10-16,0 0-10 0,4 4 11 0,-2-3-11 15,-2-1 5-15,0 0-5 0,0 0 6 0,0-5-6 0,0 5-46 16,0 0 46-16,0-12-46 0,0 0 46 0,0 12-158 15,0 0 158-15,1-19-157 0,5-1 157 0,1-18-732 16</inkml:trace>
  <inkml:trace contextRef="#ctx0" brushRef="#br1" timeOffset="185459.61">29285 4086 449 0,'0'0'0'0,"-11"3"0"16,-8 2 0-16,19-5 25 0,0 0-25 0,0 9 26 15,11 1-26-15,-11-10 43 0,0 0-43 0,7 9 44 16,1-2-44-16,-8-7 94 0,0 0-94 0,7 8 94 15,-1-4-94-15,-6-4 74 0,0 0-74 0,3 8 74 16,1 4-74-16,-4-12 64 0,0 0-64 0,1 19 64 16,1 2-64-16,-2-21 61 0,0 0-61 0,2 27 61 15,-2 6-61-15,0-33 35 0,0 0-35 0,0 30 35 0,2 5-35 16,-2-35 9-16,0 0-9 0,1 27 10 0,3-1-10 16,-4-26 30-16,0 0-30 0,2 22 30 0,1-5-30 15,-3-17-1-15,0 0 1 0,3 16 0 0,3-1 0 0,-6-15-77 16,0 0 77-16,8 3-76 0,3-6 76 0,-11 3-173 15,0 0 173-15,9-9-172 0,1-9 172 0,9-10-515 16</inkml:trace>
  <inkml:trace contextRef="#ctx0" brushRef="#br1" timeOffset="185877.56">29304 4189 718 0,'0'0'0'0,"7"8"0"15,7 8 0-15,-14-16 74 0,0 0-74 0,16 8 74 16,1 2-74-16,-17-10 41 0,0 0-41 0,19 6 41 16,2-3-41-16,-21-3 9 0,0 0-9 0,19 0 9 15,2-3-9-15,-21 3 16 0,0 0-16 0,18-6 17 16,-3-6-17-16,-15 12 6 0,0 0-6 0,14-15 7 15,0 0-7-15,-14 15 9 0,0 0-9 0,11-21 9 16,-1 2-9-16,-10 19 3 0,0 0-3 0,9-22 4 16,0 1-4-16,-9 21 6 0,0 0-6 0,5-12 7 15,0 0-7-15,-5 12 3 0,0 0-3 0,2-6 3 16,-1 4-3-16,-1 2 10 0,0 0-10 0,-3 12 11 16,-6 12-11-16,9-24 33 0,0 0-33 0,-7 27 33 0,-1 4-33 15,8-31 4-15,0 0-4 0,-7 39 5 0,1 9-5 16,6-48 10-16,0 0-10 0,-5 40 11 0,2-4-11 15,3-36 16-15,0 0-16 0,-4 34 17 0,1-8-17 0,3-26 13 16,0 0-13-16,-2 22 14 0,0-3-14 0,2-19 1 16,0 0-1-16,4 12 2 0,1-4-2 0,-5-8-117 15,0 0 117-15,7-6-117 0,0-12 117 0,7-4-663 16</inkml:trace>
  <inkml:trace contextRef="#ctx0" brushRef="#br1" timeOffset="186303.44">30020 3791 1166 0,'0'0'0'0,"0"5"0"16,-2 6 0-16,2-11 116 0,0 0-116 0,4 17 117 0,5 8-117 15,-9-25 77-15,0 0-77 0,5 30 78 0,2 9-78 16,-7-39 33-16,0 0-33 0,0 43 33 0,-4 5-33 15,4-48-2-15,0 0 2 0,-7 51-1 0,-1 7 1 0,8-58 0 16,0 0 0-16,-9 50 0 0,2 1 0 0,7-51 0 16,0 0 0-16,-5 45 0 0,-1-11 0 0,6-34 7 15,0 0-7-15,-3 29 8 0,1-6-8 0,2-23-4 16,0 0 4-16,-2 20-3 0,2-10 3 0,0-10-110 16,0 0 110-16,0 9-110 0,2-6 110 0,-2-3-181 15,0 0 181-15,0-3-180 0,2-9 180 0,0-3-678 16</inkml:trace>
  <inkml:trace contextRef="#ctx0" brushRef="#br1" timeOffset="186567.34">29766 4547 987 0,'0'0'0'0,"10"-7"0"16,6 2 0-16,-16 5 136 0,0 0-136 0,12 0 136 15,-1 3-136-15,-11-3 112 0,0 0-112 0,19 5 113 16,3 4-113-16,-22-9 63 0,0 0-63 0,28 3 64 16,4 1-64-16,-32-4 9 0,0 0-9 0,34-4 10 15,6 1-10-15,-40 3 6 0,0 0-6 0,41-5 7 16,-1-6-7-16,-40 11 13 0,0 0-13 0,36-10 14 16,1 0-14-16,-37 10-2 0,0 0 2 0,29-12-1 15,-4-4 1-15,-25 16-102 0,0 0 102 0,15-12-102 0,-6-5 102 16,-9 17-179-16,0 0 179 0,0-19-179 0,-9-5 179 15,1-18-724-15</inkml:trace>
  <inkml:trace contextRef="#ctx0" brushRef="#br1" timeOffset="186867.55">29668 3791 819 0,'0'0'0'0,"11"5"0"0,8 6 0 0,-19-11 79 0,0 0-79 15,14 3 79-15,-2-6-79 0,-12 3 86 0,0 0-86 0,21-4 87 16,7 1-87-16,-28 3 84 0,0 0-84 0,33-2 84 16,7-1-84-16,-40 3 43 0,0 0-43 0,43 0 44 15,6-4-44-15,-49 4 38 0,0 0-38 0,49 0 38 16,3-3-38-16,-52 3 10 0,0 0-10 0,46-4 10 15,-5 3-10-15,-41 1 30 0,0 0-30 0,33-7 30 16,-5 0-30-16,-28 7-71 0,0 0 71 0,23-5-71 16,-7 1 71-16,-16 4-177 0,0 0 177 0,10 0-176 15,-3 0 176-15,10 4-696 0</inkml:trace>
  <inkml:trace contextRef="#ctx0" brushRef="#br1" timeOffset="187272.96">30421 4319 270 0,'0'0'0'16,"-7"0"0"-16,-4-7 0 0,11 7 138 0,0 0-138 15,-3 0 138-15,1 2-138 0,2-2 134 0,0 0-134 0,0 5 134 16,0-2-134-16,0-3 88 0,0 0-88 0,0 12 89 16,0 7-89-16,0-19 65 0,0 0-65 0,0 27 66 15,2 9-66-15,-2-36 42 0,0 0-42 0,0 33 43 16,0-2-43-16,0-31 28 0,0 0-28 0,-4 36 28 15,-1-2-28-15,5-34 15 0,0 0-15 0,-5 29 15 16,1-3-15-16,4-26 19 0,0 0-19 0,-5 20 20 16,2-4-20-16,3-16 1 0,0 0-1 0,-2 12 1 15,0-4-1-15,2-8-101 0,0 0 101 0,5-3-101 16,4-6 101-16,-9 9-135 0,0 0 135 0,11-15-135 16,3-6 135-16,10-18-553 0</inkml:trace>
  <inkml:trace contextRef="#ctx0" brushRef="#br1" timeOffset="187529.27">30473 4334 830 0,'0'0'0'0,"0"4"0"0,-2 4 0 0,2-8 119 16,0 0-119-16,2 4 120 0,0 1-120 0,-2-5 73 15,0 0-73-15,3 10 73 0,4-1-73 0,-7-9 35 16,0 0-35-16,5 15 35 0,2 9-35 0,-7-24 3 15,0 0-3-15,6 24 3 0,1 7-3 0,-7-31 2 16,0 0-2-16,3 27 3 0,1 2-3 0,-4-29 1 0,0 0-1 16,1 26 2-16,1-5-2 0,-2-21 0 0,0 0 0 15,0 15 0-15,0-3 0 0,0-12-26 0,0 0 26 16,2 5-25-16,3-3 25 0,-5-2-189 0,0 0 189 0,5-7-189 16,2-5 189-16,5-10-546 0</inkml:trace>
  <inkml:trace contextRef="#ctx0" brushRef="#br1" timeOffset="187844.42">30564 4434 572 0,'0'0'0'0,"7"15"0"16,5 4 0-16,-12-19 69 0,0 0-69 0,14 17 70 16,5-2-70-16,-19-15 44 0,0 0-44 0,19 12 45 15,4-5-45-15,-23-7 32 0,0 0-32 0,19 4 33 16,-2-8-33-16,-17 4 3 0,0 0-3 0,14-12 3 15,-2-3-3-15,-12 15 0 0,0 0 0 0,9-21 1 0,-4-10-1 16,-5 31-26-16,0 0 26 0,4-27-26 0,-4-7 26 0,0 34-61 16,0 0 61-16,-2-26-61 0,-1 4 61 0,3 22-39 15,0 0 39-15,-4-19-38 0,2 10 38 0,2 9-1 16,0 0 1-16,-3 7 0 0,1 17 0 0,2-24 22 16,0 0-22-16,-2 33 22 0,1 13-22 0,1-46 56 15,0 0-56-15,-2 51 57 0,2 9-57 0,0-60 49 16,0 0-49-16,-2 59 49 0,0-5-49 0,2-54 38 15,0 0-38-15,-1 45 38 0,-1-11-38 0,2-34-105 16,0 0 105-16,-10 24-104 0,-4-8 104 0,-11 20-471 16</inkml:trace>
  <inkml:trace contextRef="#ctx0" brushRef="#br1" timeOffset="189794.4">23198 2962 236 0,'0'0'0'0,"0"7"0"0,0 1 0 15,0-8 33-15,0 0-33 0,0 7 34 0,0-2-34 0,0-5 65 16,0 0-65-16,0 4 66 0,0-1-66 16,0-3 10-16,0 0-10 0,2 9 11 0,1 3-11 0,-3-12 1 15,0 0-1-15,7 19 1 0,2 5-1 0,-9-24 4 16,0 0-4-16,9 27 4 0,3 4-4 0,-12-31 0 15,0 0 0-15,12 32 0 0,0 8 0 0,-12-40 39 16,0 0-39-16,9 46 39 0,0 2-39 0,-9-48 29 16,0 0-29-16,5 55 29 0,-2 7-29 0,-3-62 25 15,0 0-25-15,0 63 26 0,-1 4-26 0,1-67 27 0,0 0-27 16,-2 79 27-16,-5 11-27 0,7-90 32 0,0 0-32 16,-2 76 33-16,2-3-33 0,0-73 36 0,0 0-36 15,2 67 36-15,5-7-36 0,-7-60 44 0,0 0-44 0,3 52 44 16,6-13-44-16,-9-39 52 0,0 0-52 0,12 46 52 15,2-1-52-15,-14-45 38 0,0 0-38 0,21 67 38 16,0 6-38-16,-21-73 18 0,0 0-18 0,21 72 18 16,-2 2-18-16,-19-74 30 0,0 0-30 0,19 63 30 15,-1-3-30-15,-18-60 28 0,0 0-28 0,10 50 28 16,-3-11-28-16,-7-39 38 0,0 0-38 0,9 40 38 16,-2 1-38-16,-7-41 8 0,0 0-8 0,7 46 8 15,1-1-8-15,-8-45 32 0,0 0-32 0,7 49 32 16,0-1-32-16,-7-48 16 0,0 0-16 0,6 47 17 15,-1 0-17-15,-5-47 10 0,0 0-10 0,5 48 11 16,0 2-11-16,-5-50 27 0,0 0-27 0,5 52 27 16,1-1-27-16,-6-51 29 0,0 0-29 0,5 51 29 0,-2-4-29 15,-3-47 31-15,0 0-31 0,4 51 31 0,-4-3-31 16,0-48 32-16,0 0-32 0,0 51 32 0,0-3-32 16,0-48 22-16,0 0-22 0,-4 50 22 0,-1 1-22 0,5-51 5 15,0 0-5-15,-9 67 5 0,-3 12-5 0,12-79 26 16,0 0-26-16,-12 70 26 0,-2-1-26 0,14-69 5 15,0 0-5-15,-10 53 5 0,3-12-5 0,7-41 4 16,0 0-4-16,-9 50 5 0,-1-2-5 0,10-48 13 16,0 0-13-16,-14 58 13 0,-7 9-13 0,21-67 0 15,0 0 0-15,-21 66 1 0,-4 3-1 0,25-69 0 16,0 0 0-16,-22 65 1 0,1 0-1 0,21-65 7 0,0 0-7 16,-18 64 8-16,-1 1-8 0,19-65 3 0,0 0-3 15,-19 66 3-15,2 1-3 0,17-67 6 0,0 0-6 0,-13 69 6 16,0 1-6-16,13-70 7 0,0 0-7 0,-11 72 8 15,2 2-8-15,9-74 3 0,0 0-3 0,-5 73 3 16,-2 3-3-16,7-76 2 0,0 0-2 0,-7 73 2 16,2 3-2-16,5-76 17 0,0 0-17 0,-2 67 17 15,-1-1-17-15,3-66 0 0,0 0 0 0,-2 65 1 16,2 1-1-16,0-66 8 0,0 0-8 0,2 63 9 16,1 0-9-16,-3-63 8 0,0 0-8 0,0 52 9 15,0-6-9-15,0-46 8 0,0 0-8 0,0 45 8 16,-5 1-8-16,5-46 3 0,0 0-3 0,-3 51 4 15,-3-3-4-15,6-48 0 0,0 0 0 0,-5 50 1 16,-2 1-1-16,7-51 0 0,0 0 0 0,-3 52 0 16,-1-4 0-16,4-48 1 0,0 0-1 0,-2 42 2 0,1-2-2 15,1-40 0-15,0 0 0 0,0 39 0 0,0-3 0 16,0-36 0-16,0 0 0 0,0 31 0 0,-2-10 0 16,2-21 3-16,0 0-3 0,0 22 4 0,0-8-4 0,0-14 0 15,0 0 0-15,0 13 0 0,2-1 0 0,-2-12 0 16,0 0 0-16,0 9 0 0,1-6 0 0,-1-3 0 15,0 0 0-15,2-3 0 0,0-6 0 0,-2 9 0 16,0 0 0-16,2-15 0 0,1-13 0 0,-3 28 0 16,0 0 0-16,2-34 0 0,1-7 0 0,-3 41 0 15,0 0 0-15,2-55 1 0,2-12-1 0,-4 67-2 16,0 0 2-16,1-75-2 0,1-11 2 0,-2 86-71 0,0 0 71 16,7-133-70-16,3-37 70 0,-10 170-116 0,0 0 116 15,18-300-1218-15,-36 600 1218 0</inkml:trace>
  <inkml:trace contextRef="#ctx0" brushRef="#br1" timeOffset="191267.16">22879 3366 113 0,'0'0'0'0,"0"0"0"15,25-20 0-15,-25 20 59 0,0 0-59 0,19-16 60 16,5-3-60-16,-24 19 20 0,0 0-20 0,21-15 20 15,3-2-20-15,-24 17 34 0,0 0-34 0,23-12 34 16,-4 0-34-16,-19 12 7 0,0 0-7 0,16-10 7 16,-4 1-7-16,-12 9 10 0,0 0-10 0,9-3 10 15,-4-2-10-15,-5 5 8 0,0 0-8 0,-3 12 9 16,-6 8-9-16,9-20 8 0,0 0-8 0,-18 31 8 0,-8 5-8 16,26-36 33-16,0 0-33 0,-35 46 33 0,-12 11-33 15,47-57 56-15,0 0-56 0,-68 78 57 0,-19 20-57 0,87-98 76 16,0 0-76-16,-90 98 76 0,-8 10-76 0,98-108 55 15,0 0-55-15,-97 103 56 0,-1-2-56 0,98-101 59 16,0 0-59-16,-77 82 59 0,15-14-59 0,62-68 45 16,0 0-45-16,-44 50 46 0,20-23-46 0,24-27 12 15,0 0-12-15,-14 24 12 0,14-12-12 0,0-12-119 16,0 0 119-16,12 7-119 0,14-10 119 0,12 3-544 16</inkml:trace>
  <inkml:trace contextRef="#ctx0" brushRef="#br1" timeOffset="191612.23">23083 3969 1020 0,'0'0'0'0,"-9"7"0"15,-6 5 0-15,15-12 95 0,0 0-95 0,-6 24 96 16,6 4-96-16,0-28 66 0,0 0-66 0,-7 30 66 16,-1 3-66-16,8-33 49 0,0 0-49 0,-21 38 50 15,-9 6-50-15,30-44 0 0,0 0 0 0,-38 46 1 16,-9 9-1-16,47-55 1 0,0 0-1 0,-58 72 1 0,-8 14-1 16,66-86 0-16,0 0 0 0,-59 87 0 15,0 7 0-15,59-94-2 0,0 0 2 0,-51 86-1 0,6 1 1 16,45-87 0-16,0 0 0 0,-37 76 0 0,8-9 0 0,29-67-11 15,0 0 11-15,-16 54-11 0,14-6 11 0,2-48-78 16,0 0 78-16,9 31-78 0,7-12 78 0,-16-19-179 16,0 0 179-16,26 5-179 0,9-10 179 0,26 5-575 15</inkml:trace>
  <inkml:trace contextRef="#ctx0" brushRef="#br1" timeOffset="191851.94">23212 4913 897 0,'0'0'0'16,"-11"19"0"-16,-4 10 0 0,15-29 115 0,0 0-115 0,-28 40 116 15,-9 11-116-15,37-51 75 0,0 0-75 0,-62 74 76 16,-20 11-76-16,82-85 52 0,0 0-52 0,-86 91 53 16,-4 3-53-16,90-94 27 0,0 0-27 0,-86 88 27 15,1-1-27-15,85-87 8 0,0 0-8 0,-78 82 9 16,3-8-9-16,75-74 11 0,0 0-11 0,-56 60 11 15,18-17-11-15,38-43-33 0,0 0 33 0,-30 31-33 16,14-11 33-16,16-20-154 0,0 0 154 0,-8 16-154 16,9-8 154-16,-8 16-729 0</inkml:trace>
  <inkml:trace contextRef="#ctx0" brushRef="#br1" timeOffset="192122.03">22693 6376 707 0,'0'0'0'0,"-19"24"0"0,-9 16 0 0,28-40 67 16,0 0-67-16,-51 63 67 0,-17 16-67 0,68-79 84 15,0 0-84-15,-66 79 84 0,-4 3-84 0,70-82 103 16,0 0-103-16,-61 74 104 0,7-3-104 0,54-71 38 0,0 0-38 15,-40 55 38-15,14-19-38 0,26-36-25 0,0 0 25 16,-17 28-24-16,12-13 24 0,5-15-162 0,0 0 162 16,-7 12-162-16,8-7 162 0,-1-5-179 0,0 0 179 0,14-5-179 15,7-15 179-15,14-6-316 0</inkml:trace>
  <inkml:trace contextRef="#ctx0" brushRef="#br1" timeOffset="192302.56">22566 7301 987 0,'0'0'0'0,"-21"33"0"15,-14 25 0-15,35-58 130 0,0 0-130 0,-47 76 131 16,-11 14-131-16,58-90 94 0,0 0-94 0,-55 98 95 16,-1 5-95-16,56-103 59 0,0 0-59 0,-56 103 59 15,2 6-59-15,54-109-170 0,0 0 170 0,-54 94-170 0,-2-11 170 16,-53 95-809-16</inkml:trace>
  <inkml:trace contextRef="#ctx0" brushRef="#br1" timeOffset="-200383.09">22640 8190 236 0,'0'0'0'0,"0"0"0"0,6-15 0 0,-6 15-9 15,0 0 9-15,-11 5-8 0,-3 11 8 0,14-16-1 0,0 0 1 16,-10 12 0-16,-1 3 0 0,11-15 64 0,0 0-64 16,-14 9 65-16,-1 1-65 0,15-10 90 0,0 0-90 15,-14 8 90-15,0-4-90 0,14-4 82 0,0 0-82 0,-9 2 83 16,2-4-83-16,7 2 78 0,0 0-78 0,0-10 79 15,7-6-79-15,-7 16 52 0,0 0-52 0,11-14 53 16,4-1-53-16,-15 15 25 0,0 0-25 0,18-15 26 16,-1 3-26-16,-17 12 27 0,0 0-27 0,14-11 27 15,4 6-27-15,-18 5 7 0,0 0-7 0,13 0 8 16,-2 0-8-16,-11 0 5 0,0 0-5 0,9 4 5 16,-4 1-5-16,-5-5 13 0,0 0-13 0,3 7 13 15,-1-4-13-15,-2-3 38 0,0 0-38 0,0 2 39 16,0 1-39-16,0-3 46 0,0 0-46 0,-9 4 47 15,-3 1-47-15,12-5 47 0,0 0-47 0,-15 1 47 16,-6 1-47-16,21-2 31 0,0 0-31 0,-13-5 31 0,8-7-31 16,5 12-106-16,0 0 106 0,-21-19-919 0,42 38 919 15</inkml:trace>
  <inkml:trace contextRef="#ctx0" brushRef="#br0" timeOffset="-175684.8">23376 4468 359 0,'0'0'0'16,"0"0"0"-16,28 3 0 0,-28-3 64 0,0 0-64 0,5 2 64 16,-7 1-64-16,2-3 66 0,0 0-66 0,-3 4 66 15,-3-1-66-15,6-3 57 0,0 0-57 0,-5 2 57 16,0 1-57-16,5-3 60 0,0 0-60 0,-4 0 60 15,1 4-60-15,3-4 56 0,0 0-56 0,0 0 57 16,0 0-57-16,0 0 56 0,0 0-56 0,0 0 57 16,5 0-57-16,-5 0 45 0,0 0-45 0,7 0 45 15,2 0-45-15,-9 0 42 0,0 0-42 0,12 0 43 16,-2 0-43-16,-10 0 46 0,0 0-46 0,14 0 47 16,0 0-47-16,-14 0 28 0,0 0-28 0,14 0 28 15,2-4-28-15,-16 4 26 0,0 0-26 0,14 0 26 0,2-3-26 16,-16 3 34-16,0 0-34 0,13-2 34 0,3 2-34 15,-16 0 19-15,0 0-19 0,16 0 20 0,1 0-20 16,-17 0 2-16,0 0-2 0,21 0 2 0,2 2-2 0,-23-2 12 16,0 0-12-16,24 3 13 0,2-3-13 15,-26 0 8-15,0 0-8 0,26 0 8 0,2 0-8 0,-28 0 8 16,0 0-8-16,32-3 8 0,-3 1-8 0,-29 2 15 16,0 0-15-16,26-3 15 0,2 3-15 0,-28 0 14 15,0 0-14-15,28-4 15 0,2 1-15 0,-30 3 1 16,0 0-1-16,31-2 1 0,1-1-1 0,-32 3 9 15,0 0-9-15,31-7 10 0,-1 2-10 0,-30 5 8 16,0 0-8-16,29-10 8 0,1 1-8 0,-30 9 3 0,0 0-3 16,28-9 3-16,-1 3-3 0,-27 6 20 0,0 0-20 15,27-4 20-15,-3 2-20 0,-24 2 3 0,0 0-3 16,28 0 3-16,-4 4-3 0,-24-4 0 0,0 0 0 16,26 5 1-16,2-2-1 0,-28-3 20 0,0 0-20 0,23 9 20 15,-2-2-20-15,-21-7 7 0,0 0-7 0,21 8 7 16,1 4-7-16,-22-12 1 0,0 0-1 0,18 9 2 15,-1 1-2-15,-17-10 16 0,0 0-16 0,18 9 17 16,-1-1-17-16,-17-8 3 0,0 0-3 0,19 7 3 16,0-3-3-16,-19-4 2 0,0 0-2 0,21 5 2 15,0-5-2-15,-21 0 11 0,0 0-11 0,21 3 11 16,3-3-11-16,-24 0 0 0,0 0 0 0,20 4 1 16,1-3-1-16,-21-1 0 0,0 0 0 0,20 4 1 15,0 3-1-15,-20-7 3 0,0 0-3 0,19 3 3 16,0 2-3-16,-19-5 10 0,0 0-10 0,19 7 11 15,-1-2-11-15,-18-5 24 0,0 0-24 0,19 7 25 0,-4-2-25 16,-15-5 7-16,0 0-7 0,20 7 7 0,0-5-7 16,-20-2 10-16,0 0-10 0,20 1 10 0,-1-1-10 15,-19 0 15-15,0 0-15 0,19-1 16 0,2-1-16 0,-21 2 3 16,0 0-3-16,22 0 4 0,-2-3-4 0,-20 3 2 16,0 0-2-16,22-6 3 0,1 3-3 0,-23 3 1 15,0 0-1-15,24 0 2 0,2 0-2 0,-26 0 1 16,0 0-1-16,28 2 1 0,0 1-1 0,-28-3 0 15,0 0 0-15,30 4 0 0,-1-4 0 0,-29 0 0 16,0 0 0-16,30 0 0 0,1 0 0 0,-31 0-2 16,0 0 2-16,30 0-2 0,1 0 2 0,-31 0 2 15,0 0-2-15,28 0 3 0,0 0-3 0,-28 0 0 0,0 0 0 16,30 0 1-16,-6 0-1 0,-24 0 0 0,0 0 0 16,28-6 1-16,2 3-1 0,-30 3 0 0,0 0 0 0,33-3 0 15,2-4 0-15,-35 7-1 0,0 0 1 0,33-2 0 16,2-1 0-16,-35 3 1 0,0 0-1 0,33-4 2 15,0 4-2-15,-33 0 0 0,0 0 0 0,31 0 0 16,-1 0 0-16,-30 0-1 0,0 0 1 0,29 0 0 16,3 0 0-16,-32 0 0 0,0 0 0 0,29-3 0 15,1-1 0-15,-30 4-1 0,0 0 1 0,31-1 0 16,-1-3 0-16,-30 4 1 0,0 0-1 0,28 0 2 16,1-3-2-16,-29 3 0 0,0 0 0 0,30 0 0 15,1 3 0-15,-31-3-1 0,0 0 1 0,32 0 0 16,1 0 0-16,-33 0-1 0,0 0 1 0,31 4 0 15,-1-4 0-15,-30 0-1 0,0 0 1 0,24 0-1 16,-1 0 1-16,-23 0-1 0,0 0 1 0,21 1 0 0,-2-1 0 16,-19 0 0-16,0 0 0 0,21 0 0 0,0 0 0 15,-21 0 0-15,0 0 0 0,21 0 1 0,0 0-1 0,-21 0 0 16,0 0 0-16,20 0 0 0,1 0 0 0,-21 0 0 16,0 0 0-16,21 0 0 0,-2 0 0 0,-19 0 0 15,0 0 0-15,23 0 1 0,1 0-1 0,-24 0 0 16,0 0 0-16,27 0 1 0,2 2-1 0,-29-2-1 15,0 0 1-15,30 2 0 0,3-2 0 0,-33 0-1 16,0 0 1-16,30 0 0 0,1-2 0 0,-31 2 0 16,0 0 0-16,31-3 0 0,-1-1 0 0,-30 4 0 15,0 0 0-15,29-5 0 0,-1 2 0 0,-28 3 0 16,0 0 0-16,28-7 0 0,0 3 0 0,-28 4 2 0,0 0-2 16,28-1 2-16,-2-3-2 0,-26 4 0 0,0 0 0 0,26-3 0 15,0 3 0-15,-26 0 2 0,0 0-2 0,28 3 2 16,-2 1-2-16,-26-4 5 0,0 0-5 0,30 5 5 15,0 2-5-15,-30-7 0 0,0 0 0 0,29 8 1 16,-1-4-1-16,-28-4 0 0,0 0 0 0,28 8 1 16,2-1-1-16,-30-7-1 0,0 0 1 0,27 5 0 15,0 2 0-15,-27-7-1 0,0 0 1 0,26 3 0 16,-2 3 0-16,-24-6 0 0,0 0 0 0,26 5 0 16,0-2 0-16,-26-3-1 0,0 0 1 0,28 7 0 15,0-4 0-15,-28-3-1 0,0 0 1 0,28 2 0 16,0 2 0-16,-28-4 1 0,0 0-1 0,28 3 2 15,0 0-2-15,-28-3 2 0,0 0-2 0,26 0 2 16,0 2-2-16,-26-2 0 0,0 0 0 0,26 2 0 0,2 0 0 16,-28-2-1-16,0 0 1 0,28 0 0 0,0 0 0 15,-28 0-1-15,0 0 1 0,27-2-1 0,1 0 1 16,-28 2-1-16,0 0 1 0,26-2-1 0,-1-1 1 0,-25 3-1 16,0 0 1-16,24-3-1 0,-1-1 1 0,-23 4-3 15,0 0 3-15,19-2-3 0,-3 2 3 0,-16 0 0 16,0 0 0-16,14 0 0 0,-2 0 0 0,-12 0-2 15,0 0 2-15,7 0-1 0,-2 0 1 0,-5 0 0 16,0 0 0-16,4 2 0 0,-1-2 0 0,-3 0-1 16,0 0 1-16,0 0-1 0,2 4 1 0,-2-4-1 15,0 0 1-15,0 0-1 0,0 0 1 0,0 0 0 16,0 0 0-16,0 0 0 0,0 0 0 0,0 0 0 0,0 0 0 16,0 0 0-16,-4 3 0 0,4-3-1 0,0 0 1 15,0 0 0-15,-3 0 0 0,3 0-3 0,0 0 3 16,0 0-3-16,-4-3 3 0,4 3-13 0,0 0 13 0,0 0-12 15,-5-4 12-15,5 4-1 0,0 0 1 0,-3-2-1 16,-3 2 1-16,6 0-15 0,0 0 15 0,-5-3-15 16,0 3 15-16,5 0-4 0,0 0 4 0,-5-3-3 15,-2-3 3-15,7 6-13 0,0 0 13 0,-7-3-12 16,-2 0 12-16,9 3-4 0,0 0 4 0,-10-6-4 16,-1 5 4-16,11 1-1 0,0 0 1 0,-14 0 0 15,-1 1 0-15,15-1-2 0,0 0 2 0,-21 6-2 16,-4-3 2-16,25-3-5 0,0 0 5 0,-24 5-4 15,-1 2 4-15,25-7 0 0,0 0 0 0,-33 9 0 16,-3-6 0-16,36-3 0 0,0 0 0 0,-35 3 1 0,2 1-1 16,33-4 0-16,0 0 0 0,-35 2 1 0,0-2-1 15,35 0 3-15,0 0-3 0,-35 0 3 0,2 0-3 16,33 0 0-16,0 0 0 0,-31 0 0 0,1 0 0 0,30 0 1 16,0 0-1-16,-29 3 2 0,-1-3-2 0,30 0-3 15,0 0 3-15,-28 3-3 0,4-3 3 0,24 0-3 16,0 0 3-16,-28 4-3 0,-2-4 3 0,30 0 0 15,0 0 0-15,-29 0 0 0,-3 0 0 0,32 0 0 16,0 0 0-16,-29 0 0 0,1 0 0 0,28 0-2 16,0 0 2-16,-25 0-1 0,3 0 1 0,22 0 0 15,0 0 0-15,-25 0 0 0,1 0 0 0,24 0-2 16,0 0 2-16,-23-4-1 0,1 1 1 0,22 3-2 0,0 0 2 16,-18 0-1-16,1-3 1 0,17 3 0 0,0 0 0 15,-16-2 0-15,0 2 0 0,16 0-8 0,0 0 8 16,-15 0-7-16,1 0 7 0,14 0 0 0,0 0 0 0,-16 0 0 15,2-2 0-15,14 2-1 0,0 0 1 0,-17-2-1 16,-2 2 1-16,19 0-1 0,0 0 1 0,-19-3-1 16,-1 3 1-16,20 0 1 0,0 0-1 0,-19-3 2 15,-2 3-2-15,21 0 0 0,0 0 0 0,-21 0 0 16,-1 0 0-16,22 0 2 0,0 0-2 0,-23 0 2 16,0-4-2-16,23 4 5 0,0 0-5 0,-22-2 5 15,1-1-5-15,21 3 0 0,0 0 0 0,-19-3 1 16,0-3-1-16,19 6 2 0,0 0-2 0,-18-3 3 15,4 3-3-15,14 0 5 0,0 0-5 0,-15-3 5 16,1 3-5-16,14 0 0 0,0 0 0 0,-16-4 1 0,2 2-1 16,14 2 2-16,0 0-2 0,-16-1 3 0,2-1-3 15,14 2-1-15,0 0 1 0,-14-3 0 0,0-4 0 16,14 7-1-16,0 0 1 0,-15-2-1 0,-1-5 1 0,16 7 1 16,0 0-1-16,-19-3 1 0,-2-1-1 0,21 4 0 15,0 0 0-15,-23-1 0 0,-1 1 0 0,24 0-1 16,0 0 1-16,-23-4 0 0,2 4 0 0,21 0 0 15,0 0 0-15,-22 0 0 0,1 0 0 0,21 0-1 16,0 0 1-16,-26 4-1 0,-4-3 1 0,30-1-8 16,0 0 8-16,-24 4-8 0,-2 3 8 0,26-7 0 15,0 0 0-15,-25 3 0 0,1 2 0 0,24-5-4 16,0 0 4-16,-23 4-3 0,2-1 3 0,21-3-6 0,0 0 6 16,-21 3-6-16,2-1 6 0,19-2-1 0,0 0 1 15,-22 4 0-15,-1-1 0 0,23-3-3 0,0 0 3 16,-24 2-3-16,-3-1 3 0,27-1-2 0,0 0 2 0,-29 6-2 15,-4-3 2-15,33-3-5 0,0 0 5 0,-30 5-4 16,2-1 4-16,28-4-7 0,0 0 7 0,-33 6-6 16,-2 0 6-16,35-6 0 0,0 0 0 0,-31 6 0 15,3 0 0-15,28-6-1 0,0 0 1 0,-30 6 0 16,1 3 0-16,29-9-2 0,0 0 2 0,-26 7-2 16,1-2 2-16,25-5 0 0,0 0 0 0,-26 3 1 15,2 1-1-15,24-4 0 0,0 0 0 0,-28 0 0 16,2-4 0-16,26 4 0 0,0 0 0 0,-30-5 0 15,-3 2 0-15,33 3 0 0,0 0 0 0,-31-4 0 16,-1 4 0-16,32 0-2 0,0 0 2 0,-31-3-1 16,-2 3 1-16,33 0 0 0,0 0 0 0,-28 0 1 15,2 3-1-15,26-3-1 0,0 0 1 0,-25 0-1 0,5-3 1 16,20 3-4-16,0 0 4 0,-21 0-4 0,2-3 4 16,19 3 1-16,0 0-1 0,-21-2 2 0,1 2-2 15,20 0 0-15,0 0 0 0,-20-4 0 0,-1 4 0 0,21 0-1 16,0 0 1-16,-21 0 0 0,-2 0 0 0,23 0 0 15,0 0 0-15,-21 0 0 0,0 0 0 0,21 0-1 16,0 0 1-16,-21 0 0 0,0 0 0 0,21 0-1 16,0 0 1-16,-20 0 0 0,-3-3 0 0,23 3-3 15,0 0 3-15,-21 0-2 0,0-5 2 0,21 5-6 16,0 0 6-16,-21 0-5 0,2-4 5 0,19 4 0 16,0 0 0-16,-19-3 0 0,1 3 0 0,18 0-1 15,0 0 1-15,-14 3 0 0,-3-3 0 0,17 0 0 0,0 0 0 16,-12 4 1-16,-4-4-1 0,16 0 2 0,0 0-2 0,-14 2 3 15,-5 1-3-15,19-3-1 0,0 0 1 16,-17 0 0-16,-2 0 0 0,19 0-1 0,0 0 1 0,-20-3 0 16,1 1 0-16,19 2 0 0,0 0 0 0,-19-7 0 15,-2 0 0-15,21 7-3 0,0 0 3 0,-17-5-3 16,3-4 3-16,14 9 0 0,0 0 0 0,-16-6 0 16,4-1 0-16,12 7-2 0,0 0 2 0,-11-5-2 15,-2-4 2-15,13 9-5 0,0 0 5 0,-16-3-5 16,-2-4 5-16,18 7-1 0,0 0 1 0,-19-2 0 15,0-1 0-15,19 3-3 0,0 0 3 0,-21 0-2 16,0-4 2-16,21 4-2 0,0 0 2 0,-22 0-1 16,2 0 1-16,20 0 0 0,0 0 0 0,-17 4 0 15,0-4 0-15,17 0 0 0,0 0 0 0,-16 3 0 0,2-3 0 16,14 0 0-16,0 0 0 0,-17 2 0 0,4 1 0 16,13-3 1-16,0 0-1 0,-14 0 2 0,4 0-2 15,10 0 1-15,0 0-1 0,-12 0 2 0,0 0-2 0,12 0 4 16,0 0-4-16,-14-3 4 0,0 1-4 0,14 2 2 15,0 0-2-15,-16-7 3 0,2-1-3 0,14 8 0 16,0 0 0-16,-17-9 0 0,4 2 0 0,13 7 1 16,0 0-1-16,-15-8 2 0,3 1-2 0,12 7 0 15,0 0 0-15,-14-7 0 0,0 5 0 0,14 2-2 16,0 0 2-16,-19-3-1 0,-4 3 1 0,23 0-2 16,0 0 2-16,-23 0-1 0,-1 3 1 0,24-3-91 0,0 0 91 15,-30 4-90-15,-3 4 90 0,33-8-170 0,0 0 170 16,-43 9-169-16,-8 3 169 0,-46 10-886 0</inkml:trace>
  <inkml:trace contextRef="#ctx0" brushRef="#br0" timeOffset="-166691.72">26071 3867 147 0,'0'0'0'0,"0"-6"0"0,0 0 0 0,0 6 52 16,0 0-52-16,0-12 52 0,1 0-52 0,-1 12 70 0,0 0-70 15,2-12 70-15,2-4-70 0,-4 16 43 0,0 0-43 16,1-19 44-16,1-1-44 0,-2 20 44 0,0 0-44 16,-2-24 44-16,-3-4-44 0,5 28 41 0,0 0-41 0,-3-30 41 15,-6-6-41-15,9 36 34 0,0 0-34 0,-5-36 34 16,1-7-34-16,4 43 39 0,0 0-39 0,-3-43 39 15,-1-5-39-15,4 48 15 0,0 0-15 0,-1-43 16 16,2-5-16-16,-1 48 31 0,0 0-31 0,0-39 31 16,0 1-31-16,0 38 11 0,0 0-11 0,0-29 11 15,-1 2-11-15,1 27 11 0,0 0-11 0,0-19 11 16,0 3-11-16,0 16 10 0,0 0-10 0,0-12 10 16,1 4-10-16,-1 8 3 0,0 0-3 0,2-7 4 15,0 7-4-15,-2 0-137 0,0 0 137 0,3 3-137 16,1 1 137-16,3 4-419 0</inkml:trace>
  <inkml:trace contextRef="#ctx0" brushRef="#br0" timeOffset="-165986.21">25895 3688 315 0,'0'0'0'0,"3"0"0"16,4-6 0-16,-7 6 29 0,0 0-29 0,2 0 29 16,1 3-29-16,-3-3 36 0,0 0-36 0,2 3 37 15,-2 6-37-15,0-9 35 0,0 0-35 0,0 15 35 16,2 9-35-16,-2-24 35 0,0 0-35 0,3 24 36 16,4 0-36-16,-7-24 23 0,0 0-23 0,11 28 24 15,1-1-24-15,-12-27 35 0,0 0-35 0,12 24 36 16,2-2-36-16,-14-22 13 0,0 0-13 0,16 12 13 15,1-3-13-15,-17-9 36 0,0 0-36 0,16 3 37 16,1-6-37-16,-17 3 29 0,0 0-29 0,16-9 29 0,0-6-29 16,-16 15 14-16,0 0-14 0,10-19 15 0,2-1-15 15,-12 20 36-15,0 0-36 0,13-19 37 0,-1 2-37 16,-12 17 12-16,0 0-12 0,14-16 12 0,0-4-12 0,-14 20 19 16,0 0-19-16,12-16 20 0,0 4-20 0,-12 12 15 15,0 0-15-15,10-14 15 0,-1 2-15 0,-9 12 16 16,0 0-16-16,9-8 17 0,0-4-17 0,-9 12 15 15,0 0-15-15,8-9 16 0,-1-1-16 0,-7 10 34 16,0 0-34-16,6-5 35 0,-1-4-35 0,-5 9 18 16,0 0-18-16,3-3 18 0,-1 0-18 0,-2 3 29 15,0 0-29-15,0 0 29 0,-7-4-29 0,7 4-11 0,0 0 11 16,-7-2-11-16,-3 2 11 0,10 0-33 0,0 0 33 16,-14-3-33-16,-6 0 33 0,20 3-2 0,0 0 2 15,-24-4-1-15,-6-1 1 0,30 5-9 0,0 0 9 0,-26-7-8 16,-3 0 8-16,29 7-9 0,0 0 9 0,-28-5-8 15,2 2 8-15,26 3-8 0,0 0 8 0,-23-5-7 16,6 1 7-16,17 4-1 0,0 0 1 0,-13-3-1 16,1-1 1-16,12 4-3 0,0 0 3 0,-5-5-3 15,5-3 3-15,0 8-125 0,0 0 125 0,9-2-125 16,6 2 125-16,10-2-574 0</inkml:trace>
  <inkml:trace contextRef="#ctx0" brushRef="#br0" timeOffset="-165280.72">26050 4591 191 0,'0'0'0'0,"2"7"0"0,-1 0 0 0,-1-7 85 16,0 0-85-16,2 12 85 0,0-4-85 0,-2-8 46 15,0 0-46-15,2 16 46 0,-1 4-46 0,-1-20 53 16,0 0-53-16,2 31 53 0,1 2-53 0,-3-33 38 15,0 0-38-15,6 39 38 0,-5 7-38 0,-1-46 24 16,0 0-24-16,4 48 25 0,-2 4-25 0,-2-52 17 16,0 0-17-16,1 53 17 0,-1 3-17 0,0-56 10 15,0 0-10-15,0 52 11 0,2-2-11 0,-2-50 17 16,0 0-17-16,2 44 17 0,0-5-17 0,-2-39 14 0,0 0-14 16,3 35 15-16,1-11-15 0,-4-24 15 0,0 0-15 15,5 17 16-15,4-5-16 0,-9-12 4 0,0 0-4 16,3 3 5-16,1-8-5 0,-4 5-80 0,0 0 80 0,1-10-79 15,1-7 79-15,-2 17-136 0,0 0 136 0,-2-23-136 16,-3-4 136-16,-2-21-215 0</inkml:trace>
  <inkml:trace contextRef="#ctx0" brushRef="#br0" timeOffset="-164680.33">26057 4536 404 0,'0'0'0'0,"2"11"0"0,3 4 0 0,-5-15 107 16,0 0-107-16,7 12 108 0,-2 0-108 0,-5-12 67 15,0 0-67-15,14 19 67 0,3 10-67 0,-17-29 39 16,0 0-39-16,19 27 39 0,4 1-39 0,-23-28 9 16,0 0-9-16,21 27 10 0,0 1-10 0,-21-28 10 15,0 0-10-15,17 24 11 0,-1-6-11 0,-16-18 8 16,0 0-8-16,14 16 8 0,-2-4-8 0,-12-12 8 16,0 0-8-16,9 8 8 0,-2-4-8 0,-7-4 15 0,0 0-15 15,3 2 15-15,-1-2-15 0,-2 0 8 0,0 0-8 16,-3-2 8-16,-3-8-8 0,6 10 15 0,0 0-15 15,-10-9 16-15,-4 0-16 0,14 9 8 0,0 0-8 0,-17-12 9 16,-3-3-9-16,20 15 1 0,0 0-1 0,-19-12 1 16,2 2-1-16,17 10 8 0,0 0-8 0,-21-5 9 15,-4-2-9-15,25 7 3 0,0 0-3 0,-19-2 3 16,-2-1-3-16,21 3 0 0,0 0 0 0,-17 3 0 16,3-1 0-16,14-2 0 0,0 0 0 0,-14 7 0 15,2-2 0-15,12-5-1 0,0 0 1 0,-9 7 0 16,2 0 0-16,7-7 0 0,0 0 0 0,-3 5 0 15,-2-2 0-15,5-3 1 0,0 0-1 0,0 0 1 16,-4 0-1-16,4 0 1 0,0 0-1 0,5-8 2 16,4-8-2-16,-9 16 4 0,0 0-4 0,12-24 5 15,2-7-5-15,-14 31 6 0,0 0-6 0,12-27 7 0,2-4-7 16,-14 31 7-16,0 0-7 0,11-24 8 0,-1 3-8 16,-10 21 15-16,0 0-15 0,7-12 15 0,-2 6-15 15,-5 6-2-15,0 0 2 0,7 3-1 0,-3 6 1 0,-4-9-102 16,0 0 102-16,3 12-101 0,-1 3 101 0,3 9-580 15</inkml:trace>
  <inkml:trace contextRef="#ctx0" brushRef="#br0" timeOffset="-164215.18">26057 3988 315 0,'0'0'0'0,"3"16"0"15,2 11 0-15,-5-27 42 0,0 0-42 0,2 9 42 0,-4-9-42 0,2 0 31 16,0 0-31-16,0 0 31 0,0 0-31 0,0 0 19 16,0 0-19-16,0 0 20 0,0 0-20 0,0 0 3 15,0 0-3-15,0 3 4 0,2 2-4 0,-2-5 13 16,0 0-13-16,4 10 13 0,-1-1-13 0,-3-9-118 16,0 0 118-16,4 7-118 0,-1 1 118 0,4 10-134 15</inkml:trace>
  <inkml:trace contextRef="#ctx0" brushRef="#br0" timeOffset="-164093.52">26071 4416 315 0,'0'0'0'0,"0"12"0"15,0 9 0-15,0-21 19 0,0 0-19 0,1 27 20 16,6 8-20-16,-7-35-25 0,0 0 25 0,6 25-24 16,-3 1 24-16,6 25-163 0</inkml:trace>
  <inkml:trace contextRef="#ctx0" brushRef="#br0" timeOffset="-156663.62">27095 5134 158 0,'0'0'0'0,"-5"4"0"16,-2 3 0-16,7-7 29 0,0 0-29 0,-7 0 29 0,-2-7-29 15,9 7 26-15,0 0-26 0,-9-4 26 0,1 3-26 16,8 1 10-16,0 0-10 0,-14-4 10 0,-5 4-10 15,19 0 18-15,0 0-18 0,-18 0 19 0,-1 4-19 0,19-4 14 16,0 0-14-16,-17 0 15 0,-1 5-15 0,18-5 15 16,0 0-15-16,-15 3 16 0,2 1-16 0,13-4 16 15,0 0-16-15,-10 5 17 0,1 2-17 0,9-7 39 16,0 0-39-16,-7 8 40 0,0-1-40 0,7-7 19 16,0 0-19-16,-5 12 20 0,3 0-20 0,2-12 36 15,0 0-36-15,2 12 37 0,2 3-37 0,-4-15 31 16,0 0-31-16,7 16 31 0,5-1-31 0,-12-15 32 0,0 0-32 15,12 14 32-15,4 1-32 0,-16-15 38 0,0 0-38 16,17 16 38-16,2-1-38 0,-19-15 23 0,0 0-23 16,21 17 24-16,0 2-24 0,-21-19 35 0,0 0-35 0,21 19 36 15,0 2-36-15,-21-21 31 0,0 0-31 0,15 18 31 16,-1-1-31-16,-14-17 32 0,0 0-32 0,9 19 32 16,-2 0-32-16,-7-19 32 0,0 0-32 0,5 16 32 15,-3 1-32-15,-2-17 32 0,0 0-32 0,0 12 32 16,0-4-32-16,0-8 22 0,0 0-22 0,-2 11 22 15,1-6-22-15,1-5 35 0,0 0-35 0,-6 7 36 16,-4-2-36-16,10-5 30 0,0 0-30 0,-19 0 30 16,-7-2-30-16,26 2 0 0,0 0 0 0,-23-12 1 15,-1-3-1-15,24 15 0 0,0 0 0 0,-21-19 0 16,1-2 0-16,20 21-1 0,0 0 1 0,-13-22 0 16,4 1 0-16,9 21-1 0,0 0 1 0,-9-15-1 15,6 3 1-15,3 12-4 0,0 0 4 0,0-9-4 16,1 6 4-16,-1 3-21 0,0 0 21 0,7 0-21 0,4 0 21 15,-11 0-183-15,0 0 183 0,15 3-183 0,6-1 183 16,16 5-600-16</inkml:trace>
  <inkml:trace contextRef="#ctx0" brushRef="#br0" timeOffset="-156302.42">27302 5216 236 0,'0'0'0'0,"0"0"0"16,0 0 0-16,0 0 89 0,0 0-89 0,0 0 90 15,4 0-90-15,-4 0 66 0,0 0-66 0,2 4 66 16,-1-1-66-16,-1-3 58 0,0 0-58 0,0 16 58 16,-1 8-58-16,1-24 46 0,0 0-46 0,-2 29 46 15,-2 9-46-15,4-38 36 0,0 0-36 0,-3 32 36 16,-1 2-36-16,4-34 15 0,0 0-15 0,-3 29 16 16,1-5-16-16,2-24 13 0,0 0-13 0,0 23 13 15,0-8-13-15,0-15 25 0,0 0-25 0,7 5 26 16,4-6-26-16,-11 1-126 0,0 0 126 0,14-7-126 0,1-9 126 15,15-4-421-15</inkml:trace>
  <inkml:trace contextRef="#ctx0" brushRef="#br0" timeOffset="-155747.78">27720 5216 169 0,'0'0'0'0,"-5"0"0"15,-3-5 0-15,8 5 49 0,0 0-49 0,-7-3 49 16,1-1-49-16,6 4 59 0,0 0-59 0,-7-5 60 15,2 2-60-15,5 3 52 0,0 0-52 0,-10-4 52 16,-2-1-52-16,12 5 44 0,0 0-44 0,-11-3 45 16,2 3-45-16,9 0 29 0,0 0-29 0,-7-3 29 15,0 3-29-15,7 0 9 0,0 0-9 0,-5 0 9 16,3 0-9-16,2 0 6 0,0 0-6 0,0 3 6 16,2 0-6-16,-2-3 13 0,0 0-13 0,5 9 14 15,6 6-14-15,-11-15 8 0,0 0-8 0,12 14 8 16,2 5-8-16,-14-19 8 0,0 0-8 0,16 19 9 15,-1 5-9-15,-15-24 15 0,0 0-15 0,14 19 15 0,-2 1-15 16,-12-20 14-16,0 0-14 0,11 17 15 0,-4-1-15 16,-7-16 25-16,0 0-25 0,3 15 26 0,-1 1-26 0,-2-16 30 15,0 0-30-15,2 10 30 0,-2-2-30 0,0-8 31 16,0 0-31-16,-4 12 31 0,-3 0-31 0,7-12 38 16,0 0-38-16,-7 9 38 0,-1-1-38 0,8-8 23 15,0 0-23-15,-9 7 24 0,-1 0-24 0,10-7 18 16,0 0-18-16,-11 0 19 0,-1-7-19 0,12 7 18 15,0 0-18-15,-7-8 18 0,2-4-18 0,5 12 15 16,0 0-15-16,-2-16 15 0,5 1-15 0,-3 15-89 16,0 0 89-16,9-21-88 0,7-1 88 0,-16 22-98 0,0 0 98 15,16-20-98-15,3-4 98 0,12-23-525 0</inkml:trace>
  <inkml:trace contextRef="#ctx0" brushRef="#br0" timeOffset="-155492.45">28043 5157 281 0,'0'0'0'0,"-4"0"0"16,-3 3 0-16,7-3 61 0,0 0-61 0,2 5 61 16,7 2-61-16,-9-7 73 0,0 0-73 0,5 12 73 15,0 2-73-15,-5-14 46 0,0 0-46 0,0 25 46 16,-2 6-46-16,2-31 43 0,0 0-43 0,-1 33 43 0,-3 3-43 15,4-36 18-15,0 0-18 0,-3 24 18 0,-1-2-18 16,4-22 19-16,0 0-19 0,-3 17 20 0,1-5-20 16,2-12 1-16,0 0-1 0,-2 10 1 0,1-6-1 0,1-4-117 15,0 0 117-15,0 0-117 0,-6-4 117 0,1-3-339 16</inkml:trace>
  <inkml:trace contextRef="#ctx0" brushRef="#br0" timeOffset="-155281.02">27910 5169 337 0,'0'0'0'0,"14"0"0"0,11 0 0 0,-25 0 15 0,0 0-15 16,22 0 15-16,4 3-15 0,-26-3 35 0,0 0-35 16,25 0 36-16,1 2-36 0,-26-2 15 0,0 0-15 0,26 0 15 15,2-2-15-15,-28 2 14 0,0 0-14 0,28 0 15 16,0-3-15-16,-28 3-4 0,0 0 4 0,26-7-3 15,-2 2 3-15,-24 5-71 0,0 0 71 0,23-9-71 16,-4 2 71-16,23-5-184 0</inkml:trace>
  <inkml:trace contextRef="#ctx0" brushRef="#br0" timeOffset="-155041.66">28351 5162 449 0,'0'0'0'0,"-7"-2"0"15,-5 0 0-15,12 2 79 0,0 0-79 0,-7 14 79 16,4 10-79-16,3-24 62 0,0 0-62 0,-6 27 63 0,1 6-63 16,5-33 47-16,0 0-47 0,-7 34 48 0,-2 6-48 15,9-40 34-15,0 0-34 0,-5 39 34 0,2 0-34 16,3-39 13-16,0 0-13 0,1 36 14 0,5-5-14 0,-6-31 13 16,0 0-13-16,14 24 13 0,6-5-13 0,-20-19 9 15,0 0-9-15,27 9 10 0,6-8-10 0,-33-1 3 16,0 0-3-16,33-5 4 0,2-10-4 0,-35 15-143 15,0 0 143-15,33-19-143 0,-2-2 143 0,34-18-421 16</inkml:trace>
  <inkml:trace contextRef="#ctx0" brushRef="#br0" timeOffset="-154740.78">28348 5189 348 0,'0'0'0'0,"8"-3"0"15,8-2 0-15,-16 5 62 0,0 0-62 0,14-7 63 16,3 2-63-16,-17 5 22 0,0 0-22 0,16-7 22 15,2 2-22-15,-18 5 11 0,0 0-11 0,13-4 11 16,1 1-11-16,-14 3 14 0,0 0-14 0,9-2 15 0,-2 2-15 16,-7 0 3-16,0 0-3 0,5 0 3 0,-3 0-3 15,-2 0-115-15,0 0 115 0,0 0-115 0,0 0 115 0,0 0-170 16</inkml:trace>
  <inkml:trace contextRef="#ctx0" brushRef="#br0" timeOffset="-154546.28">28466 5278 147 0,'0'0'0'0,"7"-3"0"0,4-8 0 0,-11 11 46 0,0 0-46 0,10-5 46 16,2 2-46-16,-12 3-43 0,0 0 43 0,11-4-42 15,-3 3 42-15,12-3-45 0</inkml:trace>
  <inkml:trace contextRef="#ctx0" brushRef="#br0" timeOffset="-154215.33">28612 5184 460 0,'0'0'0'0,"-3"3"0"0,-4 2 0 0,7-5 63 16,0 0-63-16,0 6 64 0,2 0-64 0,-2-6 37 15,0 0-37-15,1 7 38 0,1 2-38 0,-2-9 34 16,0 0-34-16,0 15 35 0,0 4-35 0,0-19 34 15,0 0-34-15,-2 24 34 0,-1 2-34 0,3-26 21 16,0 0-21-16,-3 26 21 0,-1 1-21 0,4-27 29 16,0 0-29-16,-2 24 29 0,2-4-29 0,0-20 7 15,0 0-7-15,-1 16 7 0,1-4-7 0,0-12-7 16,0 0 7-16,0 7-7 0,0-7 7 0,0 0-147 0,0 0 147 16,1-4-146-16,3-8 146 0,1-7-358 0</inkml:trace>
  <inkml:trace contextRef="#ctx0" brushRef="#br0" timeOffset="-153929.09">28675 5292 326 0,'0'0'0'0,"12"-2"0"15,11-5 0-15,-23 7 37 0,0 0-37 0,21-8 38 16,3-4-38-16,-24 12 48 0,0 0-48 0,23-16 48 16,1-3-48-16,-24 19 61 0,0 0-61 0,20-15 61 15,-3 0-61-15,-17 15 59 0,0 0-59 0,12-12 60 16,-5 3-60-16,-7 9 40 0,0 0-40 0,5-5 41 15,-3 2-41-15,-2 3 36 0,0 0-36 0,-2 3 37 16,-5 6-37-16,7-9 9 0,0 0-9 0,-12 23 9 0,-4 12-9 16,16-35 19-16,0 0-19 0,-13 39 20 15,0 2-20-15,13-41 8 0,0 0-8 0,-10 43 8 0,-1 3-8 16,11-46 9-16,0 0-9 0,-8 40 9 0,3-8-9 0,5-32 3 16,0 0-3-16,-4 28 4 0,4-9-4 0,0-19-42 15,0 0 42-15,5 3-42 0,6-6 42 0,-11 3-162 16,0 0 162-16,12-16-161 0,2-8 161 0,12-14-337 15</inkml:trace>
  <inkml:trace contextRef="#ctx0" brushRef="#br0" timeOffset="-153526.05">28996 5208 191 0,'0'0'0'15,"0"12"0"-15,1 3 0 0,-1-15 57 0,0 0-57 16,4 21 57-16,3 6-57 0,-7-27 57 0,0 0-57 0,2 31 57 15,-1 9-57-15,-1-40 52 0,0 0-52 0,-3 39 52 16,-2 4-52-16,5-43 44 0,0 0-44 0,-6 36 44 16,-1-5-44-16,7-31 29 0,0 0-29 0,-5 20 29 15,2-1-29-15,3-19 34 0,0 0-34 0,-4 12 34 16,3-9-34-16,1-3 21 0,0 0-21 0,1-6 21 16,3-13-21-16,-4 19 28 0,0 0-28 0,8-24 28 15,5-12-28-15,-13 36 21 0,0 0-21 0,12-36 21 16,2-7-21-16,-14 43 17 0,0 0-17 0,12-39 17 15,2-1-17-15,-14 40 10 0,0 0-10 0,10-31 10 16,1 7-10-16,-11 24 17 0,0 0-17 0,9-15 17 16,-1 3-17-16,-8 12 22 0,0 0-22 0,9 3 23 15,0 9-23-15,-9-12 32 0,0 0-32 0,8 24 33 0,-1 9-33 16,-7-33 19-16,0 0-19 0,6 38 20 0,-1 6-20 16,-5-44 18-16,0 0-18 0,3 39 19 0,-1-1-19 15,-2-38 35-15,0 0-35 0,2 29 35 0,0-5-35 0,-2-24 5 16,0 0-5-16,1 19 5 0,3-7-5 0,-4-12-37 15,0 0 37-15,2 7-37 0,-1-5 37 0,-1-2-160 16,0 0 160-16,-5-5-159 0,-4-7 159 0,-5-4-529 16</inkml:trace>
  <inkml:trace contextRef="#ctx0" brushRef="#br0" timeOffset="-152849.72">28982 5413 471 0,'0'0'0'16,"10"7"0"-16,6 2 0 0,-16-9 70 0,0 0-70 0,17 7 70 15,4-2-70-15,-21-5 45 0,0 0-45 0,26 7 46 16,4-4-46-16,-30-3 21 0,0 0-21 0,30 0 21 16,3-3-21-16,-33 3 32 0,0 0-32 0,29-11 32 15,1-2-32-15,-30 13 17 0,0 0-17 0,26-16 17 16,-3-6-17-16,-23 22 5 0,0 0-5 0,19-24 6 16,-2-3-6-16,-17 27 1 0,0 0-1 0,12-29 2 15,-3-2-2-15,-9 31-26 0,0 0 26 0,5-24-25 16,-3-2 25-16,-2 26-34 0,0 0 34 0,2-17-33 15,-2 5 33-15,0 12-8 0,0 0 8 0,0-10-7 16,0 8 7-16,0 2-3 0,0 0 3 0,0 12-3 16,0 12 3-16,0-24 7 0,0 0-7 0,0 31 7 15,2 10-7-15,-2-41 52 0,0 0-52 0,1 46 52 0,3 6-52 16,-4-52 46-16,0 0-46 0,2 47 46 0,-1 5-46 16,-1-52 36-16,0 0-36 0,0 39 37 0,0-8-37 15,0-31 35-15,0 0-35 0,-1 24 35 0,-1-8-35 0,2-16 22 16,0 0-22-16,-2 10 23 0,-1-9-23 0,3-1 1 15,0 0-1-15,-4-8 2 0,-1-16-2 0,5 24-29 16,0 0 29-16,-5-27-29 0,-2-13 29 0,7 40-71 16,0 0 71-16,-11-46-71 0,-3-7 71 0,14 53-81 15,0 0 81-15,-15-53-81 0,-3-4 81 0,18 57-70 16,0 0 70-16,-15-50-69 0,-1 6 69 0,16 44-40 16,0 0 40-16,-9-36-39 0,4 10 39 0,5 26-3 15,0 0 3-15,2-17-2 0,5 5 2 0,-7 12 4 0,0 0-4 16,15-3 4-16,8 3-4 0,-23 0 40 0,0 0-40 15,24 5 40-15,6 5-40 0,-30-10 32 0,0 0-32 16,30 9 32-16,1-1-32 0,-31-8 22 0,0 0-22 0,30 7 23 16,-1 0-23-16,-29-7 18 0,0 0-18 0,28 5 19 15,-2-1-19-15,-26-4 10 0,0 0-10 0,25 5 10 16,-4 2-10-16,-21-7 17 0,0 0-17 0,20 15 17 16,0 5-17-16,-20-20 8 0,0 0-8 0,15 23 8 15,-3 1-8-15,-12-24 15 0,0 0-15 0,9 31 16 16,-5 8-16-16,-4-39 15 0,0 0-15 0,1 36 15 15,-1-4-15-15,0-32 15 0,0 0-15 0,-1 31 16 16,-1-3-16-16,2-28 9 0,0 0-9 0,-4 24 10 16,1-5-10-16,3-19 1 0,0 0-1 0,-2 12 1 15,2 0-1-15,0-12-123 0,0 0 123 0,4-4-123 0,4-11 123 16,-8 15-140-16,0 0 140 0,9-21-140 0,2-10 140 16,8-20-223-16</inkml:trace>
  <inkml:trace contextRef="#ctx0" brushRef="#br0" timeOffset="-152714.08">29673 4901 483 0,'0'0'0'0,"2"19"0"0,0 9 0 0,-2-28 54 15,0 0-54-15,2 5 54 0,-1-14-54 0,-1 9 37 16,0 0-37-16,2-8 37 0,2 1-37 0,-4 7-56 16,0 0 56-16,5-7-55 0,2 5 55 0,5-5-342 15</inkml:trace>
  <inkml:trace contextRef="#ctx0" brushRef="#br0" timeOffset="-152084.78">29860 5271 191 0,'0'0'0'0,"-4"-8"0"16,-1-8 0-16,5 16 74 0,0 0-74 0,-3-8 74 16,1 1-74-16,2 7 82 0,0 0-82 0,-4-5 83 15,3 3-83-15,1 2 76 0,0 0-76 0,-6 0 77 0,-2 3-77 16,8-3 41-16,0 0-41 0,-12 11 41 0,-6 1-41 16,18-12 32-16,0 0-32 0,-17 17 32 0,-2 7-32 15,19-24 37-15,0 0-37 0,-14 27 38 0,1 4-38 0,13-31 22 16,0 0-22-16,-3 33 22 0,8 4-22 0,-5-37 18 15,0 0-18-15,11 29 19 0,6 1-19 0,-17-30 35 16,0 0-35-16,19 20 35 0,4-8-35 0,-23-12 5 16,0 0-5-16,24 5 5 0,4-6-5 0,-28 1 11 15,0 0-11-15,28-7 11 0,0-12-11 0,-28 19 9 16,0 0-9-16,28-17 9 0,-2-7-9 0,-26 24 8 16,0 0-8-16,22-23 8 0,-2 3-8 0,-20 20 3 15,0 0-3-15,12-19 4 0,-5 5-4 0,-7 14 6 0,0 0-6 16,5-10 6-16,-3 2-6 0,-2 8 13 0,0 0-13 15,0-4 13-15,0 1-13 0,0 3 3 0,0 0-3 16,0 0 4-16,-4 7-4 0,4-7 7 0,0 0-7 0,0 15 7 16,0 6-7-16,0-21 13 0,0 0-13 0,2 18 14 15,2 3-14-15,-4-21 23 0,0 0-23 0,12 20 24 16,7-1-24-16,-19-19 43 0,0 0-43 0,24 16 44 16,8-9-44-16,-32-7 44 0,0 0-44 0,33 1 44 15,2-6-44-15,-35 5 35 0,0 0-35 0,33-8 36 16,0-6-36-16,-33 14 45 0,0 0-45 0,29-17 46 15,-3-7-46-15,-26 24 52 0,0 0-52 0,16-24 52 16,-7 2-52-16,-9 22 43 0,0 0-43 0,-4-21 43 16,-11 2-43-16,15 19 42 0,0 0-42 0,-30-15 42 15,-13-1-42-15,43 16 27 0,0 0-27 0,-47-1 27 16,-6 9-27-16,53-8-94 0,0 0 94 0,-49 19-94 16,2 14 94-16,47-33-75 0,0 0 75 0,-95 47-1126 0,190-94 1126 0</inkml:trace>
  <inkml:trace contextRef="#ctx0" brushRef="#br0" timeOffset="-115678.78">26585 2796 225 0,'0'0'0'0,"-4"3"0"0,1-3 0 0,3 0 7 16,0 0-7-16,-4 0 8 0,-1-3-8 0,5 3 27 15,0 0-27-15,-7-5 27 0,-2-2-27 0,9 7 14 16,0 0-14-16,-10-4 15 0,-2-1-15 0,12 5 33 15,0 0-33-15,-18 0 34 0,-1-3-34 0,19 3 27 0,0 0-27 16,-19 0 27-16,-2 3-27 0,21-3 39 0,0 0-39 16,-23 0 40-16,-1 2-40 0,24-2 15 0,0 0-15 15,-24 3 15-15,-1-3-15 0,25 0-2 0,0 0 2 0,-29-3-1 16,-3-2 1-16,32 5-58 0,0 0 58 0,-31-9-57 16,-6-1 57-16,37 10-53 0,0 0 53 0,-36-9-52 15,-4 1 52-15,40 8-26 0,0 0 26 0,-37-4-25 16,4-2 25-16,33 6-1 0,0 0 1 0,-38 3 0 15,-4 6 0-15,42-9 16 0,0 0-16 0,-39 13 17 16,5 1-17-16,34-14 36 0,0 0-36 0,-37 22 36 16,-1 7-36-16,38-29 13 0,0 0-13 0,-39 31 13 15,3 3-13-15,36-34 7 0,0 0-7 0,-39 36 7 16,-1 4-7-16,40-40 9 0,0 0-9 0,-40 39 9 16,0 4-9-16,40-43 13 0,0 0-13 0,-47 55 14 15,-7 12-14-15,54-67 15 0,0 0-15 0,-47 60 15 16,4 3-15-16,43-63 4 0,0 0-4 0,-37 58 4 0,6-1-4 15,31-57 3-15,0 0-3 0,-32 55 3 0,1-1-3 16,31-54 5-16,0 0-5 0,-31 55 6 0,-3 0-6 16,34-55 6-16,0 0-6 0,-29 55 7 0,-4 1-7 0,33-56 32 15,0 0-32-15,-25 50 33 0,8-7-33 0,17-43 25 16,0 0-25-16,-23 57 26 0,-5 8-26 0,28-65 39 16,0 0-39-16,-22 65 40 0,4 5-40 0,18-70 55 15,0 0-55-15,-21 67 56 0,6 0-56 0,15-67 54 16,0 0-54-16,-12 70 55 0,1-3-55 0,11-67 44 15,0 0-44-15,-7 66 45 0,2 3-45 0,5-69 37 16,0 0-37-16,-4 67 38 0,3 0-38 0,1-67 34 0,0 0-34 16,1 65 34-16,6 0-34 0,-7-65 3 0,0 0-3 15,6 68 3-15,-1 1-3 0,-5-69 34 0,0 0-34 16,5 74 34-16,2-3-34 0,-7-71 26 0,0 0-26 0,7 71 26 16,2-8-26-16,-9-63 15 0,0 0-15 0,14 60 15 15,5-2-15-15,-19-58 20 0,0 0-20 0,19 50 20 16,0-9-20-16,-19-41 33 0,0 0-33 0,23 46 34 15,1-3-34-15,-24-43 10 0,0 0-10 0,32 55 11 16,6 8-11-16,-38-63 6 0,0 0-6 0,36 57 6 16,3 1-6-16,-39-58 15 0,0 0-15 0,29 43 16 15,-6-7-16-15,-23-36 3 0,0 0-3 0,28 31 4 16,2-7-4-16,-30-24 2 0,0 0-2 0,33 20 2 16,3-1-2-16,-36-19 5 0,0 0-5 0,42 12 5 15,7-3-5-15,-49-9 0 0,0 0 0 0,50 3 0 0,3-3 0 16,-53 0-1-16,0 0 1 0,50-5 0 0,1-2 0 15,-51 7-1-15,0 0 1 0,48-12 0 0,-1-3 0 16,-47 15 0-16,0 0 0 0,49-21 0 0,0-1 0 0,-49 22 0 16,0 0 0-16,49-24 0 0,0-9 0 0,-49 33 2 15,0 0-2-15,57-39 2 0,6-7-2 0,-63 46 2 16,0 0-2-16,57-52 2 0,-1-6-2 0,-56 58 5 16,0 0-5-16,54-60 5 0,-3-3-5 0,-51 63 0 15,0 0 0-15,48-64 1 0,-2 3-1 0,-46 61-1 16,0 0 1-16,45-60 0 0,0 1 0 0,-45 59 5 15,0 0-5-15,42-59 5 0,-4-3-5 0,-38 62 3 16,0 0-3-16,33-69 3 0,-5 1-3 0,-28 68 6 0,0 0-6 16,28-72 7-16,0-2-7 0,-28 74 8 0,0 0-8 15,28-80 8-15,0-11-8 0,-28 91 7 0,0 0-7 16,28-94 8-16,-2-4-8 0,-26 98 3 0,0 0-3 0,23-98 4 16,-3-1-4-16,-20 99 12 0,0 0-12 0,20-91 12 15,-5 2-12-15,-15 89 3 0,0 0-3 0,14-79 4 16,-3 11-4-16,-11 68 2 0,0 0-2 0,8-70 2 15,-1 6-2-15,-7 64 27 0,0 0-27 0,6-58 27 16,-1 0-27-16,-5 58 1 0,0 0-1 0,0-57 2 16,0-1-2-16,0 58 2 0,0 0-2 0,-12-51 3 15,-6 8-3-15,18 43 12 0,0 0-12 0,-28-60 12 16,-10-7-12-16,38 67 7 0,0 0-7 0,-45-67 8 16,-9-3-8-16,54 70 8 0,0 0-8 0,-63-64 9 15,-7 1-9-15,70 63-4 0,0 0 4 0,-85-63-4 0,-13-4 4 16,98 67-191-16,0 0 191 0,-183-129-1068 15,366 258 1068-15</inkml:trace>
  <inkml:trace contextRef="#ctx0" brushRef="#br0" timeOffset="-99928.63">26224 5621 415 0,'0'0'0'0,"5"0"0"0,6 0 0 16,-11 0 53-16,0 0-53 0,12 3 53 0,2 2-53 0,-14-5 44 15,0 0-44-15,17 7 45 0,4 5-45 0,-21-12 40 16,0 0-40-16,26 14 41 0,7 5-41 0,-33-19 29 16,0 0-29-16,32 20 29 0,6 3-29 0,-38-23 55 15,0 0-55-15,40 27 56 0,4 4-56 0,-44-31 70 16,0 0-70-16,43 32 71 0,1 4-71 0,-44-36 48 16,0 0-48-16,45 36 48 0,2 2-48 0,-47-38 25 15,0 0-25-15,51 33 26 0,1 1-26 0,-52-34 28 16,0 0-28-16,70 32 28 0,11 4-28 0,-81-36 31 15,0 0-31-15,77 29 31 0,2-3-31 0,-79-26 20 16,0 0-20-16,76 22 20 0,3-10-20 0,-79-12 18 0,0 0-18 16,81 12 19-16,3-6-19 0,-84-6 10 0,0 0-10 15,78 3 10-15,-1 0-10 0,-77-3 17 0,0 0-17 0,77 0 17 16,-8-3-17-16,-69 3 22 0,0 0-22 0,74-2 23 16,-3 1-23-16,-71 1 8 0,0 0-8 0,65 3 8 15,-8 4-8-15,-57-7 10 0,0 0-10 0,45 5 10 16,-10 2-10-16,-35-7 3 0,0 0-3 0,37 8 4 15,-4 3-4-15,-33-11 0 0,0 0 0 0,35 12 1 16,-2 1-1-16,-33-13 1 0,0 0-1 0,33 16 2 16,0 3-2-16,-33-19 9 0,0 0-9 0,30 17 10 15,-1 2-10-15,-29-19 3 0,0 0-3 0,28 15 4 16,-2-3-4-16,-26-12 7 0,0 0-7 0,21 7 7 16,-3-2-7-16,-18-5 7 0,0 0-7 0,15 7 8 15,-1-5-8-15,-14-2-52 0,0 0 52 0,11 1-51 0,-4-1 51 16,-7 0-180-16,0 0 180 0,7-3-180 0,-2-7 180 15,7-4-706-15</inkml:trace>
  <inkml:trace contextRef="#ctx0" brushRef="#br0" timeOffset="-99553.63">28407 6027 471 0,'0'0'0'0,"5"0"0"0,2 3 0 0,-7-3 76 15,0 0-76-15,5 2 76 0,2-2-76 0,-7 0 74 0,0 0-74 16,11 7 74-16,3 0-74 0,-14-7 44 0,0 0-44 16,17 20 44-16,6 8-44 0,-23-28 25 0,0 0-25 15,22 30 26-15,5 10-26 0,-27-40 9 0,0 0-9 0,24 36 10 16,0 3-10-16,-24-39 5 0,0 0-5 0,25 31 5 16,1 2-5-16,-26-33 7 0,0 0-7 0,26 24 8 15,0-2-8-15,-26-22 32 0,0 0-32 0,21 15 32 16,-4-1-32-16,-17-14 15 0,0 0-15 0,14 14 16 15,-5-1-16-15,-9-13 59 0,0 0-59 0,5 12 59 16,-3 0-59-16,-2-12 41 0,0 0-41 0,-5 16 42 16,-7-1-42-16,12-15 41 0,0 0-41 0,-20 19 42 15,-4 0-42-15,24-19 58 0,0 0-58 0,-28 20 58 16,-3-4-58-16,31-16 55 0,0 0-55 0,-33 15 55 16,0-1-55-16,33-14 15 0,0 0-15 0,-28 12 15 15,2-2-15-15,26-10 4 0,0 0-4 0,-20 9 4 16,8-2-4-16,12-7-125 0,0 0 125 0,-7-7-124 0,7-5 124 15,-7-5-920-15</inkml:trace>
  <inkml:trace contextRef="#ctx0" brushRef="#br0" timeOffset="-97842.02">30201 6224 247 0,'0'0'0'0,"0"0"0"0,-1 7 0 0,1-7 40 0,0 0-40 16,-7 1 41-16,-2 1-41 0,9-2-1 0,0 0 1 0,-14 5-1 16,-5-5 1-16,19 0 1 0,0 0-1 15,-26 7 1-15,-7 2-1 0,33-9 7 0,0 0-7 0,-34 12 8 16,-2 3-8-16,36-15 0 0,0 0 0 0,-40 21 1 15,-2 1-1-15,42-22 7 0,0 0-7 0,-44 27 8 16,-3 2-8-16,47-29 3 0,0 0-3 0,-47 31 3 16,0 2-3-16,47-33 30 0,0 0-30 0,-45 36 30 15,3 1-30-15,42-37 51 0,0 0-51 0,-36 43 51 16,4-2-51-16,32-41 69 0,0 0-69 0,-26 43 69 16,5 0-69-16,21-43 59 0,0 0-59 0,-17 39 59 15,5-4-59-15,12-35 70 0,0 0-70 0,-7 37 70 16,3 1-70-16,4-38 60 0,0 0-60 0,4 31 60 15,4-2-60-15,-8-29 40 0,0 0-40 0,18 27 41 16,6-3-41-16,-24-24 36 0,0 0-36 0,31 19 37 0,6-3-37 16,-37-16 55-16,0 0-55 0,38 12 56 0,4-9-56 15,-42-3 37-15,0 0-37 0,40 4 37 0,0-4-37 0,-40 0 27 16,0 0-27-16,35-2 27 0,-2 0-27 0,-33 2 40 16,0 0-40-16,30-3 41 0,-2-1-41 0,-28 4 7 15,0 0-7-15,26-5 8 0,-2 2-8 0,-24 3 20 16,0 0-20-16,25-4 20 0,-3-1-20 0,-22 5 3 15,0 0-3-15,20-3 4 0,-3 3-4 0,-17 0 21 16,0 0-21-16,14-4 21 0,-2 4-21 0,-12 0 3 16,0 0-3-16,9 0 3 0,-2 0-3 0,-7 0 2 15,0 0-2-15,5 0 3 0,-2 0-3 0,-3 0-76 0,0 0 76 16,0 0-76-16,0 0 76 0,0 0-158 0,0 0 158 16,-3 0-158-16,-2 0 158 0,-4-3-774 0</inkml:trace>
  <inkml:trace contextRef="#ctx0" brushRef="#br0" timeOffset="-97377.18">29525 6676 975 0,'0'0'0'0,"7"3"0"0,5 9 0 0,-12-12 102 15,0 0-102-15,18 9 102 0,3-2-102 0,-21-7 65 16,0 0-65-16,26 8 65 0,7-1-65 0,-33-7 14 16,0 0-14-16,35 9 15 0,1-6-15 0,-36-3 3 0,0 0-3 15,37 2 4-15,1-4-4 0,-38 2 10 16,0 0-10-16,39-3 10 0,-1-7-10 0,-38 10 3 0,0 0-3 16,38-11 4-16,-1 1-4 0,-37 10 2 0,0 0-2 0,37-12 3 15,1 0-3-15,-38 12 10 0,0 0-10 0,35-8 11 16,0-4-11-16,-35 12 0 0,0 0 0 0,31-7 1 15,0 0-1-15,-31 7 3 0,0 0-3 0,25-2 4 16,-4 2-4-16,-21 0-7 0,0 0 7 0,15 0-6 16,-4 4 6-16,-11-4-192 0,0 0 192 0,5 8-191 15,-3 8 191-15,5 4-650 0</inkml:trace>
  <inkml:trace contextRef="#ctx0" brushRef="#br0" timeOffset="-96342.73">30452 6786 449 0,'0'0'0'0,"0"0"0"16,7-7 0-16,-7 7 9 0,0 0-9 0,4 0 9 0,-3 0-9 16,-1 0 10-16,0 0-10 0,2 3 11 0,0 1-11 15,-2-4 22-15,0 0-22 0,2 8 23 0,-2-1-23 16,0-7 48-16,0 0-48 0,0 21 49 0,-2 3-49 0,2-24 55 16,0 0-55-16,-2 32 55 0,-1 9-55 0,3-41 45 15,0 0-45-15,-6 45 45 0,1 5-45 0,5-50 32 16,0 0-32-16,-7 53 33 0,0 5-33 0,7-58 23 15,0 0-23-15,-7 48 24 0,0-2-24 0,7-46 51 16,0 0-51-16,-5 34 51 0,0-4-51 0,5-30 40 16,0 0-40-16,-4 20 40 0,3-6-40 0,1-14 35 15,0 0-35-15,-4 12 36 0,2-4-36 0,2-8 15 0,0 0-15 16,-3-7 16-16,-1-8-16 0,4 15 31 0,0 0-31 16,-1-20 31-16,1-10-31 0,0 30 5 0,0 0-5 15,1-34 5-15,3-10-5 0,-4 44 10 0,0 0-10 0,7-43 10 16,5-9-10-16,-12 52 8 0,0 0-8 0,16-46 9 15,5-2-9-15,-21 48 8 0,0 0-8 0,26-43 8 16,5 4-8-16,-31 39 3 0,0 0-3 0,33-38 4 16,2 9-4-16,-35 29 2 0,0 0-2 0,33-24 2 15,0 9-2-15,-33 15 0 0,0 0 0 0,26-16 0 16,-3 8 0-16,-23 8 3 0,0 0-3 0,21-4 4 16,-4 4-4-16,-17 0 13 0,0 0-13 0,13 4 13 15,-5-1-13-15,-8-3 24 0,0 0-24 0,5 9 25 16,-5 3-25-16,0-12 13 0,0 0-13 0,-3 17 13 15,-4 5-13-15,7-22 18 0,0 0-18 0,-10 21 19 16,-6-3-19-16,16-18 3 0,0 0-3 0,-16 19 4 16,-3 2-4-16,19-21 13 0,0 0-13 0,-23 15 14 0,-1-1-14 15,24-14 3-15,0 0-3 0,-23 10 4 0,1-3-4 16,22-7 6-16,0 0-6 0,-19 5 7 0,3-5-7 16,16 0 3-16,0 0-3 0,-11-5 3 0,4-2-3 0,7 7 5 15,0 0-5-15,4-5 6 0,6 0-6 0,-10 5 32 16,0 0-32-16,18 3 32 0,4 8-32 0,-22-11 33 15,0 0-33-15,30 17 34 0,5 10-34 0,-35-27 13 16,0 0-13-16,35 40 14 0,3 8-14 0,-38-48 7 16,0 0-7-16,38 53 8 0,2 7-8 0,-40-60 24 15,0 0-24-15,39 51 25 0,-3-1-25 0,-36-50-1 16,0 0 1-16,35 39 0 0,-3-10 0 0,-32-29-126 16,0 0 126-16,66 71-1164 0,-132-142 1164 0</inkml:trace>
  <inkml:trace contextRef="#ctx0" brushRef="#br0" timeOffset="-94104.7">28299 3976 191 0,'0'0'0'16,"12"9"0"-16,9 6 0 0,-21-15 90 0,0 0-90 0,26 19 91 15,5 5-91-15,-31-24 81 0,0 0-81 0,34 27 81 16,4 3-81-16,-38-30 44 0,0 0-44 0,38 30 44 16,1 1-44-16,-39-31 25 0,0 0-25 0,41 31 26 15,3 2-26-15,-44-33 16 0,0 0-16 0,47 34 17 16,5-5-17-16,-52-29 34 0,0 0-34 0,52 31 34 15,4 0-34-15,-56-31 10 0,0 0-10 0,68 32 11 16,11 2-11-16,-79-34 12 0,0 0-12 0,78 28 13 16,6-8-13-16,-84-20 25 0,0 0-25 0,80 21 26 15,2-6-26-15,-82-15 19 0,0 0-19 0,75 16 20 16,-4-9-20-16,-71-7 25 0,0 0-25 0,70 8 26 16,-2-1-26-16,-68-7 44 0,0 0-44 0,67 12 44 0,3-3-44 15,-70-9 39-15,0 0-39 0,66 12 39 0,-1-4-39 16,-65-8 25-16,0 0-25 0,54 7 26 0,-9-4-26 15,-45-3 18-15,0 0-18 0,63 6 19 0,10 0-19 0,-73-6 35 16,0 0-35-16,70 6 35 0,-1 0-35 0,-69-6 28 16,0 0-28-16,56 0 28 0,-9 0-28 0,-47 0 8 15,0 0-8-15,54-3 9 0,0-6-9 0,-54 9 12 16,0 0-12-16,72-12 12 0,9-3-12 0,-81 15 15 16,0 0-15-16,74-24 16 0,-1-2-16 0,-73 26 14 15,0 0-14-15,64-29 15 0,-6-5-15 0,-58 34 9 16,0 0-9-16,45-27 9 0,-10 3-9 0,-35 24 4 15,0 0-4-15,35-31 4 0,-6 2-4 0,-29 29 21 0,0 0-21 16,30-35 21-16,-4 3-21 0,-26 32 2 0,0 0-2 16,25-36 3-16,-5-2-3 0,-20 38 2 0,0 0-2 15,18-41 3-15,-4-2-3 0,-14 43 18 0,0 0-18 0,8-43 19 16,-4 1-19-16,-4 42 7 0,0 0-7 0,0-45 7 16,-4-1-7-16,4 46 4 0,0 0-4 0,-6-46 5 15,-7 1-5-15,13 45 7 0,0 0-7 0,-15-48 7 16,-6 2-7-16,21 46 3 0,0 0-3 0,-26-48 3 15,-4 5-3-15,30 43-1 0,0 0 1 0,-47-55 0 16,-11 0 0-16,58 55-24 0,0 0 24 0,-62-51-23 16,-6 3 23-16,68 48-8 0,0 0 8 0,-79-39-8 15,-9 4 8-15,88 35-11 0,0 0 11 0,-89-32-11 16,-2 1 11-16,91 31-17 0,0 0 17 0,-97-33-16 16,-8 3 16-16,105 30-3 0,0 0 3 0,-103-23-3 0,-1 6 3 15,104 17-3-15,0 0 3 0,-110-19-2 0,-2 2 2 16,112 17-5-16,0 0 5 0,-114-14-5 0,-5 1 5 15,119 13 0-15,0 0 0 0,-127-7 0 0,-7-2 0 0,134 9 0 16,0 0 0-16,-134 5 1 0,-4 11-1 0,138-16 0 16,0 0 0-16,-134 36 1 0,3 17-1 0,131-53-124 15,0 0 124-15,-125 87-124 0,6 23 124 0,119-110-95 16,0 0 95-16,-244 197-725 0,488-394 725 0</inkml:trace>
  <inkml:trace contextRef="#ctx0" brushRef="#br0" timeOffset="-87421.16">29173 7574 852 0,'0'0'0'0,"0"0"0"16,37 31 0-16,-37-31-259 0,0 0 259 0,2-4-258 15,-11-15 258-15,2-1-127 0</inkml:trace>
  <inkml:trace contextRef="#ctx0" brushRef="#br0" timeOffset="-84196.51">29205 7450 315 0,'0'0'0'15,"0"0"0"-15,0 0 0 0,0 0 154 0,0 0-154 0,3-1 154 16,4-1-154-16,-7 2 100 0,0 0-100 0,11-3 100 16,4-1-100-16,-15 4 61 0,0 0-61 0,20 0 62 15,4 4-62-15,-24-4 50 0,0 0-50 0,28 3 50 16,5 2-50-16,-33-5 80 0,0 0-80 0,35 7 81 0,3 2-81 15,-38-9 59-15,0 0-59 0,44 6 59 0,6 3-59 16,-50-9 76-16,0 0-76 0,59 12 76 0,8 0-76 16,-67-12 45-16,0 0-45 0,69 7 45 0,8-4-45 0,-77-3 32 15,0 0-32-15,94 9 32 0,16-1-32 0,-110-8 39 16,0 0-39-16,97 12 39 0,-1 4-39 0,-96-16 7 16,0 0-7-16,85 15 8 0,-8-3-8 0,-77-12 12 15,0 0-12-15,75 12 13 0,-5 4-13 0,-70-16 34 16,0 0-34-16,66 15 34 0,-2 0-34 0,-64-15 1 15,0 0-1-15,60 14 1 0,-5 0-1 0,-55-14 6 16,0 0-6-16,42 8 6 0,-9-6-6 0,-33-2 8 16,0 0-8-16,32 2 9 0,-3-4-9 0,-29 2 3 0,0 0-3 15,28-2 3-15,-2-6-3 0,-26 8 6 0,0 0-6 16,23-10 6-16,-4-2-6 0,-19 12 22 0,0 0-22 0,14-12 22 16,-5-4-22-16,-9 16 0 0,0 0 0 0,1-12 1 15,-6-3-1-15,5 15-5 0,0 0 5 0,-10-9-5 16,-8-1 5-16,18 10-50 0,0 0 50 0,-24-5-50 15,-9 1 50-15,33 4-51 0,0 0 51 0,-33-1-50 16,-2 1 50-16,35 0-43 0,0 0 43 0,-47 0-43 16,-7 1 43-16,54-1-20 0,0 0 20 0,-59 4-20 15,-4-1 20-15,63-3-21 0,0 0 21 0,-66 7-21 16,-4 2 21-16,70-9-9 0,0 0 9 0,-89 8-8 16,-15-1 8-16,104-7-4 0,0 0 4 0,-98 9-4 15,2-1 4-15,96-8-1 0,0 0 1 0,-90 7 0 16,3-2 0-16,87-5 6 0,0 0-6 0,-84 4 7 15,2-1-7-15,82-3 26 0,0 0-26 0,-78 2 26 16,5 5-26-16,73-7 37 0,0 0-37 0,-67 3 38 0,6 4-38 16,61-7 7-16,0 0-7 0,-54 8 7 0,7-4-7 15,47-4 31-15,0 0-31 0,-35 5 31 0,13-2-31 0,22-3 10 16,0 0-10-16,-21 6 10 0,3 0-10 0,18-6 18 16,0 0-18-16,-13 7 19 0,2 5-19 0,11-12 15 15,0 0-15-15,2 21 15 0,10 3-15 0,-12-24 1 16,0 0-1-16,23 24 2 0,12 0-2 0,-35-24 1 15,0 0-1-15,41 22 1 0,10-1-1 0,-51-21 8 16,0 0-8-16,59 18 9 0,9-2-9 0,-68-16 3 16,0 0-3-16,87 14 3 0,16-1-3 0,-103-13 0 15,0 0 0-15,92 12 1 0,-1-8-1 0,-91-4 5 0,0 0-5 16,85 5 5-16,-1-2-5 0,-84-3 3 0,0 0-3 16,76 4 3-16,-6-3-3 0,-70-1 2 0,0 0-2 0,59 4 2 15,-8-4-2-15,-51 0 26 0,0 0-26 0,37-4 26 16,-13 3-26-16,-24 1 2 0,0 0-2 0,21-4 2 15,-7 1-2-15,-14 3 2 0,0 0-2 0,8-7 3 16,-2 2-3-16,-6 5 19 0,0 0-19 0,1-5 20 16,-2 0-20-16,1 5 0 0,0 0 0 0,-9-6 1 15,-7-2-1-15,16 8 0 0,0 0 0 0,-24-7 1 16,-7 2-1-16,31 5 0 0,0 0 0 0,-41-4 0 16,-7-4 0-16,48 8-2 0,0 0 2 0,-53-7-2 15,-6 0 2-15,59 7 0 0,0 0 0 0,-59-10 0 16,-4-2 0-16,63 12 0 0,0 0 0 0,-62-14 0 15,-1-3 0-15,63 17 0 0,0 0 0 0,-77-19 0 0,-8-8 0 16,85 27 0-16,0 0 0 0,-72-21 0 0,6 2 0 16,66 19 0-16,0 0 0 0,-49-17 0 0,15 5 0 15,34 12 0-15,0 0 0 0,-28-10 1 0,9 3-1 0,19 7 22 16,0 0-22-16,-16-5 22 0,7 2-22 0,9 3 3 16,0 0-3-16,0 0 3 0,11 3-3 0,-11-3 3 15,0 0-3-15,22 9 4 0,13 3-4 0,-35-12 0 16,0 0 0-16,47 18 0 0,11 1 0 0,-58-19-1 15,0 0 1-15,59 21-1 0,7-2 1 0,-66-19 1 16,0 0-1-16,85 24 1 0,15-4-1 0,-100-20 0 16,0 0 0-16,97 19 0 0,6-7 0 0,-103-12-1 15,0 0 1-15,89 9 0 0,-7-1 0 0,-82-8 0 0,0 0 0 16,73 7 0-16,-9-2 0 0,-64-5 0 0,0 0 0 16,58 4 0-16,-9-4 0 0,-49 0 1 0,0 0-1 0,36-4 2 15,-10-1-2-15,-26 5 9 0,0 0-9 0,23-9 10 16,-4-1-10-16,-19 10 9 0,0 0-9 0,12-10 9 15,-5 0-9-15,-7 10 3 0,0 0-3 0,-3-12 4 16,-11-4-4-16,14 16 7 0,0 0-7 0,-24-15 7 16,-13 1-7-16,37 14 3 0,0 0-3 0,-44-7 3 15,-6 4-3-15,50 3 5 0,0 0-5 0,-56-5 5 16,-3 3-5-16,59 2 0 0,0 0 0 0,-85-2 0 16,-20-5 0-16,105 7-1 0,0 0 1 0,-94-3 0 15,0-2 0-15,94 5-1 0,0 0 1 0,-92-7 0 16,1-2 0-16,91 9-1 0,0 0 1 0,-89-8 0 15,4 4 0-15,85 4-3 0,0 0 3 0,-79 0-3 16,8 4 3-16,71-4 3 0,0 0-3 0,-56 5 3 0,13 2-3 16,43-7 6-16,0 0-6 0,-32 3 7 0,15 2-7 15,17-5 4-15,0 0-4 0,-14 7 4 0,5-5-4 16,9-2 0-16,0 0 0 0,2 10 0 0,10 6 0 0,-12-16-1 16,0 0 1-16,26 15 0 0,13 2 0 0,-39-17 0 15,0 0 0-15,52 16 0 0,14-4 0 0,-66-12-1 16,0 0 1-16,87 15 0 0,19-3 0 0,-106-12-1 15,0 0 1-15,105 9 0 0,5 1 0 0,-110-10 1 16,0 0-1-16,106 5 2 0,2-2-2 0,-108-3 1 16,0 0-1-16,94 4 2 0,-7-8-2 0,-87 4 5 15,0 0-5-15,84 0 5 0,-4-6-5 0,-80 6 0 0,0 0 0 16,66-6 1-16,-10-4-1 0,-56 10 2 0,0 0-2 16,35-8 3-16,-16-1-3 0,-19 9 5 0,0 0-5 0,14-7 5 15,-9 2-5-15,-5 5 13 0,0 0-13 0,-5-7 14 16,-11 2-14-16,16 5 3 0,0 0-3 0,-31 0 4 15,-15 0-4-15,46 0 3 0,0 0-3 0,-48 0 3 16,-10 5-3-16,58-5 1 0,0 0-1 0,-61 4 2 16,-5-4-2-16,66 0 0 0,0 0 0 0,-89-4 0 15,-17-1 0-15,106 5 0 0,0 0 0 0,-92-7 1 16,3-1-1-16,89 8 3 0,0 0-3 0,-79-9 3 16,11-1-3-16,68 10 2 0,0 0-2 0,-57-9 2 15,10-1-2-15,47 10 2 0,0 0-2 0,-30-5 2 16,16 5-2-16,14 0 1 0,0 0-1 0,-12 0 2 15,7 0-2-15,5 0 0 0,0 0 0 0,10 7 0 16,13 5 0-16,-23-12-11 0,0 0 11 0,35 12-11 16,10 3 11-16,-45-15-5 0,0 0 5 0,59 9-4 0,15-1 4 15,-74-8-15-15,0 0 15 0,102 7-14 0,25-4 14 16,-127-3-4-16,0 0 4 0,124 0-3 0,7-3 3 16,-131 3 0-16,0 0 0 0,125-3 0 0,-1-6 0 0,-124 9 0 15,0 0 0-15,117-9 0 0,-8 3 0 0,-109 6-2 16,0 0 2-16,95-9-1 0,-14 2 1 0,-81 7-17 15,0 0 17-15,65-8-17 0,-18-1 17 0,-47 9-4 16,0 0 4-16,29-7-3 0,-18 0 3 0,-11 7-1 16,0 0 1-16,-7-5-1 0,-19 2 1 0,26 3 0 15,0 0 0-15,-40-5 0 0,-16 3 0 0,56 2 0 16,0 0 0-16,-75-2 1 0,-15 2-1 0,90 0 3 0,0 0-3 16,-95-3 3-16,-6-6-3 0,101 9 2 0,0 0-2 15,-99-10 2-15,-2-2-2 0,101 12 1 0,0 0-1 16,-103-15 2-16,-1-6-2 0,104 21 1 0,0 0-1 0,-103-15 2 15,2-1-2-15,101 16 1 0,0 0-1 0,-91-8 1 16,8 2-1-16,83 6 0 0,0 0 0 0,-75-1 1 16,7 4-1-16,68-3 0 0,0 0 0 0,-51 4 0 15,15 2 0-15,36-6-3 0,0 0 3 0,-23 6-2 16,13-3 2-16,10-3-6 0,0 0 6 0,-9 9-6 16,7-3 6-16,2-6-15 0,0 0 15 0,12 16-15 15,13 8 15-15,-25-24-1 0,0 0 1 0,36 17-1 16,11 5 1-16,-47-22-1 0,0 0 1 0,58 14 0 15,12-4 0-15,-70-10-3 0,0 0 3 0,94 12-3 16,22 0 3-16,-116-12 0 0,0 0 0 0,105 7 0 0,-1 2 0 16,-104-9-2-16,0 0 2 0,101 3-1 0,-1 2 1 15,-100-5-2-15,0 0 2 0,87 4-1 0,-7-1 1 16,-80-3 1-16,0 0-1 0,70-3 1 0,-9-1-1 0,-61 4 1 16,0 0-1-16,52-8 2 0,-7-4-2 0,-45 12 0 15,0 0 0-15,28-16 0 0,-12-4 0 0,-16 20 0 16,0 0 0-16,3-19 0 0,-13-2 0 0,10 21-4 15,0 0 4-15,-21-15-3 0,-12-4 3 0,33 19-1 16,0 0 1-16,-47-12 0 0,-14 0 0 0,61 12-3 16,0 0 3-16,-87-10-3 0,-23 1 3 0,110 9-6 15,0 0 6-15,-112-5-6 0,-6 5 6 0,118 0-3 16,0 0 3-16,-118 0-3 0,-4 5 3 0,122-5-6 0,0 0 6 16,-117 4-5-16,4 1 5 0,113-5-1 15,0 0 1-15,-107 3 0 0,8 1 0 0,99-4 0 0,0 0 0 16,-84 3 0-16,15 0 0 0,69-3 0 0,0 0 0 0,-49 4 1 15,18-2-1-15,31-2 1 0,0 0-1 0,-20 3 1 16,13-3-1-16,7 0 0 0,0 0 0 0,-1 3 0 16,6 1 0-16,-5-4-2 0,0 0 2 0,19 8-2 15,11 4 2-15,-30-12 0 0,0 0 0 0,43 16 0 16,13 4 0-16,-56-20-2 0,0 0 2 0,61 19-2 16,9-5 2-16,-70-14-2 0,0 0 2 0,87 17-1 15,14 0 1-15,-101-17 0 0,0 0 0 0,97 12 0 16,4-5 0-16,-101-7-1 0,0 0 1 0,89 2-1 15,-5-4 1-15,-84 2 0 0,0 0 0 0,70-3 0 16,-9-4 0-16,-61 7 0 0,0 0 0 0,43-5 0 16,-13-2 0-16,-30 7 0 0,0 0 0 0,22-5 0 0,-9 1 0 15,-13 4 6-15,0 0-6 0,-2-8 6 0,-10-4-6 16,12 12 8-16,0 0-8 0,-26-7 8 0,-11-2-8 16,37 9 1-16,0 0-1 0,-45-7 1 0,-8 2-1 0,53 5 3 15,0 0-3-15,-62-7 3 0,-12 1-3 0,74 6 0 16,0 0 0-16,-92-9 0 0,-16 0 0 0,108 9 0 15,0 0 0-15,-103-8 0 0,-1-8 0 0,104 16 0 16,0 0 0-16,-94-12 0 0,8-3 0 0,86 15 0 16,0 0 0-16,-73-15 0 0,12-1 0 0,61 16 0 15,0 0 0-15,-36-8 0 0,18-3 0 0,18 11 0 16,0 0 0-16,-14-5 0 0,9-3 0 0,5 8-4 16,0 0 4-16,7-4-3 0,10 4 3 0,-17 0-1 0,0 0 1 15,27 4 0-15,7 1 0 0,-34-5-7 0,0 0 7 0,47 10-7 16,13 5 7-16,-60-15-1 0,0 0 1 15,64 18 0-15,9-3 0 0,-73-15-1 0,0 0 1 0,98 17 0 16,19 2 0-16,-117-19-1 0,0 0 1 0,111 10 0 16,2-5 0-16,-113-5 0 0,0 0 0 0,107 0 0 15,-3-8 0-15,-104 8 0 0,0 0 0 0,94-9 1 16,-7-1-1-16,-87 10 0 0,0 0 0 0,72-12 1 16,-11-3-1-16,-61 15 3 0,0 0-3 0,42-12 3 15,-16 0-3-15,-26 12 11 0,0 0-11 0,14-12 11 16,-13 3-11-16,-1 9 15 0,0 0-15 0,-8-12 16 15,-12-2-16-15,20 14 4 0,0 0-4 0,-34-12 4 16,-17 4-4-16,51 8 0 0,0 0 0 0,-59-7 1 16,-9 5-1-16,68 2 0 0,0 0 0 0,-96 0 0 0,-21 2 0 15,117-2-1-15,0 0 1 0,-116 7 0 0,-6 5 0 16,122-12-4-16,0 0 4 0,-119 5-3 0,3 0 3 16,116-5-1-16,0 0 1 0,-112 10 0 0,4 2 0 0,108-12 2 15,0 0-2-15,-96 14 3 0,11-2-3 0,85-12 7 16,0 0-7-16,-79 9 7 0,12-1-7 0,67-8 1 15,0 0-1-15,-51 7 1 0,18 0-1 0,33-7 0 16,0 0 0-16,-21 5 0 0,12-2 0 0,9-3-2 16,0 0 2-16,6 12-1 0,11 6 1 0,-17-18-1 15,0 0 1-15,31 18 0 0,15 3 0 0,-46-21-2 16,0 0 2-16,55 15-2 0,13-1 2 0,-68-14-5 16,0 0 5-16,98 9-5 0,26-4 5 0,-124-5 0 0,0 0 0 15,120-2 0-15,7-5 0 0,-127 7-2 0,0 0 2 16,120-8-2-16,-3-4 2 0,-117 12-2 0,0 0 2 15,104-12-1-15,-10-4 1 0,-94 16-2 0,0 0 2 0,82-13-1 16,-10-1 1-16,-72 14-1 0,0 0 1 0,54-10-1 16,-16 1 1-16,-38 9-1 0,0 0 1 0,21-5 0 15,-18 1 0-15,-3 4-1 0,0 0 1 0,-15-3 0 16,-18-2 0-16,33 5 1 0,0 0-1 0,-42-2 2 16,-10 0-2-16,52 2 0 0,0 0 0 0,-82 2 0 15,-21 2 0-15,103-4 0 0,0 0 0 0,-105 6 1 16,-6 0-1-16,111-6 6 0,0 0-6 0,-113 6 6 15,-2-2-6-15,115-4 3 0,0 0-3 0,-112 8 3 16,4 4-3-16,108-12 6 0,0 0-6 0,-87 16 6 16,14-4-6-16,73-12 7 0,0 0-7 0,-47 15 8 15,21-3-8-15,26-12 0 0,0 0 0 0,-2 17 1 16,23 6-1-16,-21-23 0 0,0 0 0 0,61 27 0 0,33 4 0 16,-94-31-71-16,0 0 71 0,118 26-70 0,31-4 70 15,-149-22-128-15,0 0 128 0,266 48-1268 0,-532-96 1268 16</inkml:trace>
  <inkml:trace contextRef="#ctx0" brushRef="#br0" timeOffset="-79211.59">31024 6231 180 0,'0'0'0'0,"0"0"0"0,0 0 0 0,0 0 8 15,0 0-8-15,0 0 9 0,5-19-9 0,-5 19 23 16,0 0-23-16,3-9 24 0,1-3-24 0,-4 12 8 0,0 0-8 16,3-10 9-16,-1-2-9 0,-2 12 50 0,0 0-50 15,2-12 51-15,-1-5-51 0,-1 17 13 0,0 0-13 16,0-19 14-16,0-2-14 0,0 21 14 0,0 0-14 0,-1-18 15 15,-1-3-15-15,2 21 27 0,0 0-27 0,-5-19 27 16,0 0-27-16,5 19 41 0,0 0-41 0,-14-18 42 16,-6 0-42-16,20 18 38 0,0 0-38 0,-22-18 38 15,-3 0-38-15,25 18 51 0,0 0-51 0,-28-15 51 16,-3 0-51-16,31 15 43 0,0 0-43 0,-35-19 43 16,-3-2-43-16,38 21 36 0,0 0-36 0,-40-22 36 15,-4 0-36-15,44 22 24 0,0 0-24 0,-47-23 25 16,-1-1-25-16,48 24 40 0,0 0-40 0,-49-20 41 15,0 1-41-15,49 19 38 0,0 0-38 0,-51-15 38 16,-1-1-38-16,52 16 39 0,0 0-39 0,-57-12 39 16,-3 7-39-16,60 5 10 0,0 0-10 0,-78 0 10 15,-13 5-10-15,91-5 21 0,0 0-21 0,-87 16 21 0,0 2-21 16,87-18 8-16,0 0-8 0,-85 24 8 0,0 0-8 0,85-24 9 16,0 0-9-16,-81 30 9 0,3 4-9 0,78-34 3 15,0 0-3-15,-71 39 4 0,6 4-4 0,65-43 12 16,0 0-12-16,-63 46 12 0,2 4-12 0,61-50 8 15,0 0-8-15,-64 53 8 0,-4 7-8 0,68-60 3 16,0 0-3-16,-66 58 4 0,1-1-4 0,65-57 12 16,0 0-12-16,-59 58 13 0,5 0-13 0,54-58 0 15,0 0 0-15,-49 57 1 0,8 4-1 0,41-61 0 16,0 0 0-16,-39 57 1 0,4 1-1 0,35-58 3 16,0 0-3-16,-33 60 3 0,4 4-3 0,29-64 1 0,0 0-1 15,-25 73 2-15,8 3-2 0,17-76 0 0,0 0 0 16,-12 80 0-16,6 4 0 0,6-84 1 0,0 0-1 15,0 84 1-15,6 2-1 0,-6-86 0 0,0 0 0 0,12 73 0 16,7-4 0-16,-19-69 0 0,0 0 0 0,21 70 0 16,3-3 0-16,-24-67 0 0,0 0 0 0,26 67 1 15,2 0-1-15,-28-67 0 0,0 0 0 0,26 70 0 16,-1-3 0-16,-25-67 0 0,0 0 0 0,26 70 1 16,2 2-1-16,-28-72 0 0,0 0 0 0,28 68 1 15,1 1-1-15,-29-69 0 0,0 0 0 0,35 67 0 16,4-4 0-16,-39-63 0 0,0 0 0 0,43 60 1 15,6-2-1-15,-49-58 2 0,0 0-2 0,50 53 3 16,4 0-3-16,-54-53 12 0,0 0-12 0,54 45 12 16,0-6-12-16,-54-39 8 0,0 0-8 0,54 35 9 0,0-6-9 15,-54-29 15-15,0 0-15 0,60 26 16 0,1-6-16 16,-61-20 23-16,0 0-23 0,54 15 24 0,-4-6-24 16,-50-9 7-16,0 0-7 0,65 10 8 0,8-1-8 0,-73-9 5 15,0 0-5-15,75 0 5 0,5-4-5 0,-80 4 21 16,0 0-21-16,80-12 21 0,0 0-21 0,-80 12 6 15,0 0-6-15,71-18 7 0,-4-3-7 0,-67 21 9 16,0 0-9-16,64-24 10 0,-1-7-10 0,-63 31 8 16,0 0-8-16,61-27 9 0,-2-6-9 0,-59 33 15 15,0 0-15-15,47-27 15 0,-7 1-15 0,-40 26 33 16,0 0-33-16,44-27 33 0,-2-2-33 0,-42 29 26 16,0 0-26-16,55-47 26 0,8-9-26 0,-63 56 9 0,0 0-9 15,63-58 10-15,3-6-10 0,-66 64 12 0,0 0-12 16,61-61 12-16,-2 1-12 0,-59 60 8 0,0 0-8 15,49-59 9-15,-9 8-9 0,-40 51 3 0,0 0-3 0,33-48 4 16,-5 5-4-16,-28 43 12 0,0 0-12 0,19-36 12 16,-5 5-12-16,-14 31 8 0,0 0-8 0,14-32 8 15,-4 1-8-15,-10 31 8 0,0 0-8 0,9-36 9 16,-4-2-9-16,-5 38 8 0,0 0-8 0,6-37 8 16,-1-3-8-16,-5 40 15 0,0 0-15 0,3-41 15 15,1-3-15-15,-4 44 22 0,0 0-22 0,3-50 23 16,3-3-23-16,-6 53 3 0,0 0-3 0,3-62 4 15,2-1-4-15,-5 63 13 0,0 0-13 0,2-86 14 16,0-13-14-16,-2 99 4 0,0 0-4 0,-4-103 4 16,-1-7-4-16,5 110 0 0,0 0 0 0,-12-115 1 0,-7-3-1 15,19 118-13-15,0 0 13 0,-28-121-12 0,-9-10 12 16,37 131-176-16,0 0 176 0,-59-125-175 0,-19-1 175 16,78 126-111-16,0 0 111 0,-138-252-1013 0,276 504 1013 0</inkml:trace>
  <inkml:trace contextRef="#ctx0" brushRef="#br0" timeOffset="-67124.84">30245 8559 595 0,'0'0'0'0,"0"0"0"16,0 0 0-16,0 0 66 0,0 0-66 0,0 0 66 16,0 0-66-16,0 0 39 0,0 0-39 0,0 0 40 0,0 0-40 15,0 0 59-15,0 0-59 0,0 0 59 16,0 0-59-16,0 0-28 0,0 0 28 0,0 0-28 0,0 0 28 16,0 0 0-16,0 0 0 0,0 0 0 0,7 22 0 15,-7-22 1-15,0 0-1 0,3 31 1 0,-1 8-1 0,-2-39 2 16,0 0-2-16,0 52 2 0,0 8-2 15,0-60 13-15,0 0-13 0,-2 66 13 0,1 10-13 0,1-76 8 16,0 0-8-16,-4 92 9 0,1 16-9 0,3-108 24 16,0 0-24-16,-4 98 25 0,2-7-25 0,2-91 30 15,0 0-30-15,0 85 30 0,2-9-30 0,-2-76 20 16,0 0-20-16,4 73 20 0,1-4-20 0,-5-69 18 16,0 0-18-16,5 67 19 0,0-2-19 0,-5-65 10 15,0 0-10-15,4 46 10 0,-3-12-10 0,-1-34 17 0,0 0-17 16,2 31 17-16,0-7-17 0,-2-24 14 0,0 0-14 15,0 19 15-15,0-5-15 0,0-14 4 0,0 0-4 0,0 12 4 16,-2-5-4-16,2-7-26 0,0 0 26 0,-2 5-26 16,1-5 26-16,1 0-145 0,0 0 145 0,-2-9-145 15,0-8 145-15,-1-9-543 0</inkml:trace>
  <inkml:trace contextRef="#ctx0" brushRef="#br0" timeOffset="-66345.92">29820 9054 684 0,'0'0'0'0,"12"0"0"0,11 0 0 0,-23 0 42 0,0 0-42 15,12 0 43-15,-4 0-43 0,-8 0 38 0,0 0-38 16,7-2 39-16,0-1-39 0,-7 3 35 0,0 0-35 16,9-9 35-16,3-1-35 0,-12 10 11 0,0 0-11 0,14-19 11 15,2-1-11-15,-16 20 47 0,0 0-47 0,17-24 48 16,3 0-48-16,-20 24 23 0,0 0-23 0,22-31 24 16,6-5-24-16,-28 36 47 0,0 0-47 0,28-40 48 15,2 1-48-15,-30 39 34 0,0 0-34 0,31-39 34 16,4-3-34-16,-35 42 8 0,0 0-8 0,29-39 9 15,1 1-9-15,-30 38 31 0,0 0-31 0,26-36 31 16,-2 2-31-16,-24 34 17 0,0 0-17 0,21-27 17 16,-1 4-17-16,-20 23 10 0,0 0-10 0,13-17 11 15,0 5-11-15,-13 12 27 0,0 0-27 0,8-8 27 16,-1 4-27-16,-7 4 6 0,0 0-6 0,7 5 6 0,-1 7-6 16,-6-12 16-16,0 0-16 0,3 23 17 0,1 9-17 15,-4-32 15-15,0 0-15 0,5 34 15 0,0 6-15 16,-5-40 34-16,0 0-34 0,9 39 34 0,3-3-34 0,-12-36 10 15,0 0-10-15,14 36 11 0,2-1-11 0,-16-35 20 16,0 0-20-16,13 27 20 0,1-7-20 0,-14-20 15 16,0 0-15-16,11 19 15 0,-1-3-15 0,-10-16 16 15,0 0-16-15,11 12 17 0,-3-4-17 0,-8-8 9 16,0 0-9-16,7 4 9 0,-3-3-9 0,-4-1 16 16,0 0-16-16,0 0 17 0,0 0-17 0,0 0 14 15,0 0-14-15,-5 0 15 0,-4 2-15 0,9-2 15 16,0 0-15-16,-21 5 16 0,-7-1-16 0,28-4 16 0,0 0-16 15,-29 5 17-15,-3-2-17 0,32-3 15 0,0 0-15 16,-40 7 16-16,-5-3-16 0,45-4 9 0,0 0-9 16,-40 5 10-16,1-2-10 0,39-3 16 0,0 0-16 0,-34 5 17 15,1 2-17-15,33-7-10 0,0 0 10 0,-27 4-9 16,5 1 9-16,22-5-130 0,0 0 130 0,-49 10-1238 16,98-20 1238-16</inkml:trace>
  <inkml:trace contextRef="#ctx0" brushRef="#br0" timeOffset="-53870.09">7902 103 572 0,'0'0'0'0,"0"0"41"0,0 0-41 0,0 0 42 0,0 0-42 16,0 0 23-16,0 0-23 0,0 0 24 0,0 0-24 15,0 0 5-15,0 0-5 0,0 0 5 0,0 0-5 16,0 0 0-16,0 0 0 0,0 0 0 0,0 0 0 15,0 0 6-15,0 0-6 0,0 0 6 0,0 0-6 0,0 0 14 16,0 0-14-16,0 0 15 0,-12 39-15 0,12-39 9 16,0 0-9-16,-7 33 9 0,2 10-9 0,5-43 10 15,0 0-10-15,-5 42 10 0,-6 6-10 0,11-48 8 16,0 0-8-16,-9 52 8 0,1-3-8 0,8-49 8 16,0 0-8-16,-11 52 8 0,1 4-8 0,10-56 8 15,0 0-8-15,-9 62 8 0,0 1-8 0,9-63 23 16,0 0-23-16,-8 83 24 0,-1 16-24 0,9-99 6 0,0 0-6 15,-9 87 7-15,1 2-7 0,8-89 16 0,0 0-16 16,-9 91 17-16,5-3-17 0,4-88 23 0,0 0-23 0,-8 94 24 16,2 4-24-16,6-98 32 0,0 0-32 15,-7 90 32-15,6-4-32 0,1-86 12 0,0 0-12 0,0 91 12 16,0 0-12-16,0-91 30 0,0 0-30 0,-4 83 30 16,4-4-30-16,0-79 36 0,0 0-36 0,4 67 36 15,1-9-36-15,-5-58 31 0,0 0-31 0,12 47 31 16,6-8-31-16,-18-39 22 0,0 0-22 0,20 27 23 15,7-9-23-15,-27-18 18 0,0 0-18 0,29 12 19 16,4-6-19-16,-33-6 18 0,0 0-18 0,44 0 18 16,1-3-18-16,-45 3 33 0,0 0-33 0,47 0 34 15,-3-3-34-15,-44 3 5 0,0 0-5 0,45 3 5 16,2 0-5-16,-47-3 1 0,0 0-1 0,47 9 2 16,4 3-2-16,-51-12 18 0,0 0-18 0,55 12 18 0,8 7-18 15,-63-19 6-15,0 0-6 0,73 20 7 0,9 8-7 16,-82-28 9-16,0 0-9 0,80 22 9 0,4-1-9 15,-84-21 15-15,0 0-15 0,89 15 16 0,0 0-16 0,-89-15 14 16,0 0-14-16,87 9 15 0,0-2-15 0,-87-7 25 16,0 0-25-16,94 5 26 0,3-2-26 0,-97-3 12 15,0 0-12-15,98-3 13 0,3-2-13 0,-101 5 5 16,0 0-5-16,106-7 5 0,2-2-5 0,-108 9 33 16,0 0-33-16,110-6 34 0,3-3-34 0,-113 9 1 15,0 0-1-15,117-7 1 0,8 2-1 0,-125 5 5 16,0 0-5-16,124-10 5 0,-5 1-5 0,-119 9 8 0,0 0-8 15,127-8 9-15,5 1-9 0,-132 7 0 0,0 0 0 16,127-5 1-16,1 5-1 0,-128 0 3 0,0 0-3 16,130 0 3-16,-3 5-3 0,-127-5 5 0,0 0-5 0,129 7 5 15,2 1-5-15,-131-8 0 0,0 0 0 0,131 7 0 16,1 2 0-16,-132-9 2 0,0 0-2 0,136 6 2 16,3-4-2-16,-139-2 1 0,0 0-1 0,138 7 2 15,-2-4-2-15,-136-3 1 0,0 0-1 0,139 9 2 16,1 3-2-16,-140-12 4 0,0 0-4 0,141 12 5 15,1 0-5-15,-142-12 6 0,0 0-6 0,140 10 6 16,1-1-6-16,-141-9 0 0,0 0 0 0,145 0 1 16,-1-4-1-16,-144 4 7 0,0 0-7 0,145-5 8 15,3-2-8-15,-148 7 0 0,0 0 0 0,143-3 0 16,3 0 0-16,-146 3 0 0,0 0 0 0,153 3 1 16,6 0-1-16,-159-3 0 0,0 0 0 0,158 4 1 0,-1 1-1 15,-157-5-1-15,0 0 1 0,153 3 0 0,-1-3 0 16,-152 0 0-16,0 0 0 0,155-3 0 0,4 1 0 15,-159 2 5-15,0 0-5 0,158-7 6 0,4-1-6 0,-162 8 1 16,0 0-1-16,160-12 1 0,-3-2-1 0,-157 14 3 16,0 0-3-16,159-12 4 0,1 0-4 0,-160 12 6 15,0 0-6-15,160-8 6 0,2-1-6 0,-162 9 0 16,0 0 0-16,157-7 1 0,-4 2-1 0,-153 5 2 16,0 0-2-16,157 0 3 0,-3 0-3 0,-154 0 1 15,0 0-1-15,156 0 2 0,5 2-2 0,-161-2 1 16,0 0-1-16,153 0 2 0,-5 0-2 0,-148 0-1 15,0 0 1-15,145 3-1 0,-1 1 1 0,-144-4-2 0,0 0 2 16,145 8-1-16,-2-1 1 0,-143-7-2 0,0 0 2 16,134 5-1-16,-5 5 1 0,-129-10 0 0,0 0 0 15,136 9 0-15,3 3 0 0,-139-12-1 0,0 0 1 0,138 9-1 16,-3 1 1-16,-135-10 0 0,0 0 0 0,136 8 0 16,0-1 0-16,-136-7 0 0,0 0 0 0,140 5 0 15,2 2 0-15,-142-7 0 0,0 0 0 0,135 2 0 16,-5-2 0-16,-130 0 2 0,0 0-2 0,134 3 2 15,4 1-2-15,-138-4 1 0,0 0-1 0,131 0 2 16,-2 3-2-16,-129-3 0 0,0 0 0 0,127 0 0 16,-4 0 0-16,-123 0 3 0,0 0-3 0,126 0 4 15,-2 2-4-15,-124-2 0 0,0 0 0 0,127 0 1 16,-4 0-1-16,-123 0 0 0,0 0 0 0,128-2 1 16,2-5-1-16,-130 7 2 0,0 0-2 0,124-8 2 0,-4-4-2 15,-120 12 0-15,0 0 0 0,122-10 0 0,-2 1 0 16,-120 9 0-16,0 0 0 0,114-5 0 0,-8 5 0 15,-106 0 1-15,0 0-1 0,111-4 2 0,3 4-2 0,-114 0 0 16,0 0 0-16,109-3 0 0,-4-6 0 0,-105 9 1 16,0 0-1-16,111-10 1 0,4-2-1 0,-115 12-5 15,0 0 5-15,108-12-4 0,0-5 4 0,-108 17-4 16,0 0 4-16,107-19-3 0,-5 4 3 0,-102 15-21 16,0 0 21-16,103-16-21 0,-2 4 21 0,-101 12-3 15,0 0 3-15,96-8-3 0,-2-4 3 0,-94 12-1 16,0 0 1-16,94-10 0 0,0-2 0 0,-94 12-20 0,0 0 20 15,86-9-20-15,-8 0 20 0,-78 9-7 0,0 0 7 16,71-3-7-16,-6 3 7 0,-65 0-17 0,0 0 17 16,61 0-16-16,-5 3 16 0,-56-3-16 0,0 0 16 0,50 4-15 15,-3 1 15-15,-47-5-9 0,0 0 9 0,39 0-9 16,-8-3 9-16,-31 3-10 0,0 0 10 0,31-6-9 16,-1 0 9-16,-30 6-1 0,0 0 1 0,28-12-1 15,0-4 1-15,-28 16 0 0,0 0 0 0,27-24 0 16,1-3 0-16,-28 27 0 0,0 0 0 0,28-40 1 15,2-8-1-15,-30 48 0 0,0 0 0 0,29-54 1 16,1-6-1-16,-30 60 7 0,0 0-7 0,40-83 7 16,5-14-7-16,-45 97 0 0,0 0 0 0,40-103 1 15,1-7-1-15,-41 110 8 0,0 0-8 0,38-118 8 16,-5-9-8-16,-33 127 0 0,0 0 0 0,35-125 1 16,-6-2-1-16,-29 127 0 0,0 0 0 0,30-125 1 0,0 2-1 15,-30 123-2-15,0 0 2 0,26-116-1 0,-2 4 1 16,-24 112-20-16,0 0 20 0,23-103-20 0,-2 6 20 15,-21 97-4-15,0 0 4 0,15-79-3 0,-1 12 3 0,-14 67-15 16,0 0 15-16,9-46-14 0,-4 13 14 0,-5 33-61 16,0 0 61-16,4-18-61 0,-1 9 61 0,-3 9-142 15,0 0 142-15,21-58-141 0,-42 116 141 0</inkml:trace>
  <inkml:trace contextRef="#ctx0" brushRef="#br0" timeOffset="10958.4">12219 7416 259 0,'0'0'0'0,"0"0"0"15,-5 0 0-15,5 0 103 0,0 0-103 0,-12-7 103 16,-9-3-103-16,21 10 109 0,0 0-109 0,-30-7 109 15,-5 0-109-15,35 7 69 0,0 0-69 0,-41-3 69 0,-6 1-69 16,47 2 58-16,0 0-58 0,-51-3 58 0,-3 3-58 16,54 0 34-16,0 0-34 0,-52 0 35 0,-2 5-35 15,54-5 15-15,0 0-15 0,-56 10 15 0,-3 2-15 0,59-12 0 16,0 0 0-16,-56 16 0 0,2 2 0 0,54-18-21 16,0 0 21-16,-49 26-21 0,4 8 21 0,45-34-39 15,0 0 39-15,-52 41-39 0,-2 13 39 0,54-54-39 16,0 0 39-16,-47 51-38 0,5 4 38 0,42-55-10 15,0 0 10-15,-39 53-9 0,1 0 9 0,38-53-3 16,0 0 3-16,-35 53-3 0,2 2 3 0,33-55 6 16,0 0-6-16,-26 50 7 0,5-11-7 0,21-39 35 0,0 0-35 15,-17 48 36-15,5-2-36 0,12-46 29 0,0 0-29 16,-9 48 29-16,5 0-29 0,4-48 33 0,0 0-33 16,0 48 34-16,9 2-34 0,-9-50 38 0,0 0-38 0,16 44 38 15,5-1-38-15,-21-43 33 0,0 0-33 0,26 43 33 16,7 0-33-16,-33-43 22 0,0 0-22 0,43 48 23 15,8 5-23-15,-51-53 11 0,0 0-11 0,38 38 11 16,1-11-11-16,-39-27 11 0,0 0-11 0,43 24 11 16,6-5-11-16,-49-19 24 0,0 0-24 0,64 19 25 15,13-6-25-15,-77-13 6 0,0 0-6 0,68 11 6 16,-4-8-6-16,-64-3 16 0,0 0-16 0,51-2 17 16,-13-4-17-16,-38 6 15 0,0 0-15 0,44-18 15 15,-2-6-15-15,-42 24 34 0,0 0-34 0,45-30 34 16,-1-6-34-16,-44 36 40 0,0 0-40 0,50-48 41 15,1-12-41-15,-51 60 56 0,0 0-56 0,43-55 56 0,-1-7-56 16,-42 62 50-16,0 0-50 0,26-48 50 0,-9 2-50 16,-17 46 22-16,0 0-22 0,25-60 23 0,-4-12-23 15,-21 72 31-15,0 0-31 0,15-70 31 0,-1-7-31 0,-14 77 29 16,0 0-29-16,2-72 29 0,-4-2-29 0,2 74 37 16,0 0-37-16,-8-72 38 0,-13 2-38 0,21 70 15 15,0 0-15-15,-37-63 15 0,-12-1-15 0,49 64 0 16,0 0 0-16,-71-55 0 0,-20 4 0 0,91 51-137 15,0 0 137-15,-113-31-136 0,-23 14 136 0,-113-29-1208 16</inkml:trace>
  <inkml:trace contextRef="#ctx0" brushRef="#br0" timeOffset="12294.81">13374 4601 135 0,'0'0'0'0,"0"0"0"15,0 0 0-15,0 0-42 0</inkml:trace>
  <inkml:trace contextRef="#ctx0" brushRef="#br0" timeOffset="12940.09">13449 4444 91 0,'0'0'0'0,"0"0"0"0,0 0 0 0,0 0 17 15,0 0-17-15,0 0 17 0,0 0-17 0,0 0 62 16,0 0-62-16,0 0 63 0,0 0-63 0,0 0 76 16,0 0-76-16,0 0 76 0,18-14-76 0,-18 14 72 15,0 0-72-15,8-5 73 0,4-4-73 0,-12 9 79 16,0 0-79-16,6 0 79 0,1 0-79 0,-7 0 79 16,0 0-79-16,5 6 80 0,-3 0-80 0,-2-6 79 0,0 0-79 15,0 16 80-15,0 4-80 0,0-20 80 0,0 0-80 16,0 28 80-16,0 3-80 0,0-31 74 0,0 0-74 15,1 39 75-15,1 0-75 0,-2-39 45 0,0 0-45 0,4 48 46 16,-4 4-46-16,0-52 44 0,0 0-44 0,0 58 44 16,0 2-44-16,0-60 10 0,0 0-10 0,-4 67 10 15,1 3-10-15,3-70 7 0,0 0-7 0,-7 87 7 16,0 15-7-16,7-102 15 0,0 0-15 0,-9 94 15 16,-7-2-15-16,16-92 7 0,0 0-7 0,-10 93 8 15,-2-2-8-15,12-91 8 0,0 0-8 0,-9 90 9 16,4-4-9-16,5-86 15 0,0 0-15 0,-4 96 15 15,4 2-15-15,0-98 3 0,0 0-3 0,-3 102 4 16,-3 5-4-16,6-107 6 0,0 0-6 0,-6 109 7 16,0-3-7-16,6-106 3 0,0 0-3 0,-8 103 3 15,-5 0-3-15,13-103 5 0,0 0-5 0,-8 98 6 16,-1 1-6-16,9-99 3 0,0 0-3 0,-9 98 3 0,1-4-3 16,8-94 0-16,0 0 0 0,-11 94 0 0,1-3 0 15,10-91 0-15,0 0 0 0,-7 91 0 0,5 0 0 16,2-91 4-16,0 0-4 0,0 82 4 0,2-3-4 0,-2-79 7 15,0 0-7-15,3 78 7 0,1-6-7 0,-4-72 3 16,0 0-3-16,3 71 4 0,2-8-4 0,-5-63 20 16,0 0-20-16,4 58 20 0,1-3-20 0,-5-55 13 15,0 0-13-15,4 36 14 0,-3-9-14 0,-1-27 1 16,0 0-1-16,4 28 2 0,-1-1-2 0,-3-27-8 16,0 0 8-16,4 21-7 0,1-2 7 0,-5-19-92 15,0 0 92-15,3 12-91 0,3 0 91 0,-6-12-144 0,0 0 144 16,-13-4-143-16,-4-4 143 0,-13-4-875 0</inkml:trace>
  <inkml:trace contextRef="#ctx0" brushRef="#br0" timeOffset="25160.68">23606 4536 438 0,'0'0'0'0,"0"0"0"16,3 7 0-16,-3-7 8 0,0 0-8 0,9 4 8 15,1-4-8-15,-10 0 25 0,0 0-25 0,14 5 26 16,5 2-26-16,-19-7 18 0,0 0-18 0,25 12 18 0,-1 0-18 16,-24-12 5-16,0 0-5 0,32 12 5 0,6-2-5 15,-38-10 3-15,0 0-3 0,36 12 3 0,4 0-3 16,-40-12 20-16,0 0-20 0,41 12 20 0,2-7-20 0,-43-5 32 15,0 0-32-15,40 7 32 0,2-4-32 0,-42-3 35 16,0 0-35-16,44 5 35 0,-1-5-35 0,-43 0 50 16,0 0-50-16,44 0 50 0,1 0-50 0,-45 0 64 15,0 0-64-15,43 0 64 0,3 0-64 0,-46 0 74 16,0 0-74-16,43 0 75 0,1 0-75 0,-44 0 61 16,0 0-61-16,45-5 62 0,4 2-62 0,-49 3 30 15,0 0-30-15,52-9 30 0,6-1-30 0,-58 10 28 0,0 0-28 16,59-9 28-16,2 1-28 0,-61 8 32 0,0 0-32 15,59-10 32-15,-1-2-32 0,-58 12 12 0,0 0-12 16,54-9 12-16,-2-3-12 0,-52 12 12 0,0 0-12 0,64-10 13 16,10 5-13-16,-74 5 34 0,0 0-34 0,55-4 34 15,-6 1-34-15,-49 3 4 0,0 0-4 0,45 0 5 16,-3 0-5-16,-42 0 5 0,0 0-5 0,40 3 5 16,-3-3-5-16,-37 0 7 0,0 0-7 0,35 4 8 15,0 1-8-15,-35-5 13 0,0 0-13 0,33 7 13 16,0-2-13-16,-33-5 23 0,0 0-23 0,31 7 24 15,0-1-24-15,-31-6 13 0,0 0-13 0,34 9 14 16,-1-6-14-16,-33-3 28 0,0 0-28 0,33 6 28 16,2 0-28-16,-35-6 29 0,0 0-29 0,33 4 29 15,-2 4-29-15,-31-8 7 0,0 0-7 0,31 4 8 16,1 1-8-16,-32-5 5 0,0 0-5 0,31 3 6 0,2-6-6 16,-33 3 14-16,0 0-14 0,33 0 15 0,2 0-15 15,-35 0 3-15,0 0-3 0,37-3 3 0,3 1-3 16,-40 2 2-16,0 0-2 0,40-4 2 0,2-2-2 0,-42 6 27 15,0 0-27-15,40-6 27 0,2-2-27 0,-42 8 0 16,0 0 0-16,38-7 0 0,0 4 0 0,-38 3 0 16,0 0 0-16,33-4 1 0,-1 4-1 0,-32 0 3 15,0 0-3-15,33 4 3 0,-2-1-3 0,-31-3 0 16,0 0 0-16,30 7 0 0,-1 1 0 0,-29-8 0 16,0 0 0-16,30 9 0 0,0 3 0 0,-30-12-1 0,0 0 1 15,29 9 0-15,1 4 0 0,-30-13 0 16,0 0 0-16,28 9 0 0,-2-4 0 0,-26-5 1 0,0 0-1 15,26 7 1-15,2-4-1 0,-28-3 4 0,0 0-4 0,29 2 5 16,1 0-5-16,-30-2 3 0,0 0-3 0,31 0 3 16,1-2-3-16,-32 2 6 0,0 0-6 0,35-2 6 15,3-1-6-15,-38 3 0 0,0 0 0 0,38 0 1 16,2-5-1-16,-40 5 0 0,0 0 0 0,39-2 1 16,1 2-1-16,-40 0 2 0,0 0-2 0,35 0 2 15,-2 2-2-15,-33-2 1 0,0 0-1 0,33 1 2 16,-2 3-2-16,-31-4 4 0,0 0-4 0,30 5 4 15,-1 2-4-15,-29-7 2 0,0 0-2 0,25 3 3 16,-4 1-3-16,-21-4 1 0,0 0-1 0,19 1 2 16,-2 3-2-16,-17-4 1 0,0 0-1 0,19 0 2 15,1 3-2-15,-20-3 1 0,0 0-1 0,17 0 1 16,0 4-1-16,-17-4 0 0,0 0 0 0,14 0 1 0,-1 1-1 16,-13-1 2-16,0 0-2 0,8 2 3 0,-1 3-3 15,-7-5 0-15,0 0 0 0,5 0 0 0,-1 4 0 16,-4-4 0-16,0 0 0 0,0 0 0 0,3 0 0 0,-3 0 5 15,0 0-5-15,0 0 5 0,0 0-5 0,0 0 0 16,0 0 0-16,0 0 1 0,0 0-1 0,0 0 3 16,0 0-3-16,0 0 3 0,0 0-3 0,0 0 1 15,0 0-1-15,0 0 2 0,0 0-2 0,0 0-23 16,0 0 23-16,-3 1-22 0,-2 6 22 0,5-7-157 16,0 0 157-16,-16 7-157 0,-5 5 157 0,-15 5-1121 15</inkml:trace>
  <inkml:trace contextRef="#ctx0" brushRef="#br0" timeOffset="26962.25">24036 4853 102 0,'0'0'0'0,"21"-3"0"0,12-4 0 16,21-2-17-16</inkml:trace>
  <inkml:trace contextRef="#ctx0" brushRef="#br0" timeOffset="28583.71">26247 4598 91 0,'0'0'0'0,"19"0"0"16,12-3 0-16,-31 3 1 0,0 0-1 0,39 0 2 16,6-6-2-16,-45 6 1 0,0 0-1 0,50-3 2 15,6-4-2-15,-56 7 1 0,0 0-1 0,56-8 2 16,3-4-2-16,-59 12 1 0,0 0-1 0,59-12 1 0,4-4-1 15,-63 16 1-15,0 0-1 0,61-15 1 16,-2-1-1-16,-59 16 7 0,0 0-7 0,70-8 7 0,7-1-7 16,-77 9 8-16,0 0-8 0,55-10 8 0,-8 5-8 15,-47 5 8-15,0 0-8 0,40-7 9 0,-3 2-9 0,-37 5 1 16,0 0-1-16,33-4 1 0,-3 1-1 0,-30 3 0 16,0 0 0-16,28 0 1 0,-2 0-1 0,-26 0 20 15,0 0-20-15,24 0 20 0,-1 3-20 0,-23-3 38 16,0 0-38-16,22 0 38 0,1 0-38 0,-23 0 37 15,0 0-37-15,21 0 37 0,0 0-37 0,-21 0 25 16,0 0-25-16,17-3 26 0,1-2-26 0,-18 5 40 16,0 0-40-16,12-7 41 0,-3 2-41 0,-9 5 14 15,0 0-14-15,5-4 15 0,-5 4-15 0,0 0 21 0,0 0-21 16,-4-3 21-16,-1 3-21 0,5 0 24 0,0 0-24 16,-10 0 25-16,-6 3-25 0,16-3 7 0,0 0-7 0,-21 2 7 15,-3 5-7-15,24-7 17 0,0 0-17 0,-28 3 17 16,-2 6-17-16,30-9 44 0,0 0-44 0,-31 7 45 15,-1 1-45-15,32-8 31 0,0 0-31 0,-38 9 31 16,-5 1-31-16,43-10 24 0,0 0-24 0,-49 9 25 16,-3-1-25-16,52-8 10 0,0 0-10 0,-58 11 10 15,-3-3-10-15,61-8 5 0,0 0-5 0,-63 16 6 16,-3-1-6-16,66-15 22 0,0 0-22 0,-87 24 22 16,-16 0-22-16,103-24 20 0,0 0-20 0,-94 24 20 15,-5 3-20-15,99-27 62 0,0 0-62 0,-92 23 62 16,4 1-62-16,88-24 48 0,0 0-48 0,-90 20 48 15,-2-1-48-15,92-19 49 0,0 0-49 0,-91 17 49 16,0 2-49-16,91-19 43 0,0 0-43 0,-92 19 44 0,0 1-44 16,92-20 18-16,0 0-18 0,-93 18 19 0,3-3-19 15,90-15 48-15,0 0-48 0,-84 14 49 0,6-2-49 16,78-12 3-16,0 0-3 0,-82 8 4 0,0-4-4 0,82-4 10 16,0 0-10-16,-80 5 11 0,0 2-11 0,80-7 15 15,0 0-15-15,-79 5 16 0,4 2-16 0,75-7 1 16,0 0-1-16,-80 8 1 0,0-1-1 0,80-7 3 15,0 0-3-15,-78 14 4 0,-4 1-4 0,82-15 2 16,0 0-2-16,-77 19 2 0,4-4-2 0,73-15 0 16,0 0 0-16,-77 16 0 0,1-2 0 0,76-14 3 15,0 0-3-15,-72 13 4 0,6 1-4 0,66-14 2 0,0 0-2 16,-54 10 3-16,12-1-3 0,42-9 2 0,0 0-2 16,-41 8 2-16,2 3-2 0,39-11 10 0,0 0-10 15,-40 8 10-15,-3-1-10 0,43-7 3 0,0 0-3 0,-44 5 4 16,0 2-4-16,44-7 12 0,0 0-12 0,-41 5 12 15,2 2-12-15,39-7 3 0,0 0-3 0,-31 4 4 16,5 1-4-16,26-5 0 0,0 0 0 0,-25 7 1 16,3-2-1-16,22-5 2 0,0 0-2 0,-21 7 2 15,5-4-2-15,16-3 0 0,0 0 0 0,-15 5 0 16,4-1 0-16,11-4-4 0,0 0 4 0,-7 1-3 16,2 1 3-16,5-2-1 0,0 0 1 0,-4 5-1 15,4-1 1-15,0-4-3 0,0 0 3 0,9 8-3 16,9-1 3-16,-18-7-6 0,0 0 6 0,24 3-6 15,7 2 6-15,-31-5 0 0,0 0 0 0,39 0 0 16,9-5 0-16,-48 5 6 0,0 0-6 0,49-3 6 0,7 0-6 16,-56 3 9-16,0 0-9 0,57-9 9 0,6-3-9 15,-63 12 9-15,0 0-9 0,84-19 10 0,15-5-10 16,-99 24 8-16,0 0-8 0,96-24 8 0,5-2-8 0,-101 26 8 16,0 0-8-16,96-24 8 0,-2 0-8 0,-94 24 15 15,0 0-15-15,101-24 15 0,0 1-15 0,-101 23 3 16,0 0-3-16,99-24 4 0,-1-4-4 0,-98 28 2 15,0 0-2-15,101-27 3 0,-2-1-3 0,-99 28 27 16,0 0-27-16,98-24 27 0,-3 5-27 0,-95 19-1 16,0 0 1-16,95-20 0 0,2 4 0 0,-97 16 0 15,0 0 0-15,94-15 0 0,0 0 0 0,-94 15 0 0,0 0 0 16,89-16 1-16,-2-1-1 0,-87 17 0 0,0 0 0 16,91-15 1-16,-1 3-1 0,-90 12 12 0,0 0-12 15,82-19 13-15,-3 0-13 0,-79 19 0 0,0 0 0 0,75-17 0 16,-6 1 0-16,-69 16-1 0,0 0 1 0,70-15-1 15,-4 3 1-15,-66 12 1 0,0 0-1 0,59-9 1 16,-1-1-1-16,-58 10 0 0,0 0 0 0,42-5 0 16,-8-4 0-16,-34 9 0 0,0 0 0 0,39-6 0 15,-1-3 0-15,-38 9 3 0,0 0-3 0,40-10 4 16,2 5-4-16,-42 5 0 0,0 0 0 0,44-9 1 16,1 6-1-16,-45 3 3 0,0 0-3 0,42-7 3 15,-2 2-3-15,-40 5 10 0,0 0-10 0,42-11 11 16,1-1-11-16,-43 12 1 0,0 0-1 0,44-12 1 15,1 0-1-15,-45 12 1 0,0 0-1 0,52-15 1 16,0-4-1-16,-52 19 0 0,0 0 0 0,58-17 1 0,1-4-1 16,-59 21 0-16,0 0 0 0,68-18 1 0,9-6-1 15,-77 24 6-15,0 0-6 0,54-19 6 0,-12 7-6 16,-42 12 0-16,0 0 0 0,34-9 0 0,-9 2 0 0,-25 7 0 16,0 0 0-16,21-5 0 0,-6 2 0 0,-15 3 0 15,0 0 0-15,11-4 0 0,-4 4 0 0,-7 0-149 16,0 0 149-16,-2 16-149 0,-8 15 149 0,10-31-160 15,0 0 160-15,-30 29-160 0,-17 8 160 0,-30 30-845 16</inkml:trace>
  <inkml:trace contextRef="#ctx0" brushRef="#br0" timeOffset="42123.64">29820 3126 113 0,'0'0'0'0,"0"0"0"0,0 0 0 0,0 0 127 0,0 0-127 16,0 0 127-16,0 0-127 0,0 0 84 0,0 0-84 15,0 0 85-15,-21-17-85 0,21 17 70 0,0 0-70 16,-19-10 70-16,-7 1-70 0,26 9 47 0,0 0-47 15,-28-12 48-15,-4-3-48 0,32 15 37 0,0 0-37 0,-31-12 37 16,0 0-37-16,31 12 33 0,0 0-33 0,-32-15 33 16,-1-1-33-16,33 16 22 0,0 0-22 0,-33-15 22 15,0-2-22-15,33 17 18 0,0 0-18 0,-37-16 18 16,1 1-18-16,36 15 10 0,0 0-10 0,-44-12 10 16,-5 5-10-16,49 7 10 0,0 0-10 0,-52-5 10 15,-5 1-10-15,57 4 8 0,0 0-8 0,-58 4 8 16,-1 1-8-16,59-5 3 0,0 0-3 0,-75 10 4 15,-9 7-4-15,84-17 2 0,0 0-2 0,-76 16 2 16,-1 3-2-16,77-19 1 0,0 0-1 0,-66 20 2 16,8 4-2-16,58-24 1 0,0 0-1 0,-47 24 1 15,13 2-1-15,34-26 3 0,0 0-3 0,-49 39 3 0,-3 9-3 16,52-48 19-16,0 0-19 0,-51 52 20 0,2-1-20 16,49-51 13-16,0 0-13 0,-42 55 14 0,4 0-14 0,38-55 18 15,0 0-18-15,-33 60 18 0,5 3-18 0,28-63 15 16,0 0-15-16,-24 65 15 0,3-1-15 0,21-64 26 15,0 0-26-15,-11 54 26 0,8-11-26 0,3-43 20 16,0 0-20-16,2 48 20 0,5-3-20 0,-7-45 26 16,0 0-26-16,14 49 26 0,6-1-26 0,-20-48 14 15,0 0-14-15,30 59 15 0,7 7-15 0,-37-66 41 16,0 0-41-16,34 60 41 0,1-5-41 0,-35-55 31 0,0 0-31 16,30 45 31-16,-6-8-31 0,-24-37 3 15,0 0-3-15,25 43 3 0,-4-2-3 0,-21-41 26 0,0 0-26 16,19 50 26-16,-4 1-26 0,-15-51 5 0,0 0-5 0,23 64 6 15,1 11-6-15,-24-75 4 0,0 0-4 0,28 64 5 16,2-6-5-16,-30-58 7 0,0 0-7 0,38 51 7 16,6-5-7-16,-44-46 43 0,0 0-43 0,42 36 43 15,-1-12-43-15,-41-24 19 0,0 0-19 0,54 31 20 16,7 2-20-16,-61-33 20 0,0 0-20 0,49 24 20 16,-3-5-20-16,-46-19 27 0,0 0-27 0,47 15 27 15,1 0-27-15,-48-15 2 0,0 0-2 0,65 18 3 16,10 0-3-16,-75-18 13 0,0 0-13 0,66 19 13 15,-3 2-13-15,-63-21 24 0,0 0-24 0,50 15 25 16,-10-3-25-16,-40-12 2 0,0 0-2 0,47 12 3 16,4-5-3-16,-51-7 7 0,0 0-7 0,52 9 7 0,2-6-7 15,-54-3 3-15,0 0-3 0,52 4 4 0,2-4-4 16,-54 0 5-16,0 0-5 0,51 0 6 0,-4-2-6 16,-47 2 22-16,0 0-22 0,47-2 22 0,-2 2-22 0,-45 0 20 15,0 0-20-15,45-3 20 0,3-4-20 0,-48 7 25 16,0 0-25-16,48-5 26 0,5-4-26 0,-53 9 14 15,0 0-14-15,48-12 15 0,1 2-15 0,-49 10 10 16,0 0-10-16,51-17 11 0,-1-2-11 0,-50 19 10 16,0 0-10-16,66-28 10 0,9-2-10 0,-75 30 15 15,0 0-15-15,70-28 15 0,1 1-15 0,-71 27 8 16,0 0-8-16,61-29 8 0,-5-7-8 0,-56 36 9 0,0 0-9 16,45-29 9-16,-8 3-9 0,-37 26 3 15,0 0-3-15,40-28 4 0,2-2-4 0,-42 30 6 0,0 0-6 16,43-28 6-16,1-3-6 0,-44 31 3 0,0 0-3 15,42-29 3-15,0 2-3 0,-42 27 1 0,0 0-1 16,36-31 2-16,-1 0-2 0,-35 31 4 0,0 0-4 0,31-32 5 16,-3-6-5-16,-28 38 2 0,0 0-2 0,21-39 2 15,-3-6-2-15,-18 45 5 0,0 0-5 0,14-43 5 16,-6-5-5-16,-8 48 7 0,0 0-7 0,9-51 7 16,-4-7-7-16,-5 58 0 0,0 0 0 0,5-55 1 15,1-3-1-15,-6 58 0 0,0 0 0 0,-2-69 0 16,-5-6 0-16,7 75-2 0,0 0 2 0,-9-55-2 15,-3 12 2-15,12 43-3 0,0 0 3 0,-16-46-2 16,-5 1 2-16,21 45-11 0,0 0 11 0,-22-46-11 16,-3-2 11-16,25 48-15 0,0 0 15 0,-38-63-15 15,-11-8 15-15,49 71-15 0,0 0 15 0,-48-61-15 0,-3 4 15 16,51 57-5-16,0 0 5 0,-49-55-4 0,2 4 4 16,47 51-22-16,0 0 22 0,-49-48-22 0,1 2 22 15,48 46-7-15,0 0 7 0,-54-40-6 0,-2 1 6 0,56 39-26 16,0 0 26-16,-63-34-25 0,-3 4 25 15,66 30-7-15,0 0 7 0,-68-27-6 0,0 0 6 0,68 27-26 16,0 0 26-16,-75-28-25 0,-3 8 25 0,78 20-13 16,0 0 13-16,-84-19-12 0,-3 0 12 0,87 19-10 15,0 0 10-15,-84-15-10 0,4 1 10 0,80 14-10 16,0 0 10-16,-80-16-10 0,0-2 10 0,80 18-4 16,0 0 4-16,-75-17-3 0,5 1 3 0,70 16-2 15,0 0 2-15,-62-12-2 0,8 2 2 0,54 10-26 0,0 0 26 16,-42-5-26-16,12 1 26 0,30 4 0 0,0 0 0 15,-42-3 1-15,-5 6-1 0,47-3-3 0,0 0 3 16,-47 5-2-16,-1 6 2 0,48-11-7 0,0 0 7 0,-44 15-6 16,2 1 6-16,42-16-23 0,0 0 23 0,-43 20-22 15,-3 7 22-15,46-27-3 0,0 0 3 0,-59 36-3 16,-11 7 3-16,70-43-7 0,0 0 7 0,-64 40-7 16,0 3 7-16,64-43-4 0,0 0 4 0,-60 42-3 15,6 6 3-15,54-48-2 0,0 0 2 0,-47 52-2 16,7-1 2-16,40-51 0 0,0 0 0 0,-36 51 0 15,4 1 0-15,32-52-1 0,0 0 1 0,-24 46-1 16,5-6 1-16,19-40-1 0,0 0 1 0,-21 39 0 16,2 0 0-16,19-39 0 0,0 0 0 0,-25 40 0 15,-1-4 0-15,26-36-1 0,0 0 1 0,-24 39 0 16,1-5 0-16,23-34 0 0,0 0 0 0,-19 40 0 16,3-4 0-16,16-36-2 0,0 0 2 0,-12 39-2 0,5 4 2 15,7-43-6-15,0 0 6 0,-5 41-6 0,3 5 6 0,2-46-3 16,0 0 3-16,-2 47-3 0,4 1 3 0,-2-48-3 15,0 0 3-15,2 46-2 0,1 5 2 0,-3-51-2 16,0 0 2-16,7 45-1 0,2 1 1 0,-9-46 0 16,0 0 0-16,9 45 0 0,1 1 0 0,-10-46 0 15,0 0 0-15,12 43 0 0,2-2 0 0,-14-41 2 16,0 0-2-16,16 41 2 0,3 0-2 0,-19-41 28 16,0 0-28-16,18 39 28 0,-1-1-28 0,-17-38 5 15,0 0-5-15,19 36 5 0,4-3-5 0,-23-33 5 0,0 0-5 16,26 30 5-16,4-2-5 0,-30-28 8 0,0 0-8 15,34 27 8-15,8-6-8 0,-42-21 3 0,0 0-3 16,47 22 3-16,5-5-3 0,-52-17-49 16,0 0 49-16,58 12-48 0,6-5 48 0,-64-7-102 0,0 0 102 0,122 15-1146 15,-244-30 1146-15</inkml:trace>
  <inkml:trace contextRef="#ctx0" brushRef="#br0" timeOffset="58580.11">18742 5354 158 0,'0'0'0'16,"-13"-16"0"-16,-2-11 0 0,15 27 126 0,0 0-126 15,-2-7 126-15,6 9-126 0,-4-2 92 0,0 0-92 0,6-11 93 16,5-6-93-16,-11 17 77 0,0 0-77 0,10-26 78 16,1-10-78-16,-11 36 43 0,0 0-43 0,9-35 44 15,-1-12-44-15,-8 47 42 0,0 0-42 0,0-44 43 16,0-3-43-16,0 47 39 0,0 0-39 0,-5-48 40 16,-2 1-40-16,7 47 24 0,0 0-24 0,-12-52 25 15,-2-1-25-15,14 53 28 0,0 0-28 0,-21-60 28 16,0-3-28-16,21 63 22 0,0 0-22 0,-24-83 22 15,-4-16-22-15,28 99 25 0,0 0-25 0,-25-89 26 16,-1 2-26-16,26 87 8 0,0 0-8 0,-26-79 8 16,2 5-8-16,24 74 10 0,0 0-10 0,-33-63 11 0,0 5-11 15,33 58 15-15,0 0-15 0,-40-52 16 0,-2 8-16 16,42 44 14-16,0 0-14 0,-47-40 15 0,-7 3-15 16,54 37 9-16,0 0-9 0,-51-38 9 0,-1 4-9 0,52 34 9 15,0 0-9-15,-44-33 10 0,8 2-10 0,36 31 1 16,0 0-1-16,-52-46 1 0,-9-11-1 0,61 57-2 15,0 0 2-15,-58-58-1 0,-5-5 1 0,63 63-12 16,0 0 12-16,-55-55-12 0,2-3 12 0,53 58-10 16,0 0 10-16,-52-45-9 0,2 11 9 0,50 34-10 15,0 0 10-15,-53-29-9 0,1 10 9 0,52 19-15 16,0 0 15-16,-45-16-15 0,3 11 15 0,42 5-33 16,0 0 33-16,-47-3-33 0,0-1 33 0,47 4-35 0,0 0 35 15,-51-3-34-15,-1 0 34 0,52 3-23 0,0 0 23 16,-68-5-22-16,-16 1 22 0,84 4-20 0,0 0 20 15,-73-3-19-15,-2 3 19 0,75 0-46 0,0 0 46 0,-66 10-45 16,7 7 45-16,59-17-50 0,0 0 50 0,-49 15-49 16,11-3 49-16,38-12-37 0,0 0 37 0,-47 16-36 15,0 3 36-15,47-19-27 0,0 0 27 0,-61 20-27 16,-9 4 27-16,70-24-10 0,0 0 10 0,-47 19-9 16,12-7 9-16,35-12-11 0,0 0 11 0,-38 21-11 15,-4 1 11-15,42-22-1 0,0 0 1 0,-38 24-1 16,1-4 1-16,37-20 1 0,0 0-1 0,-40 23 2 15,-5 1-2-15,45-24 5 0,0 0-5 0,-40 24 6 16,0 3-6-16,40-27 9 0,0 0-9 0,-39 31 9 16,3 2-9-16,36-33 8 0,0 0-8 0,-32 34 8 0,5-2-8 15,27-32 3-15,0 0-3 0,-27 36 4 16,3 7-4-16,24-43 6 0,0 0-6 0,-21 46 6 0,0 2-6 16,21-48 22-16,0 0-22 0,-24 59 22 0,-2 13-22 15,26-72 20-15,0 0-20 0,-21 63 20 0,7 2-20 0,14-65 16 16,0 0-16-16,-9 55 17 0,4-7-17 0,5-48 27 15,0 0-27-15,-2 63 27 0,4 7-27 0,-2-70 30 16,0 0-30-16,5 72 30 0,0 2-30 0,-5-74 21 16,0 0-21-16,7 67 21 0,4-4-21 0,-11-63 28 15,0 0-28-15,10 67 28 0,4-4-28 0,-14-63 7 16,0 0-7-16,12 52 7 0,2-9-7 0,-14-43 10 16,0 0-10-16,16 44 11 0,1 2-11 0,-17-46 24 0,0 0-24 15,25 59 25-15,10 4-25 0,-35-63 12 0,0 0-12 16,38 58 12-16,4 2-12 0,-42-60 40 0,0 0-40 15,47 55 41-15,0 0-41 0,-47-55 53 0,0 0-53 0,43 51 54 16,3-3-54-16,-46-48 31 0,0 0-31 0,35 40 31 16,-6-9-31-16,-29-31 17 0,0 0-17 0,35 32 17 15,3-1-17-15,-38-31 31 0,0 0-31 0,54 39 31 16,9 4-31-16,-63-43 35 0,0 0-35 0,61 36 35 16,2 0-35-16,-63-36 37 0,0 0-37 0,47 28 37 15,-5-10-37-15,-42-18 39 0,0 0-39 0,43 19 39 16,-1-2-39-16,-42-17 17 0,0 0-17 0,45 16 17 15,4-1-17-15,-49-15 31 0,0 0-31 0,54 16 31 16,-2-1-31-16,-52-15 41 0,0 0-41 0,54 14 42 16,-3-2-42-16,-51-12 3 0,0 0-3 0,50 10 4 15,1-5-4-15,-51-5 10 0,0 0-10 0,63 7 11 0,8-4-11 16,-71-3 34-16,0 0-34 0,68 6 34 0,2-3-34 16,-70-3 0-16,0 0 0 0,54 3 0 0,-11-1 0 15,-43-2 2-15,0 0-2 0,45 0 2 0,1-2-2 0,-46 2 5 16,0 0-5-16,42-3 6 0,5-4-6 0,-47 7 3 15,0 0-3-15,41-5 3 0,3-7-3 0,-44 12 11 16,0 0-11-16,44-9 11 0,1-1-11 0,-45 10 15 16,0 0-15-16,42-8 15 0,-4-4-15 0,-38 12 3 15,0 0-3-15,38-11 4 0,1 3-4 0,-39 8 7 16,0 0-7-16,40-17 8 0,2-2-8 0,-42 19 3 16,0 0-3-16,47-24 3 0,5-7-3 0,-52 31-1 15,0 0 1-15,70-51 0 0,11-13 0 0,-81 64-33 0,0 0 33 16,87-75-33-16,4-14 33 0,-91 89-148 0,0 0 148 15,85-106-147-15,3-16 147 0,81-106-1215 0</inkml:trace>
  <inkml:trace contextRef="#ctx0" brushRef="#br0" timeOffset="60515.85">25923 4291 326 0,'0'0'0'0,"5"4"0"0,4-1 0 15,-9-3 121-15,0 0-121 0,-7 0 122 0,-7-3-122 0,14 3 83 16,0 0-83-16,-11-4 83 0,-3 1-83 0,14 3 48 16,0 0-48-16,-14-2 49 0,0 2-49 0,14 0 33 15,0 0-33-15,-14 0 34 0,2 2-34 0,12-2 13 16,0 0-13-16,-15 3 13 0,-3 4-13 0,18-7 5 16,0 0-5-16,-26 9 6 0,-5 6-6 0,31-15 15 15,0 0-15-15,-30 16 15 0,2 1-15 0,28-17 8 0,0 0-8 16,-28 19 8-16,0 1-8 0,28-20 0 0,0 0 0 15,-22 22 0-15,1-1 0 0,21-21-2 0,0 0 2 16,-19 24-1-16,0 3 1 0,19-27-19 0,0 0 19 0,-16 28-18 16,4 6 18-16,12-34-16 0,0 0 16 0,-9 36-15 15,5 0 15-15,4-36-17 0,0 0 17 0,2 39-17 16,3 1 17-16,-5-40-4 0,0 0 4 0,9 39-4 16,5-3 4-16,-14-36-8 0,0 0 8 0,16 40-7 15,1 1 7-15,-17-41-1 0,0 0 1 0,19 37 0 16,2 1 0-16,-21-38-3 0,0 0 3 0,23 36-2 15,0-5 2-15,-23-31-2 0,0 0 2 0,24 29-1 16,4-2 1-16,-28-27 0 0,0 0 0 0,28 26 0 16,-2-2 0-16,-26-24 9 0,0 0-9 0,33 21 9 15,-2-2-9-15,-31-19 17 0,0 0-17 0,37 15 17 16,-4-1-17-16,-33-14 34 0,0 0-34 0,35 10 34 16,1-2-34-16,-36-8 47 0,0 0-47 0,37 4 47 0,1-4-47 15,-38 0 51-15,0 0-51 0,37-4 52 0,-2-1-52 16,-35 5 54-16,0 0-54 0,33-6 55 0,-2-6-55 15,-31 12 39-15,0 0-39 0,32-19 40 0,-1-2-40 0,-31 21 18 16,0 0-18-16,30-22 19 0,-1-4-19 0,-29 26 12 16,0 0-12-16,30-26 13 0,-1-3-13 0,-29 29 4 15,0 0-4-15,25-27 4 0,-1-4-4 0,-24 31 3 16,0 0-3-16,21-31 3 0,-4 0-3 0,-17 31 1 16,0 0-1-16,14-29 2 0,-1-5-2 0,-13 34-1 15,0 0 1-15,7-33-1 0,-6-3 1 0,-1 36 0 16,0 0 0-16,-1-39 0 0,-3 0 0 0,4 39 0 15,0 0 0-15,-9-43 1 0,-1 0-1 0,10 43 0 16,0 0 0-16,-14-39 1 0,-2 3-1 0,16 36 14 0,0 0-14 16,-21-35 15-16,2 6-15 0,19 29 8 0,0 0-8 15,-22-27 9-15,-3 1-9 0,25 26 4 0,0 0-4 0,-28-20 5 16,-1-1-5-16,29 21 3 0,0 0-3 0,-30-19 3 16,-1 4-3-16,31 15 10 0,0 0-10 0,-35-16 10 15,-3 3-10-15,38 13 22 0,0 0-22 0,-37-11 23 16,2 3-23-16,35 8 7 0,0 0-7 0,-35-9 8 15,0 6-8-15,35 3 10 0,0 0-10 0,-36-4 10 16,-2-2-10-16,38 6 33 0,0 0-33 0,-35-2 34 16,3-2-34-16,32 4 1 0,0 0-1 0,-36 4 1 15,1 4-1-15,35-8 2 0,0 0-2 0,-40 12 2 16,0 4-2-16,40-16 12 0,0 0-12 0,-40 24 12 16,0 0-12-16,40-24 7 0,0 0-7 0,-35 31 8 15,0-1-8-15,35-30 3 0,0 0-3 0,-30 33 4 0,4 1-4 16,26-34 12-16,0 0-12 0,-24 33 13 0,3 3-13 15,21-36 8-15,0 0-8 0,-21 37 8 0,7-1-8 16,14-36 3-16,0 0-3 0,-10 36 4 0,3 0-4 0,7-36 6 16,0 0-6-16,-2 38 7 0,5 1-7 0,-3-39 0 15,0 0 0-15,9 40 1 0,7-4-1 0,-16-36 0 16,0 0 0-16,21 32 1 0,7-1-1 0,-28-31 2 16,0 0-2-16,34 31 2 0,8-7-2 0,-42-24-8 15,0 0 8-15,44 24-8 0,1-3 8 0,-45-21 0 16,0 0 0-16,47 22 0 0,2-3 0 0,-49-19 0 15,0 0 0-15,50 17 0 0,3-7 0 0,-53-10-2 0,0 0 2 16,54 9-1-16,3-6 1 0,-57-3-1 0,0 0 1 16,52-12-1-16,1-7 1 0,-53 19-45 0,0 0 45 15,54-48-44-15,5-18 44 0,-59 66-115 0,0 0 115 16,115-119-1064-16,-230 238 1064 0</inkml:trace>
  <inkml:trace contextRef="#ctx0" brushRef="#br0" timeOffset="69314.33">28201 4613 281 0,'0'0'0'0,"14"4"0"0,9-2 0 16,-23-2 38-16,0 0-38 0,0-2 39 0,-12-5-39 15,12 7 26-15,0 0-26 0,-9-7 26 0,-1 2-26 0,10 5 48 16,0 0-48-16,-9-7 49 0,2 5-49 0,7 2 55 16,0 0-55-16,-5-3 55 0,1 3-55 0,4 0 65 15,0 0-65-15,-3 3 66 0,-1-3-66 0,4 0 53 16,0 0-53-16,-5 12 54 0,0 6-54 0,5-18 34 15,0 0-34-15,-4 18 34 0,3 1-34 0,1-19 26 16,0 0-26-16,3 21 26 0,4-1-26 0,-7-20 24 16,0 0-24-16,12 19 25 0,7-3-25 0,-19-16 33 15,0 0-33-15,21 12 34 0,4-5-34 0,-25-7 47 0,0 0-47 16,27 8 48-16,5 1-48 0,-32-9 27 0,0 0-27 0,35 6 27 16,1 3-27-16,-36-9 35 0,0 0-35 15,40 5 36-15,4 2-36 0,-44-7 22 0,0 0-22 0,43 7 23 16,3-5-23-16,-46-2 10 0,0 0-10 0,47 6 10 15,2-2-10-15,-49-4 5 0,0 0-5 0,52 8 6 16,2-1-6-16,-54-7 22 0,0 0-22 0,54 9 22 16,0-1-22-16,-54-8 12 0,0 0-12 0,56 4 13 15,1-4-13-15,-57 0 9 0,0 0-9 0,59 0 10 16,4-4-10-16,-63 4 17 0,0 0-17 0,77 0 17 16,12-3-17-16,-89 3 22 0,0 0-22 0,76-2 23 15,-3 2-23-15,-73 0 3 0,0 0-3 0,68 0 4 16,-3 0-4-16,-65 0 13 0,0 0-13 0,55-3 14 15,-7-1-14-15,-48 4 15 0,0 0-15 0,64-5 16 0,7 2-16 16,-71 3 24-16,0 0-24 0,68-9 25 0,2 2-25 16,-70 7 3-16,0 0-3 0,70-8 3 0,-1-2-3 15,-69 10 7-15,0 0-7 0,60-6 7 0,-10 3-7 0,-50 3 33 16,0 0-33-16,52-3 33 0,-1 6-33 0,-51-3 1 16,0 0-1-16,50 3 1 0,-1 1-1 0,-49-4 2 15,0 0-2-15,51 8 2 0,-1 1-2 0,-50-9 5 16,0 0-5-16,49 7 6 0,0 5-6 0,-49-12 0 15,0 0 0-15,45 8 1 0,-1 1-1 0,-44-9 2 16,0 0-2-16,40 10 2 0,-2-1-2 0,-38-9 10 16,0 0-10-16,37 5 10 0,-2 2-10 0,-35-7 1 15,0 0-1-15,27 7 1 0,-2-2-1 0,-25-5 3 0,0 0-3 16,19 0 4-16,-3 0-4 0,-16 0 12 0,0 0-12 16,10 0 12-16,-3 0-12 0,-7 0 8 0,0 0-8 15,4-5 8-15,-3-7-8 0,-1 12 3 0,0 0-3 0,0-14 4 16,0 0-4-16,0 14 21 0,0 0-21 0,0-22 21 15,2-2-21-15,-2 24 2 0,0 0-2 0,2-27 3 16,-1-4-3-16,-1 31 2 0,0 0-2 0,4-33 3 16,-1-6-3-16,-3 39 11 0,0 0-11 0,6-43 11 15,1-2-11-15,-7 45 3 0,0 0-3 0,5-42 4 16,-2-1-4-16,-3 43 12 0,0 0-12 0,0-43 12 16,-1 4-12-16,1 39 15 0,0 0-15 0,-6-36 15 15,-1 1-15-15,7 35 1 0,0 0-1 0,-8-29 1 16,-4 2-1-16,12 27 4 0,0 0-4 0,-13-31 4 15,1 4-4-15,12 27 0 0,0 0 0 0,-12-31 0 0,-2 2 0 16,14 29-4-16,0 0 4 0,-10-35-3 0,1-1 3 16,9 36-1-16,0 0 1 0,-7-36 0 0,2-3 0 15,5 39-7-15,0 0 7 0,-6-39-6 0,1 1 6 0,5 38-3 16,0 0 3-16,-5-33-3 0,1-1 3 16,4 34-20-16,0 0 20 0,-5-29-19 0,0 2 19 0,5 27-8 15,0 0 8-15,-3-28-7 0,3 1 7 0,0 27-5 16,0 0 5-16,0-24-4 0,1-4 4 0,-1 28-13 15,0 0 13-15,2-22-13 0,2 2 13 0,-4 20-4 16,0 0 4-16,3-19-3 0,0 5 3 0,-3 14-2 16,0 0 2-16,0-15-2 0,-1 3 2 0,1 12-5 15,0 0 5-15,-4-12-5 0,-1 0 5 0,5 12-1 0,0 0 1 16,-9-11 0-16,-3 3 0 0,12 8 0 0,0 0 0 16,-16-12 0-16,-4 0 0 0,20 12-2 0,0 0 2 15,-21-12-1-15,-2 0 1 0,23 12-2 0,0 0 2 0,-30-11-1 16,-4 3 1-16,34 8-5 0,0 0 5 0,-37-12-4 15,-3-3 4-15,40 15-7 0,0 0 7 0,-38-16-6 16,-3 1 6-16,41 15-3 0,0 0 3 0,-41-16-3 16,-5 3 3-16,46 13-12 0,0 0 12 0,-47-12-12 15,-1 1 12-15,48 11 0 0,0 0 0 0,-53-8 0 16,-2-1 0-16,55 9-3 0,0 0 3 0,-58-7-3 16,-1 7 3-16,59 0-20 0,0 0 20 0,-75-3-19 15,-9-1 19-15,84 4 0 0,0 0 0 0,-85-1 0 16,-2-3 0-16,87 4 0 0,0 0 0 0,-84-3 0 15,4-2 0-15,80 5-3 0,0 0 3 0,-73-7-3 16,7-5 3-16,66 12 0 0,0 0 0 0,-66-9 0 16,1-3 0-16,65 12 0 0,0 0 0 0,-63-7 0 0,2 1 0 15,61 6-2-15,0 0 2 0,-48-2-2 0,6 4 2 16,42-2-2-16,0 0 2 0,-46 1-1 0,3 1 1 0,43-2-18 16,0 0 18-16,-51 3-18 0,-1-3 18 0,52 0-1 15,0 0 1-15,-52 0 0 0,0 0 0 0,52 0-4 16,0 0 4-16,-44 0-3 0,7 0 3 0,37 0-7 15,0 0 7-15,-36 4-6 0,3-4 6 0,33 0-1 16,0 0 1-16,-28 3 0 0,5-3 0 0,23 0-3 16,0 0 3-16,-21 5-2 0,4-1 2 0,17-4-11 15,0 0 11-15,-16 3-10 0,2-1 10 0,14-2-4 0,0 0 4 16,-12 3-3-16,3 1 3 0,9-4-7 0,0 0 7 16,-8 7-7-16,-1-2 7 0,9-5-3 0,0 0 3 15,-9 19-3-15,-1 5 3 0,10-24-2 0,0 0 2 0,-5 31-2 16,1 5 2-16,4-36-5 0,0 0 5 0,-2 36-4 15,1 6 4-15,1-42-1 0,0 0 1 0,1 43 0 16,3 2 0-16,-4-45-2 0,0 0 2 0,5 46-1 16,0 5 1-16,-5-51-2 0,0 0 2 0,6 52-1 15,1 3 1-15,-7-55 1 0,0 0-1 0,3 51 1 16,0 4-1-16,-3-55 1 0,0 0-1 0,4 51 2 16,-2 4-2-16,-2-55 4 0,0 0-4 0,5 51 5 15,0 1-5-15,-5-52 22 0,0 0-22 0,5 46 22 16,2-5-22-16,-7-41 0 0,0 0 0 0,7 38 1 15,0-2-1-15,-7-36 3 0,0 0-3 0,9 32 3 16,1 3-3-16,-10-35 0 0,0 0 0 0,7 29 1 16,0-4-1-16,-7-25 0 0,0 0 0 0,7 21 0 15,-1 0 0-15,-6-21-1 0,0 0 1 0,5 22 0 0,2-5 0 16,-7-17-4-16,0 0 4 0,5 19-3 0,2 0 3 16,-7-19-1-16,0 0 1 0,3 15 0 0,1-1 0 15,-4-14 5-15,0 0-5 0,2 12 5 0,-2-2-5 0,0-10 4 16,0 0-4-16,0 5 5 0,-2 2-5 0,2-7 8 15,0 0-8-15,-2 3 8 0,0-1-8 0,2-2 23 16,0 0-23-16,0 0 24 0,-1 4-24 0,1-4 2 16,0 0-2-16,0 0 2 0,0 0-2 0,0 0 2 15,0 0-2-15,0 0 3 0,-6 3-3 0,6-3 11 16,0 0-11-16,-3 0 11 0,0 0-11 0,3 0 0 16,0 0 0-16,-6 3 1 0,1 1-1 0,5-4-17 0,0 0 17 15,-10 14-17-15,-3 8 17 0,13-22-181 0,0 0 181 16,-12 32-180-16,-2 11 180 0,-12 33-936 0</inkml:trace>
  <inkml:trace contextRef="#ctx0" brushRef="#br0" timeOffset="77841.92">23388 4595 449 0,'0'0'0'0,"0"0"0"0,7 3 0 0,-7-3 90 16,0 0-90-16,7 0 90 0,2-7-90 0,-9 7 59 16,0 0-59-16,12-5 60 0,2-2-60 0,-14 7 42 15,0 0-42-15,17-8 42 0,6-1-42 0,-23 9 14 16,0 0-14-16,21-7 15 0,1 2-15 0,-22 5 41 15,0 0-41-15,25-3 42 0,-1-1-42 0,-24 4 31 0,0 0-31 16,23 0 31-16,-2 0-31 0,-21 0 38 0,0 0-38 16,22 7 38-16,1-2-38 0,-23-5 39 0,0 0-39 0,28 9 39 15,-2 1-39-15,-26-10 45 0,0 0-45 0,33 9 46 16,5-3-46-16,-38-6 46 0,0 0-46 0,37 9 47 16,3-4-47-16,-40-5 42 0,0 0-42 0,38 7 42 15,4-7-42-15,-42 0 28 0,0 0-28 0,38 3 28 16,3-6-28-16,-41 3 9 0,0 0-9 0,43-3 10 15,4-3-10-15,-47 6 29 0,0 0-29 0,47-6 29 16,4-6-29-16,-51 12 10 0,0 0-10 0,50-9 11 16,4 2-11-16,-54 7 5 0,0 0-5 0,49-5 5 15,-2 2-5-15,-47 3 8 0,0 0-8 0,44-4 9 16,1 1-9-16,-45 3 7 0,0 0-7 0,49-2 8 16,3 2-8-16,-52 0 3 0,0 0-3 0,52 0 3 0,4-3-3 15,-56 3 12-15,0 0-12 0,52-4 12 0,-1 1-12 16,-51 3 22-16,0 0-22 0,48-5 23 0,1-2-23 15,-49 7 13-15,0 0-13 0,49-5 14 0,2-6-14 16,-51 11 18-16,0 0-18 0,52-5 19 0,4-5-19 0,-56 10 15 16,0 0-15-16,54-9 15 0,0-3-15 0,-54 12 16 15,0 0-16-15,52-12 17 0,0 4-17 0,-52 8 9 16,0 0-9-16,52-10 9 0,-1 1-9 0,-51 9 4 16,0 0-4-16,50-5 4 0,-1 1-4 0,-49 4 31 15,0 0-31-15,49-3 31 0,0 6-31 0,-49-3 1 16,0 0-1-16,47 0 1 0,-2 0-1 0,-45 0 2 15,0 0-2-15,44 0 2 0,-4 0-2 0,-40 0 11 0,0 0-11 16,41 0 11-16,0-3-11 0,-41 3 8 0,0 0-8 16,40 0 8-16,1-3-8 0,-41 3 8 0,0 0-8 15,42-2 9-15,0 0-9 0,-42 2 3 0,0 0-3 0,42 2 4 16,1 3-4-16,-43-5 2 0,0 0-2 0,39 3 2 16,-4-1-2-16,-35-2 0 0,0 0 0 0,34 7 0 15,0 0 0-15,-34-7 1 0,0 0-1 0,31 5 1 16,0-2-1-16,-31-3 3 0,0 0-3 0,33 0 4 15,4 0-4-15,-37 0 12 0,0 0-12 0,37 0 13 16,-1 0-13-16,-36 0 23 0,0 0-23 0,37 4 24 16,-2-2-24-16,-35-2 0 0,0 0 0 0,29 6 1 15,-3-2-1-15,-26-4 1 0,0 0-1 0,25 8 1 16,-4-1-1-16,-21-7 8 0,0 0-8 0,19 5 9 16,0 2-9-16,-19-7 13 0,0 0-13 0,19 9 14 15,0 3-14-15,-19-12 4 0,0 0-4 0,16 7 4 0,1 1-4 16,-17-8 3-16,0 0-3 0,14 9 3 0,2-2-3 15,-16-7 5-15,0 0-5 0,19 8 6 0,2-4-6 16,-21-4 2-16,0 0-2 0,21 5 3 0,2-2-3 0,-23-3 1 16,0 0-1-16,22 7 2 0,3-5-2 0,-25-2 1 15,0 0-1-15,22 7 2 0,-1 1-2 0,-21-8 1 16,0 0-1-16,21 10 1 0,0-1-1 0,-21-9 7 16,0 0-7-16,19 7 7 0,0-2-7 0,-19-5 3 15,0 0-3-15,18 3 4 0,-4 1-4 0,-14-4 6 16,0 0-6-16,17 5 6 0,0 2-6 0,-17-7 3 15,0 0-3-15,20 3 3 0,1 2-3 0,-21-5 2 0,0 0-2 16,22 4 2-16,1-4-2 0,-23 0 1 16,0 0-1-16,23 0 2 0,-1-4-2 0,-22 4 1 0,0 0-1 15,19-5 1-15,0 2-1 0,-19 3 0 0,0 0 0 0,20-4 0 16,-3-2 0-16,-17 6 0 0,0 0 0 0,14-2 0 16,-2-2 0-16,-12 4 0 0,0 0 0 0,11 0 0 15,-3 0 0-15,-8 0-1 0,0 0 1 0,9 0 0 16,0 4 0-16,-9-4-20 0,0 0 20 0,3 8-20 15,-1 1 20-15,-2-9-140 0,0 0 140 0,-16 22-139 16,-10 11 139-16,-16 22-1316 0</inkml:trace>
  <inkml:trace contextRef="#ctx0" brushRef="#br0" timeOffset="83772.2">25445 5641 214 0,'0'0'0'0,"-7"24"0"0,-5 23 0 0,12-47 104 16,0 0-104-16,-16 54 104 0,-4 13-104 0,20-67 96 16,0 0-96-16,-27 88 96 0,-6 13-96 0,33-101 71 15,0 0-71-15,-35 99 71 0,-1 4-71 0,36-103 58 16,0 0-58-16,-38 101 58 0,-4 2-58 0,42-103 26 15,0 0-26-15,-46 102 26 0,-2-2-26 0,48-100 41 16,0 0-41-16,-49 103 41 0,0 1-41 0,49-104 43 0,0 0-43 16,-52 111 44-16,-2 4-44 0,54-115 45 0,0 0-45 0,-59 113 46 15,-2-6-46-15,61-107 12 0,0 0-12 16,-58 99 12-16,4-7-12 0,54-92 33 0,0 0-33 0,-50 84 33 16,3-5-33-16,47-79 46 0,0 0-46 0,-42 74 46 15,3-7-46-15,39-67 44 0,0 0-44 0,-40 68 45 16,2 6-45-16,38-74 36 0,0 0-36 0,-45 73 37 15,-2 6-37-15,47-79 35 0,0 0-35 0,-49 79 35 16,0 2-35-16,49-81 14 0,0 0-14 0,-45 82 15 16,3 0-15-16,42-82 12 0,0 0-12 0,-40 84 13 15,-2 0-13-15,42-84 34 0,0 0-34 0,-38 84 34 16,1 0-34-16,37-84 4 0,0 0-4 0,-40 84 5 16,2 0-5-16,38-84 5 0,0 0-5 0,-38 82 5 15,-1-7-5-15,39-75 13 0,0 0-13 0,-29 67 14 0,1-9-14 16,28-58 22-16,0 0-22 0,-21 48 23 0,3-12-23 15,18-36 3-15,0 0-3 0,-14 31 3 0,6-14-3 16,8-17 22-16,0 0-22 0,-9 17 23 0,0-6-23 16,9-11-28-16,0 0 28 0,-5 10-28 0,2-5 28 0,3-5-171 15,0 0 171-15,-6 4-170 0,3-10 170 0,3 6-157 16,0 0 157-16,-4-29-156 0,4-15 156 0,-7-32-765 16</inkml:trace>
  <inkml:trace contextRef="#ctx0" brushRef="#br0" timeOffset="85407.34">25651 5374 147 0,'0'0'0'0,"0"7"0"15,2 2 0-15,-2-9 52 0,0 0-52 0,1 6 52 16,3 6-52-16,-4-12 64 0,0 0-64 0,7 21 65 16,2 3-65-16,-9-24 59 0,0 0-59 0,6 31 59 15,1 3-59-15,-7-34 58 0,0 0-58 0,4 41 58 16,-4 9-58-16,0-50 56 0,0 0-56 0,-4 48 57 16,-3 7-57-16,7-55 67 0,0 0-67 0,-6 54 68 15,-3 1-68-15,9-55 58 0,0 0-58 0,-7 48 59 16,0-5-59-16,7-43 40 0,0 0-40 0,-5 36 41 0,1-9-41 15,4-27 36-15,0 0-36 0,-3 24 37 0,-1-8-37 16,4-16 33-16,0 0-33 0,-2 15 33 0,2-6-33 16,0-9 22-16,0 0-22 0,0 7 22 0,0-2-22 0,0-5 18 15,0 0-18-15,0-5 18 0,4-6-18 0,-4 11 10 16,0 0-10-16,3-13 10 0,3-4-10 0,-6 17 1 16,0 0-1-16,3-14 2 0,-1-5-2 0,-2 19 1 15,0 0-1-15,2-15 1 0,1-1-1 0,-3 16-2 16,0 0 2-16,4-14-1 0,-1 2 1 0,-3 12-6 15,0 0 6-15,4-10-6 0,-3 2 6 0,-1 8-1 16,0 0 1-16,4-7-1 0,-4 2 1 0,0 5-1 16,0 0 1-16,0-7 0 0,0 2 0 0,0 5-1 0,0 0 1 15,-4-4 0-15,3 1 0 0,1 3 0 0,0 0 0 16,-2-5 0-16,-2 3 0 0,4 2 0 0,0 0 0 16,-5-2 1-16,0 2-1 0,5 0 0 0,0 0 0 0,-9 2 1 15,0 1-1-15,9-3 3 0,0 0-3 0,-17 7 3 16,0 5-3-16,17-12 5 0,0 0-5 0,-20 7 6 15,0 5-6-15,20-12 7 0,0 0-7 0,-20 9 8 16,3-4-8-16,17-5 15 0,0 0-15 0,-21 3 15 16,0 1-15-16,21-4 8 0,0 0-8 0,-23-6 8 15,-1 0-8-15,24 6 3 0,0 0-3 0,-23-9 4 16,1 2-4-16,22 7 7 0,0 0-7 0,-28-7 7 16,-3 2-7-16,31 5 3 0,0 0-3 0,-39-8 3 15,-3 4-3-15,42 4 1 0,0 0-1 0,-43-3 2 16,-4-1-2-16,47 4 1 0,0 0-1 0,-40-1 2 0,5 1-2 15,35 0 1-15,0 0-1 0,-31 0 1 0,3 1-1 16,28-1 0-16,0 0 0 0,-23 4 1 0,4-4-1 16,19 0 20-16,0 0-20 0,-16 0 20 0,6 0-20 15,10 0 8-15,0 0-8 0,-7 0 8 0,3-7-8 0,4 7 5 16,0 0-5-16,6-10 5 0,7-6-5 0,-13 16 7 16,0 0-7-16,16-19 8 0,5-5-8 0,-21 24 3 15,0 0-3-15,30-24 3 0,8-1-3 0,-38 25 1 16,0 0-1-16,40-26 2 0,7-1-2 0,-47 27 25 15,0 0-25-15,49-26 26 0,-4 2-26 0,-45 24 2 16,0 0-2-16,45-21 2 0,1-1-2 0,-46 22 2 16,0 0-2-16,38-20 3 0,0-1-3 0,-38 21 6 0,0 0-6 15,37-15 6-15,-2-1-6 0,-35 16 2 0,0 0-2 16,28-8 3-16,-4-3-3 0,-24 11 10 0,0 0-10 16,18-5 11-16,-8 2-11 0,-10 3 15 0,0 0-15 0,7 0 15 15,-5 0-15-15,-2 0 3 0,0 0-3 0,-12 3 4 16,-9 9-4-16,21-12 13 0,0 0-13 0,-21 12 14 15,-4 0-14-15,25-12 15 0,0 0-15 0,-29 21 15 16,-3 4-15-16,32-25 3 0,0 0-3 0,-38 28 4 16,-2 1-4-16,40-29 13 0,0 0-13 0,-44 31 14 15,1 0-14-15,43-31 1 0,0 0-1 0,-42 24 1 16,7 0-1-16,35-24 3 0,0 0-3 0,-29 18 4 16,2-4-4-16,27-14 5 0,0 0-5 0,-20 10 6 15,7-1-6-15,13-9 0 0,0 0 0 0,-8 0 1 16,6 0-1-16,2 0 7 0,0 0-7 0,10-5 7 15,9-7-7-15,-19 12 0 0,0 0 0 0,27-12 1 16,7-4-1-16,-34 16 0 0,0 0 0 0,35-18 0 0,5-1 0 16,-40 19 2-16,0 0-2 0,40-21 2 0,-1 1-2 15,-39 20 0-15,0 0 0 0,36-19 0 0,1-4 0 16,-37 23 1-16,0 0-1 0,31-13 2 0,-3-3-2 0,-28 16 5 16,0 0-5-16,21-8 5 0,-7 4-5 0,-14 4 2 15,0 0-2-15,9-3 3 0,-4 6-3 0,-5-3 2 16,0 0-2-16,-7 12 2 0,-10 12-2 0,17-24 16 15,0 0-16-15,-20 28 17 0,-4 4-17 0,24-32 0 16,0 0 0-16,-23 35 1 0,1 1-1 0,22-36 1 16,0 0-1-16,-19 30 1 0,3 0-1 0,16-30 0 15,0 0 0-15,-4 29 0 0,4 0 0 0,0-29-120 0,0 0 120 16,25 8-120-16,18-13 120 0,-43 5-94 0,0 0 94 16,65 0-998-16,-130 0 998 0</inkml:trace>
  <inkml:trace contextRef="#ctx0" brushRef="#br0" timeOffset="123810.92">12308 5169 203 0,'0'0'0'0,"0"0"0"0,9-31 0 15,-9 31 74-15,0 0-74 0,3-24 75 0,6-11-75 0,-9 35 61 16,0 0-61-16,3-32 62 0,3-8-62 0,-6 40 44 15,0 0-44-15,1-39 44 0,-1-4-44 0,0 43 42 0,0 0-42 16,-1-39 43-16,-3-4-43 0,4 43 26 0,0 0-26 16,-5-36 26-16,-2-3-26 0,7 39 17 0,0 0-17 15,-9-33 17-15,-3-1-17 0,12 34 18 0,0 0-18 0,-10-33 19 16,-3-1-19-16,13 34 3 0,0 0-3 0,-17-36 4 16,1 0-4-16,16 36 7 0,0 0-7 0,-17-38 8 15,-1 6-8-15,18 32 13 0,0 0-13 0,-20-36 14 16,-5 5-14-16,25 31 8 0,0 0-8 0,-22-27 9 15,-5 6-9-15,27 21 24 0,0 0-24 0,-33-19 25 16,-5 4-25-16,38 15 6 0,0 0-6 0,-37-12 7 16,1 0-7-16,36 12 40 0,0 0-40 0,-39-9 40 15,-1 2-40-15,40 7 28 0,0 0-28 0,-34-5 28 16,-1-2-28-16,35 7 15 0,0 0-15 0,-40 0 16 16,-4-3-16-16,44 3 21 0,0 0-21 0,-43 3 21 15,1 4-21-15,42-7 3 0,0 0-3 0,-47 9 4 16,0 3-4-16,47-12 3 0,0 0-3 0,-42 12 3 0,4 3-3 15,38-15 1-15,0 0-1 0,-44 19 2 0,2 2-2 0,42-21 1 16,0 0-1-16,-33 20 1 0,3-1-1 16,30-19 3-16,0 0-3 0,-26 27 4 0,2 4-4 0,24-31 19 15,0 0-19-15,-18 24 20 0,5 4-20 0,13-28 3 16,0 0-3-16,-9 30 3 0,5 8-3 0,4-38 3 16,0 0-3-16,0 38 3 0,2 1-3 0,-2-39 2 15,0 0-2-15,4 43 2 0,3 5-2 0,-7-48 0 16,0 0 0-16,8 51 0 0,4 1 0 0,-12-52-2 15,0 0 2-15,14 55-1 0,0-4 1 0,-14-51-2 0,0 0 2 16,16 51-1-16,5-4 1 0,-21-47-2 0,0 0 2 16,21 48-1-16,0-2 1 0,-21-46 1 0,0 0-1 15,26 44 1-15,5-1-1 0,-31-43 10 0,0 0-10 0,46 43 10 16,13 2-10-16,-59-45 16 0,0 0-16 0,47 27 17 16,0-11-17-16,-47-16 34 0,0 0-34 0,64-6 34 15,16-16-34-15,-80 22-116 0,0 0 116 0,149-27-809 16,-298 54 809-16</inkml:trace>
  <inkml:trace contextRef="#ctx0" brushRef="#br0" timeOffset="137743.13">23597 4464 191 0,'0'0'0'0,"0"0"0"0,0 0 0 0,0 0 26 16,0 0-26-16,0 0 26 0,0 0-26 0,0 0 59 15,0 0-59-15,0 0 60 0,0 0-60 0,0 0 60 16,0 0-60-16,0 0 61 0,0 0-61 0,0 0 51 0,0 0-51 16,0 0 51-16,0 0-51 0,0 0 45 0,0 0-45 15,0 0 45-15,0 0-45 0,0 0 29 0,0 0-29 16,0 0 29-16,0 0-29 0,0 0 9 0,0 0-9 0,0 0 9 15,0 0-9-15,0 0 12 0,0 0-12 0,0 0 12 16,0 0-12-16,0 0 8 0,0 0-8 0,0 0 8 16,-21 0-8-16,21 0 8 0,0 0-8 0,-21 0 8 15,-5 4-8-15,26-4 38 0,0 0-38 0,-28 0 39 16,-3-4-39-16,31 4 27 0,0 0-27 0,-33-5 27 16,-2-5-27-16,35 10 34 0,0 0-34 0,-33-9 35 15,1-3-35-15,32 12 32 0,0 0-32 0,-29-12 32 16,-1 6-32-16,30 6 49 0,0 0-49 0,-30-12 49 15,-3 0-49-15,33 12 63 0,0 0-63 0,-31-12 64 16,0-4-64-16,31 16 51 0,0 0-51 0,-32-15 52 16,3-6-52-16,29 21 56 0,0 0-56 0,-32-24 57 0,1-7-57 15,31 31 45-15,0 0-45 0,-31-36 45 0,1-10-45 16,30 46 42-16,0 0-42 0,-28-48 42 0,2-7-42 16,26 55 18-16,0 0-18 0,-24-58 18 0,3 2-18 0,21 56 20 15,0 0-20-15,-28-74 20 0,-2-10-20 0,30 84 34 16,0 0-34-16,-26-74 34 0,2 4-34 0,24 70 5 15,0 0-5-15,-28-63 5 0,0 3-5 0,28 60 18 16,0 0-18-16,-21-47 18 0,-2 8-18 0,23 39 23 16,0 0-23-16,-22-36 24 0,-1 0-24 0,23 36 3 15,0 0-3-15,-28-34 3 0,-1 1-3 0,29 33 3 16,0 0-3-16,-35-31 3 0,0-1-3 0,35 32 6 0,0 0-6 16,-38-22 6-16,-6 1-6 0,44 21 6 0,0 0-6 15,-38-15 7-15,1 8-7 0,37 7 22 0,0 0-22 16,-38 0 23-16,-1 7-23 0,39-7 7 0,0 0-7 0,-36 12 7 15,-1 7-7-15,37-19 4 0,0 0-4 0,-36 27 5 16,-1 9-5-16,37-36 3 0,0 0-3 0,-33 36 3 16,3 3-3-16,30-39 1 0,0 0-1 0,-24 47 2 15,7 9-2-15,17-56 1 0,0 0-1 0,-13 86 1 16,1 20-1-16,12-106 0 0,0 0 0 0,0 110 1 16,7 13-1-16,-7-123 0 0,0 0 0 0,12 125 1 15,8 2-1-15,-20-127 0 0,0 0 0 0,20 130 1 16,7 7-1-16,-27-137 2 0,0 0-2 0,17 149 2 15,-1 5-2-15,-16-154-31 0,0 0 31 0,5 170-31 16,-5 11 31-16,0-181-87 0,0 0 87 0,-5 216-86 16,-9 24 86-16,14-240-101 0,0 0 101 0,-19 452-1176 0,38-904 1176 15</inkml:trace>
  <inkml:trace contextRef="#ctx0" brushRef="#br0" timeOffset="140610.17">23940 4519 315 0,'0'0'0'16,"0"0"0"-16,-35 19 0 0,35-19 36 0,0 0-36 0,-3 9 36 16,6-6-36-16,-3-3 64 0,0 0-64 0,2 5 64 15,3-5-64-15,-5 0 70 0,0 0-70 0,7 0 70 16,-3 0-70-16,-4 0 85 0,0 0-85 0,5 0 86 16,0-3-86-16,-5 3 64 0,0 0-64 0,4-2 64 15,-1 2-64-15,-3 0 49 0,0 0-49 0,2 0 50 16,5 2-50-16,-7-2 39 0,0 0-39 0,2 3 39 15,3-3-39-15,-5 0 9 0,0 0-9 0,3-3 9 16,1 1-9-16,-4 2 37 0,0 0-37 0,1-3 37 16,-1-1-37-16,0 4 10 0,0 0-10 0,-1-7 10 15,-3 2-10-15,4 5 20 0,0 0-20 0,-8-8 20 16,-6 1-20-16,14 7 8 0,0 0-8 0,-14-9 9 16,-4 6-9-16,18 3 25 0,0 0-25 0,-21-5 26 0,-1 5-26 15,22 0 6-15,0 0-6 0,-25 0 6 0,1 1-6 16,24-1 9-16,0 0-9 0,-28 4 10 0,0-4-10 15,28 0 24-15,0 0-24 0,-26 3 25 0,2-3-25 16,24 0 42-16,0 0-42 0,-28 0 42 0,-2-3-42 0,30 3 49 16,0 0-49-16,-28 0 49 0,2-5-49 0,26 5 48 15,0 0-48-15,-24-2 48 0,3 0-48 0,21 2 43 16,0 0-43-16,-26-3 43 0,0-4-43 0,26 7 29 16,0 0-29-16,-25-9 29 0,1-3-29 0,24 12 16 15,0 0-16-15,-23-15 17 0,4-6-17 0,19 21 18 16,0 0-18-16,-19-22 19 0,0-2-19 0,19 24 24 15,0 0-24-15,-19-20 25 0,1-4-25 0,18 24 13 0,0 0-13 16,-16-24 13-16,-1 5-13 0,17 19 18 0,0 0-18 16,-17-21 19-16,1 6-19 0,16 15 15 0,0 0-15 15,-18-19 15-15,1-2-15 0,17 21 16 0,0 0-16 0,-16-18 17 16,1 2-17-16,15 16 9 0,0 0-9 0,-14-17 9 16,2 2-9-16,12 15 16 0,0 0-16 0,-14-16 17 15,0 1-17-15,14 15 1 0,0 0-1 0,-14-16 1 16,3 4-1-16,11 12 3 0,0 0-3 0,-12-15 4 15,2-6-4-15,10 21 0 0,0 0 0 0,-7-18 0 16,-2-3 0-16,9 21 0 0,0 0 0 0,-9-24 0 16,-1 2 0-16,10 22 1 0,0 0-1 0,-11-21 2 15,-3-1-2-15,14 22 1 0,0 0-1 0,-13-21 1 16,-3 3-1-16,16 18 0 0,0 0 0 0,-16-18 0 16,2 0 0-16,14 18 3 0,0 0-3 0,-15-21 4 15,-1-3-4-15,16 24 2 0,0 0-2 0,-12-27 2 0,1-1-2 16,11 28 2-16,0 0-2 0,-9-27 2 0,4-1-2 15,5 28 0-15,0 0 0 0,-7-30 0 0,2 2 0 16,5 28-1-16,0 0 1 0,-7-31-1 0,2 4 1 0,5 27 0 16,0 0 0-16,-9-26 0 0,0 4 0 0,9 22-2 15,0 0 2-15,-7-24-1 0,2 0 1 0,5 24-1 16,0 0 1-16,-7-27-1 0,2 3 1 0,5 24-1 16,0 0 1-16,-5-24-1 0,0 1 1 0,5 23-1 15,0 0 1-15,-7-24 0 0,0 4 0 0,7 20-1 16,0 0 1-16,-9-26 0 0,0 0 0 0,9 26-3 15,0 0 3-15,-8-25-3 0,-3 1 3 0,11 24-2 0,0 0 2 16,-10-28-1-16,1 1 1 0,9 27 0 0,0 0 0 16,-11-21 0-16,1 2 0 0,10 19 1 0,0 0-1 15,-10-12 1-15,-1 0-1 0,11 12 1 0,0 0-1 0,-10-8 1 16,1 1-1-16,9 7 1 0,0 0-1 0,-7-3 2 16,2 1-2-16,5 2 0 0,0 0 0 0,-7 0 0 15,5-4 0-15,2 4 0 0,0 0 0 0,0 0 0 16,-3 4 0-16,3-4-11 0,0 0 11 0,-6 8-11 15,-2 8 11-15,8-16-5 0,0 0 5 0,-11 17-4 16,1 5 4-16,10-22-1 0,0 0 1 0,-16 31 0 16,2 2 0-16,14-33-3 0,0 0 3 0,-14 27-3 15,2 0 3-15,12-27 0 0,0 0 0 0,-12 31 0 16,-6 9 0-16,18-40 0 0,0 0 0 0,-12 32 0 16,-4 3 0-16,16-35-1 0,0 0 1 0,-19 41-1 15,-3 5 1-15,22-46 1 0,0 0-1 0,-23 46 1 0,-1 2-1 16,24-48 0-16,0 0 0 0,-26 55 0 0,-1 1 0 15,27-56 0-15,0 0 0 0,-33 78 0 0,-2 9 0 16,35-87 0-16,0 0 0 0,-38 91 0 0,-5 6 0 0,43-97 0 16,0 0 0-16,-39 103 0 0,1 0 0 0,38-103-1 15,0 0 1-15,-37 110-1 0,-1-1 1 0,38-109-9 16,0 0 9-16,-38 110-8 0,1 1 8 0,37-111-4 16,0 0 4-16,-30 122-4 0,8 1 4 0,22-123-3 15,0 0 3-15,-21 137-3 0,7 5 3 0,14-142-5 16,0 0 5-16,-10 168-5 0,4 14 5 0,6-182-43 15,0 0 43-15,-3 212-42 0,5 25 42 0,-2-237-171 16,0 0 171-16,0 258-170 0,1 27 170 0,-1-285-130 0,0 0 130 16,4 543-1011-16,-8-1086 1011 0</inkml:trace>
  <inkml:trace contextRef="#ctx0" brushRef="#br0" timeOffset="142292.87">22965 3925 292 0,'0'0'0'0,"0"0"0"16,0 0 0-16,0 0 95 0,0 0-95 0,0 0 96 15,0 0-96-15,0 0 70 0,0 0-70 0,0 0 70 16,0 0-70-16,0 0 49 0,0 0-49 0,0 0 49 16,-2 15-49-16,2-15 13 0,0 0-13 0,-2 12 14 15,0 4-14-15,2-16 31 0,0 0-31 0,-3 12 31 16,-6 0-31-16,9-12 5 0,0 0-5 0,-12 0 5 16,3-7-5-16,9 7-90 0,0 0 90 0,-9-36-89 15,3-28 89-15,-8-33-399 0</inkml:trace>
  <inkml:trace contextRef="#ctx0" brushRef="#br0" timeOffset="163220.27">29605 3003 483 0,'0'0'0'0,"0"0"0"0,23 2 0 0,-23-2 7 15,0 0-7-15,-10-2 7 0,-15 0-7 0,25 2 64 16,0 0-64-16,-21-1 65 0,-1-3-65 0,22 4 40 16,0 0-40-16,-21-7 40 0,0 2-40 0,21 5 46 15,0 0-46-15,-21-7 47 0,-2-1-47 0,23 8 48 16,0 0-48-16,-22-9 48 0,-1-1-48 0,23 10 20 0,0 0-20 15,-30-9 20-15,-3 1-20 0,33 8 22 0,0 0-22 16,-38-7 22-16,-6 2-22 0,44 5 8 0,0 0-8 16,-48 0 9-16,-5 5-9 0,53-5 9 0,0 0-9 0,-54 7 10 15,0 1-10-15,54-8 38 0,0 0-38 0,-61 12 39 16,-3 7-39-16,64-19 35 0,0 0-35 0,-77 28 36 16,-6 8-36-16,83-36 38 0,0 0-38 0,-70 36 38 15,7 0-38-15,63-36 34 0,0 0-34 0,-52 34 35 16,8-2-35-16,44-32 44 0,0 0-44 0,-33 26 45 15,11-5-45-15,22-21 10 0,0 0-10 0,-25 31 10 16,3 1-10-16,22-32 7 0,0 0-7 0,-23 39 8 16,2 4-8-16,21-43 9 0,0 0-9 0,-21 52 9 15,0-1-9-15,21-51 3 0,0 0-3 0,-21 67 3 16,1 12-3-16,20-79 1 0,0 0-1 0,-14 67 2 16,7-1-2-16,7-66 0 0,0 0 0 0,-4 55 0 15,4-15 0-15,0-40-1 0,0 0 1 0,2 46-1 0,3-2 1 16,-5-44 0-16,0 0 0 0,4 48 0 0,-1 5 0 15,-3-53 0-15,0 0 0 0,4 67 0 0,-3 14 0 16,-1-81-2-16,0 0 2 0,2 77-1 0,0-5 1 0,-2-72 1 16,0 0-1-16,3 70 1 0,4-7-1 0,-7-63 1 15,0 0-1-15,12 62 1 0,4-2-1 0,-16-60 0 16,0 0 0-16,16 48 0 0,-1-14 0 0,-15-34 1 16,0 0-1-16,23 36 1 0,7 0-1 0,-30-36 8 15,0 0-8-15,33 40 8 0,3 2-8 0,-36-42 8 16,0 0-8-16,40 35 9 0,6-3-9 0,-46-32 24 15,0 0-24-15,62 36 25 0,17-1-25 0,-79-35 0 0,0 0 0 16,70 29 1-16,1-5-1 0,-71-24 22 0,0 0-22 16,63 25 22-16,-8-4-22 0,-55-21 7 0,0 0-7 0,49 19 8 15,-5-4-8-15,-44-15 4 0,0 0-4 0,49 17 5 16,3-1-5-16,-52-16 22 0,0 0-22 0,63 19 22 16,10 1-22-16,-73-20 2 0,0 0-2 0,68 19 2 15,1 1-2-15,-69-20 2 0,0 0-2 0,67 16 3 16,-1-1-3-16,-66-15-1 0,0 0 1 0,55 12 0 15,-6-8 0-15,-49-4-1 0,0 0 1 0,51 3-1 16,-2-1 1-16,-49-2-1 0,0 0 1 0,48 0-1 16,3-2 1-16,-51 2-4 0,0 0 4 0,52-3-4 15,2-8 4-15,-54 11-1 0,0 0 1 0,66-17 0 16,11-8 0-16,-77 25 0 0,0 0 0 0,64-29 1 16,-3-7-1-16,-61 36 0 0,0 0 0 0,54-43 0 15,-3-5 0-15,-51 48 0 0,0 0 0 0,50-50 1 0,-1-1-1 16,-49 51 3-16,0 0-3 0,49-48 4 0,-2 1-4 15,-47 47 0-15,0 0 0 0,38-39 0 0,-6 12 0 16,-32 27 0-16,0 0 0 0,29-29 0 0,-1 3 0 0,-28 26 0 16,0 0 0-16,26-24 0 0,-1 0 0 0,-25 24-1 15,0 0 1-15,21-21 0 0,-4-1 0 0,-17 22 1 16,0 0-1-16,16-24 2 0,-2-3-2 0,-14 27 1 16,0 0-1-16,8-31 2 0,-2-5-2 0,-6 36 5 15,0 0-5-15,-4-45 5 0,-6-8-5 0,10 53-5 16,0 0 5-16,-23-84-5 0,-8-29 5 0,31 113-141 15,0 0 141-15,-42-132-140 0,-9-20 140 0,51 152-81 0,0 0 81 16,-92-285-862-16,184 570 862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10:02:23.2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1388 870 147 0,'0'0'0'0,"0"0"52"0,0 0-52 0,0 0 52 15,0-19-52-15,0 19 42 0,0 0-42 0,0-5 42 16,0-2-42-16,0 7 37 0,0 0-37 0,0 0 38 16,6-3-38-16,-6 3 51 0,0 0-51 0,0 0 51 15,3 7-51-15,-3-7 53 0,0 0-53 0,0 8 53 16,5-1-53-16,-5-7 49 0,0 0-49 0,4 17 49 15,-1 6-49-15,-3-23 43 0,0 0-43 0,2 36 44 0,2 12-44 16,-4-48 42-16,0 0-42 0,3 49 42 16,-3 8-42-16,0-57 34 0,0 0-34 0,-3 62 35 0,-1 9-35 15,4-71 39-15,0 0-39 0,-2 71 39 0,-5-1-39 0,7-70 39 16,0 0-39-16,-1 75 39 0,-3 4-39 0,4-79 16 16,0 0-16-16,0 57 17 0,4-15-17 0,-4-42 31 15,0 0-31-15,1 38 31 0,3-5-31 0,-4-33 18 16,0 0-18-16,3 27 19 0,3-3-19 0,-6-24 18 15,0 0-18-15,8 19 18 0,1-2-18 0,-9-17 26 16,0 0-26-16,7 10 26 0,2-4-26 0,-9-6 13 16,0 0-13-16,10-4 13 0,2-4-13 0,-12 8 18 15,0 0-18-15,13-21 19 0,-1-3-19 0,-12 24 15 0,0 0-15 16,12-31 15-16,-2-5-15 0,-10 36 26 0,0 0-26 16,16-38 26-16,-4-3-26 0,-12 41 30 0,0 0-30 15,18-42 30-15,-1-5-30 0,-17 47 13 0,0 0-13 0,18-44 13 16,-1-3-13-16,-17 47 20 0,0 0-20 0,19-51 20 15,-1 0-20-15,-18 51 33 0,0 0-33 0,17-52 34 16,4-3-34-16,-21 55 10 0,0 0-10 0,14-51 11 16,1 1-11-16,-15 50 36 0,0 0-36 0,14-48 37 15,-1 4-37-15,-13 44 0 0,0 0 0 0,12-34 0 16,-7 6 0-16,-5 28 3 0,0 0-3 0,7-20 4 16,2 4-4-16,-9 16 7 0,0 0-7 0,5-12 7 15,4 0-7-15,-9 12 7 0,0 0-7 0,8-7 7 16,-1 4-7-16,-7 3-46 0,0 0 46 0,6-2-45 15,-3 2 45-15,-3 0-162 0,0 0 162 0,0 9-162 16,0-1 162-16,0 11-938 0</inkml:trace>
  <inkml:trace contextRef="#ctx0" brushRef="#br0" timeOffset="615.16">1929 1468 796 0,'0'0'0'0,"0"0"99"0,0 0-99 0,-6 5 100 0,3 2-100 15,3-7 100-15,0 0-100 0,-4 5 101 0,3 2-101 16,1-7 89-16,0 0-89 0,0 5 89 0,-4 6-89 0,4-11 46 16,0 0-46-16,0 13 47 0,-5 6-47 0,5-19 24 15,0 0-24-15,-4 28 25 0,1 4-25 0,3-32 18 16,0 0-18-16,-2 38 19 0,-5 6-19 0,7-44 26 15,0 0-26-15,-5 50 26 0,-2 1-26 0,7-51 0 16,0 0 0-16,-5 52 1 0,-4-1-1 0,9-51 8 16,0 0-8-16,-7 52 8 0,-2-4-8 0,9-48 15 15,0 0-15-15,-5 46 15 0,0-7-15 0,5-39 0 16,0 0 0-16,-4 33 0 0,1-6 0 0,3-27 3 0,0 0-3 16,-5 24 4-16,1-5-4 0,4-19-2 0,0 0 2 15,-3 15-2-15,1-6 2 0,2-9-160 0,0 0 160 16,-3 3-160-16,-1-11 160 0,4 8-146 0,0 0 146 0,-5-16-146 15,1-11 146-15,-8-19-686 0</inkml:trace>
  <inkml:trace contextRef="#ctx0" brushRef="#br0" timeOffset="1080.02">2071 1653 807 0,'0'0'0'0,"0"0"89"16,0 0-89-16,-3 0 90 0,-1-7-90 0,4 7 37 16,0 0-37-16,0 0 38 0,0-3-38 0,0 3 5 15,0 0-5-15,0 0 5 0,4 3-5 0,-4-3 0 16,0 0 0-16,3 0 1 0,-1 4-1 0,-2-4 1 0,0 0-1 16,4 8 1-16,1-1-1 0,-5-7 3 0,0 0-3 15,7 21 4-15,-2 3-4 0,-5-24 22 0,0 0-22 16,4 31 22-16,-1 8-22 0,-3-39 7 0,0 0-7 0,0 44 7 15,-3 6-7-15,3-50 4 0,0 0-4 0,0 48 5 16,-4 4-5-16,4-52 13 0,0 0-13 0,0 46 13 16,4 2-13-16,-4-48 3 0,0 0-3 0,3 36 4 15,-1-5-4-15,-2-31 0 0,0 0 0 0,3 24 1 16,2-6-1-16,-5-18-31 0,0 0 31 0,4 9-31 16,-1-6 31-16,-3-3-160 0,0 0 160 0,6-8-160 15,-6-8 160-15,7-8-500 0</inkml:trace>
  <inkml:trace contextRef="#ctx0" brushRef="#br0" timeOffset="1396.16">2174 1564 987 0,'0'0'0'0,"0"0"119"16,0 0-119-16,18 16 120 0,8 7-120 0,-26-23 75 15,0 0-75-15,28 23 75 0,-2 4-75 0,-26-27 31 16,0 0-31-16,29 21 31 0,1-1-31 0,-30-20 5 0,0 0-5 16,33 19 5-16,-2-3-5 0,-31-16 13 15,0 0-13-15,30 12 14 0,0 0-14 0,-30-12 3 0,0 0-3 16,21 6 4-16,-1-4-4 0,-20-2 3 0,0 0-3 0,21 0 3 15,0-5-3-15,-21 5-82 0,0 0 82 0,14-7-82 16,2 2 82-16,-16 5-176 0,0 0 176 0,5-15-176 16,-5-1 176-16,4-15-625 0</inkml:trace>
  <inkml:trace contextRef="#ctx0" brushRef="#br0" timeOffset="1681.94">2568 1634 1110 0,'0'4'0'0,"0"-4"110"15,0 0-110-15,2 27 111 0,1 18-111 0,-3-45 84 16,0 0-84-16,-3 46 85 0,1 2-85 0,2-48 78 15,0 0-78-15,-7 48 79 0,-2 2-79 0,9-50 13 16,0 0-13-16,-5 39 14 0,-2-3-14 0,7-36 8 16,0 0-8-16,-2 24 9 0,-1-5-9 0,3-19-38 15,0 0 38-15,-4 8-38 0,-1-4 38 0,5-4-173 16,0 0 173-16,-3-12-172 0,-3-12 172 0,-2-16-857 16</inkml:trace>
  <inkml:trace contextRef="#ctx0" brushRef="#br0" timeOffset="2072.25">2110 1228 998 0,'0'0'0'0,"0"0"81"0,0 0-81 0,1 0 82 16,6 2-82-16,-7-2 79 0,0 0-79 0,6 0 79 0,1-2-79 16,-7 2 62-16,0 0-62 0,5-3 62 0,4-1-62 15,-9 4 10-15,0 0-10 0,12-5 10 0,2-2-10 0,-14 7 3 16,0 0-3-16,15-8 3 0,-1 1-3 0,-14 7 7 15,0 0-7-15,12-9 8 0,1 1-8 0,-13 8 2 16,0 0-2-16,8-7 3 0,1 4-3 0,-9 3 0 16,0 0 0-16,4-5 0 0,-4 5 0 0,0 0 1 15,0 0-1-15,0 0 1 0,-7-4-1 0,7 4-79 16,0 0 79-16,-6 0-78 0,-2 0 78 0,8 0-113 16,0 0 113-16,-21-3-113 0,-5 3 113 0,-20-5-743 0</inkml:trace>
  <inkml:trace contextRef="#ctx0" brushRef="#br0" timeOffset="3167.33">4272 779 505 0,'0'0'0'15,"0"0"34"-15,0 0-34 0,3 9 35 0,6 3-35 16,-9-12 89-16,0 0-89 0,0 12 90 0,0 7-90 0,0-19 77 15,0 0-77-15,-5 24 77 0,1 3-77 0,4-27 58 16,0 0-58-16,0 36 58 0,0 4-58 0,0-40 48 16,0 0-48-16,4 42 48 0,4 10-48 0,-8-52 43 15,0 0-43-15,9 58 44 0,3 5-44 0,-12-63 18 16,0 0-18-16,12 67 18 0,2 5-18 0,-14-72 20 16,0 0-20-16,21 89 20 0,2 14-20 0,-23-103 15 15,0 0-15-15,19 94 16 0,-5-3-16 0,-14-91 1 16,0 0-1-16,12 76 2 0,0-13-2 0,-12-63 4 0,0 0-4 15,6 51 5-15,-1-13-5 0,-5-38 6 0,0 0-6 16,3 27 6-16,1-13-6 0,-4-14 0 0,0 0 0 16,3 16 1-16,3-10-1 0,-6-6 7 0,0 0-7 0,5 6 7 15,2 0-7-15,-7-6 0 0,0 0 0 0,8 4 1 16,1-4-1-16,-9 0 0 0,0 0 0 0,9 0 0 16,3-4 0-16,-12 4 0 0,0 0 0 0,12-6 0 15,2-6 0-15,-14 12 5 0,0 0-5 0,16-18 6 16,-2-4-6-16,-14 22 23 0,0 0-23 0,17-29 24 15,4-12-24-15,-21 41 22 0,0 0-22 0,21-45 22 16,0-9-22-16,-21 54 24 0,0 0-24 0,23-64 25 16,1-3-25-16,-24 67 15 0,0 0-15 0,30-87 15 15,-1-18-15-15,-29 105 28 0,0 0-28 0,26-87 28 16,0 1-28-16,-26 86 36 0,0 0-36 0,25-68 37 16,-4 13-37-16,-21 55 2 0,0 0-2 0,12-39 3 15,-2 20-3-15,-10 19 9 0,0 0-9 0,11-17 10 0,-6 6-10 16,-5 11 0-16,0 0 0 0,5-5 0 0,-1 2 0 0,-4 3 0 15,0 0 0-15,0 0 0 0,3 3 0 0,-3-3-37 16,0 0 37-16,0 2-36 0,0 1 36 0,0-3-176 16,0 0 176-16,0 4-176 0,0-1 176 0,0-3-131 15,0 0 131-15,0 0-130 0,0 4 130 0,0-3-659 16</inkml:trace>
  <inkml:trace contextRef="#ctx0" brushRef="#br0" timeOffset="3782.89">5141 1598 460 0,'0'0'0'0,"0"0"18"16,0 0-18-16,-5 0 18 0,-4-7-18 0,9 7 52 16,0 0-52-16,-7-3 52 0,5-2-52 0,2 5 49 15,0 0-49-15,-3-3 50 0,3-6-50 0,0 9 43 16,0 0-43-16,0-3 43 0,0-6-43 0,0 9 53 15,0 0-53-15,0-3 53 0,0-1-53 0,0 4 49 16,0 0-49-16,0 0 49 0,0 0-49 0,0 0 43 0,0 0-43 16,0 7 43-16,-4 2-43 0,4-9 29 0,0 0-29 0,0 20 29 15,-5 7-29-15,5-27 16 0,0 0-16 0,-3 38 17 16,-3 3-17-16,6-41 18 0,0 0-18 0,-8 47 19 16,1 4-19-16,7-51 33 0,0 0-33 0,-9 51 34 15,0 1-34-15,9-52 1 0,0 0-1 0,-5 46 2 16,-4-7-2-16,9-39 7 0,0 0-7 0,-3 36 7 15,3-8-7-15,0-28 0 0,0 0 0 0,-4 19 0 16,4-2 0-16,0-17-41 0,0 0 41 0,4 7-41 16,-1-11 41-16,-3 4-172 0,0 0 172 0,0-8-172 15,6-8 172-15,-3-8-543 0</inkml:trace>
  <inkml:trace contextRef="#ctx0" brushRef="#br0" timeOffset="4277.72">5035 1639 695 0,'0'0'0'0,"0"0"55"16,0 0-55-16,3 16 55 0,6 11-55 0,-9-27 36 15,0 0-36-15,12 28 36 0,6 3-36 0,-18-31 36 16,0 0-36-16,17 30 36 0,7-2-36 0,-24-28 11 15,0 0-11-15,26 24 11 0,4-4-11 0,-30-20 28 16,0 0-28-16,26 12 28 0,4-5-28 0,-30-7 13 0,0 0-13 16,21-3 13-16,0-9-13 0,-21 12 29 0,0 0-29 15,17-16 29-15,-5-8-29 0,-12 24 11 0,0 0-11 16,12-27 11-16,2-9-11 0,-14 36 5 0,0 0-5 0,6-31 6 16,-3-5-6-16,-3 36 8 0,0 0-8 0,4-34 9 15,-4 1-9-15,0 33 3 0,0 0-3 0,0-27 3 16,0 5-3-16,0 22 2 0,0 0-2 0,0-17 2 15,0 6-2-15,0 11 4 0,0 0-4 0,-4-5 5 16,4 9-5-16,0-4 0 0,0 0 0 0,0 12 1 16,0 12-1-16,0-24 0 0,0 0 0 0,0 27 0 15,0 5 0-15,0-32 0 0,0 0 0 0,0 38 0 16,-3 3 0-16,3-41 0 0,0 0 0 0,-2 43 0 16,2 0 0-16,0-43 0 0,0 0 0 0,2 43 0 15,1 0 0-15,-3-43 1 0,0 0-1 0,4 36 2 0,1 0-2 16,-5-36 1-16,0 0-1 0,7 27 2 0,1 0-2 15,-8-27 1-15,0 0-1 0,9 19 1 0,3-7-1 16,-12-12-57-16,0 0 57 0,11 9-56 0,5-13 56 0,-16 4-136 16,0 0 136-16,13-8-136 0,3-8 136 0,14-8-509 15</inkml:trace>
  <inkml:trace contextRef="#ctx0" brushRef="#br0" timeOffset="4593.85">5791 1477 931 0,'0'0'0'0,"0"0"124"0,0 0-124 0,8 12 125 15,8 7-125-15,-16-19 79 0,0 0-79 0,12 20 80 16,6-1-80-16,-18-19 43 0,0 0-43 0,12 24 43 15,-3 3-43-15,-9-27 8 0,0 0-8 0,1 36 9 16,-1 12-9-16,0-48 34 0,0 0-34 0,-1 47 35 16,-6 7-35-16,7-54 4 0,0 0-4 0,-2 52 5 15,-2 3-5-15,4-55 18 0,0 0-18 0,-3 48 18 16,1-9-18-16,2-39 15 0,0 0-15 0,0 36 15 16,5-9-15-16,-5-27 4 0,0 0-4 0,4 23 4 15,5-11-4-15,-9-12-97 0,0 0 97 0,12-4-96 16,2-8 96-16,15 0-967 0</inkml:trace>
  <inkml:trace contextRef="#ctx0" brushRef="#br0" timeOffset="4923.96">6193 1513 1121 0,'-3'3'0'0,"3"-3"128"0,0 0-128 16,-2 12 129-16,2 9-129 0,0-21 72 0,0 0-72 15,0 15 73-15,2 1-73 0,-2-16 32 0,0 0-32 16,0 23 33-16,3 5-33 0,-3-28 3 0,0 0-3 16,-5 34 4-16,1 6-4 0,4-40 2 0,0 0-2 0,-8 39 2 15,-4 6-2-15,12-45 0 0,0 0 0 0,-9 46 0 16,-5 2 0-16,14-48 5 0,0 0-5 0,-7 39 5 15,-2-3-5-15,9-36 2 0,0 0-2 0,-5 31 3 16,2-4-3-16,3-27-7 0,0 0 7 0,3 19-6 16,-1-7 6-16,-2-12-96 0,0 0 96 0,7 0-96 15,1-12 96-15,-8 12-195 0,0 0 195 0,6-19-194 16,1-13 194-16,7-18-657 0</inkml:trace>
  <inkml:trace contextRef="#ctx0" brushRef="#br0" timeOffset="5164.68">6193 1626 673 0,'0'0'0'0,"0"0"103"16,0 0-103-16,12 13 103 0,9 10-103 0,-21-23 95 16,0 0-95-16,21 20 96 0,2 3-96 0,-23-23 81 15,0 0-81-15,24 24 81 0,2 0-81 0,-26-24 41 16,0 0-41-16,25 24 42 0,-3-6-42 0,-22-18 20 15,0 0-20-15,16 17 20 0,2-1-20 0,-18-16 0 16,0 0 0-16,12 10 0 0,-4-1 0 0,-8-9-115 0,0 0 115 16,6 5-115-16,-6-2 115 0,0-3-155 15,0 0 155-15,0 0-154 0,0 0 154 0,0 0-514 0</inkml:trace>
  <inkml:trace contextRef="#ctx0" brushRef="#br0" timeOffset="5390.07">6439 1559 819 0,'0'0'0'0,"0"0"118"0,0 0-118 0,3 9 118 15,-3 3-118-15,0-12 100 0,0 0-100 0,6 18 101 16,2-1-101-16,-8-17 74 0,0 0-74 0,9 35 74 16,3 9-74-16,-12-44 38 0,0 0-38 0,12 55 38 15,-3 7-38-15,-9-62 27 0,0 0-27 0,9 60 27 16,0 7-27-16,-9-67 25 0,0 0-25 0,5 51 26 15,2-3-26-15,-7-48-40 0,0 0 40 0,1 34-40 0,3-10 40 16,-4-24-181-16,0 0 181 0,-4 4-180 0,-1-13 180 16,0 2-753-16</inkml:trace>
  <inkml:trace contextRef="#ctx0" brushRef="#br0" timeOffset="5689.27">5540 1189 1267 0,'0'0'0'0,"0"0"116"0,0 0-116 0,7 5 116 16,-2 7-116-16,-5-12 110 0,0 0-110 0,4 15 110 16,1 4-110-16,-5-19 69 0,0 0-69 0,0 21 70 15,0-2-70-15,0-19-1 0,0 0 1 0,3 17 0 16,-3-2 0-16,0-15-163 0,0 0 163 0,6 35-1170 16,-12-70 1170-16</inkml:trace>
  <inkml:trace contextRef="#ctx0" brushRef="#br0" timeOffset="21572.16">1197 2748 147 0,'0'0'0'0,"0"0"91"16,0 0-91-16,0 0 91 0,0 0-91 0,0 0 107 15,0 0-107-15,0 0 107 0,0 0-107 0,0 0 99 16,0 0-99-16,0 0 100 0,0 0-100 0,0 0 82 0,0 0-82 16,0 0 83-16,0 0-83 0,0 0 60 0,0 0-60 15,0 0 60-15,-12 17-60 0,12-17 53 0,0 0-53 0,1 15 53 16,6 1-53-16,-7-16 38 0,0 0-38 0,14 19 38 16,4-2-38-16,-18-17 40 0,0 0-40 0,28 15 40 15,1 1-40-15,-29-16 9 0,0 0-9 0,35 8 9 16,3-1-9-16,-38-7 13 0,0 0-13 0,42 0 13 15,9-3-13-15,-51 3 25 0,0 0-25 0,50-4 26 16,6-1-26-16,-56 5 1 0,0 0-1 0,52-7 2 16,2 2-2-16,-54 5 2 0,0 0-2 0,56-3 3 15,-5 3-3-15,-51 0 5 0,0 0-5 0,52 0 6 16,-2 7-6-16,-50-7 0 0,0 0 0 0,54 5 1 16,2 7-1-16,-56-12 6 0,0 0-6 0,51 6 6 15,-1 6-6-15,-50-12 7 0,0 0-7 0,47 12 8 16,-5 0-8-16,-42-12 3 0,0 0-3 0,38 16 3 0,-8 1-3 15,-30-17 6-15,0 0-6 0,31 19 7 0,-1-4-7 16,-30-15 7-16,0 0-7 0,24 12 7 0,-6 0-7 16,-18-12 0-16,0 0 0 0,21 9 1 0,-1-6-1 0,-20-3 3 15,0 0-3-15,18 0 3 0,-1-5-3 0,-17 5-94 16,0 0 94-16,21-12-93 0,-3-7 93 0,-18 19-144 16,0 0 144-16,38-31-736 0,-76 62 736 0</inkml:trace>
  <inkml:trace contextRef="#ctx0" brushRef="#br0" timeOffset="22519.39">4169 2984 1211 0,'0'0'0'0,"0"0"0"0,42 0 0 16,-42 0 48-16,0 0-48 0,29-3 48 0,6-2-48 16,-35 5 54-16,0 0-54 0,38-7 54 0,4 2-54 0,-42 5 15 15,0 0-15-15,42-4 16 0,2 1-16 0,-44 3 0 16,0 0 0-16,41 0 0 0,1-4 0 0,-42 4-1 16,0 0 1-16,44 0 0 0,3 4 0 0,-47-4-2 15,0 0 2-15,47 0-2 0,7 0 2 0,-54 0 0 16,0 0 0-16,56 3 0 0,-2-3 0 0,-54 0-2 15,0 0 2-15,55 4-1 0,5 1 1 0,-60-5-2 16,0 0 2-16,59 3-1 0,0 6 1 0,-59-9 0 16,0 0 0-16,70 7 0 0,10-2 0 0,-80-5 0 15,0 0 0-15,59 3 0 0,-8-3 0 0,-51 0 0 0,0 0 0 16,43 4 0-16,-1-4 0 0,-42 0 0 0,0 0 0 0,35 0 0 16,1 0 0-16,-36 0 2 0,0 0-2 0,32-4 2 15,1 1-2-15,-33 3 0 0,0 0 0 0,30-5 0 16,-1-2 0-16,-29 7 5 0,0 0-5 0,30-9 5 15,-1 1-5-15,-29 8-64 0,0 0 64 0,27-7-63 16,0-5 63-16,-27 12-127 0,0 0 127 0,14-4-126 16,-10 1 126-16,13-2-711 0</inkml:trace>
  <inkml:trace contextRef="#ctx0" brushRef="#br1" timeOffset="37428.18">5345 8691 91 0,'0'0'0'16,"0"0"0"-16,0 0 0 0,0 0-9 0</inkml:trace>
  <inkml:trace contextRef="#ctx0" brushRef="#br1" timeOffset="38538.65">5263 8677 91 0,'0'0'0'0,"0"0"0"16,0 0 0-16,0 0 40 0,0 0-40 0,0 0 40 15,-28 2-40-15,28-2 48 0,0 0-48 0,-14 1 49 16,-2 1-49-16,16-2 53 0,0 0-53 0,-17 2 54 16,-4 1-54-16,21-3 62 0,0 0-62 0,-19 4 62 15,-2-1-62-15,21-3 57 0,0 0-57 0,-21 5 57 16,4-1-57-16,17-4 57 0,0 0-57 0,-21 3 57 16,3 6-57-16,18-9 50 0,0 0-50 0,-19 7 51 0,5 3-51 15,14-10 32-15,0 0-32 0,-17 14 33 0,-1 3-33 16,18-17 24-16,0 0-24 0,-19 15 25 0,2 4-25 15,17-19 9-15,0 0-9 0,-23 19 10 0,-1 5-10 0,24-24 35 16,0 0-35-16,-21 22 35 0,3 4-35 0,18-26 18 16,0 0-18-16,-17 27 18 0,5 2-18 0,12-29 35 15,0 0-35-15,-14 29 36 0,7-1-36 0,7-28 20 16,0 0-20-16,-9 32 20 0,4-3-20 0,5-29 36 16,0 0-36-16,0 30 36 0,0-1-36 0,0-29 12 15,0 0-12-15,0 25 13 0,0-1-13 0,0-24 12 16,0 0-12-16,0 23 13 0,0-1-13 0,0-22 0 15,0 0 0-15,0 24 0 0,5 0 0 0,-5-24 0 0,0 0 0 16,4 26 0-16,4 1 0 0,-8-27 3 0,0 0-3 16,9 26 3-16,0-1-3 0,-9-25 2 0,0 0-2 15,9 26 2-15,3 0-2 0,-12-26 0 0,0 0 0 0,12 20 0 16,-2 1 0-16,-10-21 5 0,0 0-5 0,13 19 5 16,2 0-5-16,-15-19 13 0,0 0-13 0,14 18 14 15,2 3-14-15,-16-21 3 0,0 0-3 0,17 17 4 16,1 5-4-16,-18-22 7 0,0 0-7 0,15 18 8 15,3 0-8-15,-18-18 7 0,0 0-7 0,21 18 8 16,-2-1-8-16,-19-17 7 0,0 0-7 0,24 20 8 16,1-1-8-16,-25-19 15 0,0 0-15 0,26 21 15 15,-4-1-15-15,-22-20 8 0,0 0-8 0,28 19 8 16,-2-4-8-16,-26-15 3 0,0 0-3 0,30 12 4 16,0 0-4-16,-30-12 3 0,0 0-3 0,29 9 3 0,4-2-3 15,-33-7 10-15,0 0-10 0,28 0 10 0,2 0-10 16,-30 0 3-16,0 0-3 0,28-4 4 0,-2-2-4 15,-26 6 6-15,0 0-6 0,24-9 6 0,2-3-6 0,-26 12 7 16,0 0-7-16,23-12 8 0,1 0-8 0,-24 12 3 16,0 0-3-16,25-15 3 0,-2-1-3 0,-23 16 2 15,0 0-2-15,26-17 2 0,2-2-2 0,-28 19 5 16,0 0-5-16,26-22 5 0,-4 1-5 0,-22 21 2 16,0 0-2-16,25-20 2 0,-1-8-2 0,-24 28 1 15,0 0-1-15,19-24 2 0,2-3-2 0,-21 27 25 16,0 0-25-16,19-27 26 0,-1-6-26 0,-18 33 2 15,0 0-2-15,17-34 2 0,-5-4-2 0,-12 38 2 16,0 0-2-16,14-36 3 0,-2 4-3 0,-12 32 2 0,0 0-2 16,9-35 2-16,0 6-2 0,-9 29 0 0,0 0 0 15,7-27 0-15,-2-4 0 0,-5 31 3 0,0 0-3 0,4-24 4 16,-4 0-4-16,0 24 12 0,0 0-12 0,0-24 13 16,0 2-13-16,0 22 1 0,0 0-1 0,-4-24 1 15,-1 0-1-15,5 24 1 0,0 0-1 0,-4-24 1 16,-3-4-1-16,7 28 0 0,0 0 0 0,-5-27 1 15,0-4-1-15,5 31 3 0,0 0-3 0,-9-24 3 16,-1 0-3-16,10 24 1 0,0 0-1 0,-11-24 2 16,-1 5-2-16,12 19 5 0,0 0-5 0,-12-20 5 15,-5 1-5-15,17 19 2 0,0 0-2 0,-21-19 3 16,0 2-3-16,21 17 5 0,0 0-5 0,-21-19 5 16,-2 0-5-16,23 19 7 0,0 0-7 0,-21-17 7 15,-3 2-7-15,24 15 0 0,0 0 0 0,-23-17 1 16,-1 1-1-16,24 16 7 0,0 0-7 0,-23-14 8 0,-1 2-8 15,24 12 13-15,0 0-13 0,-21-12 14 0,-2 0-14 16,23 12 1-16,0 0-1 0,-21-12 1 0,0 0-1 16,21 12 15-16,0 0-15 0,-24-12 16 0,3 2-16 0,21 10 0 15,0 0 0-15,-21-5 0 0,2 0 0 0,19 5-2 16,0 0 2-16,-21 0-1 0,0 2 1 0,21-2 0 16,0 0 0-16,-21 3 0 0,-3 2 0 0,24-5-2 15,0 0 2-15,-23 7-1 0,2 2 1 0,21-9-5 16,0 0 5-16,-24 10-4 0,1 2 4 0,23-12-1 15,0 0 1-15,-17 12 0 0,-2 3 0 0,19-15-2 16,0 0 2-16,-14 12-2 0,-4 4 2 0,18-16-52 0,0 0 52 16,-12 12-52-16,4-5 52 0,8-7-167 0,0 0 167 15,-6 6-167-15,-1 0 167 0,-5 6-878 0</inkml:trace>
  <inkml:trace contextRef="#ctx0" brushRef="#br1" timeOffset="39242.3">5333 8624 191 0,'0'0'0'0,"3"8"0"15,2 8 0-15,-5-16 79 0,0 0-79 0,-1 15 80 16,-3-3-80-16,4-12 72 0,0 0-72 0,-9 16 73 15,-3 4-73-15,12-20 58 0,0 0-58 0,-9 23 58 16,-4 2-58-16,13-25 64 0,0 0-64 0,-13 34 64 16,5 1-64-16,8-35 63 0,0 0-63 0,-9 39 63 15,5 6-63-15,4-45 63 0,0 0-63 0,0 44 63 16,4 6-63-16,-4-50 53 0,0 0-53 0,9 48 53 16,-1 0-53-16,-8-48 45 0,0 0-45 0,13 46 45 15,0 0-45-15,-13-46 29 0,0 0-29 0,13 45 29 16,-5 1-29-16,-8-46 34 0,0 0-34 0,9 41 34 15,-5 2-34-15,-4-43 31 0,0 0-31 0,1 41 31 0,3-3-31 16,-4-38 7-16,0 0-7 0,3 39 8 0,1 2-8 0,-4-41 29 16,0 0-29-16,2 36 29 0,4-3-29 15,-6-33 18-15,0 0-18 0,6 31 19 0,-1-7-19 0,-5-24 10 16,0 0-10-16,7 17 10 0,-4-3-10 0,-3-14 18 16,0 0-18-16,9 6 18 0,0-4-18 0,-9-2 3 15,0 0-3-15,9-8 4 0,-1-8-4 0,-8 16-92 16,0 0 92-16,9-22-92 0,0-4 92 0,-9 26-88 15,0 0 88-15,15-46-852 0,-30 92 852 0</inkml:trace>
  <inkml:trace contextRef="#ctx0" brushRef="#br1" timeOffset="39980.08">5212 8848 147 0,'0'0'0'0,"0"0"0"0,0 0 0 15,0 0-3-15,0 0 3 0,0 0-3 0,0 0 3 16,0 0 50-16,0 0-50 0,0 0 51 0,18-3-51 0,-18 3 62 16,0 0-62-16,14 0 63 0,5 3-63 0,-19-3 79 15,0 0-79-15,21 12 79 0,5 4-79 0,-26-16 52 16,0 0-52-16,26 24 53 0,-2 0-53 0,-24-24 46 15,0 0-46-15,23 24 47 0,-2 0-47 0,-21-24 30 16,0 0-30-16,16 19 30 0,-2-2-30 0,-14-17 38 16,0 0-38-16,12 13 39 0,-3-1-39 0,-9-12 33 0,0 0-33 15,5 7 33-15,-2 2-33 0,-3-9 22 16,0 0-22-16,4 3 22 0,-3 2-22 0,-1-5 41 0,0 0-41 16,4 4 42-16,-4-4-42 0,0 0 13 0,0 0-13 15,-5 3 14-15,1-1-14 0,4-2 22 0,0 0-22 16,-17 3 22-16,-4-3-22 0,21 0 3 0,0 0-3 0,-24 0 4 15,-6-7-4-15,30 7 7 0,0 0-7 0,-26-1 7 16,-6-6-7-16,32 7 3 0,0 0-3 0,-27-4 3 16,0 3-3-16,27 1 2 0,0 0-2 0,-20 0 2 15,-3 1-2-15,23-1 4 0,0 0-4 0,-16 4 5 16,-1-1-5-16,17-3 6 0,0 0-6 0,-12 4 6 16,3-1-6-16,9-3 3 0,0 0-3 0,-5 2 3 15,-2 1-3-15,7-3 6 0,0 0-6 0,-2-3 6 16,-2-2-6-16,4 5 22 0,0 0-22 0,4-9 22 15,1-5-22-15,-5 14 30 0,0 0-30 0,9-20 30 16,0-7-30-16,-9 27 6 0,0 0-6 0,15-31 7 0,-1-5-7 16,-14 36 36-16,0 0-36 0,18-36 36 0,3-4-36 15,-21 40 27-15,0 0-27 0,15-39 27 0,3 3-27 16,-18 36 8-16,0 0-8 0,14-27 9 0,-2 4-9 0,-12 23 12 16,0 0-12-16,8-15 12 0,-1 6-12 0,-7 9-39 15,0 0 39-15,6-5-39 0,-3 3 39 0,-3 2-178 16,0 0 178-16,2 0-178 0,1 2 178 0,1 0-679 15</inkml:trace>
  <inkml:trace contextRef="#ctx0" brushRef="#br1" timeOffset="40699.97">5390 8533 214 0,'0'0'0'0,"0"9"0"15,-3 3 0-15,3-12 6 0,0 0-6 0,-6 7 7 16,6-4-7-16,0-3 84 0,0 0-84 0,-3 5 85 16,-1-5-85-16,4 0 81 0,0 0-81 0,0 0 81 15,-3 4-81-15,3-4 73 0,0 0-73 0,0 0 73 16,0 0-73-16,0 0 69 0,0 0-69 0,-2-4 70 16,2-3-70-16,0 7 54 0,0 0-54 0,0-13 55 15,0-6-55-15,0 19 51 0,0 0-51 0,0-31 51 16,5-9-51-16,-5 40 43 0,0 0-43 0,7-41 43 15,-1-5-43-15,-6 46 28 0,0 0-28 0,8-51 28 16,-2-4-28-16,-6 55 34 0,0 0-34 0,12-62 35 0,0-5-35 16,-12 67 13-16,0 0-13 0,9-65 13 0,3-2-13 15,-12 67 20-15,0 0-20 0,9-73 20 0,3-13-20 16,-12 86 8-16,0 0-8 0,12-72 9 0,-2 5-9 16,-10 67 9-16,0 0-9 0,9-42 10 0,0 14-10 0,-9 28 3 15,0 0-3-15,10-24 4 0,-1 7-4 0,-9 17 6 16,0 0-6-16,9-14 6 0,-1 6-6 0,-8 8 13 15,0 0-13-15,13-9 13 0,1 2-13 0,-14 7 8 16,0 0-8-16,12-5 9 0,5 2-9 0,-17 3 24 16,0 0-24-16,16 0 25 0,1-4-25 0,-17 4 20 15,0 0-20-15,18-1 20 0,4-1-20 0,-22 2 25 0,0 0-25 16,25 2 26-16,1 3-26 0,-26-5 38 16,0 0-38-16,29 3 39 0,5 1-39 0,-34-4 3 0,0 0-3 15,29 5 3-15,4 2-3 0,-33-7 9 0,0 0-9 0,35 8 10 16,-2-3-10-16,-33-5 8 0,0 0-8 15,35 7 9-15,0 2-9 0,-35-9 7 0,0 0-7 0,38 8 8 16,4 3-8-16,-42-11 3 0,0 0-3 0,45 6 4 16,-1 3-4-16,-44-9 12 0,0 0-12 0,43 9 12 15,3-4-12-15,-46-5 3 0,0 0-3 0,42 7 4 16,-2-4-4-16,-40-3 2 0,0 0-2 0,41 3 2 16,-2-1-2-16,-39-2 10 0,0 0-10 0,42 7 11 15,-4 0-11-15,-38-7 22 0,0 0-22 0,42 10 23 16,1 0-23-16,-43-10 7 0,0 0-7 0,39 12 8 15,-1 0-8-15,-38-12 10 0,0 0-10 0,33 11 10 16,0-1-10-16,-33-10 15 0,0 0-15 0,26 10 16 16,-5-5-16-16,-21-5 3 0,0 0-3 0,18 7 4 0,-5-3-4 15,-13-4 12-15,0 0-12 0,13 3 13 0,-1-1-13 16,-12-2-57-16,0 0 57 0,9-4-56 0,-4-1 56 16,-5 5-142-16,0 0 142 0,3-10-141 0,1 0 141 0,-1-9-1040 15</inkml:trace>
  <inkml:trace contextRef="#ctx0" brushRef="#br1" timeOffset="41601.55">5446 9789 561 0,'0'0'0'0,"0"0"0"16,3 0 0-16,-3 0 40 0,0 0-40 0,0 3 41 15,6 6-41-15,-6-9 60 0,0 0-60 0,0 12 60 16,3 7-60-16,-3-19 32 0,0 0-32 0,-3 32 33 16,3 8-33-16,0-40 39 0,0 0-39 0,-4 42 40 0,4 1-40 15,0-43 50-15,0 0-50 0,0 48 50 0,4 4-50 16,-4-52 29-16,0 0-29 0,-4 48 29 0,-1 3-29 16,5-51 28-16,0 0-28 0,-4 46 28 0,-1-3-28 0,5-43 33 15,0 0-33-15,-7 41 34 0,2-1-34 0,5-40 12 16,0 0-12-16,-9 32 12 0,6-4-12 0,3-28 20 15,0 0-20-15,-9 29 20 0,4-7-20 0,5-22 15 16,0 0-15-16,-7 22 15 0,2-3-15 0,5-19 9 16,0 0-9-16,-6 19 10 0,3-5-10 0,3-14 1 15,0 0-1-15,-4 13 1 0,-1-6-1 0,5-7 1 16,0 0-1-16,-3 7 1 0,3-4-1 0,0-3-35 16,0 0 35-16,-6 4-35 0,3-1 35 0,3-3-143 0,0 0 143 15,-9 0-143-15,-6-3 143 0,15 3-141 0,0 0 141 16,-14-2-141-16,-4 0 141 0,-15-1-405 0</inkml:trace>
  <inkml:trace contextRef="#ctx0" brushRef="#br1" timeOffset="41931.75">4873 10726 729 0,'0'0'0'0,"21"-7"0"16,19-7 0-16,-40 14 114 0,0 0-114 0,8-3 115 15,-16 6-115-15,8-3 106 0,0 0-106 0,7 0 107 16,-2-1-107-16,-5 1 79 0,0 0-79 0,16-2 80 16,4-7-80-16,-20 9 28 0,0 0-28 0,27-10 28 15,2-2-28-15,-29 12 29 0,0 0-29 0,39-8 29 16,8-6-29-16,-47 14 37 0,0 0-37 0,47-9 38 0,3 1-38 16,-50 8 2-16,0 0-2 0,47-7 3 0,-2 2-3 15,-45 5 34-15,0 0-34 0,39-4 34 0,-4 8-34 16,-35-4 17-16,0 0-17 0,29 5 17 0,1 2-17 0,-30-7 5 15,0 0-5-15,26 7 6 0,-2 1-6 0,-24-8 4 16,0 0-4-16,21 4 5 0,-7-3-5 0,-14-1 0 16,0 0 0-16,12-1 1 0,-3-3-1 0,-9 4-38 15,0 0 38-15,5-3-37 0,-1-1 37 0,-4 4-183 16,0 0 183-16,-5-8-183 0,-4-8 183 0,-3-8-799 16</inkml:trace>
  <inkml:trace contextRef="#ctx0" brushRef="#br1" timeOffset="42231.95">5327 10561 281 0,'0'0'0'15,"14"0"0"-15,11 0 0 0,-25 0 77 0,0 0-77 0,0 0 78 16,-14 0-78-16,14 0 99 0,0 0-99 0,-12 0 100 16,-1 0-100-16,13 0 92 0,0 0-92 0,-8 4 92 15,-5 1-92-15,13-5 78 0,0 0-78 0,-13 19 78 16,-3 8-78-16,16-27 64 0,0 0-64 0,-14 24 64 15,2 2-64-15,12-26 48 0,0 0-48 0,-16 29 48 16,2 2-48-16,14-31 43 0,0 0-43 0,-16 27 44 16,2 1-44-16,14-28 10 0,0 0-10 0,-12 27 11 15,0-3-11-15,12-24 21 0,0 0-21 0,-10 21 21 16,1-2-21-16,9-19 8 0,0 0-8 0,-7 12 8 0,2-4-8 16,5-8 3-16,0 0-3 0,-4 7 4 0,-1-4-4 15,5-3-64-15,0 0 64 0,5-3-63 0,4-9 63 16,-9 12-183-16,0 0 183 0,12-19-183 0,2-5 183 0,14-15-554 15</inkml:trace>
  <inkml:trace contextRef="#ctx0" brushRef="#br1" timeOffset="42502.21">5502 10548 539 0,'0'0'0'0,"3"5"0"0,-3 2 0 0,0-7 32 0,0 0-32 16,5 5 32-16,2 0-32 0,-7-5 52 0,0 0-52 15,5 3 52-15,4 1-52 0,-9-4 52 0,0 0-52 16,4 7 52-16,-3 1-52 0,-1-8 32 0,0 0-32 0,4 9 32 16,-4 5-32-16,0-14 39 0,0 0-39 0,-5 20 39 15,1 8-39-15,4-28 25 0,0 0-25 0,-9 27 26 16,1 4-26-16,8-31 34 0,0 0-34 0,-9 36 35 16,-3 3-35-16,12-39 48 0,0 0-48 0,-9 33 49 15,0-2-49-15,9-31 27 0,0 0-27 0,-7 24 27 16,2-4-27-16,5-20-31 0,0 0 31 0,-3 19-31 15,3-7 31-15,0-12-106 0,0 0 106 0,0-4-105 16,0-11 105-16,0-2-627 0</inkml:trace>
  <inkml:trace contextRef="#ctx0" brushRef="#br1" timeOffset="43898.02">6252 7421 628 0,'0'0'0'0,"0"0"0"0,0 0 0 16,0 0 103-16,0 0-103 0,0 0 104 0,0 0-104 15,0 0 66-15,0 0-66 0,0 0 66 0,0 0-66 16,0 0 35-16,0 0-35 0,0 0 35 0,21 28-35 0,-21-28 26 16,0 0-26-16,13 19 26 0,4 3-26 0,-17-22 38 15,0 0-38-15,14 20 38 0,3 1-38 0,-17-21 13 16,0 0-13-16,16 19 14 0,1-4-14 0,-17-15 22 16,0 0-22-16,16 12 22 0,3 0-22 0,-19-12 14 15,0 0-14-15,19 7 15 0,2 2-15 0,-21-9 16 16,0 0-16-16,18 8 17 0,3-1-17 0,-21-7 9 15,0 0-9-15,17 9 9 0,-3-3-9 0,-14-6 4 0,0 0-4 16,16 9 4-16,-4 0-4 0,-12-9 31 0,0 0-31 16,10 6 31-16,3 0-31 0,-13-6 4 0,0 0-4 15,8 6 4-15,-1 0-4 0,-7-6 4 0,0 0-4 0,5 6 5 16,-1-2-5-16,-4-4 22 0,0 0-22 0,2 3 22 16,1-1-22-16,-3-2 12 0,0 0-12 0,0 3 13 15,-3 1-13-15,3-4 9 0,0 0-9 0,-6 2 10 16,-2 4-10-16,8-6 10 0,0 0-10 0,-16 4 10 15,-3 4-10-15,19-8 3 0,0 0-3 0,-19 6 4 16,1 0-4-16,18-6 2 0,0 0-2 0,-22 11 2 16,1 1-2-16,21-12 10 0,0 0-10 0,-18 8 10 15,3 1-10-15,15-9 8 0,0 0-8 0,-18 8 8 16,6 3-8-16,12-11 3 0,0 0-3 0,-14 8 4 16,-2-1-4-16,16-7 2 0,0 0-2 0,-14 9 3 15,-1-3-3-15,15-6 0 0,0 0 0 0,-18 9 0 0,1-6 0 16,17-3-1-16,0 0 1 0,-16 4-1 0,2 1 1 15,14-5 0-15,0 0 0 0,-15 0 0 0,1-3 0 16,14 3 0-16,0 0 0 0,-12-4 0 0,3-1 0 0,9 5 0 16,0 0 0-16,-5-9 0 0,1-1 0 0,4 10 8 15,0 0-8-15,0-15 9 0,0-2-9 0,0 17 16 16,0 0-16-16,5-26 17 0,8-1-17 0,-13 27 3 16,0 0-3-16,12-30 4 0,0-6-4 0,-12 36 14 15,0 0-14-15,17-34 15 0,-3 2-15 0,-14 32 22 16,0 0-22-16,12-31 23 0,1 7-23 0,-13 24 3 15,0 0-3-15,5-16 3 0,-2 4-3 0,-3 12-26 0,0 0 26 16,4-8-26-16,-4 6 26 0,0 2-128 0,0 0 128 16,-12 14-128-16,-13 11 128 0,-10 15-956 0</inkml:trace>
  <inkml:trace contextRef="#ctx0" brushRef="#br1" timeOffset="168642.12">7766 8596 292 0,'0'0'0'0,"0"0"0"15,2 4 0-15,-2-4 67 0,0 0-67 0,0 3 68 16,4-1-68-16,-4-2 70 0,0 0-70 0,-4 7 70 16,1-4-70-16,3-3 57 0,0 0-57 0,-2 9 57 15,-2-1-57-15,4-8 56 0,0 0-56 0,-5 11 56 16,2-1-56-16,3-10 55 0,0 0-55 0,-6 10 56 16,3 2-56-16,3-12 61 0,0 0-61 0,-5 12 62 0,1 4-62 15,4-16 57-15,0 0-57 0,-7 13 57 0,6 3-57 16,1-16 57-16,0 0-57 0,-4 26 57 0,4-1-57 15,0-25 45-15,0 0-45 0,0 33 45 0,0 4-45 0,0-37 37 16,0 0-37-16,0 40 37 0,-3 3-37 0,3-43 24 16,0 0-24-16,0 46 25 0,3-2-25 0,-3-44 35 15,0 0-35-15,0 47 35 0,4 1-35 0,-4-48 12 16,0 0-12-16,5 46 13 0,-2-5-13 0,-3-41 20 16,0 0-20-16,4 45 20 0,-3-1-20 0,-1-44 15 15,0 0-15-15,4 40 15 0,-1-1-15 0,-3-39 4 16,0 0-4-16,6 39 5 0,-6 4-5 0,0-43 13 15,0 0-13-15,3 41 14 0,-1-1-14 0,-2-40 8 0,0 0-8 16,3 41 9-16,3-2-9 0,-6-39 15 0,0 0-15 0,7 36 15 16,-4-5-15-16,-3-31 1 0,0 0-1 15,5 29 1-15,-1-3-1 0,-4-26 8 0,0 0-8 0,2 20 9 16,1-4-9-16,-3-16 14 0,0 0-14 0,0 15 15 16,0-1-15-16,0-14 3 0,0 0-3 0,0 10 4 15,-3-1-4-15,3-9 13 0,0 0-13 0,0 5 13 16,0 0-13-16,0-5 3 0,0 0-3 0,0 5 4 15,0-5-4-15,0 0-53 0,0 0 53 0,-2-5-52 16,2-5 52-16,0 10-170 0,0 0 170 0,-4-24-169 16,-1-16 169-16,-2-26-918 0</inkml:trace>
  <inkml:trace contextRef="#ctx0" brushRef="#br1" timeOffset="170068.45">7819 8375 124 0,'0'0'0'0,"12"-3"0"16,5-4 0-16,-17 7 94 0,0 0-94 0,25-5 95 16,1-3-95-16,-26 8 101 0,0 0-101 0,29-7 101 15,6-5-101-15,-35 12 92 0,0 0-92 0,39-12 93 16,2 0-93-16,-41 12 70 0,0 0-70 0,42-12 70 16,0 1-70-16,-42 11 39 0,0 0-39 0,47-8 40 0,-3-4-40 15,-44 12 29-15,0 0-29 0,50-7 29 0,6 2-29 16,-56 5 33-16,0 0-33 0,54-4 33 0,2 1-33 15,-56 3 19-15,0 0-19 0,52 0 20 0,2 3-20 0,-54-3 11 16,0 0-11-16,52 4 11 0,2-1-11 0,-54-3 18 16,0 0-18-16,54 9 19 0,5-4-19 0,-59-5 22 15,0 0-22-15,70 10 23 0,10 2-23 0,-80-12 3 16,0 0-3-16,68 14 4 0,-3 0-4 0,-65-14 7 16,0 0-7-16,48 12 8 0,-11-4-8 0,-37-8 3 15,0 0-3-15,42 4 4 0,3-4-4 0,-45 0 5 16,0 0-5-16,44 0 6 0,3-4-6 0,-47 4 3 15,0 0-3-15,45-5 3 0,-7-2-3 0,-38 7 18 0,0 0-18 16,39-8 18-16,-10-1-18 0,-29 9 3 0,0 0-3 16,30-7 3-16,-4 4-3 0,-26 3 3 0,0 0-3 0,21-5 3 15,-7 5-3-15,-14 0 11 0,0 0-11 0,15 1 11 16,-6 3-11-16,-9-4 3 0,0 0-3 0,9 3 4 16,-2-1-4-16,-7-2 19 0,0 0-19 0,5 7 20 15,-1 0-20-15,-4-7 32 0,0 0-32 0,1 12 33 16,3 5-33-16,-4-17 18 0,0 0-18 0,0 24 18 15,0 7-18-15,0-31 12 0,0 0-12 0,0 30 12 16,0 3-12-16,0-33 35 0,0 0-35 0,0 39 35 16,0 4-35-16,0-43 10 0,0 0-10 0,0 46 10 15,3-3-10-15,-3-43 20 0,0 0-20 0,0 48 20 16,5 4-20-16,-5-52 15 0,0 0-15 0,4 58 15 16,-2 5-15-16,-2-63 1 0,0 0-1 0,3 79 2 0,1 12-2 15,-4-91 9-15,0 0-9 0,0 84 10 0,0 0-10 16,0-84 0-16,0 0 0 0,0 79 1 0,0-2-1 15,0-77 3-15,0 0-3 0,1 73 3 0,3-2-3 0,-4-71 11 16,0 0-11-16,3 66 11 0,1 0-11 16,-4-66 1-16,0 0-1 0,0 53 1 0,2-12-1 0,-2-41 3 15,0 0-3-15,3 39 4 0,-3-5-4 0,0-34 2 16,0 0-2-16,0 31 2 0,4-3-2 0,-4-28 1 16,0 0-1-16,1 20 2 0,3-1-2 0,-4-19 4 15,0 0-4-15,3 15 4 0,-3-4-4 0,0-11 20 16,0 0-20-16,2 7 20 0,-2-4-20 0,0-3 3 15,0 0-3-15,0 0 3 0,-2 3-3 0,2-3 3 16,0 0-3-16,-7 0 3 0,-1-3-3 0,8 3 35 0,0 0-35 16,-13 0 36-16,-1-3-36 0,14 3-1 0,0 0 1 15,-17-2-1-15,0 2 1 0,17 0 0 0,0 0 0 16,-25 0 0-16,-1 0 0 0,26 0 3 0,0 0-3 0,-33 0 3 16,-7 0-3-16,40 0 0 0,0 0 0 0,-40 0 0 15,-4 0 0-15,44 0 2 0,0 0-2 0,-45 2 2 16,-4 1-2-16,49-3 5 0,0 0-5 0,-42 0 5 15,1 3-5-15,41-3 0 0,0 0 0 0,-44 6 1 16,-3 0-1-16,47-6 0 0,0 0 0 0,-45 4 1 16,-2-1-1-16,47-3 2 0,0 0-2 0,-47 2 2 15,0 1-2-15,47-3 1 0,0 0-1 0,-51 0 2 16,4-3-2-16,47 3 4 0,0 0-4 0,-42 0 5 16,4 3-5-16,38-3 12 0,0 0-12 0,-42 2 13 15,0 3-13-15,42-5 3 0,0 0-3 0,-40 5 4 16,2-5-4-16,38 0 3 0,0 0-3 0,-38 0 3 0,-4 0-3 15,42 0 10-15,0 0-10 0,-45 0 11 0,1-3-11 16,44 3 3-16,0 0-3 0,-38-3 4 0,-1-3-4 16,39 6 6-16,0 0-6 0,-36-3 6 0,4-2-6 0,32 5 0 15,0 0 0-15,-36-4 0 0,4 1 0 0,32 3-2 16,0 0 2-16,-38-7-2 0,0 2 2 0,38 5 0 16,0 0 0-16,-39-7 0 0,1 2 0 0,38 5 0 15,0 0 0-15,-40-7 0 0,3 2 0 0,37 5 0 16,0 0 0-16,-36-9 0 0,1 3 0 0,35 6-2 15,0 0 2-15,-33-7-2 0,7 2 2 0,26 5-2 16,0 0 2-16,-25-6-1 0,5 5 1 0,20 1 0 0,0 0 0 16,-21 1 0-16,1 5 0 0,20-6-4 0,0 0 4 15,-15 3-4-15,1 2 4 0,14-5-49 0,0 0 49 16,-12 4-48-16,3-1 48 0,9-3-172 0,0 0 172 0,-4 3-172 16,-1-1 172-16,-4 5-1011 0</inkml:trace>
  <inkml:trace contextRef="#ctx0" brushRef="#br1" timeOffset="170744.11">8608 9943 561 0,'0'0'0'0,"0"0"0"15,-4-3 0-15,4 3 46 0,0 0-46 0,0 0 46 16,0 0-46-16,0 0 61 0,0 0-61 0,0 0 61 15,4 3-61-15,-4-3 50 0,0 0-50 0,0 3 51 16,0 3-51-16,0-6 54 0,0 0-54 0,0 10 55 16,0 5-55-16,0-15 49 0,0 0-49 0,-4 24 49 15,3 7-49-15,1-31 44 0,0 0-44 0,-4 38 44 16,1 5-44-16,3-43 42 0,0 0-42 0,-4 49 42 16,-1 6-42-16,5-55 40 0,0 0-40 0,-5 60 40 15,1-2-40-15,4-58 40 0,0 0-40 0,-3 60 40 16,1-3-40-16,2-57 40 0,0 0-40 0,-4 58 40 0,4 2-40 15,0-60 40-15,0 0-40 0,-5 67 40 0,2 5-40 16,3-72 26-16,0 0-26 0,-4 49 26 0,-1-13-26 16,5-36 27-16,0 0-27 0,0 31 27 0,0-8-27 0,0-23 22 15,0 0-22-15,2 20 23 0,5-4-23 0,-7-16 4 16,0 0-4-16,3 12 5 0,2-4-5 0,-5-8 15 16,0 0-15-16,6 7 15 0,1-5-15 0,-7-2-4 15,0 0 4-15,5-2-4 0,2-3 4 0,-7 5-101 16,0 0 101-16,5-5-100 0,-5-4 100 0,0 9-150 15,0 0 150-15,0-8-150 0,0-3 150 0,4-8-845 16</inkml:trace>
  <inkml:trace contextRef="#ctx0" brushRef="#br1" timeOffset="171195.29">7954 11057 561 0,'0'0'0'0,"9"-9"0"16,12-1 0-16,-21 10 79 0,0 0-79 0,5-5 80 15,-1-2-80-15,-4 7 124 0,0 0-124 0,5-9 125 16,-1 1-125-16,-4 8 84 0,0 0-84 0,12-11 84 15,3-2-84-15,-15 13 63 0,0 0-63 0,23-12 63 0,7 0-63 16,-30 12 48-16,0 0-48 0,29-7 49 0,4-4-49 16,-33 11 13-16,0 0-13 0,39-5 13 0,4 5-13 15,-43 0 22-15,0 0-22 0,47 0 22 0,9 0-22 16,-56 0 32-16,0 0-32 0,54 5 33 0,2 2-33 0,-56-7 4 16,0 0-4-16,54 9 5 0,-4-1-5 0,-50-8 18 15,0 0-18-15,49 11 18 0,0 1-18 0,-49-12 3 16,0 0-3-16,43 7 4 0,3 1-4 0,-46-8 7 15,0 0-7-15,43 5 7 0,-1-3-7 0,-42-2 7 16,0 0-7-16,38 2 8 0,-3-4-8 0,-35 2 7 16,0 0-7-16,30-2 8 0,-9 1-8 0,-21 1 8 15,0 0-8-15,15-4 8 0,-1-3-8 0,-14 7-40 0,0 0 40 16,9-5-39-16,-5 2 39 0,-4 3-156 0,0 0 156 16,-7-5-155-16,-6-2 155 0,-4-5-814 0</inkml:trace>
  <inkml:trace contextRef="#ctx0" brushRef="#br1" timeOffset="171645.27">7930 11254 1043 0,'0'0'0'0,"19"-11"0"0,11-6 0 0,-30 17 97 16,0 0-97-16,0 0 98 0,-12 12-98 0,12-12 56 15,0 0-56-15,-7 5 57 0,1 0-57 0,6-5 12 16,0 0-12-16,4-1 13 0,8-4-13 0,-12 5 0 16,0 0 0-16,14-12 1 0,10-4-1 0,-24 16-1 0,0 0 1 15,23-20-1-15,7-3 1 0,-30 23-2 0,0 0 2 16,29-24-1-16,1 0 1 0,-30 24-1 0,0 0 1 16,30-25-1-16,-1-1 1 0,-29 26-1 0,0 0 1 15,30-22-1-15,-6 5 1 0,-24 17 0 0,0 0 0 16,26-19 0-16,-5 5 0 0,-21 14 0 0,0 0 0 0,18-10 0 15,-4-2 0-15,-14 12-28 0,0 0 28 0,12-9-28 16,-3 6 28-16,-9 3-149 0,0 0 149 0,6-5-149 16,0 3 149-16,2-3-664 0</inkml:trace>
  <inkml:trace contextRef="#ctx0" brushRef="#br1" timeOffset="171899.59">8472 11214 807 0,'0'0'0'0,"-9"-12"0"0,-3-3 0 0,12 15 112 16,0 0-112-16,3 0 112 0,11 7-112 16,-14-7 81-16,0 0-81 0,18 1 82 0,6-1-82 0,-24 0 69 15,0 0-69-15,25-8 69 0,1-4-69 0,-26 12 46 16,0 0-46-16,26-19 47 0,3-2-47 0,-29 21 29 15,0 0-29-15,27-24 29 0,2-3-29 0,-29 27-1 16,0 0 1-16,30-24 0 0,-1-2 0 0,-29 26-126 16,0 0 126-16,25-22-126 0,-4 0 126 0,22-23-831 15</inkml:trace>
  <inkml:trace contextRef="#ctx0" brushRef="#br1" timeOffset="175622.98">6855 7725 270 0,'0'0'0'0,"5"5"0"16,8 3 0-16,-13-8 37 0,0 0-37 0,7 2 37 15,-2 1-37-15,-5-3 45 0,0 0-45 0,3 4 46 16,-3-4-46-16,0 0 71 0,0 0-71 0,0 0 71 16,0 3-71-16,0-3 67 0,0 0-67 0,0 4 68 0,2 1-68 15,-2-5 54-15,0 0-54 0,7 3 55 16,5-3-55-16,-12 0 41 0,0 0-41 0,14 2 41 0,7 0-41 15,-21-2 46-15,0 0-46 0,24 0 47 0,8-4-47 0,-32 4 46 16,0 0-46-16,29 0 47 0,5-3-47 16,-34 3 29-16,0 0-29 0,34 0 29 0,-1 0-29 0,-33 0 34 15,0 0-34-15,30 0 35 0,0 0-35 0,-30 0 32 16,0 0-32-16,26 0 32 0,0 0-32 0,-26 0 21 16,0 0-21-16,26 3 21 0,-2 2-21 0,-24-5 18 15,0 0-18-15,25 7 19 0,-4 2-19 0,-21-9 10 16,0 0-10-16,22 10 10 0,3 4-10 0,-25-14 34 15,0 0-34-15,26 10 35 0,-2-1-35 0,-24-9 9 0,0 0-9 16,26 5 10-16,1-2-10 0,-27-3 2 0,0 0-2 16,24 2 2-16,-3 0-2 0,-21-2 30 0,0 0-30 15,23 0 30-15,-3 0-30 0,-20 0 15 0,0 0-15 0,18 3 16 16,-2 0-16-16,-16-3 11 0,0 0-11 0,13 2 11 16,0 2-11-16,-13-4 11 0,0 0-11 0,12 3 11 15,-3-3-11-15,-9 0 24 0,0 0-24 0,8 3 25 16,1-3-25-16,-9 0 2 0,0 0-2 0,9 0 2 15,-1 0-2-15,-8 0 12 0,0 0-12 0,6 2 13 16,1 0-13-16,-7-2 4 0,0 0-4 0,8 5 4 16,1 0-4-16,-9-5 2 0,0 0-2 0,5 10 3 15,6-3-3-15,-11-7 1 0,0 0-1 0,5 12 2 16,4 2-2-16,-9-14 1 0,0 0-1 0,8 14 1 16,-2-1-1-16,-6-13 0 0,0 0 0 0,7 12 0 15,1 0 0-15,-8-12 0 0,0 0 0 0,6 11 1 16,0-3-1-16,-6-8 2 0,0 0-2 0,9 9 3 0,-4-2-3 15,-5-7 2-15,0 0-2 0,7 6 2 0,-1 0-2 0,-6-6 10 16,0 0-10-16,3 5 11 0,2 0-11 0,-5-5 3 16,0 0-3-16,4 5 4 0,-1-5-4 0,-3 0 0 15,0 0 0-15,6 3 1 0,-1-3-1 0,-5 0 5 16,0 0-5-16,7 0 6 0,-2-3-6 0,-5 3 0 16,0 0 0-16,3 0 1 0,-1-3-1 0,-2 3 7 15,0 0-7-15,4-2 7 0,-1 2-7 0,-3 0 8 16,0 0-8-16,0 0 8 0,4 2-8 0,-4-2 0 15,0 0 0-15,0 3 1 0,0 4-1 0,0-7 0 16,0 0 0-16,0 12 1 0,1 5-1 0,-1-17 3 0,0 0-3 16,0 21 3-16,0 4-3 0,0-25 1 0,0 0-1 15,0 28 2-15,0-3-2 0,0-25 1 0,0 0-1 0,0 26 2 16,0-7-2-16,0-19 1 0,0 0-1 0,0 17 1 16,4-2-1-16,-4-15 0 0,0 0 0 0,0 16 0 15,3-8 0-15,-3-8 2 0,0 0-2 0,0 9 2 16,2-2-2-16,-2-7 2 0,0 0-2 0,4 5 2 15,-4 2-2-15,0-7 1 0,0 0-1 0,0 3 2 16,0-3-2-16,0 0 5 0,0 0-5 0,0 4 5 16,3 1-5-16,-3-5 2 0,0 0-2 0,0 5 2 15,5 5-2-15,-5-10 5 0,0 0-5 0,4 9 5 16,-1 1-5-16,-3-10 7 0,0 0-7 0,2 10 7 16,1 1-7-16,-3-11 0 0,0 0 0 0,4 12 1 15,-4-6-1-15,0-6 0 0,0 0 0 0,2 9 1 16,-2-4-1-16,0-5-115 0,0 0 115 0,0 4-114 0,0-4 114 15,0 0-115-15,0 0 115 0,0 3-1013 0,0-6 1013 0</inkml:trace>
  <inkml:trace contextRef="#ctx0" brushRef="#br1" timeOffset="182349.11">8272 8908 158 0,'0'0'0'0,"0"0"0"0,5-3 0 0,-5 3-1 15,0 0 1-15,0 0 0 0,0 0 0 0,0 0-1 16,0 0 1-16,0 0 0 0,0-2 0 0,0 2 5 16,0 0-5-16,0 0 5 0,3-3-5 0,-3 3 43 0,0 0-43 15,0 0 43-15,5-4-43 0,-5 4 59 16,0 0-59-16,0 0 60 0,0 0-60 0,0 0 56 0,0 0-56 16,0 7 56-16,0 2-56 0,0-9 52 0,0 0-52 0,4 15 52 15,-2 6-52-15,-2-21 44 0,0 0-44 0,7 24 44 16,-2 3-44-16,-5-27 53 0,0 0-53 0,7 26 53 15,-2-1-53-15,-5-25 37 0,0 0-37 0,5 24 37 16,2 2-37-16,-7-26 40 0,0 0-40 0,9 17 41 16,-4 2-41-16,-5-19 17 0,0 0-17 0,9 12 17 15,0-3-17-15,-9-9 12 0,0 0-12 0,10 3 13 16,4-6-13-16,-14 3 17 0,0 0-17 0,9-5 17 16,3-7-17-16,-12 12 14 0,0 0-14 0,12-19 15 15,-1-2-15-15,-11 21 4 0,0 0-4 0,10-24 4 16,4 0-4-16,-14 24 13 0,0 0-13 0,9-26 14 15,3-1-14-15,-12 27 3 0,0 0-3 0,12-26 4 0,0 1-4 16,-12 25 6-16,0 0-6 0,14-24 7 0,4 3-7 16,-18 21 13-16,0 0-13 0,15-19 14 0,-1 2-14 15,-14 17 23-15,0 0-23 0,12-14 24 0,1 6-24 0,-13 8 22 16,0 0-22-16,12-9 22 0,2 6-22 0,-14 3 9 16,0 0-9-16,8 0 9 0,5 3-9 0,-13-3 10 15,0 0-10-15,8 5 11 0,1 4-11 0,-9-9 24 16,0 0-24-16,4 14 25 0,1 6-25 0,-5-20 19 15,0 0-19-15,3 24 20 0,-3 7-20 0,0-31 40 16,0 0-40-16,-3 34 40 0,-1 4-40 0,4-38 22 16,0 0-22-16,-1 34 22 0,-6 1-22 0,7-35 28 0,0 0-28 15,-6 32 28-15,1-3-28 0,5-29 43 0,0 0-43 16,-3 26 44-16,-3-5-44 0,6-21 8 0,0 0-8 16,-1 18 9-16,1-4-9 0,0-14 22 0,0 0-22 0,1 10 22 15,5-5-22-15,-6-5-125 0,0 0 125 0,5-5-124 16,4-7 124-16,6-3-987 0</inkml:trace>
  <inkml:trace contextRef="#ctx0" brushRef="#br1" timeOffset="185787.62">9118 8245 449 0,'0'0'0'0,"2"-3"0"15,3-4 0-15,-5 7 51 0,0 0-51 0,4-7 51 16,1 2-51-16,-5 5 40 0,0 0-40 0,3-12 40 16,-1 0-40-16,-2 12 34 0,0 0-34 0,4-12 34 15,-1-7-34-15,-3 19 24 0,0 0-24 0,5-19 25 16,-1-3-25-16,-4 22 39 0,0 0-39 0,5-22 40 15,2-2-40-15,-7 24 44 0,0 0-44 0,5-28 44 16,-1 4-44-16,-4 24 28 0,0 0-28 0,1-27 28 16,3 0-28-16,-4 27 26 0,0 0-26 0,0-31 26 15,0 2-26-15,0 29 24 0,0 0-24 0,0-31 25 16,3 0-25-16,-3 31 23 0,0 0-23 0,0-33 24 16,4-1-24-16,-4 34 15 0,0 0-15 0,5-36 16 0,-3 0-16 15,-2 36 18-15,0 0-18 0,10-37 19 0,-1 1-19 16,-9 36 15-16,0 0-15 0,9-40 15 0,-1 1-15 0,-8 39 34 15,0 0-34-15,9-36 35 0,-5-2-35 0,-4 38 0 16,0 0 0-16,5-32 0 0,-2-3 0 0,-3 35 3 16,0 0-3-16,4-32 3 0,1-4-3 0,-5 36 6 15,0 0-6-15,9-40 7 0,-4 1-7 0,-5 39 3 16,0 0-3-16,10-38 3 0,4-1-3 0,-14 39 5 16,0 0-5-16,9-33 6 0,0-1-6 0,-9 34 13 15,0 0-13-15,3-27 13 0,-3 4-13 0,0 23 3 0,0 0-3 16,0-17 4-16,0 7-4 0,0 10 7 0,0 0-7 15,-3-7 7-15,3 4-7 0,0 3 7 0,0 0-7 16,0 0 8-16,0 0-8 0,0 0-35 0,0 0 35 0,0 0-34 16,0 3 34-16,0-3-171 0,0 0 171 15,-4 5-171-15,3 2 171 0,-3 2-627 0</inkml:trace>
  <inkml:trace contextRef="#ctx0" brushRef="#br1" timeOffset="186656.47">9003 8117 225 0,'0'0'0'16,"9"-9"0"-16,7-3 0 0,-16 12 83 0,0 0-83 15,3 0 83-15,2 0-83 0,-5 0 75 0,0 0-75 0,0 9 75 16,0-1-75-16,0-8 65 0,0 0-65 0,4 14 65 16,-2 3-65-16,-2-17 42 0,0 0-42 0,7 19 43 15,-2 2-43-15,-5-21 30 0,0 0-30 0,8 20 30 16,1 2-30-16,-9-22 23 0,0 0-23 0,9 19 24 15,0 2-24-15,-9-21 15 0,0 0-15 0,7 15 16 16,-2 2-16-16,-5-17 10 0,0 0-10 0,3 14 11 16,1-2-11-16,-4-12 10 0,0 0-10 0,5 10 10 15,-5-3-10-15,0-7 3 0,0 0-3 0,3 5 4 16,1-1-4-16,-4-4 6 0,0 0-6 0,5-2 6 16,-1-1-6-16,-4 3 7 0,0 0-7 0,5-11 7 0,0-2-7 15,-5 13 14-15,0 0-14 0,7-16 15 0,-2-3-15 16,-5 19 3-16,0 0-3 0,7-20 4 0,2-2-4 15,-9 22 2-15,0 0-2 0,10-21 3 0,6 2-3 16,-16 19 0-16,0 0 0 0,12-17 0 0,2-2 0 0,-14 19 1 16,0 0-1-16,12-12 1 0,1 0-1 0,-13 12 3 15,0 0-3-15,8-12 4 0,1 5-4 0,-9 7 6 16,0 0-6-16,9-5 7 0,-4 2-7 0,-5 3 23 16,0 0-23-16,3-4 24 0,1 3-24 0,-4 1 30 15,0 0-30-15,0 0 30 0,3 0-30 0,-3 0 20 16,0 0-20-16,0 0 20 0,0 0-20 0,0 0 29 15,0 0-29-15,0 0 29 0,0 0-29 0,0 0 6 0,0 0-6 16,0 0 7-16,-3-4-7 0,3 4 27 0,0 0-27 16,0-3 27-16,-4-4-27 0,4 7 6 0,0 0-6 15,-3-5 6-15,1-2-6 0,2 7 25 0,0 0-25 0,-7-5 26 16,2-2-26-16,5 7 30 0,0 0-30 0,-9-5 30 16,-3 1-30-16,12 4 6 0,0 0-6 0,-12-5 7 15,-2 2-7-15,14 3 36 0,0 0-36 0,-16-4 36 16,-1 1-36-16,17 3 40 0,0 0-40 0,-21-5 41 15,4 3-41-15,17 2 3 0,0 0-3 0,-18 0 4 16,3 2-4-16,15-2-12 0,0 0 12 0,-14 5-12 16,1-2 12-16,13-3-136 0,0 0 136 0,-29 9-983 15,58-18 983-15</inkml:trace>
  <inkml:trace contextRef="#ctx0" brushRef="#br1" timeOffset="192123.16">9704 7478 259 0,'0'0'0'0,"7"-2"0"0,5-3 0 0,-12 5-3 0,0 0 3 15,8 0-2-15,-6 0 2 0,-2 0-4 0,0 0 4 16,0 5-3-16,-2 5 3 0,2-10 7 0,0 0-7 16,-7 14 7-16,-1 5-7 0,8-19 37 0,0 0-37 0,-9 27 37 15,-7 9-37-15,16-36 42 0,0 0-42 0,-10 35 42 16,1 1-42-16,9-36 41 0,0 0-41 0,-7 34 41 16,2 2-41-16,5-36 27 0,0 0-27 0,-3 32 27 15,-1-1-27-15,4-31 27 0,0 0-27 0,-2 28 27 16,2-4-27-16,0-24 14 0,0 0-14 0,-3 20 15 15,3-3-15-15,0-17 28 0,0 0-28 0,-4 12 28 16,3-3-28-16,1-9 6 0,0 0-6 0,0 8 6 16,0-4-6-16,0-4 10 0,0 0-10 0,0 0 10 15,0 0-10-15,0 0-4 0,0 0 4 0,0-4-3 16,-4-2 3-16,4 6-56 0,0 0 56 0,0-6-56 0,-3 0 56 16,3 6-41-16,0 0 41 0,-2-6-40 0,2 1 40 15,0 5-48-15,0 0 48 0,0-5-47 0,0 3 47 16,0 2-43-16,0 0 43 0,2-8-42 0,1 1 42 0,-3 7-11 15,0 0 11-15,9-9-10 0,-2-6 10 16,-7 15-1-16,0 0 1 0,10-12 0 0,6-7 0 0,-16 19 51 16,0 0-51-16,12-17 52 0,6-2-52 0,-18 19 80 15,0 0-80-15,20-20 81 0,0 1-81 0,-20 19 85 16,0 0-85-16,21-21 85 0,3 2-85 0,-24 19 77 16,0 0-77-16,21-18 77 0,1 0-77 0,-22 18 58 15,0 0-58-15,20-15 58 0,-1 3-58 0,-19 12 41 16,0 0-41-16,15-12 42 0,-6 5-42 0,-9 7 52 15,0 0-52-15,9-8 52 0,-6 4-52 0,-3 4 36 0,0 0-36 16,4-3 37-16,-2 1-37 0,-2 2 9 0,0 0-9 16,0 0 10-16,0 5-10 0,0-5 7 0,0 0-7 15,-2 5 8-15,0 2-8 0,2-7-2 0,0 0 2 0,-5 7-1 16,0 2 1-16,5-9-12 0,0 0 12 0,-7 12-12 16,-2 0 12-16,9-12-10 0,0 0 10 0,-14 12-9 15,-7 3 9-15,21-15-35 0,0 0 35 0,-16 12-34 16,6-3 34-16,10-9-17 0,0 0 17 0,-10 6-17 15,4 0 17-15,6-6-29 0,0 0 29 0,-5 6-29 16,5-2 29-16,0-4 18 0,0 0-18 0,5 5 19 16,2 2-19-16,-7-7 43 0,0 0-43 0,14 12 44 15,7 5-44-15,-21-17 38 0,0 0-38 0,23 22 39 16,5 2-39-16,-28-24 41 0,0 0-41 0,26 31 42 16,0 2-42-16,-26-33 34 0,0 0-34 0,24 34 35 15,-3 2-35-15,-21-36 15 0,0 0-15 0,18 27 15 16,-6-5-15-16,-12-22-6 0,0 0 6 0,9 21-5 0,-4-7 5 15,-5-14-123-15,0 0 123 0,3 10-122 0,-1-3 122 16,5 10-841-16</inkml:trace>
  <inkml:trace contextRef="#ctx0" brushRef="#br1" timeOffset="194194.69">4174 7786 203 0,'0'0'0'0,"4"7"0"16,-1 5 0-16,-3-12 35 0,0 0-35 0,4 3 36 15,-8-6-36-15,4 3 36 0,0 0-36 0,0 0 36 16,0 0-36-16,0 0 51 0,0 0-51 0,0 0 52 16,0 0-52-16,0 0 28 0,0 0-28 0,0 3 28 15,0 3-28-15,0-6 35 0,0 0-35 0,4 8 35 16,-3 4-35-16,-1-12 14 0,0 0-14 0,0 22 15 15,4 8-15-15,-4-30 29 0,0 0-29 0,3 30 29 16,-1 5-29-16,-2-35 36 0,0 0-36 0,0 36 37 0,0 3-37 16,0-39 42-16,0 0-42 0,0 34 43 0,0 2-43 15,0-36 40-15,0 0-40 0,0 36 41 0,3 4-41 16,-3-40 27-16,0 0-27 0,0 32 27 0,4-1-27 0,-4-31 10 16,0 0-10-16,2 33 10 0,5-3-10 0,-7-30 19 15,0 0-19-15,5 28 20 0,-2-4-20 0,-3-24 22 16,0 0-22-16,4 19 22 0,1-4-22 0,-5-15 14 15,0 0-14-15,4 12 15 0,-4-3-15 0,0-9 18 16,0 0-18-16,5 6 18 0,-2-2-18 0,-3-4 15 16,0 0-15-16,2 2 15 0,2-2-15 0,-4 0 4 15,0 0-4-15,0-4 5 0,0-1-5 0,0 5-17 0,0 0 17 16,0-7-17-16,0-1 17 0,0 8-164 0,0 0 164 16,-6-9-164-16,-1 0 164 0,-3-6-499 0</inkml:trace>
  <inkml:trace contextRef="#ctx0" brushRef="#br1" timeOffset="194584.66">4009 8329 460 0,'0'0'0'0,"19"0"0"16,16 4 0-16,-35-4 69 0,0 0-69 0,-4 3 69 16,-17 2-69-16,21-5 55 0,0 0-55 0,-14 0 56 15,-3 4-56-15,17-4 39 0,0 0-39 0,-12 0 39 16,3 1-39-16,9-1 21 0,0 0-21 0,-9 2 21 15,6 0-21-15,3-2 26 0,0 0-26 0,3-4 26 16,6-1-26-16,-9 5 33 0,0 0-33 0,14-7 33 0,5-3-33 16,-19 10 6-16,0 0-6 0,17-7 6 0,4-1-6 15,-21 8 28-15,0 0-28 0,20-7 28 0,4 0-28 16,-24 7 19-16,0 0-19 0,24-2 20 0,2-1-20 0,-26 3 25 16,0 0-25-16,27 0 26 0,6 0-26 0,-33 0 14 15,0 0-14-15,31 3 15 0,6 6-15 0,-37-9 35 16,0 0-35-16,34 5 36 0,3 5-36 0,-37-10 18 15,0 0-18-15,31 7 19 0,-1 3-19 0,-30-10 18 16,0 0-18-16,24 11 19 0,-1-6-19 0,-23-5 27 16,0 0-27-16,21 7 27 0,-9-4-27 0,-12-3 12 15,0 0-12-15,12 0 13 0,-3-3-13 0,-9 3 10 0,0 0-10 16,4-4 11-16,-3-3-11 0,-1 7-44 0,0 0 44 16,-5-10-43-16,-4-5 43 0,9 15-168 0,0 0 168 15,-8-16-167-15,-5 1 167 0,-11-16-616 0</inkml:trace>
  <inkml:trace contextRef="#ctx0" brushRef="#br1" timeOffset="195035.26">3841 7779 191 0,'0'0'0'0,"9"-1"0"0,3-8 0 0,-12 9 107 15,0 0-107-15,14-3 108 0,4-1-108 0,-18 4 95 16,0 0-95-16,24 0 96 0,6 4-96 0,-30-4 71 15,0 0-71-15,29 3 71 0,6 2-71 0,-35-5 47 16,0 0-47-16,30 4 48 0,3-3-48 0,-33-1 22 16,0 0-22-16,31 7 22 0,2-3-22 0,-33-4 18 15,0 0-18-15,33 5 18 0,-1 2-18 0,-32-7 34 0,0 0-34 16,33 3 34-16,0-3-34 0,-33 0 35 0,0 0-35 16,31 0 35-16,-1 0-35 0,-30 0 22 0,0 0-22 15,28-3 23-15,-2-4-23 0,-26 7 29 0,0 0-29 0,26-5 29 16,-2-2-29-16,-24 7 13 0,0 0-13 0,21-5 13 15,-3-4-13-15,-18 9 19 0,0 0-19 0,14-7 20 16,1 4-20-16,-15 3-40 0,0 0 40 0,13-5-40 16,-5 5 40-16,-8 0-115 0,0 0 115 0,18 1-114 15,-1 3 114-15,18 1-595 0</inkml:trace>
  <inkml:trace contextRef="#ctx0" brushRef="#br1" timeOffset="195845.18">4895 8065 135 0,'0'0'0'0,"-5"4"0"15,-4-2 0-15,9-2 68 0,0 0-68 0,-7 0 68 16,6 0-68-16,1 0 67 0,0 0-67 0,0 0 68 15,-4-2-68-15,4 2 49 0,0 0-49 0,-3 0 50 16,1 0-50-16,2 0 40 0,0 0-40 0,-9 3 40 16,-3 2-40-16,12-5 17 0,0 0-17 0,-17 4 17 15,-4-1-17-15,21-3 12 0,0 0-12 0,-21 5 13 0,0-1-13 16,21-4 34-16,0 0-34 0,-24 5 34 0,4-2-34 16,20-3 4-16,0 0-4 0,-19 7 5 0,5-3-5 0,14-4 17 15,0 0-17-15,-12 8 17 0,3 1-17 0,9-9 9 16,0 0-9-16,-8 12 9 0,4 3-9 0,4-15 9 15,0 0-9-15,0 16 9 0,4 1-9 0,-4-17 8 16,0 0-8-16,8 19 8 0,10-1-8 0,-18-18 8 16,0 0-8-16,12 18 8 0,5-5-8 0,-17-13 3 15,0 0-3-15,18 16 4 0,3-3-4 0,-21-13 6 16,0 0-6-16,15 12 6 0,3 0-6 0,-18-12 3 0,0 0-3 16,12 12 3-16,-2 0-3 0,-10-12 10 0,0 0-10 15,11 12 11-15,-6 2-11 0,-5-14 39 0,0 0-39 16,4 15 39-16,-8 6-39 0,4-21 46 0,0 0-46 0,-9 22 47 15,-6 4-47-15,15-26 41 0,0 0-41 0,-18 26 42 16,-8 1-42-16,26-27 58 0,0 0-58 0,-26 24 58 16,-4 0-58-16,30-24 72 0,0 0-72 0,-29 14 73 15,-4 0-73-15,33-14 43 0,0 0-43 0,-30 3 43 16,1-3-43-16,29 0 32 0,0 0-32 0,-23-3 33 16,4-6-33-16,19 9-62 0,0 0 62 0,-6-7-61 15,6 0 61-15,0 7-85 0,0 0 85 0,-5-13-899 16,10 26 899-16</inkml:trace>
  <inkml:trace contextRef="#ctx0" brushRef="#br1" timeOffset="197302.34">10390 7601 494 0,'0'0'0'0,"3"7"0"0,-1 7 0 0,-2-14 44 16,0 0-44-16,0 12 45 0,0-2-45 0,0-10 18 15,0 0-18-15,-2 24 18 0,-1 10-18 0,3-34 29 16,0 0-29-16,-4 33 29 0,3 3-29 0,1-36 0 16,0 0 0-16,-2 43 0 0,2 1 0 0,0-44 12 15,0 0-12-15,0 46 13 0,0 4-13 0,0-50 40 16,0 0-40-16,0 45 41 0,-2-6-41 0,2-39 36 15,0 0-36-15,0 36 37 0,0-5-37 0,0-31 25 0,0 0-25 16,-3 24 26-16,3-5-26 0,0-19 18 0,0 0-18 16,3 12 18-16,1-9-18 0,-4-3 5 0,0 0-5 15,5-3 5-15,-2-9-5 0,-3 12-124 0,0 0 124 0,9-16-124 16,0-4 124-16,5-15-438 0</inkml:trace>
  <inkml:trace contextRef="#ctx0" brushRef="#br1" timeOffset="197707.29">10263 8096 561 0,'0'0'0'0,"3"-3"0"0,2-1 0 0,-5 4 91 16,0 0-91-16,7-3 91 0,4 0-91 0,-11 3 70 16,0 0-70-16,12-2 71 0,2-2-71 0,-14 4 40 15,0 0-40-15,16 0 40 0,-2 0-40 0,-14 0 31 16,0 0-31-16,19 4 31 0,2-2-31 0,-21-2 2 15,0 0-2-15,26 3 3 0,0 0-3 0,-26-3 8 0,0 0-8 16,26 4 8-16,2-1-8 0,-28-3 8 0,0 0-8 16,30 4 9-16,1 4-9 0,-31-8 14 0,0 0-14 15,30 5 15-15,3 4-15 0,-33-9 3 0,0 0-3 0,26 10 4 16,-2-5-4-16,-24-5-42 0,0 0 42 0,21 7-41 16,-3-2 41-16,-18-5-173 0,0 0 173 0,10 4-172 15,0-4 172-15,13 3-401 0</inkml:trace>
  <inkml:trace contextRef="#ctx0" brushRef="#br1" timeOffset="198098">10233 7539 259 0,'0'0'0'0,"21"11"0"0,17 4 0 0,-38-15 11 16,0 0-11-16,-3 4 11 0,-18-4-11 0,21 0 88 16,0 0-88-16,-14 1 88 0,-3-1-88 0,17 0 88 15,0 0-88-15,-9 4 88 0,0-1-88 0,9-3 91 16,0 0-91-16,2 9 91 0,5 1-91 0,-7-10 74 15,0 0-74-15,14 10 74 0,10 4-74 0,-24-14 46 0,0 0-46 16,26 9 46-16,6-6-46 0,-32-3 33 0,0 0-33 16,31 5 33-16,4-1-33 0,-35-4 7 0,0 0-7 0,33 0 8 15,2 0-8-15,-35 0 11 0,0 0-11 0,38 0 11 16,1-4-11-16,-39 4 24 0,0 0-24 0,34-3 25 16,-1-2-25-16,-33 5 2 0,0 0-2 0,34-6 2 15,-8 0-2-15,-26 6-154 0,0 0 154 0,22-4-153 16,-2-3 153-16,18-3-580 0</inkml:trace>
  <inkml:trace contextRef="#ctx0" brushRef="#br1" timeOffset="199043.3">11102 8026 158 0,'0'0'0'0,"0"0"0"0,-6-5 0 0,6 5-12 15,0 0 12-15,-2-4-12 0,-5-2 12 0,7 6 6 16,0 0-6-16,-5-6 7 0,-1 3-7 0,6 3 24 15,0 0-24-15,-7-3 25 0,2-3-25 0,5 6 2 0,0 0-2 16,-12-1 2-16,0 1-2 0,12 0 44 16,0 0-44-16,-14 1 44 0,-5 5-44 0,19-6 42 0,0 0-42 15,-18 6 42-15,4 3-42 0,14-9 57 0,0 0-57 0,-17 12 57 16,-2 5-57-16,19-17 24 0,0 0-24 16,-14 17 25-16,5 4-25 0,9-21 37 0,0 0-37 0,-9 19 37 15,6 3-37-15,3-22 22 0,0 0-22 0,0 22 22 16,3 0-22-16,-3-22 4 0,0 0-4 0,9 23 5 15,3-1-5-15,-12-22 25 0,0 0-25 0,14 19 26 16,4 1-26-16,-18-20 5 0,0 0-5 0,17 19 5 16,4 2-5-16,-21-21 9 0,0 0-9 0,16 19 10 15,-4-2-10-15,-12-17 24 0,0 0-24 0,9 19 25 16,-4-1-25-16,-5-18 19 0,0 0-19 0,3 18 20 16,-3 0-20-16,0-18 45 0,0 0-45 0,-7 19 46 15,-7 5-46-15,14-24 44 0,0 0-44 0,-15 24 45 16,-4 2-45-16,19-26 58 0,0 0-58 0,-20 22 58 0,-1 1-58 15,21-23 67-15,0 0-67 0,-26 17 67 0,0-2-67 16,26-15 36-16,0 0-36 0,-35 5 37 0,2-6-37 16,33 1 6-16,0 0-6 0,-29-12 6 0,2-7-6 0,27 19-93 15,0 0 93-15,-26-28-92 0,2-8 92 0,-27-31-787 16</inkml:trace>
  <inkml:trace contextRef="#ctx0" brushRef="#br1" timeOffset="202812.41">10157 7978 292 0,'0'0'0'0,"3"9"0"15,2 3 0-15,-5-12 112 0,0 0-112 0,0 0 113 16,4-7-113-16,-4 7 51 0,0 0-51 0,0 0 51 16,0-5-51-16,0 5 28 0,0 0-28 0,0 0 28 15,0 0-28-15,0 0 9 0,0 0-9 0,0 5 10 16,0 2-10-16,0-7 15 0,0 0-15 0,0 15 16 0,-4 2-16 16,4-17 14-16,0 0-14 0,0 24 15 0,-3 4-15 15,3-28 9-15,0 0-9 0,-2 29 9 0,2 0-9 16,0-29 9-16,0 0-9 0,0 27 10 0,0 1-10 15,0-28 3-15,0 0-3 0,0 22 4 0,0-2-4 0,0-20 6 16,0 0-6-16,0 18 6 0,0-6-6 0,0-12 0 16,0 0 0-16,0 10 1 0,0-3-1 0,0-7 0 15,0 0 0-15,2 8 0 0,1-6 0 0,-3-2 1 16,0 0-1-16,4 2 2 0,1-4-2 0,-5 2 1 16,0 0-1-16,5-5 2 0,2-4-2 0,-7 9 1 15,0 0-1-15,5-10 2 0,2-4-2 0,-7 14 4 16,0 0-4-16,6-13 4 0,2-5-4 0,-8 18 2 0,0 0-2 15,7-15 2-15,2-4-2 0,-9 19 1 0,0 0-1 16,10-15 2-16,1-1-2 0,-11 16 1 0,0 0-1 16,9-12 2-16,-1 4-2 0,-8 8 14 0,0 0-14 0,9-5 15 15,0-2-15-15,-9 7 33 0,0 0-33 0,8-4 33 16,1 3-33-16,-9 1 10 0,0 0-10 0,4 0 11 16,1 3-11-16,-5-3 6 0,0 0-6 0,5 9 7 15,-1 4-7-15,-4-13 24 0,0 0-24 0,3 19 25 16,-1 3-25-16,-2-22 29 0,0 0-29 0,2 30 29 15,-1 4-29-15,-1-34 30 0,0 0-30 0,0 29 30 16,0 2-30-16,0-31 22 0,0 0-22 0,0 31 23 16,-1-4-23-16,1-27 28 0,0 0-28 0,-2 24 28 15,0-2-28-15,2-22 7 0,0 0-7 0,0 17 7 16,2-1-7-16,-2-16-105 0,0 0 105 0,0 7-104 0,0-2 104 16,0 10-694-16</inkml:trace>
  <inkml:trace contextRef="#ctx0" brushRef="#br1" timeOffset="-208985.34">6296 3217 438 0,'0'0'0'0,"0"0"0"0,0 0 0 0,0 0 83 16,0 0-83-16,0 0 83 0,0 0-83 0,0 0 63 15,0 0-63-15,0 0 64 0,0 0-64 0,0 0 70 16,0 0-70-16,0 0 70 0,0 0-70 0,0 0 44 16,0 0-44-16,0 0 45 0,28 4-45 0,-28-4 48 15,0 0-48-15,14 0 48 0,7 0-48 0,-21 0 42 0,0 0-42 16,21 0 43-16,1-4-43 0,-22 4 35 0,0 0-35 15,25-3 35-15,-1-2-35 0,-24 5 34 0,0 0-34 16,23-7 34-16,3 5-34 0,-26 2 32 0,0 0-32 0,28-3 32 16,-2-1-32-16,-26 4 43 0,0 0-43 0,26-3 44 15,4 1-44-15,-30 2 40 0,0 0-40 0,29-7 40 16,4 4-40-16,-33 3 17 0,0 0-17 0,30-5 17 16,5-2-17-16,-35 7 32 0,0 0-32 0,29-9 32 15,1-3-32-15,-30 12 18 0,0 0-18 0,33-10 18 16,-3 1-18-16,-30 9 18 0,0 0-18 0,35-12 18 15,-2 4-18-15,-33 8 9 0,0 0-9 0,34-12 10 16,5 2-10-16,-39 10 26 0,0 0-26 0,38-9 26 16,4 1-26-16,-42 8 19 0,0 0-19 0,38-11 20 15,1 3-20-15,-39 8 4 0,0 0-4 0,38-9 5 16,-5 2-5-16,-33 7 15 0,0 0-15 0,35-5 15 16,-2-5-15-16,-33 10 8 0,0 0-8 0,38-5 9 0,4-2-9 15,-42 7 15-15,0 0-15 0,44-5 15 0,1 1-15 16,-45 4 15-16,0 0-15 0,47-7 15 0,2-1-15 0,-49 8 39 15,0 0-39-15,49-9 40 0,-2-1-40 0,-47 10 0 16,0 0 0-16,47-12 1 0,3 0-1 0,-50 12 4 16,0 0-4-16,51-12 4 0,4 0-4 0,-55 12 13 15,0 0-13-15,56-12 14 0,-2 0-14 0,-54 12 3 16,0 0-3-16,56-12 4 0,-4 0-4 0,-52 12 6 16,0 0-6-16,68-19 7 0,9 2-7 0,-77 17 13 15,0 0-13-15,78-19 14 0,1 0-14 0,-79 19 8 0,0 0-8 16,74-17 9-16,-6-5-9 0,-68 22 3 0,0 0-3 15,65-17 4-15,-2-2-4 0,-63 19 3 0,0 0-3 16,68-15 3-16,1-1-3 0,-69 16 5 0,0 0-5 0,72-12 5 16,3 4-5-16,-75 8 6 0,0 0-6 0,67-12 6 15,1 0-6-15,-68 12 3 0,0 0-3 0,68-12 3 16,0 1-3-16,-68 11 2 0,0 0-2 0,73-8 2 16,1 3-2-16,-74 5 10 0,0 0-10 0,71-7 10 15,1-2-10-15,-72 9 8 0,0 0-8 0,71-7 8 16,-1-1-8-16,-70 8 8 0,0 0-8 0,75-9 9 15,1-1-9-15,-76 10 8 0,0 0-8 0,77-12 8 16,-6 0-8-16,-71 12 1 0,0 0-1 0,73-12 1 16,-1 3-1-16,-72 9 7 0,0 0-7 0,77-12 8 15,3 6-8-15,-80 6 3 0,0 0-3 0,73-9 3 16,0 2-3-16,-73 7 2 0,0 0-2 0,75-12 2 16,2 4-2-16,-77 8 5 0,0 0-5 0,74-12 5 0,8 0-5 15,-82 12 2-15,0 0-2 0,74-11 2 0,0-1-2 16,-74 12 1-16,0 0-1 0,74-5 2 0,1 5-2 15,-75 0 4-15,0 0-4 0,76 0 5 0,4 9-5 0,-80-9 6 16,0 0-6-16,73 7 6 0,-1 5-6 0,-72-12 3 16,0 0-3-16,70 13 3 0,1 1-3 0,-71-14 6 15,0 0-6-15,71 12 6 0,6 0-6 0,-77-12 3 16,0 0-3-16,73 12 3 0,-1 0-3 0,-72-12 5 16,0 0-5-16,71 9 5 0,-3 1-5 0,-68-10 0 15,0 0 0-15,71 8 1 0,6-2-1 0,-77-6 6 16,0 0-6-16,73 6 7 0,0 0-7 0,-73-6 3 15,0 0-3-15,75 6 3 0,2 1-3 0,-77-7 2 0,0 0-2 16,77 5 2-16,3 2-2 0,-80-7 1 0,0 0-1 0,82 5 2 16,3-5-2-16,-85 0 1 0,0 0-1 0,87 4 1 15,-1-1-1-15,-86-3 3 0,0 0-3 0,90 2 3 16,6 1-3-16,-96-3 2 0,0 0-2 0,89 7 2 16,-4 9-2-16,-85-16 0 0,0 0 0 0,94 12 0 15,-1 3 0-15,-93-15 4 0,0 0-4 0,88 12 4 16,-2-3-4-16,-86-9 2 0,0 0-2 0,94 6 3 15,-2 3-3-15,-92-9 0 0,0 0 0 0,96 9 0 16,0 3 0-16,-96-12 0 0,0 0 0 0,97 12 0 16,-4 3 0-16,-93-15-1 0,0 0 1 0,97 19 0 15,1-4 0-15,-98-15-4 0,0 0 4 0,90 17-3 16,-1 2 3-16,-89-19-7 0,0 0 7 0,84 16-7 16,1-4 7-16,-85-12-15 0,0 0 15 0,80 8-15 15,-3-1 15-15,-77-7-15 0,0 0 15 0,73 5-14 0,-5-1 14 16,-68-4-26-16,0 0 26 0,68-4-25 0,0-4 25 0,-68 8-59 15,0 0 59-15,61-12-59 0,-4 0 59 16,-57 12-227-16,0 0 227 0,119-24-1274 0,-238 48 1274 0</inkml:trace>
  <inkml:trace contextRef="#ctx0" brushRef="#br1" timeOffset="-207737.94">9261 2587 292 0,'0'0'0'0,"0"0"146"0,0 0-146 0,0 0 146 15,0 0-146-15,0 0 109 0,0 0-109 0,0 0 109 16,4 19-109-16,-4-19 90 0,0 0-90 0,1 24 90 0,3 3-90 15,-4-27 57-15,0 0-57 0,0 33 57 0,0 6-57 16,0-39 46-16,0 0-46 0,-4 39 46 0,3 1-46 16,1-40 36-16,0 0-36 0,-7 46 36 0,1 2-36 0,6-48 23 15,0 0-23-15,-8 51 24 0,-1 8-24 0,9-59 41 16,0 0-41-16,-12 60 41 0,0 3-41 0,12-63 38 16,0 0-38-16,-16 74 38 0,2 4-38 0,14-78 15 15,0 0-15-15,-9 55 16 0,4-19-16 0,5-36 32 16,0 0-32-16,-3 28 32 0,3-9-32 0,0-19 0 15,0 0 0-15,-4 17 0 0,4-7 0 0,0-10-136 16,0 0 136-16,-2 9-136 0,2-4 136 0,-1 8-872 16</inkml:trace>
  <inkml:trace contextRef="#ctx0" brushRef="#br1" timeOffset="-198504.75">9906 1544 292 0,'0'0'0'0,"0"0"140"16,0 0-140-16,0 3 141 0,5 2-141 0,-5-5 113 0,0 0-113 15,3 4 113-15,-3-1-113 0,0-3 96 0,0 0-96 16,0 5 96-16,0 4-96 0,0-9 64 0,0 0-64 0,0 13 65 16,2 1-65-16,-2-14 37 0,0 0-37 0,7 19 38 15,2 1-38-15,-9-20 40 0,0 0-40 0,8 23 40 16,5 1-40-16,-13-24 39 0,0 0-39 0,14 24 39 16,1 7-39-16,-15-31 15 0,0 0-15 0,18 27 16 15,-4 4-16-15,-14-31 32 0,0 0-32 0,15 32 32 16,-2 4-32-16,-13-36 27 0,0 0-27 0,8 35 27 15,4 4-27-15,-12-39 8 0,0 0-8 0,9 33 9 16,0-3-9-16,-9-30 11 0,0 0-11 0,9 24 11 16,-1 0-11-16,-8-24 16 0,0 0-16 0,12 16 17 15,-3-4-17-15,-9-12 7 0,0 0-7 0,12 3 8 16,2-6-8-16,-14 3 3 0,0 0-3 0,13-12 4 0,-1-9-4 16,-12 21 21-16,0 0-21 0,14-31 21 0,1-8-21 15,-15 39 6-15,0 0-6 0,14-43 7 0,2-5-7 16,-16 48 0-16,0 0 0 0,17-48 0 0,4-5 0 0,-21 53 15 15,0 0-15-15,18-48 16 0,-4 4-16 0,-14 44 8 16,0 0-8-16,15-43 9 0,-1 8-9 0,-14 35 15 16,0 0-15-16,16-32 16 0,-4 1-16 0,-12 31 16 15,0 0-16-15,14-27 17 0,0 6-17 0,-14 21 3 16,0 0-3-16,10-22 4 0,1 5-4 0,-11 17 3 16,0 0-3-16,10-19 3 0,4 3-3 0,-14 16-7 15,0 0 7-15,9-20-6 0,3-2 6 0,-12 22-153 16,0 0 153-16,12-21-153 0,2-6 153 0,-14 27-129 0,0 0 129 15,13-24-128-15,-1 0 128 0,9-28-808 0</inkml:trace>
  <inkml:trace contextRef="#ctx0" brushRef="#br1" timeOffset="-197950.03">10479 1898 359 0,'0'0'0'0,"0"0"2"0,0 0-2 15,2-3 2-15,5-9-2 0,-7 12 110 0,0 0-110 16,1-5 111-16,3-2-111 0,-4 7 115 0,0 0-115 16,3-4 116-16,-3 4-116 0,0 0 98 0,0 0-98 0,0 0 98 15,0 0-98-15,0 0 95 0,0 0-95 0,0 7 95 16,4 5-95-16,-4-12 57 0,0 0-57 0,5 16 57 16,-2 8-57-16,-3-24 42 0,0 0-42 0,2 24 42 15,2 6-42-15,-4-30 47 0,0 0-47 0,3 28 47 16,-1-4-47-16,-2-24 17 0,0 0-17 0,2 17 17 15,-1-2-17-15,-1-15 32 0,0 0-32 0,4 12 32 16,-4-1-32-16,0-11 18 0,0 0-18 0,3 3 19 16,-3-3-19-16,0 0-3 0,0 0 3 0,0-7-3 15,0-5 3-15,0 12-187 0,0 0 187 0,-3-19-187 16,-4-5 187-16,-2-18-830 0</inkml:trace>
  <inkml:trace contextRef="#ctx0" brushRef="#br1" timeOffset="-197559.08">10484 1824 1054 0,'0'0'0'0,"0"0"82"16,0 0-82-16,7-1 82 0,7-6-82 0,-14 7 48 15,0 0-48-15,12-5 48 0,0 1-48 0,-12 4 3 16,0 0-3-16,14 0 4 0,2-3-4 0,-16 3 1 15,0 0-1-15,17 3 1 0,1-3-1 0,-18 0-7 16,0 0 7-16,21 4-6 0,5 1 6 0,-26-5-17 0,0 0 17 16,21 8-16-16,3 3 16 0,-24-11 0 0,0 0 0 0,19 12 0 15,-3 0 0-15,-16-12 3 0,0 0-3 0,12 12 4 16,-3 0-4-16,-9-12 8 0,0 0-8 0,5 15 8 16,-1 4-8-16,-4-19 9 0,0 0-9 0,-4 17 10 15,-1 2-10-15,5-19 8 0,0 0-8 0,-12 21 8 16,-4-3-8-16,16-18 3 0,0 0-3 0,-17 16 4 15,-1-4-4-15,18-12 6 0,0 0-6 0,-21 12 6 16,-1-9-6-16,22-3 3 0,0 0-3 0,-21 5 3 16,0-5-3-16,21 0 0 0,0 0 0 0,-14-3 0 15,3-2 0-15,11 5-111 0,0 0 111 0,-1-4-111 16,2-4 111-16,-1 8-159 0,0 0 159 0,7-10-159 16,4 1 159-16,8-12-516 0</inkml:trace>
  <inkml:trace contextRef="#ctx0" brushRef="#br1" timeOffset="-196838.18">10852 1867 729 0,'0'0'0'0,"0"0"64"0,0 0-64 16,0 0 64-16,0-5-64 0,0 5 45 0,0 0-45 0,0 0 45 15,1-3-45-15,-1 3 34 0,0 0-34 0,0 0 34 16,7 0-34-16,-7 0 41 0,0 0-41 0,0 0 41 16,6 0-41-16,-6 0 55 0,0 0-55 0,0 0 55 15,3 3-55-15,-3-3 49 0,0 0-49 0,0 9 50 16,0 6-50-16,0-15 23 0,0 0-23 0,2 16 24 16,1 8-24-16,-3-24 20 0,0 0-20 0,4 20 20 15,-1 8-20-15,-3-28 16 0,0 0-16 0,5 22 17 16,-3-5-17-16,-2-17 1 0,0 0-1 0,4 15 1 0,-1-3-1 15,-3-12 1-15,0 0-1 0,4 4 1 0,-4-1-1 16,0-3-9-16,0 0 9 0,0-3-9 0,0-6 9 0,0 9-58 16,0 0 58-16,-7-15-58 0,1-4 58 0,6 19-69 15,0 0 69-15,-8-17-69 0,-1-2 69 0,9 19-54 16,0 0 54-16,-9-21-53 0,-3 3 53 0,12 18-36 16,0 0 36-16,-9-19-35 0,2 2 35 0,7 17-10 15,0 0 10-15,-1-16-10 0,6 1 10 0,-5 15 0 16,0 0 0-16,3-12 1 0,6 0-1 0,-9 12 43 15,0 0-43-15,12-11 43 0,-1 6-43 0,-11 5 55 0,0 0-55 16,15-3 56-16,6 3-56 0,-21 0 38 0,0 0-38 16,21 3 39-16,0 1-39 0,-21-4 30 0,0 0-30 15,26 8 30-15,0 1-30 0,-26-9 39 0,0 0-39 0,25 10 39 16,-6-1-39-16,-19-9 38 0,0 0-38 0,16 12 38 16,-4 0-38-16,-12-12 24 0,0 0-24 0,5 15 25 15,-1 1-25-15,-4-16 28 0,0 0-28 0,-4 15 28 16,-1 2-28-16,5-17 38 0,0 0-38 0,-12 19 38 15,-9 2-38-15,21-21 3 0,0 0-3 0,-18 18 3 16,1-2-3-16,17-16-15 0,0 0 15 0,-26 12-15 16,1 0 15-16,25-12-191 0,0 0 191 0,-26 5-191 15,2 2 191-15,-23 5-811 0</inkml:trace>
  <inkml:trace contextRef="#ctx0" brushRef="#br1" timeOffset="-194406.72">8329 3606 628 0,'0'0'0'0,"2"-3"0"0,3-2 0 0,-5 5 2 0,0 0-2 15,0-7 2-15,3 0-2 0,-3 7 79 0,0 0-79 16,6-9 80-16,-3 1-80 0,-3 8 72 0,0 0-72 16,5-12 73-16,1-4-73 0,-6 16 64 0,0 0-64 0,10-12 64 15,8 4-64-15,-18 8 49 0,0 0-49 0,17-7 50 16,4 3-50-16,-21 4 33 0,0 0-33 0,26-5 34 15,4 2-34-15,-30 3 33 0,0 0-33 0,29 0 34 16,1-4-34-16,-30 4 31 0,0 0-31 0,29 0 31 16,5 0-31-16,-34 0 13 0,0 0-13 0,27 0 14 15,1 0-14-15,-28 0 13 0,0 0-13 0,32 0 13 16,1 4-13-16,-33-4 9 0,0 0-9 0,35 3 10 16,1 2-10-16,-36-5 23 0,0 0-23 0,42 7 24 15,-2-2-24-15,-40-5 42 0,0 0-42 0,42 11 43 16,0-3-43-16,-42-8 32 0,0 0-32 0,38 5 32 15,0 2-32-15,-38-7 8 0,0 0-8 0,35 4 9 0,2-4-9 16,-37 0 21-16,0 0-21 0,35 0 21 0,3-4-21 16,-38 4 22-16,0 0-22 0,42 0 22 0,0-5-22 15,-42 5 38-15,0 0-38 0,43 0 39 0,-1 0-39 0,-42 0 21 16,0 0-21-16,42 0 21 0,-2 0-21 0,-40 0 19 16,0 0-19-16,38 2 20 0,0 1-20 0,-38-3 9 15,0 0-9-15,39 0 10 0,-1 0-10 0,-38 0 4 16,0 0-4-16,37 0 5 0,-2-3-5 0,-35 3 3 15,0 0-3-15,38-2 3 0,4-1-3 0,-42 3 17 16,0 0-17-16,38 0 17 0,0-4-17 0,-38 4 0 16,0 0 0-16,37 0 0 0,-2 0 0 0,-35 0 0 0,0 0 0 15,29 0 0-15,-3-3 0 0,-26 3 3 0,0 0-3 16,25-4 3-16,-6 3-3 0,-19 1 2 0,0 0-2 16,19-4 2-16,-1 1-2 0,-18 3 2 0,0 0-2 0,12 0 2 15,-3-5-2-15,-9 5 10 0,0 0-10 0,8-4 10 16,1 1-10-16,-9 3 8 0,0 0-8 0,5-4 8 15,-1 1-8-15,-4 3 15 0,0 0-15 0,3-2 15 16,-1 2-15-16,-2 0 1 0,0 0-1 0,0 0 1 16,0 0-1-16,0 0 3 0,0 0-3 0,0 0 4 15,3 2-4-15,-3-2 2 0,0 0-2 0,0 3 2 16,4 1-2-16,-4-4 5 0,0 0-5 0,3 7 5 16,3 5-5-16,-6-12 0 0,0 0 0 0,1 12 1 15,6 5-1-15,-7-17 6 0,0 0-6 0,4 22 6 16,-2 2-6-16,-2-24 0 0,0 0 0 0,3 28 1 15,2 2-1-15,-5-30 0 0,0 0 0 0,4 33 1 0,1 3-1 16,-5-36 0-16,0 0 0 0,3 34 0 0,1 2 0 16,-4-36 0-16,0 0 0 0,0 34 0 0,3 4 0 15,-3-38 5-15,0 0-5 0,0 40 5 0,-3 1-5 0,3-41 1 16,0 0-1-16,-4 44 1 0,1-1-1 0,3-43 1 16,0 0-1-16,-2 43 1 0,-1 5-1 0,3-48 7 15,0 0-7-15,-2 39 8 0,0 1-8 0,2-40 7 16,0 0-7-16,0 39 8 0,0-5-8 0,0-34 15 15,0 0-15-15,0 33 15 0,0-2-15 0,0-31 8 16,0 0-8-16,0 30 9 0,-2 6-9 0,2-36 3 16,0 0-3-16,0 30 4 0,0 0-4 0,0-30 7 0,0 0-7 15,-3 35 7-15,3-3-7 0,0-32 7 16,0 0-7-16,0 31 7 0,-3 0-7 0,3-31 14 0,0 0-14 16,0 29 15-16,0 2-15 0,0-31 8 0,0 0-8 0,0 24 8 15,0-2-8-15,0-22 1 0,0 0-1 0,0 24 1 16,3-3-1-16,-3-21 8 0,0 0-8 0,0 24 9 15,3-6-9-15,-3-18 7 0,0 0-7 0,0 21 8 16,0 1-8-16,0-22 8 0,0 0-8 0,0 16 8 16,0 1-8-16,0-17 1 0,0 0-1 0,0 12 1 15,0-2-1-15,0-10 3 0,0 0-3 0,-3 10 3 16,3 1-3-16,0-11 1 0,0 0-1 0,0 5 2 16,0-2-2-16,0-3 1 0,0 0-1 0,0 4 2 15,0-1-2-15,0-3 0 0,0 0 0 0,0 0 0 16,-3 2 0-16,3-2 0 0,0 0 0 0,0 0 1 15,-6 0-1-15,6 0 0 0,0 0 0 0,-5 0 1 16,2 0-1-16,3 0 0 0,0 0 0 0,-9 0 1 0,0 2-1 16,9-2 7-16,0 0-7 0,-12 0 7 0,3-2-7 15,9 2 3-15,0 0-3 0,-12-2 4 0,-4-1-4 16,16 3 2-16,0 0-2 0,-14-4 2 0,0-1-2 0,14 5 1 16,0 0-1-16,-20-7 2 0,-8 2-2 0,28 5 0 15,0 0 0-15,-30-3 0 0,-1-1 0 0,31 4 0 16,0 0 0-16,-37-7 1 0,-1 2-1 0,38 5 0 15,0 0 0-15,-35-3 1 0,0 3-1 0,35 0 0 16,0 0 0-16,-38-4 0 0,5 4 0 0,33 0 0 16,0 0 0-16,-35 4 1 0,2-1-1 0,33-3 2 15,0 0-2-15,-39 4 3 0,-4-3-3 0,43-1 0 16,0 0 0-16,-42 7 0 0,0-3 0 0,42-4 0 0,0 0 0 16,-43 5 0-16,3 2 0 0,40-7 0 0,0 0 0 15,-39 5 0-15,4 2 0 0,35-7 0 0,0 0 0 16,-34 3 0-16,4 2 0 0,30-5-1 0,0 0 1 0,-30 7 0 15,3 2 0-15,27-9-3 0,0 0 3 0,-28 3-3 16,0 1 3-16,28-4-3 0,0 0 3 0,-26 3-2 16,5 2 2-16,21-5 0 0,0 0 0 0,-32 4 0 15,-1-4 0-15,33 0 0 0,0 0 0 0,-29 0 0 16,-1 0 0-16,30 0 0 0,0 0 0 0,-30 0 0 16,4-4 0-16,26 4-1 0,0 0 1 0,-24-5-1 15,0 2 1-15,24 3 0 0,0 0 0 0,-20-4 0 16,1 1 0-16,19 3-1 0,0 0 1 0,-14-4-1 15,0 3 1-15,14 1-1 0,0 0 1 0,-12-4-1 16,3 4 1-16,9 0-1 0,0 0 1 0,-10-3-1 16,1-1 1-16,9 4-3 0,0 0 3 0,-5-5-3 0,0-2 3 15,5 7-6-15,0 0 6 0,-4-12-5 0,-1-3 5 16,5 15-3-16,0 0 3 0,0-17-3 0,0-2 3 0,0 19-6 16,0 0 6-16,0-21-6 0,0 2 6 0,0 19-3 15,0 0 3-15,2-24-3 0,1-3 3 0,-3 27-2 16,0 0 2-16,0-27-1 0,4-6 1 0,-4 33-1 15,0 0 1-15,-4-31-1 0,4-6 1 0,0 37-4 16,0 0 4-16,-3-36-3 0,1 0 3 0,2 36-2 16,0 0 2-16,0-36-2 0,0 0 2 0,0 36-2 15,0 0 2-15,0-31-1 0,-3 3 1 0,3 28-1 0,0 0 1 16,0-27-1-16,-4 3 1 0,4 24-1 0,0 0 1 16,-3-27-1-16,1 3 1 0,2 24-1 0,0 0 1 15,-4-28 0-15,-1 4 0 0,5 24 0 0,0 0 0 0,-7-25 0 16,2-1 0-16,5 26 0 0,0 0 0 0,-5-28 0 15,1-2 0-15,4 30-1 0,0 0 1 0,-7-28 0 16,6-3 0-16,1 31-1 0,0 0 1 0,-7-30 0 16,5 0 0-16,2 30 0 0,0 0 0 0,-7-30 0 15,3 2 0-15,4 28 0 0,0 0 0 0,-1-27 0 16,-5-1 0-16,6 28 0 0,0 0 0 0,-1-24 0 16,-1-3 0-16,2 27 0 0,0 0 0 0,0-24 0 15,-4-3 0-15,4 27 0 0,0 0 0 0,0-28 0 16,0 1 0-16,0 27 0 0,0 0 0 0,4-33 0 15,-1-5 0-15,-3 38 0 0,0 0 0 0,7-35 0 16,4-1 0-16,-11 36-2 0,0 0 2 0,9-36-2 16,-1-2 2-16,-8 38-2 0,0 0 2 0,9-29-1 0,0 5 1 15,-9 24-2-15,0 0 2 0,5-26-1 0,4 6 1 16,-9 20-25-16,0 0 25 0,7-19-24 0,-2 3 24 16,-5 16-115-16,0 0 115 0,7-13-115 0,2-6 115 0,-9 19-138 15,0 0 138-15,5-16-138 0,0-4 138 0,5-16-1178 16</inkml:trace>
  <inkml:trace contextRef="#ctx0" brushRef="#br1" timeOffset="-192680.17">9188 7176 471 0,'0'0'0'0,"0"0"0"16,17-8 0-16,-17 8 70 0,0 0-70 0,9-4 70 16,0-1-70-16,-9 5 68 0,0 0-68 0,12-7 68 15,-3-5-68-15,-9 12 58 0,0 0-58 0,10-12 59 16,2 0-59-16,-12 12 30 0,0 0-30 0,12-15 30 0,2-4-30 16,-14 19 45-16,0 0-45 0,16-20 46 0,-4-3-46 15,-12 23 25-15,0 0-25 0,14-24 26 0,2 0-26 16,-16 24 35-16,0 0-35 0,12-29 35 0,2-2-35 0,-14 31 13 15,0 0-13-15,12-31 14 0,0-3-14 0,-12 34 30 16,0 0-30-16,9-32 30 0,0-4-30 0,-9 36 5 16,0 0-5-16,3-38 6 0,3 0-6 0,-6 38 10 15,0 0-10-15,5-37 10 0,-2-3-10 0,-3 40 15 16,0 0-15-16,4-36 16 0,-4 4-16 0,0 32 14 16,0 0-14-16,-4-31 15 0,-1 3-15 0,5 28 9 15,0 0-9-15,-10-27 9 0,-1 3-9 0,11 24 9 0,0 0-9 16,-12-24 10-16,-4 5-10 0,16 19 15 0,0 0-15 15,-14-15 15-15,-3-4-15 0,17 19 22 0,0 0-22 16,-21-14 23-16,-3-1-23 0,24 15 8 0,0 0-8 0,-23-12 8 16,-3 2-8-16,26 10 10 0,0 0-10 0,-25-9 10 15,5 0-10-15,20 9 24 0,0 0-24 0,-27-12 25 16,7-3-25-16,20 15 36 0,0 0-36 0,-25-15 36 16,2-6-36-16,23 21 6 0,0 0-6 0,-20-19 7 15,-1 0-7-15,21 19 20 0,0 0-20 0,-25-20 20 16,-1-4-20-16,26 24 23 0,0 0-23 0,-26-26 24 15,2 0-24-15,24 26 7 0,0 0-7 0,-23-25 8 16,-1-1-8-16,24 26 10 0,0 0-10 0,-18-27 10 16,1-4-10-16,17 31 8 0,0 0-8 0,-12-31 9 15,-1-2-9-15,13 33 23 0,0 0-23 0,-8-36 24 16,2-1-24-16,6 37 6 0,0 0-6 0,-3-40 7 0,-1 1-7 16,4 39 9-16,0 0-9 0,-1-39 10 0,2-4-10 15,-1 43 8-15,0 0-8 0,4-41 9 0,-4-2-9 16,0 43 3-16,0 0-3 0,3-43 4 0,6-2-4 0,-9 45 2 15,0 0-2-15,4-41 2 0,4 2-2 0,-8 39 5 16,0 0-5-16,6-36 5 0,2 0-5 0,-8 36 2 16,0 0-2-16,9-39 2 0,3 3-2 0,-12 36 18 15,0 0-18-15,9-40 18 0,3 6-18 0,-12 34 3 16,0 0-3-16,9-36 3 0,-1 5-3 0,-8 31 0 16,0 0 0-16,6-32 1 0,1 1-1 0,-7 31 6 15,0 0-6-15,5-28 7 0,2 4-7 0,-7 24 7 0,0 0-7 16,9-22 8-16,-4 5-8 0,-5 17 8 0,0 0-8 15,7-19 8-15,-2 7-8 0,-5 12 8 0,0 0-8 16,3-12 8-16,-3 0-8 0,0 12 23 0,0 0-23 0,0-8 24 16,-3-3-24-16,3 11 2 0,0 0-2 0,0-5 2 15,0-3-2-15,0 8-5 0,0 0 5 0,-3-4-5 16,3 1 5-16,0 3-168 0,0 0 168 0,0 0-168 16,-4-4 168-16,2 1-1146 0</inkml:trace>
  <inkml:trace contextRef="#ctx0" brushRef="#br1" timeOffset="-189827.4">8900 4422 953 0,'0'0'0'16,"0"0"0"-16,0 0 0 0,0 0-2 0,0 0 2 0,0 0-1 15,0 0 1-15,0 0 10 0,0 0-10 0,0 0 11 16,0 0-11-16,0 0 13 0,0 0-13 0,0 0 14 15,0 0-14-15,0 0 7 0,0 0-7 0,0 0 7 16,0 0-7-16,0 0 38 0,0 0-38 0,0 0 38 16,-3 18-38-16,3-18 20 0,0 0-20 0,-4 16 20 15,-1 4-20-15,5-20 36 0,0 0-36 0,-5 23 37 16,-4 4-37-16,9-27 43 0,0 0-43 0,-7 26 43 16,2-1-43-16,5-25 34 0,0 0-34 0,-3 24 34 15,-1 0-34-15,4-24 15 0,0 0-15 0,-2 16 15 16,2-1-15-16,0-15 32 0,0 0-32 0,0 9 32 15,2-1-32-15,-2-8 5 0,0 0-5 0,4 4 5 16,3-9-5-16,-7 5 1 0,0 0-1 0,5-7 1 0,4-5-1 16,-9 12-56-16,0 0 56 0,8-16-55 0,4 1 55 15,-12 15-193-15,0 0 193 0,13-17-193 0,-1 1 193 16,14-18-615-16</inkml:trace>
  <inkml:trace contextRef="#ctx0" brushRef="#br1" timeOffset="-189466.37">9066 4380 527 0,'0'0'0'0,"0"6"0"16,0 0 0-16,0-6 132 0,0 0-132 0,0 6 132 16,0 0-132-16,0-6 117 0,0 0-117 0,0 9 118 15,3 3-118-15,-3-12 70 0,0 0-70 0,6 12 71 16,-3 3-71-16,-3-15 38 0,0 0-38 0,2 19 38 16,1-2-38-16,-3-17 35 0,0 0-35 0,4 19 35 15,-4-2-35-15,0-17 21 0,0 0-21 0,2 16 21 16,1-1-21-16,-3-15 5 0,0 0-5 0,4 12 5 15,-1-3-5-15,-3-9 9 0,0 0-9 0,5 7 10 16,-1-7-10-16,-4 0-17 0,0 0 17 0,2-6-16 0,1-4 16 16,-3 10-153-16,0 0 153 0,3-15-153 0,1-6 153 15,3-18-686-15</inkml:trace>
  <inkml:trace contextRef="#ctx0" brushRef="#br1" timeOffset="-189135.26">9075 4444 639 0,'0'0'0'0,"3"0"0"16,6 0 0-16,-9 0 133 0,0 0-133 0,5 2 133 15,2 1-133-15,-7-3 106 0,0 0-106 0,9 3 106 16,-1 1-106-16,-8-4 52 0,0 0-52 0,11 3 53 16,-1-1-53-16,-10-2 21 0,0 0-21 0,14 3 21 15,-1-3-21-15,-13 0 10 0,0 0-10 0,13 0 10 16,3-5-10-16,-16 5 9 0,0 0-9 0,12-3 10 16,-1-4-10-16,-11 7 3 0,0 0-3 0,8-9 4 15,3 1-4-15,-11 8-154 0,0 0 154 0,5-12-154 16,-1-2 154-16,-4 14-186 0,0 0 186 0,5-15-185 15,0-2 185-15,6-14-367 0</inkml:trace>
  <inkml:trace contextRef="#ctx0" brushRef="#br1" timeOffset="-188956.73">9299 4307 662 0,'0'0'0'0,"-5"3"0"0,2 2 0 0,3-5 146 15,0 0-146-15,-4 11 147 0,4 1-147 0,0-12 110 16,0 0-110-16,0 17 110 0,0 8-110 0,0-25 66 15,0 0-66-15,0 24 66 0,-2 2-66 0,2-26 46 16,0 0-46-16,-1 26 46 0,-1-2-46 0,2-24 1 16,0 0-1-16,0 15 2 0,0-3-2 0,0-12-169 15,0 0 169-15,-4 5-169 0,4-6 169 0,0 6-696 0</inkml:trace>
  <inkml:trace contextRef="#ctx0" brushRef="#br1" timeOffset="-188776.61">8986 4046 807 0,'0'0'0'0,"12"12"0"16,11 9 0-16,-23-21 100 0,0 0-100 0,10 10 101 16,-10-1-101-16,0-9 40 0,0 0-40 0,0 0 40 15,5-4-40-15,-5 4-126 0,0 0 126 0,4 0-640 16,-8 0 640-16</inkml:trace>
  <inkml:trace contextRef="#ctx0" brushRef="#br1" timeOffset="-185204.25">8770 5511 270 0,'0'0'0'0,"0"0"0"16,0 0 0-16,0 0 31 0,0 0-31 0,0 0 31 16,0 0-31-16,0 0 72 0,0 0-72 0,0 0 73 0,0 0-73 15,0 0 82-15,0 0-82 0,0 0 82 16,0 0-82-16,0 0 72 0,0 0-72 0,0 0 73 0,12 28-73 15,-12-28 57-15,0 0-57 0,12 20 57 0,0 8-57 16,-12-28 47-16,0 0-47 0,9 27 47 0,3 4-47 0,-12-31 30 16,0 0-30-16,11 27 30 0,1 1-30 0,-12-28 15 15,0 0-15-15,12 24 16 0,0-4-16 0,-12-20 36 16,0 0-36-16,9 19 36 0,0-4-36 0,-9-15 11 16,0 0-11-16,3 12 11 0,2 0-11 0,-5-12 6 15,0 0-6-15,4 6 6 0,-4 0-6 0,0-6 24 16,0 0-24-16,2 4 25 0,1-4-25 0,-3 0 19 15,0 0-19-15,4 0 20 0,-3-4-20 0,-1 4 9 0,0 0-9 16,7-6 9-16,-1-3-9 0,-6 9 27 0,0 0-27 16,8-9 27-16,1-6-27 0,-9 15 19 0,0 0-19 15,9-12 20-15,-1-3-20 0,-8 15 4 0,0 0-4 0,7-16 5 16,-3-1-5-16,-4 17 15 0,0 0-15 0,5-15 15 16,-5-4-15-16,0 19 15 0,0 0-15 0,5-21 15 15,2 2-15-15,-7 19 8 0,0 0-8 0,9-20 9 16,3 1-9-16,-12 19 25 0,0 0-25 0,5-19 26 15,2 2-26-15,-7 17 12 0,0 0-12 0,6-15 12 16,-3 3-12-16,-3 12 18 0,0 0-18 0,0-12 18 16,2 0-18-16,-2 12 24 0,0 0-24 0,3-7 25 15,-3-2-25-15,0 9 21 0,0 0-21 0,0-3 21 16,0-2-21-16,0 5 9 0,0 0-9 0,0 0 10 16,-3-4-10-16,3 4 18 0,0 0-18 0,-2 2 18 15,-7 1-18-15,9-3 22 0,0 0-22 0,-7 7 23 16,-7 2-23-16,14-9 14 0,0 0-14 0,-15 10 15 0,-8 2-15 15,23-12 18-15,0 0-18 0,-19 12 18 0,0-3-18 0,19-9 15 16,0 0-15-16,-16 5 15 0,-1 2-15 0,17-7 0 16,0 0 0-16,-18-9 0 0,-3-6 0 15,21 15-89-15,0 0 89 0,-36-24-1256 0,72 48 1256 0</inkml:trace>
  <inkml:trace contextRef="#ctx0" brushRef="#br1" timeOffset="-174423.4">9918 4929 158 0,'0'0'0'0,"0"0"0"16,0 0 0-16,0 0 42 0,0 0-42 0,0 0 42 15,0 0-42-15,0 0 80 0,0 0-80 0,0 0 80 16,0 0-80-16,0 0 78 0,0 0-78 0,0 0 78 15,0 0-78-15,0 0 57 0,0 0-57 0,0 0 58 16,-4 34-58-16,4-34 53 0,0 0-53 0,-3 26 54 16,-2 8-54-16,5-34 44 0,0 0-44 0,-7 31 44 15,5 5-44-15,2-36 35 0,0 0-35 0,-4 36 36 16,4 3-36-16,0-39 34 0,0 0-34 0,0 39 34 16,4 1-34-16,-4-40 22 0,0 0-22 0,2 39 22 0,5 8-22 15,-7-47 41-15,0 0-41 0,5 39 41 0,4 0-41 16,-9-39 32-16,0 0-32 0,12 33 33 0,-4 1-33 15,-8-34 13-15,0 0-13 0,14 28 14 0,6-4-14 0,-20-24 37 16,0 0-37-16,20 20 38 0,7-4-38 0,-27-16 12 16,0 0-12-16,29 15 12 0,3-3-12 0,-32-12 19 15,0 0-19-15,38 7 20 0,4-2-20 0,-42-5 39 16,0 0-39-16,42 0 39 0,1-3-39 0,-43 3 12 16,0 0-12-16,42-4 12 0,3-1-12 0,-45 5 37 15,0 0-37-15,39-5 37 0,-1-2-37 0,-38 7 12 16,0 0-12-16,42-7 13 0,1 2-13 0,-43 5 12 15,0 0-12-15,47-9 12 0,4 6-12 0,-51 3 34 16,0 0-34-16,50-7 34 0,6 2-34 0,-56 5 1 0,0 0-1 16,51-3 2-16,1-1-2 0,-52 4 12 0,0 0-12 0,54-7 13 15,-2 2-13-15,-52 5 9 0,0 0-9 0,58-7 9 16,-3 2-9-16,-55 5 8 0,0 0-8 0,72-8 9 16,8 1-9-16,-80 7 3 0,0 0-3 0,57-4 4 15,-10 4-4-15,-47 0 6 0,0 0-6 0,49 4 6 16,-2 3-6-16,-47-7 13 0,0 0-13 0,47 12 13 15,0 0-13-15,-47-12 3 0,0 0-3 0,51 12 4 16,-1 3-4-16,-50-15 21 0,0 0-21 0,47 15 21 16,0 6-21-16,-47-21 3 0,0 0-3 0,42 20 3 15,-3 6-3-15,-39-26 2 0,0 0-2 0,34 29 3 16,0 2-3-16,-34-31 2 0,0 0-2 0,33 34 2 16,1 4-2-16,-34-38 9 0,0 0-9 0,30 38 9 15,1-2-9-15,-31-36 0 0,0 0 0 0,32 31 1 0,-3 1-1 16,-29-32 3-16,0 0-3 0,28 24 4 0,-3-2-4 15,-25-22 5-15,0 0-5 0,21 14 6 0,-1-4-6 16,-20-10 0-16,0 0 0 0,13 6 1 0,-5-3-1 0,-8-3 2 16,0 0-2-16,9-2 3 0,-4-5-3 0,-5 7-1 15,0 0 1-15,7-10 0 0,0-2 0 0,-7 12-123 16,0 0 123-16,4-14-123 0,-1-1 123 0,-3 15-155 16,0 0 155-16,0-19-155 0,-5 2 155 0,2-17-887 15</inkml:trace>
  <inkml:trace contextRef="#ctx0" brushRef="#br1" timeOffset="-173494.36">11824 5979 539 0,'0'0'0'0,"8"-12"0"0,10-4 0 0,-18 16 138 0,0 0-138 16,0 4 139-16,-7 13-139 0,7-17 113 0,0 0-113 16,-2 15 114-16,-5 1-114 0,7-16 76 0,0 0-76 15,-2 15 76-15,4 1-76 0,-2-16 50 0,0 0-50 0,7 20 51 16,7-1-51-16,-14-19 32 0,0 0-32 0,17 24 32 16,4-3-32-16,-21-21 22 0,0 0-22 0,25 27 23 15,-1-3-23-15,-24-24 17 0,0 0-17 0,26 27 17 16,0 1-17-16,-26-28 35 0,0 0-35 0,21 22 35 15,0 2-35-15,-21-24 11 0,0 0-11 0,18 17 11 16,-6-1-11-16,-12-16 30 0,0 0-30 0,10 12 30 16,1-4-30-16,-11-8 11 0,0 0-11 0,5 7 11 15,-2-7-11-15,-3 0 2 0,0 0-2 0,0-7 2 16,2-7-2-16,-2 14 5 0,0 0-5 0,2-18 6 16,-2-6-6-16,0 24 2 0,0 0-2 0,5-24 3 15,-3-4-3-15,-2 28 0 0,0 0 0 0,3-27 0 16,3-1 0-16,-6 28 4 0,0 0-4 0,7-27 4 0,-2 0-4 15,-5 27 0-15,0 0 0 0,9-28 1 0,-1-3-1 16,-8 31 0-16,0 0 0 0,7-29 0 0,2-2 0 16,-9 31 0-16,0 0 0 0,3-27 0 0,3 0 0 0,-6 27 0 15,0 0 0-15,3-28 0 0,-3 8 0 0,0 20 0 16,0 0 0-16,0-19 0 0,-3 0 0 0,3 19 0 16,0 0 0-16,-2-12 1 0,2 3-1 0,0 9 2 15,0 0-2-15,-4-8 2 0,1 4-2 0,3 4 1 16,0 0-1-16,-4-6 2 0,3 0-2 0,1 6 4 15,0 0-4-15,-4-6 5 0,1 0-5 0,3 6 6 16,0 0-6-16,-5-6 7 0,-4 0-7 0,9 6 3 0,0 0-3 16,-12-3 3-16,-2-2-3 0,14 5 12 0,0 0-12 15,-21 2 12-15,-7 4-12 0,28-6 14 0,0 0-14 16,-30 12 15-16,-1 7-15 0,31-19 8 0,0 0-8 0,-30 21 9 16,1 3-9-16,29-24 25 0,0 0-25 0,-21 19 26 15,3-4-26-15,18-15-2 0,0 0 2 0,-15 14-2 16,6-4 2-16,9-10-131 0,0 0 131 0,-5 3-130 15,1-1 130-15,4-2-112 0,0 0 112 0,-8 7-946 16,16-14 946-16</inkml:trace>
  <inkml:trace contextRef="#ctx0" brushRef="#br1" timeOffset="-172711.72">12183 4574 191 0,'0'0'0'0,"0"0"0"0,-7 21 0 0,7-21 146 15,0 0-146-15,-4 6 147 0,4-2-147 0,0-4 137 16,0 0-137-16,-3 5 138 0,1-2-138 0,2-3 123 0,0 0-123 16,-11 9 124-16,-2 3-124 0,13-12 85 15,0 0-85-15,-18 15 86 0,-3 4-86 0,21-19 61 0,0 0-61 16,-21 29 62-16,4 9-62 0,17-38 36 0,0 0-36 16,-16 41 36-16,4 9-36 0,12-50 39 0,0 0-39 15,-9 55 40-15,8 5-40 0,1-60 24 0,0 0-24 0,0 58 25 16,1-3-25-16,-1-55 4 0,0 0-4 0,4 48 5 15,3-9-5-15,-7-39 4 0,0 0-4 0,8 31 5 16,3-7-5-16,-11-24-20 0,0 0 20 0,10 12-19 16,1-12 19-16,-11 0-209 0,0 0 209 0,7-12-208 15,-2-12 208-15,7-14-685 0</inkml:trace>
  <inkml:trace contextRef="#ctx0" brushRef="#br1" timeOffset="-172321.98">11813 4977 460 0,'0'0'0'0,"11"6"0"0,6 0 0 0,-17-6 97 16,0 0-97-16,9 3 97 0,-4 0-97 0,-5-3 78 15,0 0-78-15,7 6 79 0,2 0-79 0,-9-6 74 0,0 0-74 16,17 9 75-16,6 6-75 0,-23-15 69 0,0 0-69 16,33 16 70-16,9 3-70 0,-42-19 48 0,0 0-48 15,47 20 48-15,0-4-48 0,-47-16 39 0,0 0-39 0,50 15 39 16,1 1-39-16,-51-16 10 0,0 0-10 0,47 12 10 15,-5-4-10-15,-42-8 6 0,0 0-6 0,38 5 7 16,-8 2-7-16,-30-7 8 0,0 0-8 0,22 4 8 16,-4-4-8-16,-18 0-80 0,0 0 80 0,12 0-80 15,-5-7 80-15,-7 7-125 0,0 0 125 0,0-14-125 16,-9-8 125-16,-3-14-593 0</inkml:trace>
  <inkml:trace contextRef="#ctx0" brushRef="#br1" timeOffset="-172006.87">11829 4449 550 0,'0'0'0'0,"5"3"0"0,7 4 0 0,-12-7 95 16,0 0-95-16,13-7 95 0,-1-5-95 0,-12 12 93 15,0 0-93-15,21-15 94 0,0-6-94 0,-21 21 96 16,0 0-96-16,31-15 96 0,6 0-96 0,-37 15 79 16,0 0-79-16,47-12 80 0,3 1-80 0,-50 11 35 15,0 0-35-15,56-5 36 0,0 2-36 0,-56 3 13 16,0 0-13-16,52 0 13 0,5 0-13 0,-57 0 20 0,0 0-20 16,47 3 20-16,-5 2-20 0,-42-5 3 0,0 0-3 15,35 4 3-15,-5-1-3 0,-30-3-121 0,0 0 121 16,26-8-120-16,-5-4 120 0,-21 12-156 0,0 0 156 0,8-19-155 15,-8-2 155-15,9-16-553 0</inkml:trace>
  <inkml:trace contextRef="#ctx0" brushRef="#br1" timeOffset="-171315.72">12728 4999 214 0,'0'0'0'15,"3"-12"0"-15,6-7 0 0,-9 19 30 0,0 0-30 0,-7-3 30 16,-10 11-30-16,17-8 42 0,0 0-42 0,-13 7 43 16,0 5-43-16,13-12 52 0,0 0-52 0,-18 10 52 15,-3 4-52-15,21-14 53 0,0 0-53 0,-19 19 53 16,0-2-53-16,19-17 44 0,0 0-44 0,-16 19 44 16,2-4-44-16,14-15 48 0,0 0-48 0,-7 21 48 15,4 1-48-15,3-22 42 0,0 0-42 0,2 24 42 16,5-5-42-16,-7-19 35 0,0 0-35 0,12 24 35 15,3 3-35-15,-15-27 15 0,0 0-15 0,18 24 16 16,3-3-16-16,-21-21 13 0,0 0-13 0,21 22 13 16,0 2-13-16,-21-24 25 0,0 0-25 0,17 19 26 15,-3 2-26-15,-14-21 19 0,0 0-19 0,12 18 20 16,-3 3-20-16,-9-21 25 0,0 0-25 0,7 17 26 0,-2 2-26 0,-5-19 38 16,0 0-38-16,0 19 39 0,-3-4-39 0,3-15 54 15,0 0-54-15,-6 14 55 0,-2 0-55 0,8-14 48 16,0 0-48-16,-16 12 48 0,-5-7-48 0,21-5 22 15,0 0-22-15,-26 0 23 0,-5-5-23 0,31 5 37 16,0 0-37-16,-28-7 38 0,2-5-38 0,26 12 2 16,0 0-2-16,-18-9 2 0,2-3-2 0,16 12-34 15,0 0 34-15,-5-10-34 0,5-2 34 0,0 12-92 16,0 0 92-16,-5-21-922 0,10 42 922 0</inkml:trace>
  <inkml:trace contextRef="#ctx0" brushRef="#br1" timeOffset="-170999.6">12874 4189 740 0,'0'0'0'0,"0"0"0"16,0 0 0-16,0 0 104 0,0 0-104 0,0 0 105 0,0 0-105 16,0 0 121-16,0 0-121 0,0 0 122 0,0 0-122 0,0 0 93 15,0 0-93-15,0 0 94 0,16 42-94 0,-16-42 39 16,0 0-39-16,14 43 40 0,5 14-40 0,-19-57-237 15,0 0 237-15,14 58-236 0,2 11 236 0,15 59-620 16</inkml:trace>
  <inkml:trace contextRef="#ctx0" brushRef="#br1" timeOffset="-168148.39">10425 3387 371 0,'0'0'0'0,"0"0"0"0,0 0 0 0,0 0 81 16,0 0-81-16,0 0 82 0,0 0-82 0,0 0 54 16,0 0-54-16,0 0 54 0,-5 22-54 0,5-22 56 15,0 0-56-15,-6 12 56 0,3 4-56 0,3-16 29 16,0 0-29-16,-4 27 29 0,1 5-29 0,3-32 34 15,0 0-34-15,-2 31 34 0,-1 2-34 0,3-33 32 16,0 0-32-16,-4 38 32 0,8 1-32 0,-4-39 37 0,0 0-37 16,0 36 38-16,0-5-38 0,0-31 15 0,0 0-15 15,3 27 15-15,-3-3-15 0,0-24 21 0,0 0-21 0,2 16 21 16,1-3-21-16,-3-13 15 0,0 0-15 0,0 11 15 16,4-8-15-16,-4-3 26 0,0 0-26 0,0 0 26 15,3-7-26-15,-3 7-75 0,0 0 75 0,6-15-75 16,-3-6 75-16,6-13-689 0</inkml:trace>
  <inkml:trace contextRef="#ctx0" brushRef="#br1" timeOffset="-167877.11">10373 3654 796 0,'0'0'0'16,"0"0"-47"-16,0 0 47 0,8-3-46 0,10-2 46 16,-18 5-1-16,0 0 1 0,15-12 0 0,3-7 0 0,-18 19-17 15,0 0 17-15,14-17-16 0,1-6 16 0,-15 23-18 16,0 0 18-16,11-17-18 0,-1-5 18 0,-10 22-1 16,0 0 1-16,9-16-1 0,0 4 1 0,-9 12-4 15,0 0 4-15,5-12-3 0,-2 4 3 0,-3 8-47 16,0 0 47-16,2-7-46 0,0 4 46 0,-2 3-121 15,0 0 121-15,0-2-121 0,0-1 121 0,0-1-127 16</inkml:trace>
  <inkml:trace contextRef="#ctx0" brushRef="#br1" timeOffset="-167607.82">10461 3661 135 0,'0'0'0'0,"6"-3"0"16,2-3 0-16,-8 6 84 0,0 0-84 0,7 6 85 15,7 6-85-15,-14-12 82 0,0 0-82 0,12 15 83 16,-1 4-83-16,-11-19 71 0,0 0-71 0,16 17 71 16,-1 2-71-16,-15-19 69 0,0 0-69 0,18 17 69 15,-1-2-69-15,-17-15 48 0,0 0-48 0,14 12 49 16,2-5-49-16,-16-7 32 0,0 0-32 0,12 7 33 0,-3-2-33 15,-9-5-5-15,0 0 5 0,5 4-4 0,-2-1 4 16,-3-3-142-16,0 0 142 0,11 9-474 0,-22-18 474 16</inkml:trace>
  <inkml:trace contextRef="#ctx0" brushRef="#br1" timeOffset="-167126.72">10874 3524 348 0,'0'0'0'0,"0"0"0"15,0 0 0-15,0 0 68 0,0 0-68 0,0 0 68 16,0 0-68-16,0 0 72 0,0 0-72 0,0 0 73 0,21 3-73 16,-21-3 53-16,0 0-53 0,16 0 53 0,6-3-53 0,-22 3 37 15,0 0-37-15,21 0 38 0,4-5-38 0,-25 5 4 16,0 0-4-16,22 0 5 0,3-4-5 0,-25 4 18 16,0 0-18-16,19-3 18 0,0 3-18 0,-19 0 7 15,0 0-7-15,14 0 8 0,-2 0-8 0,-12 0 33 16,0 0-33-16,12-4 33 0,-6 4-33 0,-6 0-145 15,0 0 145-15,5-3-144 0,-3 1 144 0,6-1-390 16</inkml:trace>
  <inkml:trace contextRef="#ctx0" brushRef="#br1" timeOffset="-166810.55">10878 3779 281 0,'0'0'0'0,"8"-8"0"16,5-3 0-16,-13 11 111 0,0 0-111 0,8 0 111 15,-2 4-111-15,-6-4 67 0,0 0-67 0,12 5 68 16,2 5-68-16,-14-10 55 0,0 0-55 0,19 4 55 15,0 1-55-15,-19-5 39 0,0 0-39 0,21 0 40 16,3 0-40-16,-24 0 24 0,0 0-24 0,18 0 25 0,-1 0-25 16,-17 0 27-16,0 0-27 0,16-4 27 0,-4 3-27 15,-12 1-10-15,0 0 10 0,11 0-10 0,-3-4 10 16,-8 4-128-16,0 0 128 0,4-3-128 0,-1-6 128 0,1-3-399 16</inkml:trace>
  <inkml:trace contextRef="#ctx0" brushRef="#br1" timeOffset="-166242.08">11317 3606 113 0,'0'0'0'0,"-2"4"0"16,-5 1 0-16,7-5-2 0,0 0 2 0,0 7-1 16,7-2 1-16,-7-5 55 0,0 0-55 0,4 7 56 15,1-4-56-15,-5-3 85 0,0 0-85 0,8 5 86 16,5-5-86-16,-13 0 79 0,0 0-79 0,12 0 80 16,-2 0-80-16,-10 0 55 0,0 0-55 0,12-5 55 15,4-7-55-15,-16 12 47 0,0 0-47 0,11-10 47 16,4-7-47-16,-15 17 30 0,0 0-30 0,12-16 30 15,-3 1-30-15,-9 15 23 0,0 0-23 0,11-19 24 16,-1 2-24-16,-10 17 34 0,0 0-34 0,9-19 35 0,0 0-35 16,-9 19 12-16,0 0-12 0,3-20 12 0,2-4-12 15,-5 24 30-15,0 0-30 0,4-19 30 0,-3 2-30 16,-1 17 11-16,0 0-11 0,0-14 11 0,0 5-11 0,0 9 11 16,0 0-11-16,0-5 11 0,-1 2-11 0,1 3 10 15,0 0-10-15,0 0 10 0,0 0-10 0,0 0 15 16,0 0-15-16,0 3 15 0,0 6-15 0,0-9 3 15,0 0-3-15,-4 15 4 0,4 1-4 0,0-16 2 16,0 0-2-16,-5 24 3 0,2 5-3 0,3-29 18 16,0 0-18-16,-4 34 18 0,1 0-18 0,3-34 0 15,0 0 0-15,-2 38 0 0,-2 1 0 0,4-39 0 0,0 0 0 16,-3 38 1-16,3 1-1 0,0-39 7 0,0 0-7 16,0 28 8-16,0-4-8 0,0-24 3 0,0 0-3 15,0 19 4-15,0-2-4 0,0-17 2 0,0 0-2 0,0 10 3 16,-2-1-3-16,2-9-43 0,0 0 43 0,0 0-43 15,0-7 43-15,0 7-162 0,0 0 162 0,-3-9-162 16,3-6 162-16,0-13-481 0</inkml:trace>
  <inkml:trace contextRef="#ctx0" brushRef="#br1" timeOffset="-166001.72">11298 3928 404 0,'0'0'0'0,"10"-12"0"0,11-7 0 16,-21 19 141-16,0 0-141 0,7-3 142 0,-7 12-142 15,0-9 124-15,0 0-124 0,3 6 124 0,3 3-124 16,-6-9 77-16,0 0-77 0,14 7 78 0,5-2-78 0,-19-5 59 16,0 0-59-16,26 7 60 0,5-4-60 0,-31-3 40 15,0 0-40-15,37 0 40 0,1-3-40 0,-38 3-156 16,0 0 156-16,42-4-156 0,5-8 156 0,-47 12-120 15,0 0 120-15,85-15-514 0,-170 30 514 0</inkml:trace>
  <inkml:trace contextRef="#ctx0" brushRef="#br1" timeOffset="-164335.28">13432 4819 404 0,'0'0'0'0,"5"-2"0"0,7-1 0 15,-12 3 107-15,0 0-107 0,5-4 108 0,-1 1-108 16,-4 3 78-16,0 0-78 0,5 0 78 0,-1 3-78 0,-4-3 47 15,0 0-47-15,8 6 48 0,4 0-48 0,-12-6 42 16,0 0-42-16,18 4 43 0,3 4-43 0,-21-8 8 16,0 0-8-16,22 7 9 0,6-2-9 0,-28-5 6 15,0 0-6-15,28 7 7 0,2-3-7 0,-30-4 8 16,0 0-8-16,31 5 9 0,0-5-9 0,-31 0 13 16,0 0-13-16,34 3 13 0,-5 1-13 0,-29-4 8 15,0 0-8-15,30 5 9 0,-1 2-9 0,-29-7 3 0,0 0-3 16,30 1 4-16,-4 3-4 0,-26-4 7 0,0 0-7 15,25 0 7-15,-3 0-7 0,-22 0-2 0,0 0 2 16,14-5-1-16,-3 1 1 0,-11 4-126 0,0 0 126 0,8 0-126 16,-8-3 126-16,0 3-151 0,0 0 151 0,0-4-150 15,-3 1 150-15,-2-2-285 0</inkml:trace>
  <inkml:trace contextRef="#ctx0" brushRef="#br1" timeOffset="-163944.37">13487 4999 393 0,'0'0'0'0,"14"0"0"0,11 0 0 0,-25 0 101 16,0 0-101-16,12 0 101 0,-3 0-101 0,-9 0 104 16,0 0-104-16,5 3 104 0,-2 8-104 0,-3-11 68 15,0 0-68-15,6 15 69 0,2 7-69 0,-8-22 49 16,0 0-49-16,16 17 50 0,3 6-50 0,-19-23 32 16,0 0-32-16,23 15 33 0,3 2-33 0,-26-17 14 15,0 0-14-15,26 12 15 0,4-1-15 0,-30-11 29 0,0 0-29 16,33 8 29-16,2-3-29 0,-35-5 5 0,0 0-5 15,38 4 6-15,-3-4-6 0,-35 0 40 0,0 0-40 16,33 0 41-16,-3 0-41 0,-30 0 18 0,0 0-18 0,20 0 19 16,1 3-19-16,-21-3-6 0,0 0 6 0,11 0-6 15,-4 0 6-15,-7 0-144 0,0 0 144 0,3-3-144 16,-1-2 144-16,5-7-669 0</inkml:trace>
  <inkml:trace contextRef="#ctx0" brushRef="#br1" timeOffset="-163435.05">14435 4634 292 0,'0'0'0'16,"-2"10"0"-16,-1 7 0 0,3-17 56 0,0 0-56 15,0 7 57-15,0-3-57 0,0-4 73 0,0 0-73 0,0 5 73 16,2-2-73-16,-2-3 62 0,0 0-62 0,3 16 62 16,2 1-62-16,-5-17 52 0,0 0-52 0,4 27 52 15,3 9-52-15,-7-36 50 0,0 0-50 0,0 41 50 16,-4 7-50-16,4-48 42 0,0 0-42 0,-7 48 43 15,2 4-43-15,5-52 28 0,0 0-28 0,-5 46 28 16,-2-7-28-16,7-39 9 0,0 0-9 0,-5 36 10 16,-1-5-10-16,6-31 19 0,0 0-19 0,-3 24 20 15,0-7-20-15,3-17 0 0,0 0 0 0,-4 14 1 16,2-9-1-16,2-5-113 0,0 0 113 0,-7-3-113 16,0-9 113-16,-5-4-552 0</inkml:trace>
  <inkml:trace contextRef="#ctx0" brushRef="#br1" timeOffset="-163177.75">14392 5107 729 0,'0'0'0'0,"8"-5"0"0,13-11 0 0,-21 16 153 15,0 0-153-15,14-15 154 0,4-2-154 0,-18 17 109 16,0 0-109-16,19-23 110 0,0-4-110 0,-19 27 67 16,0 0-67-16,21-32 67 0,3-6-67 0,-24 38 9 15,0 0-9-15,25-38 9 0,2-3-9 0,-27 41 2 16,0 0-2-16,28-38 3 0,2 4-3 0,-30 34 1 15,0 0-1-15,26-36 2 0,4 5-2 0,-30 31 0 16,0 0 0-16,22-27 0 0,-1 3 0 0,-21 24-12 0,0 0 12 16,16-16-12-16,-4 4 12 0,-12 12-26 0,0 0 26 15,9-8-25-15,0 4 25 0,-9 4-116 0,0 0 116 16,1 0-116-16,1 0 116 0,-2 0-150 0,0 0 150 0,0 0-149 16,-3 0 149-16,-1 4-510 0</inkml:trace>
  <inkml:trace contextRef="#ctx0" brushRef="#br1" timeOffset="-162907.75">14515 4867 303 0,'0'0'0'0,"7"-2"0"15,7-6 0-15,-14 8 108 0,0 0-108 0,12 0 108 0,1 5-108 16,-13-5 118-16,0 0-118 0,17 12 118 0,4 3-118 15,-21-15 105-15,0 0-105 0,26 24 106 0,-2 4-106 16,-24-28 88-16,0 0-88 0,28 31 89 0,5 1-89 0,-33-32 66 16,0 0-66-16,30 34 67 0,-4-1-67 0,-26-33 38 15,0 0-38-15,25 27 38 0,-5-6-38 0,-20-21 41 16,0 0-41-16,14 19 42 0,-1-4-42 0,-13-15 3 16,0 0-3-16,8 9 4 0,-2-2-4 0,-6-7-172 15,0 0 172-15,1-4-172 0,-2-8 172 0,1-7-721 16</inkml:trace>
  <inkml:trace contextRef="#ctx0" brushRef="#br1" timeOffset="-161646.93">15116 4941 595 0,'0'0'0'0,"0"0"0"16,0 0 0-16,0 0 44 0,0 0-44 0,0 0 44 16,0 0-44-16,0 0 73 0,0 0-73 0,0 0 74 15,9 19-74-15,-9-19 58 0,0 0-58 0,5 23 59 16,4 13-59-16,-9-36 4 0,0 0-4 0,3 35 5 0,6 4-5 15,-9-39 32-15,0 0-32 0,4 40 32 0,1-4-32 16,-5-36 9-16,0 0-9 0,2 30 10 0,1-4-10 16,-3-26 5-16,0 0-5 0,4 22 5 0,-3-6-5 0,-1-16 8 15,0 0-8-15,7 3 8 0,0-6-8 0,-7 3 13 16,0 0-13-16,9-16 14 0,1-8-14 0,-10 24 1 16,0 0-1-16,13-31 1 0,1-8-1 0,-14 39 0 15,0 0 0-15,15-34 0 0,-1-2 0 0,-14 36-2 16,0 0 2-16,16-24-1 0,-4 3 1 0,-12 21 0 15,0 0 0-15,12-7 1 0,2 7-1 0,-14 0 7 16,0 0-7-16,14 9 7 0,-2 13-7 0,-12-22 15 16,0 0-15-16,11 21 16 0,-3 6-16 0,-8-27 16 0,0 0-16 15,7 28 17-15,-3 3-17 0,-4-31 15 0,0 0-15 16,3 27 16-16,-3-3-16 0,0-24 16 0,0 0-16 16,-3 24 17-16,-1-4-17 0,4-20 9 0,0 0-9 0,-1 19 9 15,-3-7-9-15,4-12-134 0,0 0 134 0,-3 11-134 16,1-3 134-16,-3 8-645 0</inkml:trace>
  <inkml:trace contextRef="#ctx0" brushRef="#br1" timeOffset="-161152.62">15818 4577 113 0,'0'0'0'0,"-1"6"0"0,-3-3 0 0,4-3 82 0,0 0-82 0,0 12 82 15,0 7-82-15,0-19 75 0,0 0-75 0,0 20 75 16,2 8-75-16,-2-28 75 0,0 0-75 0,0 36 75 15,2 10-75-15,-2-46 69 0,0 0-69 0,-2 48 69 16,0 10-69-16,2-58 49 0,0 0-49 0,0 55 49 16,0 5-49-16,0-60 33 0,0 0-33 0,0 48 33 15,0-2-33-15,0-46 15 0,0 0-15 0,0 36 15 16,2-5-15-16,-2-31 5 0,0 0-5 0,2 28 6 16,3-11-6-16,-5-17-56 0,0 0 56 0,0 12-56 15,2-6 56-15,-2-6-109 0,0 0 109 0,1-3-109 16,-1-9 109-16,2-7-356 0</inkml:trace>
  <inkml:trace contextRef="#ctx0" brushRef="#br1" timeOffset="-160837.36">15602 5216 270 0,'0'0'0'0,"7"-3"0"0,4-2 0 0,-11 5 70 16,0 0-70-16,7-4 71 0,1-1-71 0,-8 5 86 16,0 0-86-16,9-3 86 0,5-1-86 0,-14 4 89 15,0 0-89-15,19-5 89 0,7 2-89 0,-26 3 76 0,0 0-76 16,30 0 76-16,3 3-76 0,-33-3 46 0,0 0-46 16,35 9 47-16,0 3-47 0,-35-12 23 0,0 0-23 15,36 15 24-15,3 6-24 0,-39-21 18 0,0 0-18 0,35 15 19 16,1 4-19-16,-36-19 34 0,0 0-34 0,35 16 34 15,-5-3-34-15,-30-13 10 0,0 0-10 0,26 11 11 16,-11-10-11-16,-15-1 0 0,0 0 0 0,14 4 0 16,-8-9 0-16,-6 5-143 0,0 0 143 0,-2-12-143 15,-9-7 143-15,1-12-574 0</inkml:trace>
  <inkml:trace contextRef="#ctx0" brushRef="#br1" timeOffset="-160476.78">15526 4507 494 0,'0'0'0'0,"7"0"0"0,3 4 0 0,-10-4 15 16,0 0-15-16,11-4 15 0,-1-3-15 0,-10 7 59 15,0 0-59-15,16-8 60 0,1-1-60 0,-17 9 90 16,0 0-90-16,26-12 91 0,9 0-91 0,-35 12 85 16,0 0-85-16,37-3 86 0,1 5-86 0,-38-2 49 15,0 0-49-15,42 10 49 0,-4 2-49 0,-38-12 36 16,0 0-36-16,40 19 37 0,-1 5-37 0,-39-24 15 0,0 0-15 16,36 27 16-16,2-1-16 0,-38-26 29 0,0 0-29 15,30 25 29-15,-4-4-29 0,-26-21 11 0,0 0-11 16,25 15 11-16,-8-3-11 0,-17-12 5 0,0 0-5 0,12 0 6 15,-1-6-6-15,-11 6-135 0,0 0 135 0,7-9-134 16,-4-3 134-16,-3 12-160 0,0 0 160 0,2-9-159 16,-2 3 159-16,3-10-426 0</inkml:trace>
  <inkml:trace contextRef="#ctx0" brushRef="#br1" timeOffset="-159951.21">16493 5244 449 0,'0'0'0'0,"-13"-5"0"0,-4-7 0 0,17 12 56 16,0 0-56-16,-7-4 57 0,9 1-57 0,-2 3 46 16,0 0-46-16,-2-4 47 0,2-1-47 0,0 5 47 15,0 0-47-15,-5-7 48 0,-4 1-48 0,9 6 43 16,0 0-43-16,-9-6 43 0,1 1-43 0,8 5 35 0,0 0-35 16,-14-1 35-16,0-1-35 0,14 2 34 0,0 0-34 15,-14 2 34-15,2 4-34 0,12-6 32 0,0 0-32 16,-14 7 33-16,1 5-33 0,13-12 22 0,0 0-22 0,-12 14 22 15,2 0-22-15,10-14 28 0,0 0-28 0,-9 24 28 16,2 8-28-16,7-32 13 0,0 0-13 0,4 31 13 16,4 2-13-16,-8-33 19 0,0 0-19 0,14 31 20 15,11-4-20-15,-25-27 8 0,0 0-8 0,29 27 8 16,1-6-8-16,-30-21 16 0,0 0-16 0,30 22 17 16,1 2-17-16,-31-24 22 0,0 0-22 0,24 19 23 15,-6 2-23-15,-18-21 38 0,0 0-38 0,12 20 39 16,-10 2-39-16,-2-22 31 0,0 0-31 0,-2 24 31 15,-10 0-31-15,12-24 8 0,0 0-8 0,-18 23 8 16,-8 1-8-16,26-24 20 0,0 0-20 0,-35 13 20 16,-6-2-20-16,41-11-2 0,0 0 2 0,-49 3-1 15,-9-6 1-15,58 3-130 0,0 0 130 0,-54-11-129 0,-7-1 129 16,-52-8-831-16</inkml:trace>
  <inkml:trace contextRef="#ctx0" brushRef="#br0" timeOffset="-107104.73">9402 7051 404 0,'0'0'0'16,"9"-1"0"-16,7-3 0 0,-16 4 79 0,0 0-79 15,8 0 80-15,-2 0-80 0,-6 0 61 0,0 0-61 16,8 12 61-16,1 7-61 0,-9-19 46 0,0 0-46 0,10 15 47 16,4 6-47-16,-14-21 34 0,0 0-34 0,13 19 35 15,4 1-35-15,-17-20 13 0,0 0-13 0,17 19 14 16,4-3-14-16,-21-16 21 0,0 0-21 0,18 17 21 16,3-5-21-16,-21-12 8 0,0 0-8 0,24 12 8 15,-3 0-8-15,-21-12 9 0,0 0-9 0,26 10 10 16,-3 2-10-16,-23-12 8 0,0 0-8 0,28 5 8 15,1 2-8-15,-29-7 15 0,0 0-15 0,30 3 15 16,-1 3-15-16,-29-6 8 0,0 0-8 0,30 3 8 16,-4 0-8-16,-26-3 24 0,0 0-24 0,26 9 25 15,-5-2-25-15,-21-7 2 0,0 0-2 0,23 10 2 0,-1 0-2 16,-22-10 7-16,0 0-7 0,23 9 7 0,1-1-7 16,-24-8 8-16,0 0-8 0,21 7 8 0,6-2-8 15,-27-5 7-15,0 0-7 0,26 4 8 0,0-1-8 0,-26-3 8 16,0 0-8-16,29 0 8 0,5 0-8 0,-34 0 3 15,0 0-3-15,31-3 4 0,5 1-4 0,-36 2 6 16,0 0-6-16,35-2 6 0,-2 1-6 0,-33 1 7 16,0 0-7-16,32-4 7 0,-4 1-7 0,-28 3 3 15,0 0-3-15,29-2 3 0,1 0-3 0,-30 2 6 16,0 0-6-16,26-1 6 0,4-3-6 0,-30 4 3 16,0 0-3-16,29-5 3 0,4-2-3 0,-33 7 1 15,0 0-1-15,30-7 2 0,5-1-2 0,-35 8 1 0,0 0-1 16,33-9 2-16,5 1-2 0,-38 8 3 0,0 0-3 15,39-7 4-15,-5-5-4 0,-34 12 5 0,0 0-5 16,33-7 6-16,-1 2-6 0,-32 5 3 0,0 0-3 0,29-3 3 16,1-1-3-16,-30 4 6 0,0 0-6 0,28 0 6 15,-2 4-6-15,-26-4 3 0,0 0-3 0,24 3 3 16,-1 2-3-16,-23-5 1 0,0 0-1 0,23 7 2 16,5 2-2-16,-28-9 1 0,0 0-1 0,21 8 2 15,1 2-2-15,-22-10 1 0,0 0-1 0,21 9 1 16,0-6-1-16,-21-3 0 0,0 0 0 0,17-3 1 15,1-2-1-15,-18 5-81 0,0 0 81 0,17-10-80 16,2-8 80-16,-19 18-147 0,0 0 147 0,13-18-147 16,1-6 147-16,10-19-493 0</inkml:trace>
  <inkml:trace contextRef="#ctx0" brushRef="#br0" timeOffset="-106429.2">11648 7486 292 0,'0'0'0'0,"-5"-3"0"0,-4 3 0 0,9 0 123 16,0 0-123-16,-5 0 124 0,5 3-124 0,0-3 138 16,0 0-138-16,0 2 138 0,1 5-138 0,-1-7 127 15,0 0-127-15,0 15 128 0,4 6-128 0,-4-21 84 16,0 0-84-16,-4 31 85 0,3 5-85 0,1-36 45 16,0 0-45-16,-7 43 46 0,1-1-46 0,6-42 49 15,0 0-49-15,-8 48 50 0,-1 2-50 0,9-50 46 16,0 0-46-16,-9 48 47 0,2-5-47 0,7-43 35 0,0 0-35 15,-5 41 36-15,2-3-36 0,3-38 26 0,0 0-26 16,-4 27 26-16,2-3-26 0,2-24 40 0,0 0-40 0,0 19 40 16,0-2-40-16,0-17 3 0,0 0-3 0,0 7 3 15,2-2-3-15,-2-5-61 0,0 0 61 0,0-5-60 16,0-5 60-16,0 10-154 0,0 0 154 0,0-14-979 16,0 28 979-16</inkml:trace>
  <inkml:trace contextRef="#ctx0" brushRef="#br0" timeOffset="-106129">11338 7711 785 0,'0'0'0'0,"0"0"0"0,0 0 0 15,0 0 131-15,0 0-131 0,0 0 132 0,0 0-132 16,0 0 113-16,0 0-113 0,0 0 113 0,0 0-113 15,0 0 88-15,0 0-88 0,0 0 89 0,0 0-89 0,0 0 49 16,0 0-49-16,0 0 49 0,21-12-49 0,-21 12 33 16,0 0-33-16,27-10 33 0,14-2-33 0,-41 12 8 15,0 0-8-15,47-6 8 0,7 0-8 0,-54 6 42 16,0 0-42-16,52-2 42 0,2 2-42 0,-54 0 18 16,0 0-18-16,45 2 19 0,-1 1-19 0,-44-3 6 15,0 0-6-15,33 5 6 0,-7 2-6 0,-26-7-8 16,0 0 8-16,17 5-7 0,-4 2 7 0,-13-7-147 15,0 0 147-15,8 7-147 0,-4-2 147 0,8 7-995 0</inkml:trace>
  <inkml:trace contextRef="#ctx0" brushRef="#br0" timeOffset="-105379.6">10470 10513 785 0,'0'0'0'0,"5"-6"0"15,4-5 0-15,-9 11 109 0,0 0-109 0,5-7 109 16,2 4-109-16,-7 3 102 0,0 0-102 0,4-7 103 0,1 6-103 15,-5 1 73-15,0 0-73 0,12-4 74 0,6 1-74 16,-18 3 49-16,0 0-49 0,26 0 50 0,10 0-50 16,-36 0 32-16,0 0-32 0,44 7 32 0,3-2-32 0,-47-5 44 15,0 0-44-15,50 8 45 0,4 4-45 0,-54-12 25 16,0 0-25-16,56 16 26 0,-4 2-26 0,-52-18 10 16,0 0-10-16,54 19 11 0,-3 0-11 0,-51-19 12 15,0 0-12-15,43 17 12 0,-1 0-12 0,-42-17-79 16,0 0 79-16,35 6-79 0,-2-12 79 0,-33 6-108 15,0 0 108-15,65 0-971 0,-130 0 971 0</inkml:trace>
  <inkml:trace contextRef="#ctx0" brushRef="#br0" timeOffset="-102645.34">11214 9040 875 0,'0'0'0'0,"0"0"0"16,3-7 0-16,-3 7-1 0,0 0 1 0,2-8 0 15,2-3 0-15,-4 11 44 0,0 0-44 0,3-8 45 16,1-4-45-16,-4 12 35 0,0 0-35 0,1-10 35 16,3 5-35-16,-4 5 38 0,0 0-38 0,0-6 38 15,3 5-38-15,-3 1 39 0,0 0-39 0,2 10 40 16,5 4-40-16,-7-14 27 0,0 0-27 0,4 27 27 15,4 11-27-15,-8-38 35 0,0 0-35 0,5 41 36 16,4 5-36-16,-9-46 13 0,0 0-13 0,7 55 13 16,2 1-13-16,-9-56 6 0,0 0-6 0,5 59 6 15,-1 2-6-15,-4-61 24 0,0 0-24 0,1 48 25 0,3-8-25 16,-4-40 2-16,0 0-2 0,0 32 2 0,3-9-2 16,-3-23 2-16,0 0-2 0,6 12 2 0,-1-9-2 15,-5-3 11-15,0 0-11 0,7-12 11 0,5-15-11 0,-12 27 14 16,0 0-14-16,10-35 15 0,6-9-15 0,-16 44 3 15,0 0-3-15,12-50 4 0,6-3-4 0,-18 53 7 16,0 0-7-16,14-51 8 0,5-3-8 0,-19 54 7 16,0 0-7-16,17-44 8 0,4-2-8 0,-21 46 0 15,0 0 0-15,18-33 1 0,-1 7-1 0,-17 26 7 16,0 0-7-16,12-17 8 0,0 7-8 0,-12 10 0 16,0 0 0-16,9-5 1 0,-4 5-1 0,-5 0-125 0,0 0 125 15,4 3-125-15,-4 1 125 0,0-4-174 0,0 0 174 16,1 8-173-16,3 1 173 0,1 10-584 0</inkml:trace>
  <inkml:trace contextRef="#ctx0" brushRef="#br0" timeOffset="-102045.95">11836 9491 830 0,'0'0'0'0,"0"0"0"0,-2-7 0 0,2 7 91 16,0 0-91-16,-2-2 92 0,2-1-92 0,0 3 67 15,0 0-67-15,0 0 67 0,-3-5-67 0,3 5 36 16,0 0-36-16,0 0 37 0,-5-4-37 0,5 4 3 0,0 0-3 16,-4 0 3-16,-3 0-3 0,7 0 21 15,0 0-21-15,-8 5 21 0,-3 4-21 0,11-9 7 0,0 0-7 16,-12 17 8-16,-4 7-8 0,16-24 16 0,0 0-16 15,-10 29 17-15,1 7-17 0,9-36 23 0,0 0-23 16,0 38 24-16,5 3-24 0,-5-41 13 0,0 0-13 0,12 38 14 16,6-4-14-16,-18-34 5 0,0 0-5 0,17 27 5 15,8-6-5-15,-25-21 15 0,0 0-15 0,29 12 15 16,1-12-15-16,-30 0 14 0,0 0-14 0,28-10 15 16,0-8-15-16,-28 18 33 0,0 0-33 0,21-20 34 15,-7-8-34-15,-14 28 10 0,0 0-10 0,8-25 11 16,-4-4-11-16,-4 29 48 0,0 0-48 0,-9-24 48 15,-7 5-48-15,16 19 38 0,0 0-38 0,-21-21 38 16,-5 6-38-16,26 15 9 0,0 0-9 0,-22-10 10 16,-6 4-10-16,28 6 22 0,0 0-22 0,-23-3 22 15,2 3-22-15,21 0-10 0,0 0 10 0,-17 10-10 0,1 7 10 16,16-17-113-16,0 0 113 0,-9 16-113 0,4-1 113 16,5-15-148-16,0 0 148 0,9 9-148 0,12-9 148 15,5 8-833-15</inkml:trace>
  <inkml:trace contextRef="#ctx0" brushRef="#br0" timeOffset="-101427.53">12254 9511 863 0,'0'0'0'0,"7"-1"0"0,3-6 0 0,-10 7 101 15,0 0-101-15,7-2 101 0,-3 4-101 0,-4-2 65 16,0 0-65-16,0 7 65 0,-4 5-65 0,4-12 37 16,0 0-37-16,-3 15 38 0,-2 4-38 0,5-19 30 15,0 0-30-15,-6 27 30 0,3 9-30 0,3-36 19 16,0 0-19-16,0 40 20 0,0 2-20 0,0-42 36 16,0 0-36-16,9 40 36 0,1-1-36 0,-10-39 0 15,0 0 0-15,16 29 1 0,1-6-1 0,-17-23 1 0,0 0-1 16,21 12 2-16,4-11-2 0,-25-1 4 0,0 0-4 15,19-8 4-15,3-13-4 0,-22 21 19 0,0 0-19 16,20-24 20-16,-5-7-20 0,-15 31 7 0,0 0-7 0,12-27 8 16,-1-7-8-16,-11 34 16 0,0 0-16 0,7-28 17 15,-7 4-17-15,0 24-56 0,0 0 56 0,0-20-56 16,-4 4 56-16,4 16-170 0,0 0 170 0,-5-8-169 16,5-1 169-16,-7-8-715 0</inkml:trace>
  <inkml:trace contextRef="#ctx0" brushRef="#br0" timeOffset="-101009.33">12710 9450 337 0,'0'0'0'0,"-3"5"0"0,-1-2 0 0,4-3 139 16,0 0-139-16,0 0 140 0,0 0-140 0,0 0 115 15,0 0-115-15,0 0 116 0,0 0-116 0,0 0 74 16,0 0-74-16,0 2 74 0,0 1-74 0,0-3 59 0,0 0-59 15,0 14 60-15,-1 7-60 0,1-21 50 0,0 0-50 16,-2 24 51-16,0 5-51 0,2-29 48 0,0 0-48 16,-3 37 48-16,-1 5-48 0,4-42 31 0,0 0-31 0,-1 42 31 15,1 5-31-15,0-47 24 0,0 0-24 0,-4 42 25 16,4 0-25-16,0-42 16 0,0 0-16 0,-3 34 17 16,1-7-17-16,2-27 5 0,0 0-5 0,-2 22 5 15,0-4-5-15,2-18-57 0,0 0 57 0,-3 6-56 16,-1-2 56-16,4-4-154 0,0 0 154 0,-1-10-154 15,-5-18 154-15,-1-8-685 0</inkml:trace>
  <inkml:trace contextRef="#ctx0" brushRef="#br0" timeOffset="-100784.38">12432 9522 796 0,'0'0'0'0,"3"0"0"0,2 0 0 16,-5 0 144-16,0 0-144 0,4-6 144 0,-1 1-144 0,-3 5 149 15,0 0-149-15,6-5 150 0,2-2-150 0,-8 7 143 16,0 0-143-16,16-5 143 0,7-2-143 0,-23 7 97 16,0 0-97-16,33-10 98 0,5 0-98 0,-38 10 54 15,0 0-54-15,42-16 55 0,5 3-55 0,-47 13 30 16,0 0-30-16,47-18 30 0,3-2-30 0,-50 20-16 16,0 0 16-16,48-19-15 0,-1 2 15 0,-47 17-190 15,0 0 190-15,38-19-190 0,-12 2 190 0,40-17-1109 16</inkml:trace>
  <inkml:trace contextRef="#ctx0" brushRef="#br0" timeOffset="-99763.4">13129 9698 270 0,'0'0'0'0,"0"0"0"0,-2-7 0 0,2 7 132 16,0 0-132-16,0-3 133 0,0-2-133 0,0 5 144 15,0 0-144-15,0-4 144 0,2-3-144 0,-2 7 112 16,0 0-112-16,1-3 113 0,1 1-113 0,-2 2 110 16,0 0-110-16,0 0 111 0,4 2-111 0,-4-2 72 15,0 0-72-15,3 10 72 0,2 6-72 0,-5-16 46 16,0 0-46-16,2 20 46 0,5 4-46 0,-7-24 43 15,0 0-43-15,3 29 44 0,1 4-44 0,-4-33 26 16,0 0-26-16,5 29 26 0,-5-2-26 0,0-27 9 0,0 0-9 16,2 23 10-16,0-6-10 0,-2-17 19 0,0 0-19 0,1 15 20 15,-1-5-20-15,0-10 3 0,0 0-3 16,4 4 3-16,5-8-3 0,-9 4 6 0,0 0-6 0,5-10 7 16,2-7-7-16,-7 17 13 0,0 0-13 0,10-22 14 15,6-4-14-15,-16 26 1 0,0 0-1 0,12-26 1 16,0 2-1-16,-12 24 3 0,0 0-3 0,18-22 4 15,-1 5-4-15,-17 17 2 0,0 0-2 0,14-9 2 16,2 3-2-16,-16 6 35 0,0 0-35 0,17 6 35 16,1 6-35-16,-18-12 34 0,0 0-34 0,19 19 34 15,0 9-34-15,-19-28 38 0,0 0-38 0,17 32 38 16,2 8-38-16,-19-40 10 0,0 0-10 0,14 36 10 16,2 6-10-16,-16-42 21 0,0 0-21 0,9 30 21 15,0-5-21-15,-9-25 8 0,0 0-8 0,5 24 8 16,-2-8-8-16,-3-16-157 0,0 0 157 0,0 5-156 0,-8-9 156 15,-1 6-1206-15</inkml:trace>
  <inkml:trace contextRef="#ctx0" brushRef="#br0" timeOffset="-88067.74">8519 5318 348 0,'0'0'0'16,"0"0"0"-16,0 0 0 0,0 0 1 0,0 0-1 0,0 0 2 16,12-19-2-16,-12 19 0 0,0 0 0 0,9-12 0 15,0-4 0-15,-9 16-4 0,0 0 4 0,12-12-4 16,-4 4 4-16,-8 8-21 0,0 0 21 0,13-7-21 15,-5 2 21-15,-8 5-4 0,0 0 4 0,9 0-3 16,3 5 3-16,-12-5-1 0,0 0 1 0,9 8-1 16,1 6 1-16,-10-14 1 0,0 0-1 0,11 14 2 15,-6 0-2-15,-5-14 7 0,0 0-7 0,5 13 7 16,-1-1-7-16,-4-12 45 0,0 0-45 0,3 11 45 16,-1-3-45-16,-2-8 48 0,0 0-48 0,2 7 48 15,-2-2-48-15,0-5 47 0,0 0-47 0,-2 4 47 0,-3-1-47 16,5-3 43-16,0 0-43 0,-9 0 43 15,0 0-43-15,9 0 47 0,0 0-47 0,-17-3 48 0,0-6-48 16,17 9 58-16,0 0-58 0,-16-3 59 0,-2-1-59 0,18 4 55 16,0 0-55-16,-12-5 56 0,4 2-56 15,8 3 34-15,0 0-34 0,-6-4 34 0,3 1-34 0,3 3 26 16,0 0-26-16,0-5 26 0,0-2-26 0,0 7 34 16,0 0-34-16,3-5 35 0,3 1-35 0,-6 4 12 15,0 0-12-15,5-3 12 0,2 3-12 0,-7 0 20 16,0 0-20-16,5 0 20 0,2 0-20 0,-7 0 15 15,0 0-15-15,5 3 15 0,0-1-15 0,-5-2 16 16,0 0-16-16,4 7 17 0,-1 0-17 0,-3-7 9 16,0 0-9-16,0 5 9 0,0 2-9 0,0-7 9 0,0 0-9 15,0 8 10-15,0-3-10 0,0-5-146 0,0 0 146 16,-12 7-146-16,-4 0 146 0,-10 7-698 0</inkml:trace>
  <inkml:trace contextRef="#ctx0" brushRef="#br0" timeOffset="-83279.11">7745 3214 91 0,'0'0'0'0,"0"0"0"0,0 0 0 0,0 0 68 0,0 0-68 15,0 0 68-15,0 0-68 0,0 0 77 0,0 0-77 16,0 0 77-16,0 0-77 0,0 0 68 0,0 0-68 0,0 0 68 16,0 0-68-16,0 0 68 0,0 0-68 0,0 0 68 15,0 0-68-15,0 0 76 0,0 0-76 0,0 0 77 16,0 0-77-16,0 0 83 0,0 0-83 0,0 0 83 16,0 0-83-16,0 0 80 0,0 0-80 0,0 0 81 15,0 0-81-15,0 0 64 0,0 0-64 0,0 0 64 16,0 0-64-16,0 0 49 0,0 0-49 0,0 0 49 15,0 0-49-15,0 0 60 0,0 0-60 0,0 0 60 16,0 41-60-16,0-41 50 0,0 0-50 0,0 29 50 16,0 2-50-16,0-31 32 0,0 0-32 0,2 39 33 15,2 4-33-15,-4-43 39 0,0 0-39 0,0 41 40 16,0 2-40-16,0-43 44 0,0 0-44 0,0 39 45 16,-4-1-45-16,4-38 10 0,0 0-10 0,0 29 10 0,0-1-10 15,0-28 33-15,0 0-33 0,0 22 33 0,4-7-33 16,-4-15 10-16,0 0-10 0,3 14 10 0,-1-4-10 15,-2-10 10-15,0 0-10 0,7 0 11 0,-2-3-11 0,-5 3 10 16,0 0-10-16,7-12 10 0,-5-3-10 0,-2 15 15 16,0 0-15-16,3-16 15 0,-3-4-15 0,0 20 8 15,0 0-8-15,0-26 8 0,0 0-8 0,0 26 9 16,0 0-9-16,-3-27 9 0,1-1-9 0,2 28 23 16,0 0-23-16,-3-27 24 0,-4 0-24 0,7 27 2 15,0 0-2-15,-2-28 2 0,-2-3-2 0,4 31 13 16,0 0-13-16,-3-27 13 0,1-1-13 0,2 28 0 0,0 0 0 15,0-24 0-15,0 4 0 0,0 20 0 0,0 0 0 16,0-15 0-16,0-1 0 0,0 16 0 0,0 0 0 16,0-8 1-16,-3 1-1 0,3 7 0 0,0 0 0 15,0-5 1-15,0 1-1 0,0 4 0 0,0 0 0 0,0 0 0 16,0 0 0-16,0 0 0 0,0 0 0 0,0 9 1 16,-4 3-1-16,4-12 0 0,0 0 0 0,-2 15 0 15,2 6 0-15,0-21-1 0,0 0 1 0,0 30 0 16,2 5 0-16,-2-35-2 0,0 0 2 0,4 32-2 15,-4-1 2-15,0-31-6 0,0 0 6 0,3 36-5 16,-3-2 5-16,0-34-3 0,0 0 3 0,0 28-3 16,0-8 3-16,0-20 0 0,0 0 0 0,0 19 0 15,0-7 0-15,0-12 0 0,0 0 0 0,0 9 0 16,0-4 0-16,0-5-10 0,0 0 10 0,0-2-10 16,-3-10 10-16,3 12-79 0,0 0 79 0,-4-15-78 0,-1-8 78 15,5 23-213-15,0 0 213 0,-5-20-212 0,-6-1 212 16,-3-21-997-16</inkml:trace>
  <inkml:trace contextRef="#ctx0" brushRef="#br0" timeOffset="-82963.92">7500 3524 897 0,'0'0'0'0,"21"-5"0"0,10-9 0 0,-31 14 132 16,0 0-132-16,0-2 133 0,-14 2-133 0,14 0 112 15,0 0-112-15,-9 0 113 0,-3 2-113 0,12-2 73 16,0 0-73-16,0-2 74 0,4-5-74 0,-4 7 54 15,0 0-54-15,8-8 55 0,6 1-55 0,-14 7 60 16,0 0-60-16,21-5 61 0,4 2-61 0,-25 3 56 0,0 0-56 16,22 0 57-16,6 0-57 0,-28 0 16 0,0 0-16 15,26 3 17-15,0 2-17 0,-26-5 24 0,0 0-24 16,25 7 25-16,-3-2-25 0,-22-5 13 0,0 0-13 0,21 7 13 16,0 1-13-16,-21-8 34 0,0 0-34 0,21 7 35 15,-3-3-35-15,-18-4 10 0,0 0-10 0,14 5 11 16,1-2-11-16,-15-3 20 0,0 0-20 0,9 4 20 15,0 1-20-15,-9-5 24 0,0 0-24 0,7 0 25 16,-2 3-25-16,-5-3-47 0,0 0 47 0,3 0-46 16,-1-3 46-16,-2 3-160 0,0 0 160 0,-2-12-160 15,-1-4 160-15,-6-13-1214 0</inkml:trace>
  <inkml:trace contextRef="#ctx0" brushRef="#br0" timeOffset="-82199.69">7411 5390 561 0,'0'0'0'0,"12"8"0"0,2 6 0 0,-14-14 91 15,0 0-91-15,0 0 91 0,-5-7-91 0,5 7 110 16,0 0-110-16,-7-7 110 0,2 2-110 0,5 5 93 16,0 0-93-16,-4-7 93 0,2 4-93 0,2 3 80 15,0 0-80-15,0-2 81 0,6-1-81 0,-6 3 69 16,0 0-69-16,8 0 70 0,5-6-70 0,-13 6 83 15,0 0-83-15,20-1 83 0,3-1-83 0,-23 2 63 16,0 0-63-16,30 0 63 0,6 0-63 0,-36 0 31 0,0 0-31 16,35 2 31-16,0 1-31 0,-35-3 18 0,0 0-18 15,37 7 18-15,-3-2-18 0,-34-5 35 0,0 0-35 16,34 10 36-16,-3 2-36 0,-31-12 1 0,0 0-1 0,33 12 2 16,2 4-2-16,-35-16 13 0,0 0-13 0,36 12 14 15,3 3-14-15,-39-15 15 0,0 0-15 0,33 12 16 16,2-3-16-16,-35-9 8 0,0 0-8 0,29 7 9 15,1-2-9-15,-30-5 25 0,0 0-25 0,21 3 26 16,-2-3-26-16,-19 0 12 0,0 0-12 0,16-3 12 16,-8-6-12-16,-8 9-72 0,0 0 72 0,4-15-71 15,-8-6 71-15,4 21-105 0,0 0 105 0,4-34-1258 16,-8 68 1258-16</inkml:trace>
  <inkml:trace contextRef="#ctx0" brushRef="#br0" timeOffset="-77258.66">5467 4350 91 0,'0'0'0'0,"5"-4"0"15,2 1 0-15,-7 3 68 0,0 0-68 0,5 0 68 16,-1-5-68-16,-4 5 60 0,0 0-60 0,0 0 60 16,1 0-60-16,-1 0 53 0,0 0-53 0,0 0 54 15,4 5-54-15,-4-5 68 0,0 0-68 0,0 0 69 0,0 3-69 16,0-3 64-16,0 0-64 0,3 4 64 0,3 1-64 15,-6-5 58-15,0 0-58 0,3 3 58 0,2 1-58 16,-5-4 58-16,0 0-58 0,7 3 58 0,2-3-58 0,-9 0 50 16,0 0-50-16,10 2 51 0,6 1-51 0,-16-3 43 15,0 0-43-15,12 0 44 0,2 4-44 0,-14-4 29 16,0 0-29-16,16 0 29 0,5 3-29 0,-21-3 39 16,0 0-39-16,17 0 40 0,1 0-40 0,-18 0 23 15,0 0-23-15,17 0 24 0,-1 0-24 0,-16 0 10 16,0 0-10-16,19 0 10 0,2 0-10 0,-21 0 29 0,0 0-29 15,21 0 29-15,0-3-29 0,-21 3 35 16,0 0-35-16,21 0 35 0,1-4-35 0,-22 4 31 0,0 0-31 16,19-5 31-16,-1 2-31 0,-18 3 8 0,0 0-8 0,17-4 8 15,-5-1-8-15,-12 5 30 0,0 0-30 0,13-3 30 16,-5 3-30-16,-8 0 5 0,0 0-5 0,9-4 5 16,0 1-5-16,-9 3 9 0,0 0-9 0,8 0 10 15,-4-4-10-15,-4 4-1 0,0 0 1 0,5-1-1 16,0 1 1-16,-5 0-164 0,0 0 164 0,7-7-164 15,2 2 164-15,3-9-880 0</inkml:trace>
  <inkml:trace contextRef="#ctx0" brushRef="#br0" timeOffset="-76313.97">6066 4046 449 0,'0'0'0'0,"0"9"0"0,-3 3 0 0,3-12 45 0,0 0-45 16,0 22 45-16,3 7-45 0,-3-29 50 0,0 0-50 15,0 31 50-15,4 9-50 0,-4-40 18 0,0 0-18 16,5 36 19-16,-2 6-19 0,-3-42 8 0,0 0-8 0,4 43 9 16,-3-2-9-16,-1-41 25 0,0 0-25 0,4 41 26 15,-1-3-26-15,-3-38 18 0,0 0-18 0,2 34 19 16,5-6-19-16,-7-28 26 0,0 0-26 0,5 20 26 15,4-4-26-15,-9-16 44 0,0 0-44 0,12 7 44 16,0-7-44-16,-12 0 55 0,0 0-55 0,13-11 56 16,1-2-56-16,-14 13 43 0,0 0-43 0,15-19 44 15,4-2-44-15,-19 21 48 0,0 0-48 0,20-22 49 16,2-9-49-16,-22 31 37 0,0 0-37 0,18-29 37 16,1-2-37-16,-19 31 25 0,0 0-25 0,17-32 26 15,1 1-26-15,-18 31 16 0,0 0-16 0,14-40 17 16,1 1-17-16,-15 39 35 0,0 0-35 0,12-43 36 0,2 0-36 15,-14 43 1-15,0 0-1 0,13-41 2 0,1 4-2 16,-14 37 7-16,0 0-7 0,15-36 8 0,-1 8-8 0,-14 28 8 16,0 0-8-16,12-20 9 0,1 4-9 0,-13 16-35 15,0 0 35-15,8-7-34 0,-4 6 34 0,-4 1-104 16,0 0 104-16,14-7-886 0,-28 14 886 0</inkml:trace>
  <inkml:trace contextRef="#ctx0" brushRef="#br0" timeOffset="-74075.43">6465 4362 135 0,'0'0'0'15,"0"0"0"-15,0 0 0 0,0 0 90 0,0 0-90 0,0 0 90 16,0 0-90-16,0 0 95 0,0 0-95 0,0 0 95 16,0 3-95-16,0-3 80 0,0 0-80 0,0 5 80 15,0 2-80-15,0-7 72 0,0 0-72 0,0 15 72 16,0 9-72-16,0-24 44 0,0 0-44 0,0 21 45 16,3 3-45-16,-3-24 48 0,0 0-48 0,-3 31 49 15,-1 5-49-15,4-36 28 0,0 0-28 0,-1 31 28 16,-3-7-28-16,4-24 34 0,0 0-34 0,0 22 35 15,-3-5-35-15,3-17 13 0,0 0-13 0,-2 15 14 16,2-6-14-16,0-9 12 0,0 0-12 0,0 10 13 16,0-5-13-16,0-5-1 0,0 0 1 0,0 4-1 0,0-8 1 15,0 4-152-15,0 0 152 0,2-5-151 0,1-5 151 16,2-5-553-16</inkml:trace>
  <inkml:trace contextRef="#ctx0" brushRef="#br0" timeOffset="-73580.95">6596 4353 505 0,'0'0'0'0,"-7"5"0"15,-2 7 0-15,9-12 85 0,0 0-85 0,0 4 85 16,3-4-85-16,-3 0 50 0,0 0-50 0,4 3 50 16,1-3-50-16,-5 0 25 0,0 0-25 0,4 0 26 15,-4 2-26-15,0-2 12 0,0 0-12 0,1 7 13 0,-1 5-13 16,0-12 39-16,0 0-39 0,0 15 40 0,-1 6-40 16,1-21 29-16,0 0-29 0,-4 25 29 0,1 4-29 15,3-29 39-15,0 0-39 0,-2 31 39 0,-2 5-39 0,4-36 15 16,0 0-15-16,-3 24 16 0,1-2-16 15,2-22 21-15,0 0-21 0,0 18 21 0,0-3-21 0,0-15 3 16,0 0-3-16,0 7 4 0,5-7-4 0,-5 0-80 16,0 0 80-16,4-7-79 0,1-10 79 0,-5 17-148 15,0 0 148-15,9-22-147 0,-2-9 147 0,10-21-423 16</inkml:trace>
  <inkml:trace contextRef="#ctx0" brushRef="#br0" timeOffset="-73324.66">6690 4380 595 0,'0'0'0'0,"-6"6"0"16,-2-3 0-16,8-3 66 0,0 0-66 0,0 0 66 16,8 0-66-16,-8 0 56 0,0 0-56 0,11 2 56 15,5-1-56-15,-16-1 35 0,0 0-35 0,17 6 35 16,-1-3-35-16,-16-3 9 0,0 0-9 0,14 9 9 15,1-3-9-15,-15-6 18 0,0 0-18 0,11 9 18 16,1-4-18-16,-12-5 3 0,0 0-3 0,7 7 4 16,2 0-4-16,-9-7-63 0,0 0 63 0,5 5-63 15,0-2 63-15,-5-3-127 0,0 0 127 0,7 0-126 16,-5 0 126-16,8 0-352 0</inkml:trace>
  <inkml:trace contextRef="#ctx0" brushRef="#br0" timeOffset="-73100.25">6855 4312 460 0,'0'0'0'0,"0"10"0"0,-3 2 0 0,3-12 85 16,0 0-85-16,3 19 86 0,1 10-86 0,-4-29 54 15,0 0-54-15,5 31 54 0,-5 5-54 0,0-36 46 16,0 0-46-16,3 31 46 0,-3-4-46 0,0-27 8 0,0 0-8 15,0 24 8-15,0-5-8 0,0-19 2 0,0 0-2 16,0 14 2-16,0-2-2 0,0-12-139 0,0 0 139 0,0 0-138 16,6-5 138-16,1-1-336 0</inkml:trace>
  <inkml:trace contextRef="#ctx0" brushRef="#br0" timeOffset="-72754.18">6698 4106 113 0,'0'0'0'0,"4"-3"0"0,5 1 0 0,-9 2 104 16,0 0-104-16,3-3 105 0,2-1-105 0,-5 4 80 16,0 0-80-16,4-6 80 0,1 0-80 0,-5 6 72 15,0 0-72-15,9-3 73 0,-1 3-73 0,-8 0 52 16,0 0-52-16,13 0 53 0,-5 0-53 0,-8 0 33 16,0 0-33-16,9 0 34 0,-2 3-34 0,-7-3 33 15,0 0-33-15,5 0 33 0,-1 4-33 0,-4-4 21 0,0 0-21 16,0 0 21-16,5 2-21 0,-5-2-122 0,0 0 122 15,3 3-504-15,-6-6 504 0</inkml:trace>
  <inkml:trace contextRef="#ctx0" brushRef="#br0" timeOffset="-63371.66">7021 4319 359 0,'0'0'0'0,"3"-7"0"0,2-2 0 0,-5 9 103 16,0 0-103-16,4-5 103 0,-1-2-103 0,-3 7 69 15,0 0-69-15,6 0 69 0,-3-3-69 0,-3 3 33 0,0 0-33 16,2 0 34-16,1 0-34 0,-3 0 8 0,0 0-8 16,9 3 9-16,0-3-9 0,-9 0 35 0,0 0-35 15,8 4 35-15,8 1-35 0,-16-5 25 0,0 0-25 16,12 7 26-16,6 1-26 0,-18-8 33 0,0 0-33 0,17 11 34 15,6-6-34-15,-23-5 22 0,0 0-22 0,21 7 22 16,0-6-22-16,-21-1 35 0,0 0-35 0,21 4 36 16,-1-4-36-16,-20 0 20 0,0 0-20 0,18 0 20 15,-1 0-20-15,-17 0 29 0,0 0-29 0,16 0 29 16,1-4-29-16,-17 4 6 0,0 0-6 0,14-1 7 16,2-3-7-16,-16 4 10 0,0 0-10 0,12-3 11 15,-3-2-11-15,-9 5-1 0,0 0 1 0,12-4-1 16,-3 1 1-16,-9 3-108 0,0 0 108 0,5-5-108 15,4 1 108-15,-9 4-152 0,0 0 152 0,3 0-152 16,1-3 152-16,1-1-427 0</inkml:trace>
  <inkml:trace contextRef="#ctx0" brushRef="#br0" timeOffset="-62995.72">7104 4488 415 0,'0'0'0'15,"18"-3"0"-15,4-2 0 0,-22 5 154 0,0 0-154 16,4 0 154-16,-13 8-154 0,9-8 116 0,0 0-116 0,-5 4 116 15,1 1-116-15,4-5 94 0,0 0-94 0,0 3 94 16,9 1-94-16,-9-4 62 0,0 0-62 0,12 0 62 16,9-4-62-16,-21 4 53 0,0 0-53 0,23-1 53 15,1 1-53-15,-24 0 22 0,0 0-22 0,26-2 23 16,1 0-23-16,-27 2 12 0,0 0-12 0,26-3 12 16,-2-1-12-16,-24 4 18 0,0 0-18 0,24 0 18 15,-4 0-18-15,-20 0 22 0,0 0-22 0,19 4 22 16,-5-1-22-16,-14-3 0 0,0 0 0 0,12 4 1 15,0 1-1-15,-12-5-162 0,0 0 162 0,9 3-161 16,0-3 161-16,11 4-800 0</inkml:trace>
  <inkml:trace contextRef="#ctx0" brushRef="#br0" timeOffset="-62500.68">7522 4036 662 0,'0'0'0'0,"-1"7"0"15,-3 5 0-15,4-12 124 0,0 0-124 0,0 5 124 16,-3-1-124-16,3-4 110 0,0 0-110 0,0 6 111 16,0-2-111-16,0-4 92 0,0 0-92 0,-2 17 92 15,2 14-92-15,0-31 46 0,0 0-46 0,-3 32 46 16,3 11-46-16,0-43 38 0,0 0-38 0,-4 46 38 15,4 6-38-15,0-52 25 0,0 0-25 0,-2 51 26 16,-1 4-26-16,3-55 25 0,0 0-25 0,-4 57 26 16,-1 1-26-16,5-58 8 0,0 0-8 0,-7 48 8 15,2-5-8-15,5-43 18 0,0 0-18 0,-5 36 18 0,1-7-18 16,4-29 8-16,0 0-8 0,-3 24 8 0,1-9-8 16,2-15 3-16,0 0-3 0,0 12 4 0,5-3-4 0,-5-9 21 15,0 0-21-15,5 0 21 0,4-11-21 0,-9 11-92 16,0 0 92-16,12-13-91 0,1-10 91 0,-13 23-182 15,0 0 182-15,12-20-181 0,-2-4 181 0,15-22-762 16</inkml:trace>
  <inkml:trace contextRef="#ctx0" brushRef="#br0" timeOffset="-62035.86">7658 4216 830 0,'0'0'0'0,"-1"5"0"16,-3 2 0-16,4-7 125 0,0 0-125 0,4 12 125 15,4 3-125-15,-8-15 69 0,0 0-69 0,6 18 69 16,2 4-69-16,-8-22 45 0,0 0-45 0,9 27 46 16,1 6-46-16,-10-33 26 0,0 0-26 0,9 31 26 15,-4-4-26-15,-5-27 3 0,0 0-3 0,6 21 3 0,1-3-3 16,-7-18 3-16,0 0-3 0,5 12 4 0,2-5-4 16,-7-7 12-16,0 0-12 0,8-3 13 0,1-6-13 15,-9 9 3-15,0 0-3 0,9-15 3 0,0-13-3 0,-9 28 6 16,0 0-6-16,12-27 6 0,-4-7-6 0,-8 34 3 15,0 0-3-15,13-33 3 0,-3-6-3 0,-10 39 2 16,0 0-2-16,12-36 2 0,4-2-2 0,-16 38 1 16,0 0-1-16,9-32 2 0,1-3-2 0,-10 35 8 15,0 0-8-15,7-24 8 0,2 7-8 0,-9 17 14 16,0 0-14-16,3-12 15 0,-1 5-15 0,-2 7-25 16,0 0 25-16,4-3-24 0,-8 6 24 0,4-3-172 0,0 0 172 15,0 4-172-15,4 4 172 0,-4 1-709 0</inkml:trace>
  <inkml:trace contextRef="#ctx0" brushRef="#br0" timeOffset="-61674.84">7934 4350 919 0,'0'0'0'0,"0"-16"0"0,-2-11 0 15,2 27 96-15,0 0-96 0,-2 7 96 0,0 18-96 16,2-25 78-16,0 0-78 0,0 26 78 0,-3 1-78 0,3-27 34 15,0 0-34-15,-5 36 34 0,-4 4-34 0,9-40 2 16,0 0-2-16,-7 31 2 0,2 1-2 0,5-32 12 16,0 0-12-16,-4 28 13 0,1-1-13 0,3-27 8 15,0 0-8-15,-2 21 9 0,-1-3-9 0,3-18 1 16,0 0-1-16,0 12 1 0,3-6-1 0,-3-6-180 16,0 0 180-16,5-6-179 0,2-9 179 0,7-6-664 15</inkml:trace>
  <inkml:trace contextRef="#ctx0" brushRef="#br0" timeOffset="-61404.56">8066 4416 483 0,'0'0'0'0,"-5"0"0"16,-9 0 0-16,14 0 93 0,0 0-93 0,-4 14 94 15,4 12-94-15,0-26 73 0,0 0-73 0,0 17 73 16,4 2-73-16,-4-19 57 0,0 0-57 0,0 20 57 16,5 3-57-16,-5-23 36 0,0 0-36 0,0 17 37 15,4-2-37-15,-4-15 15 0,0 0-15 0,0 19 16 16,0 0-16-16,0-19 21 0,0 0-21 0,1 17 21 0,3-5-21 16,-4-12 8-16,0 0-8 0,0 7 8 0,3-4-8 15,-3-3-145-15,0 0 145 0,5-7-145 0,4-8 145 16,7-6-506-16</inkml:trace>
  <inkml:trace contextRef="#ctx0" brushRef="#br0" timeOffset="-61179.17">8155 4389 404 0,'0'0'0'0,"0"3"0"0,0 9 0 0,0-12 113 0,0 0-113 15,7 9 114-15,2-2-114 0,-9-7 84 0,0 0-84 16,8 8 85-16,4-6-85 0,-12-2 55 0,0 0-55 0,13 2 55 16,1-2-55-16,-14 0 39 0,0 0-39 0,12-2 39 15,0 0-39-15,-12 2-25 0,0 0 25 0,9-3-24 16,-4-2 24-16,-5 5-130 0,0 0 130 0,7-7-130 16,2-5 130-16,4-10-417 0</inkml:trace>
  <inkml:trace contextRef="#ctx0" brushRef="#br0" timeOffset="-60999.68">8259 4353 550 0,'0'0'0'0,"0"9"0"16,0 6 0-16,0-15 134 0,0 0-134 0,-3 27 135 16,-6 13-135-16,9-40 96 0,0 0-96 0,-5 39 96 0,-2 1-96 15,7-40 61-15,0 0-61 0,-5 32 61 0,1-4-61 16,4-28 4-16,0 0-4 0,-5 22 4 0,5-5-4 0,0-17-161 15,0 0 161-15,0 7-160 0,9-11 160 0,-1 4-515 16</inkml:trace>
  <inkml:trace contextRef="#ctx0" brushRef="#br0" timeOffset="-60815.17">8115 4125 751 0,'0'0'0'16,"5"9"0"-16,11 6 0 0,-16-15 72 0,0 0-72 0,5 5 72 16,-5-6-72-16,0 1 31 0,0 0-31 0,0-4 31 15,0-8-31-15,0 12-142 0,0 0 142 0,5-19-141 16,4-5 141-16,7-18-411 0</inkml:trace>
  <inkml:trace contextRef="#ctx0" brushRef="#br0" timeOffset="-60536.03">8357 3909 494 0,'0'0'0'0,"-4"4"0"0,1-1 0 16,3-3 111-16,0 0-111 0,3 14 112 0,6 8-112 15,-9-22 139-15,0 0-139 0,9 29 139 0,0 11-139 0,-9-40 112 16,0 0-112-16,8 49 112 0,1 8-112 0,-9-57 111 16,0 0-111-16,7 67 112 0,2 6-112 0,-9-73 83 15,0 0-83-15,5 95 84 0,2 16-84 0,-7-111 49 16,0 0-49-16,9 89 49 0,3-10-49 0,-12-79 4 16,0 0-4-16,14 48 5 0,7-17-5 0,-21-31-116 15,0 0 116-15,38 78-1113 0,-76-156 1113 0</inkml:trace>
  <inkml:trace contextRef="#ctx0" brushRef="#br0" timeOffset="-54001.93">12348 10568 113 0,'0'0'0'0,"0"0"0"0,4-31 0 15,-4 31 71-15,0 0-71 0,3-17 71 0,1 0-71 16,-4 17 78-16,0 0-78 0,5-14 78 0,3-1-78 16,-8 15 86-16,0 0-86 0,9-8 86 0,0 4-86 0,-9 4 77 15,0 0-77-15,12 0 77 0,4 5-77 0,-16-5 52 16,0 0-52-16,17 11 52 0,4-3-52 0,-21-8 45 16,0 0-45-16,14 10 46 0,2 1-46 0,-16-11 36 15,0 0-36-15,12 10 36 0,-3-5-36 0,-9-5 23 16,0 0-23-16,7 7 24 0,-4-2-24 0,-3-5-127 15,0 0 127-15,0 0-127 0,-3 2 127 0,1-1-506 16</inkml:trace>
  <inkml:trace contextRef="#ctx0" brushRef="#br0" timeOffset="-48958.48">6961 4716 191 0,'0'0'0'0,"0"0"0"0,0 0 0 0,0 0-3 15,0 0 3-15,0 0-3 0,0 0 3 0,0 0 0 16,0 0 0-16,0 0 0 0,0 0 0 0,0 0 31 16,0 0-31-16,0 0 31 0,13-19-31 0,-13 19 34 15,0 0-34-15,5-8 34 0,4-8-34 0,-9 16 38 16,0 0-38-16,7-8 38 0,1-1-38 0,-8 9 46 16,0 0-46-16,4-3 46 0,1 3-46 0,-5 0 35 15,0 0-35-15,3 8 36 0,-1 1-36 0,-2-9 25 16,0 0-25-16,0 22 26 0,0 6-26 0,0-28 26 0,0 0-26 15,0 24 26-15,-2 0-26 0,2-24 44 0,0 0-44 16,0 27 44-16,0 4-44 0,0-31 44 0,0 0-44 16,0 24 45-16,0 0-45 0,0-24 35 0,0 0-35 0,0 19 36 15,0-7-36-15,0-12 16 0,0 0-16 0,0 12 17 16,6-4-17-16,-6-8 31 0,0 0-31 0,5 4 31 16,5-8-31-16,-10 4 18 0,0 0-18 0,9-3 18 15,0-2-18-15,-9 5 27 0,0 0-27 0,5-11 27 16,-1 1-27-16,-4 10 13 0,0 0-13 0,5-7 14 15,-5-5-14-15,0 12 11 0,0 0-11 0,3-8 11 16,-3-3-11-16,0 11 17 0,0 0-17 0,0-8 17 16,-3-1-17-16,3 9 14 0,0 0-14 0,-4-12 15 15,-1-3-15-15,5 15 25 0,0 0-25 0,-5-16 26 16,-2-6-26-16,7 22 12 0,0 0-12 0,-2-20 13 16,-1-8-13-16,3 28 18 0,0 0-18 0,3-24 19 0,-1 0-19 15,-2 24 1-15,0 0-1 0,7-24 1 0,3 5-1 16,-10 19 1-16,0 0-1 0,12-15 1 0,4 3-1 15,-16 12 8-15,0 0-8 0,14-9 8 0,7 6-8 0,-21 3 3 16,0 0-3-16,12 0 3 0,2 3-3 0,-14-3 19 16,0 0-19-16,12 9 20 0,1 6-20 0,-13-15 14 15,0 0-14-15,8 12 15 0,1 4-15 0,-9-16 16 16,0 0-16-16,3 15 17 0,1-1-17 0,-4-14 25 16,0 0-25-16,0 15 26 0,-2 4-26 0,2-19-6 15,0 0 6-15,-2 16-5 0,-5 3 5 0,7-19-7 16,0 0 7-16,-5 17-7 0,-3-5 7 0,8-12-9 0,0 0 9 15,-9 12-9-15,-3 0 9 0,12-12 0 16,0 0 0-16,-14 6 0 0,-6 0 0 0,20-6-1 0,0 0 1 16,-19-2-1-16,-2-5 1 0,21 7-99 0,0 0 99 0,-20-21-99 15,-1-6 99-15,-25-23-853 0</inkml:trace>
  <inkml:trace contextRef="#ctx0" brushRef="#br0" timeOffset="-42578.18">18564 1922 169 0,'0'0'0'16,"0"0"105"-16,0 0-105 0,0 0 105 0,0 0-105 0,0 0 99 15,0 0-99-15,0 0 100 0,0 0-100 0,0 0 94 16,0 0-94-16,0 0 94 0,0 0-94 0,0 0 69 16,0 0-69-16,0 0 70 0,0 0-70 0,0 0 73 15,0 0-73-15,0 0 73 0,0 0-73 0,0 0 54 16,0 0-54-16,0 0 54 0,-17 19-54 0,17-19 45 15,0 0-45-15,-9 21 46 0,-5 9-46 0,14-30 30 0,0 0-30 16,-7 31 30-16,2 9-30 0,5-40 15 0,0 0-15 16,-4 44 16-16,4 8-16 0,0-52 47 0,0 0-47 15,0 58 47-15,2 0-47 0,-2-58 22 0,0 0-22 16,2 57 23-16,-1-6-23 0,-1-51 12 0,0 0-12 0,4 46 12 16,1-6-12-16,-5-40 28 0,0 0-28 0,7 32 28 15,-2-6-28-15,-5-26 5 0,0 0-5 0,7 20 6 16,0-8-6-16,-7-12 4 0,0 0-4 0,7 4 5 15,0-8-5-15,-7 4 13 0,0 0-13 0,5-8 13 16,1-8-13-16,-6 16 3 0,0 0-3 0,5-18 4 16,2-6-4-16,-7 24 2 0,0 0-2 0,5-28 2 15,2-3-2-15,-7 31 10 0,0 0-10 0,11-32 11 16,1-8-11-16,-12 40 8 0,0 0-8 0,15-42 8 16,-1-3-8-16,-14 45 8 0,0 0-8 0,18-43 9 15,1-6-9-15,-19 49 15 0,0 0-15 0,19-48 15 0,2 0-15 16,-21 48 33-16,0 0-33 0,21-43 33 0,0 3-33 15,-21 40 4-15,0 0-4 0,17-30 5 0,1 2-5 16,-18 28 18-16,0 0-18 0,12-17 18 0,-3 5-18 0,-9 12-4 16,0 0 4-16,6-10-4 0,0 8 4 0,-6 2-201 15,0 0 201-15,8-3-200 0,5-1 200 0,8 1-943 16</inkml:trace>
  <inkml:trace contextRef="#ctx0" brushRef="#br0" timeOffset="-42143.33">19006 2265 662 0,'0'0'0'0,"0"0"124"0,0 0-124 0,2-9 124 15,3-6-124-15,-5 15 99 0,0 0-99 0,4-5 100 0,-1-2-100 16,-3 7 106-16,0 0-106 0,0 0 107 0,6 7-107 15,-6-7 58-15,0 0-58 0,0 17 59 0,0 7-59 16,0-24 48-16,0 0-48 0,3 34 48 0,2 11-48 0,-5-45 14 16,0 0-14-16,9 49 15 0,-4 3-15 0,-5-52 42 15,0 0-42-15,7 51 43 0,2 0-43 0,-9-51 6 16,0 0-6-16,3 47 7 0,3-6-7 0,-6-41 11 16,0 0-11-16,5 31 11 0,-2-7-11 0,-3-24-1 15,0 0 1-15,6 15 0 0,1-8 0 0,-7-7-152 16,0 0 152-16,8-10-152 0,-3-11 152 0,9-10-937 15</inkml:trace>
  <inkml:trace contextRef="#ctx0" brushRef="#br0" timeOffset="-41782.9">19040 2289 203 0,'0'0'0'0,"0"0"114"0,0 0-114 0,7-2 114 15,5-5-114-15,-12 7 120 0,0 0-120 0,14-5 120 16,1 2-120-16,-15 3 105 0,0 0-105 0,19 0 105 16,6 3-105-16,-25-3 101 0,0 0-101 0,24 9 102 15,6 3-102-15,-30-12 69 0,0 0-69 0,31 15 70 16,4 0-70-16,-35-15 56 0,0 0-56 0,30 18 57 16,-2 0-57-16,-28-18 57 0,0 0-57 0,22 21 57 15,-4 1-57-15,-18-22 22 0,0 0-22 0,12 21 23 16,-5-2-23-16,-7-19 32 0,0 0-32 0,5 24 32 15,-5-4-32-15,0-20 18 0,0 0-18 0,-7 22 19 0,-3 2-19 16,10-24 10-16,0 0-10 0,-11 18 11 0,-3-3-11 0,14-15 35 16,0 0-35-16,-17 12 35 0,-6-2-35 15,23-10 1-15,0 0-1 0,-19 5 2 0,0-5-2 0,19 0 0 16,0 0 0-16,-16 0 1 0,4-5-1 0,12 5 0 16,0 0 0-16,-7-7 0 0,5 2 0 0,2 5-189 15,0 0 189-15,7-12-189 0,7-3 189 0,7-13-878 16</inkml:trace>
  <inkml:trace contextRef="#ctx0" brushRef="#br0" timeOffset="-41347.39">19693 2141 740 0,'0'0'0'0,"0"0"121"0,0 0-121 0,3 0 122 0,6 0-122 16,-9 0 91-16,0 0-91 0,4 2 92 0,1 2-92 16,-5-4 82-16,0 0-82 0,3 12 83 0,6 3-83 15,-9-15 57-15,0 0-57 0,9 24 58 0,-1 7-58 0,-8-31 15 16,0 0-15-16,7 39 16 0,0 4-16 0,-7-43 9 16,0 0-9-16,7 45 9 0,-2 4-9 0,-5-49 45 15,0 0-45-15,4 40 46 0,-1-1-46 0,-3-39 1 16,0 0-1-16,2 33 2 0,0-9-2 0,-2-24 1 15,0 0-1-15,0 22 1 0,0-7-1 0,0-15-40 16,0 0 40-16,0 5-39 0,-2-8 39 0,2 3-195 16,0 0 195-16,-2-12-195 0,1-9 195 0,-1-9-733 0</inkml:trace>
  <inkml:trace contextRef="#ctx0" brushRef="#br0" timeOffset="-40987.51">19721 2195 572 0,'0'0'0'0,"0"0"153"16,0 0-153-16,15-2 154 0,10 2-154 0,-25 0 118 0,0 0-118 0,26 0 119 16,4 5-119-16,-30-5 79 0,0 0-79 0,27 10 79 15,0 2-79-15,-27-12 40 0,0 0-40 0,24 16 40 16,0 1-40-16,-24-17 35 0,0 0-35 0,21 22 35 15,-2-1-35-15,-19-21 13 0,0 0-13 0,14 27 14 16,-1 4-14-16,-13-31 12 0,0 0-12 0,8 27 13 0,-4 6-13 16,-4-33 16-16,0 0-16 0,0 31 17 0,-6 1-17 15,6-32 49-15,0 0-49 0,-8 28 50 0,-3-1-50 16,11-27 44-16,0 0-44 0,-12 24 44 0,-2-2-44 0,14-22 29 16,0 0-29-16,-21 21 29 0,-5-9-29 0,26-12 18 15,0 0-18-15,-26 12 18 0,3-9-18 0,23-3 18 16,0 0-18-16,-19-3 19 0,4-6-19 0,15 9-40 15,0 0 40-15,-6-15-39 0,6-6 39 0,0 21-216 16,0 0 216-16,12-22-215 0,9-7 215 0,14-21-874 16</inkml:trace>
  <inkml:trace contextRef="#ctx0" brushRef="#br0" timeOffset="-40626.46">20384 2153 852 0,'0'0'0'0,"0"0"200"0,0 0-200 0,6 0 201 15,1 0-201-15,-7 0 153 0,0 0-153 0,8 2 153 16,1 2-153-16,-9-4 99 0,0 0-99 0,14 3 100 15,2 4-100-15,-16-7 44 0,0 0-44 0,21 2 44 16,3 1-44-16,-24-3 42 0,0 0-42 0,28 0 43 0,5 0-43 16,-33 0 24-16,0 0-24 0,33 0 25 0,2-5-25 15,-35 5 34-15,0 0-34 0,35-7 35 0,1-2-35 16,-36 9 21-16,0 0-21 0,32-10 21 0,-3 2-21 0,-29 8 5 16,0 0-5-16,21-12 5 0,-5 3-5 0,-16 9-33 15,0 0 33-15,10-12-32 0,-6 2 32 0,-4 10-154 16,0 0 154-16,0-9-154 0,-5 1 154 0,5 8-178 15,0 0 178-15,-16-7-178 0,-10 2 178 0,-16-6-925 16</inkml:trace>
  <inkml:trace contextRef="#ctx0" brushRef="#br0" timeOffset="-40388.09">20323 2362 785 0,'7'-3'0'0,"-7"3"193"0,0 0-193 0,9 0 193 16,2 3-193-16,-11-3 176 0,0 0-176 0,8 6 177 16,3 0-177-16,-11-6 136 0,0 0-136 0,15 9 137 15,6 3-137-15,-21-12 72 0,0 0-72 0,30 10 72 16,1 2-72-16,-31-12 47 0,0 0-47 0,37 5 47 16,1 2-47-16,-38-7 60 0,0 0-60 0,35 4 60 15,3-4-60-15,-38 0 13 0,0 0-13 0,35-4 13 16,-3 1-13-16,-32 3-135 0,0 0 135 0,66-9-1444 15,-132 18 1444-15</inkml:trace>
  <inkml:trace contextRef="#ctx0" brushRef="#br0" timeOffset="-38731.38">8616 10904 695 0,'0'0'0'0,"0"0"0"16,0 0 0-16,0 0 116 0,0 0-116 0,0 0 117 16,0 0-117-16,0 0 88 0,0 0-88 0,0 0 89 15,-3-20-89-15,3 20 53 0,0 0-53 0,3-16 53 16,4 1-53-16,-7 15 10 0,0 0-10 0,11-16 10 15,1-1-10-15,-12 17 12 0,0 0-12 0,14-12 12 16,2-2-12-16,-16 14 8 0,0 0-8 0,12-10 8 16,0 3-8-16,-12 7 8 0,0 0-8 0,9-8 8 15,1-1-8-15,-10 9 3 0,0 0-3 0,9-7 4 16,-2 2-4-16,-7 5 2 0,0 0-2 0,9-3 2 0,-4-1-2 16,-5 4-1-16,0 0 1 0,7 0 0 0,-5 0 0 15,-2 0-5-15,0 0 5 0,3 0-4 0,1 2 4 16,-4-2-44-16,0 0 44 0,0 7-44 0,0 1 44 0,0-8-126 15,0 0 126-15,0 9-126 0,0 1 126 0,0-10-176 16,0 0 176-16,-4 11-176 0,1-1 176 0,-3 12-343 16</inkml:trace>
  <inkml:trace contextRef="#ctx0" brushRef="#br0" timeOffset="-38255.86">8623 10966 393 0,'0'0'0'0,"14"-11"0"0,4-6 0 0,-18 17 24 15,0 0-24-15,0 7 25 0,-9 17-25 0,9-24 69 16,0 0-69-16,-5 17 70 0,-6 2-70 0,11-19 115 0,0 0-115 15,-8 12 115-15,-3-3-115 0,11-9 133 0,0 0-133 0,-8 7 133 16,1-7-133-16,7 0 118 0,0 0-118 16,-6 0 118-16,3 0-118 0,3 0 61 0,0 0-61 0,0 0 61 15,0 0-61-15,0 0 52 0,0 0-52 0,0 0 52 16,3-4-52-16,-3 4 31 0,0 0-31 0,4 0 31 16,1-3-31-16,-5 3 7 0,0 0-7 0,4-2 7 15,-3 2-7-15,-1 0 36 0,0 0-36 0,4 0 36 16,-1 0-36-16,-3 0 5 0,0 0-5 0,5 0 5 15,2 0-5-15,-7 0 17 0,0 0-17 0,6 0 17 16,2 2-17-16,-8-2 15 0,0 0-15 0,4 0 16 16,1 0-16-16,-5 0 25 0,0 0-25 0,5 0 26 15,-1-2-26-15,-4 2 6 0,0 0-6 0,3 0 7 16,3-2-7-16,-6 2 26 0,0 0-26 0,6-1 26 0,0-1-26 16,-6 2 2-16,0 0-2 0,3-2 2 0,-1-1-2 15,-2 3 7-15,0 0-7 0,3-4 7 0,-3 1-7 16,0 3 3-16,0 0-3 0,0-2 4 0,0-1-4 0,0 3 36 15,0 0-36-15,0 0 36 0,0 0-36 0,0 0 1 16,0 0-1-16,0 0 1 0,-3 0-1 0,3 0 7 16,0 0-7-16,0 0 7 0,0 0-7 0,0 0 24 15,0 0-24-15,0 0 25 0,0 0-25 0,0 0 5 16,0 0-5-16,0 0 6 0,-5 3-6 0,5-3 4 16,0 0-4-16,-4 0 5 0,2 0-5 0,2 0-2 15,0 0 2-15,-3 0-1 0,3 0 1 0,0 0-82 16,0 0 82-16,0 0-82 0,3-3 82 0,-3 3-130 0,0 0 130 15,2-2-1210-15,-4 4 1210 0</inkml:trace>
  <inkml:trace contextRef="#ctx0" brushRef="#br0" timeOffset="-37262.58">10824 10930 1054 0,'0'0'0'0,"0"0"0"16,0 0 0-16,0 0 48 0,0 0-48 0,0 0 49 16,0 0-49-16,0 0 0 0,0 0 0 0,0 0 0 15,0 0 0-15,0 0-46 0,0 0 46 0,0 0-45 16,0 0 45-16,0 0-199 0,0 0 199 0,0 0-198 0,0 0 198 15,0 0-388-15</inkml:trace>
  <inkml:trace contextRef="#ctx0" brushRef="#br0" timeOffset="-36752.94">12136 7875 236 0,'0'0'0'0,"-6"-1"0"0,-2-5 0 0,-6 0-117 16</inkml:trace>
  <inkml:trace contextRef="#ctx0" brushRef="#br0" timeOffset="-32550">21249 1843 483 0,'0'0'0'0,"0"0"71"16,0 0-71-16,0 0 71 0,5-5-71 0,-5 5 68 15,0 0-68-15,0-3 69 0,2-1-69 0,-2 4 48 16,0 0-48-16,0 0 48 0,3-3-48 0,-3 3 34 0,0 0-34 15,0 0 34-15,0 0-34 0,0 0 32 0,0 0-32 16,0 10 33-16,3 2-33 0,-3-12 13 0,0 0-13 16,0 24 14-16,2 12-14 0,-2-36 31 0,0 0-31 0,4 43 31 15,1 8-31-15,-5-51 10 0,0 0-10 0,3 59 11 16,1 7-11-16,-4-66 11 0,0 0-11 0,3 69 11 16,-1 1-11-16,-2-70 10 0,0 0-10 0,4 79 10 15,1 7-10-15,-5-86 8 0,0 0-8 0,3 56 8 16,3-18-8-16,-6-38 3 0,0 0-3 0,3 39 4 15,1-10-4-15,-4-29 6 0,0 0-6 0,3 24 6 16,-1-5-6-16,-2-19 13 0,0 0-13 0,1 12 13 16,1-5-13-16,-2-7 3 0,0 0-3 0,4-3 4 15,1-9-4-15,-5 12 3 0,0 0-3 0,7-16 3 16,2-4-3-16,-9 20 1 0,0 0-1 0,10-23 2 0,1-4-2 16,-11 27 1-16,0 0-1 0,12-33 1 0,3-6-1 15,-15 39 1-15,0 0-1 0,20-46 1 0,2-9-1 16,-22 55 0-16,0 0 0 0,26-57 1 0,6-8-1 0,-32 65 2 15,0 0-2-15,38-75 3 0,7-16-3 0,-45 91 10 16,0 0-10-16,37-72 11 0,-6 11-11 0,-31 61 9 16,0 0-9-16,19-43 9 0,-10 22-9 0,-9 21 3 15,0 0-3-15,7-19 4 0,-2 11-4 0,-5 8-36 16,0 0 36-16,0-4-35 0,0 1 35 0,0 3-133 16,0 0 133-16,0 3-132 0,-7 8 132 0,0 1-612 15</inkml:trace>
  <inkml:trace contextRef="#ctx0" brushRef="#br0" timeOffset="-31873.93">21695 2614 191 0,'0'0'0'0,"0"0"17"16,0 0-17-16,1-12 17 0,4-3-17 0,-5 15 3 16,0 0-3-16,2-12 4 0,-2 3-4 0,0 9 40 15,0 0-40-15,-2-7 40 0,1 4-40 0,1 3 45 16,0 0-45-16,-7-5 46 0,2 5-46 0,5 0 51 0,0 0-51 15,-6 0 51-15,-4 0-51 0,10 0 49 0,0 0-49 16,-14 8 50-16,-2 4-50 0,16-12 49 0,0 0-49 16,-17 19 50-16,-4 9-50 0,21-28 31 0,0 0-31 0,-17 32 31 15,-1 11-31-15,18-43 24 0,0 0-24 0,-10 43 25 16,6 8-25-16,4-51 25 0,0 0-25 0,5 48 26 16,8-2-26-16,-13-46 8 0,0 0-8 0,20 42 8 15,5-8-8-15,-25-34 5 0,0 0-5 0,24 27 5 16,2-11-5-16,-26-16 22 0,0 0-22 0,28 5 22 15,0-9-22-15,-28 4 20 0,0 0-20 0,26-12 20 16,-7-8-20-16,-19 20 34 0,0 0-34 0,16-28 34 16,-4-4-34-16,-12 32 36 0,0 0-36 0,6-34 36 15,-5-2-36-15,-1 36 38 0,0 0-38 0,-5-36 39 16,-5-4-39-16,10 40 39 0,0 0-39 0,-18-37 40 16,-6 1-40-16,24 36 26 0,0 0-26 0,-26-28 26 0,-2 8-26 15,28 20 18-15,0 0-18 0,-30-16 18 16,1 13-18-16,29 3 1 0,0 0-1 0,-28 7 2 0,3 17-2 15,25-24-139-15,0 0 139 0,-17 20-138 0,8 8 138 16,-20 21-720-16</inkml:trace>
  <inkml:trace contextRef="#ctx0" brushRef="#br0" timeOffset="-31378.5">21965 2635 718 0,'0'0'0'0,"-2"0"0"16,-7 3 0-16,9-3 74 0,0 0-74 0,0 4 74 16,0 1-74-16,0-5 69 0,0 0-69 0,2 10 69 15,1-1-69-15,-3-9 39 0,0 0-39 0,4 24 40 16,1 10-40-16,-5-34 4 0,0 0-4 0,7 39 5 16,2 6-5-16,-9-45 16 0,0 0-16 0,14 39 17 15,7 1-17-15,-21-40 8 0,0 0-8 0,26 36 8 0,3-2-8 16,-29-34 1-16,0 0-1 0,32 20 1 0,3-4-1 15,-35-16 3-15,0 0-3 0,29 3 4 0,-1-6-4 16,-28 3 18-16,0 0-18 0,23-17 19 0,-4-6-19 0,-19 23 22 16,0 0-22-16,15-30 23 0,-4-6-23 0,-11 36 23 15,0 0-23-15,5-36 24 0,-5-7-24 0,0 43 34 16,0 0-34-16,-3-36 34 0,-6-4-34 0,9 40 12 16,0 0-12-16,-9-30 12 0,-3 6-12 0,12 24 6 15,0 0-6-15,-9-21 6 0,2 9-6 0,7 12-140 16,0 0 140-16,-3-10-139 0,3 1 139 0,0 9-150 15,0 0 150-15,7-7-149 0,2 2 149 0,6-10-507 16</inkml:trace>
  <inkml:trace contextRef="#ctx0" brushRef="#br0" timeOffset="-30972.74">22484 2462 516 0,'0'0'0'0,"0"0"142"0,0 0-142 0,0 0 142 15,-2 7-142-15,2-7 113 0,0 0-113 0,0 3 114 0,2-3-114 16,-2 0 70-16,0 0-70 0,1 5 70 0,3 2-70 15,-4-7 50-15,0 0-50 0,3 9 50 0,1-3-50 16,-4-6 48-16,0 0-48 0,3 21 48 0,-1 10-48 0,-2-31 10 16,0 0-10-16,2 36 11 0,0 3-11 0,-2-39 23 15,0 0-23-15,1 45 24 0,-1 1-24 0,0-46 7 16,0 0-7-16,6 46 7 0,2 2-7 0,-8-48 0 16,0 0 0-16,14 43 0 0,4-7 0 0,-18-36 1 15,0 0-1-15,19 27 1 0,2-8-1 0,-21-19 0 16,0 0 0-16,21 12 0 0,0-7 0 0,-21-5-2 15,0 0 2-15,20 0-2 0,-2-5 2 0,-18 5-48 16,0 0 48-16,14-12-47 0,-6-3 47 0,-8 15-161 16,0 0 161-16,6-19-160 0,-5-2 160 0,6-16-671 0</inkml:trace>
  <inkml:trace contextRef="#ctx0" brushRef="#br0" timeOffset="-30702.35">22268 2457 774 0,'0'0'0'0,"0"0"141"0,0 0-141 0,17-4 142 15,6 4-142-15,-23 0 97 0,0 0-97 0,28 0 98 16,6 0-98-16,-34 0 64 0,0 0-64 0,39 0 64 15,6 0-64-15,-45 0 12 0,0 0-12 0,44-3 13 0,3 3-13 16,-47 0 30-16,0 0-30 0,41-9 30 0,0 1-30 0,-41 8 1 16,0 0-1-16,36-11 2 0,-1-1-2 0,-35 12-115 15,0 0 115-15,31-12-114 0,-3-3 114 0,31-9-841 16</inkml:trace>
  <inkml:trace contextRef="#ctx0" brushRef="#br0" timeOffset="-29786.8">23020 2626 998 0,'0'0'0'0,"6"0"0"16,0 4 0-16,-6-4 30 0,0 0-30 0,6 0 30 15,1-4-30-15,-7 4 52 0,0 0-52 0,1 0 53 16,3 0-53-16,-4 0 40 0,0 0-40 0,3 4 40 16,-3 4-40-16,0-8 3 0,0 0-3 0,0 16 3 15,-3 8-3-15,3-24 16 0,0 0-16 0,-2 27 17 16,0 6-17-16,2-33 25 0,0 0-25 0,-1 34 26 15,1-2-26-15,0-32 2 0,0 0-2 0,0 31 3 16,1-3-3-16,-1-28 3 0,0 0-3 0,4 24 3 0,-1-9-3 16,-3-15 5-16,0 0-5 0,7 12 6 0,4-9-6 15,-11-3 21-15,0 0-21 0,9-6 21 0,3-8-21 0,-12 14 2 16,0 0-2-16,10-19 3 0,4-8-3 0,-14 27 3 16,0 0-3-16,16-24 3 0,-1-7-3 0,-15 31 2 15,0 0-2-15,18-24 2 0,-1-4-2 0,-17 28 1 16,0 0-1-16,19-18 1 0,2 4-1 0,-21 14 1 15,0 0-1-15,20-14 1 0,0 9-1 0,-20 5 3 16,0 0-3-16,20-3 3 0,0 6-3 0,-20-3 10 16,0 0-10-16,20 9 11 0,-3 1-11 0,-17-10 4 15,0 0-4-15,18 17 4 0,-3 5-4 0,-15-22 21 16,0 0-21-16,12 26 21 0,-3 5-21 0,-9-31 7 0,0 0-7 16,5 24 7-16,-1-2-7 0,-4-22-145 0,0 0 145 15,0 17-145-15,-2-1 145 0,0 14-817 0</inkml:trace>
  <inkml:trace contextRef="#ctx0" brushRef="#br0" timeOffset="-27864.97">9402 7046 169 0,'0'0'0'0,"0"0"0"0,0 0 0 0,0 0 60 15,0 0-60-15,0 0 60 0,0 0-60 0,0 0 51 16,0 0-51-16,0 0 51 0,0 0-51 0,0 0 40 15,0 0-40-15,0 0 40 0,21 16-40 0,-21-16 28 16,0 0-28-16,12 12 28 0,4 0-28 0,-16-12 39 16,0 0-39-16,10 15 39 0,-1-3-39 0,-9-12 60 15,0 0-60-15,7 12 61 0,-7-4-61 0,0-8 60 16,0 0-60-16,0 11 61 0,-3-6-61 0,3-5 47 16,0 0-47-16,-6 7 47 0,-6-6-47 0,12-1 33 0,0 0-33 15,-17-1 33-15,-2-10-33 0,19 11 38 0,0 0-38 16,-11-13 39-16,-1-3-39 0,12 16 8 0,0 0-8 15,-4-15 8-15,8 0-8 0,-4 15-103 0,0 0 103 0,0-9-103 16,3 6 103-16,3-13-585 0</inkml:trace>
  <inkml:trace contextRef="#ctx0" brushRef="#br0" timeOffset="-26949.41">7766 5744 628 0,'0'0'0'0,"0"-8"0"15,-1-11 0-15,1 19 47 0,0 0-47 0,0 7 48 16,1 11-48-16,-1-18 12 0,0 0-12 0,2 14 13 16,2 2-13-16,-4-16 8 0,0 0-8 0,0 15 9 15,3-3-9-15,-3-12-159 0,0 0 159 0,2 15-158 16,1-3 158-16,6 12-237 0</inkml:trace>
  <inkml:trace contextRef="#ctx0" brushRef="#br0" timeOffset="-23991.67">23876 1968 147 0,'0'0'0'16,"0"0"10"-16,0 0-10 0,0 0 10 0,0 0-10 15,0 0 88-15,0 0-88 0,0 0 88 0,0 0-88 0,0 0 104 16,0 0-104-16,0 0 104 0,0 0-104 0,0 0 90 16,0 0-90-16,0 0 91 0,0 0-91 0,0 0 81 15,0 0-81-15,0 0 81 0,-6 36-81 0,6-36 59 16,0 0-59-16,-3 28 59 0,-1 8-59 0,4-36 35 15,0 0-35-15,-3 39 36 0,-1 4-36 0,4-43 51 16,0 0-51-16,-3 48 52 0,-2 2-52 0,5-50 41 16,0 0-41-16,-5 48 41 0,1-6-41 0,4-42 35 0,0 0-35 15,-3 40 36-15,1-4-36 0,2-36 39 0,0 0-39 16,0 27 40-16,3-3-40 0,-3-24 24 0,0 0-24 16,2 19 25-16,2-7-25 0,-4-12 27 0,0 0-27 0,0 5 27 15,3-5-27-15,-3 0 0 0,0 0 0 0,-2-8 0 16,-3-8 0-16,5 16-95 0,0 0 95 0,-7-17-94 15,-2-2 94-15,9 19-122 0,0 0 122 0,-10-15-122 16,-2-1 122-16,-11-13-726 0</inkml:trace>
  <inkml:trace contextRef="#ctx0" brushRef="#br0" timeOffset="-23676.52">23560 2181 606 0,'0'0'0'15,"0"0"118"-15,0 0-118 0,7 5 118 0,5 4-118 16,-12-9 112-16,0 0-112 0,11 6 113 0,-1 1-113 0,-10-7 74 16,0 0-74-16,18 5 74 0,1 2-74 0,-19-7 43 15,0 0-43-15,28 5 43 0,5-1-43 0,-33-4 42 16,0 0-42-16,37 3 42 0,4 1-42 0,-41-4 56 15,0 0-56-15,42 0 57 0,3 0-57 0,-45 0 37 16,0 0-37-16,42 0 38 0,-2-4-38 0,-40 4 11 16,0 0-11-16,37-3 11 0,-2-1-11 0,-35 4 22 15,0 0-22-15,29 0 22 0,-8-3-22 0,-21 3-11 16,0 0 11-16,18 3-10 0,-6 1 10 0,-12-4-124 0,0 0 124 16,9 3-124-16,-9 1 124 0,8 4-937 0</inkml:trace>
  <inkml:trace contextRef="#ctx0" brushRef="#br0" timeOffset="-20764.61">24895 1677 292 0,'0'0'0'0,"0"0"25"0,0 0-25 16,3 9 26-16,2 3-26 0,-5-12 75 0,0 0-75 16,6 15 76-16,-1 4-76 0,-5-19 82 0,0 0-82 0,3 29 82 15,1 9-82-15,-4-38 77 0,0 0-77 0,2 44 78 16,-1 8-78-16,-1-52 53 0,0 0-53 0,2 58 53 16,-2 12-53-16,0-70 40 0,0 0-40 0,0 96 41 15,0 17-41-15,0-113 35 0,0 0-35 0,0 106 36 16,0-3-36-16,0-103 22 0,0 0-22 0,2 91 22 15,0-5-22-15,-2-86 46 0,0 0-46 0,1 72 47 16,3-9-47-16,-4-63 33 0,0 0-33 0,2 51 34 16,-2-11-34-16,0-40 24 0,0 0-24 0,0 27 25 15,0-8-25-15,0-19 27 0,0 0-27 0,0 15 27 16,-2-6-27-16,2-9 32 0,0 0-32 0,0 7 33 16,0 1-33-16,0-8 12 0,0 0-12 0,-2 4 12 0,0-4-12 15,2 0-2-15,0 0 2 0,-3 0-2 0,-2-7 2 16,5 7-159-16,0 0 159 0,-2-12-159 0,4-5 159 15,-2-14-759-15</inkml:trace>
  <inkml:trace contextRef="#ctx0" brushRef="#br0" timeOffset="-19968.09">25283 1950 449 0,'-1'3'0'0,"1"-3"67"15,0 0-67-15,3 12 68 0,6 3-68 0,-9-15 94 16,0 0-94-16,5 16 94 0,2-4-94 0,-7-12 69 0,0 0-69 15,5 20 70-15,0 8-70 0,-5-28 42 0,0 0-42 16,6 34 42-16,1 11-42 0,-7-45 42 0,0 0-42 16,5 51 43-16,2 4-43 0,-7-55 26 0,0 0-26 0,5 58 26 15,2-3-26-15,-7-55 9 0,0 0-9 0,7 48 10 16,3-9-10-16,-10-39 12 0,0 0-12 0,6 33 12 16,2-8-12-16,-8-25 8 0,0 0-8 0,7 18 8 15,2-10-8-15,-9-8 8 0,0 0-8 0,5 0 8 16,4-8-8-16,-9 8 15 0,0 0-15 0,10-18 15 15,1-9-15-15,-11 27 14 0,0 0-14 0,12-34 15 16,0-6-15-16,-12 40 4 0,0 0-4 0,14-42 4 16,4 0-4-16,-18 42 13 0,0 0-13 0,19-46 14 15,3-2-14-15,-22 48 23 0,0 0-23 0,23-46 24 16,0 1-24-16,-23 45 37 0,0 0-37 0,26-46 38 16,3 0-38-16,-29 46 37 0,0 0-37 0,25-39 37 15,1 6-37-15,-26 33 24 0,0 0-24 0,19-27 25 0,-5 6-25 16,-14 21 18-16,0 0-18 0,11-15 19 0,-3 3-19 15,-8 12 1-15,0 0-1 0,4-7 2 0,-3 7-2 16,-1 0-105-16,0 0 105 0,2 7-105 0,2 13 105 0,-4-20-102 16,0 0 102-16,5 28-844 0,-10-56 844 0</inkml:trace>
  <inkml:trace contextRef="#ctx0" brushRef="#br0" timeOffset="-19397.91">25856 2323 707 0,'0'0'0'0,"0"0"112"16,0 0-112-16,0 0 112 0,0 0-112 0,0 0 93 15,0 0-93-15,0 0 94 0,0 0-94 0,0 0 87 16,0 0-87-16,0 21 88 0,0 6-88 0,0-27 47 15,0 0-47-15,-3 34 48 0,-1 11-48 0,4-45 33 16,0 0-33-16,-5 43 33 0,0 5-33 0,5-48 15 0,0 0-15 16,-5 46 16-16,1-3-16 0,4-43 29 0,0 0-29 15,-1 36 29-15,-1-12-29 0,2-24 11 0,0 0-11 16,0 18 11-16,2-6-11 0,-2-12 5 0,0 0-5 0,5 0 6 16,2-15-6-16,-7 15-40 0,0 0 40 0,7-24-39 15,1-12 39-15,-8 36-145 0,0 0 145 0,11-38-144 16,3-3 144-16,10-36-810 0</inkml:trace>
  <inkml:trace contextRef="#ctx0" brushRef="#br0" timeOffset="-18887.81">26093 2304 572 0,'0'0'0'16,"0"0"86"-16,0 0-86 0,9 0 87 0,7 4-87 0,-16-4 109 15,0 0-109-15,8 0 110 0,-1 3-110 0,-7-3 104 16,0 0-104-16,6 12 104 0,-3 3-104 0,-3-15 71 16,0 0-71-16,2 24 72 0,-4 9-72 0,2-33 40 15,0 0-40-15,-2 31 41 0,-1-4-41 0,3-27 37 16,0 0-37-16,0 33 38 0,2 4-38 0,-2-37 22 15,0 0-22-15,1 28 23 0,1-1-23 0,-2-27 5 16,0 0-5-16,4 21 5 0,1-2-5 0,-5-19 9 0,0 0-9 16,9 12 9-16,3-12-9 0,-12 0 14 0,0 0-14 15,12-7 15-15,4-9-15 0,-16 16 1 0,0 0-1 16,14-20 1-16,0-8-1 0,-14 28 8 0,0 0-8 0,13-30 8 16,0-3-8-16,-13 33 8 0,0 0-8 0,14-31 8 15,1 0-8-15,-15 31 0 0,0 0 0 0,14-20 1 16,-2 1-1-16,-12 19 0 0,0 0 0 0,11-9 1 15,-2 4-1-15,-9 5 0 0,0 0 0 0,7 2 0 16,-1 8 0-16,-6-10 0 0,0 0 0 0,4 14 0 16,-1 5 0-16,-3-19 5 0,0 0-5 0,2 24 6 15,0-2-6-15,-2-22 15 0,0 0-15 0,0 21 15 16,0-3-15-16,0-18 9 0,0 0-9 0,-2 16 9 16,0-4-9-16,2-12 0 0,0 0 0 0,-1 8 0 15,1 1 0-15,0-9-90 0,0 0 90 0,-2-5-90 16,-2-5 90-16,4 10-160 0,0 0 160 0,0-21-160 15,0-10 160-15,0-20-776 0</inkml:trace>
  <inkml:trace contextRef="#ctx0" brushRef="#br0" timeOffset="-18587.99">26086 2119 494 0,'0'0'0'0,"0"0"100"16,0 0-100-16,2-5 101 0,3-2-101 0,-5 7 108 16,0 0-108-16,7-8 109 0,4-4-109 0,-11 12 65 0,0 0-65 15,12-12 66-15,4 0-66 0,-16 12 58 0,0 0-58 16,15-11 59-16,3-1-59 0,-18 12 34 0,0 0-34 16,14-8 34-16,0-1-34 0,-14 9 9 0,0 0-9 0,8-3 9 15,-1-1-9-15,-7 4 30 0,0 0-30 0,6-3 30 16,-3 3-30-16,-3 0 5 0,0 0-5 0,2 7 5 15,-4 1-5-15,2-8 9 0,0 0-9 0,-2 7 9 16,1-2-9-16,1-5-67 0,0 0 67 0,-2 7-67 16,0-2 67-16,2-5-106 0,0 0 106 0,-3 12-718 15,6-24 718-15</inkml:trace>
  <inkml:trace contextRef="#ctx0" brushRef="#br0" timeOffset="-18001.79">26670 2450 830 0,'0'0'0'0,"0"0"86"0,0 0-86 0,2 7 86 15,3 8-86-15,-5-15 71 0,0 0-71 0,5 17 72 16,0 11-72-16,-5-28 53 0,0 0-53 0,6 34 54 0,-1 7-54 16,-5-41 11-16,0 0-11 0,3 50 11 0,1 4-11 15,-4-54 13-15,0 0-13 0,3 52 13 0,-1 3-13 16,-2-55 4-16,0 0-4 0,2 39 4 0,1-3-4 0,-3-36 7 16,0 0-7-16,2 24 7 0,0-5-7 0,-2-19-18 15,0 0 18-15,0 0-18 0,3-10 18 0,-3 10-119 16,0 0 119-16,-1-21-119 0,-1-15 119 0,2 36-156 15,0 0 156-15,-5-43-156 0,-1-8 156 0,-4-43-453 16</inkml:trace>
  <inkml:trace contextRef="#ctx0" brushRef="#br0" timeOffset="-17716.57">26649 2386 516 0,'0'0'0'0,"0"0"103"0,0 0-103 15,11-15 103-15,8-9-103 0,-19 24 99 0,0 0-99 0,17-15 99 16,2-3-99-16,-19 18 80 0,0 0-80 0,18-13 81 15,-1 8-81-15,-17 5 55 0,0 0-55 0,18 0 55 16,-3 5-55-16,-15-5 40 0,0 0-40 0,16 13 40 16,-2 11-40-16,-14-24 28 0,0 0-28 0,10 21 28 15,-1 1-28-15,-9-22 24 0,0 0-24 0,4 21 25 16,-4-2-25-16,0-19 39 0,0 0-39 0,-4 17 39 16,-3-2-39-16,7-15 37 0,0 0-37 0,-9 12 38 15,-3 0-38-15,12-12 24 0,0 0-24 0,-17 7 25 16,-4-5-25-16,21-2 10 0,0 0-10 0,-23-9 11 15,-1-11-11-15,24 20-2 0,0 0 2 0,-19-24-2 16,5-4 2-16,14 28-122 0,0 0 122 0,-6-31-121 16,10 1 121-16,-4 30-116 0,0 0 116 0,12-33-116 0,7-1 116 15,13-33-751-15</inkml:trace>
  <inkml:trace contextRef="#ctx0" brushRef="#br0" timeOffset="-17311.89">27233 1795 819 0,'0'0'0'0,"0"0"101"0,0 0-101 0,3 9 102 15,4 6-102-15,-7-15 108 0,0 0-108 0,7 28 108 16,0 8-108-16,-7-36 96 0,0 0-96 0,9 43 97 16,0 11-97-16,-9-54 54 0,0 0-54 0,8 67 54 15,1 12-54-15,-9-79 28 0,0 0-28 0,7 110 28 16,0 16-28-16,-7-126 28 0,0 0-28 0,0 122 28 15,-4 5-28-15,4-127 38 0,0 0-38 0,-5 113 38 16,-2-10-38-16,7-103 12 0,0 0-12 0,-3 87 13 16,1-17-13-16,2-70 7 0,0 0-7 0,2 48 8 0,1-24-8 15,-3-24-50-15,0 0 50 0,11 7-50 0,3-19 50 16,-14 12-102-16,0 0 102 0,24-8-1076 0,-48 16 1076 16</inkml:trace>
  <inkml:trace contextRef="#ctx0" brushRef="#br0" timeOffset="-10869.98">9049 2763 214 0,'0'0'0'0,"0"0"0"15,34 0 0-15,-34 0-2 0,0 0 2 0,9 0-2 16,-2 0 2-16,-7 0-10 0,0 0 10 0,2 0-10 15,-2 0 10-15,0 0-8 0,0 0 8 0,0 0-7 16,0 0 7-16,0 0-70 0</inkml:trace>
  <inkml:trace contextRef="#ctx0" brushRef="#br0" timeOffset="-10810.15">9172 2756 91 0,'0'0'0'0,"5"0"0"0,11-5 0 16,5 2-9-16</inkml:trace>
  <inkml:trace contextRef="#ctx0" brushRef="#br0" timeOffset="-10660.3">9237 2662 135 0,'0'0'0'0,"-2"7"0"0,-5 5 0 0,7-12 84 16,0 0-84-16,-9 3 85 0,-5-3-85 0,14 0 93 16,0 0-93-16,-8-3 94 0,-1 0-94 0,9 3 79 15,0 0-79-15,-7-7 80 0,3 2-80 0,4 5 43 16,0 0-43-16,4-4 44 0,3-1-44 0,-7 5 1 16,0 0-1-16,23 9 1 0,10 9-1 0,-33-18-77 15,0 0 77-15,55 30-418 0,-110-60 418 0</inkml:trace>
  <inkml:trace contextRef="#ctx0" brushRef="#br0" timeOffset="-8784.24">18186 3169 236 0,'0'0'0'0,"0"0"0"0,0 0 0 0,0 0 101 0,0 0-101 15,0 0 101-15,0 0-101 0,0 0 118 0,0 0-118 16,0 0 119-16,0 0-119 0,0 0 82 0,0 0-82 16,0 0 82-16,30 5-82 0,-30-5 56 0,0 0-56 15,22 4 56-15,11-4-56 0,-33 0 69 0,0 0-69 0,37-4 70 16,6-1-70-16,-43 5 57 0,0 0-57 0,42-8 57 16,7-3-57-16,-49 11 34 0,0 0-34 0,47-8 35 15,2-4-35-15,-49 12 10 0,0 0-10 0,49-9 11 16,5-1-11-16,-54 10 20 0,0 0-20 0,57-9 20 15,8-3-20-15,-65 12 32 0,0 0-32 0,59-15 33 16,5 3-33-16,-64 12 4 0,0 0-4 0,73-15 5 16,11-1-5-16,-84 16 10 0,0 0-10 0,75-8 11 15,0 4-11-15,-75 4 34 0,0 0-34 0,71 0 34 16,-3 7-34-16,-68-7 9 0,0 0-9 0,54 9 9 16,-10 3-9-16,-44-12 6 0,0 0-6 0,45 7 6 15,0 1-6-15,-45-8 15 0,0 0-15 0,49 9 16 0,-2-6-16 16,-47-3 32-16,0 0-32 0,47 3 33 0,4 3-33 15,-51-6 17-15,0 0-17 0,42 6 17 0,-8-2-17 16,-34-4 19-16,0 0-19 0,33 5 20 0,-10-2-20 0,-23-3 9 16,0 0-9-16,19 4 10 0,-3-1-10 0,-16-3 34 15,0 0-34-15,12 5 35 0,-5-5-35 0,-7 0 4 16,0 0-4-16,5 4 5 0,-1-1-5 0,-4-3-49 16,0 0 49-16,0 5-49 0,0 2 49 0,0-7-112 15,0 0 112-15,-18-3-111 0,-11-6 111 0,-20-4-1017 16</inkml:trace>
  <inkml:trace contextRef="#ctx0" brushRef="#br0" timeOffset="-2117.81">18564 3712 404 0,'0'0'0'0,"0"0"0"15,17-3 0-15,-17 3-1 0,0 0 1 0,4-5 0 16,-4-2 0-16,3-5-243 0</inkml:trace>
  <inkml:trace contextRef="#ctx0" brushRef="#br0" timeOffset="-1832.71">18644 3551 135 0,'0'0'0'0,"-5"9"0"0,-2 6 0 16,7-15 101-16,0 0-101 0,-2 9 102 0,4 1-102 16,-2-10 114-16,0 0-114 0,0 12 114 0,3 0-114 0,-3-12 102 15,0 0-102-15,-3 31 102 0,1 8-102 0,2-39 73 16,0 0-73-16,-2 48 73 0,1 7-73 0,1-55 47 16,0 0-47-16,0 67 47 0,0 3-47 0,0-70 32 15,0 0-32-15,1 94 32 0,6 18-32 0,-7-112 22 16,0 0-22-16,4 91 22 0,5-9-22 0,-9-82 16 15,0 0-16-15,5 60 17 0,-2-14-17 0,-3-46 10 16,0 0-10-16,2 31 10 0,0-17-10 0,-2-14-89 0,0 0 89 16,2 10-88-16,-2-10 88 0,0 0-115 0,0 0 115 15,-2-12-115-15,-2-10 115 0,1-11-485 0</inkml:trace>
  <inkml:trace contextRef="#ctx0" brushRef="#br0" timeOffset="-1503.99">18283 4497 1065 0,'0'0'0'0,"14"19"0"15,13 8 0-15,-27-27 72 0,0 0-72 0,27 34 72 16,3 8-72-16,-30-42 74 0,0 0-74 0,26 46 75 15,2 9-75-15,-28-55 22 0,0 0-22 0,23 54 23 0,-6 3-23 16,-17-57 6-16,0 0-6 0,14 55 6 0,-2-4-6 16,-12-51 22-16,0 0-22 0,11 40 23 0,-3-10-23 15,-8-30 37-15,0 0-37 0,13 7 38 0,2-14-38 0,-15 7 31 16,0 0-31-16,21-35 31 0,7-24-31 0,-28 59 14 16,0 0-14-16,56-99 15 0,20-35-15 0,-76 134 13 15,0 0-13-15,91-145 13 0,17-16-13 0,-108 161-61 16,0 0 61-16,119-149-61 0,15-2 61 0,-134 151-93 15,0 0 93-15,254-298-980 0,-508 596 980 0</inkml:trace>
  <inkml:trace contextRef="#ctx0" brushRef="#br0" timeOffset="26034.07">20566 3339 371 0,'0'0'0'0,"10"0"0"15,6-5 0-15,-16 5 42 0,0 0-42 0,0-4 42 16,-12 1-42-16,12 3 46 0,0 0-46 0,-9-4 46 0,-3 4-46 16,12 0 67-16,0 0-67 0,-9 0 67 0,2 0-67 15,7 0 43-15,0 0-43 0,-2 0 43 0,4 0-43 0,-2 0 37 16,0 0-37-16,7 0 37 0,5 4-37 0,-12-4 35 15,0 0-35-15,12 3 35 0,8 2-35 0,-20-5 22 16,0 0-22-16,20 7 22 0,7-2-22 0,-27-5 18 16,0 0-18-16,27 7 18 0,-2-3-18 0,-25-4 35 15,0 0-35-15,26 5 35 0,2-2-35 0,-28-3 18 16,0 0-18-16,28 0 19 0,1 0-19 0,-29 0 18 16,0 0-18-16,30-3 19 0,3-1-19 0,-33 4 18 0,0 0-18 15,37-1 18-15,1-3-18 0,-38 4 8 16,0 0-8-16,42 0 9 0,3-3-9 0,-45 3 16 0,0 0-16 15,44 3 17-15,1-3-17 0,-45 0 3 0,0 0-3 16,47 4 4-16,-2 1-4 0,-45-5 12 0,0 0-12 16,47 7 13-16,2-2-13 0,-49-5 3 0,0 0-3 0,54 7 4 15,0-2-4-15,-54-5 6 0,0 0-6 0,56 7 7 16,3-4-7-16,-59-3 13 0,0 0-13 0,58 2 14 16,-3 0-14-16,-55-2 8 0,0 0-8 0,54 0 9 15,0 0-9-15,-54 0 15 0,0 0-15 0,73-4 16 16,15-3-16-16,-88 7 8 0,0 0-8 0,81-3 9 15,1 1-9-15,-82 2 15 0,0 0-15 0,75-3 16 16,-5 3-16-16,-70 0 15 0,0 0-15 0,77-9 15 16,1 2-15-16,-78 7 1 0,0 0-1 0,78-15 1 15,1-2-1-15,-79 17 1 0,0 0-1 0,73-19 1 16,-2-2-1-16,-71 21 1 0,0 0-1 0,77-10 1 0,0 2-1 16,-77 8 7-16,0 0-7 0,75-7 7 15,-2 7-7-15,-73 0 3 0,0 0-3 0,69-2 4 0,-2 2-4 16,-67 0 6-16,0 0-6 0,64 0 6 0,1-3-6 0,-65 3 3 15,0 0-3-15,54 0 3 0,-9-4-3 0,-45 4 2 16,0 0-2-16,47-5 2 0,-2 2-2 0,-45 3 1 16,0 0-1-16,45 0 2 0,1-4-2 0,-46 4 0 15,0 0 0-15,45-3 0 0,0-1 0 0,-45 4 2 16,0 0-2-16,42-1 3 0,-4-3-3 0,-38 4 2 16,0 0-2-16,32 0 2 0,-4 0-2 0,-28 0 5 15,0 0-5-15,17 4 5 0,-3-3-5 0,-14-1 3 16,0 0-3-16,9 4 3 0,-4-1-3 0,-5-3 0 0,0 0 0 15,3 4 0-15,-3-4 0 0,0 0 1 0,0 0-1 16,-5 3 2-16,-3-1-2 0,8-2 4 0,0 0-4 16,-13 3 4-16,-4 1-4 0,17-4 0 0,0 0 0 0,-19 0 1 15,-4 0-1-15,23 0 12 0,0 0-12 0,-24 0 13 16,-4 0-13-16,28 0-2 0,0 0 2 0,-33 0-1 16,-4 0 1-16,37 0 0 0,0 0 0 0,-33-4 0 15,0 1 0-15,33 3 1 0,0 0-1 0,-38-5 1 16,-6 1-1-16,44 4 3 0,0 0-3 0,-47-3 3 15,-2-2-3-15,49 5 0 0,0 0 0 0,-47 0 1 16,2 0-1-16,45 0 13 0,0 0-13 0,-49 8 13 16,-3 1-13-16,52-9 1 0,0 0-1 0,-58 10 1 15,-3 2-1-15,61-12 0 0,0 0 0 0,-74 12 0 16,-12 0 0-16,86-12 0 0,0 0 0 0,-75 8 1 16,6-1-1-16,69-7 0 0,0 0 0 0,-67 5 0 15,6-5 0-15,61 0-2 0,0 0 2 0,-50 4-2 0,6-8 2 16,44 4 0-16,0 0 0 0,-45-3 1 0,3-2-1 0,42 5 0 15,0 0 0-15,-40-9 0 0,4 2 0 16,36 7-2-16,0 0 2 0,-39-12-1 0,-1 4 1 0,40 8-11 16,0 0 11-16,-42-10-10 0,-3 1 10 0,45 9-9 15,0 0 9-15,-49-5-9 0,-3 2 9 0,52 3-4 16,0 0 4-16,-52 0-3 0,-4 0 3 0,56 0-7 16,0 0 7-16,-47 3-7 0,7 2 7 0,40-5-7 15,0 0 7-15,-44 9-7 0,3 3 7 0,41-12 1 16,0 0-1-16,-44 10 2 0,-1 2-2 0,45-12 0 0,0 0 0 15,-46 8 0-15,1 1 0 0,45-9 0 0,0 0 0 16,-49 7 1-16,2-4-1 0,47-3 2 0,0 0-2 16,-43 5 2-16,1 2-2 0,42-7 0 0,0 0 0 0,-42 4 0 15,2 4 0-15,40-8 0 0,0 0 0 0,-38 4 0 16,-1 1 0-16,39-5 1 0,0 0-1 0,-38 0 2 16,-2-4-2-16,40 4 1 0,0 0-1 0,-33-1 1 15,5-3-1-15,28 4 1 0,0 0-1 0,-26-12 1 16,-2 0-1-16,28 12 1 0,0 0-1 0,-23-12 1 15,-1-3-1-15,24 15-2 0,0 0 2 0,-23-10-1 16,2 1 1-16,21 9 0 0,0 0 0 0,-19-5 1 16,2 5-1-16,17 0 0 0,0 0 0 0,-14-3 0 15,3 3 0-15,11 0-6 0,0 0 6 0,-7 3-6 16,4-1 6-16,3-2-4 0,0 0 4 0,7 6-3 16,10 0 3-16,-17-6-7 0,0 0 7 0,20 6-6 0,9-2 6 15,-29-4-3-15,0 0 3 0,33 3-3 0,6-1 3 16,-39-2 0-16,0 0 0 0,40 3 0 0,5 1 0 15,-45-4-2-15,0 0 2 0,45 3-1 0,2 2 1 16,-47-5-1-16,0 0 1 0,51 4-1 0,5 3 1 0,-56-7 0 16,0 0 0-16,59 1 0 0,4-1 0 0,-63 0-3 15,0 0 3-15,62-1-3 0,1-3 3 0,-63 4-1 16,0 0 1-16,73-3 0 0,9-6 0 0,-82 9 0 16,0 0 0-16,71-3 0 0,3-1 0 0,-74 4 0 15,0 0 0-15,59 0 0 0,-12 0 0 0,-47 0 0 16,0 0 0-16,50 4 0 0,-4-1 0 0,-46-3 2 15,0 0-2-15,48 5 3 0,1 2-3 0,-49-7 0 0,0 0 0 16,52 4 1-16,1 1-1 0,-53-5 2 0,0 0-2 16,54 3 3-16,0 1-3 0,-54-4 5 0,0 0-5 15,54 1 5-15,0-1-5 0,-54 0 3 0,0 0-3 0,54 0 3 16,-4 0-3-16,-50 0 11 0,0 0-11 0,65 4 11 16,10-4-11-16,-75 0 8 0,0 0-8 0,57 3 9 15,-6 1-9-15,-51-4 3 0,0 0-3 0,50 1 4 16,-5 3-4-16,-45-4 12 0,0 0-12 0,48 0 13 15,-3 3-13-15,-45-3 8 0,0 0-8 0,49 0 8 16,1 4-8-16,-50-4 3 0,0 0-3 0,52 3 4 16,2 2-4-16,-54-5 12 0,0 0-12 0,51 7 13 15,-1-5-13-15,-50-2 3 0,0 0-3 0,46 7 4 16,-6-4-4-16,-40-3 0 0,0 0 0 0,35 4 1 16,-6 1-1-16,-29-5 1 0,0 0-1 0,25 3 2 0,-1 1-2 15,-24-4 1-15,0 0-1 0,19 1 2 16,-3 3-2-16,-16-4 3 0,0 0-3 0,14 0 4 0,-7 0-4 15,-7 0 2-15,0 0-2 0,5 0 3 0,-3-4-3 0,-2 4 1 16,0 0-1-16,-2-1 2 0,-1-6-2 0,3 7 9 16,0 0-9-16,-6-7 10 0,3 2-10 0,3 5 8 15,0 0-8-15,-12-4 8 0,-1-1-8 0,13 5 3 16,0 0-3-16,-19 0 4 0,-5-3-4 0,24 3 12 16,0 0-12-16,-30 0 13 0,-8 0-13 0,38 0 3 15,0 0-3-15,-38 3 4 0,-6-1-4 0,44-2 2 16,0 0-2-16,-45 3 2 0,-4 1-2 0,49-4 18 15,0 0-18-15,-49 0 18 0,-3 3-18 0,52-3 0 0,0 0 0 16,-54 2 1-16,-2 1-1 0,56-3 3 0,0 0-3 16,-64 7 4-16,-6 2-4 0,70-9 0 0,0 0 0 15,-80 15 0-15,-7 4 0 0,87-19-4 0,0 0 4 16,-80 17-3-16,0-1 3 0,80-16-1 0,0 0 1 0,-74 11 0 16,6-2 0-16,68-9-3 0,0 0 3 0,-66 3-2 15,3-3 2-15,63 0-2 0,0 0 2 0,-48-8-1 16,6-1 1-16,42 9 0 0,0 0 0 0,-45-12 0 15,-1 2 0-15,46 10-1 0,0 0 1 0,-45-8-1 16,0-1 1-16,45 9-1 0,0 0 1 0,-47-7-1 16,-2 2 1-16,49 5 0 0,0 0 0 0,-42-2 0 15,-1 1 0-15,43 1-7 0,0 0 7 0,-44 0-6 16,0 0 6-16,44 0-1 0,0 0 1 0,-40 0-1 16,2 1 1-16,38-1-4 0,0 0 4 0,-44 0-3 15,-1-1 3-15,45 1-3 0,0 0 3 0,-45 0-2 16,0-4 2-16,45 4 0 0,0 0 0 0,-40-3 0 0,1-2 0 15,39 5-1-15,0 0 1 0,-29-4-1 0,4 1 1 16,25 3-25-16,0 0 25 0,-19-4-24 0,3 3 24 16,16 1-149-16,0 0 149 0,-28 1-148 0,-8 6 148 0,-27-2-925 15</inkml:trace>
  <inkml:trace contextRef="#ctx0" brushRef="#br0" timeOffset="34889.72">13967 10471 460 0,'0'0'0'0,"0"-4"0"15,-2-1 0-15,2 5-1 0,0 0 1 0,3-8 0 16,2-4 0-16,-5 12 12 0,0 0-12 0,7-14 13 16,2-2-13-16,-9 16 38 0,0 0-38 0,7-17 38 15,2-5-38-15,-9 22 41 0,0 0-41 0,9-21 42 16,-4 1-42-16,-5 20 40 0,0 0-40 0,3-24 40 15,2 2-40-15,-5 22 69 0,0 0-69 0,6-24 70 16,1-4-70-16,-7 28 58 0,0 0-58 0,5-31 58 0,-2-1-58 16,-3 32 52-16,0 0-52 0,6-36 52 0,1-4-52 15,-7 40 44-15,0 0-44 0,5-42 45 0,2-10-45 16,-7 52 36-16,0 0-36 0,5-53 36 0,-2-3-36 16,-3 56 4-16,0 0-4 0,0-57 4 0,-3 1-4 0,3 56 27 15,0 0-27-15,-7-52 27 0,-2 4-27 0,9 48 11 16,0 0-11-16,-10-48 11 0,-6 5-11 0,16 43 5 15,0 0-5-15,-14-42 5 0,-7 6-5 0,21 36 14 16,0 0-14-16,-24-38 15 0,-6 4-15 0,30 34 8 16,0 0-8-16,-34-33 8 0,-5 1-8 0,39 32 3 15,0 0-3-15,-43-30 4 0,-3 5-4 0,46 25 6 16,0 0-6-16,-43-24 7 0,-3 3-7 0,46 21 22 0,0 0-22 16,-43-22 22-16,1 5-22 0,42 17 2 0,0 0-2 15,-42-19 2-15,1 2-2 0,41 17 7 0,0 0-7 16,-44-17 7-16,-1 3-7 0,45 14 1 0,0 0-1 0,-46-21 1 15,1-1-1-15,45 22 0 0,0 0 0 0,-43-22 0 16,1-4 0-16,42 26 1 0,0 0-1 0,-42-26 2 16,4 1-2-16,38 25 1 0,0 0-1 0,-42-28 2 15,2-2-2-15,40 30 0 0,0 0 0 0,-42-24 0 16,-3 1 0-16,45 23 0 0,0 0 0 0,-44-20 0 16,-1 1 0-16,45 19-4 0,0 0 4 0,-44-19-3 15,2 2 3-15,42 17-4 0,0 0 4 0,-40-17-3 16,4 0 3-16,36 17-6 0,0 0 6 0,-35-14-6 15,2-1 6-15,33 15-8 0,0 0 8 0,-39-16-7 16,1 1 7-16,38 15-3 0,0 0 3 0,-42-17-3 16,0-2 3-16,42 19-20 0,0 0 20 0,-40-24-19 0,2-2 19 15,38 26-22-15,0 0 22 0,-36-24-22 0,4-2 22 16,32 26-23-16,0 0 23 0,-33-22-22 0,3 2 22 16,30 20-35-16,0 0 35 0,-29-23-34 0,-1 4 34 0,30 19-20 15,0 0 20-15,-26-17-19 0,-2-2 19 0,28 19-36 16,0 0 36-16,-31-15-36 0,-7 1 36 0,38 14-30 15,0 0 30-15,-44-13-30 0,-1-1 30 0,45 14-15 16,0 0 15-16,-46-12-14 0,-1 2 14 0,47 10-13 16,0 0 13-16,-43-9-12 0,4 0 12 0,39 9-10 15,0 0 10-15,-41-10-9 0,2 0 9 0,39 10-24 16,0 0 24-16,-38-7-23 0,0-2 23 0,38 9-7 0,0 0 7 16,-42-6-6-16,0 1 6 0,42 5-1 0,0 0 1 15,-40-4-1-15,-2 1 1 0,42 3 0 0,0 0 0 16,-35 1 0-16,2 3 0 0,33-4-1 0,0 0 1 0,-36 10 0 15,1 2 0-15,35-12-7 0,0 0 7 0,-33 12-7 16,1 0 7-16,32-12-4 0,0 0 4 0,-34 15-3 16,-5-3 3-16,39-12-1 0,0 0 1 0,-33 16 0 15,0-4 0-15,33-12-1 0,0 0 1 0,-33 15 0 16,2 6 0-16,31-21-2 0,0 0 2 0,-34 22-1 16,3 4 1-16,31-26-2 0,0 0 2 0,-30 34-1 15,6 2 1-15,24-36-9 0,0 0 9 0,-24 33-9 16,3-3 9-16,21-30-24 0,0 0 24 0,-23 36-23 15,0 4 23-15,23-40-3 0,0 0 3 0,-19 39-3 16,2 1 3-16,17-40-3 0,0 0 3 0,-16 42-3 16,2 5 3-16,14-47-2 0,0 0 2 0,-8 43-1 0,-1-1 1 15,9-42 0-15,0 0 0 0,-4 45 0 0,4 1 0 16,0-46-1-16,0 0 1 0,4 43-1 0,5 2 1 16,-9-45-3-16,0 0 3 0,12 44-3 0,-2 1 3 0,-10-45-2 15,0 0 2-15,16 44-2 0,5-1 2 0,-21-43-2 16,0 0 2-16,21 45-2 0,5 1 2 0,-26-46-5 15,0 0 5-15,24 43-4 0,6-1 4 0,-30-42-2 16,0 0 2-16,29 40-2 0,6-4 2 0,-35-36-2 16,0 0 2-16,30 36-1 0,3-5 1 0,-33-31-5 15,0 0 5-15,30 32-4 0,-1 1 4 0,-29-33-6 16,0 0 6-16,30 31-6 0,1-1 6 0,-31-30-3 0,0 0 3 16,35 31-3-16,3-3 3 0,-38-28-2 0,0 0 2 15,42 30-2-15,5 3 2 0,-47-33-2 0,0 0 2 16,59 39-1-16,9 4 1 0,-68-43 0 0,0 0 0 0,58 40 0 15,-2-4 0-15,-56-36 1 0,0 0-1 0,43 27 2 16,-10-8-2-16,-33-19 28 0,0 0-28 0,39 20 28 16,-6-4-28-16,-33-16 36 0,0 0-36 0,38 20 36 15,2 1-36-15,-40-21 43 0,0 0-43 0,45 22 43 16,2 2-43-16,-47-24 46 0,0 0-46 0,47 26 47 16,4 3-47-16,-51-29 42 0,0 0-42 0,45 27 42 15,2 6-42-15,-47-33 18 0,0 0-18 0,58 39 19 16,5 4-19-16,-63-43 31 0,0 0-31 0,62 36 31 15,3-2-31-15,-65-34 18 0,0 0-18 0,62 24 19 16,-1-3-19-16,-61-21 18 0,0 0-18 0,46 15 18 16,-11-3-18-16,-35-12 17 0,0 0-17 0,41 12 17 15,-2-1-17-15,-39-11 0 0,0 0 0 0,41 5 0 0,8 2 0 16,-49-7 0-16,0 0 0 0,54 1 0 0,0 3 0 16,-54-4 1-16,0 0-1 0,56 2 1 0,-4-1-1 15,-52-1-2-15,0 0 2 0,54 4-1 0,-1-4 1 0,-53 0-2 16,0 0 2-16,68-5-1 0,12-1 1 0,-80 6-51 15,0 0 51-15,80-13-51 0,3-11 51 0,-83 24-134 16,0 0 134-16,77-41-134 0,-4-16 134 0,75-44-636 16</inkml:trace>
  <inkml:trace contextRef="#ctx0" brushRef="#br0" timeOffset="54644.99">8705 6333 415 0,'0'0'0'0,"9"-10"0"15,3-4 0-15,-12 14 70 0,0 0-70 0,5-6 70 16,-1 0-70-16,-4 6 64 0,0 0-64 0,3-3 65 15,-3 3-65-15,0 0 41 0,0 0-41 0,0 0 41 16,6 9-41-16,-6-9 15 0,0 0-15 0,5 6 15 16,7 8-15-16,-12-14 30 0,0 0-30 0,16 19 30 15,3 3-30-15,-19-22 35 0,0 0-35 0,21 26 36 16,3 3-36-16,-24-29 21 0,0 0-21 0,25 33 21 16,4-4-21-16,-29-29 19 0,0 0-19 0,30 34 20 15,-1 2-20-15,-29-36 9 0,0 0-9 0,32 34 10 0,1-3-10 16,-33-31 17-16,0 0-17 0,30 29 17 0,-1-3-17 15,-29-26 3-15,0 0-3 0,26 24 4 0,-5-4-4 16,-21-20 2-16,0 0-2 0,21 18 3 0,-3-5-3 0,-18-13 10 16,0 0-10-16,20 9 11 0,-2-6-11 0,-18-3 22 15,0 0-22-15,17-3 23 0,-1-4-23 0,-16 7 3 16,0 0-3-16,10-12 3 0,-1-3-3 0,-9 15 22 16,0 0-22-16,7-21 23 0,-7-8-23 0,0 29 6 15,0 0-6-15,0-29 7 0,-3-4-7 0,3 33 9 16,0 0-9-16,-4-34 10 0,-1-4-10 0,5 38 8 15,0 0-8-15,-5-41 9 0,-2 0-9 0,7 41 15 0,0 0-15 16,-6-46 15-16,3-2-15 0,3 48 1 0,0 0-1 16,-4-46 1-16,3-2-1 0,1 48 3 0,0 0-3 15,0-47 4-15,0 3-4 0,0 44 11 0,0 0-11 0,0-46 11 16,1 1-11-16,-1 45 1 0,0 0-1 0,2-43 1 16,3 4-1-16,-5 39 3 0,0 0-3 0,0-38 4 15,4 9-4-15,-4 29 2 0,0 0-2 0,2-24 2 16,1 5-2-16,-3 19 0 0,0 0 0 0,0-12 0 15,-3 4 0-15,3 8 1 0,0 0-1 0,-2-4 1 16,-2 1-1-16,4 3 1 0,0 0-1 0,-5 0 1 16,-2 3-1-16,7-3 3 0,0 0-3 0,-12 7 4 15,-2 3-4-15,14-10 12 0,0 0-12 0,-24 16 12 16,-6 3-12-16,30-19 3 0,0 0-3 0,-31 24 4 16,-6-2-4-16,37-22 0 0,0 0 0 0,-40 26 1 15,-9 1-1-15,49-27 0 0,0 0 0 0,-40 26 1 16,-2-2-1-16,42-24 0 0,0 0 0 0,-34 18 0 0,4 0 0 15,30-18 0-15,0 0 0 0,-21 15 0 0,4-3 0 16,17-12 0-16,0 0 0 0,-13 7 0 0,5-2 0 0,8-5-1 16,0 0 1-16,-4 5 0 0,8 2 0 0,-4-7-4 15,0 0 4-15,10 3-3 0,9-3 3 0,-19 0-13 16,0 0 13-16,23-3-13 0,5 0 13 0,-28 3-9 16,0 0 9-16,28-6-8 0,1-6 8 0,-29 12-4 15,0 0 4-15,28-10-3 0,2-4 3 0,-30 14-1 16,0 0 1-16,19-12 0 0,0 0 0 0,-19 12 0 15,0 0 0-15,11-6 0 0,-4-3 0 0,-7 9 3 0,0 0-3 16,3-2 3-16,-3 2-3 0,0 0 7 0,0 0-7 16,-9 16 7-16,-6 11-7 0,15-27 15 0,0 0-15 15,-18 28 15-15,1 2-15 0,17-30 23 0,0 0-23 0,-21 40 24 16,4-1-24-16,17-39 22 0,0 0-22 0,-16 40 22 16,4-6-22-16,12-34 34 0,0 0-34 0,-6 32 34 15,6-1-34-15,0-31 0 0,0 0 0 0,9 21 0 16,3-6 0-16,-12-15 9 0,0 0-9 0,23 4 9 15,7-15-9-15,-30 11-118 0,0 0 118 0,33-13-117 16,9-10 117-16,-42 23-77 0,0 0 77 0,71-36-802 16,-142 72 802-16</inkml:trace>
  <inkml:trace contextRef="#ctx0" brushRef="#br0" timeOffset="62018.75">8643 3024 158 0,'0'0'0'0,"17"-4"0"15,13-8 0-15,-30 12 42 0,0 0-42 0,-11 16 42 16,-22 15-42-16,33-31 40 0,0 0-40 0,-33 29 41 16,-5 5-41-16,38-34 29 0,0 0-29 0,-35 39 29 15,0 4-29-15,35-43 25 0,0 0-25 0,-33 40 26 16,3 4-26-16,30-44 15 0,0 0-15 0,-26 43 15 15,5 0-15-15,21-43 10 0,0 0-10 0,-21 43 11 16,4 1-11-16,17-44 4 0,0 0-4 0,-18 46 5 0,-2-1-5 16,20-45 0-16,0 0 0 0,-18 50 1 0,-3-2-1 15,21-48 2-15,0 0-2 0,-19 46 2 0,5-2-2 16,14-44 4-16,0 0-4 0,-17 43 5 0,1 5-5 0,16-48 2 16,0 0-2-16,-14 46 3 0,2 6-3 0,12-52 2 15,0 0-2-15,-12 60 2 0,1 10-2 0,11-70 1 16,0 0-1-16,-7 51 2 0,2-4-2 0,5-47 1 15,0 0-1-15,-3 44 1 0,-1-1-1 0,4-43-2 16,0 0 2-16,4 46-1 0,-1 2 1 0,-3-48-6 16,0 0 6-16,0 48-6 0,5 4 6 0,-5-52-4 15,0 0 4-15,4 51-3 0,-2-1 3 0,-2-50-3 0,0 0 3 16,7 51-2-16,-2-3 2 0,-5-48-5 0,0 0 5 16,7 43-5-16,1 0 5 0,-8-43-2 0,0 0 2 15,6 43-2-15,1-8 2 0,-7-35-2 0,0 0 2 0,5 40-1 16,0-1 1-16,-5-39-1 0,0 0 1 0,7 40-1 15,-2 3 1-15,-5-43-4 0,0 0 4 0,4 39-3 16,4 4 3-16,-8-43-6 0,0 0 6 0,9 44-6 16,0-1 6-16,-9-43-1 0,0 0 1 0,12 43 0 15,2-4 0-15,-14-39 0 0,0 0 0 0,16 40 0 16,1-8 0-16,-17-32 0 0,0 0 0 0,16 36 1 16,1-1-1-16,-17-35 7 0,0 0-7 0,21 32 7 15,5 2-7-15,-26-34 3 0,0 0-3 0,26 28 4 16,4-1-4-16,-30-27 20 0,0 0-20 0,26 21 20 15,4-2-20-15,-30-19 0 0,0 0 0 0,28 13 1 0,-1-2-1 16,-27-11 1-16,0 0-1 0,28 5 1 0,2-4-1 16,-30-1 3-16,0 0-3 0,30-3 4 0,1-9-4 15,-31 12 1-15,0 0-1 0,33-15 2 0,5-4-2 0,-38 19 1 16,0 0-1-16,35-21 2 0,5-6-2 16,-40 27 1-16,0 0-1 0,39-28 1 0,-1-2-1 0,-38 30 0 15,0 0 0-15,35-31 0 0,-2 3 0 0,-33 28-2 16,0 0 2-16,29-27-1 0,1-2 1 0,-30 29-6 15,0 0 6-15,26-31-5 0,0-2 5 0,-26 33-4 16,0 0 4-16,25-37-3 0,1-4 3 0,-26 41 0 16,0 0 0-16,26-47 0 0,2 1 0 0,-28 46-2 15,0 0 2-15,28-48-1 0,0-3 1 0,-28 51-5 16,0 0 5-16,34-67-4 0,0-5 4 0,-34 72-7 0,0 0 7 16,34-70-6-16,1 3 6 0,-35 67-8 0,0 0 8 0,33-64-8 15,-3 10 8-15,-30 54-4 0,0 0 4 16,21-52-3-16,0 9 3 0,-21 43-2 0,0 0 2 0,17-48-2 15,-1 2 2-15,-16 46 0 0,0 0 0 0,19-63 0 16,2-13 0-16,-21 76 0 0,0 0 0 0,17-73 0 16,-1-3 0-16,-16 76 0 0,0 0 0 0,9-78 0 15,-6 1 0-15,-3 77 0 0,0 0 0 0,-3-81 0 16,-6-8 0-16,9 89-3 0,0 0 3 0,-12-81-3 16,-2 4 3-16,14 77-1 0,0 0 1 0,-21-68 0 15,-3 3 0-15,24 65 1 0,0 0-1 0,-26-57 2 16,-9 7-2-16,35 50 6 0,0 0-6 0,-42-48 6 15,-9 2-6-15,51 46 3 0,0 0-3 0,-59-39 4 16,-9 6-4-16,68 33-69 0,0 0 69 0,-76-24-69 0,-13 5 69 16,-80-25-177-16</inkml:trace>
  <inkml:trace contextRef="#ctx0" brushRef="#br0" timeOffset="77616.12">25724 3461 169 0,'0'0'0'0,"0"0"0"0,12-24 0 0,-12 24 22 15,0 0-22-15,11-16 22 0,1 1-22 0,-12 15 37 16,0 0-37-16,10-12 37 0,3 0-37 0,-13 12 3 16,0 0-3-16,8-9 3 0,1 6-3 0,-9 3 9 15,0 0-9-15,3-4 9 0,3 4-9 0,-6 0 8 16,0 0-8-16,5 4 9 0,0 8-9 0,-5-12 7 15,0 0-7-15,7 19 8 0,2 10-8 0,-9-29 33 0,0 0-33 16,12 27 33-16,2 4-33 0,-14-31 16 0,0 0-16 16,14 31 17-16,2 1-17 0,-16-32 41 0,0 0-41 15,15 28 42-15,1 3-42 0,-16-31 22 0,0 0-22 0,17 24 23 16,4 0-23-16,-21-24 35 0,0 0-35 0,18 18 36 16,-1-6-36-16,-17-12 37 0,0 0-37 0,17 9 37 15,-1-9-37-15,-16 0 38 0,0 0-38 0,18-7 39 16,-1-5-39-16,-17 12 9 0,0 0-9 0,16-14 10 15,-1-4-10-15,-15 18 13 0,0 0-13 0,16-19 13 16,1-2-13-16,-17 21 16 0,0 0-16 0,14-22 17 16,-1 1-17-16,-13 21 13 0,0 0-13 0,8-15 14 15,-1 3-14-15,-7 12 9 0,0 0-9 0,2-12 10 16,1 3-10-16,-3 9 9 0,0 0-9 0,4-7 10 16,-2 2-10-16,-2 5 8 0,0 0-8 0,5-3 8 15,2-1-8-15,-7 4 8 0,0 0-8 0,10-5 8 0,3 5-8 16,-13 0 8-16,0 0-8 0,14 0 8 0,-1 0-8 15,-13 0 15-15,0 0-15 0,16 5 15 0,2-1-15 16,-18-4 14-16,0 0-14 0,15 5 15 0,1 2-15 0,-16-7 9 16,0 0-9-16,14 12 9 0,0 3-9 0,-14-15 4 15,0 0-4-15,10 19 4 0,1 2-4 0,-11-21 13 16,0 0-13-16,10 24 13 0,1-2-13 0,-11-22 8 16,0 0-8-16,12 24 8 0,2 3-8 0,-14-27 15 15,0 0-15-15,10 21 15 0,2 3-15 0,-12-24 15 16,0 0-15-16,16 15 15 0,1-3-15 0,-17-12 9 15,0 0-9-15,21 4 9 0,4-11-9 0,-25 7 16 16,0 0-16-16,26-12 17 0,0-5-17 0,-26 17 8 0,0 0-8 16,26-22 8-16,2-2-8 0,-28 24 15 0,0 0-15 15,21-24 16-15,-2 0-16 0,-19 24 15 0,0 0-15 16,16-24 15-16,-6 1-15 0,-10 23 34 0,0 0-34 0,7-17 34 16,-2 5-34-16,-5 12 0 0,0 0 0 0,-3-3 0 15,-8 6 0-15,11-3-108 0,0 0 108 0,-22 9-107 16,-10 3 107-16,32-12-136 0,0 0 136 0,-27 15-135 15,-1-3 135-15,-28 16-567 0</inkml:trace>
  <inkml:trace contextRef="#ctx0" brushRef="#br0" timeOffset="78006.75">25529 3666 516 0,'0'0'0'0,"2"-8"0"0,3-4 0 0,-5 12 80 15,0 0-80-15,5-16 81 0,4-4-81 0,-9 20 61 16,0 0-61-16,12-24 61 0,5 1-61 0,-17 23 29 16,0 0-29-16,20-24 29 0,2 0-29 0,-22 24 12 0,0 0-12 15,25-19 12-15,3 1-12 0,-28 18 1 0,0 0-1 0,29-9 2 16,2 4-2-16,-31 5 9 0,0 0-9 16,35 9 10-16,-3 9-10 0,-32-18 32 0,0 0-32 0,29 28 33 15,1 8-33-15,-30-36 16 0,0 0-16 0,31 36 17 16,2 3-17-16,-33-39 30 0,0 0-30 0,42 19 30 15,5-10-30-15,-47-9-98 0,0 0 98 0,52-28-98 16,4-27 98-16,52-27-565 0</inkml:trace>
  <inkml:trace contextRef="#ctx0" brushRef="#br0" timeOffset="79538.34">21325 4252 169 0,'0'0'0'0,"0"0"0"0,16-19 0 0,-16 19 37 16,0 0-37-16,12-14 38 0,4-4-38 0,-16 18 40 15,0 0-40-15,21-21 41 0,1-5-41 0,-22 26 41 16,0 0-41-16,26-25 41 0,4-1-41 0,-30 26 26 16,0 0-26-16,33-27 26 0,4-3-26 0,-37 30 18 15,0 0-18-15,36-27 18 0,4-4-18 0,-40 31 10 16,0 0-10-16,35-24 10 0,0 0-10 0,-35 24 10 0,0 0-10 16,31-15 10-16,-3 6-10 0,-28 9 23 0,0 0-23 0,26 0 24 15,-3 9-24-15,-23-9 12 0,0 0-12 16,19 15 13-16,-1 9-13 0,-18-24 5 0,0 0-5 0,15 31 5 15,-2 5-5-15,-13-36 22 0,0 0-22 0,13 39 23 16,3 4-23-16,-16-43 31 0,0 0-31 0,12 45 31 16,6-2-31-16,-18-43 35 0,0 0-35 0,17 39 36 15,4-3-36-15,-21-36 23 0,0 0-23 0,24 27 24 16,4-4-24-16,-28-23 28 0,0 0-28 0,28 12 28 16,4-7-28-16,-32-5 32 0,0 0-32 0,27-4 33 15,1-1-33-15,-28 5 19 0,0 0-19 0,25-12 20 16,-3-3-20-16,-22 15 18 0,0 0-18 0,21-19 19 15,-2-2-19-15,-19 21 27 0,0 0-27 0,20-22 27 16,-1-4-27-16,-19 26 6 0,0 0-6 0,14-25 7 0,-2-3-7 16,-12 28 10-16,0 0-10 0,12-25 10 0,-3-1-10 15,-9 26 8-15,0 0-8 0,9-21 9 0,-1 1-9 16,-8 20 8-16,0 0-8 0,12-19 8 0,1 4-8 0,-13 15 3 16,0 0-3-16,17-19 4 0,2 5-4 0,-19 14 2 15,0 0-2-15,23-12 2 0,3 5-2 0,-26 7 0 16,0 0 0-16,30-7 0 0,-1 6 0 0,-29 1 0 15,0 0 0-15,32 0 0 0,4 3 0 0,-36-3 1 16,0 0-1-16,30 12 1 0,-6 5-1 0,-24-17 3 16,0 0-3-16,23 22 3 0,-2 8-3 0,-21-30 13 15,0 0-13-15,15 34 13 0,-1 5-13 0,-14-39 15 0,0 0-15 16,14 43 15-16,0-2-15 0,-14-41 4 0,0 0-4 16,14 43 4-16,2 0-4 0,-16-43 0 0,0 0 0 15,19 32 1-15,2-1-1 0,-21-31 2 0,0 0-2 0,24 21 3 16,4-8-3-16,-28-13 5 0,0 0-5 0,28 2 5 15,2-10-5-15,-30 8 6 0,0 0-6 0,28-19 7 16,-1-5-7-16,-27 24 15 0,0 0-15 0,23-28 15 16,-2-1-15-16,-21 29-186 0,0 0 186 0,12-31-185 15,-7 1 185-15,13-30-592 0</inkml:trace>
  <inkml:trace contextRef="#ctx0" brushRef="#br0" timeOffset="80243.92">21292 4786 505 0,'0'0'0'16,"9"-10"0"-16,3-3 0 0,-12 13 9 0,0 0-9 0,12-19 10 15,2 0-10-15,-14 19 7 0,0 0-7 0,14-21 8 16,2-6-8-16,-16 27 0 0,0 0 0 0,21-24 1 16,1-4-1-16,-22 28 0 0,0 0 0 0,28-27 1 15,4 0-1-15,-32 27 0 0,0 0 0 0,34-21 0 16,3 6 0-16,-37 15 1 0,0 0-1 0,38-11 2 16,4 10-2-16,-42 1 0 0,0 0 0 0,38 8 0 15,-3 8 0-15,-35-16 1 0,0 0-1 0,35 20 1 16,2 11-1-16,-37-31 1 0,0 0-1 0,33 31 1 15,3 8-1-15,-36-39 3 0,0 0-3 0,35 36 4 16,0 4-4-16,-35-40 6 0,0 0-6 0,35 36 7 16,0-2-7-16,-35-34 0 0,0 0 0 0,33 29 1 0,-2-2-1 15,-31-27 0-15,0 0 0 0,30 24 1 0,-2-5-1 16,-28-19 0-16,0 0 0 0,26 12 0 0,-2-5 0 16,-24-7-3-16,0 0 3 0,23 0-3 0,1-7 3 0,-24 7-1 15,0 0 1-15,21-12 0 0,0-5 0 0,-21 17 0 16,0 0 0-16,21-19 0 0,-2-1 0 0,-19 20 0 15,0 0 0-15,19-19 1 0,0-3-1 0,-19 22 0 16,0 0 0-16,18-21 1 0,1-3-1 0,-19 24 38 16,0 0-38-16,17-22 39 0,4 1-39 0,-21 21 41 15,0 0-41-15,21-15 41 0,2 3-41 0,-23 12 34 16,0 0-34-16,26-9 35 0,4 6-35 0,-30 3 26 16,0 0-26-16,36 0 26 0,3 3-26 0,-39-3 4 0,0 0-4 15,47 16 5-15,8 4-5 0,-55-20 9 0,0 0-9 16,81 46 9-16,20 18-9 0,-101-64-124 0,0 0 124 15,92 58-124-15,5 2 124 0,95 55-377 0</inkml:trace>
  <inkml:trace contextRef="#ctx0" brushRef="#br0" timeOffset="110434.26">11179 7841 483 0,'0'0'0'0,"-5"-5"0"0,-2-2 0 0,7 7-18 16,0 0 18-16,-5-3-18 0,-2 3 18 0,7 0-2 16,0 0 2-16,-4 0-2 0,3 3 2 0,1-3-1 15,0 0 1-15,0 0-1 0,-4 2 1 0,4-2 1 0,0 0-1 16,0 0 1-16,-2 3-1 0,2-3 1 0,0 0-1 15,0 0 2-15,0 0-2 0,0 0 0 0,0 0 0 16,2-8 0-16,2-4 0 0,-4 12-3 0,0 0 3 0,1-24-2 16,3-4 2-16,-4 28-14 0,0 0 14 0,3-37-13 15,1-8 13-15,-4 45-17 0,0 0 17 0,0-43-16 16,-4-1 16-16,4 44-9 0,0 0 9 0,-8-48-9 16,-1-2 9-16,9 50-4 0,0 0 4 0,-16-51-4 15,-3-4 4-15,19 55-1 0,0 0 1 0,-19-57 0 16,-2 2 0-16,21 55 0 0,0 0 0 0,-21-51 1 15,2 5-1-15,19 46 3 0,0 0-3 0,-21-47 3 16,-3 6-3-16,24 41 13 0,0 0-13 0,-23-41 14 16,-2 2-14-16,25 39 23 0,0 0-23 0,-26-40 24 15,0 1-24-15,26 39 22 0,0 0-22 0,-29-39 22 16,-4-2-22-16,33 41 15 0,0 0-15 0,-35-42 16 0,-2 1-16 16,37 41 18-16,0 0-18 0,-47-46 19 0,-9-2-19 15,56 48 24-15,0 0-24 0,-42-39 25 0,4 8-25 0,38 31 21 16,0 0-21-16,-38-29 21 0,0 6-21 0,38 23 34 15,0 0-34-15,-39-20 35 0,-3 4-35 0,42 16 6 16,0 0-6-16,-47-12 6 0,0 4-6 0,47 8 5 16,0 0-5-16,-47-7 6 0,-7 4-6 0,54 3 8 15,0 0-8-15,-50-9 8 0,-3 2-8 0,53 7 22 16,0 0-22-16,-47-5 22 0,6-4-22 0,41 9 20 16,0 0-20-16,-47-6 20 0,1-5-20 0,46 11 9 15,0 0-9-15,-42-5 10 0,2 0-10 0,40 5 5 16,0 0-5-16,-36 0 5 0,4 2-5 0,32-2 0 0,0 0 0 15,-33 7 0-15,4 1 0 0,29-8-3 0,0 0 3 16,-32 10-2-16,5 8 2 0,27-18-7 0,0 0 7 16,-27 24-7-16,1 6 7 0,26-30-4 0,0 0 4 0,-24 35-3 15,3 4 3-15,21-39-2 0,0 0 2 0,-23 45-2 16,-1-1 2-16,24-44 0 0,0 0 0 0,-21 40 1 16,4-3-1-16,17-37 4 0,0 0-4 0,-18 40 5 15,1-1-5-15,17-39 3 0,0 0-3 0,-16 39 3 16,7 1-3-16,9-40 2 0,0 0-2 0,-12 43 3 15,3 5-3-15,9-48 0 0,0 0 0 0,-5 51 0 16,-3 0 0-16,8-51 0 0,0 0 0 0,-4 55 0 16,1 4 0-16,3-59 0 0,0 0 0 0,3 75 0 15,2 7 0-15,-5-82-2 0,0 0 2 0,12 79-1 16,4-5 1-16,-16-74-2 0,0 0 2 0,11 72-1 0,-1-6 1 16,-10-66 0-16,0 0 0 0,9 60 0 0,-4-5 0 15,-5-55 1-15,0 0-1 0,3 48 1 0,1-5-1 16,-4-43 5-16,0 0-5 0,5 50 5 0,-3 1-5 0,-2-51 22 15,0 0-22-15,7 70 23 0,2 14-23 0,-9-84 7 16,0 0-7-16,12 82 7 0,5-1-7 0,-17-81 4 16,0 0-4-16,16 79 5 0,7 1-5 0,-23-80 7 15,0 0-7-15,20 69 7 0,1-4-7 0,-21-65 7 16,0 0-7-16,26 63 7 0,1-6-7 0,-27-57 7 16,0 0-7-16,27 58 8 0,1 0-8 0,-28-58 8 15,0 0-8-15,30 53 8 0,0 1-8 0,-30-54 8 16,0 0-8-16,27 44 8 0,0-8-8 0,-27-36 23 0,0 0-23 15,29 38 24-15,4-2-24 0,-33-36 6 0,0 0-6 16,35 34 7-16,3 2-7 0,-38-36 9 0,0 0-9 16,39 29 10-16,3-2-10 0,-42-27 8 0,0 0-8 0,47 24 9 15,-2-1-9-15,-45-23 3 0,0 0-3 0,49 15 4 16,1-6-4-16,-50-9 6 0,0 0-6 0,46 5 6 16,1-3-6-16,-47-2 3 0,0 0-3 0,47-2 3 15,-6-3-3-15,-41 5 5 0,0 0-5 0,47-5 5 16,-3-2-5-16,-44 7 22 0,0 0-22 0,47-9 22 15,0-3-22-15,-47 12 12 0,0 0-12 0,49-15 13 16,-2-8-13-16,-47 23 5 0,0 0-5 0,42-25 5 16,-2-6-5-16,-40 31 14 0,0 0-14 0,47-53 15 15,3-16-15-15,-50 69 3 0,0 0-3 0,46-66 4 16,-5-10-4-16,-41 76 2 0,0 0-2 0,39-70 2 0,-3 0-2 16,-36 70 5-16,0 0-5 0,37-71 5 0,-7 3-5 15,-30 68 2-15,0 0-2 0,29-74 3 0,1-1-3 16,-30 75 5-16,0 0-5 0,22-82 5 0,-1-1-5 0,-21 83 13 15,0 0-13-15,16-90 13 0,-7-8-13 0,-9 98 33 16,0 0-33-16,0-103 34 0,-4-5-34 0,4 108 4 16,0 0-4-16,-8-118 5 0,-10-10-5 0,18 128 27 15,0 0-27-15,-17-131 27 0,-4-7-27 0,21 138-47 16,0 0 47-16,-39-268-973 0,78 536 973 0</inkml:trace>
  <inkml:trace contextRef="#ctx0" brushRef="#br0" timeOffset="125268.19">13986 5657 203 0,'0'0'0'0,"15"0"0"15,10 3 0-15,-25-3 114 0,0 0-114 0,7-3 114 16,-9-6-114-16,2 9 108 0,0 0-108 0,3-12 109 15,6-3-109-15,-9 15 86 0,0 0-86 0,14-12 86 16,7 2-86-16,-21 10 40 0,0 0-40 0,23-6 41 16,5 3-41-16,-28 3 37 0,0 0-37 0,29 3 38 15,9 3-38-15,-38-6 38 0,0 0-38 0,41 10 38 16,7 5-38-16,-48-15 43 0,0 0-43 0,47 17 44 16,6 2-44-16,-53-19 18 0,0 0-18 0,59 16 18 15,7-1-18-15,-66-15 22 0,0 0-22 0,80 21 22 16,18-4-22-16,-98-17 33 0,0 0-33 0,90 15 34 15,-1-3-34-15,-89-12 5 0,0 0-5 0,82 19 5 16,2 0-5-16,-84-19 10 0,0 0-10 0,73 20 11 0,-2 4-11 16,-71-24 25-16,0 0-25 0,68 28 26 0,-5-4-26 15,-63-24 28-15,0 0-28 0,64 24 28 0,-4 1-28 16,-60-25 22-16,0 0-22 0,68 24 22 0,1 4-22 0,-69-28 17 16,0 0-17-16,70 20 17 0,1-1-17 0,-71-19 10 15,0 0-10-15,68 17 11 0,-1 2-11 0,-67-19 26 16,0 0-26-16,66 19 26 0,-5 2-26 0,-61-21 6 15,0 0-6-15,50 18 6 0,-8-2-6 0,-42-16 9 16,0 0-9-16,38 17 10 0,-5-2-10 0,-33-15 3 16,0 0-3-16,28 12 4 0,-5 0-4 0,-23-12 2 15,0 0-2-15,17 7 3 0,-3-3-3 0,-14-4 1 16,0 0-1-16,9 5 2 0,-5-5-2 0,-4 0 3 0,0 0-3 16,0 0 4-16,-4-7-4 0,4 7 2 0,0 0-2 15,-14-9 2-15,-7-9-2 0,21 18-1 0,0 0 1 16,-29-14 0-16,-10 0 0 0,39 14-9 0,0 0 9 0,-42-14-8 15,-1 2 8-15,43 12-26 0,0 0 26 0,-51-10-26 16,1 2 26-16,50 8-13 0,0 0 13 0,-56-9-12 16,-3 2 12-16,59 7-2 0,0 0 2 0,-59-5-1 15,-8-5 1-15,67 10-5 0,0 0 5 0,-74-14-5 16,-10-5 5-16,84 19-13 0,0 0 13 0,-75-22-13 16,5-5 13-16,70 27 1 0,0 0-1 0,-75-30 2 15,2-7-2-15,73 37 4 0,0 0-4 0,-73-33 5 16,-2-1-5-16,75 34 38 0,0 0-38 0,-71-33 39 15,1 1-39-15,70 32 36 0,0 0-36 0,-68-31 36 16,-3-2-36-16,71 33 22 0,0 0-22 0,-68-30 23 16,3-1-23-16,65 31 20 0,0 0-20 0,-64-33 20 0,3 2-20 15,61 31 34-15,0 0-34 0,-61-30 35 0,3-3-35 16,58 33 5-16,0 0-5 0,-61-27 5 0,-1-1-5 0,62 28 5 16,0 0-5-16,-60-19 6 0,3 4-6 0,57 15 22 15,0 0-22-15,-37-5 23 0,15 1-23 0,22 4 6 16,0 0-6-16,-19 0 6 0,8 4-6 0,11-4 4 15,0 0-4-15,-12 1 5 0,3 3-5 0,9-4 13 16,0 0-13-16,-3 10 13 0,-1-1-13 0,4-9 3 16,0 0-3-16,11 17 4 0,11 9-4 0,-22-26 2 15,0 0-2-15,33 24 2 0,14 6-2 0,-47-30-1 16,0 0 1-16,53 30 0 0,9 4 0 0,-62-34-1 0,0 0 1 16,75 48-1-16,16 12 1 0,-91-60 0 0,0 0 0 15,85 65 0-15,8 2 0 0,-93-67-1 0,0 0 1 16,88 66-1-16,-6-2 1 0,-82-64-1 0,0 0 1 0,81 60-1 15,-8-2 1-15,-73-58 1 0,0 0-1 0,76 48 2 16,-1-2-2-16,-75-46-1 0,0 0 1 0,72 40 0 16,-3-4 0-16,-69-36 0 0,0 0 0 0,67 30 0 15,-3-6 0-15,-64-24 1 0,0 0-1 0,63 21 2 16,1 1-2-16,-64-22 1 0,0 0-1 0,61 21 2 16,5 1-2-16,-66-22 9 0,0 0-9 0,54 17 10 15,-5-1-10-15,-49-16 23 0,0 0-23 0,33 6 24 16,-12 0-24-16,-21-6-2 0,0 0 2 0,18 5-1 15,-6 2 1-15,-12-7-74 0,0 0 74 0,12 6-73 16,-3 3 73-16,-9-9-133 0,0 0 133 0,5 7-133 16,-5 1 133-16,3 4-1098 0</inkml:trace>
  <inkml:trace contextRef="#ctx0" brushRef="#br0" timeOffset="132399.84">22379 1717 807 0,'0'0'0'0,"0"0"112"0,0 0-112 0,0 0 112 16,26-23-112-16,-26 23 98 0,0 0-98 0,19-8 98 16,4-4-98-16,-23 12 56 0,0 0-56 0,25-16 56 15,1 1-56-15,-26 15 34 0,0 0-34 0,29-17 34 0,3-6-34 16,-32 23 14-16,0 0-14 0,33-27 15 0,3-2-15 16,-36 29 12-16,0 0-12 0,40-34 12 0,6-2-12 15,-46 36 34-15,0 0-34 0,47-40 34 0,7 1-34 0,-54 39 34 16,0 0-34-16,55-43 35 0,6 0-35 0,-61 43 3 15,0 0-3-15,70-48 3 0,9-7-3 0,-79 55 10 16,0 0-10-16,73-47 10 0,2-3-10 0,-75 50 8 16,0 0-8-16,69-45 9 0,-1 2-9 0,-68 43 3 15,0 0-3-15,63-46 3 0,-6 5-3 0,-57 41 12 16,0 0-12-16,51-43 12 0,-6 0-12 0,-45 43 0 16,0 0 0-16,37-32 1 0,-15 4-1 0,-22 28 3 15,0 0-3-15,27-22 4 0,-5 5-4 0,-22 17 5 0,0 0-5 16,19-15 6-16,-1 4-6 0,-18 11-27 0,0 0 27 15,12-5-27-15,-2 2 27 0,-10 3-105 0,0 0 105 16,7-4-105-16,-3 3 105 0,-4 1-171 0,0 0 171 0,0 0-171 16,0 0 171-16,0 0-710 0</inkml:trace>
  <inkml:trace contextRef="#ctx0" brushRef="#br0" timeOffset="133586">22167 1756 483 0,'0'0'0'0,"0"0"93"15,0 0-93-15,8 3 94 0,8-1-94 0,-16-2 84 16,0 0-84-16,16 0 85 0,3 4-85 0,-19-4 76 16,0 0-76-16,14 3 76 0,1 2-76 0,-15-5 58 15,0 0-58-15,16 7 59 0,-2-2-59 0,-14-5 35 16,0 0-35-16,18 10 35 0,2 2-35 0,-20-12 26 16,0 0-26-16,20 12 26 0,4 4-26 0,-24-16 45 15,0 0-45-15,28 12 46 0,1 0-46 0,-29-12 15 16,0 0-15-16,30 8 15 0,0-1-15 0,-30-7 13 0,0 0-13 15,28 4 14-15,-2-3-14 0,-26-1 35 0,0 0-35 16,26-1 35-16,-2-3-35 0,-24 4 0 0,0 0 0 16,19-3 0-16,-1-4 0 0,-18 7 0 0,0 0 0 0,12-5 1 15,-3 1-1-15,-9 4 13 0,0 0-13 0,5-5 13 16,-2 2-13-16,-3 3 3 0,0 0-3 0,0-4 4 16,-3 4-4-16,3 0 0 0,0 0 0 0,-5-3 1 15,-2 1-1-15,7 2 6 0,0 0-6 0,-12-7 7 16,-6 4-7-16,18 3 0 0,0 0 0 0,-21-5 1 15,-3-2-1-15,24 7 0 0,0 0 0 0,-30-9 1 16,-5 1-1-16,35 8 0 0,0 0 0 0,-36-7 1 16,-3-2-1-16,39 9 0 0,0 0 0 0,-40-6 0 15,-3 0 0-15,43 6 2 0,0 0-2 0,-37-3 2 16,4 0-2-16,33 3 1 0,0 0-1 0,-29-4 2 16,4-1-2-16,25 5 1 0,0 0-1 0,-21-7 2 0,2 2-2 15,19 5 3-15,0 0-3 0,-12-7 4 0,5-5-4 0,7 12 2 16,0 0-2-16,-5-8 2 0,6-4-2 0,-1 12 0 15,0 0 0-15,4-12 0 0,3 1 0 0,-7 11 4 16,0 0-4-16,7-17 5 0,2 2-5 0,-9 15 2 16,0 0-2-16,10-23 3 0,2-1-3 0,-12 24 11 15,0 0-11-15,11-23 11 0,1-8-11 0,-12 31 15 16,0 0-15-16,10-29 16 0,3-6-16 0,-13 35 1 16,0 0-1-16,15-27 1 0,-1-2-1 0,-14 29-1 15,0 0 1-15,16-26-1 0,-4 5 1 0,-12 21-2 16,0 0 2-16,14-15-1 0,-2 3 1 0,-12 12-5 0,0 0 5 15,11-7-5-15,-1 6 5 0,-10 1-1 0,0 0 1 16,9 8 0-16,3 11 0 0,-12-19 1 0,0 0-1 16,14 27 2-16,2 13-2 0,-16-40 12 0,0 0-12 0,17 36 13 15,2 3-13-15,-19-39 9 0,0 0-9 0,19 36 10 16,-1-2-10-16,-18-34-8 0,0 0 8 0,17 24-8 16,-1-3 8-16,-16-21-147 0,0 0 147 0,5 8-147 15,-5-8 147-15,5 11-886 0</inkml:trace>
  <inkml:trace contextRef="#ctx0" brushRef="#br1" timeOffset="147353.37">17273 6294 225 0,'0'0'0'0,"9"2"0"16,12 5 0-16,-21-7 105 0,0 0-105 0,0 6 105 15,-9 0-105-15,9-6 125 0,0 0-125 0,-7 6 125 16,2-2-125-16,5-4 89 0,0 0-89 0,-9 8 89 15,0 1-89-15,9-9 58 0,0 0-58 0,-8 22 59 0,1 7-59 16,7-29 31-16,0 0-31 0,-6 31 31 0,1 0-31 16,5-31 8-16,0 0-8 0,-2 41 8 0,4 9-8 15,-2-50 27-15,0 0-27 0,2 48 27 0,1 7-27 0,-3-55 18 16,0 0-18-16,0 48 19 0,0 1-19 0,0-49 17 16,0 0-17-16,0 40 17 0,0-8-17 0,0-32 18 15,0 0-18-15,0 28 18 0,0-9-18 0,0-19 15 16,0 0-15-16,2 13 15 0,0-3-15 0,-2-10 9 15,0 0-9-15,5-3 10 0,-1-12-10 0,-4 15 16 16,0 0-16-16,7-21 17 0,3-10-17 0,-10 31 8 16,0 0-8-16,9-31 8 0,-1-5-8 0,-8 36 9 15,0 0-9-15,13-32 9 0,-5-4-9 0,-8 36 3 0,0 0-3 16,11-31 4-16,1 0-4 0,-12 31 12 0,0 0-12 0,10-27 12 16,4 3-12-16,-14 24 0 0,0 0 0 15,9-24 1-15,3 5-1 0,-12 19 14 0,0 0-14 0,11-15 15 16,-1 3-15-16,-10 12 1 0,0 0-1 0,11-6 1 15,-3 3-1-15,-8 3 0 0,0 0 0 0,9 5 0 16,-2 5 0-16,-7-10 0 0,0 0 0 0,7 19 1 16,2 7-1-16,-9-26 0 0,0 0 0 0,7 31 0 15,3 3 0-15,-10-34-2 0,0 0 2 0,5 36-2 16,4 3 2-16,-9-39 0 0,0 0 0 0,7 30 0 16,2-3 0-16,-9-27 0 0,0 0 0 0,5 22 0 15,0-5 0-15,-5-17-2 0,0 0 2 0,7 14-1 16,-2-5 1-16,-5-9 0 0,0 0 0 0,9 1 1 15,0-6-1-15,-9 5 1 0,0 0-1 0,9-12 1 16,1-8-1-16,-10 20 1 0,0 0-1 0,10-24 1 0,1-7-1 16,-11 31 8-16,0 0-8 0,9-31 9 0,-1-8-9 15,-8 39 3-15,0 0-3 0,9-36 4 0,0-4-4 0,-9 40 6 16,0 0-6-16,8-31 6 0,1-1-6 0,-9 32 3 16,0 0-3-16,9-19 3 0,-2 4-3 0,-7 15 2 15,0 0-2-15,5-9 2 0,-1 6-2 0,-4 3 4 16,0 0-4-16,7 12 5 0,3 10-5 0,-10-22 30 15,0 0-30-15,9 32 30 0,-1 4-30 0,-8-36 4 16,0 0-4-16,7 43 5 0,-1 5-5 0,-6-48 17 16,0 0-17-16,3 43 17 0,-3-7-17 0,0-36 34 0,0 0-34 15,0 34 34-15,0-6-34 0,0-28 10 0,0 0-10 16,-2 20 10-16,1-1-10 0,1-19 12 0,0 0-12 16,0 12 13-16,0-5-13 0,0-7-61 0,0 0 61 0,0-7-61 15,0-12 61-15,0 19-115 0,0 0 115 0,3-24-115 16,8-12 115-16,4-24-899 0</inkml:trace>
  <inkml:trace contextRef="#ctx0" brushRef="#br1" timeOffset="147699">17876 6484 561 0,'0'0'0'0,"-9"7"0"0,-3-2 0 0,12-5 102 15,0 0-102-15,-5 16 102 0,6 6-102 0,-1-22 129 16,0 0-129-16,4 24 129 0,-1 3-129 0,-3-27 87 15,0 0-87-15,6 36 88 0,1 4-88 0,-7-40 58 16,0 0-58-16,7 36 59 0,0 3-59 0,-7-39 36 16,0 0-36-16,8 34 37 0,-3-6-37 0,-5-28 39 15,0 0-39-15,7 20 40 0,2-4-40 0,-9-16-40 0,0 0 40 16,11 5-39-16,1-10 39 0,-12 5-190 0,0 0 190 16,12-12-190-16,4-11 190 0,10-9-649 0</inkml:trace>
  <inkml:trace contextRef="#ctx0" brushRef="#br1" timeOffset="148148.79">18125 6409 595 0,'0'0'0'0,"-2"10"0"15,-1 7 0-15,3-17 60 0,0 0-60 0,3 9 61 16,4 1-61-16,-7-10 66 0,0 0-66 0,9 14 66 15,0-1-66-15,-9-13 47 0,0 0-47 0,10 24 48 16,0 0-48-16,-10-24 21 0,0 0-21 0,11 31 21 0,1-2-21 16,-12-29 30-16,0 0-30 0,9 28 30 0,0-4-30 15,-9-24 6-15,0 0-6 0,8 22 6 0,-1-7-6 16,-7-15 18-16,0 0-18 0,12 9 18 0,-1-6-18 0,-11-3 8 16,0 0-8-16,10-3 8 0,3-6-8 0,-13 9 24 15,0 0-24-15,10-15 25 0,0-7-25 0,-10 22 20 16,0 0-20-16,11-26 20 0,1-5-20 0,-12 31 4 15,0 0-4-15,12-27 5 0,2-6-5 0,-14 33 8 16,0 0-8-16,12-22 9 0,1-2-9 0,-13 24 8 16,0 0-8-16,8-12 8 0,5 9-8 0,-13 3 7 15,0 0-7-15,13 3 8 0,3 12-8 0,-16-15 15 0,0 0-15 16,14 24 15-16,2 6-15 0,-16-30 22 0,0 0-22 16,12 37 23-16,-3 3-23 0,-9-40 14 0,0 0-14 15,7 39 15-15,0-3-15 0,-7-36 18 0,0 0-18 0,1 31 18 16,-1-4-18-16,0-27 24 0,0 0-24 0,0 21 25 15,0-9-25-15,0-12 0 0,0 0 0 0,-1 10 0 16,-5-5 0-16,6-5-136 0,0 0 136 0,-12-5-135 16,-7-5 135-16,-12-9-786 0</inkml:trace>
  <inkml:trace contextRef="#ctx0" brushRef="#br1" timeOffset="148329.31">17923 6196 964 0,'0'0'0'0,"12"9"0"16,7 5 0-16,-19-14 106 0,0 0-106 0,7-2 106 0,-3-8-106 15,-4 10 60-15,0 0-60 0,3-7 60 0,4-2-60 16,-7 9 7-16,0 0-7 0,11-3 8 0,6-1-8 0,-17 4-192 16,0 0 192-16,21-5-191 0,7-2 191 0,22-8-589 15</inkml:trace>
  <inkml:trace contextRef="#ctx0" brushRef="#br1" timeOffset="148869.34">19017 5999 617 0,'0'0'0'0,"3"0"0"15,3 0 0-15,-6 0 125 0,0 0-125 0,3-3 125 16,-1 1-125-16,-2 2 120 0,0 0-120 0,0 0 120 16,0 0-120-16,0 0 82 0,0 0-82 0,0 0 82 0,0 0-82 15,0 0 51-15,0 0-51 0,-5 9 51 0,-8 6-51 16,13-15 33-16,0 0-33 0,-17 28 33 0,-13 4-33 16,30-32 33-16,0 0-33 0,-29 40 33 0,-6 6-33 0,35-46 7 15,0 0-7-15,-31 53 7 0,-1 12-7 0,32-65 11 16,0 0-11-16,-29 84 11 0,1 17-11 0,28-101 34 15,0 0-34-15,-18 103 34 0,8 3-34 0,10-106 16 16,0 0-16-16,9 99 17 0,8 3-17 0,-17-102 11 16,0 0-11-16,35 94 11 0,14-3-11 0,-49-91 47 15,0 0-47-15,45 78 47 0,4-9-47 0,-49-69 2 16,0 0-2-16,47 56 3 0,-4-8-3 0,-43-48 16 0,0 0-16 16,39 33 17-16,-5-9-17 0,-34-24 4 0,0 0-4 15,23 14 4-15,-9-9-4 0,-14-5-75 0,0 0 75 16,12 3-75-16,-1-3 75 0,-11 0-124 0,0 0 124 0,22 0-1038 15,-44 0 1038-15</inkml:trace>
  <inkml:trace contextRef="#ctx0" brushRef="#br1" timeOffset="149318.96">19214 6321 1345 0,'0'0'0'15,"0"0"-3"-15,0 0 3 0,0 0-3 0,0 0 3 0,0 0 35 16,0 0-35-16,0 24 36 0,0 16-36 0,0-40 0 15,0 0 0-15,7 46 1 0,3 11-1 0,-10-57 0 16,0 0 0-16,16 61 1 0,1 11-1 0,-17-72 0 16,0 0 0-16,18 70 1 0,-1-3-1 0,-17-67 3 15,0 0-3-15,16 55 3 0,-4-7-3 0,-12-48 31 16,0 0-31-16,9 33 31 0,1-9-31 0,-10-24 9 16,0 0-9-16,7 10 9 0,0-19-9 0,-7 9 12 15,0 0-12-15,7-22 13 0,0-17-13 0,-7 39 25 0,0 0-25 16,9-48 26-16,-1-12-26 0,-8 60 36 0,0 0-36 0,13-62 36 15,1-1-36-15,-14 63 12 0,0 0-12 0,17-76 13 16,2-4-13-16,-19 80 7 0,0 0-7 0,12-53 8 16,-3 17-8-16,-9 36 1 0,0 0-1 0,7-28 1 15,-2 11-1-15,-5 17-113 0,0 0 113 0,5-10-113 16,-1 6 113-16,-4 4-144 0,0 0 144 0,9 0-143 16,1 6 143-16,9 0-787 0</inkml:trace>
  <inkml:trace contextRef="#ctx0" brushRef="#br1" timeOffset="149636.85">19609 6661 953 0,'0'0'0'0,"0"-12"0"0,-2-11 0 0,2 23 149 16,0 0-149-16,0 11 150 0,2 13-150 0,-2-24 119 16,0 0-119-16,2 27 120 0,0 6-120 0,-2-33 60 15,0 0-60-15,3 37 60 0,2 8-60 0,-5-45 40 16,0 0-40-16,7 43 41 0,-3-1-41 0,-4-42 33 16,0 0-33-16,2 33 34 0,1-6-34 0,-3-27 3 15,0 0-3-15,-3 26 3 0,-1-2-3 0,4-24 1 0,0 0-1 16,-2 14 1-16,-5-4-1 0,7-10-90 0,0 0 90 15,-7 0-89-15,0-8 89 0,7 8-257 0,0 0 257 16,-12-16-256-16,0-8 256 0,-11-15-683 0</inkml:trace>
  <inkml:trace contextRef="#ctx0" brushRef="#br1" timeOffset="149919.69">19595 6691 684 0,'0'0'0'0,"12"2"0"16,6 2 0-16,-18-4 109 0,0 0-109 0,23 6 110 15,4-2-110-15,-27-4 103 0,0 0-103 0,27 12 104 16,6 5-104-16,-33-17 83 0,0 0-83 0,26 22 84 16,0-1-84-16,-26-21 70 0,0 0-70 0,21 22 71 15,-4-1-71-15,-17-21 43 0,0 0-43 0,12 19 43 16,-3-2-43-16,-9-17 7 0,0 0-7 0,4 15 8 0,-4 0-8 16,0-15 21-16,0 0-21 0,-7 18 21 0,-4 0-21 15,11-18 20-15,0 0-20 0,-17 19 20 0,-8 2-20 0,25-21 8 16,0 0-8-16,-21 15 9 0,2-3-9 0,19-12 5 15,0 0-5-15,-15 11 5 0,-1-3-5 0,16-8 0 16,0 0 0-16,-12 5 1 0,1-1-1 0,11-4-138 16,0 0 138-16,-3-4-137 0,6-4 137 0,-3 8-193 15,0 0 193-15,9-16-193 0,3-3 193 0,11-13-618 16</inkml:trace>
  <inkml:trace contextRef="#ctx0" brushRef="#br1" timeOffset="150176.01">19989 6710 617 0,'0'0'0'0,"0"9"0"15,-3 5 0-15,3-14 175 0,0 0-175 0,0 10 175 16,3 2-175-16,-3-12 125 0,0 0-125 0,3 17 126 16,3 9-126-16,-6-26 99 0,0 0-99 0,8 29 100 15,-2 9-100-15,-6-38 50 0,0 0-50 0,7 35 51 16,1 0-51-16,-8-35 15 0,0 0-15 0,2 32 15 15,2-8-15-15,-4-24 37 0,0 0-37 0,3 21 38 16,-1-6-38-16,-2-15-1 0,0 0 1 0,2 11 0 16,-1-8 0-16,-1-3-143 0,0 0 143 0,-1-3-142 15,-3-13 142-15,4 16-187 0,0 0 187 0,0-24-186 16,-3-7 186-16,-1-20-617 0</inkml:trace>
  <inkml:trace contextRef="#ctx0" brushRef="#br1" timeOffset="150400.41">20149 6688 628 0,'0'0'0'0,"16"9"0"0,12 3 0 0,-28-12 109 16,0 0-109-16,26 18 110 0,2 1-110 0,-28-19 100 15,0 0-100-15,22 21 100 0,-1-1-100 0,-21-20 88 16,0 0-88-16,11 19 88 0,-2 0-88 0,-9-19 66 16,0 0-66-16,1 21 67 0,-4 1-67 0,3-22 54 15,0 0-54-15,-12 24 54 0,-8 3-54 0,20-27 25 16,0 0-25-16,-24 24 26 0,-4-7-26 0,28-17-1 0,0 0 1 15,-31 14 0-15,-8-4 0 0,39-10-131 0,0 0 131 16,-34 7-131-16,2-10 131 0,32 3-164 0,0 0 164 16,-22-4-164-16,2-4 164 0,-20-4-592 0</inkml:trace>
  <inkml:trace contextRef="#ctx0" brushRef="#br1" timeOffset="150821.37">20261 6191 807 0,'0'0'0'0,"0"12"0"0,0 9 0 16,0-21 207-16,0 0-207 0,8 15 207 0,6 4-207 0,-14-19 163 15,0 0-163-15,18 27 164 0,1 9-164 0,-19-36 129 16,0 0-129-16,23 40 130 0,1 11-130 0,-24-51 52 16,0 0-52-16,23 52 53 0,1 8-53 0,-24-60 36 15,0 0-36-15,21 63 36 0,-7 6-36 0,-14-69 33 16,0 0-33-16,12 83 34 0,-3 8-34 0,-9-91 19 16,0 0-19-16,0 86 20 0,-9-4-20 0,9-82 29 15,0 0-29-15,-14 79 29 0,-5-11-29 0,19-68 20 0,0 0-20 16,-23 67 20-16,-6-5-20 0,29-62 10 0,0 0-10 15,-21 43 11-15,5-16-11 0,16-27 18 0,0 0-18 16,-17 28 18-16,3-6-18 0,14-22 8 0,0 0-8 16,-18 19 8-16,1-4-8 0,17-15-1 0,0 0 1 0,-12 12-1 15,-2-3 1-15,14-9-119 0,0 0 119 0,-11 1-118 16,6-4 118-16,5 3-161 0,0 0 161 0,-19-3-1266 16,38 6 1266-16</inkml:trace>
  <inkml:trace contextRef="#ctx0" brushRef="#br1" timeOffset="151211.75">20811 6628 1255 0,'0'0'0'0,"0"0"0"0,-28 40 0 0,28-40 171 16,0 0-171-16,-1 11 171 0,8-5-171 0,-7-6 110 15,0 0-110-15,15 6 111 0,10-4-111 0,-25-2 52 16,0 0-52-16,26 10 52 0,0-1-52 0,-26-9 3 15,0 0-3-15,30 9 4 0,1 1-4 0,-31-10 13 16,0 0-13-16,30 5 14 0,-3 2-14 0,-27-7 33 0,0 0-33 16,23 5 34-16,-2 2-34 0,-21-7 0 0,0 0 0 15,16 3 0-15,-4 1 0 0,-12-4 3 0,0 0-3 0,9 5 3 16,-4-2-3-16,-5-3-59 0,0 0 59 0,0 0-58 16,-5 2 58-16,5-2-166 0,0 0 166 0,-11 0-165 15,-6 0 165-15,-11 0-1085 0</inkml:trace>
  <inkml:trace contextRef="#ctx0" brushRef="#br1" timeOffset="151422.16">20670 6924 1199 0,'0'0'0'0,"12"0"0"0,9 4 0 15,-21-4 249-15,0 0-249 0,25 5 249 0,1 5-249 16,-26-10 169-16,0 0-169 0,29 5 169 0,5 4-169 15,-34-9 94-15,0 0-94 0,33 10 94 0,3-3-94 0,-36-7 25 16,0 0-25-16,37 5 26 0,1-1-26 16,-38-4-44-16,0 0 44 0,33-4-44 0,2-1 44 0,-35 5-167 15,0 0 167-15,21-7-166 0,-9-3 166 0,23-7-1289 16</inkml:trace>
  <inkml:trace contextRef="#ctx0" brushRef="#br1" timeOffset="154948.94">21576 6327 505 0,'0'0'0'0,"0"0"0"0,0 0 0 0,0 0 113 16,0 0-113-16,0 0 113 0,0 0-113 0,0 0 84 0,0 0-84 15,0 0 84-15,0 0-84 0,0 0 61 0,0 0-61 16,0 0 61-16,0 0-61 0,0 0 50 0,0 0-50 15,5 18 50-15,7 15-50 0,-12-33 36 0,0 0-36 0,9 39 37 16,0 11-37-16,-9-50 15 0,0 0-15 0,9 55 16 16,-2 8-16-16,-7-63 43 0,0 0-43 0,5 67 43 15,0 3-43-15,-5-70 32 0,0 0-32 0,7 84 32 16,2 4-32-16,-9-88 7 0,0 0-7 0,8 73 7 16,-1-6-7-16,-7-67 12 0,0 0-12 0,6 43 13 15,-3-17-13-15,-3-26 8 0,0 0-8 0,5 22 9 16,-5-10-9-16,0-12 23 0,0 0-23 0,6 10 24 15,-1-5-24-15,-5-5 30 0,0 0-30 0,8-3 30 16,5-6-30-16,-13 9 30 0,0 0-30 0,12-19 30 16,0-1-30-16,-12 20 8 0,0 0-8 0,14-27 8 15,2-8-8-15,-16 35 12 0,0 0-12 0,14-37 12 16,1-5-12-16,-15 42 24 0,0 0-24 0,18-44 25 0,3-7-25 16,-21 51 2-16,0 0-2 0,22-55 2 0,6-7-2 15,-28 62 12-15,0 0-12 0,25-57 13 0,2 3-13 16,-27 54 9-16,0 0-9 0,28-55 9 0,0 7-9 0,-28 48 3 15,0 0-3-15,28-43 4 0,-4 4-4 0,-24 39 2 16,0 0-2-16,21-35 3 0,-1 10-3 0,-20 25 10 16,0 0-10-16,17-23 10 0,0 3-10 0,-17 20 0 15,0 0 0-15,13-16 0 0,-3 4 0 0,-10 12-41 16,0 0 41-16,9-8-41 0,-1 4 41 0,-8 4-177 16,0 0 177-16,9-3-177 0,0 3 177 0,8-3-894 15</inkml:trace>
  <inkml:trace contextRef="#ctx0" brushRef="#br1" timeOffset="155505.44">22149 6916 135 0,'0'0'0'0,"0"0"0"0,5 0 0 0,-5 0 146 0,0 0-146 16,4 0 146-16,-2 2-146 0,-2-2 135 0,0 0-135 15,0 0 135-15,0 0-135 0,0 0 116 0,0 0-116 16,-2 6 117-16,2 1-117 0,0-7 90 0,0 0-90 0,-4 21 91 16,3 6-91-16,1-27 62 0,0 0-62 0,-2 36 62 15,0 11-62-15,2-47 53 0,0 0-53 0,0 42 53 16,-5 6-53-16,5-48 49 0,0 0-49 0,-3 45 49 16,-1-4-49-16,4-41 12 0,0 0-12 0,-2 36 13 15,1-9-13-15,1-27 33 0,0 0-33 0,-2 21 33 16,0-9-33-16,2-12-23 0,0 0 23 0,-2 8-22 15,-5-4 22-15,7-4-171 0,0 0 171 0,-5-9-171 16,0-15 171-16,-6-6-755 0</inkml:trace>
  <inkml:trace contextRef="#ctx0" brushRef="#br1" timeOffset="155940.27">22160 7094 830 0,'0'0'0'0,"0"7"0"0,-2-2 0 0,2-5 142 16,0 0-142-16,7 7 142 0,7-2-142 0,-14-5 89 15,0 0-89-15,17 2 89 0,-1-2-89 0,-16 0 51 16,0 0-51-16,21-7 52 0,5-3-52 0,-26 10 14 16,0 0-14-16,26-14 15 0,-2-5-15 0,-24 19 27 15,0 0-27-15,23-24 27 0,-2 0-27 0,-21 24 2 16,0 0-2-16,17-24 2 0,-1-2-2 0,-16 26 32 0,0 0-32 15,12-20 32-15,-1-1-32 0,-11 21 9 0,0 0-9 16,7-15 9-16,-2 3-9 0,-5 12 5 0,0 0-5 0,0-7 6 16,2 4-6-16,-2 3 4 0,0 0-4 0,0 0 4 15,-7 10-4-15,7-10 19 0,0 0-19 0,-7 12 20 16,0 3-20-16,7-15 0 0,0 0 0 0,-7 26 1 16,3 8-1-16,4-34 0 0,0 0 0 0,-5 36 1 15,3 7-1-15,2-43 0 0,0 0 0 0,-1 38 1 16,1 3-1-16,0-41 0 0,0 0 0 0,0 43 0 15,0 0 0-15,0-43-1 0,0 0 1 0,0 36 0 16,1-4 0-16,-1-32-1 0,0 0 1 0,4 26 0 16,-1-6 0-16,-3-20 0 0,0 0 0 0,6 12 0 15,2-8 0-15,-8-4-109 0,0 0 109 0,9-7-109 16,1-9 109-16,-10 16-208 0,0 0 208 0,11-17-208 16,1-7 208-16,11-15-630 0</inkml:trace>
  <inkml:trace contextRef="#ctx0" brushRef="#br1" timeOffset="156285.81">22663 6943 247 0,'0'0'0'0,"0"0"0"0,0 0 0 0,0 0 102 0,0 0-102 15,0 0 102-15,4-3-102 0,-4 3 125 0,0 0-125 16,0 0 126-16,5-4-126 0,-5 4 105 0,0 0-105 16,0 0 106-16,5 4-106 0,-5-4 95 0,0 0-95 15,2 7 96-15,-2 6-96 0,0-13 46 0,0 0-46 0,-2 26 47 16,0 10-47-16,2-36 45 0,0 0-45 0,-3 40 45 16,-2 1-45-16,5-41 52 0,0 0-52 0,-7 46 52 15,1 4-52-15,6-50 19 0,0 0-19 0,-8 44 20 16,2-4-20-16,6-40 7 0,0 0-7 0,-3 32 8 15,1-3-8-15,2-29 17 0,0 0-17 0,-1 24 17 16,1-7-17-16,0-17-27 0,0 0 27 0,1 9-27 16,4-9 27-16,-5 0-172 0,0 0 172 0,9-14-171 15,5-17 171-15,9-13-709 0</inkml:trace>
  <inkml:trace contextRef="#ctx0" brushRef="#br1" timeOffset="156571.04">22893 6900 539 0,'0'0'0'0,"-10"7"0"0,-6 4 0 0,16-11 133 15,0 0-133-15,-2 6 133 0,9 1-133 0,-7-7 129 16,0 0-129-16,7 5 129 0,2 4-129 0,-9-9 101 16,0 0-101-16,7 14 102 0,2 6-102 0,-9-20 57 15,0 0-57-15,5 23 57 0,-3 9-57 0,-2-32 36 16,0 0-36-16,0 28 37 0,-4 1-37 0,4-29 34 0,0 0-34 15,-3 30 34-15,-1 5-34 0,4-35 21 0,0 0-21 16,-3 27 21-16,-1 2-21 0,4-29 1 0,0 0-1 16,-3 24 2-16,-3-1-2 0,6-23 12 0,0 0-12 0,-5 17 13 15,2-5-13-15,3-12-10 0,0 0 10 0,-4 10-9 16,2-7 9-16,2-3-148 0,0 0 148 0,0-6-147 16,0-6 147-16,0-6-861 0</inkml:trace>
  <inkml:trace contextRef="#ctx0" brushRef="#br1" timeOffset="156826.35">23010 6909 897 0,'0'0'0'0,"0"3"0"16,-2 4 0-16,2-7 138 0,0 0-138 0,4 5 138 15,4-1-138-15,-8-4 125 0,0 0-125 0,11 5 125 0,3 2-125 16,-14-7 104-16,0 0-104 0,12 15 105 0,5 2-105 15,-17-17 46-15,0 0-46 0,21 19 46 0,2 2-46 16,-23-21 33-16,0 0-33 0,24 19 34 0,1-4-34 0,-25-15 8 16,0 0-8-16,24 12 9 0,-1-7-9 0,-23-5 11 15,0 0-11-15,19 2 11 0,-2-5-11 0,-17 3-84 16,0 0 84-16,14-11-84 0,-3-6 84 0,-11 17-159 16,0 0 159-16,7-22-159 0,-6-6 159 0,8-21-909 15</inkml:trace>
  <inkml:trace contextRef="#ctx0" brushRef="#br1" timeOffset="157036.79">23337 6719 886 0,'0'0'0'0,"0"12"0"16,-1 12 0-16,1-24 92 0,0 0-92 0,-2 24 92 16,0 3-92-16,2-27 103 0,0 0-103 0,-5 33 104 15,-2 8-104-15,7-41 73 0,0 0-73 0,-9 44 73 16,0-1-73-16,9-43 42 0,0 0-42 0,-12 48 42 15,-3 4-42-15,15-52 12 0,0 0-12 0,-14 46 12 16,-2-3-12-16,16-43 0 0,0 0 0 0,-10 31 1 16,1-6-1-16,9-25-226 0,0 0 226 0,-7 19-226 15,-2-7 226-15,-10 19-694 0</inkml:trace>
  <inkml:trace contextRef="#ctx0" brushRef="#br1" timeOffset="157247.23">22825 6554 1233 0,'0'0'0'0,"5"0"0"0,2 0 0 0,-7 0 123 15,0 0-123-15,9-3 124 0,3-2-124 0,-12 5-35 16,0 0 35-16,12-12-35 0,6 0 35 0,-18 12-236 15,0 0 236-15,12-19-236 0,5-5 236 0,13-15-585 0</inkml:trace>
  <inkml:trace contextRef="#ctx0" brushRef="#br1" timeOffset="158101.12">23620 7034 471 0,'0'0'0'0,"0"4"0"16,0 4 0-16,0-8 160 0,0 0-160 0,0 4 160 16,1-3-160-16,-1-1 137 0,0 0-137 0,0 4 137 15,2-1-137-15,-2-3 93 0,0 0-93 0,0 9 94 16,-2 1-94-16,2-10 63 0,0 0-63 0,-1 20 64 16,1 11-64-16,0-31 30 0,0 0-30 0,-2 29 30 15,2 6-30-15,0-35 24 0,0 0-24 0,0 36 25 0,2 1-25 16,-2-37 24-16,0 0-24 0,1 33 25 0,3-6-25 15,-4-27 3-15,0 0-3 0,3 21 4 0,1-2-4 16,-4-19 8-16,0 0-8 0,5 8 8 0,0-4-8 16,-5-4 14-16,0 0-14 0,7-9 15 0,2-10-15 0,-9 19 1 15,0 0-1-15,9-24 1 0,1-8-1 0,-10 32 3 16,0 0-3-16,11-29 4 0,1 0-4 0,-12 29 11 16,0 0-11-16,15-28 11 0,-2 4-11 0,-13 24 8 15,0 0-8-15,17-19 9 0,4 4-9 0,-21 15 15 16,0 0-15-16,19-5 16 0,0 1-16 0,-19 4 8 15,0 0-8-15,18 9 9 0,-3 6-9 0,-15-15 9 16,0 0-9-16,14 24 9 0,0 7-9 0,-14-31 23 16,0 0-23-16,9 36 24 0,-6 7-24 0,-3-43 36 0,0 0-36 15,4 43 37-15,-8-2-37 0,4-41 6 0,0 0-6 0,-3 39 7 16,-2-1-7-16,5-38 20 0,0 0-20 16,-6 29 20-16,1-7-20 0,5-22-135 0,0 0 135 0,-7 17-134 15,-1-6 134-15,8-11-102 0,0 0 102 0,-20 27-1010 16,40-54 1010-16</inkml:trace>
  <inkml:trace contextRef="#ctx0" brushRef="#br1" timeOffset="159017.96">24470 6464 438 0,'0'0'0'0,"0"0"0"0,0 0 0 0,0 0 116 0,0 0-116 16,0 0 117-16,0 0-117 0,0 0 93 0,0 0-93 0,0 0 93 15,0 0-93-15,0 0 96 0,0 0-96 0,0 0 97 16,0 0-97-16,0 0 70 0,0 0-70 0,0 0 71 15,0 0-71-15,0 0 56 0,0 0-56 0,0 0 56 16,0 0-56-16,0 0 26 0,0 0-26 0,1 18 26 16,3 12-26-16,-4-30 11 0,0 0-11 0,0 37 11 15,3 8-11-15,-3-45 35 0,0 0-35 0,6 48 36 16,1 5-36-16,-7-53 9 0,0 0-9 0,5 53 10 16,0 2-10-16,-5-55 12 0,0 0-12 0,4 46 13 15,-1-3-13-15,-3-43 16 0,0 0-16 0,5 32 17 16,-5-8-17-16,0-24 14 0,0 0-14 0,2 23 15 15,0-11-15-15,-2-12-45 0,0 0 45 0,-2 5-44 16,-3-7 44-16,5 2-155 0,0 0 155 0,-5-14-155 0,-4-6 155 16,-5-16-768-16</inkml:trace>
  <inkml:trace contextRef="#ctx0" brushRef="#br1" timeOffset="159288.79">24085 6772 919 0,'0'0'0'0,"7"3"0"0,8 4 0 0,-15-7 118 15,0 0-118-15,9 4 118 0,-2-4-118 0,-7 0 111 0,0 0-111 16,5 3 111-16,0-1-111 0,-5-2 71 0,0 0-71 16,16 3 72-16,5-3-72 0,-21 0 59 0,0 0-59 15,33-5 60-15,11-2-60 0,-44 7 8 0,0 0-8 0,43-10 9 16,6-2-9-16,-49 12 23 0,0 0-23 15,47-14 24-15,2-1-24 0,-49 15 13 0,0 0-13 0,47-16 14 16,0 1-14-16,-47 15-4 0,0 0 4 0,43-12-3 16,-8-3 3-16,-35 15-161 0,0 0 161 0,28-12-161 15,-7-4 161-15,28-11-951 0</inkml:trace>
  <inkml:trace contextRef="#ctx0" brushRef="#br1" timeOffset="160504.09">25402 5936 438 0,'0'0'0'0,"0"0"0"0,7-9 0 0,-7 9 22 15,0 0-22-15,3-3 23 0,1 0-23 0,-4 3 89 16,0 0-89-16,0 0 90 0,3-4-90 0,-3 4 74 15,0 0-74-15,0 0 75 0,0 0-75 0,0 0 80 16,0 0-80-16,0 7 81 0,-2-2-81 0,2-5 75 16,0 0-75-16,0 19 76 0,0 2-76 0,0-21 45 15,0 0-45-15,4 34 46 0,1 5-46 0,-5-39 33 16,0 0-33-16,7 48 33 0,4 10-33 0,-11-58 44 16,0 0-44-16,10 67 44 0,0 9-44 0,-10-76 24 0,0 0-24 15,16 101 25-15,3 22-25 0,-19-123 35 0,0 0-35 16,14 115 36-16,-2 5-36 0,-12-120 32 0,0 0-32 15,11 106 32-15,-2-7-32 0,-9-99 31 0,0 0-31 16,7 95 31-16,-2-13-31 0,-5-82 22 0,0 0-22 0,3 77 23 16,1-9-23-16,-4-68 10 0,0 0-10 0,2 60 11 15,-1-12-11-15,-1-48 28 0,0 0-28 0,0 35 28 16,0-17-28-16,0-18 28 0,0 0-28 0,-1 23 28 16,-3-4-28-16,4-19 3 0,0 0-3 0,-3 15 3 15,1-3-3-15,2-12 15 0,0 0-15 0,-2 8 16 16,0-1-16-16,2-7-79 0,0 0 79 0,0 0-78 15,6-8 78-15,-6 8-158 0,0 0 158 0,-2-19-158 16,-2-8 158-16,-1-18-918 0</inkml:trace>
  <inkml:trace contextRef="#ctx0" brushRef="#br1" timeOffset="167305.07">25996 6236 639 0,'0'0'0'0,"0"0"0"16,-5 24 0-16,5-24 116 0,0 0-116 0,-2 10 116 15,2-5-116-15,0-5 80 0,0 0-80 0,0 12 80 16,0 4-80-16,0-16 45 0,0 0-45 0,0 24 46 0,2 12-46 16,-2-36 14-16,0 0-14 0,1 37 15 0,1 3-15 15,-2-40 18-15,0 0-18 0,4 44 18 0,1 2-18 16,-5-46 15-16,0 0-15 0,7 45 15 0,1-2-15 0,-8-43 16 15,0 0-16-15,7 36 17 0,2-2-17 0,-9-34 15 16,0 0-15-16,7 24 16 0,2-5-16 0,-9-19 16 16,0 0-16-16,10 12 17 0,2-12-17 0,-12 0 15 15,0 0-15-15,11-7 16 0,1-10-16 0,-12 17 9 16,0 0-9-16,11-26 10 0,1-10-10 0,-12 36 25 16,0 0-25-16,14-41 26 0,1-5-26 0,-15 46 12 15,0 0-12-15,18-48 12 0,-1-4-12 0,-17 52 10 16,0 0-10-16,18-42 10 0,-1-1-10 0,-17 43 26 0,0 0-26 15,12-34 26-15,-1 6-26 0,-11 28 6 0,0 0-6 16,7-20 6-16,-4 8-6 0,-3 12 4 0,0 0-4 16,2-9 5-16,0 6-5 0,-2 3-64 0,0 0 64 0,0 0-63 15,5 3 63-15,-5-3-144 0,0 0 144 0,9 2-144 16,3 5 144-16,9-1-742 0</inkml:trace>
  <inkml:trace contextRef="#ctx0" brushRef="#br1" timeOffset="167785.87">26383 6676 471 0,'0'0'0'0,"0"0"0"0,3-3 0 0,-3 3 115 15,0 0-115-15,4-2 115 0,-1 0-115 0,-3 2 127 0,0 0-127 16,3 0 128-16,3 0-128 0,-6 0 121 0,0 0-121 0,3 2 121 16,1 3-121-16,-4-5 106 0,0 0-106 0,1 9 107 15,-1 9-107-15,0-18 55 0,0 0-55 0,-1 28 56 16,-1 11-56-16,2-39 54 0,0 0-54 0,-2 33 55 16,-1 3-55-16,3-36 22 0,0 0-22 0,-4 34 22 15,2 0-22-15,2-34 11 0,0 0-11 0,-1 28 11 16,1-4-11-16,0-24 18 0,0 0-18 0,1 20 19 15,1-8-19-15,-2-12 7 0,0 0-7 0,4 12 8 16,-1-5-8-16,-3-7-51 0,0 0 51 0,5 0-50 16,4-7 50-16,-9 7-208 0,0 0 208 0,9-12-207 15,3-8 207-15,9-16-813 0</inkml:trace>
  <inkml:trace contextRef="#ctx0" brushRef="#br1" timeOffset="168235.55">26592 6731 830 0,'0'0'0'0,"1"3"0"0,3 6 0 0,-4-9 130 16,0 0-130-16,5 8 131 0,4 1-131 0,-9-9 92 16,0 0-92-16,8 14 93 0,5 1-93 0,-13-15 62 15,0 0-62-15,10 22 63 0,2 4-63 0,-12-26 40 16,0 0-40-16,11 28 41 0,-3-5-41 0,-8-23 8 15,0 0-8-15,9 28 9 0,-2-1-9 0,-7-27 21 0,0 0-21 16,7 24 21-16,2 0-21 0,-9-24 14 0,0 0-14 16,7 19 15-16,0-7-15 0,-7-12 9 0,0 0-9 0,8 4 9 15,1-8-9-15,-9 4 16 0,0 0-16 0,9-15 17 16,1-6-17-16,-10 21 22 0,0 0-22 0,13-27 23 16,0-8-23-16,-13 35 3 0,0 0-3 0,16-36 4 15,3 1-4-15,-19 35 0 0,0 0 0 0,20-31 0 16,0 0 0-16,-20 31-2 0,0 0 2 0,18-19-2 15,-1 9 2-15,-17 10-13 0,0 0 13 0,14-2-12 16,0 12 12-16,-14-10-1 0,0 0 1 0,11 19-1 16,-4 14 1-16,-7-33 0 0,0 0 0 0,5 31 0 15,-3 4 0-15,-2-35 5 0,0 0-5 0,0 40 5 16,-4 4-5-16,4-44 15 0,0 0-15 0,-2 35 15 16,-1-4-15-16,3-31 39 0,0 0-39 0,-4 24 40 15,3-6-40-15,1-18 0 0,0 0 0 0,0 11 1 0,1-8-1 16,-1-3-168-16,0 0 168 0,4-12-167 0,1-12 167 15,4-15-969-15</inkml:trace>
  <inkml:trace contextRef="#ctx0" brushRef="#br1" timeOffset="168447.98">26607 6482 886 0,'0'0'0'0,"6"-1"0"0,0-1 0 0,-6 2 131 0,0 0-131 16,4-7 131-16,-1-1-131 0,-3 8 101 0,0 0-101 16,6-12 101-16,-1 1-101 0,-5 11 59 0,0 0-59 15,7-12 59-15,3 0-59 0,-10 12 0 0,0 0 0 0,13-12 0 16,0 4 0-16,-13 8-120 0,0 0 120 0,18-9-120 16,3-1 120-16,17-7-831 0</inkml:trace>
  <inkml:trace contextRef="#ctx0" brushRef="#br1" timeOffset="169542.04">27346 6736 337 0,'0'0'0'0,"3"10"0"0,3 2 0 16,-6-12 145-16,0 0-145 0,1 5 145 0,-1-1-145 16,0-4 133-16,0 0-133 0,0 3 134 0,-1 1-134 0,1-4 106 15,0 0-106-15,-6 20 107 0,-1 8-107 0,7-28 68 16,0 0-68-16,-3 39 68 0,1 4-68 0,2-43 56 16,0 0-56-16,0 51 56 0,0 4-56 0,0-55 39 15,0 0-39-15,-2 55 39 0,-1 1-39 0,3-56 16 16,0 0-16-16,-3 48 17 0,1-5-17 0,2-43 31 15,0 0-31-15,2 35 31 0,3-8-31 0,-5-27 1 16,0 0-1-16,5 14 2 0,4-11-2 0,-9-3-53 16,0 0 53-16,5-8-52 0,-2-16 52 0,-3 24-163 0,0 0 163 15,4-33-163-15,-1-10 163 0,4-36-725 0</inkml:trace>
  <inkml:trace contextRef="#ctx0" brushRef="#br1" timeOffset="169842.25">27348 6767 684 0,'0'0'0'0,"7"-5"0"15,5-2 0-15,-12 7 121 0,0 0-121 0,14 0 121 16,5-4-121-16,-19 4 105 0,0 0-105 0,21 7 106 16,5 2-106-16,-26-9 63 0,0 0-63 0,24 12 63 15,3 7-63-15,-27-19 22 0,0 0-22 0,20 17 23 16,0 5-23-16,-20-22 29 0,0 0-29 0,12 21 29 15,-5 1-29-15,-7-22 36 0,0 0-36 0,0 24 37 16,-5 0-37-16,5-24 37 0,0 0-37 0,-9 24 37 0,-3-5-37 16,12-19 39-16,0 0-39 0,-20 15 39 0,-6 1-39 15,26-16 17-15,0 0-17 0,-26 8 17 0,-2-8-17 16,28 0 21-16,0 0-21 0,-26-10 21 0,0-7-21 0,26 17 0 16,0 0 0-16,-14-24 0 0,7-4 0 0,7 28-168 15,0 0 168-15,4-31-168 0,8-3 168 0,3-29-897 16</inkml:trace>
  <inkml:trace contextRef="#ctx0" brushRef="#br1" timeOffset="170308">27853 6128 796 0,'0'0'0'0,"-5"14"0"15,-6 8 0-15,11-22 144 0,0 0-144 0,-3 12 144 16,3-4-144-16,0-8 88 0,0 0-88 0,0 9 88 15,1 1-88-15,-1-10 62 0,0 0-62 0,4 21 63 16,1 6-63-16,-5-27 18 0,0 0-18 0,7 33 18 0,2 4-18 16,-9-37 41-16,0 0-41 0,10 48 41 0,4 2-41 15,-14-50 37-15,0 0-37 0,11 62 38 0,-1 6-38 16,-10-68 15-16,0 0-15 0,9 95 15 0,0 16-15 0,-9-111 13 16,0 0-13-16,5 110 14 0,-3-3-14 0,-2-107 17 15,0 0-17-15,0 102 17 0,-4-5-17 0,4-97 8 16,0 0-8-16,0 81 8 0,0-11-8 0,0-70 15 15,0 0-15-15,4 48 16 0,1-14-16 0,-5-34 8 16,0 0-8-16,3 24 9 0,1-19-9 0,-4-5 3 16,0 0-3-16,3 5 4 0,1-5-4 0,-4 0-41 15,0 0 41-15,3-6-41 0,2-13 41 0,-5 19-128 0,0 0 128 16,-1-24-128-16,-3-12 128 0,-1-28-960 0</inkml:trace>
  <inkml:trace contextRef="#ctx0" brushRef="#br1" timeOffset="-158495.87">22635 7786 191 0,'0'0'0'0,"0"0"0"0,0 0 0 0,0 0 74 16,0 0-74-16,0 0 74 0,0 0-74 0,0 0 77 15,0 0-77-15,0 0 77 0,0 0-77 0,0 0 58 16,0 0-58-16,0 0 59 0,0 0-59 0,0 0 53 0,0 0-53 15,0 0 53-15,4 43-53 0,-4-43 49 0,0 0-49 16,1 33 50-16,1 9-50 0,-2-42 59 0,0 0-59 16,-3 47 60-16,-2 4-60 0,5-51 56 0,0 0-56 0,-7 55 56 15,-4 5-56-15,11-60 45 0,0 0-45 0,-12 67 45 16,0-1-45-16,12-66 37 0,0 0-37 0,-19 88 38 16,-4 13-38-16,23-101 45 0,0 0-45 0,-19 82 45 15,0-3-45-15,19-79 46 0,0 0-46 0,-13 63 46 16,6-15-46-16,7-48 29 0,0 0-29 0,-1 40 29 15,4-9-29-15,-3-31 17 0,0 0-17 0,4 23 17 16,3-4-17-16,-7-19 47 0,0 0-47 0,8 17 47 16,3-3-47-16,-11-14 3 0,0 0-3 0,10 10 3 15,4-3-3-15,-14-7 18 0,0 0-18 0,9 0 18 16,0 0-18-16,-9 0 1 0,0 0-1 0,7-3 1 16,-2-1-1-16,-5 4 0 0,0 0 0 0,3-3 0 15,2 1 0-15,-5 2-11 0,0 0 11 0,0 0-11 0,2-5 11 16,-2 5-58-16,0 0 58 0,0 0-57 0,0 0 57 15,0 0-141-15,0 0 141 0,-14 5-141 0,-10 2 141 0,-14 5-808 16</inkml:trace>
  <inkml:trace contextRef="#ctx0" brushRef="#br1" timeOffset="-156138.39">26768 7793 135 0,'0'0'0'15,"0"0"0"-15,0 0 0 0,0 0 90 0,0 0-90 0,1 21 90 16,5 15-90-16,-6-36 72 0,0 0-72 0,3 39 73 15,2 9-73-15,-5-48 69 0,0 0-69 0,5 50 70 16,1-2-70-16,-6-48 68 0,0 0-68 0,5 54 68 16,2 1-68-16,-7-55 47 0,0 0-47 0,7 57 48 15,2 4-48-15,-9-61 38 0,0 0-38 0,8 59 38 16,-4 1-38-16,-4-60 34 0,0 0-34 0,3 58 35 16,1-2-35-16,-4-56 22 0,0 0-22 0,3 50 22 15,2-11-22-15,-5-39 28 0,0 0-28 0,4 33 28 16,-1-9-28-16,-3-24 32 0,0 0-32 0,2 22 32 15,-2-10-32-15,0-12 19 0,0 0-19 0,0 12 20 16,0-5-20-16,0-7 29 0,0 0-29 0,0 5 29 0,-2-1-29 16,2-4 31-16,0 0-31 0,0 0 31 0,0 0-31 0,0 0 20 15,0 0-20-15,0 0 20 0,2-4-20 0,-2 4 18 16,0 0-18-16,0 0 19 0,4-3-19 0,-4 3 18 16,0 0-18-16,3 0 18 0,4 3-18 0,-7-3-25 15,0 0 25-15,7 5-24 0,4 7 24 0,-11-12-189 16,0 0 189-16,12 23-189 0,2 1 189 0,12 22-631 15</inkml:trace>
  <inkml:trace contextRef="#ctx0" brushRef="#br1" timeOffset="-150989.55">17142 7644 214 0,'0'0'0'0,"0"0"0"15,0 0 0-15,0 0 76 0,0 0-76 0,0 0 76 16,0 0-76-16,0 0 78 0,0 0-78 0,0 0 79 16,0 0-79-16,0 0 65 0,0 0-65 0,0 0 65 15,0 0-65-15,0 0 54 0,0 0-54 0,0 0 55 16,0 0-55-16,0 0 56 0,0 0-56 0,0 0 56 16,0 0-56-16,0 0 55 0,0 0-55 0,0 0 55 15,33 12-55-15,-33-12 39 0,0 0-39 0,25 7 39 0,10 3-39 16,-35-10 35-16,0 0-35 0,35 10 36 0,8-3-36 15,-43-7 55-15,0 0-55 0,47 9 56 0,4-1-56 0,-51-8 59 16,0 0-59-16,52 7 60 0,2 2-60 16,-54-9 51-16,0 0-51 0,54 8 51 0,2 1-51 0,-56-9 33 15,0 0-33-15,57 10 34 0,4 2-34 0,-61-12 51 16,0 0-51-16,77 17 51 0,15 2-51 0,-92-19 63 16,0 0-63-16,77 21 64 0,-1 1-64 0,-76-22 26 15,0 0-26-15,72 21 26 0,-9 1-26 0,-63-22 22 16,0 0-22-16,69 17 22 0,3 2-22 0,-72-19 45 15,0 0-45-15,68 12 46 0,0-5-46 0,-68-7 13 16,0 0-13-16,64 5 14 0,2-5-14 0,-66 0 13 0,0 0-13 16,70 0 14-16,1 0-14 0,-71 0 27 15,0 0-27-15,60 0 27 0,-10-5-27 0,-50 5 11 0,0 0-11 0,49-2 11 16,-2 0-11-16,-47 2 10 0,0 0-10 0,49 0 11 16,-1 2-11-16,-48-2 4 0,0 0-4 0,51 3 5 15,3 1-5-15,-54-4 7 0,0 0-7 0,56 3 7 16,3 1-7-16,-59-4 7 0,0 0-7 0,68 1 7 15,5 3-7-15,-73-4 7 0,0 0-7 0,58 0 8 16,-11-4-8-16,-47 4 8 0,0 0-8 0,52-1 8 16,0-3-8-16,-52 4 3 0,0 0-3 0,52-3 4 15,1-2-4-15,-53 5 2 0,0 0-2 0,47-4 2 16,-2 1-2-16,-45 3 1 0,0 0-1 0,42-4 2 16,-2 4-2-16,-40 0 3 0,0 0-3 0,38-1 4 15,-1-1-4-15,-37 2 2 0,0 0-2 0,35-2 2 0,-1 2-2 16,-34 0 5-16,0 0-5 0,32 0 5 0,-1 0-5 15,-31 0 7-15,0 0-7 0,28 0 7 0,-2 0-7 16,-26 0 7-16,0 0-7 0,21 0 8 0,-2 0-8 0,-19 0 3 16,0 0-3-1,14-3 4-15,-3 3-4 0,-11 0 2 0,0 0-2 0,5-4 2 0,-5 1-2 0,0 3 10 16,0 0-10-16,-5-3 10 0,-6 1-10 0,11 2 8 16,0 0-8-16,-19-4 8 0,-7-2-8 0,26 6 3 15,0 0-3-15,-30-2 4 0,-1-2-4 0,31 4 2 16,0 0-2-16,-33-3 3 15,-4-2-3-15,37 5 5 0,0 0-5 0,-38-4 5 0,0-4-5 0,38 8 12 16,0 0-12-16,-46-7 12 0,-2-2-12 0,48 9 3 16,0 0-3-16,-56-6 4 0,0-3-4 15,56 9 3-15,0 0-3 0,-57-7 3 0,-3 2-3 0,60 5 10 0,0 0-10 16,-59-3 11-16,-2-1-11 0,61 4 3 0,0 0-3 0,-84 0 4 16,-15 4-4-16,99-4 2 0,0 0-2 0,-90 5 2 15,-1 2-2-15,91-7 5 0,0 0-5 0,-84 12 5 16,6 3-5-16,78-15 0 0,0 0 0 0,-80 12 1 15,-6 3-1-15,86-15 0 16,0 0 0-16,-76 9 0 0,4-6 0 0,72-3 5 0,0 0-5 0,-66 0 6 16,9-3-6-16,57 3 0 0,0 0 0 0,-65-5 1 15,3-5-1-15,62 10 0 0,0 0 0 0,-68-11 1 16,-4 1-1-16,72 10 3 0,0 0-3 0,-64-9 3 16,4 1-3-16,60 8-1 0,0 0 1 0,-50-4 0 15,6 1 0-15,44 3-1 0,0 0 1 0,-50-5-1 16,-1 1 1-16,51 4 0 0,0 0 0 0,-64-3 0 0,-8-6 0 15,72 9 4-15,0 0-4 0,-50-3 4 0,12-6-4 16,38 9 15-16,0 0-15 0,-37-3 15 0,6 0-15 16,31 3 9-16,0 0-9 0,-33-4 9 15,6 4-9-15,27 0 9 0,0 0-9 0,-27 0 10 0,2 4-10 0,25-4 3 16,0 0-3-16,-19 0 4 0,5 3-4 0,14-3 2 16,0 0-2-16,-12 2 2 0,3-1-2 0,9-1 0 15,0 0 0-15,-5 2 0 0,1 2 0 0,4-4-4 16,0 0 4-16,4 0-3 0,5 3 3 0,-9-3-4 15,0 0 4-15,17 0-3 16,2 2 3-16,-19-2-21 0,0 0 21 0,23 7-21 0,3-2 21 0,-26-5-3 16,0 0 3-16,24 10-3 0,4 2 3 0,-28-12-7 0,0 0 7 15,33 15-6-15,-1 1 6 0,-32-16-4 0,0 0 4 16,40 12-3-16,3 2 3 0,-43-14-6 0,0 0 6 16,51 13-5-16,1-4 5 0,-52-9-1 0,0 0 1 0,52 12 0 15,2 3 0-15,-54-15-1 0,0 0 1 0,53 12 0 16,1-3 0-16,-54-9 0 0,0 0 0 0,57 12 0 15,2 0 0-15,-59-12-5 0,0 0 5 0,74 17-5 16,11 3 5-16,-85-20 0 0,0 0 0 0,77 12 0 16,-2-5 0-16,-75-7 0 0,0 0 0 0,67 5 0 15,-2-8 0-15,-65 3 0 0,0 0 0 0,56-3 0 16,-9-6 0-16,-47 9 0 0,0 0 0 0,48-7 1 16,0 2-1-16,-48 5-1 0,0 0 1 0,43-7 0 15,2 2 0 1,-45 5-1-16,0 0 1 0,39 0 0 0,-1-3 0 0,-38 3-1 0,0 0 1 0,35 3 0 15,0 0 0-15,-35-3-3 0,0 0 3 0,33 9-3 16,-4 0 3-16,-29-9 0 0,0 0 0 0,34 8 0 0,-5-1 0 16,-29-7 0-16,0 0 0 0,32 9 0 0,1 1 0 15,-33-10-2-15,0 0 2 0,34 8-1 0,3 3 1 16,-37-11 0-16,0 0 0 0,35 8 0 0,-2-4 0 0,-33-4 0 16,0 0 0-16,35 5 0 0,0-5 0 0,-35 0 0 15,0 0 0-15,36 0 0 0,6-4 0 0,-42 4 1 16,0 0-1-16,38-3 2 0,4-2-2 0,-42 5 1 15,0 0-1-15,44-4 1 0,-2 1-1 0,-42 3 1 16,0 0-1-16,38-2 1 0,-5 2-1 0,-33 0 0 16,0 0 0-16,30 0 0 0,-4 0 0 0,-26 0 0 15,0 0 0-15,22 0 0 0,-1 0 0 0,-21 0-2 0,0 0 2 16,16 0-2-16,-4-3 2 0,-12 3-5 16,0 0 5-16,14-4-5 0,2 1 5 0,-16 3-8 0,0 0 8 15,15-3-7-15,3-3 7 0,-18 6-89 0,0 0 89 0,14 4-89 16,0-2 89-16,-14-2-113 0,0 0 113 0,5 1-113 15,-7-1 113-15,6 2-1367 0</inkml:trace>
  <inkml:trace contextRef="#ctx0" brushRef="#br1" timeOffset="-130226.77">27933 3147 729 0,'0'0'0'0,"0"-9"0"16,0-11 0-16,0 20 47 0,0 0-47 0,2-19 47 16,0-2-47-16,-2 21 58 0,0 0-58 0,1-18 59 15,3-6-59-15,-4 24 79 0,0 0-79 0,1-24 80 0,3-4-80 16,-4 28 41-16,0 0-41 0,0-27 41 0,-2-4-41 16,2 31 22-16,0 0-22 0,-2-33 22 0,2-1-22 15,0 34 21-15,0 0-21 0,0-36 21 0,0 0-21 16,0 36 1-16,0 0-1 0,0-43 1 0,-1-5-1 0,1 48 1 15,0 0-1-15,0-46 1 0,1 2-1 0,-1 44 8 16,0 0-8-16,2-50 8 0,0 2-8 0,-2 48 7 16,0 0-7-16,2-51 8 0,-1-4-8 0,-1 55 3 15,0 0-3-15,0-55 4 0,0 0-4 0,0 55 6 16,0 0-6-16,-3-48 7 0,-2-1-7 0,5 49 22 16,0 0-22-16,-5-42 22 0,-1 0-22 0,6 42 20 0,0 0-20 15,-8-40 20-15,-3 4-20 0,11 36 9 16,0 0-9-16,-14-39 10 0,-1-1-10 0,15 40 18 0,0 0-18 15,-18-46 18-15,-1-2-18 0,19 48 8 0,0 0-8 0,-21-50 8 16,-2-1-8-16,23 51 3 0,0 0-3 0,-22-55 4 16,-1 2-4-16,23 53 3 0,0 0-3 0,-24-50 3 15,-2 3-3-15,26 47 26 0,0 0-26 0,-34-55 26 16,-2-4-26-16,36 59 5 0,0 0-5 0,-31-44 6 16,3 1-6-16,28 43 10 0,0 0-10 0,-40-48 10 15,-9-7-10-15,49 55 9 0,0 0-9 0,-49-55 9 16,-3-4-9-16,52 59 1 0,0 0-1 0,-47-55 1 15,1 5-1-15,46 50 0 0,0 0 0 0,-41-51 1 16,1-1-1-16,40 52 0 0,0 0 0 0,-34-39 1 16,8 3-1-16,26 36 2 0,0 0-2 0,-33-31 2 15,-2 7-2-15,35 24 1 0,0 0-1 0,-40-27 2 16,-5 6-2-16,45 21-1 0,0 0 1 0,-47-26-1 0,-4 6 1 16,51 20-1-16,0 0 1 0,-61-28-1 0,-8-4 1 15,69 32-17-15,0 0 17 0,-65-28-16 0,3 1 16 16,62 27-9-16,0 0 9 0,-65-24-8 0,2 5 8 0,63 19-1 15,0 0 1-15,-54-12-1 0,7 4 1 0,47 8-4 16,0 0 4-16,-45-7-4 0,3 3 4 0,42 4-2 16,0 0 2-16,-40-5-2 0,4 2 2 0,3-1 0 15,3 1 0-15,9 1 0 0,5 2 0 0,16 0 0 16,0 0 0-16,-38 0 0 0,-14 2 0 0,52-2 0 16,0 0 0-16,-51 3 0 0,-1 1 0 0,52-4 4 15,0 0-4-15,-49 7 5 0,4-2-5 0,45-5 22 16,0 0-22-16,-51 8 22 0,1 4-22 0,50-12 3 0,0 0-3 15,-51 14 3-15,-1-2-3 0,52-12 7 0,0 0-7 16,-52 17 8-16,1 2-8 0,51-19 3 0,0 0-3 16,-50 17 4-16,-1 2-4 0,51-19-1 0,0 0 1 0,-62 27 0 15,-10 8 0-15,72-35-1 0,0 0 1 0,-68 32-1 16,-2 1 1-16,70-33-1 0,0 0 1 0,-66 34-1 16,4 2 1-16,62-36-4 0,0 0 4 0,-60 39-3 15,5-3 3-15,55-36 2 0,0 0-2 0,-56 38 2 16,0 1-2-16,56-39 0 0,0 0 0 0,-59 43 1 15,-2-2-1-15,61-41 0 0,0 0 0 0,-61 40 1 16,2-1-1-16,59-39 13 0,0 0-13 0,-54 43 13 16,3-4-13-16,51-39 1 0,0 0-1 0,-47 43 1 15,4 5-1-15,43-48 0 0,0 0 0 0,-44 55 0 16,4 0 0-16,40-55 3 0,0 0-3 0,-37 63 3 16,4 4-3-16,33-67 0 0,0 0 0 0,-29 67 0 0,1 3 0 15,28-70 0-15,0 0 0 0,-21 72 0 0,3 2 0 16,18-74 2-16,0 0-2 0,-10 70 2 0,5 2-2 0,5-72 0 15,0 0 0-15,-2 67 0 0,4 0 0 0,-2-67 1 16,0 0-1-16,5 75 2 0,5 7-2 0,-10-82 0 16,0 0 0-16,13 82 0 0,1 1 0 0,-14-83-1 15,0 0 1-15,17 80-1 0,6 1 1 0,-23-81 0 16,0 0 0-16,27 78 1 0,3 6-1 0,-30-84 0 16,0 0 0-16,35 79 0 0,7-3 0 0,-42-76-1 15,0 0 1-15,36 78-1 0,3-1 1 0,-39-77 1 16,0 0-1-16,38 83 1 0,0-4-1 0,-38-79 0 0,0 0 0 15,46 75 0-15,4-3 0 0,-50-72 1 0,0 0-1 16,52 67 1-16,2-6-1 0,-54-61 1 0,0 0-1 16,53 64 1-16,-1-6-1 0,-52-58 0 0,0 0 0 0,47 57 0 15,-2 1 0-15,-45-58 0 0,0 0 0 0,51 48 1 16,3-2-1-16,-54-46 3 0,0 0-3 0,56 39 3 16,3-3-3-16,-59-36 12 0,0 0-12 0,57 36 12 15,2-1-12-15,-59-35 8 0,0 0-8 0,53 30 9 16,1 0-9-16,-54-30 9 0,0 0-9 0,45 22 9 15,-1-8-9-15,-44-14 15 0,0 0-15 0,61 18 15 16,8-6-15-16,-69-12 1 0,0 0-1 0,54 11 1 16,-5-3-1-16,-49-8 14 0,0 0-14 0,49 5 15 15,-4 2-15-15,-45-7 1 0,0 0-1 0,45 5 1 16,1-1-1-16,-46-4 1 0,0 0-1 0,47 0 1 0,0 0-1 16,-47 0 7-16,0 0-7 0,49-5 8 0,1-6-8 15,-50 11 22-15,0 0-22 0,49-8 22 0,0-1-22 16,-49 9 3-16,0 0-3 0,48-12 3 0,1 0-3 0,-49 12 13 15,0 0-13-15,51-10 14 0,1-2-14 0,-52 12 1 16,0 0-1-16,54-9 1 0,0 6-1 0,-54 3 1 16,0 0-1-16,52-9 1 0,-3 3-1 0,-49 6 22 15,0 0-22-15,49-12 22 0,-6-4-22 0,-43 16 0 16,0 0 0-16,44-17 1 0,-2-2-1 0,-42 19 1 16,0 0-1-16,40-20 1 0,0 1-1 0,-40 19 14 15,0 0-14-15,40-16 15 0,0-2-15 0,-40 18 0 16,0 0 0-16,42-18 1 0,-2 0-1 0,-40 18 1 0,0 0-1 15,40-18 1-15,-2-4-1 0,-38 22 0 0,0 0 0 16,35-20 0-16,-2-8 0 0,-33 28 0 0,0 0 0 16,33-24 0-16,-1-7 0 0,-32 31 0 0,0 0 0 0,35-27 0 15,1-4 0-15,-36 31 2 0,0 0-2 0,38-26 2 16,4 4-2-16,-42 22 2 0,0 0-2 0,40-24 2 16,2 2-2-16,-42 22 11 0,0 0-11 0,38-21 11 15,-3-3-11-15,-35 24 1 0,0 0-1 0,33-24 1 16,1 0-1-16,-34 24 0 0,0 0 0 0,33-34 1 15,-2-2-1-15,-31 36-27 0,0 0 27 0,42-79-27 16,0-27 27-16,-42 106-117 0,0 0 117 0,83-185-1270 16,-166 370 1270-16</inkml:trace>
  <inkml:trace contextRef="#ctx0" brushRef="#br1" timeOffset="-127576.58">23019 1634 102 0,'0'0'0'0</inkml:trace>
  <inkml:trace contextRef="#ctx0" brushRef="#br1" timeOffset="-126361.18">22991 1665 303 0,'0'0'0'0,"0"0"86"0,0 0-86 0,5-15 86 15,2-13-86-15,-7 28 85 0,0 0-85 0,7-31 85 16,0-4-85-16,-7 35 62 0,0 0-62 0,7-36 63 0,-5-2-63 16,-2 38 29-16,0 0-29 0,-2-40 29 0,-3 1-29 15,5 39 18-15,0 0-18 0,-11-39 18 0,-3 3-18 16,14 36 1-16,0 0-1 0,-17-40 2 0,-9 4-2 0,26 36 1 16,0 0-1-16,-25-36 2 0,-6 2-2 0,31 34 3 15,0 0-3-15,-33-36 4 0,-4 0-4 0,37 36 19 16,0 0-19-16,-35-38 20 0,-3 6-20 0,38 32 7 15,0 0-7-15,-38-40 8 0,-4 4-8 0,42 36 9 16,0 0-9-16,-45-37 10 0,-4-3-10 0,49 40 24 16,0 0-24-16,-68-41 25 0,-11-2-25 0,79 43 42 15,0 0-42-15,-74-34 42 0,-1 7-42 0,75 27 22 16,0 0-22-16,-82-17 22 0,-5 10-22 0,87 7 6 0,0 0-6 16,-91 0 6-16,-3 7-6 0,94-7 0 0,0 0 0 0,-87 5 0 15,5 2 0-15,82-7-1 0,0 0 1 16,-84 5-1-16,2 2 1 0,82-7 0 0,0 0 0 0,-76 8 0 15,3-1 0-15,73-7 13 0,0 0-13 0,-68 17 14 16,7 5-14-16,61-22 27 0,0 0-27 0,-65 28 27 16,1 4-27-16,64-32 13 0,0 0-13 0,-68 31 13 15,2 5-13-15,66-36 30 0,0 0-30 0,-60 40 30 16,6 2-30-16,54-42 5 0,0 0-5 0,-48 48 5 16,2-1-5-16,46-47 10 0,0 0-10 0,-45 55 10 15,0 1-10-15,45-56 15 0,0 0-15 0,-46 70 16 16,3 4-16-16,43-74 8 0,0 0-8 0,-40 75 8 15,7 4-8-15,33-79 3 0,0 0-3 0,-33 82 4 16,7 9-4-16,26-91-2 0,0 0 2 0,-23 88-1 0,7-3 1 16,16-85-3-16,0 0 3 0,-15 82-2 0,6-1 2 15,9-81-7-15,0 0 7 0,-11 89-6 0,3 2 6 16,8-91-8-16,0 0 8 0,-9 91-8 0,2-1 8 0,7-90-3 16,0 0 3-16,-5 91-3 0,3-5 3 0,2-86 0 15,0 0 0-15,2 96 0 0,3 8 0 0,-5-104-2 16,0 0 2-16,14 112-1 0,5 6 1 0,-19-118 1 15,0 0-1-15,26 118 1 0,4 4-1 0,-30-122 0 16,0 0 0-16,29 113 0 0,10-10 0 0,-39-103 4 16,0 0-4-16,35 94 4 0,6-7-4 0,-41-87 7 15,0 0-7-15,39 74 8 0,1-7-8 0,-40-67 22 16,0 0-22-16,42 65 23 0,3-4-23 0,-45-61 3 16,0 0-3-16,47 67 3 0,7-3-3 0,-54-64 7 0,0 0-7 15,64 66 7-15,4-2-7 0,-68-64 23 0,0 0-23 0,72 63 24 16,3 2-24-16,-75-65 12 0,0 0-12 0,78 57 12 15,2 1-12-15,-80-58 1 0,0 0-1 0,86 55 2 16,-1 0-2-16,-85-55 27 0,0 0-27 0,84 51 27 16,-3 0-27-16,-81-51 10 0,0 0-10 0,86 45 11 15,1-2-11-15,-87-43 18 0,0 0-18 0,85 34 19 16,2-1-19-16,-87-33 4 0,0 0-4 0,81 24 4 16,-3-2-4-16,-78-22 7 0,0 0-7 0,82 8 8 15,-2-8-8-15,-80 0 22 0,0 0-22 0,78-8 23 16,1-8-23-16,-79 16 0 0,0 0 0 0,71-18 1 15,-3-6-1-15,-68 24 7 0,0 0-7 0,70-31 8 16,1-2-8-16,-71 33 23 0,0 0-23 0,68-36 24 16,-3-3-24-16,-65 39 0 0,0 0 0 0,61-43 1 0,-2 4-1 15,-59 39 3-15,0 0-3 0,54-43 4 0,-2 0-4 16,-52 43 6-16,0 0-6 0,52-45 6 0,-1-1-6 16,-51 46 3-16,0 0-3 0,49-48 3 0,-2-7-3 0,-47 55 18 15,0 0-18-15,45-54 19 0,-5-6-19 0,-40 60 0 16,0 0 0-16,38-67 1 0,-1-3-1 0,-37 70 0 15,0 0 0-15,33-62 0 0,-2 5 0 0,-31 57 0 16,0 0 0-16,30-61 1 0,-2 1-1 0,-28 60 0 16,0 0 0-16,26-64 1 0,-5-2-1 0,-21 66 0 15,0 0 0-15,17-67 1 0,-1-4-1 0,-16 71 7 16,0 0-7-16,14-70 7 0,-5-2-7 0,-9 72 0 16,0 0 0-16,10-70 1 0,1-5-1 0,-11 75 0 0,0 0 0 15,1-71 1-15,-1 5-1 0,0 66 7 0,0 0-7 16,-1-55 8-16,-6 10-8 0,7 45 0 0,0 0 0 15,-7-49 1-15,0-3-1 0,7 52 3 0,0 0-3 0,-16-68 3 16,-5-15-3-16,21 83-1 0,0 0 1 0,-28-78 0 16,-5 2 0-16,33 76-1 0,0 0 1 0,-35-82 0 15,-3 0 0-15,38 82-15 0,0 0 15 0,-40-88-15 16,-2-6 15-16,42 94-17 0,0 0 17 0,-49-91-16 16,-5 2 16-16,54 89-4 0,0 0 4 0,-62-96-3 15,-6-5 3-15,68 101-23 0,0 0 23 0,-72-109-22 16,-3-3 22-16,75 112-60 0,0 0 60 0,-90-137-59 15,-10-17 59-15,100 154-125 0,0 0 125 0,-128-146-125 16,-21 4 125-16,-941-899 0 0,992 1299 0 16</inkml:trace>
  <inkml:trace contextRef="#ctx0" brushRef="#br1" timeOffset="-111474.63">10059 9234 281 0,'0'0'0'0,"0"-4"0"16,3-3 0-16,-3 7 117 0,0 0-117 0,-3 11 117 15,3 9-117-15,0-20 79 0,0 0-79 0,-5 23 80 16,1 2-80-16,4-25 69 0,0 0-69 0,-7 35 70 16,-3 7-70-16,10-42 66 0,0 0-66 0,-9 43 67 15,2 5-67-15,7-48 63 0,0 0-63 0,-5 52 63 0,5-4-63 16,0-48 52-16,0 0-52 0,0 53 53 0,0 0-53 15,0-53 24-15,0 0-24 0,2 58 25 0,-1-1-25 16,-1-57 36-16,0 0-36 0,6 58 37 0,-1 0-37 0,-5-58 6 16,0 0-6-16,7 67 6 0,2 12-6 0,-9-79 18 15,0 0-18-15,5 73 19 0,3 6-19 0,-8-79 8 16,0 0-8-16,7 75 9 0,2 1-9 0,-9-76 9 16,0 0-9-16,9 68 9 0,0-3-9 0,-9-65 3 15,0 0-3-15,8 52 4 0,1-13-4 0,-9-39 0 16,0 0 0-16,5 43 1 0,2 2-1 0,-7-45 0 15,0 0 0-15,2 39 0 0,1-5 0 0,-3-34 0 16,0 0 0-16,4 33 0 0,-1-2 0 0,-3-31-1 0,0 0 1 16,0 27-1-16,2-5 1 0,-2-22-9 0,0 0 9 15,4 19-8-15,-4-5 8 0,0-14-9 0,0 0 9 16,0 12-9-16,0 0 9 0,0-12-9 0,0 0 9 0,0 7-9 16,0-2 9-16,0-5-15 0,0 0 15 0,-4 5-15 15,4-2 15-15,0-3-15 0,0 0 15 0,0 4-14 16,0-1 14-16,0-3-9 0,0 0 9 0,0 0-9 15,-2 2 9-15,2-2-10 0,0 0 10 0,0 0-9 16,0 0 9-16,0 0-8 0,0 0 8 0,0 0-8 16,0 3 8-16,0-3-4 0,0 0 4 0,0 0-3 15,0 4 3-15,0-4-2 0,0 0 2 0,0 0-2 16,-3 3 2-16,3-3 0 0,0 0 0 0,0 0 0 16,0 0 0-16,0 0 0 0,0 0 0 0,3-5 0 15,3-2 0-15,-6 7 4 0,0 0-4 0,5-12 5 16,5-3-5-16,-10 15 8 0,0 0-8 0,14-19 8 15,-2-5-8-15,-12 24 3 0,0 0-3 0,18-24 4 0,-4-8-4 16,-14 32 12-16,0 0-12 0,15-28 13 0,3-1-13 16,-18 29 3-16,0 0-3 0,12-27 4 0,0 1-4 0,-12 26 12 15,0 0-12-15,11-21 12 0,-3 6-12 0,-8 15 3 16,0 0-3-16,7-14 4 0,-1 4-4 0,-6 10 12 16,0 0-12-16,3-7 13 0,1 7-13 0,-4 0 3 15,0 0-3-15,-4 9 4 0,-5 10-4 0,9-19 12 16,0 0-12-16,-7 27 13 0,0 11-13 0,7-38 8 15,0 0-8-15,-7 41 9 0,-1 3-9 0,8-44 8 16,0 0-8-16,-9 40 9 0,0-3-9 0,9-37 3 16,0 0-3-16,-7 33 4 0,2-2-4 0,5-31 19 0,0 0-19 15,-9 24 20-15,4-4-20 0,5-20 22 0,0 0-22 16,-3 16 22-16,-1-4-22 0,4-12 8 0,0 0-8 16,-8 7 8-16,-6-11-8 0,14 4 18 0,0 0-18 0,-16-12 18 15,-5-10-18-15,21 22 33 0,0 0-33 0,-21-33 33 16,-2-6-33-16,23 39 26 0,0 0-26 0,-24-51 26 15,-2-6-26-15,26 57 1 0,0 0-1 0,-24-58 1 16,1-6-1-16,23 64-187 0,0 0 187 0,-30-53-187 16,2 9 187-16,-27-57-859 0</inkml:trace>
  <inkml:trace contextRef="#ctx0" brushRef="#br1" timeOffset="-92897.18">8679 2241 169 0,'0'0'0'0</inkml:trace>
  <inkml:trace contextRef="#ctx0" brushRef="#br1" timeOffset="-91537.8">8150 3827 863 0,'0'0'0'0,"-6"19"0"0,-6 10 0 16,12-29-45-16,0 0 45 0,-12 38-44 0,-5 10 44 0,17-48-4 15,0 0 4-15,-18 46-3 0,1 5 3 0,17-51-17 16,0 0 17-16,-16 55-16 0,2-2 16 0,14-53-29 15,0 0 29-15,-12 59-29 0,0-1 29 0,12-58-2 16,0 0 2-16,-12 75-2 0,-1 11 2 0,13-86 0 16,0 0 0-16,-10 79 0 0,3 1 0 0,7-80 3 15,0 0-3-15,-2 74 3 0,2-7-3 0,0-67 13 16,0 0-13-16,5 63 14 0,4-8-14 0,-9-55 45 0,0 0-45 16,9 44 46-16,3-6-46 0,-12-38 37 0,0 0-37 15,12 45 38-15,6 1-38 0,-18-46 25 0,0 0-25 16,21 48 26-16,1 3-26 0,-22-51 28 0,0 0-28 0,28 67 28 15,-2 10-28-15,-26-77 13 0,0 0-13 0,26 65 14 16,-1-3-14-16,-25-62 19 0,0 0-19 0,21 46 20 16,-4-8-20-16,-17-38 3 0,0 0-3 0,21 38 4 15,5-2-4-15,-26-36 13 0,0 0-13 0,24 30 13 16,8 1-13-16,-32-31 8 0,0 0-8 0,29 29 9 16,5-6-9-16,-34-23 8 0,0 0-8 0,34 20 9 15,1-1-9-15,-35-19 8 0,0 0-8 0,33 17 8 16,-3-1-8-16,-30-16 15 0,0 0-15 0,30 15 15 15,-1-3-15-15,-29-12 14 0,0 0-14 0,26 12 15 16,0-5-15-16,-26-7 15 0,0 0-15 0,28 5 16 16,2 2-16-16,-30-7 9 0,0 0-9 0,30 8 10 0,4-4-10 15,-34-4 16-15,0 0-16 0,35 2 17 0,2-4-17 16,-37 2 33-16,0 0-33 0,35-9 33 0,-1-6-33 16,-34 15 10-16,0 0-10 0,32-19 10 0,-4-5-10 15,-28 24 6-15,0 0-6 0,28-27 6 0,-6-6-6 0,-22 33 34 16,0 0-34-16,25-34 34 0,-4-9-34 0,-21 43 1 15,0 0-1-15,20-48 1 0,1-3-1 0,-21 51 1 16,0 0-1-16,23-59 2 0,1-4-2 0,-24 63 5 16,0 0-5-16,30-75 6 0,5-8-6 0,-35 83 12 15,0 0-12-15,33-85 13 0,2-3-13 0,-35 88 3 16,0 0-3-16,33-82 4 0,-2 0-4 0,-31 82 21 16,0 0-21-16,30-72 21 0,-2 2-21 0,-28 70 0 0,0 0 0 15,26-67 1-15,-3 0-1 0,-23 67 3 0,0 0-3 16,24-67 4-16,-1 0-4 0,-23 67 2 0,0 0-2 15,24-60 2-15,-3 2-2 0,-21 58 1 0,0 0-1 0,17-60 2 16,-1 2-2-16,-16 58 1 0,0 0-1 0,14-63 1 16,-2-4-1-16,-12 67 8 0,0 0-8 0,9-55 8 15,-4 7-8-15,-5 48 8 0,0 0-8 0,7-67 8 16,-2-8-8-16,-5 75 1 0,0 0-1 0,5-77 1 16,-1-7-1-16,-4 84 8 0,0 0-8 0,3-74 8 15,1 7-8-15,-4 67 3 0,0 0-3 0,0-63 3 16,0 3-3-16,0 60 5 0,0 0-5 0,0-53 6 15,-4 12-6-15,4 41 7 0,0 0-7 0,0-50 8 16,0 2-8-16,0 48 0 0,0 0 0 0,0-51 1 16,0-1-1-16,0 52 0 0,0 0 0 0,-5-46 1 15,2 3-1-15,3 43 6 0,0 0-6 0,-7-41 7 0,1-2-7 16,6 43 3-16,0 0-3 0,-8-43 3 0,-1-5-3 16,9 48 2-16,0 0-2 0,-7-46 2 0,2-2-2 15,5 48 1-15,0 0-1 0,-5-48 2 0,-2-1-2 0,7 49 1 16,0 0-1-16,-6-45 1 0,-2 2-1 0,8 43 1 15,0 0-1-15,-9-39 1 0,0 3-1 0,9 36 0 16,0 0 0-16,-8-34 1 0,-1 3-1 0,9 31 0 16,0 0 0-16,-11-28 0 0,1 8 0 0,10 20 1 15,0 0-1-15,-16-24 2 0,2 5-2 0,14 19 0 16,0 0 0-16,-19-21 0 0,2 3 0 0,17 18 0 16,0 0 0-16,-21-18 0 0,-2-4 0 0,23 22 2 0,0 0-2 15,-24-20 2-15,1 1-2 0,23 19 0 0,0 0 0 16,-24-21 0-16,-2-1 0 0,26 22 1 0,0 0-1 15,-26-17 1-15,-2 5-1 0,28 12 1 0,0 0-1 0,-26-12 1 16,1 2-1-16,25 10-1 0,0 0 1 0,-22-6-1 16,1 0 1-16,21 6-2 0,0 0 2 0,-18-6-1 15,1 6 1-15,17 0-10 0,0 0 10 0,-25 9-10 16,-9 6 10-16,34-15-34 0,0 0 34 0,-39 40-33 16,-3 15 33-16,42-55-119 0,0 0 119 0,-54 102-118 15,-7 44 118-15,-57 102-915 0</inkml:trace>
  <inkml:trace contextRef="#ctx0" brushRef="#br1" timeOffset="-72109.88">26517 3197 371 0,'0'0'0'0,"7"3"0"16,7 6 0-16,-14-9 98 0,0 0-98 0,3-4 98 15,-3-8-98-15,0 12 74 0,0 0-74 0,5-8 75 16,2-3-75-16,-7 11 56 0,0 0-56 0,14-1 57 15,0 2-57-15,-14-1 39 0,0 0-39 0,19 11 39 16,4 6-39-16,-23-17 24 0,0 0-24 0,23 27 25 16,3 11-25-16,-26-38 27 0,0 0-27 0,28 44 27 15,1 11-27-15,-29-55 7 0,0 0-7 0,33 64 8 16,2 2-8-16,-35-66 18 0,0 0-18 0,49 88 18 16,12 13-18-16,-61-101 33 0,0 0-33 0,61 94 33 15,3-3-33-15,-64-91 34 0,0 0-34 0,61 84 35 0,-3-7-35 16,-58-77 14-16,0 0-14 0,57 69 15 0,-1-8-15 15,-56-61 13-15,0 0-13 0,56 60 13 0,-2-2-13 16,-54-58 26-16,0 0-26 0,52 55 26 0,-1 2-26 0,-51-57 29 16,0 0-29-16,40 53 29 0,-5-2-29 0,-35-51 13 15,0 0-13-15,31 43 13 0,-5-4-13 0,-26-39 20 16,0 0-20-16,23 30 20 0,-6-8-20 0,-17-22 3 16,0 0-3-16,17 20 4 0,1-4-4 0,-18-16 3 15,0 0-3-15,14 12 3 0,0-4-3 0,-14-8-7 16,0 0 7-16,8 4-6 0,-2-4 6 0,-6 0-92 15,0 0 92-15,-6-9-91 0,-2-6 91 0,8 15-199 16,0 0 199-16,-14-22-199 0,-4-4 199 0,-13-24-525 0</inkml:trace>
  <inkml:trace contextRef="#ctx0" brushRef="#br1" timeOffset="-71299.04">26531 3661 91 0,'0'0'0'0,"1"-7"0"16,5-5 0-16,1-8-9 0</inkml:trace>
  <inkml:trace contextRef="#ctx0" brushRef="#br1" timeOffset="-70563.38">26557 3437 147 0,'0'0'0'0,"-5"-12"0"16,-6-7 0-16,11 19 52 0,0 0-52 0,-9-24 52 16,2-7-52-16,7 31 42 0,0 0-42 0,-5-31 42 15,0-2-42-15,5 33 32 0,0 0-32 0,-4-34 32 16,1-2-32-16,3 36 15 0,0 0-15 0,-2-32 15 16,2-6-15-16,0 38 47 0,0 0-47 0,2-29 47 15,1 1-47-15,-3 28 44 0,0 0-44 0,6-18 44 16,-1 1-44-16,-5 17 40 0,0 0-40 0,10-12 41 15,6 1-41-15,-16 11 35 0,0 0-35 0,19-5 36 0,0 5-36 16,-19 0 15-16,0 0-15 0,21 0 16 0,2 5-16 16,-23-5 31-16,0 0-31 0,23 11 31 0,1 2-31 0,-24-13 10 15,0 0-10-15,23 16 11 0,-2-1-11 0,-21-15 19 16,0 0-19-16,24 12 20 0,0-2-20 0,-24-10 3 16,0 0-3-16,26 12 4 0,1-7-4 0,-27-5 7 15,0 0-7-15,22 7 7 0,-1-2-7 0,-21-5 13 16,0 0-13-16,16 4 14 0,-4-1-14 0,-12-3 8 15,0 0-8-15,9 2 9 0,-6 0-9 0,-3-2 9 16,0 0-9-16,4 1 9 0,-4 3-9 0,0-4 8 0,0 0-8 16,0 0 8-16,0 0-8 0,0 0 15 15,0 0-15-15,-4 0 15 0,1 3-15 0,3-3 3 0,0 0-3 16,-11 9 4-16,-3-2-4 0,14-7 37 0,0 0-37 0,-22 15 37 16,-6 2-37-16,28-17 10 0,0 0-10 0,-30 23 10 15,-3 2-10-15,33-25 12 0,0 0-12 0,-31 31 13 16,-6 0-13-16,37-31 10 0,0 0-10 0,-31 27 10 15,-1 1-10-15,32-28 8 0,0 0-8 0,-26 20 8 16,4 3-8-16,22-23 3 0,0 0-3 0,-18 13 4 16,4-1-4-16,14-12 2 0,0 0-2 0,-10 11 2 15,5-3-2-15,5-8 0 0,0 0 0 0,0 0 0 16,10-8 0-16,-10 8 9 0,0 0-9 0,12-12 9 16,7-7-9-16,-19 19 3 0,0 0-3 0,18-21 4 15,-6-3-4-15,-12 24 6 0,0 0-6 0,10-26 7 16,-3-3-7-16,-7 29 8 0,0 0-8 0,6-27 8 15,-3 0-8-15,-3 27 14 0,0 0-14 0,4-24 15 0,-3-2-15 16,-1 26 3-16,0 0-3 0,0-17 4 0,-1 5-4 16,1 12 6-16,0 0-6 0,-2-11 7 0,0 6-7 15,2 5 7-15,0 0-7 0,-9 5 8 0,-4 9-8 0,13-14 7 16,0 0-7-16,-20 24 8 0,-2 9-8 0,22-33 8 16,0 0-8-16,-25 36 8 0,-3 6-8 0,28-42 1 15,0 0-1-15,-19 31 1 0,-2 0-1 0,21-31 0 16,0 0 0-16,-14 21 0 0,6-2 0 0,8-19 0 15,0 0 0-15,-4 8 0 0,6-4 0 0,-2-4 0 16,0 0 0-16,12-7 0 0,11-10 0 0,-23 17 0 16,0 0 0-16,26-23 0 0,5-9 0 0,-31 32-1 15,0 0 1-15,26-24 0 0,-1-4 0 0,-25 28-127 16,0 0 127-16,-4-15-127 0,-17 3 127 0,-3-14-744 0</inkml:trace>
  <inkml:trace contextRef="#ctx0" brushRef="#br1" timeOffset="-68657.88">18517 3676 471 0,'0'0'0'0,"0"0"0"16,0 0 0-16,0 0 20 0,0 0-20 0,0 0 20 16,0 0-20-16,0 0 10 0,0 0-10 0,0 0 11 0,-4-22-11 15,4 22 9-15,0 0-9 0,0-12 10 0,0-5-10 16,0 17 50-16,0 0-50 0,0-14 50 0,0 1-50 16,0 13 30-16,0 0-30 0,0-11 30 0,0 3-30 15,0 8 26-15,0 0-26 0,0 0 26 0,0 0-26 0,0 0 5 16,0 0-5-16,-3 19 5 0,1 13-5 0,2-32 4 15,0 0-4-15,-7 40 5 0,2 11-5 0,5-51 12 16,0 0-12-16,-9 55 13 0,1 8-13 0,8-63 22 16,0 0-22-16,-14 70 22 0,1 4-22 0,13-74 43 15,0 0-43-15,-17 96 44 0,-2 17-44 0,19-113 22 16,0 0-22-16,-19 106 23 0,3 6-23 0,16-112 48 0,0 0-48 16,-21 102 48-16,4-1-48 0,17-101 34 0,0 0-34 15,-16 88 34-15,4-6-34 0,12-82 24 0,0 0-24 16,-11 74 25-16,-1-11-25 0,12-63 35 0,0 0-35 0,-7 52 35 15,5-17-35-15,2-35 30 0,0 0-30 0,-5 24 30 16,5-8-30-16,0-16 8 0,0 0-8 0,-1 12 8 16,1-5-8-16,0-7 19 0,0 0-19 0,-2 5 20 15,-2-2-20-15,4-3 14 0,0 0-14 0,-10 4 15 16,-6-3-15-16,16-1 15 0,0 0-15 0,-21-5 16 16,-5-3-16-16,26 8 16 0,0 0-16 0,-30-19 17 15,3-2-17-15,27 21 4 0,0 0-4 0,-27-31 4 16,3-8-4-16,24 39 3 0,0 0-3 0,-24-43 3 15,1-5-3-15,23 48 18 0,0 0-18 0,-23-55 19 16,3-3-19-16,20 58 7 0,0 0-7 0,-18-56 7 16,1-6-7-16,17 62 16 0,0 0-16 0,-21-70 17 15,-4-6-17-15,25 76 8 0,0 0-8 0,-17-51 9 0,1 6-9 16,16 45 9-16,0 0-9 0,-14-34 9 0,4 10-9 16,10 24 23-16,0 0-23 0,-7-19 24 0,0 11-24 0,7 8 0 15,0 0 0-15,-2-4 1 0,4 8-1 0,-2-4 13 16,0 0-13-16,10 19 14 0,8 17-14 0,-18-36 9 15,0 0-9-15,24 51 9 0,8 19-9 0,-32-70 1 16,0 0-1-16,41 100 1 0,10 21-1 0,-51-121 9 16,0 0-9-16,43 106 9 0,1-8-9 0,-44-98 0 15,0 0 0-15,38 79 1 0,-1-19-1 0,-37-60 0 16,0 0 0-16,31 46 1 0,-3-13-1 0,-28-33 0 16,0 0 0-16,14 19 1 0,-7-14-1 0,-7-5-1 0,0 0 1 15,4 3 0-15,-8-6 0 0,4 3-1 0,0 0 1 16,-9-5 0-16,-3-11 0 0,12 16-33 0,0 0 33 15,-17-22-32-15,-2-7 32 0,19 29-46 0,0 0 46 0,-21-36-45 16,-4-7 45-16,25 43-41 0,0 0 41 0,-29-46-40 16,-4-6 40-16,33 52-11 0,0 0 11 0,-39-51-11 15,-3-1 11-15,42 52-15 0,0 0 15 0,-43-63-14 16,-4-11 14-16,47 74-16 0,0 0 16 0,-33-66-15 16,7 2 15-16,26 64-1 0,0 0 1 0,-11-51-1 15,13 8 1-15,-2 43-3 0,0 0 3 0,14-43-3 16,10 2 3-16,-24 41 0 0,0 0 0 0,44-50 1 15,15-6-1-15,-59 56 7 0,0 0-7 0,63-41 8 16,10 8-8-16,-73 33 25 0,0 0-25 0,82-15 26 16,7 15-26-16,-89 0 2 0,0 0-2 0,83 0 3 15,3 8-3-15,-86-8 22 0,0 0-22 0,71 7 22 16,-7 2-22-16,-64-9 6 0,0 0-6 0,46 10 7 0,-15-5-7 16,-31-5 1-16,0 0-1 0,25 7 1 0,-8-2-1 15,-17-5 4-15,0 0-4 0,10 7 4 0,-3 2-4 16,-7-9 36-16,0 0-36 0,-8 22 37 0,-12 14-37 0,20-36 1 15,0 0-1-15,-24 44 2 0,-6 15-2 0,30-59 13 16,0 0-13-16,-40 73 13 0,-7 18-13 0,47-91 34 16,0 0-34-16,-47 84 34 0,0-2-34 0,47-82 10 15,0 0-10-15,-47 74 10 0,5-7-10 0,42-67 6 16,0 0-6-16,-31 60 6 0,8-9-6 0,23-51-24 16,0 0 24-16,-10 33-23 0,10-15 23 0,0-18-113 0,0 0 113 15,-10 52-1088-15,20-104 1088 0</inkml:trace>
  <inkml:trace contextRef="#ctx0" brushRef="#br1" timeOffset="-67546.27">20829 4536 830 0,'0'0'0'0,"17"4"0"0,14 3 0 15,-31-7-116-15,0 0 116 0,4-4-115 0,-16-8 115 16,12 12-56-16,0 0 56 0,-35-15-55 0,-21-6 55 15,56 21-61-15,0 0 61 0,-45-15-60 0,1 3 60 0,44 12-50 16,0 0 50-16,-43-12-50 0,-1 0 50 0,44 12-43 16,0 0 43-16,-35-7-43 0,9-2 43 0,26 9-9 15,0 0 9-15,-26-10-9 0,7 2 9 0,19 8-20 16,0 0 20-16,-12-16-20 0,5 1 20 0,7 15-4 16,0 0 4-16,-4-9-3 0,4 1 3 0,0 8 41 15,0 0-41-15,0-4 41 0,4 4-41 0,-4 0 77 16,0 0-77-16,5 0 77 0,2 7-77 0,-7-7 77 15,0 0-77-15,16 5 78 0,5 2-78 0,-21-7 98 0,0 0-98 16,27 9 98-16,8-3-98 0,-35-6 107 0,0 0-107 0,42 9 107 16,9-6-107-16,-51-3 70 0,0 0-70 0,55 6 71 15,1 0-71-15,-56-6 47 0,0 0-47 0,66 9 47 16,7 0-47-16,-73-9 38 0,0 0-38 0,93 18 39 16,13 3-39-16,-106-21 23 0,0 0-23 0,99 19 24 15,2 0-24-15,-101-19 17 0,0 0-17 0,98 20 17 16,0-1-17-16,-98-19 10 0,0 0-10 0,87 15 11 15,-9 3-11-15,-78-18 17 0,0 0-17 0,84 12 17 16,-1-2-17-16,-83-10 14 0,0 0-14 0,89 8 15 16,3 1-15-16,-92-9 9 0,0 0-9 0,89 7 9 15,-3-2-9-15,-86-5 16 0,0 0-16 0,85 7 17 16,0-2-17-16,-85-5 14 0,0 0-14 0,75 10 15 0,-5-1-15 16,-70-9 9-16,0 0-9 0,59 15 9 15,-10 6-9-15,-49-21 9 0,0 0-9 0,40 15 10 0,-10 1-10 16,-30-16 15-16,0 0-15 0,31 15 15 0,0 1-15 0,-31-16 33 15,0 0-33-15,28 11 33 0,-3-2-33 0,-25-9 26 16,0 0-26-16,19 9 26 0,-5-3-26 0,-14-6 25 16,0 0-25-16,10 6 26 0,-5-3-26 0,-5-3 9 15,0 0-9-15,0 0 9 0,0 0-9 0,0 0-7 16,0 0 7-16,-10-5-6 0,-9-11 6 0,19 16-130 16,0 0 130-16,-18-15-129 0,-1-9 129 0,-17-15-1000 15</inkml:trace>
  <inkml:trace contextRef="#ctx0" brushRef="#br1" timeOffset="-66824.8">24865 4586 729 0,'0'0'0'16,"16"3"0"-16,10-1 0 0,-26-2 75 0,0 0-75 0,31 0 75 16,8-2-75-16,-39 2 81 0,0 0-81 0,47-3 82 15,7-4-82-15,-54 7 81 0,0 0-81 0,59-5 82 16,0-7-82-16,-59 12 33 0,0 0-33 0,61-7 33 15,4 2-33-15,-65 5 28 0,0 0-28 0,66-3 28 16,3-1-28-16,-69 4 9 0,0 0-9 0,86 4 9 16,11 4-9-16,-97-8 10 0,0 0-10 0,89 10 11 15,0 8-11-15,-89-18 15 0,0 0-15 0,91 15 16 16,3 0-16-16,-94-15 1 0,0 0-1 0,78 18 1 16,-3 0-1-16,-75-18 3 0,0 0-3 0,63 16 4 15,-9 3-4-15,-54-19 11 0,0 0-11 0,36 13 11 0,-15-1-11 16,-21-12 15-16,0 0-15 0,16 11 15 0,-9-6-15 15,-7-5 4-15,0 0-4 0,3 7 4 0,-4-4-4 16,1-3 0-16,0 0 0 0,-7 5 0 0,-4 2 0 0,11-7-65 16,0 0 65-16,-19 2-64 0,-5-2 64 0,24 0-177 15,0 0 177-15,-21-9-177 0,0-10 177 0,-21-6-633 16</inkml:trace>
  <inkml:trace contextRef="#ctx0" brushRef="#br1" timeOffset="-65220.36">27928 1225 606 0,'-5'-4'0'0,"5"4"73"16,0 0-73-16,-30-8 73 0,-15-4-73 0,45 12 108 15,0 0-108-15,-44-12 109 0,-5-4-109 0,49 16 97 16,0 0-97-16,-48-11 97 0,-1-1-97 0,49 12 41 0,0 0-41 16,-68-19 41-16,-14-5-41 0,82 24 9 0,0 0-9 15,-78-31 9-15,-3-9-9 0,81 40 13 0,0 0-13 16,-74-32 13-16,4-6-13 0,70 38 0 0,0 0 0 0,-75-39 1 16,-3-9-1-16,78 48 2 0,0 0-2 0,-81-43 3 15,1 4-3-15,80 39 1 0,0 0-1 0,-75-36 2 16,6 1-2-16,69 35-1 0,0 0 1 0,-72-32-1 15,3-4 1-15,69 36-4 0,0 0 4 0,-74-31-4 16,-2-2 4-16,76 33-8 0,0 0 8 0,-75-30-8 16,2 2 8-16,73 28-4 0,0 0 4 0,-80-20-3 15,-2 1 3-15,82 19-2 0,0 0 2 0,-84-4-2 16,-3 11 2-16,87-7 0 0,0 0 0 0,-85 17 0 16,-3 6 0-16,88-23-1 0,0 0 1 0,-88 27-1 15,-3 6 1-15,91-33 0 0,0 0 0 0,-84 30 0 16,6 1 0-16,78-31 0 0,0 0 0 0,-78 29 0 15,-1 2 0-15,79-31 0 0,0 0 0 0,-78 36 0 0,1 4 0 16,77-40 0-16,0 0 0 0,-70 46 0 0,6 5 0 0,64-51 0 16,0 0 0-16,-61 64 0 0,4 6 0 0,57-70 0 15,0 0 0-15,-60 84 0 0,3 10 0 0,57-94 5 16,0 0-5-16,-56 103 6 0,2 10-6 0,54-113 3 16,0 0-3-16,-49 118 4 0,9 4-4 0,40-122 2 15,0 0-2-15,-35 115 2 0,7-6-2 0,28-109 10 16,0 0-10-16,-24 103 11 0,5-12-11 0,19-91 3 15,0 0-3-15,-17 94 4 0,4-3-4 0,13-91 2 16,0 0-2-16,-7 94 2 0,6 0-2 0,1-94 1 16,0 0-1-16,0 100 2 0,1 9-2 0,-1-109 1 0,0 0-1 15,4 118 1-15,-1 7-1 0,-3-125 3 0,0 0-3 0,9 138 4 16,5 9-4-16,-14-147 2 0,0 0-2 0,21 144 2 16,8-2-2-16,-29-142 1 0,0 0-1 0,41 130 2 15,7-15-2-15,-48-115 0 0,0 0 0 0,58 110 0 16,10-13 0-16,-68-97 14 0,0 0-14 0,69 91 15 15,5-10-15-15,-74-81 3 0,0 0-3 0,82 73 4 16,5-6-4-16,-87-67 7 0,0 0-7 0,85 67 8 16,0 0-8-16,-85-67 24 0,0 0-24 0,77 63 25 15,-6-1-25-15,-71-62 5 0,0 0-5 0,77 63 6 16,0-3-6-16,-77-60 9 0,0 0-9 0,82 46 10 16,3-5-10-16,-85-41 15 0,0 0-15 0,89 35 16 15,5-11-16-15,-94-24 14 0,0 0-14 0,99 12 15 16,6-12-15-16,-105 0 15 0,0 0-15 0,99-4 16 0,0-1-16 15,-99 5 9-15,0 0-9 0,101-8 10 0,2-4-10 16,-103 12 45-16,0 0-45 0,99-19 46 0,-3-5-46 16,-96 24 30-16,0 0-30 0,98-28 30 0,-1-9-30 0,-97 37 15 15,0 0-15-15,94-42 15 0,-3-4-15 0,-91 46 32 16,0 0-32-16,89-56 32 0,-4-6-32 0,-85 62 26 16,0 0-26-16,86-60 26 0,-3-3-26 0,-83 63 24 15,0 0-24-15,79-71 25 0,-3-7-25 0,-76 78 9 16,0 0-9-16,68-83 9 0,-7-4-9 0,-61 87 28 15,0 0-28-15,59-89 28 0,-1-5-28 0,-58 94 1 16,0 0-1-16,50-96 2 0,-4-2-2 0,-46 98 12 16,0 0-12-16,38-103 13 0,-7-10-13 0,-31 113 24 0,0 0-24 15,25-123 25-15,-6-9-25 0,-19 132 0 0,0 0 0 16,10-139 1-16,-6-10-1 0,-4 149 1 0,0 0-1 16,-4-135 1-16,-4 3-1 0,8 132 0 0,0 0 0 0,-7-123 1 15,0 8-1-15,7 115 2 0,0 0-2 0,-14-106 3 16,-5 5-3-16,19 101 5 0,0 0-5 0,-23-98 5 15,-1 5-5-15,24 93 3 0,0 0-3 0,-28-89 3 16,-4 11-3-16,32 78-1 0,0 0 1 0,-34-79 0 16,-7 7 0-16,41 72-14 0,0 0 14 0,-41-82-13 15,-5-1 13-15,46 83-35 0,0 0 35 0,-45-82-35 16,-2-2 35-16,47 84-6 0,0 0 6 0,-47-67-6 16,2 9 6-16,45 58-19 0,0 0 19 0,-44-48-18 15,2 14 18-15,42 34-9 0,0 0 9 0,-40-21-8 16,2 9 8-16,38 12-39 0,0 0 39 0,-35-7-39 15,6 7 39-15,29 0-19 0,0 0 19 0,-34 4-18 0,1-1 18 16,33-3-6-16,0 0 6 0,-41 4-6 0,-8-3 6 16,49-1-27-16,0 0 27 0,-51 0-27 0,-3-1 27 15,54 1-5-15,0 0 5 0,-56-7-5 0,-3 0 5 0,59 7-25 16,0 0 25-16,-68-9-24 0,-8 1 24 0,76 8-21 16,0 0 21-16,-72-4-21 0,1 1 21 0,71 3-1 15,0 0 1-15,-51 0-1 0,13 0 1 0,38 0-11 16,0 0 11-16,-31 0-10 0,10 0 10 0,21 0-24 15,0 0 24-15,-21 0-23 0,5-2 23 0,16 2-121 16,0 0 121-16,-14 0-121 0,4-3 121 0,10 3-128 16,0 0 128-16,-25 0-784 0,50 0 784 0</inkml:trace>
  <inkml:trace contextRef="#ctx0" brushRef="#br1" timeOffset="-63222.32">23665 3980 751 0,'0'0'0'0,"0"0"0"15,36-35 0-15,-36 35 50 0,0 0-50 0,20-24 50 16,1-3-50-16,-21 27 54 0,0 0-54 0,19-33 54 16,3-6-54-16,-22 39 34 0,0 0-34 0,18-43 35 15,3-7-35-15,-21 50 29 0,0 0-29 0,22-56 29 0,3-7-29 16,-25 63 43-16,0 0-43 0,31-83 44 0,6-18-44 0,-37 101 26 16,0 0-26-16,33-99 26 0,-2-4-26 0,-31 103 5 15,0 0-5-15,23-94 5 0,-6 0-5 0,-17 94 18 16,0 0-18-16,11-95 18 0,-6 1-18 0,-5 94 3 15,0 0-3-15,-2-94 3 0,-7 0-3 0,9 94 6 16,0 0-6-16,-15-96 6 0,-8-5-6 0,23 101 0 16,0 0 0-16,-28-100 0 0,-3-2 0 0,31 102 0 15,0 0 0-15,-39-95 1 0,-9 1-1 0,48 94 0 16,0 0 0-16,-49-82 0 0,-5 10 0 0,54 72 2 16,0 0-2-16,-52-70 2 0,-4 3-2 0,56 67 18 0,0 0-18 15,-56-58 19-15,-1 3-19 0,57 55 8 0,0 0-8 16,-65-52 8-16,-3 5-8 0,68 47 9 0,0 0-9 15,-71-48 10-15,-6 1-10 0,77 47 1 0,0 0-1 0,-76-48 1 16,-1 5-1-16,77 43 0 0,0 0 0 0,-80-47 0 16,-7 0 0-16,87 47 0 0,0 0 0 0,-82-43 1 15,2 1-1-15,80 42-1 0,0 0 1 0,-77-36 0 16,4 7 0-16,73 29-7 0,0 0 7 0,-77-28-6 16,-3 6 6-16,80 22-24 0,0 0 24 0,-77-16-23 15,-5 8 23-15,82 8-49 0,0 0 49 0,-81-4-49 16,-3 8 49-16,84-4-34 0,0 0 34 0,-89 8-34 15,-1 3 34-15,90-11-45 0,0 0 45 0,-86 12-45 16,4-4 45-16,82-8-36 0,0 0 36 0,-87 9-36 16,2 3 36-16,85-12-9 0,0 0 9 0,-84 19-8 0,2 1 8 15,82-20-31-15,0 0 31 0,-75 31-31 0,6 3 31 16,69-34-2-16,0 0 2 0,-75 41-1 0,0 9 1 16,75-50-6-16,0 0 6 0,-75 57-5 0,2 8 5 0,73-65-4 15,0 0 4-15,-65 60-3 0,3-2 3 0,62-58 0 16,0 0 0-16,-60 63 1 0,6-3-1 0,54-60 14 15,0 0-14-15,-55 71 15 0,2 4-15 0,53-75 10 16,0 0-10-16,-47 82 10 0,2 0-10 0,45-82 17 16,0 0-17-16,-35 95 17 0,2 4-17 0,33-99 15 15,0 0-15-15,-24 106 15 0,8 4-15 0,16-110 9 16,0 0-9-16,-12 111 9 0,3 7-9 0,9-118 1 16,0 0-1-16,-3 113 1 0,3 1-1 0,0-114 1 0,0 0-1 15,3 99 1-15,6-5-1 0,-9-94 0 0,0 0 0 16,9 94 1-16,1-3-1 0,-10-91 2 0,0 0-2 15,12 91 3-15,0 0-3 0,-12-91 5 0,0 0-5 0,18 94 5 16,3 4-5-16,-21-98 7 0,0 0-7 0,28 90 8 16,6 1-8-16,-34-91 8 0,0 0-8 0,39 91 8 15,4-5-8-15,-43-86 3 0,0 0-3 0,46 84 4 16,-1-9-4-16,-45-75 6 0,0 0-6 0,49 74 6 16,1-11-6-16,-50-63 13 0,0 0-13 0,54 62 13 15,4-8-13-15,-58-54 8 0,0 0-8 0,59 60 9 16,4-3-9-16,-63-57 9 0,0 0-9 0,55 55 9 15,-1-4-9-15,-54-51 8 0,0 0-8 0,53 43 8 16,-5-5-8-16,-48-38 23 0,0 0-23 0,56 32 24 16,5-11-24-16,-61-21 20 0,0 0-20 0,65 19 20 15,3-7-20-15,-68-12 25 0,0 0-25 0,66 8 26 0,-3-1-26 16,-63-7 22-16,0 0-22 0,64 0 23 0,4 0-23 16,-68 0 16-16,0 0-16 0,64-9 17 0,4-1-17 15,-68 10 27-15,0 0-27 0,68-17 27 0,0-5-27 0,-68 22 12 16,0 0-12-16,68-24 13 0,-2-5-13 0,-66 29 28 15,0 0-28-15,74-31 28 0,2-3-28 0,-76 34 6 16,0 0-6-16,75-31 6 0,2 2-6 0,-77 29 10 16,0 0-10-16,75-31 10 0,-2 0-10 0,-73 31 3 15,0 0-3-15,75-29 4 0,0-5-4 0,-75 34 6 16,0 0-6-16,71-36 7 0,-1-4-7 0,-70 40 7 16,0 0-7-16,62-48 7 0,-2-7-7 0,-60 55 7 15,0 0-7-15,62-63 8 0,3-11-8 0,-65 74 1 0,0 0-1 16,63-78 1-16,5-5-1 0,-68 83 7 0,0 0-7 0,64-84 8 15,-3-8-8-15,-61 92-2 0,0 0 2 0,52-93-1 16,-6-4 1-16,-46 97-131 0,0 0 131 0,33-101-131 16,-11 1 131-16,36-100-915 0</inkml:trace>
  <inkml:trace contextRef="#ctx0" brushRef="#br1" timeOffset="-44305.69">17040 8547 124 0,'0'0'0'0,"0"0"0"0,31-2 0 0,-31 2 61 15,0 0-61-15,16-3 61 0,-4-2-61 0,-12 5 71 16,0 0-71-16,19-6 71 0,4 1-71 0,-23 5 61 15,0 0-61-15,26-1 61 0,3 1-61 0,-29 0 54 16,0 0-54-16,35 5 54 0,0 0-54 0,-35-5 44 16,0 0-44-16,42 10 45 0,8-1-45 0,-50-9 53 15,0 0-53-15,51 10 53 0,5 4-53 0,-56-14 43 16,0 0-43-16,55 12 43 0,3 0-43 0,-58-12 28 0,0 0-28 16,61 6 28-16,2-6-28 0,-63 0 46 0,0 0-46 15,85-5 46-15,14-5-46 0,-99 10 56 0,0 0-56 16,91-19 57-16,-2-5-57 0,-89 24 38 0,0 0-38 0,90-20 38 15,1-8-38-15,-91 28 41 0,0 0-41 0,96-19 42 16,1 2-42-16,-97 17 40 0,0 0-40 0,91-12 41 16,-2 2-41-16,-89 10 9 0,0 0-9 0,96-5 10 15,3 1-10-15,-99 4 21 0,0 0-21 0,96 0 21 16,-2 0-21-16,-94 0 22 0,0 0-22 0,101 0 23 16,5 4-23-16,-106-4 22 0,0 0-22 0,103 2 23 15,-2-2-23-15,-101 0 4 0,0 0-4 0,97-2 4 16,-3 2-4-16,-94 0 15 0,0 0-15 0,93 2 15 15,-4 4-15-15,-89-6 8 0,0 0-8 0,85 9 9 16,-5 3-9-16,-80-12 1 0,0 0-1 0,87 12 1 16,6 0-1-16,-93-12 14 0,0 0-14 0,88 14 15 15,1-2-15-15,-89-12 3 0,0 0-3 0,89 13 3 0,0 1-3 16,-89-14 6-16,0 0-6 0,91 17 7 0,1 2-7 0,-92-19 14 16,0 0-14-16,87 15 15 0,-3 4-15 0,-84-19 3 15,0 0-3-15,90 21 4 0,6 3-4 0,-96-24 0 16,0 0 0-16,91 24 0 0,-3 0 0 0,-88-24 0 15,0 0 0-15,88 26 0 0,-1-1 0 0,-87-25 1 16,0 0-1-16,89 23 2 0,-1-8-2 0,-88-15 1 16,0 0-1-16,84 17 2 0,-4-3-2 0,-80-14 1 15,0 0-1-15,84 8 2 0,3-3-2 0,-87-5 15 16,0 0-15-16,85 7 15 0,6-7-15 0,-91 0 33 16,0 0-33-16,87 7 33 0,-2 3-33 0,-85-10 1 0,0 0-1 15,91 14 2-15,1 7-2 0,-92-21 7 0,0 0-7 16,89 15 8-16,-2 2-8 0,-87-17 15 0,0 0-15 15,91 19 15-15,-2-3-15 0,-89-16 3 0,0 0-3 0,92 15 4 16,0-1-4-16,-92-14 2 0,0 0-2 0,93 6 3 16,-1-2-3-16,-92-4 18 0,0 0-18 0,97 2 18 15,3-4-18-15,-100 2 0 0,0 0 0 0,96 0 1 16,-8-5-1-16,-88 5 3 0,0 0-3 0,98 0 4 16,1 0-4-16,-99 0 0 0,0 0 0 0,96 0 1 15,-2 1-1-15,-94-1 0 0,0 0 0 0,94 4 0 16,0-4 0-16,-94 0 10 0,0 0-10 0,94 7 10 15,2 1-10-15,-96-8 1 0,0 0-1 0,91 12 1 16,-4-3-1-16,-87-9 0 0,0 0 0 0,92 15 0 16,2-3 0-16,-94-12 3 0,0 0-3 0,87 16 4 0,1-1-4 15,-88-15 0-15,0 0 0 0,81 12 0 0,1-3 0 16,-82-9 2-16,0 0-2 0,82 7 2 0,0-6-2 16,-82-1 10-16,0 0-10 0,80 4 11 0,-3-1-11 0,-77-3 15 15,0 0-15-15,80 4 15 0,-5-1-15 0,-75-3 25 16,0 0-25-16,78 3 26 0,2 3-26 0,-80-6 12 15,0 0-12-15,77 3 13 0,-2 2-13 0,-75-5 5 16,0 0-5-16,75 4 5 0,2-1-5 0,-77-3 8 16,0 0-8-16,78 0 9 0,0-3-9 0,-78 3 7 15,0 0-7-15,75-7 8 0,-7 2-8 0,-68 5 7 16,0 0-7-16,68-11 8 0,0 3-8 0,-68 8 3 16,0 0-3-16,72-5 4 0,2-4-4 0,-74 9 6 0,0 0-6 15,68-7 6-15,-5-1-6 0,-63 8 7 0,0 0-7 16,52-7 7-16,-8 0-7 0,-44 7 3 0,0 0-3 15,50-5 3-15,1 1-3 0,-51 4 2 0,0 0-2 0,52 0 2 16,4 4-2-16,-56-4 5 0,0 0-5 0,64 3 5 16,6 6-5-16,-70-9 2 0,0 0-2 0,54 7 2 15,-9-2-2-15,-45-5 1 0,0 0-1 0,49 5 2 16,2-2-2-16,-51-3 4 0,0 0-4 0,54 4 5 16,1-1-5-16,-55-3 6 0,0 0-6 0,68 0 6 15,9 0-6-15,-77 0 3 0,0 0-3 0,58 4 3 16,-10-4-3-16,-48 0 2 0,0 0-2 0,53 0 2 15,-3 0-2-15,-50 0 1 0,0 0-1 0,54 0 2 16,2 0-2-16,-56 0 3 0,0 0-3 0,52 0 4 16,-1-4-4-16,-51 4 2 0,0 0-2 0,48 0 2 0,-1-5-2 15,-47 5 0-15,0 0 0 0,48-2 0 16,-3-1 0-16,-45 3 0 0,0 0 0 0,45-2 0 0,0 2 0 16,-45 0 0-16,0 0 0 0,46-3 0 0,-3 3 0 0,-43 0 1 15,0 0-1-15,42-4 1 0,-2 1-1 0,-40 3 0 16,0 0 0-16,38-5 0 0,1-4 0 0,-39 9 0 15,0 0 0-15,36-14 0 0,1 1 0 0,-37 13 1 16,0 0-1-16,37-19 1 0,-3-2-1 0,-34 21-2 16,0 0 2-16,33-24-1 0,-1-5 1 0,-32 29-2 15,0 0 2-15,24-34-1 0,-3-4 1 0,-21 38-5 16,0 0 5-16,14-41-4 0,-3-2 4 0,-11 43-3 16,0 0 3-16,5-42-3 0,-5-6 3 0,0 48 0 0,0 0 0 15,-2-45 0-15,-3 0 0 0,5 45 0 0,0 0 0 16,-7-46 0-16,-4 2 0 0,11 44 0 0,0 0 0 15,-7-47 0-15,0-1 0 0,7 48 0 0,0 0 0 16,-5-56 0-16,2-6 0 0,3 62 0 0,0 0 0 0,0-91 0 16,1-20 0-16,-1 111-1 0,0 0 1 0,9-113-1 15,3-12 1-15,-12 125-9 0,0 0 9 0,16-118-8 16,5 0 8-16,-21 118-4 0,0 0 4 0,23-108-4 16,1 10 4-16,-24 98-38 0,0 0 38 0,17-94-37 15,-1 8 37-15,-16 86-10 0,0 0 10 0,9-84-10 16,-4 4 10-16,-5 80-7 0,0 0 7 0,2-81-6 15,-2-1 6-15,0 82-9 0,0 0 9 0,0-86-9 16,0-5 9-16,0 91-14 0,0 0 14 0,1-95-13 16,5-7 13-16,-6 102-24 0,0 0 24 0,5-102-23 15,2-1 23-15,-7 103-3 0,0 0 3 0,3-94-3 0,-1 8 3 16,-2 86-3-16,0 0 3 0,0-67-3 0,-3 16 3 16,3 51-20-16,0 0 20 0,-7-41-19 0,-4 12 19 15,11 29-43-15,0 0 43 0,-8-26-42 0,-1 7 42 0,9 19-22 16,0 0 22-16,-12-22-22 0,-1 1 22 0,13 21-42 15,0 0 42-15,-15-24-42 0,-4-3 42 0,19 27-15 16,0 0 15-16,-23-24-15 0,-5-4 15 0,28 28-13 16,0 0 13-16,-30-27-13 0,-1-4 13 0,31 31-17 15,0 0 17-15,-37-27-17 0,-4 1 17 0,41 26-4 16,0 0 4-16,-47-22-3 0,-4-2 3 0,51 24-7 16,0 0 7-16,-57-21-6 0,-4 2 6 0,61 19-3 0,0 0 3 15,-82-24-3-15,-14 0 3 0,96 24-6 0,0 0 6 16,-92-22-5-16,-4 2 5 0,96 20-3 0,0 0 3 15,-96-16-3-15,-2 1 3 0,98 15-11 0,0 0 11 0,-94-16-10 16,4 4 10-16,90 12-4 0,0 0 4 0,-98-12-3 16,-5 0 3-16,103 12-13 0,0 0 13 0,-101-8-12 15,2 4 12-15,99 4-9 0,0 0 9 0,-111-8-8 16,-10 1 8-16,121 7-15 0,0 0 15 0,-118-4-15 16,-4 3 15-16,122 1-9 0,0 0 9 0,-125-2-8 15,-4 2 8-15,129 0-1 0,0 0 1 0,-124-2-1 16,4-4 1-16,120 6-4 0,0 0 4 0,-119-7-3 15,-1 2 3-15,120 5-6 0,0 0 6 0,-122-6-5 16,-2 0 5-16,124 6-1 0,0 0 1 0,-120-4 0 16,0 1 0-16,120 3 1 0,0 0-1 0,-122 0 2 15,0 0-2-15,122 0 2 0,0 0-2 0,-122 7 3 16,-2-2-3-16,124-5 12 0,0 0-12 0,-125 1 12 0,-4-4-12 16,129 3 8-16,0 0-8 0,-120-7 9 0,5-8-9 15,115 15 3-15,0 0-3 0,-120-17 4 0,0-7-4 0,120 24 6 16,0 0-6-16,-119-23 7 0,1-6-7 0,118 29 3 15,0 0-3-15,-124-22 3 0,-5 1-3 0,129 21-3 16,0 0 3-16,-125-19-3 0,-1 1 3 0,126 18-1 16,0 0 1-16,-131-16 0 0,-4 3 0 0,135 13-1 15,0 0 1-15,-131-7 0 0,0 2 0 0,131 5-3 16,0 0 3-16,-125-4-3 0,3 4 3 0,122 0 0 16,0 0 0-16,-124 4 1 0,-1 1-1 0,125-5 0 0,0 0 0 15,-122 7 0-15,0 1 0 0,122-8 0 16,0 0 0-16,-124 9 0 0,1 1 0 0,123-10 0 0,0 0 0 15,-115 9 0-15,8-1 0 0,107-8-2 0,0 0 2 16,-111 9-1-16,1 1 1 0,110-10-2 0,0 0 2 0,-103 3-1 16,4-1 1-16,99-2-5 0,0 0 5 0,-98 0-4 15,3-2 4-15,95 2-1 0,0 0 1 0,-98-3 0 16,2-4 0-16,96 7 0 0,0 0 0 0,-90-2 0 16,4 2 0-16,86 0-2 0,0 0 2 0,-90 5-1 15,-4 2 1-15,94-7-5 0,0 0 5 0,-86 2-5 16,4-2 5-16,82 0-7 0,0 0 7 0,-76 0-7 15,2 0 7-15,74 0-4 0,0 0 4 0,-74 0-3 16,-3-2 3-16,77 2-2 0,0 0 2 0,-72 0-2 16,-2-3 2-16,74 3-5 0,0 0 5 0,-67 3-5 15,8-3 5-15,59 0-6 0,0 0 6 0,-66 0-6 0,-2-3 6 16,68 3-3-16,0 0 3 0,-70-9-3 0,1-3 3 16,69 12 0-16,0 0 0 0,-65-13 0 0,2-4 0 15,63 17-2-15,0 0 2 0,-48-16-1 0,11 1 1 16,37 15 0-16,0 0 0 0,-59-16 0 0,-9-1 0 0,68 17 0 15,0 0 0-15,-68-10 0 0,-3 5 0 0,71 5-1 16,0 0 1-16,-67 0-1 0,5 8 1 0,62-8-1 16,0 0 1-16,-68 9-1 0,2 1 1 0,66-10-1 15,0 0 1-15,-70 5-1 0,-2 2 1 0,72-7-3 16,0 0 3-16,-55 4-3 0,8-4 3 0,47 0 0 16,0 0 0-16,-47 1 0 0,5 3 0 0,42-4-2 15,0 0 2-15,-51 7-1 0,-1 1 1 0,52-8-5 16,0 0 5-16,-68 16-5 0,-9 4 5 0,77-20-7 0,0 0 7 15,-68 19-6-15,4 1 6 0,64-20-4 0,0 0 4 16,-64 23-3-16,3 1 3 0,61-24-20 0,0 0 20 16,-67 20-19-16,6-1 19 0,61-19-22 0,0 0 22 0,-64 16-22 15,1-4 22-15,63-12-39 0,0 0 39 0,-50 8-38 16,6-4 38-16,44-4-22 0,0 0 22 0,-49 8-22 16,-1-1 22-16,50-7-19 0,0 0 19 0,-70 12-18 15,-15 2 18-15,85-14-18 0,0 0 18 0,-79 15-18 16,1 4 18-16,78-19-15 0,0 0 15 0,-66 15-15 15,10 1 15-15,56-16-17 0,0 0 17 0,-49 12-16 16,9 0 16-16,40-12-26 0,0 0 26 0,-35 12-25 16,2 0 25-16,33-12-20 0,0 0 20 0,-35 15-20 15,2 4 20-15,33-19-35 0,0 0 35 0,-29 21-35 16,3-3 35-16,26-18-20 0,0 0 20 0,-25 26-19 16,3 8 19-16,22-34-36 0,0 0 36 0,-18 35-36 0,6 4 36 15,12-39-30-15,0 0 30 0,-9 39-30 0,4 3 30 16,5-42-4-16,0 0 4 0,-4 49-3 0,4 3 3 15,0-52-17-15,0 0 17 0,2 56-16 0,2 2 16 0,-4-58-15 16,0 0 15-16,5 79-14 0,2 12 14 0,-7-91-9 16,0 0 9-16,0 89-8 0,2 4 8 0,-2-93-10 15,0 0 10-15,1 92-9 0,-1 1 9 0,0-93-4 16,0 0 4-16,-1 101-3 0,-1 1 3 0,2-102-6 16,0 0 6-16,-5 103-6 0,1 2 6 0,4-105-3 15,0 0 3-15,-7 103-3 0,0-1 3 0,7-102 0 16,0 0 0-16,-3 91 0 0,-4-4 0 0,7-87 3 0,0 0-3 15,-4 86 3-15,4-2-3 0,0-84 22 0,0 0-22 16,-1 82 23-16,-3-3-23 0,4-79 38 0,0 0-38 16,-2 74 39-16,1-4-39 0,1-70 12 0,0 0-12 0,-2 63 13 15,2 1-13-15,0-64 32 0,0 0-32 0,0 60 32 16,-5-2-32-16,5-58 27 0,0 0-27 0,-2 60 27 16,0 2-27-16,2-62 23 0,0 0-23 0,2 63 24 15,5-3-24-15,-7-60 26 0,0 0-26 0,2 46 26 16,1-13-26-16,-3-33 8 0,0 0-8 0,4 29 8 15,-4-5-8-15,0-24 18 0,0 0-18 0,5 24 18 16,2-5-18-16,-7-19 8 0,0 0-8 0,8 17 8 16,1-5-8-16,-9-12 9 0,0 0-9 0,11 10 9 15,3-1-9-15,-14-9 3 0,0 0-3 0,15 7 4 16,4-1-4-16,-19-6-109 0,0 0 109 0,13 7-109 16,-3 0 109-16,14 5-528 0</inkml:trace>
  <inkml:trace contextRef="#ctx0" brushRef="#br1" timeOffset="12563.48">19745 7286 527 0,'0'0'0'0,"0"0"0"0,0 0 0 0,0 0 6 0,0 0-6 16,0 0 7-16,0 0-7 0,0 0 38 0,0 0-38 0,0 0 39 16,2 19-39-16,-2-19 17 0,0 0-17 0,2 17 17 15,-1 3-17-15,-1-20 18 0,0 0-18 0,-1 31 18 16,-3 7-18-16,4-38 25 0,0 0-25 0,-5 39 26 16,-4 6-26-16,9-45 22 0,0 0-22 0,-10 55 22 15,-1 5-22-15,11-60 25 0,0 0-25 0,-12 67 26 16,0 6-26-16,12-73 14 0,0 0-14 0,-18 91 15 15,-1 12-15-15,19-103 63 0,0 0-63 0,-19 94 64 16,0-3-64-16,19-91 81 0,0 0-81 0,-12 91 81 16,3-1-81-16,9-90 67 0,0 0-67 0,-12 93 67 15,3 1-67-15,9-94 56 0,0 0-56 0,-9 96 57 16,1-2-57-16,8-94 46 0,0 0-46 0,-9 96 47 16,-1 0-47-16,10-96 42 0,0 0-42 0,-7 89 42 0,3-3-42 15,4-86 1-15,0 0-1 0,-2 75 2 0,4-10-2 16,-2-65 22-16,0 0-22 0,2 59 22 0,1-10-22 15,-3-49 3-15,0 0-3 0,4 47 3 0,-4-8-3 0,0-39 2 16,0 0-2-16,0 27 2 0,-4-10-2 0,4-17-3 16,0 0 3-16,-1 19-2 0,-3-3 2 0,4-16-66 15,0 0 66-15,-3 12-66 0,1-4 66 0,2-8-188 16,0 0 188-16,-5-3-188 0,-1-9 188 0,-4-2-733 16</inkml:trace>
  <inkml:trace contextRef="#ctx0" brushRef="#br1" timeOffset="13449.73">19832 7121 751 0,'0'0'0'0,"0"9"0"0,0 5 0 0,0-14 61 15,0 0-61-15,-3 8 61 0,1-4-61 0,2-4 57 16,0 0-57-16,-4 1 57 0,-1-1-57 0,5 0 69 16,0 0-69-16,-7 2 70 0,-1 3-70 0,8-5 60 15,0 0-60-15,-13 7 61 0,3 5-61 0,10-12 57 16,0 0-57-16,-11 24 58 0,3 9-58 0,8-33 46 15,0 0-46-15,0 34 47 0,5 5-47 0,-5-39 43 0,0 0-43 16,10 45 44-16,8 6-44 0,-18-51 27 0,0 0-27 16,14 52 27-16,1 1-27 0,-15-53 9 0,0 0-9 15,18 51 10-15,-1 1-10 0,-17-52 29 0,0 0-29 0,14 39 29 16,-3-6-29-16,-11-33 0 0,0 0 0 0,8 27 0 16,-4-5 0-16,-4-22 2 0,0 0-2 0,5 17 3 15,-5-6-3-15,0-11 5 0,0 0-5 0,-5 5 6 16,-2-7-6-16,7 2-2 0,0 0 2 0,-12-10-1 15,-6-11 1-15,18 21-2 0,0 0 2 0,-17-22-2 16,-4-5 2-16,21 27-6 0,0 0 6 0,-23-28-5 16,-1-1 5-16,24 29-15 0,0 0 15 0,-24-27-14 15,1-1 14-15,23 28-4 0,0 0 4 0,-26-24-3 16,1 9 3-16,25 15-7 0,0 0 7 0,-24-12-6 16,1 1 6-16,23 11-8 0,0 0 8 0,-27-1-7 15,-3 2 7-15,30-1-8 0,0 0 8 0,-23 7-7 0,-1-2 7 16,24-5-8-16,0 0 8 0,-26 11-8 0,0 1 8 15,26-12-4-15,0 0 4 0,-25 5-3 0,3-2 3 0,22-3-2 16,0 0 2-16,-20-3-2 0,6-7 2 0,14 10 0 16,0 0 0-16,-8-18 1 0,8-2-1 0,0 20 25 15,0 0-25-15,3-24 26 0,11-7-26 0,-14 31 43 16,0 0-43-16,16-27 43 0,3-2-43 0,-19 29 4 16,0 0-4-16,23-28 4 0,5 1-4 0,-28 27 19 15,0 0-19-15,31-26 20 0,5 2-20 0,-36 24 0 16,0 0 0-16,37-24 1 0,1 4-1 0,-38 20 0 15,0 0 0-15,32-23 1 0,-3 3-1 0,-29 20-5 16,0 0 5-16,25-16-5 0,-10 8 5 0,-15 8-4 0,0 0 4 16,14-9-4-16,-7 6 4 0,-7 3-38 0,0 0 38 15,2 3-38-15,-7 6 38 0,5-9-69 0,0 0 69 16,-4 17-69-16,-3 9 69 0,7-26-112 0,0 0 112 0,-10 17-112 16,-2-2 112-16,-14 18-884 0</inkml:trace>
  <inkml:trace contextRef="#ctx0" brushRef="#br1" timeOffset="50082.08">19226 9789 102 0,'0'0'0'0,"12"-7"0"0,2-2 0 0,-14 9 36 16,0 0-36-16,24-10 36 0,6-4-36 0,-30 14 20 15,0 0-20-15,30-15 20 0,1-6-20 0,-31 21 37 16,0 0-37-16,31-22 37 0,4-2-37 0,-35 24 13 0,0 0-13 16,30-24 14-16,-1 0-14 0,-29 24 30 0,0 0-30 15,28-22 30-15,0 1-30 0,-28 21 28 0,0 0-28 16,30-20 28-16,1 1-28 0,-31 19 32 0,0 0-32 0,37-21 33 15,-2 3-33-15,-35 18 43 0,0 0-43 0,38-23 43 16,2 3-43-16,-40 20 34 0,0 0-34 0,35-21 35 16,-2 2-35-16,-33 19 15 0,0 0-15 0,30-20 15 15,-4 1-15-15,-26 19 32 0,0 0-32 0,21-15 32 16,-4-1-32-16,-17 16 5 0,0 0-5 0,14-8 5 16,-4-1-5-16,-10 9 4 0,0 0-4 0,7-3 5 15,-3-1-5-15,-4 4 13 0,0 0-13 0,0 0 13 16,3 0-13-16,-3 0 8 0,0 0-8 0,0 0 8 15,0 4-8-15,0-4 1 0,0 0-1 0,0 0 1 16,-5 3-1-16,5-3-10 0,0 0 10 0,-9 0-10 0,-1 0 10 16,10 0-47-16,0 0 47 0,-16-2-46 0,-1-3 46 15,17 5-45-15,0 0 45 0,-23-5-44 0,-1 2 44 16,24 3-75-16,0 0 75 0,-30-11-75 0,-1 1 75 0,31 10-88 16,0 0 88-16,-38-10-88 0,-1-6 88 0,-36-8-128 15</inkml:trace>
  <inkml:trace contextRef="#ctx0" brushRef="#br1" timeOffset="50472.03">19445 9136 158 0,'0'0'0'0,"-8"-8"0"0,-4-11 0 0,12 19 64 16,0 0-64-16,-13-17 65 0,-4-2-65 0,17 19 51 15,0 0-51-15,-21-16 51 0,2 4-51 0,19 12 35 16,0 0-35-16,-19-10 35 0,1 5-35 0,18 5 26 0,0 0-26 16,-17-4 26-16,1 4-26 0,16 0 15 0,0 0-15 15,-15 4 16-15,-1 1-16 0,16-5 28 0,0 0-28 16,-14 10 28-16,3-1-28 0,11-9 19 0,0 0-19 0,-12 15 20 15,5 1-20-15,7-16 35 0,0 0-35 0,-5 20 35 16,3 6-35-16,2-26 29 0,0 0-29 0,6 27 29 16,2 3-29-16,-8-30 39 0,0 0-39 0,12 32 39 15,8 6-39-15,-20-38 38 0,0 0-38 0,21 36 39 16,6 1-39-16,-27-37 16 0,0 0-16 0,27 36 17 16,2 0-17-16,-29-36 37 0,0 0-37 0,30 35 37 15,-1-1-37-15,-29-34 2 0,0 0-2 0,25 31 2 16,-3 0-2-16,-22-31 15 0,0 0-15 0,21 22 15 15,-5-2-15-15,-16-20 8 0,0 0-8 0,14 18 9 16,-2-3-9-16,-12-15 8 0,0 0-8 0,11 14 9 0,-4-4-9 16,-7-10 23-16,0 0-23 0,8 10 24 0,-3-5-24 15,-5-5 6-15,0 0-6 0,7 7 7 0,2 0-7 16,-9-7 4-16,0 0-4 0,9 5 5 0,-6 0-5 16,-3-5 3-16,0 0-3 0,6 11 3 0,1 1-3 0,-7-12-89 15,0 0 89-15,1 27-88 0,-2 6 88 0,1 27-663 16</inkml:trace>
  <inkml:trace contextRef="#ctx0" brushRef="#br1" timeOffset="57829.65">21613 7690 135 0,'0'0'0'0,"7"0"0"0,5 0 0 0,3 0-42 15</inkml:trace>
  <inkml:trace contextRef="#ctx0" brushRef="#br1" timeOffset="58309.37">21688 7704 147 0,'0'0'0'0,"7"-2"0"0,6 1 0 0,-13 1 85 0,0 0-85 16,16-2 86-16,2-5-86 0,-18 7 66 0,0 0-66 16,20-7 67-16,7-1-67 0,-27 8 51 0,0 0-51 0,31-6 51 15,6-2-51-15,-37 8 46 0,0 0-46 0,40-2 46 16,3 2-46-16,-43 0 52 0,0 0-52 0,45 2 53 16,2 3-53-16,-47-5 42 0,0 0-42 0,46 3 43 15,-3-1-43-15,-43-2 18 0,0 0-18 0,44 2 19 16,-1 0-19-16,-43-2 22 0,0 0-22 0,47 3 22 15,-1-3-22-15,-46 0 33 0,0 0-33 0,47 0 33 16,2 0-33-16,-49 0 35 0,0 0-35 0,47 3 35 16,1-1-35-16,-48-2 38 0,0 0-38 0,46 4 38 15,-1-1-38-15,-45-3 34 0,0 0-34 0,42 3 34 16,0 3-34-16,-42-6 15 0,0 0-15 0,43 6 15 16,2 1-15-16,-45-7 31 0,0 0-31 0,49 9 31 15,2-6-31-15,-51-3 27 0,0 0-27 0,50 4 27 0,3 1-27 16,-53-5 23-16,0 0-23 0,48 3 24 0,-1-1-24 0,-47-2 16 15,0 0-16-15,49 3 17 0,2 4-17 0,-51-7 10 16,0 0-10-16,48 9 11 0,3-1-11 0,-51-8 10 16,0 0-10-16,49 12 10 0,1 0-10 0,-50-12 33 15,0 0-33-15,47 14 33 0,0 0-33 0,-47-14 4 16,0 0-4-16,44 13 4 0,-4-1-4 0,-40-12 5 16,0 0-5-16,38 12 5 0,-1-3-5 0,-37-9 7 15,0 0-7-15,36 5 8 0,1 0-8 0,-37-5 7 16,0 0-7-16,30 5 7 0,-1-1-7 0,-29-4 3 0,0 0-3 15,25 3 3-15,-3-1-3 0,-22-2 19 0,0 0-19 16,14 3 20-16,-2 1-20 0,-12-4 0 0,0 0 0 16,9 2 1-16,-5 1-1 0,-4-3-40 0,0 0 40 0,-6 22-40 15,-8 9 40-15,14-31-105 0,0 0 105 0,-24 36-104 16,-9 0 104-16,-24 36-914 0</inkml:trace>
  <inkml:trace contextRef="#ctx0" brushRef="#br1" timeOffset="61641.35">21874 8019 303 0,'0'0'0'0,"0"0"0"0,42 10 0 0,-42-10 102 0,0 0-102 16,28 2 103-16,6 2-103 0,-34-4 83 0,0 0-83 15,37 3 84-15,5-3-84 0,-42 0 52 0,0 0-52 0,43 0 52 16,3-5-52-16,-46 5 26 0,0 0-26 0,47-7 26 15,0-3-26-15,-47 10 10 0,0 0-10 0,47-5 10 16,-2-4-10-16,-45 9 17 0,0 0-17 0,47-7 17 16,4 2-17-16,-51 5 38 0,0 0-38 0,45-3 39 15,2 3-39-15,-47 0 11 0,0 0-11 0,44 0 11 16,-1 0-11-16,-43 0 22 0,0 0-22 0,40 3 22 16,-1 2-22-16,-39-5 8 0,0 0-8 0,38 7 8 15,2 2-8-15,-40-9 9 0,0 0-9 0,40 8 10 16,4 2-10-16,-44-10 23 0,0 0-23 0,40 14 24 15,1 0-24-15,-41-14 12 0,0 0-12 0,37 15 13 16,-2 2-13-16,-35-17 18 0,0 0-18 0,33 16 18 16,-3-4-18-16,-30-12 8 0,0 0-8 0,26 8 9 0,-4-1-9 15,-22-7 9-15,0 0-9 0,23 4 10 0,-2-3-10 16,-21-1 15-16,0 0-15 0,17-1 15 0,-1-3-15 0,-16 4 8 16,0 0-8-16,19-5 8 0,-1 0-8 0,-18 5 15 15,0 0-15-15,17-5 16 0,2-4-16 0,-19 9 8 16,0 0-8-16,18-3 9 0,-3-2-9 0,-15 5-4 15,0 0 4-15,16 0-3 0,1 1 3 0,-17-1-201 16,0 0 201-16,20 7-201 0,0 5 201 0,21 7-559 16</inkml:trace>
  <inkml:trace contextRef="#ctx0" brushRef="#br1" timeOffset="62616.89">25633 7841 449 0,'0'0'0'0,"0"0"0"0,0 0 0 16,0 0 67-16,0 0-67 0,0 0 68 0,0 0-68 16,0 0 60-16,0 0-60 0,0 0 61 0,32-12-61 0,-32 12 57 15,0 0-57-15,28-3 57 0,8-4-57 0,-36 7 41 16,0 0-41-16,42 0 41 0,7 1-41 0,-49-1 27 15,0 0-27-15,57 9 27 0,11 0-27 0,-68-9 27 16,0 0-27-16,72 15 27 0,6 0-27 0,-78-15 8 16,0 0-8-16,103 16 8 0,17-4-8 0,-120-12 10 15,0 0-10-15,117 8 11 0,3-2-11 0,-120-6 15 16,0 0-15-16,115 0 16 0,-2-2-16 0,-113 2 14 16,0 0-14-16,108-7 15 0,-1-2-15 0,-107 9 9 15,0 0-9-15,97-6 9 0,-6-3-9 0,-91 9 9 0,0 0-9 16,95-7 10-16,1-1-10 0,-96 8 15 0,0 0-15 15,91-6 15-15,-4 0-15 0,-87 6 3 0,0 0-3 0,85-6 4 16,1 3-4-16,-86 3 20 0,0 0-20 0,82-7 20 16,1 4-20-16,-83 3 22 0,0 0-22 0,70-2 23 15,-6 4-23-15,-64-2 3 0,0 0-3 0,58 3 4 16,-6 4-4-16,-52-7 3 0,0 0-3 0,40 3 4 16,-10 3-4-16,-30-6 2 0,0 0-2 0,26 6 2 15,-7-4-2-15,-19-2-128 0,0 0 128 0,14 0-128 16,-4-2 128-16,-10 2-96 0,0 0 96 0,25-3-583 15,-50 6 583-15</inkml:trace>
  <inkml:trace contextRef="#ctx0" brushRef="#br1" timeOffset="79567.75">24085 8785 550 0,'0'0'0'0,"5"-2"0"0,5-3 0 0,-10 5 33 15,0 0-33-15,9-5 34 0,2 2-34 0,-11 3 41 16,0 0-41-16,12-9 41 0,3 2-41 0,-15 7 15 0,0 0-15 16,14-10 16-16,2-4-16 0,-16 14 20 0,0 0-20 15,16-15 20-15,3-6-20 0,-19 21 15 0,0 0-15 0,19-24 15 16,4-5-15-16,-23 29 9 0,0 0-9 0,26-36 10 15,0-7-10-15,-26 43 10 0,0 0-10 0,28-44 10 16,1-11-10-16,-29 55 8 0,0 0-8 0,28-55 8 16,0-5-8-16,-28 60 3 0,0 0-3 0,26-63 4 15,-5-4-4-15,-21 67 6 0,0 0-6 0,23-77 6 16,1-9-6-16,-24 86 3 0,0 0-3 0,16-75 3 16,-6 5-3-16,-10 70 5 0,0 0-5 0,7-69 5 15,-3 2-5-15,-4 67 7 0,0 0-7 0,2-67 7 16,-1-3-7-16,-1 70 14 0,0 0-14 0,-3-70 15 15,-2-2-15-15,5 72 8 0,0 0-8 0,-7-70 8 16,-2-1-8-16,9 71 3 0,0 0-3 0,-9-68 4 16,2 1-4-16,7 67 37 0,0 0-37 0,-12-55 38 0,0 12-38 15,12 43 51-15,0 0-51 0,-12-42 51 0,-1 4-51 16,13 38 36-16,0 0-36 0,-13-39 36 0,-3 1-36 16,16 38 18-16,0 0-18 0,-12-45 19 0,-1-1-19 0,13 46 6 15,0 0-6-15,-12-58 7 0,-2-2-7 0,14 60 4 16,0 0-4-16,-24-79 4 0,-9-12-4 0,33 91 2 15,0 0-2-15,-35-79 2 0,-5-3-2 0,40 82 4 16,0 0-4-16,-44-70 5 0,-1 10-5 0,45 60 20 16,0 0-20-16,-45-60 20 0,0 7-20 0,45 53 7 15,0 0-7-15,-42-51 8 0,2 3-8 0,40 48 25 16,0 0-25-16,-40-50 26 0,-1 0-26 0,41 50 2 0,0 0-2 16,-45-49 2-16,-4-6-2 0,49 55 7 0,0 0-7 15,-50-55 7-15,-1 0-7 0,51 55 14 0,0 0-14 16,-54-48 15-16,2 0-15 0,52 48 8 0,0 0-8 0,-52-39 8 15,0 5-8-15,52 34 3 0,0 0-3 0,-47-24 4 16,3 6-4-16,44 18 3 0,0 0-3 0,-59-18 3 16,-9-5-3-16,68 23 5 0,0 0-5 0,-66-17 5 15,1 2-5-15,65 15 0 0,0 0 0 0,-64-21 1 16,-1 2-1-16,65 19 5 0,0 0-5 0,-64-20 6 16,-1-8-6-16,65 28 3 0,0 0-3 0,-54-18 3 15,9-3-3-15,45 21 0 0,0 0 0 0,-61-27 0 16,-5-4 0-16,66 31 5 0,0 0-5 0,-70-28 5 15,-1 4-5-15,71 24 3 0,0 0-3 0,-72-15 3 16,4 8-3-16,68 7 2 0,0 0-2 0,-68 7 2 16,6 8-2-16,62-15 5 0,0 0-5 0,-61 17 5 15,2 9-5-15,59-26 2 0,0 0-2 0,-48 17 2 0,8 2-2 16,40-19 0-16,0 0 0 0,-40 21 0 0,-3 3 0 16,43-24 0-16,0 0 0 0,-51 42 0 0,-6 13 0 0,57-55-4 15,0 0 4-15,-49 59-3 0,4 7 3 0,45-66-8 16,0 0 8-16,-44 72-8 0,2 11 8 0,42-83-9 15,0 0 9-15,-40 78-8 0,4 5 8 0,36-83-8 16,0 0 8-16,-37 75-8 0,2-1 8 0,35-74-15 16,0 0 15-16,-36 68-15 0,4-6 15 0,32-62-15 15,0 0 15-15,-29 63-14 0,-4-3 14 0,33-60-16 16,0 0 16-16,-28 65-15 0,3-1 15 0,25-64-17 0,0 0 17 16,-26 66-16-16,4 1 16 0,22-67-4 0,0 0 4 15,-20 69-4-15,3 1 4 0,17-70-14 0,0 0 14 16,-16 67-13-16,4-4 13 0,12-63-4 0,0 0 4 0,-10 62-3 15,3-2 3-15,7-60-7 0,0 0 7 0,-6 48-6 16,5-7 6-16,1-41-14 0,0 0 14 0,0 44-13 16,1-1 13-16,-1-43-4 0,0 0 4 0,6 43-3 15,2 2 3-15,-8-45 0 0,0 0 0 0,11 46 0 16,3-2 0-16,-14-44 0 0,0 0 0 0,17 50 1 16,4 2-1-16,-21-52 3 0,0 0-3 0,19 48 3 15,4 1-3-15,-23-49 0 0,0 0 0 0,30 60 1 16,4 7-1-16,-34-67 0 0,0 0 0 0,33 57 0 15,2-3 0-15,-35-54 0 0,0 0 0 0,32 47 0 16,-3-15 0-16,-29-32 1 0,0 0-1 0,33 40 2 16,2-1-2-16,-35-39 1 0,0 0-1 0,46 50 2 0,8 1-2 15,-54-51 1-15,0 0-1 0,41 39 2 0,-6-9-2 16,-35-30 1-16,0 0-1 0,39 29 1 0,-1-2-1 16,-38-27 0-16,0 0 0 0,40 29 1 0,5-1-1 0,-45-28 3 15,0 0-3-15,42 27 3 0,2 0-3 0,-44-27 1 16,0 0-1-16,43 24 2 0,2 4-2 0,-45-28 5 15,0 0-5-15,44 24 5 0,1 3-5 0,-45-27 6 16,0 0-6-16,56 34 7 0,7 6-7 0,-63-40 7 16,0 0-7-16,61 31 8 0,1 1-8 0,-62-32 15 15,0 0-15-15,51 24 15 0,-8-3-15 0,-43-21 8 16,0 0-8-16,46 22 8 0,1-1-8 0,-47-21 9 16,0 0-9-16,56 27 9 0,10 4-9 0,-66-31 23 0,0 0-23 15,52 24 24-15,-7-4-24 0,-45-20 6 0,0 0-6 16,46 23 7-16,-3-8-7 0,-43-15 40 0,0 0-40 15,44 17 40-15,-1 2-40 0,-43-19 18 0,0 0-18 0,40 16 19 16,0-4-19-16,-40-12 36 0,0 0-36 0,42 6 37 16,-3-1-37-16,-39-5 43 0,0 0-43 0,41 0 43 15,1-5-43-15,-42 5 34 0,0 0-34 0,44-5 34 16,3-3-34-16,-47 8 24 0,0 0-24 0,40-5 25 16,-2 1-25-16,-38 4 35 0,0 0-35 0,33-3 35 15,-3 1-35-15,-30 2 2 0,0 0-2 0,24 2 2 16,-3 1-2-16,-21-3 8 0,0 0-8 0,18 4 9 15,-3-1-9-15,-15-3 8 0,0 0-8 0,14 9 9 16,-2-4-9-16,-12-5 3 0,0 0-3 0,13 6 3 16,-1 0-3-16,-12-6 6 0,0 0-6 0,12 6 6 0,0-2-6 15,-12-4-2-15,0 0 2 0,19 5-1 0,4 2 1 16,-23-7-182-16,0 0 182 0,24-4-182 0,6-1 182 16,21-2-1091-16</inkml:trace>
  <inkml:trace contextRef="#ctx0" brushRef="#br1" timeOffset="80784.83">27254 7634 225 0,'0'0'0'0,"0"0"0"16,0 0 0-16,0 0 122 0,0 0-122 0,0 0 122 0,0 0-122 16,0 0 78-16,0 0-78 0,0 0 78 0,0 0-78 15,0 0 47-15,0 0-47 0,0 0 47 0,0 0-47 16,0 0 45-16,0 0-45 0,0 0 46 0,0 0-46 0,0 0 56 15,0 0-56-15,0 0 57 0,0 0-57 0,0 0 48 16,0 0-48-16,0 0 48 0,0 0-48 0,0 0 49 16,0 0-49-16,0 0 50 0,0 0-50 0,0 0 37 15,0 0-37-15,0 0 38 0,0 0-38 0,0 0 16 16,0 0-16-16,0 0 17 0,0 0-17 0,0 0 31 16,0 0-31-16,0 0 31 0,0 0-31 0,0 0 1 15,0 0-1-15,0 0 2 0,0 0-2 0,0 0 2 0,0 0-2 16,0 0 3-16,0 0-3 0,0 0 2 0,0 0-2 15,0 0 2-15,0 0-2 0,0 0 1 0,0 0-1 16,0 0 1-16,0 0-1 0,0 0 8 0,0 0-8 0,0 0 8 16,0 0-8-16,0 0 3 0,0 0-3 0,0 0 4 15,0 0-4-15,0 0 2 0,0 0-2 0,0 0 2 16,0 0-2-16,0 0 5 0,0 0-5 0,0 0 5 16,0 0-5-16,0 0 21 0,0 0-21 0,0 0 21 15,0 0-21-15,0 0 21 0,0 0-21 0,0 0 21 16,0 0-21-16,0 0 15 0,0 0-15 0,0 0 16 15,0 0-16-15,0 0 1 0,0 0-1 0,0 0 2 16,0 0-2-16,0 0 11 0,0 0-11 0,0 0 11 16,0 0-11-16,0 0 0 0,0 0 0 0,0 0 1 15,0 0-1-15,0 0 0 0,0 0 0 0,0 0 1 16,0 0-1-16,0 0 7 0,0 0-7 0,0 0 7 0,0 0-7 16,0 0 3-16,0 0-3 0,0 0 3 0,0 0-3 15,0 0 2-15,0 0-2 0,0 0 2 0,0 0-2 16,0 0 10-16,0 0-10 0,0 0 11 0,0 0-11 0,0 0 0 15,0 0 0-15,0 0 1 0,0 0-1 0,0 0 0 16,0 0 0-16,0 0 0 0,0 0 0 0,0 0-159 16,0 0 159-16,0 0-159 0,-20 10 159 0,1 2-807 15</inkml:trace>
  <inkml:trace contextRef="#ctx0" brushRef="#br1" timeOffset="83604.97">26626 9676 740 0,'0'0'0'0,"-19"0"0"16,-12 3 0-16,31-3-28 0,0 0 28 0,-31 0-28 15,-4 0 28-15,35 0-1 0,0 0 1 0,-37-7 0 16,1 2 0-16,36 5-4 0,0 0 4 0,-35-12-4 16,0-3 4-16,35 15 0 0,0 0 0 0,-33-12 0 15,3-4 0-15,30 16 11 0,0 0-11 0,-31-22 11 16,-1-2-11-16,32 24 12 0,0 0-12 0,-36-29 12 16,-1-7-12-16,37 36 5 0,0 0-5 0,-42-43 5 15,1-6-5-15,41 49 3 0,0 0-3 0,-53-64 3 16,-11-11-3-16,64 75-3 0,0 0 3 0,-59-76-3 0,1-2 3 15,58 78-8-15,0 0 8 0,-52-81-7 0,-2-3 7 16,54 84 1-16,0 0-1 0,-58-75 1 0,-1-2-1 0,59 77 39 16,0 0-39-16,-61-72 39 0,0 1-39 0,61 71 48 15,0 0-48-15,-59-63 49 0,0 1-49 0,59 62 42 16,0 0-42-16,-59-61 43 0,-1 2-43 0,60 59 36 16,0 0-36-16,-55-66 37 0,1-1-37 0,54 67 15 15,0 0-15-15,-46-76 16 0,10-6-16 0,36 82 37 16,0 0-37-16,-33-91 37 0,6-6-37 0,27 97 5 15,0 0-5-15,-19-98 6 0,5-1-6 0,14 99 11 0,0 0-11 16,-14-101 11-16,1 1-11 0,13 100 9 0,0 0-9 16,-13-90 9-16,1 0-9 0,12 90 1 0,0 0-1 15,-10-87 1-15,1 3-1 0,9 84 0 0,0 0 0 0,-9-86 1 16,2 3-1-16,7 83 0 0,0 0 0 0,-3-86 1 16,1-5-1-16,2 91 2 0,0 0-2 0,2-94 2 15,6-7-2-15,-8 101 1 0,0 0-1 0,9-100 2 16,3 1-2-16,-12 99 9 0,0 0-9 0,18-104 10 15,1-4-10-15,-19 108 15 0,0 0-15 0,26-107 15 16,7-2-15-16,-33 109 15 0,0 0-15 0,39-110 15 16,4 4-15-16,-43 106 16 0,0 0-16 0,47-99 17 15,4 4-17-15,-51 95 4 0,0 0-4 0,48-85 4 16,-1 9-4-16,-47 76 3 0,0 0-3 0,48-73 3 16,-3 6-3-16,-45 67 5 0,0 0-5 0,52-60 6 15,6 5-6-15,-58 55 6 0,0 0-6 0,68-48 7 16,8 2-7-16,-76 46 7 0,0 0-7 0,80-45 8 0,6 2-8 15,-86 43 3-15,0 0-3 0,97-46 4 0,8 2-4 16,-105 44 6-16,0 0-6 0,103-50 6 0,1 2-6 0,-104 48 0 16,0 0 0-16,110-45 1 0,3 3-1 0,-113 42 0 15,0 0 0-15,108-43 1 0,0 7-1 0,-108 36 5 16,0 0-5-16,108-31 6 0,0 7-6 0,-108 24 7 16,0 0-7-16,101-15 8 0,-3 6-8 0,-98 9 8 15,0 0-8-15,96-3 9 0,-1 6-9 0,-95-3 15 16,0 0-15-16,98 3 15 0,-1 9-15 0,-97-12 1 15,0 0-1-15,98 9 1 0,1-4-1 0,-99-5 0 16,0 0 0-16,103 10 1 0,3-1-1 0,-106-9 13 0,0 0-13 16,101 12 14-16,0 0-14 0,-101-12 1 0,0 0-1 15,103 15 1-15,2-3-1 0,-105-12 3 0,0 0-3 16,99 16 4-16,-3 3-4 0,-96-19 2 0,0 0-2 0,94 20 3 16,-2 3-3-16,-92-23 1 0,0 0-1 0,91 25 2 15,-2 3-2-15,-89-28 1 0,0 0-1 0,83 34 1 16,-1 2-1-16,-82-36 3 0,0 0-3 0,82 39 4 15,2 1-4-15,-84-40 0 0,0 0 0 0,76 39 0 16,-2 0 0-16,-74-39 5 0,0 0-5 0,66 40 6 16,-4-2-6-16,-62-38 7 0,0 0-7 0,56 36 8 15,-4 0-8-15,-52-36 0 0,0 0 0 0,46 42 1 16,-4 6-1-16,-42-48 3 0,0 0-3 0,38 52 3 16,-2 6-3-16,-36-58 5 0,0 0-5 0,32 63 6 15,-6 4-6-15,-26-67 3 0,0 0-3 0,21 67 3 16,-4 3-3-16,-17-70 5 0,0 0-5 0,16 67 6 0,-2 2-6 15,-14-69 13-15,0 0-13 0,16 66 13 0,-1-1-13 16,-15-65 0-16,0 0 0 0,14 64 0 0,-2-4 0 16,-12-60 1-16,0 0-1 0,13 60 1 0,1 5-1 0,-14-65 3 15,0 0-3-15,10 67 3 0,-3-1-3 0,-7-66 2 16,0 0-2-16,3 72 2 0,-3 4-2 0,0-76 1 16,0 0-1-16,-7 82 2 0,-3 4-2 0,10-86 1 15,0 0-1-15,-14 90 2 0,-3 1-2 0,17-91 1 16,0 0-1-16,-18 84 1 0,-1 0-1 0,19-84 7 15,0 0-7-15,-21 81 7 0,-1-4-7 0,22-77 0 16,0 0 0-16,-27 75 1 0,0-8-1 0,27-67 0 0,0 0 0 16,-30 67 1-16,-1-2-1 0,31-65 3 0,0 0-3 15,-35 67 3-15,-2-1-3 0,37-66 5 0,0 0-5 16,-36 74 5-16,-1 0-5 0,37-74 0 0,0 0 0 0,-35 72 1 16,0-2-1-16,35-70 7 0,0 0-7 15,-35 69 8-15,1 1-8 0,34-70-5 0,0 0 5 0,-35 67-5 16,0-4 5-16,35-63-1 0,0 0 1 0,-38 62-1 15,-1-2 1-15,39-60-9 0,0 0 9 0,-42 58-9 16,1-2 9-16,41-56-4 0,0 0 4 0,-44 55-3 16,-1-2 3-16,45-53-3 0,0 0 3 0,-44 53-2 15,2-1 2-15,42-52-18 0,0 0 18 0,-43 49-18 16,-1 3 18-16,44-52-14 0,0 0 14 0,-48 46-13 16,-3 2 13-16,51-48-5 0,0 0 5 0,-51 41-4 15,3 0 4-15,48-41-8 0,0 0 8 0,-40 33-8 16,8-6 8-16,32-27-3 0,0 0 3 0,-35 28-3 0,2-4 3 15,33-24-6-15,0 0 6 0,-36 24-5 0,-4 1 5 16,40-25-13-16,0 0 13 0,-42 26-13 0,0-2 13 16,42-24-1-16,0 0 1 0,-57 34-1 0,-13 6 1 0,70-40-1 15,0 0 1-15,-63 34-1 0,2 4 1 0,61-38-1 16,0 0 1-16,-57 34 0 0,4-2 0 0,53-32 2 16,0 0-2-16,-47 26 2 0,7-5-2 0,40-21 2 15,0 0-2-15,-57 27 2 0,-8 7-2 0,65-34 0 16,0 0 0-16,-59 33 0 0,3-6 0 0,56-27 11 15,0 0-11-15,-40 24 11 0,11-5-11 0,29-19 8 16,0 0-8-16,-39 21 8 0,1-2-8 0,38-19 9 0,0 0-9 16,-43 20 9-16,-5-1-9 0,48-19 8 0,0 0-8 15,-48 19 9-15,-3 1-9 0,51-20 23 0,0 0-23 16,-47 14 24-16,4-2-24 0,43-12 20 0,0 0-20 0,-40 14 20 16,3-6-20-16,37-8 40 0,0 0-40 0,-37 9 40 15,4 0-40-15,33-9 7 0,0 0-7 0,-35 10 7 16,2-5-7-16,33-5 6 0,0 0-6 0,-26 7 7 15,7-4-7-15,19-3 1 0,0 0-1 0,-17 5 1 16,1-1-1-16,16-4 0 0,0 0 0 0,-16 5 0 16,1-2 0-16,15-3 0 0,0 0 0 0,-14 7 0 15,3-3 0-15,11-4 0 0,0 0 0 0,-12 3 0 16,0 2 0-16,12-5-1 0,0 0 1 0,-12 5 0 16,-1 2 0-16,13-7 0 0,0 0 0 0,-10 7 0 15,1-4 0-15,9-3-3 0,0 0 3 0,-8 6-2 16,-1-6 2-16,9 0-2 0,0 0 2 0,-7 0-2 15,2 0 2-15,5 0 0 0,0 0 0 0,-6 0 1 0,3 0-1 16,3 0 22-16,0 0-22 0,-4 0 22 0,1 3-22 16,3-3 1-16,0 0-1 0,-4 0 1 0,3 0-1 15,1 0 10-15,0 0-10 0,-4 2 11 0,1-2-11 0,3 0 3 16,0 0-3-16,-5 1 4 0,-1-1-4 0,6 0 0 16,0 0 0-16,-8 2 1 0,-1-2-1 0,9 0 5 15,0 0-5-15,-12 0 6 0,-1 0-6 0,13 0 13 16,0 0-13-16,-13 0 14 0,0 0-14 0,13 0 3 15,0 0-3-15,-17 2 4 0,1 0-4 0,16-2 7 16,0 0-7-16,-19 3 8 0,-2-3-8 0,21 0 13 16,0 0-13-16,-17 0 14 0,-1 2-14 0,18-2 3 0,0 0-3 15,-17 1 4-15,-2 3-4 0,19-4 7 0,0 0-7 16,-16 5 7-16,2-2-7 0,14-3 0 0,0 0 0 16,-12 2 0-16,3 2 0 0,9-4-115 0,0 0 115 15,-15 3-114-15,1 0 114 0,14-3-110 0,0 0 110 0,-28 7-1101 16,56-14 1101-16</inkml:trace>
  <inkml:trace contextRef="#ctx0" brushRef="#br1" timeOffset="105163.42">20106 10234 236 0,'0'0'0'0,"10"-7"0"0,8-1 0 15,-18 8 4-15,0 0-4 0,8-4 4 0,-4 1-4 0,-4 3 34 16,0 0-34-16,3-2 34 0,-3 2-34 0,0 0 53 16,0 0-53-16,5-7 54 0,-3 2-54 0,-2 5 45 15,0 0-45-15,11-15 45 0,3-4-45 0,-14 19 82 16,0 0-82-16,21-24 82 0,3-5-82 0,-24 29 67 16,0 0-67-16,26-31 67 0,4-5-67 0,-30 36 55 15,0 0-55-15,29-39 56 0,3-4-56 0,-32 43 27 0,0 0-27 16,33-48 27-16,3-5-27 0,-36 53 10 0,0 0-10 15,40-53 11-15,2-2-11 0,-42 55 18 0,0 0-18 16,54-65 19-16,11-7-19 0,-65 72 13 0,0 0-13 0,57-67 14 16,1 0-14-16,-58 67 9 0,0 0-9 0,48-62 10 15,-4 6-10-15,-44 56 4 0,0 0-4 0,44-55 4 16,-3 0-4-16,-41 55 7 0,0 0-7 0,42-51 7 16,-2-6-7-16,-40 57 0 0,0 0 0 0,44-49 1 15,1 1-1-15,-45 48 6 0,0 0-6 0,37-43 7 16,-6 9-7-16,-31 34 22 0,0 0-22 0,31-36 22 15,-1 0-22-15,-30 36 13 0,0 0-13 0,30-36 13 16,-3 0-13-16,-27 36 10 0,0 0-10 0,30-35 11 16,1 0-11-16,-31 35 4 0,0 0-4 0,34-38 5 15,0 0-5-15,-34 38 7 0,0 0-7 0,37-34 7 16,-4-6-7-16,-33 40 3 0,0 0-3 0,35-34 3 16,-5 5-3-16,-30 29 10 0,0 0-10 0,29-27 11 0,-4 4-11 15,-25 23 3-15,0 0-3 0,22-20 4 0,-4-2-4 16,-18 22 12-16,0 0-12 0,15-18 13 0,-1-2-13 15,-14 20 1-15,0 0-1 0,12-16 1 0,-1 4-1 0,-11 12 0 16,0 0 0-16,10-12 0 0,-4 2 0 0,-6 10 0 16,0 0 0-16,5-8 0 0,-3 1 0 0,-2 7 2 15,0 0-2-15,1-5 2 0,-1 1-2 0,0 4 18 16,0 0-18-16,0-5 19 0,-1 2-19 0,1 3 24 16,0 0-24-16,0 0 25 0,-2-4-25 0,2 4 14 15,0 0-14-15,0 0 15 0,0 0-15 0,0 0 18 16,0 0-18-16,0 0 19 0,0 0-19 0,0 0 3 0,0 0-3 15,0 0 4-15,0 0-4 0,0 0 3 0,0 0-3 16,0 0 3-16,3 0-3 0,-3 0 11 0,0 0-11 16,4-3 11-16,-1-1-11 0,-3 4 3 0,0 0-3 0,4-1 4 15,-1-3-4-15,-3 4 2 0,0 0-2 0,4-3 2 16,-3 1-2-16,-1 2 1 0,0 0-1 0,0 0 2 16,6 2-2-16,-6-2 1 0,0 0-1 0,1 3 1 15,3 4-1-15,-4-7 1 0,0 0-1 0,3 17 1 16,-3 5-1-16,0-22 0 0,0 0 0 0,0 30 1 15,0 4-1-15,0-34 0 0,0 0 0 0,0 36 1 16,0 0-1-16,0-36 0 0,0 0 0 0,0 34 1 16,0-3-1-16,0-31 5 0,0 0-5 0,0 29 6 15,2-7-6-15,-2-22 3 0,0 0-3 0,4 21 4 16,-1-9-4-16,-3-12 2 0,0 0-2 0,7 8 2 16,2-1-2-16,-9-7 5 0,0 0-5 0,10-3 5 15,1-4-5-15,-11 7 2 0,0 0-2 0,10-10 3 0,-1-6-3 16,-9 16 1-16,0 0-1 0,7-13 2 0,-4-1-2 15,-3 14 1-15,0 0-1 0,4-14 2 0,-1 1-2 16,-3 13 1-16,0 0-1 0,0-16 1 0,-1 1-1 0,1 15 0 16,0 0 0-16,-4-12 1 0,-1-4-1 0,5 16 20 15,0 0-20-15,-7-15 20 0,-2-2-20 0,9 17 3 16,0 0-3-16,-10-16 4 0,-1-3-4 0,11 19 3 16,0 0-3-16,-14-20 3 0,-3-4-3 0,17 24 6 15,0 0-6-15,-18-24 7 0,-1-3-7 0,19 27 2 16,0 0-2-16,-21-28 3 0,-1-1-3 0,22 29 1 0,0 0-1 15,-21-29 2-15,-5-2-2 0,26 31 4 0,0 0-4 16,-21-27 5-16,0 3-5 0,21 24 0 0,0 0 0 16,-19-18 1-16,3 8-1 0,16 10-1 0,0 0 1 0,-12-8 0 15,-2-1 0-15,14 9 0 0,0 0 0 0,-11-3 0 16,6-1 0-16,5 4-1 0,0 0 1 0,-8 0 0 16,4 0 0-16,4 0-4 0,0 0 4 0,0 0-3 15,9 4 3-15,-9-4-13 0,0 0 13 0,14 1-12 16,5 1 12-16,-19-2-4 0,0 0 4 0,22 0-3 15,6 0 3-15,-28 0-7 0,0 0 7 0,30-3-7 16,5-4 7-16,-35 7-8 0,0 0 8 0,29-9-7 16,1-1 7-16,-30 10-1 0,0 0 1 0,30-12 0 15,-6 0 0-15,-24 12 0 0,0 0 0 0,23-9 0 16,-6 1 0-16,-17 8 0 0,0 0 0 0,14-9 0 16,-5 2 0-16,-9 7 0 0,0 0 0 0,5-3 1 0,0 3-1 15,-5 0 0-15,0 0 0 0,0 0 1 0,0 0-1 16,0 0-2-16,0 0 2 0,-15 7-2 0,-6 8 2 15,21-15 0-15,0 0 0 0,-28 21 1 0,-5 3-1 0,33-24 0 16,0 0 0-16,-39 24 0 0,-2 7 0 0,41-31 0 16,0 0 0-16,-42 27 1 0,-2 0-1 0,44-27 3 15,0 0-3-15,-38 24 3 0,3-5-3 0,35-19 0 16,0 0 0-16,-31 17 0 0,4-1 0 0,27-16-1 16,0 0 1-16,-20 10 0 0,6-1 0 0,14-9-1 15,0 0 1-15,-14 3 0 0,7 2 0 0,7-5-4 16,0 0 4-16,-5 0-3 0,5-5 3 0,0 5-2 0,0 0 2 15,6-3-2-15,8-8 2 0,-14 11-2 0,0 0 2 16,20-8-1-16,4-1 1 0,-24 9-5 0,0 0 5 16,30-12-4-16,1-3 4 0,-31 15-1 0,0 0 1 0,37-19 0 15,-3 0 0-15,-34 19-2 0,0 0 2 0,35-17-1 16,2-4 1-16,-37 21-5 0,0 0 5 0,31-18-5 16,1 2 5-16,-32 16-1 0,0 0 1 0,27-19 0 15,-2 2 0-15,-25 17 0 0,0 0 0 0,21-12 0 16,-9 0 0-16,-12 12 0 0,0 0 0 0,9-7 1 15,-4 4-1-15,-5 3 3 0,0 0-3 0,0 0 4 16,0 0-4-16,0 0 0 0,0 0 0 0,-11 10 1 16,-4 6-1-16,15-16-1 0,0 0 1 0,-14 13 0 15,-2 3 0-15,16-16 1 0,0 0-1 0,-16 15 2 16,2-3-2-16,14-12 1 0,0 0-1 0,-8 10 1 16,-1-1-1-16,9-9 0 0,0 0 0 0,-9 9 0 15,6-6 0-15,3-3 1 0,0 0-1 0,0 0 1 0,0 0-1 16,0 0 0-16,0 0 0 0,7-10 0 0,7-4 0 15,-14 14 0-15,0 0 0 0,15-14 0 0,6-3 0 16,-21 17-2-16,0 0 2 0,20-12-1 0,-1 0 1 0,-19 12-2 16,0 0 2-16,15-3-1 0,1 6 1 0,-16-3-2 15,0 0 2-15,12 16-1 0,-1 9 1 0,-11-25-4 16,0 0 4-16,5 38-3 0,-3 7 3 0,-2-45-12 16,0 0 12-16,-2 49-12 0,-3 6 12 0,5-55 0 15,0 0 0-15,-7 51 0 0,-4 1 0 0,11-52 0 16,0 0 0-16,-8 39 0 0,-1-10 0 0,9-29 0 15,0 0 0-15,-9 26 0 0,0-9 0 0,9-17 18 0,0 0-18 16,-8 14 19-16,-1-6-19 0,9-8 3 0,0 0-3 16,-9 0 4-16,4-6-4 0,5 6 8 0,0 0-8 15,-5-14 8-15,1-5-8 0,4 19 3 0,0 0-3 0,-1-26 4 16,-1-3-4-16,2 29 2 0,0 0-2 0,-2-32 2 16,2 1-2-16,0 31 5 0,0 0-5 0,-2-31 5 15,-3 0-5-15,5 31 0 0,0 0 0 0,-3-24 1 16,-6 5-1-16,9 19 0 0,0 0 0 0,-7-15 0 15,-2 3 0-15,9 12 5 0,0 0-5 0,-8-9 5 16,-1 4-5-16,9 5 0 0,0 0 0 0,-5-3 1 16,1 3-1-16,4 0-136 0,0 0 136 0,-9-7-999 15,18 14 999-15</inkml:trace>
  <inkml:trace contextRef="#ctx0" brushRef="#br1" timeOffset="156718.35">12414 7034 550 0,'0'0'0'0,"0"0"0"15,42-15 0-15,-42 15 78 0,0 0-78 0,0 5 79 16,-17 9-79-16,17-14 50 0,0 0-50 0,-11 8 51 15,1-3-51-15,10-5 26 0,0 0-26 0,-4 2 26 16,8-4-26-16,-4 2 28 0,0 0-28 0,8-1 28 0,10-3-28 16,-18 4 36-16,0 0-36 0,21 0 37 0,8 0-37 15,-29 0 43-15,0 0-43 0,35 5 43 0,0 9-43 16,-35-14 18-16,0 0-18 0,37 21 18 0,3 2-18 0,-40-23 13 16,0 0-13-16,45 31 14 0,-1 9-14 0,-44-40 35 15,0 0-35-15,54 39 35 0,8 7-35 0,-62-46 34 16,0 0-34-16,77 57 35 0,12 1-35 0,-89-58 22 15,0 0-22-15,85 58 22 0,1-1-22 0,-86-57 19 16,0 0-19-16,88 58 20 0,3-3-20 0,-91-55 51 16,0 0-51-16,89 60 52 0,0 3-52 0,-89-63 8 15,0 0-8-15,96 71 9 0,6-1-9 0,-102-70 22 0,0 0-22 16,101 79 23-16,2 3-23 0,-103-82 14 0,0 0-14 16,106 84 15-16,6-2-15 0,-112-82 9 0,0 0-9 15,106 75 9-15,-1 1-9 0,-105-76 9 0,0 0-9 0,97 67 10 16,-8-6-10-16,-89-61 8 0,0 0-8 0,89 57 8 15,-2-2-8-15,-87-55 1 0,0 0-1 0,70 48 1 16,-15-7-1-16,-55-41 0 0,0 0 0 0,51 37 1 16,-11-4-1-16,-40-33-2 0,0 0 2 0,30 26-2 15,-13-8 2-15,-17-18-30 0,0 0 30 0,12 12-30 16,-8-8 30-16,-4-4-109 0,0 0 109 0,3-4-108 16,-6-13 108-16,3 17-127 0,0 0 127 0,0-18-783 15,0 36 783-15</inkml:trace>
  <inkml:trace contextRef="#ctx0" brushRef="#br1" timeOffset="157711.57">12414 6818 628 0,'0'0'0'0,"9"11"0"0,8 6 0 16,-17-17 75-16,0 0-75 0,9 15 76 0,-2-3-76 16,-7-12 48-16,0 0-48 0,2 19 49 0,-2 1-49 0,0-20 68 15,0 0-68-15,7 31 68 0,2 10-68 0,-9-41 25 16,0 0-25-16,12 50 26 0,5 10-26 0,-17-60 18 15,0 0-18-15,18 65 19 0,-1 7-19 0,-17-72 12 16,0 0-12-16,21 82 12 0,0 14-12 0,-21-96 16 16,0 0-16-16,12 59 17 0,-3-20-17 0,-9-39 3 15,0 0-3-15,8 27 4 0,-6-8-4 0,-2-19 12 16,0 0-12-16,0 4 13 0,-2-11-13 0,2 7 8 16,0 0-8-16,-3-21 9 0,-2-10-9 0,5 31 8 0,0 0-8 15,-12-39 9-15,-4-11-9 0,16 50 8 0,0 0-8 16,-14-53 8-16,-7-5-8 0,21 58 8 0,0 0-8 15,-17-60 8-15,-1-2-8 0,18 62 3 0,0 0-3 0,-21-72 4 16,4-8-4-16,17 80 2 0,0 0-2 0,-9-53 2 16,2 13-2-16,7 40 5 0,0 0-5 0,-2-37 5 15,8 9-5-15,-6 28 2 0,0 0-2 0,5-25 2 16,7 1-2-16,-12 24 10 0,0 0-10 0,16-23 11 16,3 1-11-16,-19 22 23 0,0 0-23 0,24-21 24 15,1 1-24-15,-25 20 43 0,0 0-43 0,26-16 43 16,3 1-43-16,-29 15 8 0,0 0-8 0,35-9 8 15,4 6-8-15,-39 3 13 0,0 0-13 0,41-3 13 16,3 6-13-16,-44-3 9 0,0 0-9 0,45 5 10 16,-1 2-10-16,-44-7 15 0,0 0-15 0,45 9 15 15,-5 1-15-15,-40-10 8 0,0 0-8 0,37 8 8 0,-11-1-8 16,-26-7 33-16,0 0-33 0,24 9 34 0,-10-1-34 16,-14-8 17-16,0 0-17 0,12 9 17 0,-8 1-17 15,-4-10 2-15,0 0-2 0,-7 24 2 0,-7 7-2 0,14-31 12 16,0 0-12-16,-17 36 13 0,-8 3-13 0,25-39 22 15,0 0-22-15,-29 52 23 0,-6 3-23 0,35-55 13 16,0 0-13-16,-47 70 13 0,-9 9-13 0,56-79 41 16,0 0-41-16,-45 68 41 0,6-6-41 0,39-62 12 15,0 0-12-15,-26 39 13 0,14-15-13 0,12-24 7 16,0 0-7-16,-5 21 7 0,6-2-7 0,-1-19-106 0,0 0 106 16,13-7-106-16,4-14 106 0,13-3-1152 0</inkml:trace>
  <inkml:trace contextRef="#ctx0" brushRef="#br1" timeOffset="165516.66">17562 10186 158 0,'0'0'0'0,"0"0"0"15,-21 0 0-15,21 0 47 0,0 0-47 0,-8-3 48 16,1 3-48-16,7 0 47 0,0 0-47 0,-7-4 48 16,3 3-48-16,4 1 38 0,0 0-38 0,-17 1 38 15,-8 6-38-15,25-7 10 0,0 0-10 0,-26 5 10 16,-7 4-10-16,33-9 31 0,0 0-31 0,-33 10 31 16,-4 2-31-16,37-12 26 0,0 0-26 0,-36 7 26 15,1 2-26-15,35-9 38 0,0 0-38 0,-42 7 39 0,0-2-39 16,42-5 33-16,0 0-33 0,-34 3 33 0,4 1-33 15,30-4 44-15,0 0-44 0,-28 1 44 0,5-1-44 16,23 0 46-16,0 0-46 0,-17 4 46 0,8-4-46 0,9 0 47 16,0 0-47-16,0 5 47 0,9 7-47 0,-9-12 31 15,0 0-31-15,14 15 31 0,10 7-31 0,-24-22 24 16,0 0-24-16,30 28 25 0,1 3-25 0,-31-31 9 16,0 0-9-16,37 36 10 0,1 3-10 0,-38-39 1 15,0 0-1-15,39 39 2 0,2 3-2 0,-41-42-1 16,0 0 1-16,32 37 0 0,-3-6 0 0,-29-31-2 15,0 0 2-15,25 33-1 0,-11-6 1 0,-14-27 0 0,0 0 0 16,8 28 1-16,-4-8-1 0,-4-20 1 0,0 0-1 16,-4 24 1-16,-4 0-1 0,8-24 8 0,0 0-8 15,-11 22 9-15,-4-5-9 0,15-17 24 0,0 0-24 0,-20 16 25 16,-1-6-25-16,21-10 12 0,0 0-12 0,-24 5 13 16,-6-5-13-16,30 0 10 0,0 0-10 0,-24-5 11 15,1-10-11-15,23 15 4 0,0 0-4 0,-15-17 5 16,6-4-5-16,9 21-2 0,0 0 2 0,-3-21-1 15,6 1 1-15,-3 20-155 0,0 0 155 0,12-21-154 16,2 3 154-16,14-20-589 0</inkml:trace>
  <inkml:trace contextRef="#ctx0" brushRef="#br1" timeOffset="166011.1">17606 10226 651 0,'0'0'0'0,"-12"19"0"0,-8 10 0 16,20-29 89-16,0 0-89 0,-3 17 89 0,10-4-89 0,-7-13 63 15,0 0-63-15,5 18 64 0,0 4-64 0,-5-22 24 16,0 0-24-16,6 29 25 0,1 9-25 0,-7-38-1 16,0 0 1-16,8 41 0 0,4 8 0 0,-12-49 0 15,0 0 0-15,6 47 0 0,1 4 0 0,-7-51 1 16,0 0-1-16,3 40 2 0,-1-8-2 0,-2-32 10 15,0 0-10-15,0 22 10 0,-2-6-10 0,2-16 39 0,0 0-39 16,-9 7 40-16,-5-9-40 0,14 2 29 0,0 0-29 16,-10-21 29-16,0-9-29 0,10 30 23 0,0 0-23 15,-9-38 24-15,4-10-24 0,5 48 18 0,0 0-18 16,-2-52 18-16,4-7-18 0,-2 59 10 0,0 0-10 0,5-55 10 16,5-5-10-16,-10 60 10 0,0 0-10 0,14-50 10 15,4 6-10-15,-18 44 3 0,0 0-3 0,21-31 4 16,5 5-4-16,-26 26 0 0,0 0 0 0,28-12 1 15,5 10-1-15,-33 2-1 0,0 0 1 0,35 9 0 16,-4 8 0-16,-31-17 0 0,0 0 0 0,26 22 0 16,-5 2 0-16,-21-24 0 0,0 0 0 0,12 26 0 15,-5 0 0-15,-7-26 1 0,0 0-1 0,-9 34 1 16,-8 2-1-16,17-36 9 0,0 0-9 0,-16 31 10 16,-8-6-10-16,24-25 4 0,0 0-4 0,-26 26 4 15,-4-5-4-15,30-21 0 0,0 0 0 0,-24 15 1 16,5-3-1-16,19-12-53 0,0 0 53 0,-20 3-53 0,10-6 53 15,10 3-170-15,0 0 170 0,-5-9-169 0,10-11 169 0,-5-9-557 16</inkml:trace>
  <inkml:trace contextRef="#ctx0" brushRef="#br1" timeOffset="166236.47">18034 10316 707 0,'0'0'0'0,"-1"16"0"0,-6 13 0 0,7-29 140 15,0 0-140-15,-6 34 140 0,-1 6-140 0,7-40 77 16,0 0-77-16,-1 46 77 0,1 5-77 0,0-51 59 0,0 0-59 16,1 52 59-16,6 3-59 0,-7-55 34 0,0 0-34 15,9 44 35-15,3-5-35 0,-12-39 3 0,0 0-3 0,18 31 3 16,3-10-3-16,-21-21 3 0,0 0-3 0,21 8 4 16,-1-9-4-16,-20 1-92 0,0 0 92 0,27-12-91 15,-5-7 91-15,-22 19-117 0,0 0 117 0,21-28-117 16,0-6 117-16,21-27-604 0</inkml:trace>
  <inkml:trace contextRef="#ctx0" brushRef="#br1" timeOffset="166462.5">17923 10286 807 0,'0'0'0'0,"9"3"0"0,5 4 0 16,-14-7 112-16,0 0-112 0,12-5 112 0,3-6-112 15,-15 11 64-15,0 0-64 0,20-8 65 0,4-2-65 16,-24 10 43-16,0 0-43 0,30-7 44 0,3 2-44 0,-33 5 3 16,0 0-3-16,33-4 4 0,3 8-4 0,-36-4 0 15,0 0 0-15,32 0 0 0,-3-4 0 0,-29 4-136 16,0 0 136-16,21 0-135 0,-5 0 135 0,-16 0-159 16,0 0 159-16,10 0-159 0,-1 4 159 0,8-4-399 15</inkml:trace>
  <inkml:trace contextRef="#ctx0" brushRef="#br1" timeOffset="166657.97">17926 10549 975 0,'0'0'0'0,"13"0"0"16,6-1 0-16,-19 1 180 0,0 0-180 0,24 1 180 15,2 3-180-15,-26-4 93 0,0 0-93 0,33 3 94 16,2 1-94-16,-35-4 18 0,0 0-18 0,35 5 18 15,2-2-18-15,-37-3-87 0,0 0 87 0,34 5-86 16,3 2 86-16,-37-7-180 0,0 0 180 0,35 7-179 16,-6 2 179-16,36 8-665 0</inkml:trace>
  <inkml:trace contextRef="#ctx0" brushRef="#br1" timeOffset="166987.1">18614 10543 695 0,'0'0'0'0,"6"-9"0"0,1-5 0 16,-7 14 88-16,0 0-88 0,5-13 89 0,0-3-89 0,-5 16 77 16,0 0-77-16,4-17 77 0,-1 0-77 0,-3 17 48 15,0 0-48-15,0-17 48 0,-5 0-48 0,5 17 6 16,0 0-6-16,-4-16 7 0,-4 1-7 0,8 15 6 16,0 0-6-16,-9-12 6 0,-3 3-6 0,12 9 3 15,0 0-3-15,-16-3 3 0,-1 3-3 0,17 0 1 16,0 0-1-16,-25 12 2 0,-4 8-2 0,29-20 24 15,0 0-24-15,-28 26 25 0,-2 5-25 0,30-31 36 16,0 0-36-16,-21 38 37 0,2 4-37 0,19-42 21 0,0 0-21 16,-7 45 21-16,9 5-21 0,-2-50 42 0,0 0-42 15,12 39 42-15,9-5-42 0,-21-34 23 0,0 0-23 16,26 24 24-16,9-8-24 0,-35-16 5 0,0 0-5 0,37 1 5 16,1-9-5-16,-38 8-61 0,0 0 61 0,42-19-60 15,-4-7 60-15,-38 26-144 0,0 0 144 0,40-29-143 16,0-3 143-16,40-32-694 0</inkml:trace>
  <inkml:trace contextRef="#ctx0" brushRef="#br1" timeOffset="167857.84">18954 10388 785 0,'0'0'0'0,"-9"14"0"16,-8 10 0-16,17-24 92 0,0 0-92 0,-12 9 93 16,-4-13-93-16,16 4 65 0,0 0-65 0,-14 4 65 15,-3-1-65-15,17-3 47 0,0 0-47 0,-26 12 47 16,-6 5-47-16,32-17 16 0,0 0-16 0,-28 19 17 15,2 2-17-15,26-21 36 0,0 0-36 0,-21 30 36 0,6 6-36 16,15-36 12-16,0 0-12 0,-12 42 12 0,8 6-12 16,4-48 12-16,0 0-12 0,9 42 13 0,10 1-13 15,-19-43 9-15,0 0-9 0,26 33 10 0,16-13-10 0,-42-20 3 16,0 0-3-16,40 9 4 0,9-11-4 0,-49 2 6 16,0 0-6-16,47-15 6 0,0-18-6 0,-47 33-2 15,0 0 2-15,42-38-1 0,-4-9 1 0,-38 47-37 16,0 0 37-16,43-59-36 0,3-9 36 0,-46 68-36 15,0 0 36-15,35-62-36 0,-6 0 36 0,-29 62-16 16,0 0 16-16,18-44-15 0,-6 10 15 0,-12 34-14 16,0 0 14-16,12-26-13 0,-7 10 13 0,-5 16 0 0,0 0 0 15,4-10 0-15,-4 10 0 0,0 0 39 0,0 0-39 16,-7 22 39-16,-4 14-39 0,11-36 32 0,0 0-32 16,-12 43 32-16,0 9-32 0,12-52 8 0,0 0-8 0,-12 58 9 15,-2 7-9-15,14-65 43 0,0 0-43 0,-16 81 44 16,2 11-44-16,14-92 6 0,0 0-6 0,-9 58 6 15,3-18-6-15,6-40 11 0,0 0-11 0,-4 31 11 16,2-11-11-16,2-20 4 0,0 0-4 0,2 7 5 16,3-16-5-16,-5 9 2 0,0 0-2 0,9-22 3 15,5-14-3-15,-14 36 5 0,0 0-5 0,16-46 5 16,3-11-5-16,-19 57 6 0,0 0-6 0,19-58 6 16,4-4-6-16,-23 62 0 0,0 0 0 0,20-56 1 15,3 1-1-15,-23 55 3 0,0 0-3 0,21-41 3 16,-2 8-3-16,-19 33 18 0,0 0-18 0,18-20 18 15,-4 8-18-15,-14 12 8 0,0 0-8 0,13 7 8 16,1 17-8-16,-14-24 9 0,0 0-9 0,14 29 10 0,-1 10-10 16,-13-39 15-16,0 0-15 0,12 46 16 0,0 9-16 15,-12-55-2-15,0 0 2 0,9 45-1 0,-1-4 1 0,-8-41-17 16,0 0 17-16,6 32-16 0,-1-8 16 0,-5-24-40 16,0 0 40-16,3 19-40 0,-3-5 40 0,0-14-83 15,0 0 83-15,-8 3-82 0,-12-8 82 0,20 5-122 16,0 0 122-16,-22-12-121 0,-4-3 121 0,26 15-101 15,0 0 101-15,-35-22-101 0,-2-2 101 0,37 24-90 16,0 0 90-16,-29-21-90 0,2 1 90 0,27 20-2 16,0 0 2-16,-17-16-1 0,5 4 1 0,12 12 37 0,0 0-37 15,-5-8 38-15,10 1-38 0,-5 7 77 16,0 0-77-16,16-5 77 0,8 1-77 0,-24 4 79 0,0 0-79 16,30-7 79-16,8 0-79 0,-38 7 64 0,0 0-64 15,40-12 65-15,-2-1-65 0,-38 13 49 0,0 0-49 0,39-16 50 16,-1-3-50-16,-38 19 22 0,0 0-22 0,31-12 22 15,1 0-22-15,-32 12 12 0,0 0-12 0,26 0 12 16,-2 6-12-16,-24-6 17 0,0 0-17 0,23 18 17 16,-8 13-17-16,-15-31 22 0,0 0-22 0,14 40 23 15,-5 8-23-15,-9-48 3 0,0 0-3 0,9 54 4 16,-4 10-4-16,-5-64 13 0,0 0-13 0,7 51 14 16,-2-4-14-16,-5-47-1 0,0 0 1 0,7 34-1 15,2-10 1-15,-9-24-208 0,0 0 208 0,10 0-208 16,6-19 208-16,12 0-694 0</inkml:trace>
  <inkml:trace contextRef="#ctx0" brushRef="#br1" timeOffset="167978.53">19738 10143 819 0,'0'0'0'0,"0"24"0"0,2 16 0 0,-2-40 129 16,0 0-129-16,0 5 130 0,-2-19-130 0,2 14 58 16,0 0-58-16,7-3 58 0,4-4-58 0,-11 7-192 15,0 0 192-15,13-5-191 0,7 0 191 0,14-6-501 16</inkml:trace>
  <inkml:trace contextRef="#ctx0" brushRef="#br1" timeOffset="168818.81">21034 10577 807 0,'0'0'0'0,"-3"0"0"16,-4-2 0-16,7 2 128 0,0 0-128 0,-9-7 129 0,0-8-129 16,9 15 79-16,0 0-79 0,-10-19 80 0,-1 2-80 15,11 17 48-15,0 0-48 0,-13-22 48 0,-3 1-48 16,16 21 6-16,0 0-6 0,-19-17 6 0,-4 0-6 16,23 17 1-16,0 0-1 0,-21-12 2 0,-3 3-2 0,24 9 9 15,0 0-9-15,-28 0 9 0,-2 5-9 0,30-5 32 16,0 0-32-16,-24 6 32 0,5 0-32 0,19-6 9 15,0 0-9-15,-16 11 10 0,6-1-10 0,10-10 20 16,0 0-20-16,0 21 20 0,7-1-20 0,-7-20 15 16,0 0-15-16,17 27 15 0,4 4-15 0,-21-31 4 15,0 0-4-15,30 29 5 0,8 6-5 0,-38-35 0 0,0 0 0 16,38 32 1-16,4 3-1 0,-42-35-2 0,0 0 2 16,38 34-1-16,1-2 1 0,-39-32-7 0,0 0 7 15,26 29-7-15,-5-3 7 0,-21-26 0 0,0 0 0 0,8 24 0 16,-4 0 0-16,-4-24 0 0,0 0 0 15,-11 28 0-15,-10-5 0 0,21-23 5 0,0 0-5 0,-26 21 5 16,-8-2-5-16,34-19 39 0,0 0-39 0,-34 12 40 16,1-5-40-16,33-7 5 0,0 0-5 0,-28 1 5 15,4-1-5-15,24 0 12 0,0 0-12 0,-19-5 12 16,7-3-12-16,12 8 0 0,0 0 0 0,-4-11 0 16,4-2 0-16,0 13 1 0,0 0-1 0,12-17 1 15,9-4-1-15,-21 21 0 0,0 0 0 0,28-24 0 16,9-5 0-16,-37 29-42 0,0 0 42 0,40-31-42 15,5-5 42-15,-45 36-54 0,0 0 54 0,45-38-53 16,2-3 53-16,-47 41-38 0,0 0 38 0,42-34-38 16,-3-2 38-16,-39 36-6 0,0 0 6 0,29-24-6 0,-6 9 6 15,-23 15 28-15,0 0-28 0,16-7 28 0,-3 7-28 16,-13 0 49-16,0 0-49 0,9 19 50 0,-7 13-50 16,-2-32 65-16,0 0-65 0,3 40 65 0,-1 6-65 0,-2-46 30 15,0 0-30-15,2 48 30 0,1 3-30 0,-3-51 28 16,0 0-28-16,9 48 28 0,0-2-28 0,-9-46 1 15,0 0-1-15,10 36 1 0,1-6-1 0,-11-30 4 16,0 0-4-16,12 20 5 0,2-13-5 0,-14-7-2 16,0 0 2-16,14-3-2 0,0-15 2 0,-14 18-76 15,0 0 76-15,10-25-76 0,2-10 76 0,-12 35-140 16,0 0 140-16,6-41-140 0,1-8 140 0,6-42-895 16</inkml:trace>
  <inkml:trace contextRef="#ctx0" brushRef="#br1" timeOffset="169048.1">21097 10411 718 0,'0'0'0'0,"5"0"0"15,6 1 0-15,-11-1 96 0,0 0-96 0,7-8 97 16,0-9-97-16,-7 17 90 0,0 0-90 0,14-16 91 16,5-6-91-16,-19 22 85 0,0 0-85 0,26-17 86 15,5-2-86-15,-31 19 35 0,0 0-35 0,37-15 36 16,5-1-36-16,-42 16 18 0,0 0-18 0,45-14 19 15,4 3-19-15,-49 11 6 0,0 0-6 0,47-7 7 16,0-2-7-16,-47 9-68 0,0 0 68 0,38-2-67 16,-3 4 67-16,-35-2-179 0,0 0 179 0,24 5-178 15,-6 2 178-15,24 5-565 0</inkml:trace>
  <inkml:trace contextRef="#ctx0" brushRef="#br1" timeOffset="169255.54">21132 10698 1065 0,'0'0'0'0,"10"-3"0"0,6-2 0 15,-16 5 161-15,0 0-161 0,17-2 162 0,6 2-162 0,-23 0 116 16,0 0-116-16,31-1 116 0,8-8-116 0,-39 9 45 0,0 0-45 16,45-7 45-16,11-1-45 0,-56 8 0 0,0 0 0 15,52-12 0-15,6 1 0 0,-58 11-93 0,0 0 93 16,50-12-93-16,-5-1 93 0,-45 13-246 0,0 0 246 0,40-16-245 15,-5-3 245-15,40-15-654 0</inkml:trace>
  <inkml:trace contextRef="#ctx0" brushRef="#br1" timeOffset="169779.42">21827 10344 931 0,'0'0'0'0,"-9"12"0"16,-1 12 0-16,10-24 141 0,0 0-141 0,-7 12 142 15,3-7-142-15,4-5 127 0,0 0-127 0,-3 7 128 16,3 0-128-16,0-7 55 0,0 0-55 0,0 19 55 16,3 8-55-16,-3-27 18 0,0 0-18 0,2 34 18 15,2 6-18-15,-4-40 5 0,0 0-5 0,3 44 6 0,2 4-6 16,-5-48 0-16,0 0 0 0,4 45 0 0,-1-4 0 16,-3-41-30-16,0 0 30 0,0 32-30 0,0-6 30 0,0-26-30 15,0 0 30-15,0 19-30 0,-3-7 30 16,3-12-44-16,0 0 44 0,-5 0-44 0,-1-10 44 0,6 10-41 15,0 0 41-15,-5-18-40 0,0-7 40 0,5 25-35 16,0 0 35-16,-5-24-34 0,-1-2 34 0,6 26-34 16,0 0 34-16,-1-19-34 0,2 6 34 0,-1 13-1 15,0 0 1-15,7-16 0 0,4 6 0 0,-11 10 3 16,0 0-3-16,17-2 3 0,8 2-3 0,-25 0 31 16,0 0-31-16,31-3 31 0,6-1-31 0,-37 4 29 0,0 0-29 15,43-7 29-15,1-5-29 0,-44 12 23 0,0 0-23 16,45-20 24-16,2-8-24 0,-47 28 35 0,0 0-35 15,42-32 35-15,-2-6-35 0,-40 38 2 0,0 0-2 16,33-34 2-16,-7 0-2 0,-26 34 24 0,0 0-24 0,21-31 25 16,-7 7-25-16,-14 24 12 0,0 0-12 0,10-21 13 15,-4 9-13-15,-6 12 34 0,0 0-34 0,-2 12 35 16,-5 17-35-16,7-29 11 0,0 0-11 0,-7 38 11 16,-2 12-11-16,9-50 36 0,0 0-36 0,-10 56 37 15,-1 11-37-15,11-67 5 0,0 0-5 0,-14 77 6 16,0 12-6-16,14-89 0 0,0 0 0 0,-8 52 0 15,4-18 0-15,4-34-65 0,0 0 65 0,-7 26-65 16,6-11 65-16,1-15-178 0,0 0 178 0,-9 4-178 16,0-16 178-16,-7 3-803 0</inkml:trace>
  <inkml:trace contextRef="#ctx0" brushRef="#br1" timeOffset="170275.09">22285 10501 1121 0,'0'0'0'0,"5"18"0"0,2 16 0 0,-7-34 139 15,0 0-139-15,7 39 140 0,4 9-140 0,-11-48 75 16,0 0-75-16,8 53 75 0,6 7-75 0,-14-60 62 16,0 0-62-16,13 48 63 0,-1-1-63 0,-12-47-1 15,0 0 1-15,5 36-1 0,0-9 1 0,-5-27 5 0,0 0-5 16,4 19 5-16,-4-7-5 0,0-12 24 0,0 0-24 15,-7 3 25-15,-5-10-25 0,12 7 6 0,0 0-6 16,-11-22 7-16,1-10-7 0,10 32 18 0,0 0-18 0,-7-43 18 16,1-9-18-16,6 52 8 0,0 0-8 0,2-51 8 15,7 0-8-15,-9 51 9 0,0 0-9 0,14-52 9 16,5 4-9-16,-19 48 15 0,0 0-15 0,24-43 15 16,6 6-15-16,-30 37 0 0,0 0 0 0,31-29 0 15,6 3 0-15,-37 26-10 0,0 0 10 0,33-17-10 16,2 8 10-16,-35 9 0 0,0 0 0 0,26-2 0 15,-2 8 0-15,-24-6-11 0,0 0 11 0,20 6-10 16,-7 5 10-16,-13-11-9 0,0 0 9 0,9 7-9 16,-4 1 9-16,-5-8 0 0,0 0 0 0,0 9 0 15,-5 6 0-15,5-15-1 0,0 0 1 0,-19 15-1 16,-9 6 1-16,28-21-1 0,0 0 1 0,-33 15 0 0,-5-3 0 16,38-12 5-16,0 0-5 0,-42 7 6 0,-3-3-6 15,45-4 0-15,0 0 0 0,-37 1 0 0,4-1 0 16,33 0 1-16,0 0-1 0,-26-1 1 0,7-3-1 0,19 4-40 15,0 0 40-15,-14-3-39 0,3-4 39 0,11 7-172 16,0 0 172-16,-3-3-172 0,6 1 172 16,-3-7-927-16</inkml:trace>
  <inkml:trace contextRef="#ctx0" brushRef="#br1" timeOffset="170906.01">22600 10746 897 0,'0'0'0'0,"16"4"0"0,10 1 0 0,-26-5 127 0,0 0-127 16,30-2 127-16,5-3-127 0,-35 5 128 0,0 0-128 15,38-15 128-15,4-11-128 0,-42 26 121 0,0 0-121 16,43-32 121-16,3-11-121 0,-46 43 49 0,0 0-49 0,41-52 50 16,-2-6-50-16,-39 58 47 0,0 0-47 0,33-72 48 15,-3-17-48-15,-30 89 0 0,0 0 0 0,10-75 0 16,-15 3 0-16,5 72-4 0,0 0 4 0,-9-47-4 16,-8 20 4-16,17 27-23 0,0 0 23 0,-16-17-22 15,-3 13 22-15,19 4-4 0,0 0 4 0,-26 18-3 16,-4 21 3-16,30-39-8 0,0 0 8 0,-33 67-8 15,-5 25 8-15,38-92-8 0,0 0 8 0,-28 91-8 16,7 8 8-16,21-99-1 0,0 0 1 0,-12 83 0 16,8-4 0-16,4-79 1 0,0 0-1 0,5 63 2 15,9-13-2-15,-14-50 0 0,0 0 0 0,16 32 1 16,3-20-1-16,-19-12 12 0,0 0-12 0,26 7 13 16,7-9-13-16,-33 2 1 0,0 0-1 0,33-5 1 0,6-12-1 15,-39 17 1-15,0 0-1 0,35-22 1 0,3-6-1 16,-38 28 8-16,0 0-8 0,35-36 8 0,-2-3-8 15,-33 39 3-15,0 0-3 0,28-36 3 0,-2 2-3 0,-26 34 0 16,0 0 0-16,16-33 1 0,-2 6-1 0,-14 27 1 16,0 0-1-16,10-19 2 0,-3 3-2 0,-7 16 40 15,0 0-40-15,5-3 40 0,-3 6-40 0,-2-3 35 16,0 0-35-16,5 21 36 0,-5 13-36 0,0-34 33 16,0 0-33-16,5 40 34 0,4 6-34 0,-9-46 24 15,0 0-24-15,12 48 25 0,2-4-25 0,-14-44 1 16,0 0-1-16,16 38 2 0,1-7-2 0,-17-31-30 0,0 0 30 15,19 15-30-15,1-13 30 0,-20-2-76 0,0 0 76 16,19-12-76-16,2-17 76 0,-21 29-82 0,0 0 82 16,15-38-82-16,-1-11 82 0,-14 49-88 0,0 0 88 0,7-53-87 15,-7-7 87-15,0 60-49 0,0 0 49 0,-7-62-49 16,-7-10 49-16,14 72-10 0,0 0 10 0,-17-77-10 16,-6-9 10-16,23 86 0 0,0 0 0 0,-12-53 0 15,5 19 0-15,7 34 30 0,0 0-30 0,-5-26 30 16,5 11-30-16,0 15 7 0,0 0-7 0,-2-11 7 15,2 8-7-15,0 3-11 0,0 0 11 0,5 3-11 16,1 9 11-16,-6-12-197 0,0 0 197 0,12 21-197 16,9 6 197-16,8 23-692 0</inkml:trace>
  <inkml:trace contextRef="#ctx0" brushRef="#br1" timeOffset="171371.2">23672 10529 1143 0,'0'0'0'0,"-5"-9"0"0,-6-1 0 0,11 10 192 16,0 0-192-16,-3-7 193 0,1 0-193 0,2 7 98 15,0 0-98-15,-2-7 99 0,0 4-99 0,2 3 73 16,0 0-73-16,0-7 73 0,-3 2-73 0,3 5 15 16,0 0-15-16,-4-3 15 0,1-1-15 0,3 4-3 15,0 0 3-15,-9 11-2 0,-1 6 2 0,10-17 0 16,0 0 0-16,-16 34 1 0,-1 9-1 0,17-43 2 15,0 0-2-15,-11 51 2 0,3 7-2 0,8-58-1 0,0 0 1 16,-4 53 0-16,6 1 0 0,-2-54 0 0,0 0 0 16,10 44 0-16,9-4 0 0,-19-40 0 0,0 0 0 15,21 27 0-15,4-10 0 0,-25-17 1 0,0 0-1 0,26 7 2 16,3-11-2-16,-29 4 10 0,0 0-10 0,28-15 10 16,4-14-10-16,-32 29 9 0,0 0-9 0,24-34 9 15,2-7-9-15,-26 41 9 0,0 0-9 0,23-40 9 16,-4-3-9-16,-19 43 23 0,0 0-23 0,16-30 24 15,-6 2-24-15,-10 28 6 0,0 0-6 0,9-15 7 16,-2 8-7-16,-7 7 16 0,0 0-16 0,5 15 17 16,0 20-17-16,-5-35 23 0,0 0-23 0,6 39 24 15,0 16-24-15,-6-55 13 0,0 0-13 0,6 51 14 16,2 4-14-16,-8-55 5 0,0 0-5 0,7 44 5 16,2-6-5-16,-9-38-4 0,0 0 4 0,5 28-4 0,1-8 4 15,-6-20-124-15,0 0 124 0,8-5-123 0,1-17 123 16,-9 22-173-16,0 0 173 0,10-36-172 0,-3-19 172 15,11-39-1049-15</inkml:trace>
  <inkml:trace contextRef="#ctx0" brushRef="#br1" timeOffset="171490.87">23843 10171 1300 0,'0'0'0'0,"5"20"0"0,5 15 0 0,-10-35 198 16,0 0-198-16,7 19 198 0,-2-2-198 0,-5-17 90 15,0 0-90-15,4 12 91 0,-1-4-91 0,-3-8-123 16,0 0 123-16,7 22-1248 0,-14-44 1248 0</inkml:trace>
  <inkml:trace contextRef="#ctx0" brushRef="#br1" timeOffset="173307.72">16649 11569 102 0,'0'0'0'0,"4"13"0"0,1 10 0 0,-5-23 75 15,0 0-75-15,0 7 75 0,-5-13-75 0,5 6 79 0,0 0-79 16,-4 0 79-16,1 0-79 0,3 0 63 0,0 0-63 0,3 16 64 16,1 10-64-16,-4-26 56 0,0 0-56 0,9 37 56 15,1 13-56-15,-10-50 25 0,0 0-25 0,16 62 26 16,-1 13-26-16,-15-75 27 0,0 0-27 0,20 92 27 15,0 20-27-15,-20-112 14 0,0 0-14 0,21 84 15 16,-3-7-15-16,-18-77 46 0,0 0-46 0,12 48 46 16,-3-22-46-16,-9-26 38 0,0 0-38 0,12 13 38 15,-3-14-38-15,-9 1 40 0,0 0-40 0,12-18 40 16,-2-11-40-16,-10 29 34 0,0 0-34 0,16-46 35 16,0-12-35-16,-16 58 23 0,0 0-23 0,22-84 24 15,3-22-24-15,-25 106 46 0,0 0-46 0,29-110 47 16,6-8-47-16,-35 118 39 0,0 0-39 0,33-103 40 15,6 4-40-15,-39 99 16 0,0 0-16 0,34-77 17 16,-2 17-17-16,-32 60 13 0,0 0-13 0,24-43 14 0,-6 19-14 16,-18 24-50-16,0 0 50 0,12-12-49 0,-7 12 49 15,-5 0-174-15,0 0 174 0,9 5-174 0,1 5 174 0,8 6-596 16</inkml:trace>
  <inkml:trace contextRef="#ctx0" brushRef="#br1" timeOffset="173758.07">17344 11911 371 0,'0'0'0'0,"0"-3"0"15,2-2 0-15,-2 5 0 0,0 0 0 0,4-4 0 16,4 4 0-16,-8 0 72 0,0 0-72 0,4 4 73 0,-1-4-73 16,-3 0 63-16,0 0-63 0,6 10 64 0,-3 7-64 15,-3-17 78-15,0 0-78 0,5 29 78 0,1 11-78 16,-6-40 63-16,0 0-63 0,8 44 63 0,3 6-63 0,-11-50 48 16,0 0-48-16,14 50 49 0,1-6-49 0,-15-44 8 15,0 0-8-15,16 38 8 0,3-9-8 0,-19-29-41 16,0 0 41-16,14 22-41 0,2-8 41 0,-16-14-178 15,0 0 178-15,10 3-178 0,2-8 178 0,13 0-346 16</inkml:trace>
  <inkml:trace contextRef="#ctx0" brushRef="#br1" timeOffset="174193.91">17630 11920 606 0,'0'0'0'0,"-2"14"0"16,-1 10 0-16,3-24 67 0,0 0-67 0,2 29 68 15,5 8-68-15,-7-37 26 0,0 0-26 0,8 36 26 16,1 7-26-16,-9-43 32 0,0 0-32 0,5 36 32 16,4 0-32-16,-9-36 5 0,0 0-5 0,7 29 5 15,2-6-5-15,-9-23 33 0,0 0-33 0,5 15 34 16,4-8-34-16,-9-7 18 0,0 0-18 0,10-5 18 15,4-11-18-15,-14 16 18 0,0 0-18 0,14-25 19 16,2-8-19-16,-16 33 18 0,0 0-18 0,14-38 18 0,1-1-18 16,-15 39 8-16,0 0-8 0,12-38 9 0,2 2-9 15,-14 36 9-15,0 0-9 0,14-27 10 0,0 6-10 16,-14 21 23-16,0 0-23 0,14-13 24 0,0 1-24 16,-14 12 20-16,0 0-20 0,16 0 20 0,5 5-20 0,-21-5 4 15,0 0-4-15,14 19 5 0,1 3-5 0,-15-22 3 16,0 0-3-16,13 32 4 0,-3 4-4 0,-10-36 12 15,0 0-12-15,9 43 13 0,-2 2-13 0,-7-45 7 16,0 0-7-16,3 39 8 0,2-1-8 0,-5-38 8 16,0 0-8-16,4 29 9 0,1-7-9 0,-5-22-34 15,0 0 34-15,0 17-34 0,0-6 34 0,0-11-154 16,0 0 154-16,-3 0-154 0,-3-11 154 0,-6 1-549 0</inkml:trace>
  <inkml:trace contextRef="#ctx0" brushRef="#br1" timeOffset="174374.42">17625 11399 1009 0,'0'0'0'0,"5"4"0"15,7-3 0-15,-12-1 83 0,0 0-83 0,9 2 83 16,0-2-83-16,-9 0-167 0,0 0 167 0,17 2-167 15,8-2 167-15,16 1-529 0</inkml:trace>
  <inkml:trace contextRef="#ctx0" brushRef="#br1" timeOffset="176070.01">17324 11884 471 0,'0'0'0'0,"5"3"0"15,7 3 0-15,-12-6 76 0,0 0-76 0,2 1 76 16,-1 1-76-16,-1-2 40 0,0 0-40 0,0 0 41 15,0 0-41-15,0 0 42 0,0 0-42 0,0 7 43 16,-1 0-43-16,1-7 41 0,0 0-41 0,1 20 42 16,1 8-42-16,-2-28 15 0,0 0-15 0,7 32 15 15,4 9-15-15,-11-41 14 0,0 0-14 0,12 41 15 16,4 2-15-16,-16-43 17 0,0 0-17 0,13 33 17 0,1-2-17 16,-14-31 22-16,0 0-22 0,14 22 23 0,0-7-23 15,-14-15 32-15,0 0-32 0,12 5 33 0,2-8-33 16,-14 3 19-16,0 0-19 0,16-12 20 0,1-7-20 0,-17 19 11 15,0 0-11-15,11-25 11 0,1-6-11 0,-12 31 11 16,0 0-11-16,9-35 11 0,-2-4-11 0,-7 39 8 16,0 0-8-16,9-36 9 0,-1 0-9 0,-8 36 15 15,0 0-15-15,9-31 15 0,3 7-15 0,-12 24 14 16,0 0-14-16,12-24 15 0,2 4-15 0,-14 20 4 16,0 0-4-16,14-14 4 0,2 5-4 0,-16 9 7 15,0 0-7-15,14-6 8 0,-2 6-8 0,-12 0 3 0,0 0-3 16,12 6 3-16,0 1-3 0,-12-7 2 0,0 0-2 15,13 16 2-15,-5 4-2 0,-8-20 4 0,0 0-4 16,9 28 5-16,0 4-5 0,-9-32 2 0,0 0-2 0,3 33 2 16,-1-1-2-16,-2-32 5 0,0 0-5 0,2 33 5 15,-2-6-5-15,0-27 7 0,0 0-7 0,0 26 7 16,0-5-7-16,0-21 3 0,0 0-3 0,0 18 3 16,-2-2-3-16,2-16 6 0,0 0-6 0,0 13 6 15,0-2-6-15,0-11 13 0,0 0-13 0,3 3 13 16,4-5-13-16,-7 2 3 0,0 0-3 0,7-12 4 15,2-6-4-15,-9 18 3 0,0 0-3 0,11-24 3 16,1-11-3-16,-12 35 1 0,0 0-1 0,14-32 2 16,1-2-2-16,-15 34 4 0,0 0-4 0,18-31 4 15,-1 5-4-15,-17 26 0 0,0 0 0 0,18-26 1 16,-3 9-1-16,-15 17 5 0,0 0-5 0,18-15 6 0,-1 6-6 16,-17 9 3-16,0 0-3 0,14-5 3 0,2 10-3 15,-16-5 2-15,0 0-2 0,12 14 2 0,0 12-2 16,-12-26 17-16,0 0-17 0,14 29 17 0,-3 8-17 0,-11-37 7 15,0 0-7-15,10 40 8 0,-1 1-8 0,-9-41 4 16,0 0-4-16,3 34 5 0,2-3-5 0,-5-31 21 16,0 0-21-16,4 26 21 0,-2-7-21 0,-2-19-11 15,0 0 11-15,3 13-11 0,1-4 11 0,-4-9-185 16,0 0 185-16,8-4-185 0,6-8 185 0,11-6-721 16</inkml:trace>
  <inkml:trace contextRef="#ctx0" brushRef="#br1" timeOffset="176370.06">18245 11870 359 0,'0'0'0'0,"-7"5"0"16,0 6 0-16,7-11 103 0,0 0-103 0,-3 5 103 15,1-2-103-15,2-3 114 0,0 0-114 0,0 0 114 16,-2 4-114-16,2-4 87 0,0 0-87 0,0 8 88 15,-5-1-88-15,5-7 61 0,0 0-61 0,-7 22 61 16,-3 9-61-16,10-31 30 0,0 0-30 0,-11 38 30 16,-1 6-30-16,12-44 9 0,0 0-9 0,-11 45 10 15,3 5-10-15,8-50 18 0,0 0-18 0,-7 42 19 16,3 0-19-16,4-42 13 0,0 0-13 0,-1 34 14 16,1-5-14-16,0-29 4 0,0 0-4 0,-4 22 5 0,4-5-5 15,0-17-74-15,0 0 74 0,4 6-74 0,-3-13 74 16,-1 7-129-16,0 0 129 0,11-17-129 0,6-13 129 15,8-14-535-15</inkml:trace>
  <inkml:trace contextRef="#ctx0" brushRef="#br1" timeOffset="176835.55">18425 11911 975 0,'0'0'0'16,"-4"7"0"-16,-1 5 0 0,5-12 74 0,0 0-74 0,-4 23 74 15,3 9-74-15,1-32 53 0,0 0-53 0,0 33 54 16,0 6-54-16,0-39 8 0,0 0-8 0,0 39 9 16,0 4-9-16,0-43 0 0,0 0 0 0,0 38 1 15,0-4-1-15,0-34 1 0,0 0-1 0,0 29 1 16,-4-3-1-16,4-26 3 0,0 0-3 0,0 19 4 15,0-4-4-15,0-15 7 0,0 0-7 0,5 2 7 16,6-9-7-16,-11 7 15 0,0 0-15 0,12-17 15 16,4-10-15-16,-16 27 3 0,0 0-3 0,15-30 4 15,3-6-4-15,-18 36 12 0,0 0-12 0,19-34 13 16,4-2-13-16,-23 36 1 0,0 0-1 0,21-36 1 16,-1 2-1-16,-20 34 0 0,0 0 0 0,21-29 1 15,-1 5-1-15,-20 24 3 0,0 0-3 0,19-16 3 0,-2 10-3 16,-17 6 1-16,0 0-1 0,14-4 2 0,2 9-2 15,-16-5 1-15,0 0-1 0,10 17 2 0,1 11-2 0,-11-28 4 16,0 0-4-16,8 34 4 0,1 7-4 0,-9-41 6 16,0 0-6-16,4 36 6 0,1 0-6 0,-5-36 0 15,0 0 0-15,3 28 0 0,-1-6 0 0,-2-22-6 16,0 0 6-16,2 17-5 0,-2-5 5 0,0-12-169 16,0 0 169-16,-4 2-168 0,1-9 168 0,-6 3-663 15</inkml:trace>
  <inkml:trace contextRef="#ctx0" brushRef="#br1" timeOffset="177017.06">18334 11493 841 0,'0'0'0'0,"2"7"0"16,1 5 0-16,-3-12 126 0,0 0-126 0,0-3 127 15,0-9-127-15,0 12 75 0,0 0-75 0,4-10 75 16,4-2-75-16,-8 12-59 0,0 0 59 0,14-9-59 15,7-3 59-15,-21 12-195 0,0 0 195 0,25-12-195 16,-3 3 195-16,25-9-444 0</inkml:trace>
  <inkml:trace contextRef="#ctx0" brushRef="#br1" timeOffset="177779.7">19060 12048 785 0,'0'0'0'0,"6"7"0"0,1 7 0 15,-7-14 64-15,0 0-64 0,3 7 65 0,2-4-65 16,-5-3 59-16,0 0-59 0,0 5 59 0,0-1-59 0,0-4 43 16,0 0-43-16,-5 17 43 0,-2 10-43 0,7-27 0 15,0 0 0-15,-3 33 1 0,3 6-1 0,0-39 0 16,0 0 0-16,0 38 0 0,1 1 0 0,-1-39 1 16,0 0-1-16,6 35 2 0,-1-4-2 0,-5-31 1 15,0 0-1-15,5 24 1 0,0-6-1 0,-5-18 3 16,0 0-3-16,7 7 4 0,4-9-4 0,-11 2 6 15,0 0-6-15,10-10 7 0,2-7-7 0,-12 17 14 16,0 0-14-16,14-27 15 0,2-8-15 0,-16 35 22 0,0 0-22 16,17-34 23-16,4-4-23 0,-21 38 14 0,0 0-14 15,21-32 15-15,0 1-15 0,-21 31 27 0,0 0-27 0,21-22 27 16,-2 5-27-16,-19 17 6 0,0 0-6 0,19-7 7 16,-1 9-7-16,-18-2 17 0,0 0-17 0,17 13 17 15,2 13-17-15,-19-26 8 0,0 0-8 0,16 29 9 16,0 7-9-16,-16-36 3 0,0 0-3 0,8 38 4 15,1 3-4-15,-9-41 3 0,0 0-3 0,7 36 3 16,-2-2-3-16,-5-34-139 0,0 0 139 0,9 70-836 16,-18-140 836-16</inkml:trace>
  <inkml:trace contextRef="#ctx0" brushRef="#br1" timeOffset="179252.9">19968 12067 135 0,'0'0'0'0,"0"0"0"16,5-22 0-16,-5 22 1 0,0 0-1 0,4-9 1 15,-2 3-1-15,-2 6 115 0,0 0-115 0,1-14 116 16,1-3-116-16,-2 17 75 0,0 0-75 0,2-26 76 15,-2-5-76-15,0 31 82 0,0 0-82 0,5-32 82 0,0-4-82 16,-5 36 54-16,0 0-54 0,9-35 55 0,3-4-55 16,-12 39 26-16,0 0-26 0,16-34 26 0,3 1-26 15,-19 33 35-15,0 0-35 0,21-27 36 0,3 3-36 0,-24 24 12 16,0 0-12-16,25-16 13 0,1 6-13 16,-26 10 12-16,0 0-12 0,26 0 12 0,-5 10-12 0,-21-10 9 15,0 0-9-15,21 18 10 0,-2 9-10 0,-19-27 15 16,0 0-15-16,19 31 15 0,-2 5-15 0,-17-36 14 15,0 0-14-15,16 34 15 0,-2-1-15 0,-14-33 15 16,0 0-15-16,16 27 16 0,-1-3-16 0,-15-24 40 16,0 0-40-16,18 17 40 0,1-7-40 0,-19-10 30 15,0 0-30-15,21 0 30 0,2-10-30 0,-23 10 38 0,0 0-38 16,24-14 39-16,-1-6-39 0,-23 20 15 0,0 0-15 16,24-21 16-16,2-3-16 0,-26 24 21 0,0 0-21 15,25-19 21-15,-8 1-21 0,-17 18 0 0,0 0 0 0,16-12 0 16,-6 3 0-16,-10 9-146 0,0 0 146 0,7-3-145 15,-2 4 145-15,7-2-708 0</inkml:trace>
  <inkml:trace contextRef="#ctx0" brushRef="#br1" timeOffset="179674.08">20017 12055 908 0,'0'0'0'0,"7"-5"0"0,5-5 0 0,-12 10 83 15,0 0-83-15,9-2 84 0,-6 6-84 0,-3-4 91 16,0 0-91-16,5 6 92 0,2 3-92 0,-7-9 36 16,0 0-36-16,18 10 36 0,8 1-36 0,-26-11 3 15,0 0-3-15,30 10 3 0,8-2-3 0,-38-8 23 0,0 0-23 16,38 11 24-16,1-3-24 0,-39-8 2 0,0 0-2 16,38 9 2-16,-2-2-2 0,-36-7 0 0,0 0 0 0,35 5 1 15,-3-2-1-15,-32-3 6 0,0 0-6 0,26 4 6 16,-5-1-6-16,-21-3 3 0,0 0-3 0,19 2 3 15,-2 0-3-15,-17-2 5 0,0 0-5 0,14-2 6 16,-2-2-6-16,-12 4-17 0,0 0 17 0,7-1-17 16,-1-6 17-16,-6 7-148 0,0 0 148 0,3-4-147 15,-3 3 147-15,4-8-720 0</inkml:trace>
  <inkml:trace contextRef="#ctx0" brushRef="#br1" timeOffset="180003.21">20036 12261 931 0,'0'0'0'0,"9"0"0"0,5 0 0 0,-14 0 85 16,0 0-85-16,17 0 86 0,4 2-86 0,-21-2 54 16,0 0-54-16,28 1 54 0,3 1-54 0,-31-2 51 15,0 0-51-15,37 0 51 0,5 0-51 0,-42 0 31 16,0 0-31-16,41-2 31 0,3 1-31 0,-44 1 31 0,0 0-31 16,44-2 31-16,-1-5-31 0,-43 7 8 0,0 0-8 15,49-5 9-15,1-2-9 0,-50 7-137 0,0 0 137 16,47-3-136-16,0 1 136 0,-47 2-114 0,0 0 114 0,91-9-677 15,-182 18 677-15</inkml:trace>
  <inkml:trace contextRef="#ctx0" brushRef="#br1" timeOffset="182826.18">22106 12343 225 0,'0'0'0'0,"0"-3"0"0,0-8 0 0,0 11 105 0,0 0-105 16,0-5 105-16,1 2-105 0,-1 3 80 0,0 0-80 16,4-5 80-16,-1-2-80 0,-3 7 68 0,0 0-68 15,6-9 68-15,2-3-68 0,-8 12 50 0,0 0-50 0,9-17 50 16,5-3-50-16,-14 20 32 0,0 0-32 0,12-18 32 16,2-2-32-16,-14 20 23 0,0 0-23 0,12-14 24 15,0 2-24-15,-12 12 34 0,0 0-34 0,9-5 35 16,0 5-35-16,-9 0 36 0,0 0-36 0,7 9 36 15,-2 4-36-15,-5-13 23 0,0 0-23 0,4 17 24 16,-3 1-24-16,-1-18 18 0,0 0-18 0,-1 18 19 16,-3 1-19-16,4-19 35 0,0 0-35 0,-3 16 35 15,-3-4-35-15,6-12 5 0,0 0-5 0,-10 7 5 16,-4-2-5-16,14-5-149 0,0 0 149 0,-14-12-149 16,-2-7 149-16,-13-10-615 0</inkml:trace>
  <inkml:trace contextRef="#ctx0" brushRef="#br1" timeOffset="189341.71">16557 12878 651 0,'0'0'0'0,"0"0"0"15,5 1 0-15,-5-1 61 0,0 0-61 0,4-3 61 16,3-6-61-16,-7 9 41 0,0 0-41 0,3-5 41 15,2-2-41-15,-5 7 13 0,0 0-13 0,6-3 13 0,-3 1-13 16,-3 2 27-16,0 0-27 0,4 2 27 0,-3 1-27 16,-1-3 28-16,0 0-28 0,4 16 28 0,-1 11-28 15,-3-27 38-15,0 0-38 0,0 33 38 0,2 10-38 0,-2-43 38 16,0 0-38-16,4 49 39 0,1 6-39 0,-5-55 25 16,0 0-25-16,7 63 26 0,-2 9-26 0,-5-72 27 15,0 0-27-15,9 89 27 0,-1 16-27 0,-8-105 22 16,0 0-22-16,7 86 23 0,2-8-23 0,-9-78 25 15,0 0-25-15,2 47 26 0,1-20-26 0,-3-27 22 16,0 0-22-16,7 22 23 0,-3-8-23 0,-4-14 40 16,0 0-40-16,7 5 40 0,0-7-40 0,-7 2 22 0,0 0-22 15,8-10 22-15,5-9-22 0,-13 19 18 0,0 0-18 16,8-25 19-16,1-6-19 0,-9 31 27 0,0 0-27 0,9-40 27 16,-1-2-27-16,-8 42 12 0,0 0-12 0,13-47 13 15,-1-4-13-15,-12 51 1 0,0 0-1 0,17-51 2 16,-1-4-2-16,-16 55 11 0,0 0-11 0,23-53 11 15,-3 1-11-15,-20 52 3 0,0 0-3 0,27-49 3 16,6 1-3-16,-33 48 6 0,0 0-6 0,29-42 6 16,6 5-6-16,-35 37 7 0,0 0-7 0,33-34 8 15,-3 4-8-15,-30 30 0 0,0 0 0 0,26-24 1 16,-5 4-1-16,-21 20-41 0,0 0 41 0,17-12-40 16,-4 7 40-16,-13 5-184 0,0 0 184 0,8 3-184 15,-6 2 184-15,8 4-824 0</inkml:trace>
  <inkml:trace contextRef="#ctx0" brushRef="#br1" timeOffset="208348.81">21569 11541 359 0,'0'0'0'16,"0"0"0"-16,0 0 0 0,0 0 58 0,0 0-58 0,0 0 58 15,9-20-58-15,-9 20 82 0,0 0-82 0,7-12 82 16,1 0-82-16,-8 12 60 0,0 0-60 0,9-9 60 16,-2 2-60-16,-7 7 56 0,0 0-56 0,7-5 56 15,0 0-56-15,-7 5 68 0,0 0-68 0,9 5 68 16,-2 7-68-16,-7-12 63 0,0 0-63 0,10 24 64 16,2 12-64-16,-12-36 47 0,0 0-47 0,13 45 48 15,-1 8-48-15,-12-53 33 0,0 0-33 0,14 56 33 16,3 4-33-16,-17-60 33 0,0 0-33 0,18 65 33 15,-1 6-33-15,-17-71 13 0,0 0-13 0,23 78 13 16,1 6-13-16,-24-84 12 0,0 0-12 0,23 71 13 16,-2-11-13-16,-21-60 16 0,0 0-16 0,15 39 17 0,-1-15-17 15,-14-24 14-15,0 0-14 0,14 17 15 0,2-10-15 0,-16-7 15 16,0 0-15-16,17 0 16 0,1-9-16 0,-18 9 40 16,0 0-40-16,19-17 40 0,3-8-40 0,-22 25 30 15,0 0-30-15,23-33 30 0,0-6-30 0,-23 39 14 16,0 0-14-16,24-47 15 0,4-6-15 0,-28 53 31 15,0 0-31-15,24-58 31 0,1-7-31 0,-25 65 41 16,0 0-41-16,33-77 41 0,5-11-41 0,-38 88 3 16,0 0-3-16,35-73 4 0,2 6-4 0,-37 67 18 15,0 0-18-15,28-46 18 0,-8 18-18 0,-20 28 3 16,0 0-3-16,18-20 4 0,-4 3-4 0,-14 17-11 0,0 0 11 16,10-11-11-16,-1 6 11 0,-9 5-153 0,0 0 153 15,5-3-153-15,-3 3 153 0,7-4-1057 0</inkml:trace>
  <inkml:trace contextRef="#ctx0" brushRef="#br1" timeOffset="208738.81">22421 11899 1009 0,'0'0'0'0,"-3"-3"0"0,1-2 0 0,2 5 43 15,0 0-43-15,0 0 44 0,-4-5-44 0,4 5 88 16,0 0-88-16,0 0 88 0,0 7-88 0,0-7 49 15,0 0-49-15,0 18 50 0,2 13-50 0,-2-31 7 16,0 0-7-16,4 38 8 0,-1 12-8 0,-3-50 37 16,0 0-37-16,5 53 38 0,0 7-38 0,-5-60 11 15,0 0-11-15,6 54 11 0,-1 3-11 0,-5-57 6 16,0 0-6-16,5 43 6 0,-1-9-6 0,-4-34 0 16,0 0 0-16,3 24 0 0,2-12 0 0,-5-12-97 0,0 0 97 15,-3-5-96-15,-1-10 96 0,4 15-185 0,0 0 185 16,-7-24-184-16,-3-11 184 0,-7-26-594 0</inkml:trace>
  <inkml:trace contextRef="#ctx0" brushRef="#br1" timeOffset="209039">22268 11925 595 0,'0'0'0'0,"5"5"0"16,7 7 0-16,-12-12 105 0,0 0-105 0,9-3 106 16,3-4-106-16,-12 7 92 0,0 0-92 0,23-7 93 15,10 0-93-15,-33 7 91 0,0 0-91 0,33-7 91 16,9 4-91-16,-42 3 39 0,0 0-39 0,40 0 39 15,3 3-39-15,-43-3 12 0,0 0-12 0,39 7 13 16,-3 2-13-16,-36-9 22 0,0 0-22 0,30 15 22 16,-9 1-22-16,-21-16 2 0,0 0-2 0,15 18 3 0,-4 6-3 15,-11-24 2-15,0 0-2 0,3 24 2 0,-6 2-2 16,3-26 27-16,0 0-27 0,-11 31 27 0,-8 5-27 16,19-36 10-16,0 0-10 0,-21 33 11 0,-3-1-11 0,24-32 47 15,0 0-47-15,-24 24 48 0,-1-2-48 0,25-22 8 16,0 0-8-16,-21 21 8 0,0-9-8 0,21-12 31 15,0 0-31-15,-15 12 31 0,1-5-31 0,14-7-3 16,0 0 3-16,-11 5-3 0,4-2 3 0,7-3-170 16,0 0 170-16,-5-5-169 0,5-5 169 0,-3-6-822 15</inkml:trace>
  <inkml:trace contextRef="#ctx0" brushRef="#br1" timeOffset="210255.22">22991 12026 1166 0,'0'0'0'0,"-6"-5"0"16,-1-2 0-16,7 7 88 0,0 0-88 0,-1-10 89 15,-3-2-89-15,4 12 66 0,0 0-66 0,-3-10 66 16,-1-1-66-16,4 11 15 0,0 0-15 0,-10-10 16 15,-9 2-16-15,19 8-1 0,0 0 1 0,-20-6 0 16,-4 5 0-16,24 1 0 0,0 0 0 0,-28 1 0 16,-3 10 0-16,31-11 7 0,0 0-7 0,-26 6 7 0,1 6-7 15,25-12 10-15,0 0-10 0,-21 14 10 16,6 2-10-16,15-16 9 0,0 0-9 0,-11 20 10 0,6 2-10 16,5-22 8-16,0 0-8 0,2 23 9 0,8 1-9 0,-10-24-1 15,0 0 1-15,18 20-1 0,6-1 1 0,-24-19-2 16,0 0 2-16,26 21-1 0,6-6 1 0,-32-15-6 15,0 0 6-15,27 15-5 0,1-1 5 0,-28-14-1 16,0 0 1-16,19 12-1 0,-3-2 1 0,-16-10 1 16,0 0-1-16,9 9 2 0,-4 0-2 0,-5-9 2 15,0 0-2-15,-3 15 3 0,-10 4-3 0,13-19 6 16,0 0-6-16,-14 17 6 0,-1 0-6 0,15-17 7 16,0 0-7-16,-18 16 8 0,-3-3-8 0,21-13 0 0,0 0 0 15,-19 12 0-15,0-1 0 0,19-11 0 0,0 0 0 16,-14 8 1-16,2-1-1 0,12-7 2 0,0 0-2 15,-9 5 2-15,4-5-2 0,5 0-1 0,0 0 1 0,5-12 0 16,6-7 0-16,-11 19-8 0,0 0 8 0,19-24-7 16,2-8 7-16,-21 32-26 0,0 0 26 0,26-35-25 15,5-4 25-15,-31 39-3 0,0 0 3 0,32-36-2 16,3-3 2-16,-35 39-7 0,0 0 7 0,29-36-7 16,1 5 7-16,-30 31-4 0,0 0 4 0,26-28-3 15,-2 6 3-15,-24 22 0 0,0 0 0 0,18-14 1 16,-6 11-1-16,-12 3 14 0,0 0-14 0,9 5 15 15,-4 12-15-15,-5-17 10 0,0 0-10 0,3 23 10 16,-3 6-10-16,0-29 10 0,0 0-10 0,-5 36 10 16,2 5-10-16,3-41 3 0,0 0-3 0,-7 39 4 15,0-1-4-15,7-38 2 0,0 0-2 0,-6 31 3 0,1-4-3 16,5-27 5-16,0 0-5 0,-5 22 5 0,2-4-5 16,3-18 2-16,0 0-2 0,-6 12 2 0,1-4-2 15,5-8 0-15,0 0 0 0,-5-5 0 0,-2-10 0 0,7 15-1 16,0 0 1-16,0-26 0 0,3-10 0 0,-3 36-1 15,0 0 1-15,9-36-1 0,5-10 1 0,-14 46-2 16,0 0 2-16,16-43-1 0,3 0 1 0,-19 43-1 16,0 0 1-16,19-34-1 0,0 3 1 0,-19 31-1 15,0 0 1-15,25-21 0 0,-3 11 0 0,-22 10-1 16,0 0 1-16,26 0 0 0,2 9 0 0,-28-9 5 16,0 0-5-16,25 20 6 0,-1 13-6 0,-24-33 4 15,0 0-4-15,21 36 4 0,-2 7-4 0,-19-43 3 0,0 0-3 16,12 39 3-16,-3 0-3 0,-9-39 12 0,0 0-12 15,5 33 12-15,-5-9-12 0,0-24 0 0,0 0 0 16,-2 20 0-16,-3-4 0 0,5-16-47 0,0 0 47 0,-17 10-47 16,-8-6 47-16,25-4-106 0,0 0 106 0,-26-4-105 15,-2-6 105-15,28 10-185 0,0 0 185 0,-29-14-184 16,-1-5 184-16,30 19-84 0,0 0 84 0,-29-20-84 16,4-3 84-16,25 23 6 0,0 0-6 0,-19-15 6 15,5 1-6-15,14 14 70 0,0 0-70 0,-9-7 70 16,4 1-70-16,5 6 81 0,0 0-81 0,5-4 81 15,11 2-81-15,-16 2 48 0,0 0-48 0,23-3 49 16,6-7-49-16,-29 10 52 0,0 0-52 0,33-14 52 16,9-5-52-16,-42 19 54 0,0 0-54 0,40-25 54 15,9-6-54-15,-49 31 21 0,0 0-21 0,40-36 21 16,0-4-21-16,-40 40 32 0,0 0-32 0,33-37 33 0,-5 1-33 16,-28 36 11-16,0 0-11 0,25-31 11 0,-5 7-11 15,-20 24 29-15,0 0-29 0,14-21 29 0,-3 9-29 0,-11 12 18 16,0 0-18-16,7 0 19 0,-4 11-19 0,-3-11 18 15,0 0-18-15,0 24 18 0,-1 13-18 0,1-37 17 16,0 0-17-16,-2 45 17 0,-2 8-17 0,4-53 25 16,0 0-25-16,-5 55 26 0,0 5-26 0,5-60 2 15,0 0-2-15,-9 44 3 0,4-6-3 0,5-38 3 16,0 0-3-16,-9 32 3 0,-1-8-3 0,10-24 5 16,0 0-5-16,-11 19 6 0,3-12-6 0,8-7-47 15,0 0 47-15,-11-5-47 0,2-12 47 0,9 17-157 16,0 0 157-16,-12-24-156 0,0-10 156 0,12 34-168 0,0 0 168 15,-17-42-168-15,-6-7 168 0,-15-42-681 0</inkml:trace>
  <inkml:trace contextRef="#ctx0" brushRef="#br1" timeOffset="210420.78">23226 11809 751 0,'0'0'0'0,"9"6"0"16,4 5 0-16,-13-11 145 0,0 0-145 0,13 1 145 16,-1-2-145-16,-12 1 136 0,0 0-136 0,24 1 137 15,9 1-137-15,-33-2 100 0,0 0-100 0,37 4 101 16,7-1-101-16,-44-3 65 0,0 0-65 0,45 3 66 15,2 1-66-15,-47-4 13 0,0 0-13 0,49 2 13 16,-1-2-13-16,-48 0-25 0,0 0 25 0,47-4-24 16,-1-3 24-16,-46 7-134 0,0 0 134 0,29-8-133 15,-11-3 133-15,29-7-924 0</inkml:trace>
  <inkml:trace contextRef="#ctx0" brushRef="#br1" timeOffset="211050.09">24111 12042 998 0,'0'0'0'0,"0"-6"0"15,0-6 0-15,0 12 132 0,0 0-132 0,3-10 132 16,3 0-132-16,-6 10 100 0,0 0-100 0,8-19 101 0,3-5-101 16,-11 24 77-16,0 0-77 0,14-31 78 0,7-8-78 15,-21 39 11-15,0 0-11 0,20-45 11 0,8-1-11 16,-28 46 23-16,0 0-23 0,28-43 24 0,2 4-24 0,-30 39 0 15,0 0 0-15,26-38 0 0,0 9 0 0,-26 29-6 16,0 0 6-16,21-22-5 0,-4 10 5 0,-17 12 1 16,0 0-1-16,16 7 1 0,-2 15-1 0,-14-22 1 15,0 0-1-15,16 32 1 0,-2 10-1 0,-14-42 1 16,0 0-1-16,15 41 2 0,-4 1-2 0,-11-42 16 16,0 0-16-16,15 40 17 0,5-4-17 0,-20-36 7 15,0 0-7-15,22 27 8 0,-1-13-8 0,-21-14 4 16,0 0-4-16,26 5 5 0,2-10-5 0,-28 5 7 0,0 0-7 15,28-12 7-15,2-10-7 0,-30 22 3 0,0 0-3 16,28-26 3-16,-1-7-3 0,-27 33-38 0,0 0 38 16,21-27-37-16,-5-4 37 0,-16 31-194 0,0 0 194 15,10-20-194-15,-4 4 194 0,9-23-865 0</inkml:trace>
  <inkml:trace contextRef="#ctx0" brushRef="#br1" timeOffset="211367.01">23999 12309 1300 0,'0'0'0'0,"9"-4"0"0,5-1 0 15,-14 5 136-15,0 0-136 0,19-8 137 0,7-3-137 16,-26 11 99-16,0 0-99 0,33-10 100 0,11-4-100 0,-44 14 69 16,0 0-69-16,42-12 70 0,7 0-70 0,-49 12 1 15,0 0-1-15,45-12 2 0,0 4-2 0,-45 8 0 16,0 0 0-16,40-4 1 0,-5-1-1 0,-35 5-11 16,0 0 11-16,28-1-11 0,-7 1 11 0,-21 0-92 15,0 0 92-15,15 1-92 0,-4 1 92 0,-11-2-194 16,0 0 194-16,7 3-194 0,-4-3 194 0,8 0-883 15</inkml:trace>
  <inkml:trace contextRef="#ctx0" brushRef="#br1" timeOffset="211561.05">24008 12508 1132 0,'0'0'0'0,"16"-12"0"16,13-11 0-16,-29 23 157 0,0 0-157 0,13 4 158 15,-8 13-158-15,-5-17 107 0,0 0-107 0,26 10 108 16,10 0-108-16,-36-10 76 0,0 0-76 0,49 4 77 16,14-6-77-16,-63 2-3 0,0 0 3 0,71-10-3 15,13-7 3-15,-84 17-157 0,0 0 157 0,91-28-157 16,6-11 157-16,91-31-1022 0</inkml:trace>
  <inkml:trace contextRef="#ctx0" brushRef="#br1" timeOffset="212657.1">25672 11706 651 0,'0'0'0'0,"0"0"0"0,0 0 0 15,0 0 50-15,0 0-50 0,0 0 50 16,0 0-50-16,0 0 22 0,0 0-22 0,0 0 23 0,-23-9-23 16,23 9 22-16,0 0-22 0,-14-1 22 0,-1-1-22 15,15 2 20-15,0 0-20 0,-23 14 20 0,-7 11-20 0,30-25 55 16,0 0-55-16,-24 34 56 0,1 13-56 0,23-47 35 16,0 0-35-16,-17 55 36 0,3 6-36 0,14-61 46 15,0 0-46-15,-9 64 47 0,7 6-47 0,2-70 18 16,0 0-18-16,7 55 19 0,7-7-19 0,-14-48 43 15,0 0-43-15,23 30 43 0,7-14-43 0,-30-16 54 16,0 0-54-16,33-4 55 0,5-16-55 0,-38 20 54 16,0 0-54-16,38-38 54 0,2-15-54 0,-40 53 50 0,0 0-50 15,39-68 50-15,3-16-50 0,-42 84 15 0,0 0-15 16,27-79 15-16,-6-2-15 0,-21 81 7 0,0 0-7 0,7-78 8 16,-15-1-8-16,8 79 9 0,0 0-9 0,-13-57 9 15,-4 18-9-15,17 39 3 0,0 0-3 0,-16-22 3 16,2 22-3-16,14 0 5 0,0 0-5 0,-22 15 5 15,-8 19-5-15,30-34-11 0,0 0 11 0,-26 34-10 16,-2 11 10-16,28-45-153 0,0 0 153 0,-23 43-153 16,3 5 153-16,-24 46-912 0</inkml:trace>
  <inkml:trace contextRef="#ctx0" brushRef="#br1" timeOffset="213124.65">26003 12288 819 0,'0'0'0'0,"0"0"0"0,0-7 0 0,0 7 107 0,0 0-107 15,0-3 107-15,0 1-107 0,0 2 81 0,0 0-81 16,0-7 81-16,3-1-81 0,-3 8 35 0,0 0-35 16,9-12 36-16,5-10-36 0,-14 22 15 0,0 0-15 0,19-23 15 15,7-4-15-15,-26 27 34 0,0 0-34 0,28-21 35 16,2 3-35-16,-30 18 10 0,0 0-10 0,28-12 11 15,-1 5-11-15,-27 7 6 0,0 0-6 0,25-2 7 16,-4 7-7-16,-21-5 9 0,0 0-9 0,14 9 9 16,-4-2-9-16,-10-7 13 0,0 0-13 0,9 8 14 15,-7 1-14-15,-2-9 8 0,0 0-8 0,-2 7 9 16,-5 3-9-16,7-10 15 0,0 0-15 0,-11 10 16 16,-1-1-16-16,12-9 0 0,0 0 0 0,-19 6 0 15,-4 0 0-15,23-6-79 0,0 0 79 0,-22 1-79 16,-1-2 79-16,23 1-113 0,0 0 113 0,-45 0-808 15,90 0 808-15</inkml:trace>
  <inkml:trace contextRef="#ctx0" brushRef="#br1" timeOffset="213603.37">26597 11898 1155 0,'0'0'0'0,"0"0"0"0,-30-14 0 0,30 14 98 0,0 0-98 16,7-3 98-16,16 1-98 0,-23 2 112 0,0 0-112 15,17-7 113-15,8 0-113 0,-25 7 78 0,0 0-78 16,22-12 78-16,1-5-78 0,-23 17 34 0,0 0-34 0,23-24 34 15,-1-3-34-15,-22 27 17 0,0 0-17 0,23-36 17 16,1-5-17-16,-24 41 6 0,0 0-6 0,21-40 7 16,-2-1-7-16,-19 41 9 0,0 0-9 0,18-34 9 15,-4 3-9-15,-14 31 7 0,0 0-7 0,10-22 8 16,-1 6-8-16,-9 16 7 0,0 0-7 0,5-10 8 16,-1 5-8-16,-4 5 15 0,0 0-15 0,-2 12 15 15,-2 12-15-15,4-24 8 0,0 0-8 0,-5 34 8 16,0 9-8-16,5-43 3 0,0 0-3 0,-4 48 4 15,1 7-4-15,3-55 13 0,0 0-13 0,-2 56 13 16,0 2-13-16,2-58 3 0,0 0-3 0,0 55 4 0,0 0-4 16,0-55 6-16,0 0-6 0,-1 48 6 0,-1-9-6 15,2-39 0-15,0 0 0 0,-2 31 0 0,0-5 0 16,2-26-12-16,0 0 12 0,-1 22-12 0,1-6 12 0,0-16-119 16,0 0 119-16,-2 12-118 0,2-4 118 0,0-8-194 15,0 0 194-15,-2 5-194 0,1-3 194 0,-3 5-900 16</inkml:trace>
  <inkml:trace contextRef="#ctx0" brushRef="#br1" timeOffset="213797.84">26654 12307 1155 0,'0'0'0'15,"7"-2"0"-15,7-3 0 0,-14 5 148 0,0 0-148 16,19-3 149-16,8-1-149 0,-27 4 95 0,0 0-95 0,36-3 96 15,11 1-96-15,-47 2 79 0,0 0-79 0,54-7 79 16,7 2-79-16,-61 5-179 0,0 0 179 0,58-10-179 16,-3-4 179-16,-55 14-114 0,0 0 114 0,114-24-864 15,-228 48 864-15</inkml:trace>
  <inkml:trace contextRef="#ctx0" brushRef="#br1" timeOffset="-182204.22">17205 13296 91 0,'0'0'0'0,"0"0"0"15,-5 25 0-15,5-25 40 0,0 0-40 0,0 7 40 16,5-3-40-16,-5-4 43 0,0 0-43 0,0 3 43 16,2-1-43-16,-2-2 52 0,0 0-52 0,-2 13 53 15,2 11-53-15,0-24 72 0,0 0-72 0,-5 23 72 16,1 6-72-16,4-29 64 0,0 0-64 0,-3 32 65 16,-4 9-65-16,7-41 54 0,0 0-54 0,-5 36 54 15,1-3-54-15,4-33 40 0,0 0-40 0,-5 33 40 16,0-1-40-16,5-32 35 0,0 0-35 0,-4 27 36 15,4-1-36-15,0-26 22 0,0 0-22 0,0 21 23 0,0-4-23 16,0-17 10-16,0 0-10 0,4 14 11 0,-1-4-11 16,-3-10-116-16,0 0 116 0,5 10-115 0,4-1 115 15,2 10-458-15</inkml:trace>
  <inkml:trace contextRef="#ctx0" brushRef="#br1" timeOffset="-181768.57">17763 13494 751 0,'0'0'0'0,"-60"-13"0"16,-39-10 0-16,99 23-1 0,0 0 1 0,-66-15-1 15,10 0 1-15,56 15 0 0,0 0 0 0,-35-11 1 16,14 3-1-16,21 8 3 0,0 0-3 0,-14-4 4 16,13 4-4-16,1 0 14 0,0 0-14 0,-2 4 15 15,4 1-15-15,-2-5 22 0,0 0-22 0,0 12 22 16,1 0-22-16,-1-12 25 0,0 0-25 0,0 19 26 15,-1 5-26-15,1-24 38 0,0 0-38 0,-2 25 39 16,-2 4-39-16,4-29 37 0,0 0-37 0,-3 26 38 0,1-2-38 16,2-24 24-16,0 0-24 0,-3 22 25 0,3 1-25 15,0-23 18-15,0 0-18 0,0 17 19 0,0-2-19 16,0-15 10-16,0 0-10 0,0 12 10 0,3-2-10 0,-3-10-61 16,0 0 61-16,0 7-60 0,2-3 60 0,-2-4-149 15,0 0 149-15,0-5-148 0,-2-6 148 0,2-2-444 16</inkml:trace>
  <inkml:trace contextRef="#ctx0" brushRef="#br1" timeOffset="-181527.63">17338 13481 684 0,'0'0'0'15,"6"1"0"-15,8 3 0 0,-14-4 98 0,0 0-98 0,16 7 99 16,3-1-99-16,-19-6 61 0,0 0-61 0,25 9 62 15,4 3-62-15,-29-12 34 0,0 0-34 0,32 9 35 16,1-1-35-16,-33-8 8 0,0 0-8 0,33 7 9 16,-2 0-9-16,-31-7 1 0,0 0-1 0,30 5 2 15,-2-2-2-15,-28-3 0 0,0 0 0 0,26 0 0 16,-5-5 0-16,-21 5-35 0,0 0 35 0,21-5-34 16,-7-2 34-16,-14 7-126 0,0 0 126 0,15-8-126 15,-4-4 126-15,17-9-488 0</inkml:trace>
  <inkml:trace contextRef="#ctx0" brushRef="#br1" timeOffset="-181333.14">17724 13386 662 0,'0'0'0'0,"4"11"0"0,3 9 0 16,-7-20 112-16,0 0-112 0,5 12 113 0,-5-5-113 0,0-7 75 16,0 0-75-16,2 12 75 0,-2 2-75 0,0-14 38 15,0 0-38-15,0 25 39 0,1 11-39 0,-1-36 11 16,0 0-11-16,2 36 11 0,2 0-11 0,-4-36 5 15,0 0-5-15,0 33 5 0,3-4-5 0,-3-29-26 16,0 0 26-16,2 24-26 0,1-7 26 0,-3-17-134 16,0 0 134-16,0 9-134 0,-3-8 134 0,1 10-526 15</inkml:trace>
  <inkml:trace contextRef="#ctx0" brushRef="#br1" timeOffset="-181077.83">17432 12890 886 0,'0'0'0'0,"12"-4"0"16,7-3 0-16,-19 7 80 0,0 0-80 0,23-3 81 15,-1 1-81-15,-22 2 4 0,0 0-4 0,23 4 5 16,1 2-5-16,-24-6-154 0,0 0 154 0,21 11-153 16,-2 4 153-16,-19-15-191 0,0 0 191 0,18 21-190 0,-3 6 190 15,19 21-169-15</inkml:trace>
  <inkml:trace contextRef="#ctx0" brushRef="#br1" timeOffset="-180417.68">18090 13440 695 0,'0'0'0'0,"0"-4"0"15,2-1 0-15,-2 5 72 0,0 0-72 0,0 9 72 16,-2 8-72-16,2-17 39 0,0 0-39 0,2 22 40 15,0 7-40-15,-2-29 22 0,0 0-22 0,3 36 23 16,2 5-23-16,-5-41 0 0,0 0 0 0,7 46 0 16,-2 6 0-16,-5-52-2 0,0 0 2 0,6 53-1 0,-3 2 1 15,-3-55-5-15,0 0 5 0,4 46-4 0,-1-7 4 16,-3-39 5-16,0 0-5 0,0 31 5 0,-3-7-5 16,3-24 39-16,0 0-39 0,-2 17 39 0,-2-5-39 0,4-12 30 15,0 0-30-15,-7-5 30 0,-1-12-30 0,8 17 15 16,0 0-15-16,-5-31 16 0,-4-12-16 0,9 43 21 15,0 0-21-15,-7-49 21 0,2-10-21 0,5 59 44 16,0 0-44-16,0-58 44 0,0-2-44 0,0 60 49 16,0 0-49-16,5-55 49 0,5 4-49 0,-10 51 36 15,0 0-36-15,14-43 37 0,7 7-37 0,-21 36 35 16,0 0-35-16,19-31 35 0,6 9-35 0,-25 22 15 0,0 0-15 16,28-14 15-16,3 2-15 0,-31 12 12 0,0 0-12 15,30-5 13-15,-3 4-13 0,-27 1 16 0,0 0-16 16,23 0 17-16,-7 3-17 0,-16-3 33 0,0 0-33 0,10 3 33 15,-3-3-33-15,-7 0 4 0,0 0-4 16,-7 14 5-16,-8 7-5 0,15-21 5 0,0 0-5 0,-18 19 5 16,-3-1-5-16,21-18 3 0,0 0-3 0,-22 21 4 15,-3-1-4-15,25-20-60 0,0 0 60 0,-21 18-60 16,2-6 60-16,19-12-138 0,0 0 138 0,-36-2-137 16,-6-12 137-16,-35-1-871 0</inkml:trace>
  <inkml:trace contextRef="#ctx0" brushRef="#br1" timeOffset="-179592.37">15987 12727 281 0,'0'0'0'0,"0"0"0"0,0 0 0 0,0 0 8 16,0 0-8-16,0 0 8 0,0 0-8 0,0 0 22 15,0 0-22-15,0 0 23 0,0 0-23 0,0 0 9 16,0 0-9-16,0 0 10 0,0 0-10 0,0 0 60 0,0 0-60 15,4 17 60-15,6 12-60 0,-10-29 45 0,0 0-45 16,11 39 46-16,-1 13-46 0,-10-52 37 0,0 0-37 0,7 62 38 16,2 10-38-16,-9-72 52 0,0 0-52 0,2 92 52 15,-1 16-52-15,-1-108 53 0,0 0-53 0,-3 104 54 16,-6 4-54-16,9-108 66 0,0 0-66 0,-9 96 66 16,-3-8-66-16,12-88 58 0,0 0-58 0,-7 72 59 15,4-14-59-15,3-58 52 0,0 0-52 0,0 38 52 16,7-16-52-16,-7-22 23 0,0 0-23 0,5 15 24 15,7-8-24-15,-12-7-6 0,0 0 6 0,16 2-6 16,1-7 6-16,-17 5-145 0,0 0 145 0,4-14-144 16,-8-8 144-16,6-14-622 0</inkml:trace>
  <inkml:trace contextRef="#ctx0" brushRef="#br1" timeOffset="-178751.1">18696 12850 751 0,'0'0'0'0,"0"0"0"0,0 0 0 0,0 0 55 0,0 0-55 0,0 0 56 16,0 0-56-16,0 0 55 0,0 0-55 0,0 0 56 15,4 22-56-15,-4-22 27 0,0 0-27 0,3 28 27 16,-1 10-27-16,-2-38 22 0,0 0-22 0,2 41 22 15,3 10-22-15,-5-51 39 0,0 0-39 0,4 58 39 16,1 7-39-16,-5-65 22 0,0 0-22 0,5 72 22 16,2 11-22-16,-7-83 29 0,0 0-29 0,2 101 29 15,-1 22-29-15,-1-123 37 0,0 0-37 0,-3 106 38 16,-6 0-38-16,9-106 43 0,0 0-43 0,-8 93 43 16,-1-13-43-16,9-80 17 0,0 0-17 0,-9 62 17 0,0-19-17 15,9-43-26-15,0 0 26 0,-5 27-26 0,3-16 26 16,2-11-143-16,0 0 143 0,-15 5-143 0,-8-9 143 15,-19 6-736-15</inkml:trace>
  <inkml:trace contextRef="#ctx0" brushRef="#br1" timeOffset="-176664.73">19276 13309 135 0,'0'0'0'0,"0"0"0"0,0-29 0 0,-3-3-42 0</inkml:trace>
  <inkml:trace contextRef="#ctx0" brushRef="#br1" timeOffset="-176303.16">19256 13289 91 0,'0'0'0'0,"0"0"0"16,3-7 0-16,-3 7 1 0,0 0-1 0,2-5 2 15,0 0-2-15,-2 5 74 0,0 0-74 16,1-9 75-16,3-3-75 0,-4 12 66 0,0 0-66 0,3-15 66 16,6-2-66-16,-9 17 65 0,0 0-65 0,14-24 66 15,7-6-66-15,-21 30 38 0,0 0-38 0,22-29 39 16,6-3-39-16,-28 32 18 0,0 0-18 0,25-31 19 16,4 2-19-16,-29 29 42 0,0 0-42 0,30-33 42 15,1 4-42-15,-31 29 20 0,0 0-20 0,30-24 20 16,-4 5-20-16,-26 19 20 0,0 0-20 0,26-13 20 0,2 4-20 15,-28 9 34-15,0 0-34 0,17-3 35 0,-1 6-35 16,-16-3 18-16,0 0-18 0,11 15 19 0,-4 9-19 16,-7-24 18-16,0 0-18 0,5 33 19 0,-5 3-19 0,0-36 18 15,0 0-18-15,0 43 18 0,0 0-18 0,0-43 39 16,0 0-39-16,2 37 39 0,3-1-39 0,-5-36 30 16,0 0-30-16,14 29 30 0,1-10-30 0,-15-19 38 15,0 0-38-15,23 9 39 0,3-9-39 0,-26 0 33 16,0 0-33-16,26-11 34 0,2-4-34 0,-28 15 22 15,0 0-22-15,28-19 23 0,0-3-23 0,-28 22 29 16,0 0-29-16,26-27 29 0,0-1-29 0,-26 28 0 16,0 0 0-16,23-24 1 0,-4-3-1 0,-19 27-26 15,0 0 26-15,17-21-25 0,-1 6 25 0,-16 15-139 0,0 0 139 16,12-9-138-16,-3 6 138 0,12-9-672 0</inkml:trace>
  <inkml:trace contextRef="#ctx0" brushRef="#br1" timeOffset="-175944.19">19397 13316 785 0,'0'0'0'0,"8"-2"0"0,6-3 0 15,-14 5 103-15,0 0-103 0,14-1 104 0,-2-3-104 16,-12 4 79-16,0 0-79 0,18-5 79 0,-1 0-79 0,-17 5 50 16,0 0-50-16,25-7 51 0,3 0-51 0,-28 7 0 15,0 0 0-15,31-5 0 0,6 2 0 0,-37 3-17 16,0 0 17-16,36 0-16 0,4 3 16 0,-40-3-17 15,0 0 17-15,38 2-16 0,-1 1 16 0,-37-3-18 16,0 0 18-16,31 0-18 0,-1 2 18 0,-30-2-16 16,0 0 16-16,24 2-15 0,-3-2 15 0,-21 0-175 15,0 0 175-15,16-4-174 0,-6-1 174 0,17-2-474 16</inkml:trace>
  <inkml:trace contextRef="#ctx0" brushRef="#br1" timeOffset="-175643.99">19383 13486 740 0,'0'0'0'0,"8"-5"0"15,8-4 0-15,-16 9 71 0,0 0-71 0,9 2 71 16,0 3-71-16,-9-5 41 0,0 0-41 0,5 7 42 16,3 1-42-16,-8-8 15 0,0 0-15 0,14 5 16 0,6 1-16 15,-20-6 34-15,0 0-34 0,20-4 34 0,5-3-34 16,-25 7 15-16,0 0-15 0,33-8 16 0,7-3-16 16,-40 11 31-16,0 0-31 0,44-6 31 0,6-1-31 0,-50 7-104 15,0 0 104-15,38-4-103 0,-4 3 103 0,33-3-627 16</inkml:trace>
  <inkml:trace contextRef="#ctx0" brushRef="#br1" timeOffset="-172370.75">20843 12979 214 0,'0'0'0'0,"0"0"0"15,0 0 0-15,0 0 2 0,0 0-2 0,0 0 2 16,0 0-2-16,0 0 32 0,0 0-32 0,0 0 32 16,0 0-32-16,0 0 5 0,0 0-5 0,0 0 5 15,0 0-5-15,0 0 50 0,0 0-50 0,0 0 51 16,0 0-51-16,0 0 33 0,0 0-33 0,0 0 33 16,0 0-33-16,0 0 23 0,0 0-23 0,0 0 24 0,0 0-24 15,0 0 18-15,0 0-18 0,-14 19 19 0,-9 13-19 16,23-32 27-16,0 0-27 0,-23 38 27 0,-1 6-27 15,24-44 30-15,0 0-30 0,-23 50 30 0,2 5-30 0,21-55 31 16,0 0-31-16,-13 56 31 0,6 3-31 0,7-59 38 16,0 0-38-16,0 54 38 0,7 0-38 0,-7-54 38 15,0 0-38-15,10 42 39 0,7-4-39 0,-17-38 39 16,0 0-39-16,20 24 40 0,0-9-40 0,-20-15 34 16,0 0-34-16,27 0 35 0,2-17-35 0,-29 17 15 15,0 0-15-15,30-27 15 0,-1-13-15 0,-29 40 13 16,0 0-13-16,30-44 13 0,0-7-13 0,-30 51 25 15,0 0-25-15,26-52 26 0,-2-3-26 0,-24 55 19 0,0 0-19 16,19-54 20-16,-3-1-20 0,-16 55 16 0,0 0-16 16,9-52 17-16,-9 4-17 0,0 48 10 0,0 0-10 0,-9-41 10 15,-8 7-10-15,17 34 17 0,0 0-17 0,-16-27 17 16,0 9-17-16,16 18 8 0,0 0-8 0,-28 2 8 16,-8 17-8-16,36-19 3 0,0 0-3 0,-32 29 4 15,-4 10-4-15,36-39-2 0,0 0 2 0,-30 36-1 16,8 2 1-16,22-38-133 0,0 0 133 0,-30 40-132 15,2-1 132-15,-28 40-663 0</inkml:trace>
  <inkml:trace contextRef="#ctx0" brushRef="#br1" timeOffset="-171573.87">21257 13638 281 0,'0'0'0'0,"0"0"0"0,2-8 0 0,-2 8 14 15,0 0-14-15,0-4 15 0,3 3-15 0,-3 1 14 16,0 0-14-16,0 0 15 0,0-4-15 0,0 4 59 16,0 0-59-16,0 0 59 0,0-5-59 0,0 5 65 15,0 0-65-15,0-3 66 0,0-3-66 0,0 6 63 16,0 0-63-16,0-5 64 0,0-2-64 0,0 7 37 15,0 0-37-15,4-5 38 0,1-2-38 0,-5 7 29 16,0 0-29-16,7-3 29 0,0 0-29 0,-7 3 15 0,0 0-15 16,7 0 15-16,2 0-15 0,-9 0 35 0,0 0-35 15,5 3 36-15,0 0-36 0,-5-3 11 0,0 0-11 16,5 7 11-16,1 2-11 0,-6-9 36 0,0 0-36 0,0 7 37 16,1 1-37-16,-1-8 5 0,0 0-5 0,0 9 6 15,0-2-6-15,0-7 28 0,0 0-28 0,-1 5 28 16,1 0-28-16,0-5 42 0,0 0-42 0,-7 3 42 15,0-3-42-15,7 0 38 0,0 0-38 0,-11-1 38 16,-3-3-38-16,14 4-72 0,0 0 72 0,-8-7-72 16,1 1 72-16,7 6-90 0,0 0 90 0,-12-7-90 15,-4 0 90-15,-12-10-628 0</inkml:trace>
  <inkml:trace contextRef="#ctx0" brushRef="#br1" timeOffset="-170688.75">21729 13143 505 0,'0'0'0'15,"0"0"0"-15,0-20 0 0,0 20 16 0,0 0-16 0,0-19 17 16,-3-2-17-16,3 21 13 0,0 0-13 0,-2-19 14 15,-1-1-14-15,3 20 25 0,0 0-25 0,-6-16 26 16,-1-1-26-16,7 17 28 0,0 0-28 0,-5-10 28 16,2 3-28-16,3 7 59 0,0 0-59 0,-5-5 60 15,1 2-60-15,4 3 66 0,0 0-66 0,0 0 66 16,0 0-66-16,0 0 53 0,0 0-53 0,9 3 54 16,-1 4-54-16,-8-7 46 0,0 0-46 0,18 3 46 15,6-1-46-15,-24-2 20 0,0 0-20 0,26-2 20 16,4-1-20-16,-30 3 20 0,0 0-20 0,30-5 20 15,1-4-20-15,-31 9 15 0,0 0-15 0,28-8 16 0,-4-3-16 16,-24 11 1-16,0 0-1 0,19-8 2 0,-3-1-2 16,-16 9-39-16,0 0 39 0,9-5-38 0,-4 2 38 15,-5 3-139-15,0 0 139 0,5-6-138 0,-3 5 138 0,7-4-567 16</inkml:trace>
  <inkml:trace contextRef="#ctx0" brushRef="#br1" timeOffset="-170343.67">21722 13152 852 0,'0'0'0'0,"13"-11"0"0,11-7 0 0,-24 18 77 15,0 0-77-15,5 1 78 0,-7 13-78 0,2-14 76 0,0 0-76 16,2 14 76-16,2 1-76 0,-4-15 48 0,0 0-48 16,10 19 49-16,9 3-49 0,-19-22 9 0,0 0-9 15,21 24 10-15,4 0-10 0,-25-24 12 0,0 0-12 0,27 28 13 16,3 2-13-16,-30-30 4 0,0 0-4 0,26 33 4 15,2 0-4-15,-28-33 13 0,0 0-13 0,21 29 13 16,0-2-13-16,-21-27 22 0,0 0-22 0,17 24 23 16,-8-3-23-16,-9-21 13 0,0 0-13 0,9 18 14 15,-8 0-14-15,-1-18 5 0,0 0-5 0,-1 18 5 16,-8 1-5-16,9-19 23 0,0 0-23 0,-14 19 24 16,-7 0-24-16,21-19 20 0,0 0-20 0,-24 19 20 15,-9-7-20-15,33-12 34 0,0 0-34 0,-30 8 34 16,-1-6-34-16,31-2 36 0,0 0-36 0,-26-3 36 15,1-6-36-15,25 9-46 0,0 0 46 0,-15-15-45 16,6-6 45-16,9 21-107 0,0 0 107 0,-5-24-107 16,1-5 107-16,-5-24-917 0</inkml:trace>
  <inkml:trace contextRef="#ctx0" brushRef="#br1" timeOffset="-169172.87">22595 12946 494 0,'0'0'0'0,"0"0"0"0,0 0 0 0,0 0 33 15,0 0-33-15,0 0 33 0,0 0-33 0,0 0 33 16,0 0-33-16,0 0 33 0,-3 28-33 0,3-28 20 16,0 0-20-16,0 25 20 0,3 8-20 0,-3-33 18 15,0 0-18-15,2 37 19 0,1 6-19 0,-3-43 25 16,0 0-25-16,6 47 26 0,1 1-26 0,-7-48 13 16,0 0-13-16,7 49 14 0,0 3-14 0,-7-52 5 0,0 0-5 15,7 48 6-15,-1 0-6 0,-6-48 8 0,0 0-8 16,7 39 9-16,0-7-9 0,-7-32 32 0,0 0-32 0,9 26 33 15,0-7-33-15,-9-19 24 0,0 0-24 0,12 7 25 16,4-9-25-16,-16 2 16 0,0 0-16 0,14-8 17 16,1-10-17-16,-15 18 29 0,0 0-29 0,18-20 29 15,1-6-29-15,-19 26 29 0,0 0-29 0,19-31 29 16,0-3-29-16,-19 34 49 0,0 0-49 0,21-36 49 16,4-3-49-16,-25 39 57 0,0 0-57 0,26-41 58 15,2-2-58-15,-28 43 45 0,0 0-45 0,31-45 45 16,2-3-45-16,-33 48 43 0,0 0-43 0,33-44 43 15,0 1-43-15,-33 43 11 0,0 0-11 0,30-36 11 16,-2 5-11-16,-28 31 21 0,0 0-21 0,22-26 21 16,-1 8-21-16,-21 18 8 0,0 0-8 0,21-19 8 15,-2 5-8-15,-19 14-45 0,0 0 45 0,19-12-44 0,2 2 44 16,-21 10-100-16,0 0 100 0,7-19-100 0,-7 0 100 16,7-17-854-16</inkml:trace>
  <inkml:trace contextRef="#ctx0" brushRef="#br1" timeOffset="-164518.99">27924 12117 617 0,'0'0'0'0,"7"0"0"0,4-2 0 0,-11 2 27 15,0 0-27-15,8-3 27 0,1-1-27 0,-9 4 35 0,0 0-35 16,11-5 35-16,1-5-35 0,-12 10 60 0,0 0-60 16,15-10 60-16,3-2-60 0,-18 12 58 0,0 0-58 15,21-19 58-15,5-3-58 0,-26 22 51 0,0 0-51 0,28-26 51 16,1-3-51-16,-29 29 45 0,0 0-45 0,37-33 46 15,7-1-46-15,-44 34 30 0,0 0-30 0,45-38 30 16,5-3-30-16,-50 41 33 0,0 0-33 0,51-41 34 16,1-2-34-16,-52 43 21 0,0 0-21 0,59-51 21 15,8-13-21-15,-67 64 18 0,0 0-18 0,61-54 18 16,0-1-18-16,-61 55 18 0,0 0-18 0,57-52 18 16,1 3-18-16,-58 49 15 0,0 0-15 0,54-45 15 15,-4 1-15-15,-50 44 26 0,0 0-26 0,40-35 26 16,-9 3-26-16,-31 32 0 0,0 0 0 0,32-28 1 15,-4 3-1-15,-28 25 3 0,0 0-3 0,26-24 4 0,-4 3-4 16,-22 21 12-16,0 0-12 0,20-15 12 16,-6 3-12-16,-14 12 3 0,0 0-3 0,12-9 4 0,-3 6-4 15,-9 3 2-15,0 0-2 0,6-2 3 0,0 2-3 0,-6 0 18 16,0 0-18-16,0 0 18 0,1 5-18 0,-1-5 3 16,0 0-3-16,-5 14 3 0,-2 8-3 0,7-22 2 15,0 0-2-15,-12 29 3 0,-2 7-3 0,14-36 11 16,0 0-11-16,-16 40 11 0,1 4-11 0,15-44 0 15,0 0 0-15,-16 48 1 0,0 4-1 0,16-52 0 16,0 0 0-16,-14 48 1 0,1 0-1 0,13-48 3 16,0 0-3-16,-11 41 3 0,2-4-3 0,9-37 0 15,0 0 0-15,-7 29 0 0,4-8 0 0,3-21 1 0,0 0-1 16,-4 17 2-16,3-5-2 0,1-12 9 0,0 0-9 16,0 0 10-16,7-7-10 0,-7 7 8 0,0 0-8 15,8-13 9-15,3-6-9 0,-11 19 1 0,0 0-1 0,12-26 1 16,4-5-1-16,-16 31 3 0,0 0-3 0,15-32 4 15,1-3-4-15,-16 35 0 0,0 0 0 0,17-32 0 16,1 1 0-16,-18 31 1 0,0 0-1 0,19-34 2 16,2 3-2-16,-21 31 9 0,0 0-9 0,19-29 10 15,0-4-10-15,-19 33 1 0,0 0-1 0,16-29 1 16,-4 0-1-16,-12 29 3 0,0 0-3 0,9-27 4 16,-2-1-4-16,-7 28 6 0,0 0-6 0,2-24 6 15,-4 4-6-15,2 20 7 0,0 0-7 0,-7-19 7 16,-4 3-7-16,11 16 8 0,0 0-8 0,-17-18 8 15,-6-1-8-15,23 19 8 0,0 0-8 0,-26-14 8 16,-2 2-8-16,28 12 23 0,0 0-23 0,-36-9 24 16,-6 4-24-16,42 5 12 0,0 0-12 0,-47-1 13 0,-5 2-13 15,52-1 18-15,0 0-18 0,-47 4 18 0,1 3-18 16,46-7 8-16,0 0-8 0,-36 6 9 0,6 3-9 16,30-9 1-16,0 0-1 0,-23 5 1 0,10 2-1 0,13-7-163 15,0 0 163-15,3-9-162 0,14-8 162 0,4-7-1065 16</inkml:trace>
  <inkml:trace contextRef="#ctx0" brushRef="#br1" timeOffset="-163798.39">29985 10027 415 0,'0'0'0'0,"5"5"0"0,4 4 0 0,-9-9 42 16,0 0-42-16,4 3 42 0,-4 2-42 0,0-5 29 15,0 0-29-15,-7 12 29 0,-6 4-29 0,13-16 32 16,0 0-32-16,-12 32 33 0,-3 11-33 0,15-43 14 16,0 0-14-16,-13 51 15 0,3 11-15 0,10-62 18 0,0 0-18 15,-2 63 19-15,6 6-19 0,-4-69 26 0,0 0-26 16,10 60 26-16,9-4-26 0,-19-56 37 0,0 0-37 15,28 40 38-15,11-13-38 0,-39-27 70 0,0 0-70 0,43 9 71 16,8-14-71-16,-51 5 57 0,0 0-57 0,47-16 58 16,1-11-58-16,-48 27 47 0,0 0-47 0,53-46 48 15,2-13-48-15,-55 59 55 0,0 0-55 0,44-56 55 16,-6-11-55-16,-38 67 43 0,0 0-43 0,21-51 44 16,-12 3-44-16,-9 48 36 0,0 0-36 0,2-48 36 15,-9 1-36-15,7 47 50 0,0 0-50 0,-16-39 51 16,-10 3-51-16,26 36 19 0,0 0-19 0,-31-24 20 15,-10 9-20-15,41 15 13 0,0 0-13 0,-45-2 13 16,-7 14-13-16,52-12 18 0,0 0-18 0,-49 19 19 16,2 12-19-16,47-31 0 0,0 0 0 0,-38 24 1 0,8 3-1 15,30-27 0-15,0 0 0 0,-22 27 0 0,8 1 0 16,14-28-120-16,0 0 120 0,-4 24-119 0,11 0 119 16,-3 25-961-16</inkml:trace>
  <inkml:trace contextRef="#ctx0" brushRef="#br1" timeOffset="-163332.37">30452 10733 785 0,'0'0'0'0,"0"-12"0"16,0-11 0-16,0 23 131 0,0 0-131 0,0-11 132 16,-2 2-132-16,2 9 90 0,0 0-90 0,2-10 91 15,3-2-91-15,-5 12 73 0,0 0-73 0,11-17 73 16,6-2-73-16,-17 19 32 0,0 0-32 0,19-21 32 15,6 2-32-15,-25 19 0 0,0 0 0 0,24-12 0 16,4 0 0-16,-28 12 18 0,0 0-18 0,28-8 18 16,0 6-18-16,-28 2 3 0,0 0-3 0,24 2 3 15,-1 3-3-15,-23-5 0 0,0 0 0 0,17 8 1 0,-5 3-1 16,-12-11 7-16,0 0-7 0,7 15 7 0,-5 2-7 0,-2-17 13 16,0 0-13-16,2 16 14 0,-2-4-14 15,0-12 24-15,0 0-24 0,-2 7 25 0,0 1-25 0,2-8 13 16,0 0-13-16,-7 2 13 0,-3 0-13 0,10-2 5 15,0 0-5-15,-12-7 5 0,0-9-5 0,12 16-34 16,0 0 34-16,-9-19-34 0,2-5 34 0,7 24-188 16,0 0 188-16,-2-25-188 0,6-4 188 0,-3-24-766 15</inkml:trace>
  <inkml:trace contextRef="#ctx0" brushRef="#br1" timeOffset="-162836.71">31281 9964 953 0,'0'0'0'0,"-10"3"0"16,-6 0 0-16,16-3 77 0,0 0-77 0,-7 11 77 15,6 2-77-15,1-13 64 0,0 0-64 0,-4 12 64 0,1 2-64 16,3-14 29-16,0 0-29 0,-14 26 29 0,-6 8-29 16,20-34 0-16,0 0 0 0,-22 43 0 0,-4 7 0 15,26-50 0-15,0 0 0 0,-25 58 0 0,-1 7 0 0,26-65 0 16,0 0 0-16,-19 65 0 0,3 2 0 0,16-67 1 15,0 0-1-15,-5 58 2 0,7-3-2 0,-2-55 9 16,0 0-9-16,9 43 10 0,8-7-10 0,-17-36 15 16,0 0-15-16,17 19 16 0,4-9-16 0,-21-10 9 15,0 0-9-15,19-2 9 0,1-10-9 0,-20 12 39 16,0 0-39-16,14-15 40 0,-4-13-40 0,-10 28 18 16,0 0-18-16,3-24 19 0,-4 0-19 0,1 24 12 0,0 0-12 15,-11-24 12-15,-8 2-12 0,19 22 11 0,0 0-11 16,-24-19 11-16,-8 4-11 0,32 15 1 0,0 0-1 15,-27-9 1-15,0 8-1 0,27 1-2 0,0 0 2 0,-24 3-1 16,0 7 1-16,24-10-131 0,0 0 131 0,-18 7-131 16,4 0 131-16,-17 7-855 0</inkml:trace>
  <inkml:trace contextRef="#ctx0" brushRef="#br1" timeOffset="-162386.72">31706 10010 1155 0,'0'0'0'0,"-3"3"0"0,-2 6 0 15,5-9 120-15,0 0-120 0,0 7 121 0,1-2-121 0,-1-5 72 16,0 0-72-16,2 10 73 0,2 4-73 0,-4-14 43 16,0 0-43-16,1 31 44 0,1 11-44 0,-2-42 4 15,0 0-4-15,0 48 5 0,-2 7-5 0,2-55 0 16,0 0 0-16,-1 55 0 0,-3 5 0 0,4-60 0 16,0 0 0-16,-2 53 1 0,1-3-1 0,1-50 0 15,0 0 0-15,-2 41 1 0,2-9-1 0,0-32 0 0,0 0 0 16,0 28 1-16,0-8-1 0,0-20 7 0,0 0-7 15,5 11 7-15,2-10-7 0,-7-1 14 0,0 0-14 16,9-10 15-16,3-12-15 0,-12 22 1 0,0 0-1 16,12-28 1-16,4-11-1 0,-16 39 1 0,0 0-1 0,17-44 1 15,3-6-1-15,-20 50 0 0,0 0 0 0,22-46 1 16,6-2-1-16,-28 48 0 0,0 0 0 0,28-41 0 16,3 6 0-16,-31 35-37 0,0 0 37 0,30-34-36 15,-2 7 36-15,-28 27-188 0,0 0 188 0,21-26-187 16,-4 4 187-16,21-26-824 0</inkml:trace>
  <inkml:trace contextRef="#ctx0" brushRef="#br1" timeOffset="-161906.6">32893 9609 886 0,'0'0'0'0,"0"0"75"0,0 0-75 0,0 0 75 16,3 3-75-16,-3-3 72 0,0 0-72 0,2 4 72 16,0-2-72-16,-2-2 53 0,0 0-53 0,2 12 54 15,-2 6-54-15,0-18 45 0,0 0-45 0,-2 35 46 16,0 7-46-16,2-42 52 0,0 0-52 0,-2 52 52 15,-1 8-52-15,3-60 22 0,0 0-22 0,-5 63 22 16,-2 7-22-16,7-70 22 0,0 0-22 0,-11 86 22 16,-1 17-22-16,12-103 9 0,0 0-9 0,-10 84 9 15,-1-5-9-15,11-79 4 0,0 0-4 0,-5 54 4 16,1-19-4-16,4-35-64 0,0 0 64 0,-1 29-63 16,1-10 63-16,0-19-161 0,0 0 161 0,0 15-160 0,0-6 160 15,0 15-761-15</inkml:trace>
  <inkml:trace contextRef="#ctx0" brushRef="#br1" timeOffset="-161485.72">32490 11118 1110 0,'0'0'0'0,"0"0"104"0,0 0-104 0,6-15 105 16,2-11-105-16,-8 26 61 0,0 0-61 0,11-20 62 15,1 1-62-15,-12 19 50 0,0 0-50 0,12-14 51 16,0 7-51-16,-12 7 5 0,0 0-5 0,13-5 5 16,-3 5-5-16,-10 0 0 0,0 0 0 0,9 5 0 15,-1 4 0-15,-8-9 1 0,0 0-1 0,6 12 2 16,-1 3-2-16,-5-15 0 0,0 0 0 0,2 19 0 16,-4 0 0-16,2-19-2 0,0 0 2 0,-4 17-1 0,-1-2 1 15,5-15 0-15,0 0 0 0,-14 12 0 0,-5-5 0 16,19-7-91-16,0 0 91 0,-17-3-91 0,-1-13 91 15,18 16-131-15,0 0 131 0,-35-22-815 0,70 44 815 0</inkml:trace>
  <inkml:trace contextRef="#ctx0" brushRef="#br1" timeOffset="-161095.76">33058 9636 1334 0,'0'0'0'0,"0"0"117"0,0 0-117 0,0 0 118 15,0 0-118-15,0 0 91 0,0 0-91 0,0 0 92 16,0 26-92-16,0-26 60 0,0 0-60 0,4 33 61 15,1 8-61-15,-5-41 2 0,0 0-2 0,4 49 3 16,1 6-3-16,-5-55 14 0,0 0-14 0,0 67 15 16,-2 14-15-16,2-81-1 0,0 0 1 0,-2 95-1 15,1 17 1-15,1-112-1 0,0 0 1 0,-2 96-1 16,0-7 1-16,2-89-2 0,0 0 2 0,0 82-1 16,0-3 1-16,0-79-5 0,0 0 5 0,2 63-4 15,1-8 4-15,-3-55-12 0,0 0 12 0,4 39-12 16,-1-20 12-16,-3-19-45 0,0 0 45 0,2 21-44 0,0-11 44 15,-2-10-105-15,0 0 105 0,0 10-104 0,0-3 104 0,0-7-161 16,0 0 161-16,0 4-160 0,1-3 160 0,1 6-836 16</inkml:trace>
  <inkml:trace contextRef="#ctx0" brushRef="#br1" timeOffset="-160809.52">32996 11247 1401 0,'1'-5'0'0,"-1"5"164"0,0 0-164 0,4-16 164 16,1-4-164-16,-5 20 88 0,0 0-88 0,7-23 88 16,3-2-88-16,-10 25 48 0,0 0-48 0,11-23 48 15,3-1-48-15,-14 24-1 0,0 0 1 0,14-20-1 16,0 3 1-16,-14 17-2 0,0 0 2 0,10-11-1 15,-3 6 1-15,-7 5 0 0,0 0 0 0,4 5 0 16,-6 11 0-16,2-16-15 0,0 0 15 0,-5 17-15 16,-6 5 15-16,11-22-50 0,0 0 50 0,-8 21-50 15,-1-4 50-15,9-17-213 0,0 0 213 0,-12 12-213 16,-1-5 213-16,-11 12-967 0</inkml:trace>
  <inkml:trace contextRef="#ctx0" brushRef="#br1" timeOffset="-160375.09">32379 9883 740 0,'0'0'0'0,"0"0"65"0,0 0-65 0,0 0 66 16,7 2-66-16,-7-2 51 0,0 0-51 0,3-2 52 16,-1 0-52-16,-2 2 74 0,0 0-74 0,4-1 75 15,1-5-75-15,-5 6 56 0,0 0-56 0,5-3 56 16,2 1-56-16,-7 2 78 0,0 0-78 0,7 2 79 15,2 3-79-15,-9-5 68 0,0 0-68 0,7 19 68 16,1 5-68-16,-8-24 33 0,0 0-33 0,4 36 33 16,-4 14-33-16,0-50 5 0,0 0-5 0,-4 60 5 15,-1 6-5-15,5-66 27 0,0 0-27 0,-7 71 27 16,-2 7-27-16,9-78 5 0,0 0-5 0,-10 91 5 16,0 12-5-16,10-103 0 0,0 0 0 0,-9 79 0 15,2-11 0-15,7-68-25 0,0 0 25 0,-4 45-24 16,3-19 24-16,1-26-179 0,0 0 179 0,-2 25-179 0,0-8 179 15,-1 26-841-15</inkml:trace>
  <inkml:trace contextRef="#ctx0" brushRef="#br1" timeOffset="-160164.65">32048 11349 1345 0,'0'0'0'0,"5"-12"0"0,2-5 0 0,-7 17 152 16,0 0-152-16,9-18 153 0,0 0-153 0,-9 18 88 0,0 0-88 16,6-15 89-16,1 0-89 0,-7 15 35 0,0 0-35 15,6-11 35-15,-3 3-35 0,-3 8-19 0,0 0 19 16,2-5-18-16,0 5 18 0,-2 0-175 0,0 0 175 0,3-9-1156 16,-6 18 1156-16</inkml:trace>
  <inkml:trace contextRef="#ctx0" brushRef="#br1" timeOffset="-156561.44">15899 11170 247 0,'0'0'0'0,"0"0"0"16,-4 5 0-16,4-5 1 0,0 0-1 0,0 0 2 15,0 0-2-15,0 0 32 0,0 0-32 0,0 0 32 16,-3-4-32-16,3 4 92 0,0 0-92 0,-6-1 92 0,1-1-92 16,5 2 86-16,0 0-86 0,-9 2 87 0,-6-1-87 15,15-1 72-15,0 0-72 0,-26 11 73 0,-9 2-73 16,35-13 47-16,0 0-47 0,-39 23 48 0,-2 1-48 0,41-24 15 15,0 0-15-15,-42 30 15 0,-5 8-15 0,47-38 20 16,0 0-20-16,-46 39 20 0,3 6-20 0,43-45 33 16,0 0-33-16,-51 63 33 0,-4 16-33 0,55-79 10 15,0 0-10-15,-47 76 10 0,0-3-10 0,47-73 6 16,0 0-6-16,-41 76 6 0,5-6-6 0,36-70 15 16,0 0-15-16,-33 75 16 0,5 1-16 0,28-76 0 15,0 0 0-15,-28 78 1 0,4 5-1 0,24-83 0 0,0 0 0 16,-21 80 0-16,7 1 0 0,14-81-2 0,0 0 2 15,-11 87-1-15,10 4 1 0,1-91-2 0,0 0 2 16,5 92-2-16,7 1 2 0,-12-93-2 0,0 0 2 0,21 91-2 16,3-1 2-16,-24-90-5 0,0 0 5 0,28 90-4 15,4-5 4-15,-32-85-1 0,0 0 1 0,31 77 0 16,4-3 0-16,-35-74 0 0,0 0 0 0,33 67 0 16,2-6 0-16,-35-61 0 0,0 0 0 0,33 57 0 15,0-7 0-15,-33-50 3 0,0 0-3 0,30 44 3 16,-4-8-3-16,-26-36 7 0,0 0-7 0,22 28 7 15,-1-10-7-15,-21-18 8 0,0 0-8 0,16 18 9 16,-2-5-9-16,-14-13 15 0,0 0-15 0,10 12 15 16,-3-1-15-16,-7-11 0 0,0 0 0 0,4 6 0 15,-1 0 0-15,-3-6-119 0,0 0 119 0,-5 5-118 16,-4 0 118-16,-3 2-601 0</inkml:trace>
  <inkml:trace contextRef="#ctx0" brushRef="#br1" timeOffset="-155705.49">14968 12501 807 0,'0'0'0'0,"9"7"0"15,5 10 0-15,-14-17 67 0,0 0-67 0,-2 5 67 16,-8 0-67-16,10-5 44 0,0 0-44 0,-11 5 44 15,-1-1-44-15,12-4 9 0,0 0-9 0,-19 10 10 16,-4 4-10-16,23-14 0 0,0 0 0 0,-29 13 0 16,-6 3 0-16,35-16 0 0,0 0 0 0,-39 13 0 15,-2 1 0-15,41-14-1 0,0 0 1 0,-46 12 0 16,-1 0 0-16,47-12-1 0,0 0 1 0,-43 10 0 16,-1 2 0-16,44-12-1 0,0 0 1 0,-49 16 0 0,-3 6 0 15,52-22 0-15,0 0 0 0,-59 29 0 0,0 4 0 16,59-33 0-16,0 0 0 0,-75 51 1 0,-4 12-1 15,79-63 31-15,0 0-31 0,-71 67 31 0,3 5-31 0,68-72 27 16,0 0-27-16,-63 72 27 0,6-5-27 0,57-67 9 16,0 0-9-16,-58 72 10 0,6 2-10 0,52-74 6 15,0 0-6-15,-54 78 7 0,4 6-7 0,50-84 14 16,0 0-14-16,-44 86 15 0,6 1-15 0,38-87 3 16,0 0-3-16,-39 95 3 0,1 4-3 0,38-99 0 15,0 0 0-15,-30 96 1 0,1 0-1 0,29-96 1 16,0 0-1-16,-30 94 2 0,1 0-2 0,29-94 4 0,0 0-4 15,-28 89 5-15,5-5-5 0,23-84 2 0,0 0-2 16,-21 76 3-16,7-8-3 0,14-68 2 0,0 0-2 16,-9 64 2-16,6-4-2 0,3-60 0 0,0 0 0 0,3 56 0 15,6-1 0-15,-9-55-1 0,0 0 1 0,18 51-1 16,4-4 1-16,-22-47-2 0,0 0 2 0,25 34-1 16,-3-10 1-16,-22-24-5 0,0 0 5 0,30 24-5 15,6-4 5-15,-36-20-3 0,0 0 3 0,35 19-2 16,4-3 2-16,-39-16-2 0,0 0 2 0,41 12-1 15,3-6 1-15,-44-6-10 0,0 0 10 0,45 7-9 16,2-3 9-16,-47-4-4 0,0 0 4 0,44 0-3 16,1-4 3-16,-45 4-6 0,0 0 6 0,39-1-6 15,-5-6 6-15,-34 7-3 0,0 0 3 0,33-4-3 16,-3-1 3-16,-30 5 0 0,0 0 0 0,24-3 1 16,-1-1-1-16,-23 4 33 0,0 0-33 0,21-1 33 15,-4-1-33-15,-17 2 28 0,0 0-28 0,16-2 28 0,-2-1-28 16,-14 3 9-16,0 0-9 0,12-2 9 0,-3 2-9 0,-9 0 20 15,0 0-20-15,7 0 20 0,-2 0-20 0,-5 0 0 16,0 0 0-16,4 0 0 0,1 2 0 0,-5-2-113 16,0 0 113-16,0 0-113 0,0 0 113 0,0 0-766 15</inkml:trace>
  <inkml:trace contextRef="#ctx0" brushRef="#br1" timeOffset="-153739.49">14811 14680 292 0,'0'0'0'0,"0"0"0"16,35 22 0-16,-35-22 4 0,0 0-4 0,-12 7 4 16,-14-4-4-16,26-3-5 0,0 0 5 0,-21 5-5 15,0-1 5-15,21-4-21 0,0 0 21 0,-17 12-21 16,-4 3 21-16,21-15-1 0,0 0 1 0,-14 24 0 16,2 9 0-16,12-33 1 0,0 0-1 0,-13 31 1 15,5 0-1-15,8-31 29 0,0 0-29 0,-5 32 29 16,5 2-29-16,0-34 6 0,0 0-6 0,1 35 6 15,6-1-6-15,-7-34 5 0,0 0-5 0,9 29 6 0,1-2-6 16,-10-27 32-16,0 0-32 0,16 19 33 0,5-7-33 16,-21-12 39-16,0 0-39 0,23 5 39 0,5-5-39 15,-28 0 33-15,0 0-33 0,20-3 33 0,3-6-33 0,-23 9 33 16,0 0-33-16,19-8 34 0,-3-2-34 0,-16 10 8 16,0 0-8-16,14-9 8 0,-4 0-8 0,-10 9 6 15,0 0-6-15,9-3 6 0,-2 1-6 0,-7 2 3 16,0 0-3-16,2 0 4 0,1 0-4 0,-3 0 1 15,0 0-1-15,4 0 2 0,1 2-2 0,-5-2 4 16,0 0-4-16,5-3 4 0,2-6-4 0,-7 9 6 16,0 0-6-16,5-10 6 0,2-6-6 0,-7 16 3 0,0 0-3 15,9-17 3-15,-4-2-3 0,-5 19 2 0,0 0-2 16,7-20 2-16,2-3-2 0,-9 23 10 0,0 0-10 16,2-18 10-16,1 1-10 0,-3 17 8 0,0 0-8 0,4-14 8 15,-3 4-8-15,-1 10 8 0,0 0-8 0,2-7 9 16,-2 3-9-16,0 4 15 0,0 0-15 0,0 0 15 15,-2 4-15-15,2-4 22 0,0 0-22 0,-1 17 23 16,1 10-23-16,0-27 22 0,0 0-22 0,-4 34 23 16,2 8-23-16,2-42 24 0,0 0-24 0,0 44 25 15,2 4-25-15,-2-48 8 0,0 0-8 0,4 46 9 16,4-1-9-16,-8-45 18 0,0 0-18 0,6 36 18 16,6-9-18-16,-12-27 22 0,0 0-22 0,12 14 23 15,5-11-23-15,-17-3 22 0,0 0-22 0,18-8 23 16,3-11-23-16,-21 19 24 0,0 0-24 0,21-26 25 15,-6-10-25-15,-15 36 33 0,0 0-33 0,16-37 34 0,0-4-34 16,-16 41 29-16,0 0-29 0,12-40 29 0,-3 1-29 16,-9 39 8-16,0 0-8 0,0-36 9 0,-9 3-9 15,9 33 19-15,0 0-19 0,-12-25 20 0,-4 4-20 0,16 21 22 16,0 0-22-16,-16-12 23 0,1 5-23 0,15 7 0 16,0 0 0-16,-21 7 1 0,-5 10-1 0,26-17 4 15,0 0-4-15,-18 17 5 0,2 4-5 0,16-21-58 16,0 0 58-16,-8 24-58 0,1-4 58 0,7-20-149 15,0 0 149-15,2 16-148 0,8-8 148 0,2 16-587 16</inkml:trace>
  <inkml:trace contextRef="#ctx0" brushRef="#br1" timeOffset="-153497.83">15278 14719 718 0,'0'0'0'0,"-12"14"0"15,-9 8 0-15,21-22 118 0,0 0-118 0,-5 24 119 16,5 2-119-16,0-26 73 0,0 0-73 0,0 31 74 16,0 5-74-16,0-36 44 0,0 0-44 0,2 39 45 15,1 4-45-15,-3-43 12 0,0 0-12 0,4 44 13 16,1 3-13-16,-5-47 1 0,0 0-1 0,3 39 2 16,1-5-2-16,-4-34 1 0,0 0-1 0,5 28 2 15,-5-6-2-15,0-22-4 0,0 0 4 0,2 10-4 16,0-8 4-16,-2-2-141 0,0 0 141 0,0-12-140 15,-2-10 140-15,0-12-605 0</inkml:trace>
  <inkml:trace contextRef="#ctx0" brushRef="#br1" timeOffset="-153318.31">15207 14906 639 0,'0'0'0'0,"9"9"0"0,6 4 0 0,-15-13 99 15,0 0-99-15,21 12 100 0,5 0-100 0,-26-12 70 16,0 0-70-16,30 12 71 0,1-2-71 0,-31-10 47 15,0 0-47-15,33 6 48 0,2-6-48 0,-35 0 3 16,0 0-3-16,33-4 3 0,-3-4-3 0,-30 8-10 16,0 0 10-16,26-12-9 0,-2-4 9 0,-24 16-142 0,0 0 142 15,14-19-141-15,-1-6 141 0,16-20-489 0</inkml:trace>
  <inkml:trace contextRef="#ctx0" brushRef="#br1" timeOffset="-153167.72">15500 14789 695 0,'0'0'0'0,"0"21"0"15,0 12 0-15,0-33 111 0,0 0-111 0,0 36 111 16,3 6-111-16,-3-42 70 0,0 0-70 0,5 48 71 16,4 4-71-16,-9-52 43 0,0 0-43 0,7 49 43 15,0-1-43-15,-7-48-76 0,0 0 76 0,7 38-76 16,0-7 76-16,-7-31-138 0,0 0 138 0,5 12-138 16,-5-14 138-16,5 12-443 0</inkml:trace>
  <inkml:trace contextRef="#ctx0" brushRef="#br1" timeOffset="-152748.54">16297 14837 539 0,'0'0'0'15,"-5"0"0"-15,2-1 0 0,3 1 43 0,0 0-43 0,0-5 44 16,0-6-44-16,0 11 42 0,0 0-42 0,0-5 43 15,1-5-43-15,-1 10 18 0,0 0-18 0,2-5 18 16,0 1-18-16,-2 4 6 0,0 0-6 0,0 0 6 16,5 2-6-16,-5-2 8 0,0 0-8 0,7 17 8 15,5 11-8-15,-12-28 1 0,0 0-1 0,13 36 1 16,4 6-1-16,-17-42 0 0,0 0 0 0,14 48 1 16,3 4-1-16,-17-52-6 0,0 0 6 0,16 46-5 15,-7-5 5-15,-9-41-74 0,0 0 74 0,8 33-73 16,-2-8 73-16,-6-25-117 0,0 0 117 0,1 16-116 15,-1-11 116-15,2 15-202 0</inkml:trace>
  <inkml:trace contextRef="#ctx0" brushRef="#br1" timeOffset="-152448.74">16350 14726 483 0,'0'0'0'0,"15"-2"0"0,6 1 0 0,-21 1 65 16,0 0-65-16,30 3 66 0,1 4-66 0,-31-7 56 15,0 0-56-15,37 14 56 0,5 3-56 0,-42-17 39 16,0 0-39-16,38 20 39 0,2 6-39 0,-40-26 6 16,0 0-6-16,30 24 6 0,-6 0-6 0,-24-24 28 15,0 0-28-15,18 21 28 0,-6-3-28 0,-12-18 11 16,0 0-11-16,1 24 11 0,-9 0-11 0,8-24 18 0,0 0-18 16,-19 28 19-16,-13-1-19 0,32-27 39 0,0 0-39 15,-31 24 39-15,-7-2-39 0,38-22 36 0,0 0-36 16,-34 18 37-16,5-6-37 0,29-12 38 0,0 0-38 0,-23 10 39 15,7-5-39-15,16-5 26 0,0 0-26 0,-12 5 26 16,5-1-26-16,7-4 10 0,0 0-10 0,2 3 10 16,7 0-10-16,-9-3-132 0,0 0 132 0,17-5-131 15,8-2 131-15,16-3-634 0</inkml:trace>
  <inkml:trace contextRef="#ctx0" brushRef="#br1" timeOffset="-152221.81">16780 14851 852 0,'0'0'0'0,"0"0"0"16,-2-3 0-16,2 3 133 0,0 0-133 0,2-5 134 0,0-4-134 15,-2 9 94-15,0 0-94 0,3-5 94 0,-1 1-94 16,-2 4 57-16,0 0-57 0,3 7 58 0,1 9-58 16,-4-16 8-16,0 0-8 0,3 27 9 0,3 11-9 0,-6-38 12 15,0 0-12-15,5 43 12 0,2 6-12 0,-7-49 1 16,0 0-1-16,2 47 1 0,1-3-1 0,-3-44-97 15,0 0 97-15,5 38-96 0,2-11 96 0,-7-27-123 16,0 0 123-16,9 12-123 0,3-19 123 0,11 14-679 16</inkml:trace>
  <inkml:trace contextRef="#ctx0" brushRef="#br1" timeOffset="-151892.69">17012 14767 1099 0,'0'0'0'0,"-2"9"0"15,-3-1 0-15,5-8 114 0,0 0-114 0,-2 24 115 16,4 11-115-16,-2-35 63 0,0 0-63 0,2 27 63 15,1 4-63-15,-3-31 40 0,0 0-40 0,3 34 41 16,3 2-41-16,-6-36 0 0,0 0 0 0,3 33 0 16,2-1 0-16,-5-32-1 0,0 0 1 0,2 26-1 15,0-7 1-15,-2-19-34 0,0 0 34 0,-2 13-33 0,0-4 33 16,2-9-80-16,0 0 80 0,-3-7-79 0,-1-13 79 16,4 20-183-16,0 0 183 0,-1-26-182 0,-5-8 182 0,6 34-182 15,0 0 182-15,-3-36-181 0,-6-6 181 16,-3-35-329-16</inkml:trace>
  <inkml:trace contextRef="#ctx0" brushRef="#br1" timeOffset="-151652.34">17001 14824 393 0,'0'0'0'0,"0"5"0"0,0 2 0 0,0-7 106 16,0 0-106-16,6 12 107 0,6 5-107 0,-12-17 94 15,0 0-94-15,15 14 94 0,8-1-94 0,-23-13 78 16,0 0-78-16,24 7 79 0,4-3-79 0,-28-4 67 16,0 0-67-16,25-6 68 0,-1-7-68 0,-24 13 36 15,0 0-36-15,21-16 37 0,-2-3-37 0,-19 19 28 0,0 0-28 16,18-17 28-16,-3 2-28 0,-15 15 15 0,0 0-15 15,9-9 16-15,-2 6-16 0,-7 3 35 0,0 0-35 0,5 15 36 16,-3 13-36-16,-2-28 11 0,0 0-11 0,0 34 11 16,-2 5-11-16,2-39 30 0,0 0-30 0,0 43 30 15,0 2-30-15,0-45 11 0,0 0-11 0,2 37 11 16,1-2-11-16,-3-35 0 0,0 0 0 0,9 20 0 16,7-9 0-16,-16-11-109 0,0 0 109 0,12-6-109 15,2-14 109-15,14-6-815 0</inkml:trace>
  <inkml:trace contextRef="#ctx0" brushRef="#br1" timeOffset="-151441.9">17411 14783 863 0,'0'0'0'0,"-2"15"0"16,-7 11 0-16,9-26 95 0,0 0-95 0,-3 15 96 0,-2-1-96 16,5-14 80-16,0 0-80 0,-4 26 81 0,-1 8-81 15,5-34 62-15,0 0-62 0,-2 41 63 0,2 7-63 16,0-48 49-16,0 0-49 0,7 50 50 0,2 4-50 0,-9-54 12 15,0 0-12-15,17 48 12 0,8-1-12 0,-25-47 23 16,0 0-23-16,29 32 24 0,1-8-24 0,-30-24-74 16,0 0 74-16,29 12-74 0,1-12 74 0,-30 0-195 15,0 0 195-15,28-10-195 0,0-12 195 0,28-11-621 16</inkml:trace>
  <inkml:trace contextRef="#ctx0" brushRef="#br1" timeOffset="-151231.19">17332 14831 953 0,'0'0'0'0,"9"3"0"15,8 2 0-15,-17-5 116 0,0 0-116 0,16 0 116 16,7-2-116-16,-23 2 78 0,0 0-78 0,31-3 79 16,9-2-79-16,-40 5 48 0,0 0-48 0,38-4 48 15,3 1-48-15,-41 3-16 0,0 0 16 0,38-3-15 16,0 1 15-16,-38 2-156 0,0 0 156 0,32 0-156 15,-6 0 156-15,-26 0-147 0,0 0 147 0,21 2-146 16,-9-1 146-16,23 3-505 0</inkml:trace>
  <inkml:trace contextRef="#ctx0" brushRef="#br1" timeOffset="-151051.47">17299 15091 852 0,'0'0'0'0,"12"-5"0"0,2-4 0 0,-14 9 122 15,0 0-122-15,16 4 122 0,3 4-122 0,-19-8 86 16,0 0-86-16,28 11 86 0,7 1-86 0,-35-12 38 16,0 0-38-16,40 6 38 0,7-2-38 0,-47-4-15 15,0 0 15-15,45-5-15 0,4-6 15 0,-49 11-157 16,0 0 157-16,44-15-157 0,-3-7 157 0,45-16-651 16</inkml:trace>
  <inkml:trace contextRef="#ctx0" brushRef="#br1" timeOffset="-150827.5">17876 14700 998 0,'0'0'0'0,"-4"17"0"15,-1 11 0-15,5-28 132 0,0 0-132 0,-5 22 132 16,5-1-132-16,0-21 61 0,0 0-61 0,2 31 62 16,1 6-62-16,-3-37 41 0,0 0-41 0,4 40 41 15,1 4-41-15,-5-44 1 0,0 0-1 0,3 41 2 16,3-1-2-16,-6-40-1 0,0 0 1 0,3 31 0 15,-1-6 0-15,-2-25-8 0,0 0 8 0,7 14-8 16,1-11 8-16,-8-3-90 0,0 0 90 0,9-15-90 16,2-12 90-16,-11 27-215 0,0 0 215 0,10-33-215 15,-1-10 215-15,6-32-519 0</inkml:trace>
  <inkml:trace contextRef="#ctx0" brushRef="#br1" timeOffset="-150571.95">18020 14719 662 0,'0'0'0'0,"2"9"0"16,0 6 0-16,-2-15 124 0,0 0-124 0,12 10 124 0,11 1-124 0,-23-11 82 15,0 0-82-15,21 5 83 0,1 2-83 0,-22-7 47 16,0 0-47-16,23 1 47 0,1-1-47 0,-24 0 15 16,0 0-15-16,21-1 15 0,-2-8-15 0,-19 9 28 15,0 0-28-15,14-7 28 0,-1 0-28 0,-13 7 5 16,0 0-5-16,5-5 6 0,-2 2-6 0,-3 3 17 16,0 0-17-16,0 7 17 0,-5 5-17 0,5-12 15 15,0 0-15-15,-9 32 15 0,-1 15-15 0,10-47 15 0,0 0-15 16,-11 54 16-16,1 13-16 0,10-67 26 0,0 0-26 15,-7 67 26-15,3 3-26 0,4-70 2 0,0 0-2 16,0 58 3-16,4-4-3 0,-4-54-5 0,0 0 5 0,9 30-5 16,5-14 5-16,-14-16-118 0,0 0 118 0,17-7-118 15,4-20 118-15,17-8-790 0</inkml:trace>
  <inkml:trace contextRef="#ctx0" brushRef="#br1" timeOffset="-148275.59">18555 14815 998 0,'0'0'0'0,"-8"5"0"16,-6 4 0-16,14-9 148 0,0 0-148 0,0 0 149 15,7-5-149-15,-7 5 99 0,0 0-99 0,3-5 99 16,1-2-99-16,-4 7 33 0,0 0-33 0,-6-9 34 0,3-6-34 16,3 15 8-16,0 0-8 0,-16-12 8 0,-3-7-8 15,19 19 3-15,0 0-3 0,-28-14 3 0,-5 0-3 16,33 14 0-16,0 0 0 0,-26-8 0 0,3 3 0 15,23 5-1-15,0 0 1 0,-19 1 0 0,5 6 0 0,14-7-1 16,0 0 1-16,-7 17-1 0,7 9 1 0,0-26-9 16,0 0 9-16,11 29-8 0,10 4 8 0,-21-33-4 15,0 0 4-15,26 34-3 0,8 0 3 0,-34-34-13 16,0 0 13-16,34 35-12 0,0-3 12 0,-34-32-9 16,0 0 9-16,28 33-8 0,-2-2 8 0,-26-31-1 15,0 0 1-15,20 27-1 0,-8-1 1 0,-12-26 1 16,0 0-1-16,7 29 2 0,-5 0-2 0,-2-29 2 15,0 0-2-15,-2 26 2 0,-3-4-2 0,5-22 5 0,0 0-5 16,-11 20 6-16,-3-2-6 0,14-18 3 0,0 0-3 0,-21 15 3 16,-5-6-3-16,26-9 0 0,0 0 0 0,-24 3 0 15,-1-8 0-15,25 5 0 0,0 0 0 0,-17-10 0 16,5-8 0-16,12 18-4 0,0 0 4 0,0-20-3 16,10-6 3-16,-10 26-3 0,0 0 3 0,12-27-3 15,9-4 3-15,-21 31-6 0,0 0 6 0,25-31-6 16,6-1 6-16,-31 32-8 0,0 0 8 0,30-30-7 15,4 3 7-15,-34 27-3 0,0 0 3 0,30-22-3 16,-4 1 3-16,-26 21-2 0,0 0 2 0,25-12-2 16,-4 5 2-16,-21 7-5 0,0 0 5 0,17 0-5 15,-3 5 5-15,-14-5 0 0,0 0 0 0,12 16 0 16,0 10 0-16,-12-26 3 0,0 0-3 0,5 30 3 16,-1 8-3-16,-4-38 7 0,0 0-7 0,3 34 7 0,1 2-7 15,-4-36 8-15,0 0-8 0,7 33 8 0,2-2-8 16,-9-31 1-16,0 0-1 0,15 20 1 0,3-6-1 15,-18-14 0-15,0 0 0 0,24-2 0 0,4-13 0 0,-28 15 0 16,0 0 0-16,28-26 0 0,3-11 0 0,-31 37-2 16,0 0 2-16,28-40-2 0,-2-4 2 0,-26 44-1 15,0 0 1-15,21-45 0 0,-5 0 0 0,-16 45 0 16,0 0 0-16,14-39 0 0,-9 3 0 0,-5 36 0 16,0 0 0-16,3-29 0 0,1 7 0 0,-4 22 0 15,0 0 0-15,0-16 1 0,-4 6-1 0,4 10 13 16,0 0-13-16,-7 12 14 0,-3 15-14 0,10-27 9 15,0 0-9-15,-9 35 10 0,2 9-10 0,7-44 4 16,0 0-4-16,0 46 5 0,4 4-5 0,-4-50 13 0,0 0-13 16,9 45 13-16,3-2-13 0,-12-43 0 0,0 0 0 15,15 27 1-15,5-10-1 0,-20-17 0 0,0 0 0 0,24 0 1 16,0-14-1-16,-24 14 7 0,0 0-7 0,26-24 8 16,-5-10-8-16,-21 34 3 0,0 0-3 0,18-36 3 15,-6-7-3-15,-12 43 2 0,0 0-2 0,5-41 2 16,-5-2-2-16,0 43 10 0,0 0-10 0,-8-37 11 15,-8 2-11-15,16 35-2 0,0 0 2 0,-18-29-1 16,-4 4 1-16,22 25-52 0,0 0 52 0,-18-19-51 16,4 7 51-16,14 12-62 0,0 0 62 0,-8-11-62 15,2 6 62-15,6 5-63 0,0 0 63 0,4-7-63 16,3 2 63-16,-7 5-48 0,0 0 48 0,14-8-48 16,0-1 48-16,-14 9-33 0,0 0 33 0,19-7-33 0,2 2 33 15,-21 5-1-15,0 0 1 0,24-3-1 0,4-1 1 16,-28 4 3-16,0 0-3 0,25 6 3 0,1 4-3 15,-26-10 37-15,0 0-37 0,21 13 38 0,-4 5-38 16,-17-18 54-16,0 0-54 0,14 29 54 0,-4 3-54 0,-10-32 48 16,0 0-48-16,7 35 48 0,0-1-48 0,-7-34 8 15,0 0-8-15,0 32 8 0,0-3-8 0,0-29 22 16,0 0-22-16,0 24 23 0,0-6-23 0,0-18 0 16,0 0 0-16,-3 13 1 0,-1-6-1 0,4-7 0 15,0 0 0-15,-3-2 0 0,1-8 0 0,2 10-7 16,0 0 7-16,5-15-6 0,6-6 6 0,-11 21-9 0,0 0 9 15,15-20-9-15,6-4 9 0,-21 24 1 16,0 0-1-16,23-21 1 0,1 1-1 0,-24 20 1 0,0 0-1 16,25-18 2-16,1 1-2 0,-26 17 1 0,0 0-1 0,28-17 2 15,-2 2-2-15,-26 15 1 0,0 0-1 0,26-14 2 16,0 4-2-16,-26 10 1 0,0 0-1 0,21-11 1 16,-5 6-1-16,-16 5 0 0,0 0 0 0,12 0 0 15,-2 4 0-15,-10-4 2 0,0 0-2 0,7 20 2 16,-5 13-2-16,-2-33 2 0,0 0-2 0,2 38 2 15,-4 4-2-15,2-42-1 0,0 0 1 0,-2 45 0 16,-3 3 0-16,5-48 4 0,0 0-4 0,-3 38 5 16,3-6-5-16,0-32 3 0,0 0-3 0,0 26 3 15,0-6-3-15,0-20 2 0,0 0-2 0,8 4 2 16,6-13-2-16,-14 9 18 0,0 0-18 0,18-20 18 16,4-15-18-16,-22 35-2 0,0 0 2 0,23-41-1 15,3-10 1-15,-26 51-2 0,0 0 2 0,28-48-1 0,3-2 1 16,-31 50 0-16,0 0 0 0,28-41 0 0,-2 5 0 15,-26 36 0-15,0 0 0 0,20-26 0 0,-5 11 0 16,-15 15 1-16,0 0-1 0,14 3 1 0,-3 15-1 0,-11-18 4 16,0 0-4-16,5 25 4 0,-2 13-4 0,-3-38 7 15,0 0-7-15,0 36 7 0,-3 2-7 0,3-38 3 16,0 0-3-16,-2 32 4 0,2-3-4 0,0-29 12 16,0 0-12-16,5 31 12 0,-1-7-12 0,-4-24 0 15,0 0 0-15,10 17 1 0,6-6-1 0,-16-11 3 16,0 0-3-16,21-2 4 0,5-12-4 0,-26 14 2 15,0 0-2-15,31-22 2 0,6-11-2 0,-37 33-4 16,0 0 4-16,38-39-3 0,2-9 3 0,-40 48-3 16,0 0 3-16,40-57-3 0,-1-4 3 0,-39 61-3 0,0 0 3 15,40-81-3-15,2-10 3 0,-42 91 0 0,0 0 0 0,33-85 1 16,-4-3-1-16,-29 88 23 0,0 0-23 0,21-73 24 16,-9 9-24-16,-12 64 44 0,0 0-44 0,9-39 44 15,-7 17-44-15,-2 22 24 0,0 0-24 0,2-16 25 16,-2 13-25-16,0 3 36 0,0 0-36 0,-4 20 36 15,-3 22-36-15,7-42 43 0,0 0-43 0,-9 49 44 16,-3 11-44-16,12-60 9 0,0 0-9 0,-14 86 9 16,0 18-9-16,14-104 13 0,0 0-13 0,-14 98 14 15,-1 1-14-15,15-99 17 0,0 0-17 0,-11 86 17 16,6-11-17-16,5-75 0 0,0 0 0 0,-5 55 1 16,3-17-1-16,2-38 0 0,0 0 0 0,0 24 1 15,2-16-1-15,-2-8-18 0,0 0 18 0,0 0-18 16,0-17 18-16,0 17-26 0,0 0 26 0,-9-25-26 0,-3-15 26 15,12 40-33-15,0 0 33 0,-16-48-33 0,-5-8 33 16,21 56-13-16,0 0 13 0,-29-57-13 0,-6-8 13 16,35 65-13-16,0 0 13 0,-42-67-12 0,-7-5 12 0,49 72-1 15,0 0 1-15,-29-44-1 0,10 16 1 0,19 28 9 16,0 0-9-16,-14-20 9 0,7 11-9 0,7 9 41 16,0 0-41-16,7-1 41 0,8 9-41 0,-15-8 32 15,0 0-32-15,30 12 32 0,10 5-32 0,-40-17 14 16,0 0-14-16,47 21 15 0,7 1-15 0,-54-22 21 15,0 0-21-15,56 22 21 0,3-1-21 0,-59-21 3 16,0 0-3-16,73 20 4 0,11-1-4 0,-84-19 3 16,0 0-3-16,59 11 3 0,-8-8-3 0,-51-3 0 0,0 0 0 15,45 5 0-15,-5 0 0 0,-40-5 0 0,0 0 0 16,30 5 0-16,-11 4 0 0,-19-9 3 0,0 0-3 16,15 7 4-16,-6 5-4 0,-9-12 21 0,0 0-21 0,4 20 21 15,-4 4-21-15,0-24 8 0,0 0-8 0,-9 31 8 16,-2 7-8-16,11-38 10 0,0 0-10 0,-10 38 10 15,-4-1-10-15,14-37 1 0,0 0-1 0,-10 45 1 16,-1 3-1-16,11-48 0 0,0 0 0 0,-3 49 0 16,4 3 0-16,-1-52 0 0,0 0 0 0,7 48 1 15,4-4-1-15,-11-44-1 0,0 0 1 0,15 36 0 16,6-7 0-16,-21-29-1 0,0 0 1 0,21 16 0 16,4-11 0-16,-25-5-3 0,0 0 3 0,21-10-2 15,1-13 2-15,-22 23-6 0,0 0 6 0,14-30-5 16,-3-10 5-16,-11 40-33 0,0 0 33 0,5-43-32 0,-10-1 32 15,5 44-45-15,0 0 45 0,-13-45-45 0,-11-3 45 16,24 48-26-16,0 0 26 0,-35-49-26 0,-17-4 26 16,52 53-29-16,0 0 29 0,-75-59-29 0,-23-6 29 0,98 65-23 15,0 0 23-15,-92-51-22 0,0 8 22 0,92 43-10 16,0 0 10-16,-87-33-9 0,1 11 9 0,86 22-2 16,0 0 2-16,-68-17-1 0,11 8 1 0,57 9 3 15,0 0-3-15,-37-6 3 0,16 4-3 0,21 2 15 16,0 0-15-16,-15-5 16 0,6 0-16 0,9 5 9 15,0 0-9-15,9-11 10 0,8-4-10 0,-17 15 46 16,0 0-46-16,37-16 46 0,18-1-46 0,-55 17 48 16,0 0-48-16,63-15 48 0,16 0-48 0,-79 15 28 0,0 0-28 15,109-18 28-15,27 1-28 0,-136 17 6 0,0 0-6 16,122-13 6-16,2 2-6 0,-124 11-127 0,0 0 127 16,99 0-127-16,-10 9 127 0,-89-9-119 0,0 0 119 0,190 10-1149 15,-380-20 1149-15</inkml:trace>
  <inkml:trace contextRef="#ctx0" brushRef="#br1" timeOffset="-147268.46">15696 15488 124 0,'0'0'0'0,"0"0"0"0,4 0 0 0,-4 0 77 16,0 0-77-16,3-5 78 0,4-3-78 0,-7 8 64 16,0 0-64-16,6-9 64 0,2-1-64 0,-8 10 49 15,0 0-49-15,2-9 50 0,2 1-50 0,-4 8 34 0,0 0-34 16,0-5 35-16,0 1-35 0,0 4 23 0,0 0-23 16,-11 5 24-16,-5 7-24 0,16-12 9 0,0 0-9 15,-21 21 10-15,-3 8-10 0,24-29 18 0,0 0-18 0,-23 36 18 16,-1 8-18-16,24-44 22 0,0 0-22 0,-21 50 23 15,4 7-23-15,17-57 38 0,0 0-38 0,-12 55 39 16,5 1-39-16,7-56 37 0,0 0-37 0,0 51 37 16,8-3-37-16,-8-48 33 0,0 0-33 0,14 40 34 15,7-6-34-15,-21-34 39 0,0 0-39 0,26 21 39 16,7-13-39-16,-33-8 24 0,0 0-24 0,32-7 25 16,4-13-25-16,-36 20 27 0,0 0-27 0,30-29 27 15,-4-11-27-15,-26 40 22 0,0 0-22 0,24-49 23 16,-3-6-23-16,-21 55 9 0,0 0-9 0,14-50 10 15,-2 0-10-15,-12 50 18 0,0 0-18 0,0-42 18 16,-3 4-18-16,3 38 8 0,0 0-8 0,-9-29 8 0,-6 6-8 16,15 23 15-16,0 0-15 0,-20-11 16 0,-7 5-16 15,27 6 8-15,0 0-8 0,-30 9 9 0,-1 10-9 16,31-19 3-16,0 0-3 0,-25 25 4 0,4 8-4 0,21-33-11 16,0 0 11-16,-12 36-10 0,10 3 10 0,2-39-154 15,0 0 154-15,0 33-153 0,4-2 153 0,1 32-625 16</inkml:trace>
  <inkml:trace contextRef="#ctx0" brushRef="#br1" timeOffset="-146728.9">16177 15673 695 0,'0'0'0'0,"-10"6"0"16,-4 0 0-16,14-6 44 0,0 0-44 0,0 19 44 15,12 9-44-15,-12-28 15 0,0 0-15 0,12 29 15 16,4 5-15-16,-16-34 15 0,0 0-15 0,16 38 16 16,1 6-16-16,-17-44 0 0,0 0 0 0,16 53 1 15,-8 7-1-15,-8-60 0 0,0 0 0 0,9 57 0 16,0 1 0-16,-9-58 5 0,0 0-5 0,3 45 5 15,1-8-5-15,-4-37 32 0,0 0-32 0,2 29 32 16,1-10-32-16,-3-19 26 0,0 0-26 0,-5 5 26 16,1-13-26-16,4 8 25 0,0 0-25 0,-7-24 26 0,2-15-26 15,5 39 15-15,0 0-15 0,-9-52 16 0,1-11-16 16,8 63 19-16,0 0-19 0,-4-67 20 0,-3-5-20 0,7 72 3 16,0 0-3-16,7-81 4 0,2-8-4 0,-9 89 3 15,0 0-3-15,16-68 3 0,6 10-3 0,-22 58 5 16,0 0-5-16,19-38 5 0,1 19-5 0,-20 19 6 15,0 0-6-15,24-8 7 0,0 11-7 0,-24-3 7 16,0 0-7-16,25 10 8 0,3 7-8 0,-28-17 15 16,0 0-15-16,15 19 15 0,-4 2-15 0,-11-21 22 15,0 0-22-15,-2 32 23 0,-10 8-23 0,12-40 32 16,0 0-32-16,-16 36 33 0,-6-2-33 0,22-34 19 0,0 0-19 16,-21 29 20-16,-7-7-20 0,28-22 18 0,0 0-18 15,-28 19 19-15,-4-5-19 0,32-14-1 0,0 0 1 0,-29 3 0 16,1-8 0-16,28 5-44 0,0 0 44 0,-19-14-43 15,8-6 43-15,11 20-173 0,0 0 173 0,0-24-172 16,9-3 172-16,2-25-592 0</inkml:trace>
  <inkml:trace contextRef="#ctx0" brushRef="#br1" timeOffset="-146292.8">16561 15603 483 0,'0'0'0'0,"0"0"0"16,3-2 0-16,-3 2 32 0,0 0-32 0,9 6 32 15,3 0-32-15,-12-6 21 0,0 0-21 0,10 19 21 16,3 10-21-16,-13-29 17 0,0 0-17 0,12 40 17 16,2 10-17-16,-14-50 5 0,0 0-5 0,12 58 5 0,0 9-5 15,-12-67 3-15,0 0-3 0,9 68 3 0,-4 2-3 16,-5-70 11-16,0 0-11 0,4 59 11 0,-1-10-11 0,-3-49 67 16,0 0-67-16,0 40 67 0,-5-13-67 0,5-27 69 15,0 0-69-15,-7 21 70 0,-5-11-70 0,12-10 60 16,0 0-60-16,-14-9 60 0,-4-15-60 0,18 24 42 15,0 0-42-15,-12-36 43 0,0-13-43 0,12 49 42 16,0 0-42-16,-9-55 43 0,9-12-43 0,0 67 17 16,0 0-17-16,5-77 17 0,11-12-17 0,-16 89 12 15,0 0-12-15,14-62 13 0,3 16-13 0,-17 46 4 0,0 0-4 16,25-38 5-16,1 9-5 0,-26 29 7 16,0 0-7-16,26-20 7 0,2 11-7 0,-28 9 7 0,0 0-7 15,21-9 7-15,-2 9-7 0,-19 0 7 0,0 0-7 16,12 4 8-16,-5 3-8 0,-7-7 15 0,0 0-15 15,-7 19 15-15,-5 10-15 0,12-29 14 0,0 0-14 0,-16 25 15 16,-3 1-15-16,19-26 25 0,0 0-25 0,-26 26 26 16,-7 0-26-16,33-26 2 0,0 0-2 0,-26 18 3 15,0-4-3-15,26-14-18 0,0 0 18 0,-21 5-18 16,5-7 18-16,16 2-163 0,0 0 163 0,-5-8-163 16,10-8 163-16,-5-7-716 0</inkml:trace>
  <inkml:trace contextRef="#ctx0" brushRef="#br1" timeOffset="-145932.19">16975 15685 718 0,'0'0'0'0,"-19"4"0"0,-14-1 0 16,33-3 102-16,0 0-102 0,-14 9 102 0,9 6-102 16,5-15 64-16,0 0-64 0,-4 11 64 0,1 2-64 15,3-13 41-15,0 0-41 0,-5 28 41 0,-1 8-41 0,6-36 4 16,0 0-4-16,-3 41 5 0,3 7-5 0,0-48 3 15,0 0-3-15,2 51 4 0,1 6-4 0,-3-57 0 16,0 0 0-16,9 51 1 0,6-1-1 0,-15-50-1 16,0 0 1-16,13 37 0 0,4-9 0 0,-17-28 1 15,0 0-1-15,17 10 2 0,4-15-2 0,-21 5 45 16,0 0-45-16,18-21 46 0,-6-15-46 0,-12 36 32 16,0 0-32-16,9-42 32 0,-8-10-32 0,-1 52 24 0,0 0-24 15,-1-49 25-15,-5-1-25 0,6 50 28 0,0 0-28 16,-12-48 28-16,-9 2-28 0,21 46 7 0,0 0-7 15,-21-40 7-15,-8 8-7 0,29 32 0 0,0 0 0 0,-21-24 0 16,4 8 0-16,17 16-14 0,0 0 14 0,-18 4-13 16,-1 13 13-16,19-17-165 0,0 0 165 0,-11 19-165 15,5 3 165-15,6-22-137 0,0 0 137 0,-18 41-563 16,36-82 563-16</inkml:trace>
  <inkml:trace contextRef="#ctx0" brushRef="#br1" timeOffset="-145557.15">17219 16187 1087 0,'0'-29'0'0,"0"29"125"0,0 0-125 16,0-20 125-16,-2-4-125 0,2 24 70 0,0 0-70 0,2-35 70 0,3-6-70 0,-5 41 37 15,0 0-37-15,7-41 38 0,5-2-38 16,-12 43-4-16,0 0 4 0,11-37-3 0,5 1 3 0,-16 36-23 15,0 0 23-15,13-28-22 0,3 8 22 0,-16 20-1 16,0 0 1-16,18-11 0 0,-1 10 0 0,-17 1-1 16,0 0 1-16,16 5-1 0,-6 5 1 0,-10-10-4 15,0 0 4-15,7 21-3 0,-3 6 3 0,-4-27 0 16,0 0 0-16,0 28 0 0,-6 2 0 0,6-30 0 16,0 0 0-16,-5 35 0 0,-4 4 0 0,9-39 0 15,0 0 0-15,-5 34 1 0,2-1-1 0,3-33 3 0,0 0-3 16,1 32 4-16,6-1-4 0,-7-31 2 0,0 0-2 15,14 26 3-15,9-5-3 0,-23-21 0 0,0 0 0 0,24 10 0 16,8-7 0-16,-32-3-32 0,0 0 32 0,33-8-32 16,5-11 32-16,-38 19-109 0,0 0 109 0,30-28-109 15,-1-8 109-15,-29 36-178 0,0 0 178 0,27-42-178 16,-3-8 178-16,26-43-545 0</inkml:trace>
  <inkml:trace contextRef="#ctx0" brushRef="#br1" timeOffset="-145345.71">17695 15653 942 0,'0'0'0'0,"1"15"0"16,1 11 0-16,-2-26 142 0,0 0-142 0,0 15 143 15,0-3-143-15,0-12 78 0,0 0-78 0,-2 23 78 16,1 4-78-16,1-27 67 0,0 0-67 0,0 34 68 0,0 6-68 16,0-40 8-16,0 0-8 0,0 46 8 0,1 5-8 15,-1-51 5-15,0 0-5 0,2 52 6 0,2 1-6 16,-4-53-51-16,0 0 51 0,0 39-50 0,1-8 50 0,-1-31-114 15,0 0 114-15,-1 24-114 0,1-8 114 0,0-16-193 16,0 0 193-16,-9 0-192 0,-2-12 192 0,-6 0-516 16</inkml:trace>
  <inkml:trace contextRef="#ctx0" brushRef="#br1" timeOffset="-145152.22">17421 15845 471 0,'0'0'0'0,"-12"-14"0"0,-9-10 0 0,21 24 126 15,0 0-126-15,-17-19 126 0,4-1-126 0,13 20 141 0,0 0-141 16,-8-16 142-16,1 4-142 0,7 12 113 0,0 0-113 15,7-5 114-15,3 3-114 0,-10 2 101 0,0 0-101 16,25 4 101-16,9 4-101 0,-34-8 70 0,0 0-70 0,42 11 70 16,12-1-70-16,-54-10 51 0,0 0-51 0,51 10 51 15,4-1-51-15,-55-9 0 0,0 0 0 0,51 5 0 16,-2-5 0-16,-49 0-53 0,0 0 53 0,43-2-53 16,-3-1 53-16,-40 3-170 0,0 0 170 0,33-9-169 15,-10-4 169-15,33-10-822 0</inkml:trace>
  <inkml:trace contextRef="#ctx0" brushRef="#br1" timeOffset="-144881.94">17946 15728 964 0,'0'0'0'0,"-2"0"0"16,-5 2 0-16,7-2 100 0,0 0-100 0,0 0 101 0,-2 5-101 16,2-5 75-16,0 0-75 0,0 14 76 0,2 6-76 15,-2-20 51-15,0 0-51 0,3 29 52 0,3 9-52 16,-6-38 0-16,0 0 0 0,8 41 0 0,3 7 0 0,-11-48 0 15,0 0 0-15,17 47 0 0,1 0 0 0,-18-47 2 16,0 0-2-16,20 38 2 0,1-9-2 0,-21-29 0 16,0 0 0-16,23 16 0 0,1-13 0 0,-24-3 0 15,0 0 0-15,21-14 0 0,0-13 0 0,-21 27 1 16,0 0-1-16,18-33 2 0,-6-6-2 0,-12 39-4 16,0 0 4-16,10-38-3 0,-3-3 3 0,-7 41-156 15,0 0 156-15,2-36-156 0,-2 4 156 0,0 32-151 0,0 0 151 16,0-24-151-16,-2 8 151 0,2-23-506 0</inkml:trace>
  <inkml:trace contextRef="#ctx0" brushRef="#br1" timeOffset="-144640.87">18296 15802 707 0,'0'0'0'0,"5"-7"0"15,4-5 0-15,-9 12 151 0,0 0-151 0,8-9 151 16,3 1-151-16,-11 8 102 0,0 0-102 0,8-3 102 15,3 3-102-15,-11 0 87 0,0 0-87 0,12 8 88 16,2 9-88-16,-14-17 32 0,0 0-32 0,16 24 33 16,-4 5-33-16,-12-29 4 0,0 0-4 0,12 33 4 15,-1 1-4-15,-11-34 5 0,0 0-5 0,10 36 5 16,-1 2-5-16,-9-38-37 0,0 0 37 0,7 31-36 16,-4-6 36-16,-3-25-105 0,0 0 105 0,7 16-105 0,-5-9 105 15,-2-7-156-15,0 0 156 0,0-7-155 0,-2-12 155 16,2-7-559-16</inkml:trace>
  <inkml:trace contextRef="#ctx0" brushRef="#br1" timeOffset="-144311.41">18327 15769 875 0,'0'0'0'0,"7"11"0"0,5 7 0 0,-12-18 186 16,0 0-186-16,19 16 186 0,6 1-186 0,-25-17 117 16,0 0-117-16,29 17 118 0,4-1-118 0,-33-16 84 15,0 0-84-15,35 15 85 0,-2-1-85 0,-33-14 37 16,0 0-37-16,35 10 37 0,2-3-37 0,-37-7 1 0,0 0-1 15,31-2 1-15,-1-8-1 0,-30 10-6 0,0 0 6 16,21-17-6-16,-9-7 6 0,-12 24-86 0,0 0 86 16,10-28-85-16,-3-4 85 0,-7 32-165 0,0 0 165 0,0-29-164 15,-7 0 164-15,7 29-144 0,0 0 144 0,-5-21-144 16,-4 4 144-16,9 17 2 0,0 0-2 0,-7-10 2 16,2 3-2-16,5 7 66 0,0 0-66 0,-5 15 66 15,-5 16-66-15,10-31 78 0,0 0-78 0,-2 36 78 16,-2 10-78-16,4-46 61 0,0 0-61 0,0 50 62 15,0 5-62-15,0-55 54 0,0 0-54 0,0 55 55 16,-1 1-55-16,1-56 44 0,0 0-44 0,0 43 45 16,0-7-45-16,0-36-1 0,0 0 1 0,0 26 0 15,1-9 0-15,-1-17-146 0,0 0 146 0,9-4-145 16,3-18 145-16,9-4-840 0</inkml:trace>
  <inkml:trace contextRef="#ctx0" brushRef="#br1" timeOffset="-144012.24">19128 15600 1199 0,'0'0'0'0,"-8"13"0"0,-8 10 0 0,16-23 137 16,0 0-137-16,-10 22 137 0,3 4-137 0,7-26 95 16,0 0-95-16,-6 37 95 0,-2 8-95 0,8-45 72 15,0 0-72-15,0 51 73 0,0 9-73 0,0-60 0 16,0 0 0-16,8 60 0 0,5 4 0 0,-13-64 0 15,0 0 0-15,20 49 0 0,8-8 0 0,-28-41-1 0,0 0 1 16,32 23-1-16,3-15 1 0,-35-8 33 0,0 0-33 16,33-15 33-16,1-21-33 0,-34 36 63 0,0 0-63 15,21-43 64-15,-3-13-64 0,-18 56 68 0,0 0-68 0,0-55 68 16,-9-2-68-16,9 57 55 0,0 0-55 0,-35-51 55 16,-19 1-55-16,54 50-14 0,0 0 14 0,-73-19-13 15,-19 19 13-15,92 0-75 0,0 0 75 0,-169-19-1526 16,338 38 1526-16</inkml:trace>
  <inkml:trace contextRef="#ctx0" brushRef="#br1" timeOffset="-119163.88">29945 10918 516 0,'0'0'0'0,"0"0"0"16,5 0 0-16,-5 0 125 0,0 0-125 0,0 0 126 15,4-5-126-15,-4 5 120 0,0 0-120 0,0-2 121 16,-2-5-121-16,2 7 87 0,0 0-87 0,2-5 88 16,1-2-88-16,-3 7 48 0,0 0-48 0,11-5 48 15,6-2-48-15,-17 7 44 0,0 0-44 0,26-3 44 16,11 3-44-16,-37 0 57 0,0 0-57 0,42 7 58 16,7 1-58-16,-49-8 37 0,0 0-37 0,48 14 38 15,5 3-38-15,-53-17 5 0,0 0-5 0,52 17 5 16,0 4-5-16,-52-21 31 0,0 0-31 0,58 17 31 15,1-2-31-15,-59-15 1 0,0 0-1 0,61 14 1 16,0-2-1-16,-61-12 5 0,0 0-5 0,57 10 5 0,1 0-5 16,-58-10 7-16,0 0-7 0,52 9 8 0,-1 0-8 0,-51-9 7 15,0 0-7-15,48 8 8 0,1-1-8 0,-49-7 8 16,0 0-8-16,44 9 8 0,-3-3-8 0,-41-6 23 16,0 0-23-16,37 9 24 0,-2-2-24 0,-35-7 36 15,0 0-36-15,30 8 37 0,-3 4-37 0,-27-12 2 16,0 0-2-16,21 7 3 0,-3 2-3 0,-18-9 4 15,0 0-4-15,15 5 4 0,-2 2-4 0,-13-7 7 16,0 0-7-16,10 7 8 0,-1-2-8 0,-9-5 2 16,0 0-2-16,3 5 3 0,-1-2-3 0,-2-3-32 15,0 0 32-15,0 7-32 0,0-5 32 0,0-2-103 0,0 0 103 16,-2 3-103-16,0 1 103 0,2-4-149 0,0 0 149 16,-19 5-149-16,-10 0 149 0,-20 5-857 0</inkml:trace>
  <inkml:trace contextRef="#ctx0" brushRef="#br1" timeOffset="-118595.39">30058 11156 505 0,'0'0'0'0,"16"-2"0"0,10-1 0 0,-26 3 9 15,0 0-9-15,0 0 10 0,-19-4-10 0,19 4 38 16,0 0-38-16,-12 0 38 0,-2 0-38 0,14 0 46 16,0 0-46-16,-11 0 46 0,1 4-46 0,10-4 51 15,0 0-51-15,-9 0 51 0,4 0-51 0,5 0 59 0,0 0-59 16,-3-4 60-16,1 3-60 0,2 1 52 0,0 0-52 16,3-6 52-16,6 1-52 0,-9 5 89 0,0 0-89 15,16-10 90-15,5 1-90 0,-21 9 74 0,0 0-74 0,26-3 74 16,7 1-74-16,-33 2 51 0,0 0-51 0,35 9 52 15,3 6-52-15,-38-15 52 0,0 0-52 0,38 21 52 16,4 3-52-16,-42-24 48 0,0 0-48 0,44 26 49 16,1 3-49-16,-45-29 20 0,0 0-20 0,51 27 20 15,3 1-20-15,-54-28 43 0,0 0-43 0,55 24 43 16,3-2-43-16,-58-22 32 0,0 0-32 0,54 20 33 16,0-1-33-16,-54-19 43 0,0 0-43 0,49 16 43 15,-6 1-43-15,-43-17 10 0,0 0-10 0,40 15 10 16,-5-3-10-16,-35-12 13 0,0 0-13 0,30 12 14 15,-8-3-14-15,-22-9-33 0,0 0 33 0,18 10-32 16,-6 2 32-16,-12-12-121 0,0 0 121 0,30 22-1242 16,-60-44 1242-16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10:19:09.2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3545 3615 135 0,'0'0'0'15,"4"0"0"-15,1-4 0 0,-5 4 118 0,0 0-118 0,0 0 118 16,3-5-118-16,-3 5 101 0,0 0-101 0,-3-3 101 15,3-2-101-15,0 5 61 0,0 0-61 0,-4-7 62 16,3 2-62-16,1 5 58 0,0 0-58 0,0-7 58 16,0 0-58-16,0 7 44 0,0 0-44 0,0-9 45 15,1 1-45-15,-1 8 41 0,0 0-41 0,4-12 41 16,-1 1-41-16,-3 11 57 0,0 0-57 0,6-8 57 16,2-4-57-16,-8 12 60 0,0 0-60 0,9-9 61 15,1 2-61-15,-10 7 51 0,0 0-51 0,14-8 52 16,2-1-52-16,-16 9 33 0,0 0-33 0,18-3 34 15,-1 0-34-15,-17 3 9 0,0 0-9 0,21-4 10 0,5 1-10 16,-26 3 29-16,0 0-29 0,24-2 29 0,6 2-29 16,-30 0 5-16,0 0-5 0,31 0 5 0,2 0-5 15,-33 0 1-15,0 0-1 0,30 2 1 0,5 1-1 0,-35-3 16 16,0 0-16-16,33 0 17 0,0 0-17 0,-33 0 3 16,0 0-3-16,31 0 3 0,-1 0-3 0,-30 0 2 15,0 0-2-15,30 0 2 0,-6-3-2 0,-24 3 11 16,0 0-11-16,26-2 11 0,-5-1-11 0,-21 3 0 15,0 0 0-15,23-4 1 0,1 1-1 0,-24 3 0 16,0 0 0-16,25-2 1 0,-3-1-1 0,-22 3 3 16,0 0-3-16,21-4 3 0,0-3-3 0,-21 7 1 0,0 0-1 15,17-5 2-15,1-2-2 0,-18 7 1 0,0 0-1 16,16-5 2-16,-3 2-2 0,-13 3 9 0,0 0-9 16,16 0 9-16,-2-4-9 0,-14 4 3 0,0 0-3 0,12 0 4 15,-3 0-4-15,-9 0 6 0,0 0-6 0,12 0 6 16,-3 4-6-16,-9-4 7 0,0 0-7 0,9-4 8 15,-1 3-8-15,-8 1 7 0,0 0-7 0,6 0 8 16,1-4-8-16,-7 4 3 0,0 0-3 0,3 0 4 16,-1-3-4-16,-2 3 12 0,0 0-12 0,0 0 12 15,3-4-12-15,-3 4 0 0,0 0 0 0,0 0 1 16,0 0-1-16,0 0 3 0,0 0-3 0,0 0 4 16,0 0-4-16,0 0 2 0,0 0-2 0,0 0 2 15,0 0-2-15,0 0 1 0,0 0-1 0,0 0 2 16,0 4-2-16,0-4 3 0,0 0-3 0,0 7 4 15,0-2-4-15,0-5 6 0,0 0-6 0,4 15 6 0,-4 4-6 16,0-19 0-16,0 0 0 0,5 29 1 0,-2 5-1 16,-3-34 3-16,0 0-3 0,6 36 3 0,-3 4-3 15,-3-40-1-15,0 0 1 0,0 39 0 0,2 7 0 0,-2-46-4 16,0 0 4-16,0 45-3 0,0 3 3 0,0-48 0 16,0 0 0-16,0 50 0 0,3 4 0 0,-3-54 0 15,0 0 0-15,0 55 0 0,4-2 0 0,-4-53 2 16,0 0-2-16,-4 55 3 0,4-2-3 0,0-53 0 15,0 0 0-15,-3 48 1 0,3-5-1 0,0-43 0 16,0 0 0-16,0 45 0 0,0-3 0 0,0-42 0 16,0 0 0-16,-2 40 0 0,2-9 0 0,0-31 1 0,0 0-1 15,0 36 2-15,5 3-2 0,-5-39-1 0,0 0 1 16,0 27 0-16,4-6 0 0,-4-21 1 0,0 0-1 16,0 19 1-16,0-11-1 0,0-8 1 0,0 0-1 0,0 9 1 15,-4-2-1-15,4-7-4 0,0 0 4 0,0 3-4 16,0 1 4-16,0-4 0 0,0 0 0 0,-5 1 0 15,2 3 0-15,3-4-1 0,0 0 1 0,-9 0 0 16,-3 0 0-16,12 0-1 0,0 0 1 0,-18 0-1 16,1 0 1-16,17 0-1 0,0 0 1 0,-24-4 0 15,-3 3 0-15,27 1-3 0,0 0 3 0,-26 0-3 16,2-4 3-16,24 4-2 0,0 0 2 0,-26 0-1 16,-4 4 1-16,30-4 3 0,0 0-3 0,-26 1 3 15,2 3-3-15,24-4 0 0,0 0 0 0,-27 3 1 16,3 2-1-16,24-5 3 0,0 0-3 0,-26 4 4 15,0-1-4-15,26-3 6 0,0 0-6 0,-30 0 7 16,-3 0-7-16,33 0 0 0,0 0 0 0,-35-3 1 0,2-1-1 16,33 4 0-16,0 0 0 0,-33-1 1 0,3-3-1 15,30 4 6-15,0 0-6 0,-31 0 6 0,-2-3-6 0,33 3 0 16,0 0 0-16,-26-4 1 0,1 4-1 0,25 0 7 16,0 0-7-16,-22-1 8 0,-3-3-8 0,25 4 8 15,0 0-8-15,-20-3 8 0,2-1-8 0,18 4 14 16,0 0-14-16,-14-1 15 0,2-1-15 0,12 2 1 15,0 0-1-15,-12-2 1 0,3 2-1 0,9 0 1 16,0 0-1-16,-12 0 1 0,3 0-1 0,9 0 3 16,0 0-3-16,-5 0 3 0,-2-3-3 0,7 3 1 0,0 0-1 15,-2 0 2-15,-1 0-2 0,3 0 5 0,0 0-5 16,0 0 5-16,-6 3-5 0,6-3 6 0,0 0-6 16,0 9 7-16,0-1-7 0,0-8 0 0,0 0 0 0,0 16 1 15,0 6-1-15,0-22 13 0,0 0-13 0,-3 27 14 16,3 9-14-16,0-36 3 0,0 0-3 0,-3 40 4 15,-3-1-4-15,6-39 0 0,0 0 0 0,-7 43 0 16,-1 8 0-16,8-51-7 0,0 0 7 0,-9 52-6 16,0 3 6-16,9-55-10 0,0 0 10 0,-14 56-9 15,2 6 9-15,12-62-17 0,0 0 17 0,-12 51-16 16,0 1 16-16,12-52-4 0,0 0 4 0,-9 39-3 16,4-5 3-16,5-34-7 0,0 0 7 0,-7 29-6 15,5-6 6-15,2-23-14 0,0 0 14 0,-3 15-13 16,-1-3 13-16,4-12-24 0,0 0 24 0,4 5-23 15,-1-12 23-15,-3 7-167 0,0 0 167 0,2-13-166 16,1-10 166-16,1-13-918 0</inkml:trace>
  <inkml:trace contextRef="#ctx0" brushRef="#br0" timeOffset="1005.05">4793 3414 214 0,'0'0'0'0,"0"0"0"16,3 0 0-16,-3 0 81 0,0 0-81 0,0 0 82 16,-3-5-82-16,3 5 85 0,0 0-85 0,0-3 86 15,-4-2-86-15,4 5 78 0,0 0-78 0,-2-4 78 0,2 4-78 16,0 0 63-16,0 0-63 0,0 0 64 0,-3-3-64 16,3 3 70-16,0 0-70 0,-4 3 71 0,4 6-71 15,0-9 53-15,0 0-53 0,-3 15 54 0,3 13-54 0,0-28 40 16,0 0-40-16,-2 30 40 0,2 11-40 0,0-41 46 15,0 0-46-15,0 47 47 0,0 4-47 0,0-51 27 16,0 0-27-16,0 55 27 0,2 8-27 0,-2-63 10 16,0 0-10-16,0 67 11 0,0 3-11 0,0-70 29 15,0 0-29-15,-2 88 29 0,-1 9-29 0,3-97 18 16,0 0-18-16,-4 88 18 0,2-6-18 0,2-82 5 0,0 0-5 16,2 67 5-16,2-11-5 0,-4-56 8 0,0 0-8 15,5 35 9-15,2-17-9 0,-7-18 14 0,0 0-14 16,5 9 15-16,4-6-15 0,-9-3 1 0,0 0-1 0,12-6 1 15,4-13-1-15,-16 19-192 0,0 0 192 0,14-21-191 16,1-6 191-16,15-21-715 0</inkml:trace>
  <inkml:trace contextRef="#ctx0" brushRef="#br0" timeOffset="3122.41">3413 5271 247 0,'0'0'0'0,"5"-3"0"16,7-2 0-16,-12 5 27 0,0 0-27 0,5-4 27 15,2 1-27-15,-7 3 61 0,0 0-61 0,0 0 62 16,0 3-62-16,0-3 16 0,0 0-16 0,0 5 17 15,-3 6-17-15,3-11 31 0,0 0-31 0,-4 12 31 16,3 5-31-16,1-17 29 0,0 0-29 0,-4 19 29 16,-1 1-29-16,5-20 2 0,0 0-2 0,-7 26 3 15,4 1-3-15,3-27 15 0,0 0-15 0,-2 24 16 16,-2 4-16-16,4-28 8 0,0 0-8 0,-3 24 9 16,1 3-9-16,2-27 50 0,0 0-50 0,0 28 50 0,-3-4-50 15,3-24 13-15,0 0-13 0,0 27 14 0,-4-3-14 0,4-24 14 16,0 0-14-16,-2 22 15 0,-1 2-15 15,3-24 27-15,0 0-27 0,-4 21 27 0,3-1-27 0,1-20 1 16,0 0-1-16,-4 19 2 0,1-7-2 0,3-12 12 16,0 0-12-16,-6 16 13 0,3-4-13 0,3-12 15 15,0 0-15-15,0 6 16 0,-3 3-16 0,3-9 3 16,0 0-3-16,-2 3 4 0,2 1-4 0,0-4 0 16,0 0 0-16,0 0 0 0,-4 5 0 0,4-5 6 15,0 0-6-15,0 0 6 0,0 0-6 0,0 0 13 16,0 0-13-16,0 0 14 0,0 0-14 0,0 0 34 0,0 0-34 15,0 0 34-15,4 3-34 0,-4-3 18 0,0 0-18 16,2 0 19-16,4 4-19 0,-6-4 11 0,0 0-11 16,9 5 11-16,0-2-11 0,-9-3 5 0,0 0-5 0,17 9 6 15,4-2-6-15,-21-7 13 0,0 0-13 0,21 8 14 16,9-1-14-16,-30-7 8 0,0 0-8 0,26 9 8 16,-2-1-8-16,-24-8 23 0,0 0-23 0,26 7 24 15,4-3-24-15,-30-4 13 0,0 0-13 0,30 1 13 16,1-1-13-16,-31 0 10 0,0 0-10 0,37-1 10 15,1-1-10-15,-38 2 10 0,0 0-10 0,43-2 10 16,4-1-10-16,-47 3 3 0,0 0-3 0,51-5 4 16,3 3-4-16,-54 2 12 0,0 0-12 0,51 0 12 15,-1 0-12-15,-50 0 14 0,0 0-14 0,52-2 15 16,2-1-15-16,-54 3 15 0,0 0-15 0,61-4 15 16,-1-1-15-16,-60 5 26 0,0 0-26 0,74-3 26 0,5-4-26 15,-79 7 2-15,0 0-2 0,71-5 3 0,1 1-3 16,-72 4 0-16,0 0 0 0,55-3 1 0,-4-2-1 15,-51 5 2-15,0 0-2 0,68-4 3 0,9 1-3 0,-77 3 5 16,0 0-5-16,59 0 5 0,-12-3-5 0,-47 3 6 16,0 0-6-16,50-2 7 0,1 2-7 0,-51 0 8 15,0 0-8-15,68-2 8 0,12 0-8 0,-80 2 3 16,0 0-3-16,73 0 4 0,-1-3-4 0,-72 3 6 16,0 0-6-16,55 0 6 0,-8-5-6 0,-47 5 7 15,0 0-7-15,51-4 7 0,-4 1-7 0,-47 3 3 16,0 0-3-16,68 0 3 0,15 3-3 0,-83-3 19 0,0 0-19 15,70 4 20-15,2 1-20 0,-72-5 7 0,0 0-7 16,52 3 7-16,-7-3-7 0,-45 0 1 0,0 0-1 16,51 2 1-16,-1-2-1 0,-50 0 4 0,0 0-4 0,70 0 4 15,10-2-4-15,-80 2 2 0,0 0-2 0,59 0 2 16,-8-3-2-16,-51 3 5 0,0 0-5 0,50-5 5 16,1 1-5-16,-51 4 2 0,0 0-2 0,52-3 3 15,-1 0-3-15,-51 3-1 0,0 0 1 0,68-6 0 16,12 0 0-16,-80 6 0 0,0 0 0 0,69-6 0 15,-1 0 0-15,-68 6 0 0,0 0 0 0,51-6 0 16,-9 3 0-16,-42 3 0 0,0 0 0 0,41-3 0 16,3-1 0-16,-44 4-1 0,0 0 1 0,45-5-1 15,-1 2 1-15,-44 3 0 0,0 0 0 0,45-4 0 16,-5 8 0-16,-40-4 4 0,0 0-4 0,37 0 4 16,-2 3-4-16,-35-3 3 0,0 0-3 0,29 5 4 15,-4 2-4-15,-25-7 6 0,0 0-6 0,19 5 7 0,0-1-7 16,-19-4 3-16,0 0-3 0,10 0 3 0,-1 0-3 15,-9 0-144-15,0 0 144 0,2-9-143 0,-4-1 143 0,2-7-877 16</inkml:trace>
  <inkml:trace contextRef="#ctx0" brushRef="#br0" timeOffset="5929.59">3596 3503 147 0,'0'0'0'0,"5"-7"0"16,7-10 0-16,-12 17 40 0,0 0-40 0,4-6 41 15,1-1-41-15,-5 7 79 0,0 0-79 0,3-2 80 16,-3-1-80-16,0 3 72 0,0 0-72 0,0 0 72 15,0 0-72-15,0 0 73 0,0 0-73 0,0 0 73 0,-3 0-73 16,3 0 56-16,0 0-56 0,0-9 57 0,-5-1-57 0,5 10 62 16,0 0-62-16,0-12 63 0,0-9-63 15,0 21 46-15,0 0-46 0,-4-24 46 0,4-7-46 0,0 31 32 16,0 0-32-16,0-31 32 0,0-5-32 0,0 36 33 16,0 0-33-16,0-39 33 0,0-4-33 0,0 43 37 15,0 0-37-15,0-43 37 0,0-1-37 0,0 44 33 16,0 0-33-16,0-43 33 0,0-5-33 0,0 48 33 15,0 0-33-15,0-43 33 0,0-3-33 0,0 46 3 16,0 0-3-16,0-41 3 0,0-2-3 0,0 43 9 16,0 0-9-16,0-38 9 0,4 6-9 0,-4 32 15 0,0 0-15 15,0-33 15-15,-4 2-15 0,4 31 3 0,0 0-3 16,0-27 4-16,0 3-4 0,0 24 12 0,0 0-12 16,0-22 13-16,0 5-13 0,0 17 8 0,0 0-8 0,0-16 9 15,0 4-9-15,0 12 1 0,0 0-1 0,4-12 1 16,-4 5-1-16,0 7 3 0,0 0-3 0,3-8 3 15,-1 4-3-15,-2 4 5 0,0 0-5 0,3-5 6 16,1 2-6-16,-4 3 3 0,0 0-3 0,5-4 3 16,-1 1-3-16,-4 3 2 0,0 0-2 0,5 0 2 15,-2 3-2-15,-3-3 1 0,0 0-1 0,9 0 2 16,0 4-2-16,-9-4 0 0,0 0 0 0,12 3 0 16,2 2 0-16,-14-5-2 0,0 0 2 0,15 4-1 15,6-1 1-15,-21-3-2 0,0 0 2 0,23 2-2 16,3 1 2-16,-26-3-2 0,0 0 2 0,30 0-1 15,3-3 1-15,-33 3 0 0,0 0 0 0,33-2 0 0,5 2 0 16,-38 0-1-16,0 0 1 0,35-3-1 0,3-1 1 16,-38 4-1-16,0 0 1 0,37-5 0 0,1-2 0 15,-38 7 0-15,0 0 0 0,35-3 0 0,-2-2 0 0,-33 5 1 16,0 0-1-16,35-4 2 0,3 1-2 0,-38 3 0 16,0 0 0-16,39-3 0 0,3 1 0 0,-42 2 2 15,0 0-2-15,38-7 2 0,4 2-2 0,-42 5 1 16,0 0-1-16,40-4 2 0,-2-2-2 0,-38 6 1 15,0 0-1-15,37 0 1 0,-6-4-1 0,-31 4 3 16,0 0-3-16,33 0 4 0,-3 0-4 0,-30 0 2 16,0 0-2-16,33 4 2 0,-2-4-2 0,-31 0 1 0,0 0-1 15,33 3 2-15,0 0-2 0,-33-3 9 0,0 0-9 16,35 4 10-16,-2 1-10 0,-33-5 0 0,0 0 0 16,35 3 1-16,-2 1-1 0,-33-4 3 0,0 0-3 0,30 2 4 15,1 1-4-15,-31-3 11 0,0 0-11 0,28 0 11 16,2 0-11-16,-30 0 3 0,0 0-3 0,26 0 4 15,0 0-4-15,-26 0 0 0,0 0 0 0,24-5 1 16,3 1-1-16,-27 4 6 0,0 0-6 0,29-3 6 16,1-4-6-16,-30 7 0 0,0 0 0 0,29-5 0 15,1-2 0-15,-30 7 0 0,0 0 0 0,30-5 0 16,-4-4 0-16,-26 9 2 0,0 0-2 0,26-6 2 16,2-3-2-16,-28 9 1 0,0 0-1 0,22-7 2 15,-1 2-2-15,-21 5 1 0,0 0-1 0,18-3 2 16,-3-1-2-16,-15 4 10 0,0 0-10 0,14 0 10 15,-1-3-10-15,-13 3 3 0,0 0-3 0,8 0 4 0,1 3-4 16,-9-3 2-16,0 0-2 0,4 0 2 0,1 0-2 16,-5 0 10-16,0 0-10 0,3 0 11 0,-3 0-11 15,0 0 3-15,0 0-3 0,0 0 4 0,4 7-4 0,-4-7 2 16,0 0-2-16,1 2 2 0,-1 1-2 0,0-3 18 16,0 0-18-16,0 7 18 0,4-2-18 0,-4-5 3 15,0 0-3-15,0 10 3 0,0 2-3 0,0-12 2 16,0 0-2-16,0 16 3 0,3 4-3 0,-3-20 2 15,0 0-2-15,0 21 2 0,0 6-2 0,0-27 1 16,0 0-1-16,2 31 1 0,2 0-1 0,-4-31 3 16,0 0-3-16,0 33 4 0,3 3-4 0,-3-36 0 15,0 0 0-15,0 37 0 0,0-1 0 0,0-36 0 0,0 0 0 16,2 40 0-16,1 2 0 0,-3-42 5 0,0 0-5 16,0 36 5-16,4-3-5 0,-4-33 3 0,0 0-3 15,0 39 3-15,0 4-3 0,0-43 0 0,0 0 0 0,0 40 1 16,3-4-1-16,-3-36 5 0,0 0-5 0,0 41 5 15,6 0-5-15,-6-41 0 0,0 0 0 0,3 38 1 16,-1-6-1-16,-2-32 0 0,0 0 0 0,3 33 1 16,1 1-1-16,-4-34 2 0,0 0-2 0,0 27 3 15,1 1-3-15,-1-28 0 0,0 0 0 0,4 27 0 16,-4-3 0-16,0-24 0 0,0 0 0 0,0 31 0 16,0 1 0-16,0-32 1 0,0 0-1 0,0 31 2 15,-4 0-2-15,4-31 0 0,0 0 0 0,0 33 0 16,0-1 0-16,0-32 1 0,0 0-1 0,0 31 1 15,0 0-1-15,0-31 1 0,0 0-1 0,0 31 1 0,-1-2-1 16,1-29 0-16,0 0 0 0,0 31 0 0,0-4 0 16,0-27 0-16,0 0 0 0,1 31 1 0,3-2-1 15,-4-29 0-15,0 0 0 0,0 28 0 0,0-1 0 0,0-27-2 16,0 0 2-16,0 26-2 0,-4-2 2 0,4-24 0 16,0 0 0-16,-1 20 0 0,1-1 0 0,0-19 0 15,0 0 0-15,0 15 0 0,0-3 0 0,0-12 0 16,0 0 0-16,0 9 0 0,0 0 0 0,0-9 0 15,0 0 0-15,0 3 1 0,0 2-1 0,0-5-2 16,0 0 2-16,0 4-1 0,-4-1 1 0,4-3 3 16,0 0-3-16,0 0 3 0,0 3-3 0,0-3 3 0,0 0-3 15,0 0 3-15,0 0-3 0,0 0-1 0,0 0 1 16,0 0 0-16,0 0 0 0,0 0 0 0,0 0 0 16,0 0 0-16,-5 4 0 0,5-4 1 0,0 0-1 0,-3 0 2 15,-3 2-2-15,6-2 0 0,0 0 0 0,-7 3 0 16,-1-3 0-16,8 0 1 0,0 0-1 0,-13 3 2 15,5-3-2-15,8 0 0 0,0 0 0 0,-18 4 0 16,1-4 0-16,17 0-1 0,0 0 1 0,-21 0-1 16,4 0 1-16,17 0 0 0,0 0 0 0,-21 0 1 15,-4-7-1-15,25 7 1 0,0 0-1 0,-17-5 1 16,-4-2-1-16,21 7 3 0,0 0-3 0,-17-9 4 16,-1 3-4-16,18 6 7 0,0 0-7 0,-17-9 7 15,-1 0-7-15,18 9 0 0,0 0 0 0,-19-6 1 16,5 0-1-16,14 6 0 0,0 0 0 0,-16-3 1 15,6 0-1-15,10 3 6 0,0 0-6 0,-12 0 7 16,-4-4-7-16,16 4 0 0,0 0 0 0,-14 0 1 0,-3-5-1 16,17 5 3-16,0 0-3 0,-18-3 3 0,6-1-3 15,12 4 5-15,0 0-5 0,-12-3 6 0,3 1-6 16,9 2 3-16,0 0-3 0,-8 0 3 0,-1 0-3 0,9 0 5 16,0 0-5-16,-9 0 6 0,2 0-6 0,7 0 0 15,0 0 0-15,-9 0 1 0,4 0-1 0,5 0 2 16,0 0-2-16,-8 0 2 0,4 0-2 0,4 0 5 15,0 0-5-15,-5 0 5 0,1 0-5 0,4 0 0 16,0 0 0-16,-3 0 1 0,3 2-1 0,0-2 0 16,0 0 0-16,-5 0 1 0,1 0-1 0,4 0-48 15,0 0 48-15,-3 0-47 0,-3 0 47 0,6 0-174 0,0 0 174 16,-5 0-174-16,2 3 174 0,-6-3-941 0</inkml:trace>
  <inkml:trace contextRef="#ctx0" brushRef="#br0" timeOffset="7266.86">3639 4449 348 0,'0'0'0'0,"9"0"0"0,7 3 0 0,-16-3 101 0,0 0-101 15,3 0 102-15,-6 4-102 0,3-4 85 0,0 0-85 0,-6 3 86 16,3-1-86-16,3-2 92 0,0 0-92 0,-4 3 93 16,4-3-93-16,0 0 76 0,0 0-76 0,0 0 76 15,-5 7-76-15,5-7 56 0,0 0-56 0,0 5 57 16,-3 4-57-16,3-9 35 0,0 0-35 0,0 15 36 16,3 8-36-16,-3-23 26 0,0 0-26 0,5 27 26 15,8 9-26-15,-13-36 15 0,0 0-15 0,12 31 16 16,2 5-16-16,-14-36 18 0,0 0-18 0,21 32 19 15,0 3-19-15,-21-35 3 0,0 0-3 0,21 27 4 16,1 0-4-16,-22-27 7 0,0 0-7 0,19 24 8 16,-1-6-8-16,-18-18 22 0,0 0-22 0,12 15 23 0,-3-5-23 15,-9-10 6-15,0 0-6 0,8 9 7 0,-6-6-7 16,-2-3 9-16,0 0-9 0,0 0 10 0,-2-3-10 16,2 3 24-16,0 0-24 0,-7-9 25 0,-3-3-25 0,10 12 2 15,0 0-2-15,-16-15 2 0,-5-4-2 0,21 19 2 16,0 0-2-16,-26-21 3 0,0-4-3 0,26 25 2 15,0 0-2-15,-28-26 2 0,2 0-2 0,26 26 1 16,0 0-1-16,-23-24 1 0,4 4-1 0,19 20 3 16,0 0-3-16,-14-19 4 0,2 4-4 0,12 15 0 15,0 0 0-15,-9-12 0 0,1 3 0 0,8 9 1 16,0 0-1-16,-6-7 2 0,6 2-2 0,0 5 0 0,0 0 0 16,-3-7 0-16,6 4 0 0,-3 3-1 15,0 0 1-15,0-5-1 0,6-1 1 0,-6 6-4 0,0 0 4 16,5-6-3-16,2-1 3 0,-7 7-15 0,0 0 15 0,14-9-14 15,2-3 14-15,-16 12-1 0,0 0 1 0,20-15-1 16,3-1 1-16,-23 16-1 0,0 0 1 16,21-17 0-16,5-2 0 0,-26 19 10 0,0 0-10 0,28-20 10 15,-2 1-10-15,-26 19 5 0,0 0-5 0,26-21 6 16,-1 3-6-16,-25 18 3 0,0 0-3 0,17-16 4 16,-3 4-4-16,-14 12 21 0,0 0-21 0,12-8 21 15,-7 4-21-15,-5 4 12 0,0 0-12 0,7-3 13 16,-7 3-13-16,0 0 9 0,0 0-9 0,0 3 10 15,-3 6-10-15,3-9 0 0,0 0 0 0,-5 10 0 16,1 2 0-16,4-12-140 0,0 0 140 0,-9 21-1015 16,18-42 1015-16</inkml:trace>
  <inkml:trace contextRef="#ctx0" brushRef="#br0" timeOffset="8631.85">4648 4826 169 0,'0'0'0'0,"0"3"0"16,0 6 0-16,0-9 99 0,0 0-99 0,0 5 99 16,3-2-99-16,-3-3 93 0,0 0-93 0,0 0 93 15,6 4-93-15,-6-4 75 0,0 0-75 0,0 3 75 0,3 1-75 16,-3-4 65-16,0 0-65 0,2 12 65 0,-2 5-65 15,0-17 64-15,0 0-64 0,0 22 65 0,0 7-65 16,0-29 52-16,0 0-52 0,-2 35 52 0,2 6-52 0,0-41 50 16,0 0-50-16,-3 39 50 0,-1 2-50 0,4-41 37 15,0 0-37-15,-2 33 38 0,2-1-38 0,0-32 26 16,0 0-26-16,-3 26 26 0,-1-6-26 0,4-20 34 16,0 0-34-16,-3 16 35 0,1-4-35 0,2-12 6 15,0 0-6-15,0 7 7 0,0 1-7 0,0-8 28 16,0 0-28-16,0 4 28 0,0-4-28 0,0 0-20 15,0 0 20-15,0-7-20 0,0-5 20 0,0 12-184 16,0 0 184-16,0-12-183 0,0-9 183 0,0-9-663 0</inkml:trace>
  <inkml:trace contextRef="#ctx0" brushRef="#br0" timeOffset="9217.94">4580 4874 427 0,'0'0'0'0,"5"12"0"16,2 7 0-16,-7-19 48 0,0 0-48 0,9 8 48 16,0 1-48-16,-9-9 38 0,0 0-38 0,8 10 39 15,5-1-39-15,-13-9 33 0,0 0-33 0,10 7 34 0,6 1-34 16,-16-8 24-16,0 0-24 0,17 9 25 0,-1-1-25 15,-16-8 51-15,0 0-51 0,17 7 51 0,1-4-51 16,-18-3 57-16,0 0-57 0,17 0 58 0,7-3-58 0,-24 3 56 16,0 0-56-16,21-5 56 0,2-2-56 0,-23 7 40 15,0 0-40-15,24-12 40 0,-3-3-40 0,-21 15 36 16,0 0-36-16,19-16 36 0,1-8-36 0,-20 24 39 16,0 0-39-16,14-20 39 0,-2-4-39 0,-12 24 8 15,0 0-8-15,8-19 8 0,1 3-8 0,-9 16 32 16,0 0-32-16,4-15 32 0,-3-2-32 0,-1 17 9 15,0 0-9-15,4-10 10 0,-4 1-10 0,0 9 5 16,0 0-5-16,0-8 5 0,0 4-5 0,0 4 8 0,0 0-8 16,0-3 9-16,0-1-9 0,0 4 13 0,0 0-13 15,0 0 14-15,0 0-14 0,0 0 15 0,0 0-15 0,3 11 15 16,-3 6-15-16,0-17 4 0,0 0-4 0,4 15 4 16,-4 4-4-16,0-19 22 0,0 0-22 0,0 29 22 15,0 5-22-15,0-34 13 0,0 0-13 0,2 33 13 16,1 1-13-16,-3-34 9 0,0 0-9 0,4 36 10 15,1 3-10-15,-5-39 17 0,0 0-17 0,3 33 17 16,2-6-17-16,-5-27 14 0,0 0-14 0,4 26 15 16,-1-2-15-16,-3-24 4 0,0 0-4 0,2 19 4 15,5-2-4-15,-7-17 7 0,0 0-7 0,5 9 8 16,-1-2-8-16,-4-7 7 0,0 0-7 0,5 3 8 16,0-6-8-16,-5 3-26 0,0 0 26 0,4-4-26 15,-1-8 26-15,-3 12-150 0,0 0 150 0,6-15-150 16,0-6 150-16,3-15-881 0</inkml:trace>
  <inkml:trace contextRef="#ctx0" brushRef="#br0" timeOffset="9608.93">5195 4834 751 0,'0'0'0'0,"-4"0"0"15,-1 0 0-15,5 0 100 0,0 0-100 0,0 16 100 16,0 4-100-16,0-20 82 0,0 0-82 0,0 23 82 15,2 1-82-15,-2-24 45 0,0 0-45 0,0 36 46 16,0 10-46-16,0-46 42 0,0 0-42 0,0 44 42 16,0 3-42-16,0-47 38 0,0 0-38 0,0 43 39 15,3-4-39-15,-3-39 16 0,0 0-16 0,4 36 17 16,-2-4-17-16,-2-32 22 0,0 0-22 0,3 28 22 16,1-6-22-16,-4-22 8 0,0 0-8 0,8 16 8 15,1-4-8-15,-9-12-61 0,0 0 61 0,9 0-61 16,5-11 61-16,-14 11-160 0,0 0 160 0,7-17-159 0,-4-14 159 15,6-17-665-15</inkml:trace>
  <inkml:trace contextRef="#ctx0" brushRef="#br0" timeOffset="10674.46">5475 4113 359 0,'0'0'0'0,"4"-3"0"0,1 3 0 0,-5 0 64 0,0 0-64 15,4-4 64-15,1 1-64 0,-5 3 72 0,0 0-72 16,0-3 72-16,0 1-72 0,0 2 69 0,0 0-69 16,0 0 69-16,3-4-69 0,-3 4 63 0,0 0-63 0,0 0 63 15,0 0-63-15,0 0 64 0,0 0-64 0,2 0 64 16,5 0-64-16,-7 0 12 0,0 0-12 0,5 4 12 15,7-4-12-15,-12 0 15 0,0 0-15 0,14 2 16 16,6 1-16-16,-20-3 9 0,0 0-9 0,26 3 9 16,3 1-9-16,-29-4 14 0,0 0-14 0,33 3 15 15,6-3-15-15,-39 0 8 0,0 0-8 0,35 2 8 16,3 1-8-16,-38-3 15 0,0 0-15 0,38 4 16 16,1 1-16-16,-39-5 23 0,0 0-23 0,34 3 24 15,5 1-24-15,-39-4 7 0,0 0-7 0,40 0 8 16,3 0-8-16,-43 0 17 0,0 0-17 0,42-4 17 15,5 3-17-15,-47 1 23 0,0 0-23 0,47-2 24 16,0 2-24-16,-47 0 7 0,0 0-7 0,46 0 8 0,-3-2-8 16,-43 2 10-16,0 0-10 0,42 0 10 0,0-3-10 0,-42 3 3 15,0 0-3-15,43-4 4 0,4-1-4 0,-47 5 6 16,0 0-6-16,47-7 7 0,4 4-7 0,-51 3 3 16,0 0-3-16,50-2 3 0,1 2-3 0,-51 0 10 15,0 0-10-15,47 0 11 0,0 2-11 0,-47-2 1 16,0 0-1-16,42 0 1 0,1-2-1 0,-43 2 0 15,0 0 0-15,46-1 1 0,4-1-1 0,-50 2 3 16,0 0-3-16,47 0 3 0,6 0-3 0,-53 0 5 16,0 0-5-16,50 0 5 0,1 0-5 0,-51 0 3 0,0 0-3 15,43 0 3-15,2-4-3 0,-45 4 6 16,0 0-6-16,42 0 6 0,-3 0-6 0,-39 0 7 0,0 0-7 16,40 4 7-16,1-4-7 0,-41 0 3 0,0 0-3 0,42 0 3 15,-3 0-3-15,-39 0 19 0,0 0-19 0,41-4 20 16,-2-1-20-16,-39 5 22 0,0 0-22 0,31-3 22 15,2-4-22-15,-33 7 14 0,0 0-14 0,25-9 15 16,1-1-15-16,-26 10 10 0,0 0-10 0,17-8 11 16,-1 2-11-16,-16 6-94 0,0 0 94 0,10-6-94 15,-3 6 94-15,-7 0-128 0,0 0 128 0,5-4-127 16,-5 4 127-16,6-2-767 0</inkml:trace>
  <inkml:trace contextRef="#ctx0" brushRef="#br0" timeOffset="11650.17">7996 3551 135 0,'0'0'0'0,"-7"7"0"15,-3-2 0-15,10-5 45 0,0 0-45 0,-4 4 46 16,8-1-46-16,-4-3 79 0,0 0-79 0,0 0 80 15,0 5-80-15,0-5 78 0,0 0-78 0,0 0 78 16,2 4-78-16,-2-4 69 0,0 0-69 0,0 5 69 0,0 5-69 16,0-10 56-16,0 0-56 0,0 16 56 0,0 1-56 15,0-17 62-15,0 0-62 0,3 27 63 0,-3 7-63 16,0-34 45-16,0 0-45 0,4 36 46 0,1-3-46 0,-5-33 48 16,0 0-48-16,3 41 49 0,1 4-49 0,-4-45 42 15,0 0-42-15,5 42 43 0,-2 3-43 0,-3-45 27 16,0 0-27-16,0 46 27 0,2-1-27 0,-2-45 27 15,0 0-27-15,0 46 27 0,-2-3-27 0,2-43 14 16,0 0-14-16,-3 36 15 0,-2-2-15 0,5-34 28 16,0 0-28-16,-7 36 28 0,-2-3-28 0,9-33 12 15,0 0-12-15,-5 27 12 0,-2-3-12 0,7-24 10 0,0 0-10 16,-2 22 11-16,-1-5-11 0,3-17 1 0,0 0-1 16,0 16 2-16,0-4-2 0,0-12 15 0,0 0-15 15,0 12 16-15,3 0-16 0,-3-12 7 0,0 0-7 0,5 10 8 16,4-1-8-16,-9-9 9 0,0 0-9 0,9 8 9 15,3-1-9-15,-12-7 15 0,0 0-15 0,12 5 16 16,-3 2-16-16,-9-7 3 0,0 0-3 0,14 3 4 16,2 6-4-16,-16-9 6 0,0 0-6 0,12 3 7 15,2 1-7-15,-14-4 22 0,0 0-22 0,12 3 23 16,5-1-23-16,-17-2 30 0,0 0-30 0,16 3 30 16,1-3-30-16,-17 0 12 0,0 0-12 0,18 4 13 15,3-4-13-15,-21 0 20 0,0 0-20 0,21 0 20 16,5 3-20-16,-26-3 24 0,0 0-24 0,26 2 25 15,3 1-25-15,-29-3 3 0,0 0-3 0,30 4 3 16,5-1-3-16,-35-3 13 0,0 0-13 0,37 0 13 16,-3 2-13-16,-34-2 39 0,0 0-39 0,33 3 40 0,2-3-40 15,-35 0 1-15,0 0-1 0,30 0 2 0,3 0-2 16,-33 0 8-16,0 0-8 0,26-3 9 0,-1 1-9 16,-25 2 3-16,0 0-3 0,20 0 4 0,-2-3-4 0,-18 3 12 15,0 0-12-15,14-4 12 0,-2-1-12 0,-12 5 14 16,0 0-14-16,5-3 15 0,2-1-15 0,-7 4 1 15,0 0-1-15,2-3 1 0,-2-2-1 0,0 5-62 16,0 0 62-16,-5-10-61 0,-9-4 61 0,14 14-171 16,0 0 171-16,-12-26-171 0,-8-6 171 0,-11-30-1017 15</inkml:trace>
  <inkml:trace contextRef="#ctx0" brushRef="#br0" timeOffset="12205.07">7925 3551 449 0,'0'0'0'0,"12"7"0"0,9 5 0 0,-21-12 107 15,0 0-107-15,3 5 107 0,-4-5-107 0,1 0 108 16,0 0-108-16,0 0 108 0,-6 0-108 0,6 0 93 15,0 0-93-15,0 0 93 0,4-5-93 0,-4 5 60 16,0 0-60-16,12-3 60 0,6-1-60 0,-18 4 48 16,0 0-48-16,20 0 48 0,10-3-48 0,-30 3 31 15,0 0-31-15,28-2 31 0,3-1-31 0,-31 3 33 16,0 0-33-16,32 0 33 0,1-4-33 0,-33 4 13 0,0 0-13 16,33 0 13-16,2 0-13 0,-35 0 12 0,0 0-12 15,33 0 13-15,2 0-13 0,-35 0 25 0,0 0-25 16,33 0 26-16,-2 0-26 0,-31 0 12 0,0 0-12 15,30 0 12-15,-1 0-12 0,-29 0 1 0,0 0-1 0,21 0 2 16,0 0-2-16,-21 0 10 0,0 0-10 0,14 0 11 16,-2 0-11-16,-12 0 38 0,0 0-38 0,6 0 38 15,1 0-38-15,-7 0 5 0,0 0-5 0,3 4 5 16,-3-4-5-16,0 0-42 0,0 0 42 0,-7-4-42 16,-2 4 42-16,9 0-144 0,0 0 144 0,-17-5-143 15,-9 2 143-15,-16-8-860 0</inkml:trace>
  <inkml:trace contextRef="#ctx0" brushRef="#br0" timeOffset="12806.03">7691 3476 382 0,'0'0'0'0,"4"9"0"16,1 6 0-16,-5-15 105 0,0 0-105 0,4 5 105 15,-1 2-105-15,-3-7 93 0,0 0-93 0,2 3 94 16,-2 2-94-16,0-5 89 0,0 0-89 0,-2 19 89 15,-1 5-89-15,3-24 59 0,0 0-59 0,0 35 59 16,-4 1-59-16,4-36 36 0,0 0-36 0,-2 44 36 16,2 6-36-16,0-50 34 0,0 0-34 0,-1 55 35 0,-1 5-35 15,2-60 37-15,0 0-37 0,-4 60 38 0,-1 6-38 16,5-66 23-16,0 0-23 0,-9 83 24 0,-3 6-24 16,12-89 18-16,0 0-18 0,-8 72 19 0,-1-9-19 0,9-63 27 15,0 0-27-15,-12 50 27 0,3-11-27 0,9-39 6 16,0 0-6-16,-7 29 7 0,2-7-7 0,5-22 17 15,0 0-17-15,-5 16 17 0,5-4-17 0,0-12 15 16,0 0-15-16,5 5 15 0,3-5-15 0,-8 0 9 16,0 0-9-16,9-9 9 0,7-9-9 0,-16 18-140 15,0 0 140-15,17-21-139 0,4-6 139 0,-21 27-115 16,0 0 115-16,40-48-724 0,-80 96 724 0</inkml:trace>
  <inkml:trace contextRef="#ctx0" brushRef="#br0" timeOffset="13661.95">8536 4243 807 0,'0'0'0'0,"0"0"0"0,0 0 0 16,0 0 112-16,0 0-112 0,0 0 112 0,0 0-112 0,0 0 120 0,0 0-120 15,0 0 121-15,0 0-121 0,0 0 83 0,0 0-83 16,0 0 84-16,13 21-84 0,-13-21 64 0,0 0-64 0,8 15 64 16,8 6-64-16,-16-21 36 0,0 0-36 0,17 22 37 15,1-1-37-15,-18-21 18 0,0 0-18 0,21 22 18 16,0-5-18-16,-21-17 2 0,0 0-2 0,20 19 2 16,3-2-2-16,-23-17 2 0,0 0-2 0,25 19 2 15,-5-4-2-15,-20-15 9 0,0 0-9 0,21 12 10 16,-1 0-10-16,-20-12 7 0,0 0-7 0,15 12 8 15,-3-5-8-15,-12-7 1 0,0 0-1 0,11 9 1 16,-4-6-1-16,-7-3 8 0,0 0-8 0,5 4 8 16,-1 1-8-16,-4-5 22 0,0 0-22 0,0 0 22 15,0 0-22-15,0 0 3 0,0 0-3 0,-7 0 3 16,-4 3-3-16,11-3 0 0,0 0 0 0,-17 0 1 16,-4 4-1-16,21-4 31 0,0 0-31 0,-19 0 31 0,-1 3-31 15,20-3 0-15,0 0 0 0,-20 5 0 0,-5 2 0 16,25-7 2-16,0 0-2 0,-21 9 2 0,0-1-2 15,21-8 12-15,0 0-12 0,-21 7 12 0,-1 5-12 0,22-12 1 16,0 0-1-16,-18 9 1 0,1-3-1 0,17-6 0 16,0 0 0-16,-12 6 1 0,0 0-1 0,12-6-2 15,0 0 2-15,-9 2-1 0,4 0 1 0,5-2-2 16,0 0 2-16,-7-2-2 0,3-3 2 0,4 5-6 16,0 0 6-16,4-12-5 0,4-10 5 0,-8 22-14 15,0 0 14-15,13-29-13 0,-1-7 13 0,-12 36 0 16,0 0 0-16,12-35 0 0,2-1 0 0,-14 36 0 0,0 0 0 15,9-30 0-15,-1 2 0 0,-8 28 0 0,0 0 0 16,7-19 0-16,-5 6 0 0,-2 13-88 0,0 0 88 0,-2 5-87 16,-6 10 87-16,8-15-126 0,0 0 126 0,-25 31-125 15,-10 10 125-15,-22 33-966 0</inkml:trace>
  <inkml:trace contextRef="#ctx0" brushRef="#br0" timeOffset="15147.92">7230 5708 236 0,'0'0'0'0,"15"-8"0"0,6-4 0 0,-21 12 101 16,0 0-101-16,2 1 101 0,-7 13-101 0,5-14 90 16,0 0-90-16,-5 12 91 0,-2-3-91 0,7-9 64 15,0 0-64-15,-2 12 65 0,-2-6-65 0,4-6 55 16,0 0-55-16,0 9 56 0,4-4-56 0,-4-5 39 16,0 0-39-16,2 7 39 0,5-4-39 0,-7-3 34 15,0 0-34-15,10 2 35 0,2 0-35 0,-12-2 22 16,0 0-22-16,12 2 23 0,4 1-23 0,-16-3 35 0,0 0-35 15,14 3 36-15,4-1-36 0,-18-2 6 0,0 0-6 16,20 7 7-16,5 0-7 0,-25-7 18 0,0 0-18 16,22 5 19-16,6 2-19 0,-28-7 33 0,0 0-33 0,32 8 34 15,1-1-34-15,-33-7 17 0,0 0-17 0,31 9 17 16,2-2-17-16,-33-7 30 0,0 0-30 0,30 8 30 16,3-3-30-16,-33-5 19 0,0 0-19 0,30 4 20 15,4-4-20-15,-34 0 27 0,0 0-27 0,30 0 27 16,0-7-27-16,-30 7 3 0,0 0-3 0,33-5 3 15,-2-4-3-15,-31 9 14 0,0 0-14 0,33-7 15 16,-3-1-15-16,-30 8 8 0,0 0-8 0,33-10 9 16,-2 1-9-16,-31 9 3 0,0 0-3 0,33-5 4 15,-3 1-4-15,-30 4 20 0,0 0-20 0,30 0 20 16,-8-3-20-16,-22 3 7 0,0 0-7 0,25 3 7 16,-4-3-7-16,-21 0 9 0,0 0-9 0,20 4 10 0,-2-2-10 15,-18-2 8-15,0 0-8 0,21 3 9 0,-4 0-9 16,-17-3 3-16,0 0-3 0,14 4 4 0,2-4-4 15,-16 0 2-15,0 0-2 0,17 2 2 0,-5 1-2 16,-12-3 5-16,0 0-5 0,18 3 5 0,3 1-5 0,-21-4 6 16,0 0-6-16,15 3 6 0,3 2-6 0,-18-5 0 15,0 0 0-15,19 0 1 0,5 0-1 0,-24 0 7 16,0 0-7-16,21 0 8 0,2-5-8 0,-23 5 0 16,0 0 0-16,24-3 1 0,1-1-1 0,-25 4 7 15,0 0-7-15,21-3 7 0,-4-2-7 0,-17 5 8 16,0 0-8-16,18-4 8 0,-1-4-8 0,-17 8 3 0,0 0-3 15,16-7 3-15,-8-5-3 0,-8 12 20 0,0 0-20 16,14-12 20-16,-2-3-20 0,-12 15 13 0,0 0-13 16,13-16 14-16,-1 1-14 0,-12 15 1 0,0 0-1 0,10-16 2 15,2 3-2-15,-12 13 5 0,0 0-5 16,7-16 5-16,0 1-5 0,-7 15 6 0,0 0-6 0,7-21 6 16,2-1-6-16,-9 22 7 0,0 0-7 0,9-21 7 15,-4-6-7-15,-5 27 23 0,0 0-23 0,7-24 24 16,2-3-24-16,-9 27 0 0,0 0 0 0,3-31 1 15,2 0-1-15,-5 31 0 0,0 0 0 0,4-29 1 16,-1-5-1-16,-3 34-2 0,0 0 2 0,6-33-1 16,-3-1 1-16,-3 34-12 0,0 0 12 0,5-33-12 15,-1 2 12-15,-4 31-1 0,0 0 1 0,2-34-1 16,1 5 1-16,-3 29-4 0,0 0 4 0,4-31-4 16,-3-1 4-16,-1 32-7 0,0 0 7 0,7-35-6 15,-3 3 6-15,-4 32-7 0,0 0 7 0,8-38-7 0,1 2 7 16,-9 36-8-16,0 0 8 0,5-36-8 0,2 2 8 15,-7 34-1-15,0 0 1 0,9-29-1 0,-4-2 1 16,-5 31-3-16,0 0 3 0,4-24-3 0,4 0 3 0,-8 24-5 16,0 0 5-16,6-24-5 0,1 2 5 0,-7 22-1 15,0 0 1-15,8-21 0 0,1 2 0 0,-9 19 0 16,0 0 0-16,5-19 0 0,2 2 0 0,-7 17 0 16,0 0 0-16,9-22 0 0,0 1 0 0,-9 21 0 15,0 0 0-15,5-15 1 0,4-2-1 0,-9 17 0 16,0 0 0-16,7-14 0 0,-2 6 0 0,-5 8-42 15,0 0 42-15,3-6-41 0,3 0 41 0,-6 6-149 16,0 0 149-16,3-6-149 0,-3 3 149 0,0 3-143 0,0 0 143 16,0-3-142-16,0 3 142 0,0-7-694 0</inkml:trace>
  <inkml:trace contextRef="#ctx0" brushRef="#br0" timeOffset="16212.37">8629 3560 438 0,'0'0'0'0,"8"-9"0"0,10-6 0 0,-18 15 105 16,0 0-105-16,7-9 106 0,-5 9-106 0,-2 0 90 15,0 0-90-15,0 0 91 0,0 0-91 0,0 0 66 16,0 0-66-16,-4 0 67 0,2-3-67 0,2 3 58 0,0 0-58 16,-3-5 59-16,-2-9-59 0,5 14 61 15,0 0-61-15,-4-17 62 0,1-10-62 0,3 27 51 0,0 0-51 16,-2-31 52-16,-2-2-52 0,4 33 33 0,0 0-33 0,-5-38 33 16,2-3-33-16,3 41 25 0,0 0-25 0,-4-42 26 15,2-10-26-15,2 52 34 0,0 0-34 0,0-51 34 16,0-4-34-16,0 55 6 0,0 0-6 0,0-55 6 15,2 0-6-15,-2 55 18 0,0 0-18 0,4-55 19 16,-3-5-19-16,-1 60 33 0,0 0-33 0,2-58 34 16,0 0-34-16,-2 58 1 0,0 0-1 0,3-57 2 15,1 3-2-15,-4 54 6 0,0 0-6 0,2-55 7 16,1 7-7-16,-3 48 8 0,0 0-8 0,4-52 9 16,1 3-9-16,-5 49 3 0,0 0-3 0,3-45 3 15,-1 2-3-15,-2 43 12 0,0 0-12 0,4-39 12 16,-1 3-12-16,-3 36 3 0,0 0-3 0,3-31 4 15,3 4-4-15,-6 27 2 0,0 0-2 0,3-21 2 0,2 6-2 16,-5 15 10-16,0 0-10 0,0-12 11 0,0 2-11 16,0 10 3-16,0 0-3 0,0-6 4 0,-3 0-4 15,3 6 6-15,0 0-6 0,0-2 6 0,3-2-6 0,-3 4 3 16,0 0-3-16,0 0 3 0,4 0-3 16,-4 0-104-16,0 0 104 0,0 4-104 0,0 1 104 0,0-5-136 15,0 0 136-15,2 9-918 0,-4-18 918 0</inkml:trace>
  <inkml:trace contextRef="#ctx0" brushRef="#br0" timeOffset="17264.71">7251 4826 449 0,'0'0'0'0,"3"12"0"0,6 8 0 0,-9-20 95 15,0 0-95-15,0 4 96 0,0-8-96 0,0 4 61 0,0 0-61 16,0 0 61-16,-5-5-61 0,5 5 42 0,0 0-42 16,0-3 43-16,0-1-43 0,0 4 24 0,0 0-24 15,0 0 25-15,0 0-25 0,0 0 50 0,0 0-50 16,0 11 50-16,-4 6-50 0,4-17 34 0,0 0-34 0,-3 19 35 15,1 8-35-15,2-27 25 0,0 0-25 0,-4 29 26 16,-1 5-26-16,5-34 27 0,0 0-27 0,-7 33 27 16,2 1-27-16,5-34 13 0,0 0-13 0,-7 33 14 15,2 1-14-15,5-34 19 0,0 0-19 0,-5 31 20 16,-6 2-20-16,11-33 14 0,0 0-14 0,-5 30 15 16,-4-2-15-16,9-28 9 0,0 0-9 0,-5 24 10 15,2-4-10-15,3-20 1 0,0 0-1 0,0 16 1 16,0-4-1-16,0-12 3 0,0 0-3 0,0 7 4 15,3-7-4-15,-3 0-76 0,0 0 76 0,2-7-75 16,1-12 75-16,-3 19-147 0,0 0 147 0,4-24-146 16,-3-9 146-16,6-21-541 0</inkml:trace>
  <inkml:trace contextRef="#ctx0" brushRef="#br0" timeOffset="17745.41">7151 5066 180 0,'0'0'0'0,"6"5"0"0,6 2 0 0,-12-7 72 16,0 0-72-16,14 5 73 0,3 2-73 0,-17-7 65 0,0 0-65 16,19 0 65-16,2 0-65 0,-21 0 50 0,0 0-50 15,19-7 50-15,2-2-50 0,-21 9 39 0,0 0-39 16,21-15 40-16,0-6-40 0,-21 21 34 0,0 0-34 0,16-24 35 15,1 2-35-15,-17 22 32 0,0 0-32 0,18-29 32 16,-1 0-32-16,-17 29 22 0,0 0-22 0,12-29 22 16,2 1-22-16,-14 28 28 0,0 0-28 0,9-24 28 15,-2 0-28-15,-7 24 32 0,0 0-32 0,3-15 32 16,-1 3-32-16,-2 12 19 0,0 0-19 0,0-7 20 16,0 2-20-16,0 5 18 0,0 0-18 0,0 0 19 15,0 0-19-15,0 0 18 0,0 0-18 0,-2 5 18 16,-1 7-18-16,3-12 15 0,0 0-15 0,-4 21 15 15,1 9-15-15,3-30 9 0,0 0-9 0,-2 35 10 16,-1-3-10-16,3-32 25 0,0 0-25 0,0 43 26 16,0 0-26-16,0-43 29 0,0 0-29 0,0 48 29 0,0-2-29 15,0-46 31-15,0 0-31 0,0 41 31 0,3-1-31 16,-3-40 13-16,0 0-13 0,2 34 14 0,5-7-14 16,-7-27 37-16,0 0-37 0,5 21 37 0,2-6-37 0,-7-15 5 15,0 0-5-15,9 7 6 0,-4-7-6 0,-5 0 0 16,0 0 0-16,3-7 0 0,-1-8 0 0,-2 15-172 15,0 0 172-15,2-17-171 0,0-11 171 0,1-14-672 16</inkml:trace>
  <inkml:trace contextRef="#ctx0" brushRef="#br0" timeOffset="18346.03">7603 5002 718 0,'0'0'0'0,"3"-1"0"16,2-1 0-16,-5 2 130 0,0 0-130 0,7-4 130 0,4-2-130 15,-11 6 103-15,0 0-103 0,10-6 104 0,4-2-104 16,-14 8 75-16,0 0-75 0,12-3 75 0,6-1-75 16,-18 4 46-16,0 0-46 0,15-3 46 0,3 1-46 0,-18 2 29 15,0 0-29-15,14 2 29 0,1 1-29 0,-15-3 25 16,0 0-25-16,11 5 26 0,1 2-26 0,-12-7 3 15,0 0-3-15,9 12 4 0,0-2-4 0,-9-10 1 16,0 0-1-16,6 14 1 0,-4 1-1 0,-2-15 0 16,0 0 0-16,2 16 0 0,-4 3 0 0,2-19 5 15,0 0-5-15,-2 15 6 0,-4 2-6 0,6-17 8 16,0 0-8-16,-9 19 8 0,-3 2-8 0,12-21 1 0,0 0-1 16,-9 15 1-16,0 1-1 0,9-16 3 15,0 0-3-15,-9 15 4 0,1-3-4 0,8-12 0 0,0 0 0 16,-9 15 1-16,0 1-1 0,9-16 0 0,0 0 0 0,-5 17 0 15,2-2 0-15,3-15-3 0,0 0 3 0,0 16-3 16,3 3 3-16,-3-19-8 0,0 0 8 0,11 13-7 16,4-1 7-16,-15-12-1 0,0 0 1 0,21 7-1 15,2-3 1-15,-23-4-1 0,0 0 1 0,28 0 0 16,3-4 0-16,-31 4 0 0,0 0 0 0,33-7 0 16,0-1 0-16,-33 8 2 0,0 0-2 0,35-16 3 15,-5 1-3-15,-30 15-165 0,0 0 165 0,22-21-165 16,-3-3 165-16,20-19-824 0</inkml:trace>
  <inkml:trace contextRef="#ctx0" brushRef="#br0" timeOffset="20192.5">3667 2654 124 0,'0'0'0'0,"0"0"0"0,11-28 0 0,-11 28 8 15,0 0-8-15,3-3 8 0,-3 3-8 0,0 0 53 16,0 0-53-16,0 0 53 0,0 7-53 0,0-7 78 16,0 0-78-16,0 5 79 0,0-2-79 0,0-3 94 15,0 0-94-15,-3 4 94 0,3-4-94 0,0 0 56 16,0 0-56-16,0 0 56 0,-2-4-56 0,2 4 38 16,0 0-38-16,0-8 38 0,0-8-38 0,0 16 52 15,0 0-52-15,-4-19 52 0,4-8-52 0,0 27 52 16,0 0-52-16,0-27 52 0,4-6-52 0,-4 33 43 0,0 0-43 15,0-31 43-15,5-5-43 0,-5 36 48 0,0 0-48 16,0-36 48-16,4-1-48 0,-4 37 42 0,0 0-42 16,5-36 42-16,-2-4-42 0,-3 40 18 0,0 0-18 0,4-36 18 15,1-3-18-15,-5 39 31 0,0 0-31 0,5-40 31 16,-1 1-31-16,-4 39 11 0,0 0-11 0,3-39 11 16,-3-1-11-16,0 40 19 0,0 0-19 0,0-43 20 15,0-3-20-15,0 46 8 0,0 0-8 0,2-41 8 16,1-2-8-16,-3 43 16 0,0 0-16 0,4-39 17 15,1-1-17-15,-5 40 8 0,0 0-8 0,4-36 8 16,1 2-8-16,-5 34 3 0,0 0-3 0,3-32 4 16,1-6-4-16,-4 38 13 0,0 0-13 0,5-36 13 15,-1-4-13-15,-4 40 3 0,0 0-3 0,3-39 4 16,6 0-4-16,-9 39 0 0,0 0 0 0,8-40 1 16,1 8-1-16,-9 32 0 0,0 0 0 0,5-35 0 15,-1 5 0-15,-4 30 1 0,0 0-1 0,3-29 2 0,-3-2-2 16,0 31 1-16,0 0-1 0,0-28 1 0,0 4-1 15,0 24 0-15,0 0 0 0,0-22 0 0,0 5 0 16,0 17 1-16,0 0-1 0,0-16 1 0,0 1-1 0,0 15 0 16,0 0 0-16,0-9 0 0,0 1 0 0,0 8 0 15,0 0 0-15,0-7 0 0,0 0 0 0,0 7 2 16,0 0-2-16,0-1 3 0,0-3-3 0,0 4 2 16,0 0-2-16,0 0 2 0,0-3-2 0,0 3 2 15,0 0-2-15,0 0 2 0,0 0-2 0,0 0 10 16,0 0-10-16,0 0 10 0,0 0-10 0,0 0 0 15,0 0 0-15,0 0 1 0,0 0-1 0,0 0 3 0,0 0-3 16,0 0 4-16,0 0-4 0,0 0 2 0,0 0-2 16,0 0 2-16,0 3-2 0,0-3-1 0,0 0 1 15,0 4-1-15,2-3 1 0,-2-1-16 0,0 0 16 0,4 7-15 16,4-4 15-16,-8-3-192 0,0 0 192 0,5 6-191 16,2-3 191-16,7 6-758 0</inkml:trace>
  <inkml:trace contextRef="#ctx0" brushRef="#br0" timeOffset="21797.4">3608 1406 113 0,'0'0'0'0,"0"0"93"0,0 0-93 16,0 0 93-16,0 0-93 0,0 0 72 0,0 0-72 0,0 0 72 15,0 0-72-15,0 0 47 0,0 0-47 0,0 0 48 16,0 0-48-16,0 0 52 0,0 0-52 0,0 0 52 16,12 19-52-16,-12-19 42 0,0 0-42 0,9 16 42 15,0 1-42-15,-9-17 17 0,0 0-17 0,10 22 17 16,0 2-17-16,-10-24 49 0,0 0-49 0,9 28 49 16,0-1-49-16,-9-27 44 0,0 0-44 0,9 27 45 15,-4 2-45-15,-5-29 35 0,0 0-35 0,3 28 35 16,3-4-35-16,-6-24 40 0,0 0-40 0,3 22 40 0,0-6-40 15,-3-16 16-15,0 0-16 0,0 13 17 0,0 1-17 16,0-14 20-16,0 0-20 0,2 5 20 0,2-1-20 16,-4-4 34-16,0 0-34 0,3-4 34 0,-1-1-34 15,-2 5 5-15,0 0-5 0,7-10 5 0,2-6-5 0,-9 16 10 16,0 0-10-16,8-17 11 0,8-5-11 0,-16 22 25 16,0 0-25-16,14-21 26 0,2-3-26 0,-16 24 28 15,0 0-28-15,17-22 28 0,0 2-28 0,-17 20 13 16,0 0-13-16,18-21 14 0,3-1-14 0,-21 22 20 15,0 0-20-15,14-24 20 0,1 0-20 0,-15 24 24 16,0 0-24-16,13-21 25 0,-5-1-25 0,-8 22 13 16,0 0-13-16,6-24 13 0,0 3-13 0,-6 21 18 0,0 0-18 15,0-15 19-15,0 0-19 0,0 15 24 0,0 0-24 16,-3-12 25-16,-9 0-25 0,12 12 3 0,0 0-3 16,-14-4 3-16,-2 1-3 0,16 3 13 0,0 0-13 0,-26 0 13 15,0 3-13-15,26-3 15 0,0 0-15 0,-30 9 16 16,1-2-16-16,29-7 1 0,0 0-1 0,-30 12 1 15,2-1-1-15,28-11 9 0,0 0-9 0,-22 9 9 16,4 1-9-16,18-10 0 0,0 0 0 0,-16 5 0 16,8-5 0-16,8 0-109 0,0 0 109 0,-5-5-108 15,1-8 108-15,4 13-113 0,0 0 113 0,-5-17-903 16,10 34 903-16</inkml:trace>
  <inkml:trace contextRef="#ctx0" brushRef="#br0" timeOffset="22489.71">4343 725 785 0,'0'0'0'0,"0"0"36"0,0 0-36 0,0 0 37 0,0 0-37 16,0 0 42-16,0 0-42 0,0 0 42 0,0 0-42 15,0 0 30-15,0 0-30 0,0 0 30 0,0 0-30 0,0 0 0 16,0 0 0-16,0 0 0 0,0 0 0 0,0 0 1 16,0 0-1-16,0 0 2 0,0 0-2 0,0 0 5 15,0 0-5-15,0 0 6 0,-5 20-6 0,5-20 22 16,0 0-22-16,-9 28 23 0,0 11-23 0,9-39 2 15,0 0-2-15,-12 43 3 0,0 1-3 0,12-44 7 16,0 0-7-16,-9 47 7 0,-3-5-7 0,12-42 8 16,0 0-8-16,-5 40 8 0,-2-8-8 0,7-32 7 0,0 0-7 15,-2 24 8-15,-1-1-8 0,3-23 3 16,0 0-3-16,-4 15 4 0,4-3-4 0,0-12 2 0,0 0-2 16,0 12 2-16,0-7-2 0,0-5 1 0,0 0-1 0,0 7 2 15,4-3-2-15,-4-4-68 0,0 0 68 0,0 0-67 16,3 0 67-16,-3 0-150 0,0 0 150 0,0 0-150 15,0-4 150-15,2 1-420 0</inkml:trace>
  <inkml:trace contextRef="#ctx0" brushRef="#br0" timeOffset="22894.16">4097 1216 158 0,'0'0'0'16,"0"0"75"-16,0 0-75 0,9-3 76 0,7-4-76 0,-16 7 93 16,0 0-93-16,9-5 93 0,-6 1-93 0,-3 4 100 15,0 0-100-15,9 0 101 0,-4 4-101 0,-5-4 70 16,0 0-70-16,9 5 70 0,3 2-70 0,-12-7 57 15,0 0-57-15,17 3 58 0,4 2-58 0,-21-5 57 16,0 0-57-16,26 4 58 0,4-4-58 0,-30 0 49 16,0 0-49-16,30 0 50 0,3-4-50 0,-33 4 37 15,0 0-37-15,29-3 38 0,4 1-38 0,-33 2 40 0,0 0-40 16,32-3 41-16,-3-1-41 0,-29 4 25 0,0 0-25 16,21 0 26-16,-5-3-26 0,-16 3 9 0,0 0-9 15,14 0 10-15,-2 0-10 0,-12 0 12 0,0 0-12 0,5 0 12 16,2 0-12-16,-7 0-4 0,0 0 4 15,0 0-4-15,0-5 4 0,0 5-146 0,0 0 146 0,-3-7-145 16,-6-5 145-16,9 12-155 0,0 0 155 0,-12-19-155 16,-6-5 155-16,-11-15-506 0</inkml:trace>
  <inkml:trace contextRef="#ctx0" brushRef="#br0" timeOffset="23240.23">4030 785 550 0,'6'3'0'16,"-6"-3"106"-16,0 0-106 0,2-3 107 0,5-6-107 0,-7 9 90 16,0 0-90-16,9-10 90 0,0 1-90 15,-9 9 51-15,0 0-51 0,14-12 52 0,1-3-52 0,-15 15 19 16,0 0-19-16,21-17 20 0,0 1-20 0,-21 16 5 15,0 0-5-15,23-12 6 0,6 2-6 0,-29 10 8 16,0 0-8-16,30-9 9 0,3 1-9 0,-33 8 7 16,0 0-7-16,30-7 8 0,4 2-8 0,-34 5 14 15,0 0-14-15,30 0 15 0,3 0-15 0,-33 0 22 16,0 0-22-16,26 0 23 0,-5 5-23 0,-21-5 8 16,0 0-8-16,18 3 8 0,-3 1-8 0,-15-4 26 0,0 0-26 15,11 3 26-15,-3-1-26 0,-8-2-6 0,0 0 6 0,7 0-5 16,-3-2 5-16,-4 2-162 0,0 0 162 0,5-3-161 15,-1-1 161-15,4 1-602 0</inkml:trace>
  <inkml:trace contextRef="#ctx0" brushRef="#br0" timeOffset="23795.39">4641 899 505 0,'0'0'0'0,"0"0"34"0,0 0-34 0,0 0 35 16,-2 7-35-16,2-7 44 0,0 0-44 0,0 4 45 16,-3-4-45-16,3 0 51 0,0 0-51 0,-4 8 51 15,3 4-51-15,1-12 42 0,0 0-42 0,-7 19 43 16,1 5-43-16,6-24 28 0,0 0-28 0,-3 31 28 16,-1 5-28-16,4-36 27 0,0 0-27 0,0 39 27 15,4 4-27-15,-4-43 15 0,0 0-15 0,0 41 15 16,3 2-15-16,-3-43 28 0,0 0-28 0,4 34 28 15,-2-6-28-15,-2-28 19 0,0 0-19 0,3 20 20 16,-3-4-20-16,0-16 17 0,0 0-17 0,0 12 17 16,0-5-17-16,0-7 18 0,0 0-18 0,0 1 18 15,0-2-18-15,0 1-140 0,0 0 140 0,0-7-140 0,0-5 140 16,0-4-562-16</inkml:trace>
  <inkml:trace contextRef="#ctx0" brushRef="#br0" timeOffset="24216.27">4648 1036 169 0,'0'0'0'0,"0"0"43"0,0 0-43 0,0 16 43 15,3 8-43-15,-3-24 36 0,0 0-36 0,0 19 36 16,2 1-36-16,-2-20 28 0,0 0-28 0,0 23 28 16,0 1-28-16,0-24 24 0,0 0-24 0,0 20 25 15,-2 1-25-15,2-21 23 0,0 0-23 0,0 18 24 0,-3 1-24 16,3-19 15-16,0 0-15 0,0 16 16 0,0-3-16 16,0-13-13-16,0 0 13 0,0 11-13 0,0-6 13 15,0-5-135-15,0 0 135 0,0 3-135 0,0-6 135 0,0 3-67 16</inkml:trace>
  <inkml:trace contextRef="#ctx0" brushRef="#br0" timeOffset="24952.34">4775 949 225 0,'0'0'0'0,"0"0"77"0,0 0-77 0,0 12 77 16,-3 3-77-16,3-15 52 0,0 0-52 0,0 21 52 16,0 0-52-16,0-21 42 0,0 0-42 0,0 25 42 15,5 8-42-15,-5-33 47 0,0 0-47 0,7 27 47 16,-4 1-47-16,-3-28 35 0,0 0-35 0,6 31 35 15,-1-4-35-15,-5-27 33 0,0 0-33 0,3 27 34 16,1-6-34-16,-4-21 8 0,0 0-8 0,5 19 8 16,-5-2-8-16,0-17 29 0,0 0-29 0,3 12 29 15,-3-2-29-15,0-10 18 0,0 0-18 0,4 9 19 16,-4-6-19-16,0-3-44 0,0 0 44 0,0-3-43 16,5-6 43-16,-5 9-137 0,0 0 137 0,0-12-137 0,0-7 137 15,4-12-317-15</inkml:trace>
  <inkml:trace contextRef="#ctx0" brushRef="#br0" timeOffset="25357.39">4881 1009 270 0,'0'0'0'0,"0"0"93"0,0 0-93 0,6 0 93 15,6 3-93-15,-12-3 96 0,0 0-96 0,9 4 97 16,-1-4-97-16,-8 0 71 0,0 0-71 0,12 0 71 15,1-4-71-15,-13 4 45 0,0 0-45 0,12 0 46 16,2 0-46-16,-14 0 32 0,0 0-32 0,12 0 32 16,5-3-32-16,-17 3 22 0,0 0-22 0,13 0 22 15,-1-3-22-15,-12 3 16 0,0 0-16 0,8-2 17 16,-2 2-17-16,-6 0 27 0,0 0-27 0,5-4 27 0,2 4-27 16,-7 0 6-16,0 0-6 0,3 0 7 0,-3 0-7 15,0 0-49-15,0 0 49 0,0 0-49 0,0-6 49 16,0 6-96-16,0 0 96 0,0-2-95 0,0-5 95 15,-3-2-517-15</inkml:trace>
  <inkml:trace contextRef="#ctx0" brushRef="#br0" timeOffset="25581.8">5050 870 236 0,'0'0'0'0,"0"0"95"16,0 0-95-16,0 21 96 0,-3 6-96 0,3-27 112 0,0 0-112 15,0 31 112-15,-4 5-112 0,4-36 68 0,0 0-68 16,0 39 68-16,0 4-68 0,0-43 47 0,0 0-47 16,4 40 48-16,-4-1-48 0,0-39 13 0,0 0-13 0,3 36 14 15,-1-5-14-15,-2-31 30 0,0 0-30 0,4 24 30 16,-4-5-30-16,0-19-111 0,0 0 111 0,3 8-110 16,-1-8 110-16,-2 0-134 0,0 0 134 0,3-8-134 15,-3-15 134-15,4-7-267 0</inkml:trace>
  <inkml:trace contextRef="#ctx0" brushRef="#br0" timeOffset="25765.53">4855 666 740 0,'0'0'0'16,"0"0"110"-16,0 0-110 0,11 0 110 0,10 0-110 15,-21 0 55-15,0 0-55 0,21 0 56 0,3 0-56 0,-24 0-100 16,0 0 100-16,21 0-99 0,1-3 99 0,24 1-570 16</inkml:trace>
  <inkml:trace contextRef="#ctx0" brushRef="#br0" timeOffset="27533.69">8522 2059 292 0,'0'0'0'0,"0"0"101"15,0 0-101-15,0 0 102 0,-3-7-102 0,3 7 71 16,0 0-71-16,-4-3 71 0,3 1-71 0,1 2 77 0,0 0-77 16,0 0 78-16,0-3-78 0,0 3 67 0,0 0-67 15,0 0 67-15,0 0-67 0,0 0 58 0,0 0-58 16,0 0 59-16,0 0-59 0,0 0 58 0,0 0-58 0,0 0 58 16,5 3-58-16,-5-3 45 0,0 0-45 0,3 2 45 15,1 5-45-15,-4-7 37 0,0 0-37 0,9 12 37 16,1 3-37-16,-10-15 34 0,0 0-34 0,9 21 34 15,-2 1-34-15,-7-22-2 0,0 0 2 0,5 33-1 16,-2 9 1-16,-3-42-8 0,0 0 8 0,4 36-7 16,1 4 7-16,-5-40-16 0,0 0 16 0,4 43-15 15,1-4 15-15,-5-39-17 0,0 0 17 0,3 34-16 16,3-5 16-16,-6-29-9 0,0 0 9 0,3 24-9 16,2-1 9-16,-5-23-10 0,0 0 10 0,4 15-9 15,1-3 9-15,-5-12-4 0,0 0 4 0,7 3-3 16,-2-9 3-16,-5 6 0 0,0 0 0 0,7-12 0 0,2-9 0 15,-9 21 0-15,0 0 0 0,9-26 0 0,-1-3 0 16,-8 29 0-16,0 0 0 0,12-27 0 0,-3-4 0 16,-9 31 0-16,0 0 0 0,11-31 0 0,-1 2 0 0,-10 29 0 15,0 0 0-15,11-26 0 0,-3 6 0 0,-8 20 1 16,0 0-1-16,9-24 1 0,1 5-1 0,-10 19 1 16,0 0-1-16,9-21 1 0,0 3-1 0,-9 18 3 15,0 0-3-15,3-18 4 0,3 3-4 0,-6 15 0 16,0 0 0-16,3-15 1 0,2 3-1 0,-5 12 5 15,0 0-5-15,0-12 6 0,4 5-6 0,-4 7 13 16,0 0-13-16,0-9 14 0,0 2-14 0,0 7 15 16,0 0-15-16,-4-5 15 0,-1 2-15 0,5 3 34 0,0 0-34 15,-7-4 35-15,2-1-35 0,5 5 18 0,0 0-18 16,-9 0 18-16,-3-3-18 0,12 3 36 0,0 0-36 16,-16 0 36-16,-1 0-36 0,17 0 20 0,0 0-20 0,-23 0 20 15,-1 0-20-15,24 0 18 0,0 0-18 0,-26 3 19 16,0-3-19-16,26 0 40 0,0 0-40 0,-25 2 41 15,4 1-41-15,21-3 6 0,0 0-6 0,-17 0 7 16,3 0-7-16,14 0-53 0,0 0 53 0,-7-3-53 16,2-2 53-16,5 5-113 0,0 0 113 0,-9-16-112 15,0-4 112-15,-6-18-934 0</inkml:trace>
  <inkml:trace contextRef="#ctx0" brushRef="#br0" timeOffset="28420.9">9453 1698 180 0,'0'0'0'0,"0"0"106"0,0 0-106 0,-2 12 106 15,0 10-106-15,2-22 100 0,0 0-100 0,-2 24 101 16,2 3-101-16,0-27 83 0,0 0-83 0,0 29 83 16,-3 9-83-16,3-38 62 0,0 0-62 0,0 40 62 15,-5 4-62-15,5-44 42 0,0 0-42 0,-4 43 42 16,4 0-42-16,0-43 28 0,0 0-28 0,-3 39 28 15,1 1-28-15,2-40 15 0,0 0-15 0,0 27 15 16,0-3-15-16,0-24 19 0,0 0-19 0,0 19 20 0,0-7-20 16,0-12-40-16,0 0 40 0,-3 8-40 0,3-8 40 15,0 0-132-15,0 0 132 0,-6-12-131 0,-1-6 131 16,-7-15-469-16</inkml:trace>
  <inkml:trace contextRef="#ctx0" brushRef="#br0" timeOffset="28691.17">9157 2135 303 0,'0'0'0'0,"0"0"114"0,0 0-114 16,15-4 114-16,8-1-114 0,-23 5 113 0,0 0-113 16,28-3 114-16,3-1-114 0,-31 4 99 0,0 0-99 15,37 0 99-15,4 4-99 0,-41-4 70 0,0 0-70 0,44 3 70 16,1 6-70-16,-45-9 39 0,0 0-39 0,44 6 40 15,-6 3-40-15,-38-9 29 0,0 0-29 0,35 9 29 16,-2-3-29-16,-33-6 22 0,0 0-22 0,30 4 23 16,-8 1-23-16,-22-5 16 0,0 0-16 0,20 3 17 15,-3-3-17-15,-17 0-14 0,0 0 14 0,9-6-13 16,-6-3 13-16,-3 9-152 0,0 0 152 0,0-15-152 16,-7-9 152-16,2-19-637 0</inkml:trace>
  <inkml:trace contextRef="#ctx0" brushRef="#br0" timeOffset="28959.46">9292 1603 225 0,'0'0'0'0,"0"0"122"16,0 0-122-16,0 0 122 0,7 4-122 0,-7-4 128 15,0 0-128-15,9 3 129 0,0 1-129 0,-9-4 80 16,0 0-80-16,15 1 80 0,6 6-80 0,-21-7 74 15,0 0-74-15,28 4 75 0,9 1-75 0,-37-5 55 16,0 0-55-16,31 3 56 0,6-3-56 0,-37 0 15 16,0 0-15-16,33-3 15 0,2-2-15 0,-35 5 23 15,0 0-23-15,29-4 24 0,-3-3-24 0,-26 7 13 0,0 0-13 16,25-5 13-16,-6 2-13 0,-19 3 4 16,0 0-4-16,16-7 5 0,-2 5-5 0,-14 2-130 0,0 0 130 15,12-3-130-15,0-4 130 0,9-1-656 0</inkml:trace>
  <inkml:trace contextRef="#ctx0" brushRef="#br0" timeOffset="29411.32">10015 1874 247 0,'0'0'0'16,"0"0"-14"-16,0 0 14 0,-3-3-13 0,-9-4 13 16,12 7-13-16,0 0 13 0,-6-2-13 0,0 2 13 0,6 0 51 15,0 0-51-15,-6 12 51 0,-2 5-51 0,8-17 18 16,0 0-18-16,-9 26 19 0,-2 7-19 0,11-33 84 15,0 0-84-15,-5 34 85 0,2 2-85 0,3-36 66 16,0 0-66-16,1 39 66 0,5 4-66 0,-6-43 54 16,0 0-54-16,8 33 54 0,1-6-54 0,-9-27 35 15,0 0-35-15,12 15 35 0,0-9-35 0,-12-6 34 16,0 0-34-16,14-6 34 0,0-12-34 0,-14 18 22 16,0 0-22-16,11-21 22 0,-1-6-22 0,-10 27 35 0,0 0-35 15,4-28 35-15,-4 4-35 0,0 24 30 0,0 0-30 0,-5-22 30 16,-8 5-30-16,13 17 32 0,0 0-32 0,-8-12 33 15,-5 2-33-15,13 10 3 0,0 0-3 0,-14-6 3 16,2 6-3-16,12 0-39 0,0 0 39 0,-8 0-38 16,-1 0 38-16,9 0-150 0,0 0 150 0,-4 0-149 15,-1 0 149-15,-4 0-465 0</inkml:trace>
  <inkml:trace contextRef="#ctx0" brushRef="#br0" timeOffset="29710.52">10090 1886 326 0,'0'0'0'15,"0"0"76"-15,0 0-76 0,0 9 77 0,-1 6-77 16,1-15 90-16,0 0-90 0,0 16 90 0,1-4-90 16,-1-12 74-16,0 0-74 0,2 20 74 0,3 6-74 0,-5-26 44 15,0 0-44-15,9 24 45 0,3 5-45 0,-12-29 22 16,0 0-22-16,18 27 23 0,-1-1-23 0,-17-26 28 15,0 0-28-15,24 21 28 0,3-9-28 0,-27-12 6 16,0 0-6-16,24 6 7 0,4-9-7 0,-28 3 26 16,0 0-26-16,28-12 26 0,-6-7-26 0,-22 19 2 15,0 0-2-15,25-20 2 0,-4-6-2 0,-21 26 13 16,0 0-13-16,14-26 13 0,1-5-13 0,-15 31-118 16,0 0 118-16,12-27-117 0,-1 0 117 0,-11 27-133 0,0 0 133 15,12-24-132-15,0 8 132 0,9-23-351 0</inkml:trace>
  <inkml:trace contextRef="#ctx0" brushRef="#br0" timeOffset="29935.92">10470 1761 449 0,'0'0'0'0,"0"0"135"0,0 0-135 0,0 7 135 15,5 2-135-15,-5-9 108 0,0 0-108 0,0 18 108 16,4 6-108-16,-4-24 68 0,0 0-68 0,0 36 68 15,-4 7-68-15,4-43 55 0,0 0-55 0,0 46 56 16,-3 2-56-16,3-48 22 0,0 0-22 0,-2 52 22 16,-1 3-22-16,3-55 12 0,0 0-12 0,-4 44 12 0,2-4-12 15,2-40-32-15,0 0 32 0,-3 30-32 0,-1-11 32 16,4-19-143-16,0 0 143 0,4 9-142 0,5-14 142 16,-1 10-581-16</inkml:trace>
  <inkml:trace contextRef="#ctx0" brushRef="#br0" timeOffset="30117.44">10414 1934 740 0,'6'0'0'0,"-6"0"76"16,0 0-76-16,33 10 77 0,19 2-77 0,-52-12 65 0,0 0-65 15,59 12 65-15,13 0-65 0,-72-12 39 0,0 0-39 16,47 12 40-16,-9-6-40 0,-38-6-141 0,0 0 141 15,24 6-140-15,-10-2 140 0,28 4-521 0</inkml:trace>
  <inkml:trace contextRef="#ctx0" brushRef="#br0" timeOffset="30746.27">9355 2523 326 0,'0'0'0'0,"0"0"116"0,0 0-116 0,0-3 116 15,0-4-116-15,0 7 98 0,0 0-98 0,0-2 99 16,0-1-99-16,0 3 85 0,0 0-85 0,0 0 85 15,0-3-85-15,0 3 59 0,0 0-59 0,-2 3 60 16,-1 6-60-16,3-9 41 0,0 0-41 0,-4 18 42 16,-1 10-42-16,5-28 46 0,0 0-46 0,-9 39 47 15,3 9-47-15,6-48 27 0,0 0-27 0,-6 55 27 16,-2 3-27-16,8-58 10 0,0 0-10 0,-7 53 11 16,1 2-11-16,6-55 29 0,0 0-29 0,-3 43 29 0,-1-9-29 15,4-34 1-15,0 0-1 0,-1 28 2 0,1-11-2 0,0-17-81 16,0 0 81-16,-4 7-81 0,8-14 81 15,-4 7-141-15,0 0 141 0,-6-16-141 0,3-8 141 0,-6-18-589 16</inkml:trace>
  <inkml:trace contextRef="#ctx0" brushRef="#br0" timeOffset="31016.55">9125 2563 180 0,'2'3'0'0,"-2"-3"106"0,0 0-106 15,2 9 106-15,-2-1-106 0,0-8 134 0,0 0-134 16,1 7 134-16,3 2-134 0,-4-9 107 0,0 0-107 0,9 12 108 16,3 3-108-16,-12-15 98 0,0 0-98 0,21 12 98 15,8 4-98-15,-29-16 86 0,0 0-86 0,35 8 86 16,9 1-86-16,-44-9 59 0,0 0-59 0,45 3 60 16,2-3-60-16,-47 0 47 0,0 0-47 0,45-2 48 15,-1-1-48-15,-44 3 31 0,0 0-31 0,42-3 31 16,-4-1-31-16,-38 4 8 0,0 0-8 0,35 0 8 15,-6 4-8-15,-29-4-12 0,0 0 12 0,25 3-12 16,-6 6 12-16,-19-9-120 0,0 0 120 0,12 12-119 16,-5 6 119-16,11 10-865 0</inkml:trace>
  <inkml:trace contextRef="#ctx0" brushRef="#br0" timeOffset="31722.17">9087 5408 875 0,'0'0'0'0,"2"-18"0"0,1-10 0 0,-3 28 102 15,0 0-102-15,0 0 102 0,4 16-102 0,-4-16 82 16,0 0-82-16,3 12 83 0,2 3-83 0,-5-15 58 16,0 0-58-16,12 12 58 0,2-5-58 0,-14-7 31 15,0 0-31-15,25 5 31 0,4-2-31 0,-29-3 44 16,0 0-44-16,39 4 44 0,3-4-44 0,-42 0 25 15,0 0-25-15,47 0 26 0,5 0-26 0,-52 0 5 0,0 0-5 16,50-4 5-16,1 1-5 0,-51 3 5 0,0 0-5 16,50-5 5-16,-3 1-5 0,-47 4 7 0,0 0-7 0,44-3 7 15,-6-1-7-15,-38 4 31 0,0 0-31 0,33 0 31 16,-8 0-31-16,-25 0 0 0,0 0 0 0,17 0 0 16,-3 0 0-16,-14 0-76 0,0 0 76 0,7-8-75 15,-5-7 75-15,-2 15-123 0,0 0 123 0,-5-24-122 16,-11-12 122-16,-3-28-856 0</inkml:trace>
  <inkml:trace contextRef="#ctx0" brushRef="#br0" timeOffset="32262.65">9235 3496 987 0,'0'0'0'0,"5"7"0"0,-1 5 0 0,-4-12 114 16,0 0-114-16,5 9 114 0,2-1-114 0,-7-8 46 0,0 0-46 16,14 16 46-16,0 3-46 0,-14-19 28 0,0 0-28 15,19 31 28-15,4 8-28 0,-23-39 8 0,0 0-8 16,24 48 9-16,6 7-9 0,-30-55 0 0,0 0 0 0,22 63 1 16,3 4-1-16,-25-67 3 0,0 0-3 0,22 84 4 15,3 10-4-15,-25-94 20 0,0 0-20 0,15 74 20 16,3-16-20-16,-18-58 0 0,0 0 0 0,8 36 1 15,1-21-1-15,-9-15 1 0,0 0-1 0,9 6 1 16,-4-12-1-16,-5 6-2 0,0 0 2 0,7-22-1 16,2-14 1-16,-9 36-2 0,0 0 2 0,12-43-2 15,2-8 2-15,-14 51 0 0,0 0 0 0,17-60 0 16,8-3 0-16,-25 63 0 0,0 0 0 0,31-77 1 16,11-11-1-16,-42 88-1 0,0 0 1 0,42-70-1 15,-1 1 1-15,-41 69 0 0,0 0 0 0,30-42 0 0,-4 14 0 16,-26 28 1-16,0 0-1 0,21-22 1 0,-3 6-1 15,-18 16-45-15,0 0 45 0,15-13-44 0,-1 6 44 16,-14 7-128-16,0 0 128 0,12-5-127 0,-6 1 127 16,11-3-719-16</inkml:trace>
  <inkml:trace contextRef="#ctx0" brushRef="#br0" timeOffset="32803.21">10181 3928 427 0,'0'0'0'0,"-4"0"0"15,-4 2 0-15,8-2 42 0,0 0-42 0,-7 3 43 16,2-3-43-16,5 0 48 0,0 0-48 0,-9 7 49 16,0 2-49-16,9-9 10 0,0 0-10 0,-12 19 10 15,-2 5-10-15,14-24 9 0,0 0-9 0,-10 36 9 16,1 6-9-16,9-42 24 0,0 0-24 0,-4 48 25 0,4 4-25 15,0-52 28-15,0 0-28 0,7 49 28 0,5 3-28 16,-12-52 22-16,0 0-22 0,18 39 22 0,-1-3-22 16,-17-36 27-16,0 0-27 0,21 19 27 0,4-10-27 0,-25-9 32 15,0 0-32-15,22-9 33 0,-1-10-33 0,-21 19 36 16,0 0-36-16,18-27 36 0,-3-13-36 0,-15 40 44 16,0 0-44-16,9-44 44 0,-6-6-44 0,-3 50 35 15,0 0-35-15,-3-44 36 0,-6-3-36 0,9 47 25 16,0 0-25-16,-19-39 26 0,-7 6-26 0,26 33 16 15,0 0-16-15,-26-22 17 0,0 3-17 0,26 19 10 16,0 0-10-16,-25-8 11 0,8 3-11 0,17 5 1 0,0 0-1 16,-21 12 2-16,4 12-2 0,17-24-25 0,0 0 25 15,-13 18-24-15,5 6 24 0,8-24-168 0,0 0 168 16,0 24-168-16,8 4 168 0,-1 27-550 0</inkml:trace>
  <inkml:trace contextRef="#ctx0" brushRef="#br0" timeOffset="33194.3">10393 4064 673 0,'0'0'0'0,"-3"6"0"0,-4 0 0 15,7-6 114-15,0 0-114 0,-2 6 114 0,2-2-114 16,0-4 70-16,0 0-70 0,2 5 70 0,1 4-70 16,-3-9 65-16,0 0-65 0,7 22 66 0,-1 5-66 0,-6-27 11 15,0 0-11-15,8 31 11 0,-1 2-11 0,-7-33 32 16,0 0-32-16,11 34 32 0,1 5-32 0,-12-39 1 16,0 0-1-16,14 26 2 0,5-4-2 0,-19-22 19 15,0 0-19-15,18 12 20 0,2-12-20 0,-20 0 0 16,0 0 0-16,18-12 0 0,3-8 0 0,-21 20 0 15,0 0 0-15,21-28 0 0,-4-11 0 0,-17 39 7 16,0 0-7-16,14-41 8 0,-2-4-8 0,-12 45 23 16,0 0-23-16,9-43 24 0,-6-1-24 0,-3 44 3 15,0 0-3-15,4-38 3 0,-4 6-3 0,0 32-79 0,0 0 79 16,-4-24-79-16,4 5 79 0,0 19-147 0,0 0 147 16,-3-12-147-16,-1 0 147 0,-1-12-591 0</inkml:trace>
  <inkml:trace contextRef="#ctx0" brushRef="#br0" timeOffset="33599.21">10806 3807 348 0,'0'0'0'0,"-8"3"0"0,-10 2 0 16,18-5 118-16,0 0-118 0,2 4 119 0,10-4-119 15,-12 0 89-15,0 0-89 0,9 3 89 0,1-1-89 0,-10-2 66 16,0 0-66-16,9 7 67 0,0-4-67 0,-9-3 60 16,0 0-60-16,5 12 60 0,-2 3-60 0,-3-15 39 15,0 0-39-15,4 24 40 0,1 9-40 0,-5-33 27 16,0 0-27-16,2 38 27 0,5 3-27 0,-7-41 26 15,0 0-26-15,5 46 26 0,2 2-26 0,-7-48 22 16,0 0-22-16,10 50 23 0,6 1-23 0,-16-51 4 16,0 0-4-16,14 48 5 0,5-2-5 0,-19-46 8 15,0 0-8-15,19 40 9 0,9-11-9 0,-28-29 3 0,0 0-3 16,26 22 4-16,8-10-4 0,-34-12 2 0,0 0-2 16,34 3 2-16,-1-9-2 0,-33 6 1 0,0 0-1 15,30-12 2-15,-4-11-2 0,-26 23-169 0,0 0 169 0,23-25-169 16,-4-6 169-16,19-24-609 0</inkml:trace>
  <inkml:trace contextRef="#ctx0" brushRef="#br0" timeOffset="33838.57">10484 3784 931 0,'0'0'0'0,"12"4"0"0,2-1 0 16,-14-3 169-16,0 0-169 0,16 7 170 0,1 5-170 16,-17-12 167-16,0 0-167 0,35 9 167 0,10 3-167 15,-45-12 100-15,0 0-100 0,56 6 100 0,10 0-100 0,-66-6 49 16,0 0-49-16,82 0 50 0,12-9-50 0,-94 9-163 16,0 0 163-16,122-19-162 0,18-12 162 15,-140 31-94-15,0 0 94 0,261-48-989 0,-522 96 989 0</inkml:trace>
  <inkml:trace contextRef="#ctx0" brushRef="#br0" timeOffset="52005.4">13862 851 180 0,'0'0'0'0,"0"0"72"0,0 0-72 0,3-5 73 16,3-5-73-16,-6 10 59 0,0 0-59 0,7-12 60 0,1 0-60 16,-8 12 54-16,0 0-54 0,9-9 55 0,0-1-55 15,-9 10 62-15,0 0-62 0,5-5 62 0,2-2-62 16,-7 7 45-16,0 0-45 0,5-2 45 0,0-1-45 0,-5 3 48 16,0 0-48-16,7 0 49 0,-3 3-49 0,-4-3 42 15,0 0-42-15,5 6 43 0,0 0-43 0,-5-6 35 16,0 0-35-16,4 16 35 0,-1 4-35 0,-3-20 50 15,0 0-50-15,0 28 51 0,0 3-51 0,0-31 53 16,0 0-53-16,-3 32 53 0,-2 8-53 0,5-40 38 16,0 0-38-16,-4 39 38 0,1 0-38 0,3-39 35 15,0 0-35-15,-4 43 36 0,2-3-36 0,2-40 33 0,0 0-33 16,0 39 33-16,0-3-33 0,0-36 13 0,0 0-13 16,-3 27 14-16,3-3-14 0,0-24 21 0,0 0-21 15,3 19 21-15,3-3-21 0,-6-16 23 0,0 0-23 0,7 8 24 16,-2-1-24-16,-5-7-10 0,0 0 10 0,5 0-10 15,2-3 10-15,-7 3-134 0,0 0 134 0,0-7-134 16,-5 2 134-16,1-6-857 0</inkml:trace>
  <inkml:trace contextRef="#ctx0" brushRef="#br0" timeOffset="52395.35">13597 1454 348 0,'0'0'0'16,"0"0"157"-16,0 0-157 0,9-1 158 0,5-3-158 0,-14 4 142 15,0 0-142-15,9-3 142 0,-4 3-142 0,-5 0 116 16,0 0-116-16,7 0 116 0,-6 7-116 0,-1-7 82 15,0 0-82-15,11 5 82 0,3 2-82 0,-14-7 48 16,0 0-48-16,21 8 48 0,8-4-48 0,-29-4 38 16,0 0-38-16,30 5 39 0,8 2-39 0,-38-7 50 15,0 0-50-15,35 3 51 0,5-3-51 0,-40 0 41 16,0 0-41-16,37 2 41 0,-1 1-41 0,-36-3 2 16,0 0-2-16,30 0 2 0,-7 4-2 0,-23-4 24 0,0 0-24 15,21 3 25-15,-2 2-25 0,-19-5 12 0,0 0-12 16,15 7 12-16,-2-2-12 0,-13-5 9 0,0 0-9 15,10 7 10-15,-3-3-10 0,-7-4-23 0,0 0 23 0,7 1-22 16,-2-1 22-16,-5 0-168 0,0 0 168 0,7-5-168 16,-2-7 168-16,8-3-959 0</inkml:trace>
  <inkml:trace contextRef="#ctx0" brushRef="#br0" timeOffset="52801.2">13714 754 539 0,'0'0'0'0,"0"0"116"15,0 0-116-15,0 0 116 0,0 7-116 0,0-7 120 16,0 0-120-16,0 0 120 0,3 0-120 0,-3 0 98 16,0 0-98-16,9 0 98 0,5-4-98 0,-14 4 88 15,0 0-88-15,21-5 89 0,7 2-89 0,-28 3 65 16,0 0-65-16,35-4 66 0,8 1-66 0,-43 3 66 16,0 0-66-16,46 0 66 0,-1-2-66 0,-45 2 36 0,0 0-36 15,45-3 37-15,4 3-37 0,-49 0 10 0,0 0-10 16,47 0 11-16,0 0-11 0,-47 0 37 0,0 0-37 15,42 0 37-15,1-4-37 0,-43 4 18 0,0 0-18 16,33 0 18-16,-6 0-18 0,-27 0 1 0,0 0-1 0,20 4 2 16,-7-4-2-16,-13 0-98 0,0 0 98 0,8 5-97 15,-2-2 97-15,-6-3-140 0,0 0 140 0,3 4-140 16,-8-4 140-16,3 5-940 0</inkml:trace>
  <inkml:trace contextRef="#ctx0" brushRef="#br0" timeOffset="53461.92">14540 1429 382 0,'0'0'0'0,"0"0"88"0,0 0-88 0,0-4 89 16,0-3-89-16,0 7 50 0,0 0-50 0,-2-3 50 15,0-2-50-15,2 5 62 0,0 0-62 0,0-4 62 16,-3 4-62-16,3 0 59 0,0 0-59 0,0 0 60 16,-6-5-60-16,6 5 44 0,0 0-44 0,-6 5 45 15,-3-1-45-15,9-4 37 0,0 0-37 0,-11 15 38 16,-1 2-38-16,12-17 25 0,0 0-25 0,-12 28 26 15,3 3-26-15,9-31 16 0,0 0-16 0,0 32 17 16,4 3-17-16,-4-35 10 0,0 0-10 0,8 35 11 16,6 0-11-16,-14-35 26 0,0 0-26 0,18 27 26 15,3-3-26-15,-21-24 6 0,0 0-6 0,24 12 6 16,6-8-6-16,-30-4 9 0,0 0-9 0,26 0 10 16,7-7-10-16,-33 7 15 0,0 0-15 0,26-16 16 0,-3-1-16 15,-23 17 8-15,0 0-8 0,19-22 8 0,-10 1-8 0,-9 21 15 16,0 0-15-16,3-24 16 0,-6-1-16 0,3 25 33 15,0 0-33-15,-9-24 34 0,-10 0-34 0,19 24 10 16,0 0-10-16,-23-24 10 0,-3 0-10 0,26 24 6 16,0 0-6-16,-26-16 6 0,3 4-6 0,23 12 9 15,0 0-9-15,-19-7 9 0,3 6-9 0,16 1-26 16,0 0 26-16,-14 8-26 0,-3 4 26 0,17-12-123 16,0 0 123-16,-9 16-122 0,6 4 122 0,3-20-136 15,0 0 136-15,-16 35-638 0,32-70 638 0</inkml:trace>
  <inkml:trace contextRef="#ctx0" brushRef="#br0" timeOffset="53881.8">14831 1477 1020 0,'0'0'0'0,"0"0"-16"0,0 0 16 0,0 0-15 15,0 0 15-15,0 0 34 0,0 0-34 0,0 0 34 16,0 0-34-16,0 0 14 0,0 0-14 0,0 0 15 0,0 0-15 16,0 0 3-16,0 0-3 0,0 0 4 0,0 0-4 15,0 0 22-15,0 0-22 0,0 0 23 0,0 39-23 16,0-39 22-16,0 0-22 0,3 31 23 0,4 5-23 15,-7-36 9-15,0 0-9 0,11 36 9 0,1-2-9 0,-12-34 5 16,0 0-5-16,15 29 5 0,-2-1-5 0,-13-28 22 16,0 0-22-16,17 15 22 0,0-6-22 0,-17-9 12 15,0 0-12-15,18-2 13 0,3-8-13 0,-21 10 26 16,0 0-26-16,14-17 26 0,1-6-26 0,-15 23 7 16,0 0-7-16,11-24 7 0,-1-7-7 0,-10 31 17 15,0 0-17-15,5-24 17 0,-1-3-17 0,-4 27 3 16,0 0-3-16,0-24 4 0,0 5-4 0,0 19-47 0,0 0 47 15,-5-13-46-15,1 1 46 0,4 12-157 0,0 0 157 16,0-11-157-16,-3 3 157 0,-1-8-636 0</inkml:trace>
  <inkml:trace contextRef="#ctx0" brushRef="#br0" timeOffset="54256.8">15278 1285 785 0,'-7'3'0'0,"7"-3"131"0,0 0-131 0,4 4 132 0,3-4-132 16,-7 0 118-16,0 0-118 0,5 3 119 0,0-3-119 15,-5 0 90-15,0 0-90 0,4 0 90 0,-1 2-90 16,-3-2 55-16,0 0-55 0,2 7 55 0,1-2-55 0,-3-5 26 15,0 0-26-15,0 19 26 0,-3 5-26 0,3-24 11 16,0 0-11-16,-4 30 11 0,-1 6-11 0,5-36 35 16,0 0-35-16,-1 36 36 0,-1 7-36 0,2-43 9 15,0 0-9-15,3 40 10 0,4 3-10 0,-7-43 6 16,0 0-6-16,12 35 6 0,4-4-6 0,-16-31 15 16,0 0-15-16,19 24 16 0,-1-1-16 0,-18-23 0 15,0 0 0-15,21 13 0 0,-2-2 0 0,-19-11 0 16,0 0 0-16,19 5 0 0,2-5 0 0,-21 0-53 0,0 0 53 15,12-4-53-15,2-4 53 0,-14 8-135 0,0 0 135 16,7-9-134-16,-2-6 134 0,9-9-962 0</inkml:trace>
  <inkml:trace contextRef="#ctx0" brushRef="#br0" timeOffset="54497.4">15045 1367 953 0,'0'0'0'0,"0"0"133"0,0 0-133 0,17-5 133 15,8-5-133-15,-25 10 143 0,0 0-143 0,28-5 144 16,3-2-144-16,-31 7 108 0,0 0-108 0,37-9 109 16,8 2-109-16,-45 7 58 0,0 0-58 0,42-5 59 15,5 2-59-15,-47 3 31 0,0 0-31 0,40-7 31 0,0 2-31 16,-40 5-44-16,0 0 44 0,35-9-44 0,-6 2 44 0,-29 7-126 15,0 0 126-15,26-12-125 0,-5 0 125 0,26-15-1081 16</inkml:trace>
  <inkml:trace contextRef="#ctx0" brushRef="#br0" timeOffset="55083.1">16047 942 942 0,'0'0'0'0,"0"0"131"15,0 0-131-15,5 0 132 0,7 4-132 0,-12-4 92 16,0 0-92-16,9 3 93 0,-1 1-93 0,-8-4 86 16,0 0-86-16,18 1 86 0,3 3-86 0,-21-4 54 15,0 0-54-15,26 3 55 0,7 0-55 0,-33-3 8 16,0 0-8-16,33 6 9 0,5 0-9 0,-38-6 33 15,0 0-33-15,34 6 34 0,0-3-34 0,-34-3 4 0,0 0-4 16,32 7 5-16,-3-2-5 0,-29-5 9 0,0 0-9 16,25 7 9-16,-4 1-9 0,-21-8 24 0,0 0-24 15,15 6 25-15,-4 0-25 0,-11-6 6 0,0 0-6 16,7 4 6-16,-2 1-6 0,-5-5-15 0,0 0 15 0,0 0-14 16,2 3 14-16,-2-3-153 0,0 0 153 0,-6 0-152 15,-2 0 152-15,-6 4-1034 0</inkml:trace>
  <inkml:trace contextRef="#ctx0" brushRef="#br0" timeOffset="55367.34">15979 1127 942 0,'0'0'0'16,"0"0"182"-16,0 0-182 0,14-3 182 0,10 1-182 16,-24 2 142-16,0 0-142 0,30 0 143 0,8-3-143 0,-38 3 107 15,0 0-107-15,40-4 107 0,5 1-107 0,-45 3 59 16,0 0-59-16,46 3 60 0,-1 1-60 0,-45-4 41 16,0 0-41-16,42 5 42 0,-1 5-42 0,-41-10 18 15,0 0-18-15,39 9 18 0,-4 3-18 0,-35-12-6 16,0 0 6-16,28 12-6 0,-6 0 6 0,-22-12-134 15,0 0 134-15,51 24-1328 0,-102-48 1328 0</inkml:trace>
  <inkml:trace contextRef="#ctx0" brushRef="#br0" timeOffset="78188.28">16998 1852 427 0,'0'0'0'0,"0"0"93"0,0 0-93 0,5-2 93 15,5-5-93-15,-10 7 76 0,0 0-76 0,6-3 76 16,-1 1-76-16,-5 2 79 0,0 0-79 0,5-7 79 16,0-1-79-16,-5 8 54 0,0 0-54 0,7-16 54 0,2-6-54 15,-9 22 34-15,0 0-34 0,11-26 34 0,2-8-34 16,-13 34 34-16,0 0-34 0,13-36 35 0,1-3-35 15,-14 39 13-15,0 0-13 0,12-40 14 0,0-2-14 16,-12 42 12-16,0 0-12 0,7-43 13 0,-2 0-13 0,-5 43 9 16,0 0-9-16,2-41 10 0,-4 1-10 0,2 40 15 15,0 0-15-15,-3-42 15 0,-1-1-15 0,4 43 1 16,0 0-1-16,-3-40 1 0,1-3-1 0,2 43 3 16,0 0-3-16,0-44 4 0,3 1-4 0,-3 43 2 15,0 0-2-15,9-46 2 0,0 1-2 0,-9 45 0 16,0 0 0-16,9-46 0 0,3-2 0 0,-12 48 1 15,0 0-1-15,12-43 1 0,5-3-1 0,-17 46 8 16,0 0-8-16,18-33 8 0,-1 3-8 0,-17 30 8 0,0 0-8 16,14-24 9-16,2 8-9 0,-16 16 15 0,0 0-15 0,17-15 16 15,1 6-16-15,-18 9 8 0,0 0-8 0,24-3 9 16,-1 1-9-16,-23 2 9 0,0 0-9 0,28 2 9 16,-2 1-9-16,-26-3 8 0,0 0-8 0,26 7 8 15,0 5-8-15,-26-12 15 0,0 0-15 0,21 12 15 16,-2 3-15-16,-19-15 3 0,0 0-3 0,17 18 4 15,-6 4-4-15,-11-22 20 0,0 0-20 0,7 20 20 16,-5 1-20-16,-2-21 7 0,0 0-7 0,-2 22 8 16,-7-1-8-16,9-21 9 0,0 0-9 0,-9 22 10 15,-3-1-10-15,12-21 15 0,0 0-15 0,-15 18 16 16,1 3-16-16,14-21 14 0,0 0-14 0,-14 12 15 16,2 0-15-16,12-12 4 0,0 0-4 0,-20 12 4 15,1-2-4-15,19-10 22 0,0 0-22 0,-19 9 22 0,2-6-22 16,17-3 21-16,0 0-21 0,-18 5 21 0,4-5-21 15,14 0 1-15,0 0-1 0,-15 0 1 0,2 0-1 16,13 0 5-16,0 0-5 0,-8-3 5 0,2 1-5 0,6 2 2 16,0 0-2-16,-3-3 3 0,3-1-3 0,0 4 1 15,0 0-1-15,3 0 2 0,3-3-2 0,-6 3 4 16,0 0-4-16,8 3 4 0,8 1-4 0,-16-4 0 16,0 0 0-16,21 12 1 0,3 3-1 0,-24-15 1 15,0 0-1-15,32 16 2 0,1 4-2 0,-33-20 17 16,0 0-17-16,33 24 17 0,2-1-17 0,-35-23 0 15,0 0 0-15,28 23 0 0,0 5 0 0,-28-28 9 0,0 0-9 16,22 27 9-16,-3-3-9 0,-19-24 33 0,0 0-33 16,18 24 34-16,-10 0-34 0,-8-24 1 0,0 0-1 15,7 23 1-15,-1-6-1 0,-6-17 22 0,0 0-22 0,-7 22 22 16,-6 2-22-16,13-24 13 0,0 0-13 0,-19 20 14 16,-7-4-14-16,26-16 0 0,0 0 0 0,-29 19 0 15,-5-7 0-15,34-12 0 0,0 0 0 0,-36 15 0 16,-2-6 0-16,38-9 1 0,0 0-1 0,-35 8 1 15,2-4-1-15,33-4 1 0,0 0-1 0,-30 0 1 16,2-7-1-16,28 7 0 0,0 0 0 0,-21-9 0 16,6-3 0-16,15 12 0 0,0 0 0 0,-9-12 1 15,9-3-1-15,0 15-35 0,0 0 35 0,2-12-34 16,5-4 34-16,-7 16-120 0,0 0 120 0,12-12-120 16,3 0 120-16,13-15-1098 0</inkml:trace>
  <inkml:trace contextRef="#ctx0" brushRef="#br0" timeOffset="79012.86">17832 1422 707 0,'0'0'0'0,"0"0"95"0,0 0-95 0,0 0 95 16,-1-7-95-16,1 7 95 0,0 0-95 0,0-2 96 0,1-5-96 15,-1 7 81-15,0 0-81 0,5-3 81 0,-3-2-81 16,-2 5 68-16,0 0-68 0,7-4 69 0,2 1-69 16,-9 3 59-16,0 0-59 0,12-5 60 0,6 1-60 0,-18 4 35 15,0 0-35-15,20 0 36 0,5 0-36 0,-25 0 18 16,0 0-18-16,24 6 18 0,4 0-18 0,-28-6 19 16,0 0-19-16,24 9 20 0,-1 3-20 0,-23-12 8 15,0 0-8-15,21 10 8 0,-7 2-8 0,-14-12 9 16,0 0-9-16,12 9 10 0,-3-2-10 0,-9-7 33 15,0 0-33-15,5 8 33 0,-1 1-33 0,-4-9 4 16,0 0-4-16,-2 10 4 0,-2 2-4 0,4-12 5 16,0 0-5-16,-8 16 5 0,-8 1-5 0,16-17 22 0,0 0-22 15,-23 19 22-15,-5 1-22 0,28-20 6 0,0 0-6 16,-26 19 6-16,4-4-6 0,22-15 4 0,0 0-4 16,-30 17 5-16,2 2-5 0,28-19 7 0,0 0-7 0,-26 16 7 15,3-4-7-15,23-12 0 0,0 0 0 0,-21 15 1 16,4 2-1-16,17-17 0 0,0 0 0 0,-16 19 1 15,4 0-1-15,12-19 5 0,0 0-5 0,-9 17 6 16,4-1-6-16,5-16 3 0,0 0-3 0,-5 12 3 16,7 3-3-16,-2-15 12 0,0 0-12 0,7 12 12 15,3 0-12-15,-10-12 8 0,0 0-8 0,18 12 9 16,4-5-9-16,-22-7 8 0,0 0-8 0,26 5 9 16,4-2-9-16,-30-3 15 0,0 0-15 0,30 4 15 15,-1-4-15-15,-29 0 33 0,0 0-33 0,28 3 33 16,0-1-33-16,-28-2 10 0,0 0-10 0,17 7 10 0,-3-4-10 15,-14-3-59-15,0 0 59 0,9 5-58 16,-2 2 58-16,-7-7-97 0,0 0 97 0,12 9-1273 0,-24-18 1273 0</inkml:trace>
  <inkml:trace contextRef="#ctx0" brushRef="#br0" timeOffset="82136.2">18449 1155 483 0,'0'0'0'0,"0"0"54"15,0 0-54-15,0 0 54 0,0 0-54 0,0 0 87 16,0 0-87-16,0 0 88 0,0 0-88 0,0 0 61 16,0 0-61-16,0 0 62 0,0 0-62 0,0 0 66 15,0 0-66-15,0 0 67 0,0 0-67 0,0 0 75 0,0 0-75 16,0 0 76-16,0 0-76 0,0 0 61 0,0 0-61 15,0 0 61-15,0 0-61 0,0 0 53 0,0 0-53 16,0 0 54-16,0 0-54 0,0 0 56 0,0 0-56 0,0 0 56 16,0 0-56-16,0 0 32 0,0 0-32 0,0 0 33 15,0 0-33-15,0 0 25 0,0 0-25 0,0 0 26 16,0 0-26-16,0 0 0 0,0 0 0 0,0 0 0 16,7 24 0-16,-7-24 1 0,0 0-1 0,5 12 2 15,-5 3-2-15,0-15 1 0,0 0-1 0,0 15 2 16,-3 4-2-16,3-19-1 0,0 0 1 0,-6 16-1 15,-1-4 1-15,7-12 0 0,0 0 0 0,-5 12 0 16,-3-4 0-16,8-8 0 0,0 0 0 0,-13 7 0 16,1-7 0-16,12 0 0 0,0 0 0 0,-10-7 0 15,3-8 0-15,7 15 0 0,0 0 0 0,-5-21 0 16,5-3 0-16,0 24-2 0,0 0 2 0,5-19-1 16,0 1 1-16,-5 18-2 0,0 0 2 0,3-12-1 0,1 3 1 15,-4 9 1-15,0 0-1 0,3 0 1 0,3 0-1 16,-6 0 0-16,0 0 0 0,1 9 0 0,1 3 0 15,-2-12 0-15,0 0 0 0,2 15 0 0,1 0 0 0,-3-15-156 16,0 0 156-16,0 12-155 0,0-3 155 0,0 13-891 16</inkml:trace>
  <inkml:trace contextRef="#ctx0" brushRef="#br0" timeOffset="83110.78">19027 1031 673 0,'0'0'0'0,"0"0"91"15,0 0-91-15,11 0 92 0,6 0-92 0,-17 0 99 16,0 0-99-16,18-3 99 0,-3-4-99 0,-15 7 86 16,0 0-86-16,18-9 87 0,1-6-87 0,-19 15 64 15,0 0-64-15,21-21 65 0,3-6-65 0,-24 27 54 16,0 0-54-16,23-27 54 0,3-4-54 0,-26 31 73 15,0 0-73-15,28-33 74 0,-4-4-74 0,-24 37 70 0,0 0-70 16,26-40 70-16,-1-1-70 0,-25 41 44 0,0 0-44 16,22-43 44-16,-4 0-44 0,-18 43 38 0,0 0-38 15,12-39 38-15,-3 0-38 0,-9 39 34 0,0 0-34 0,1-40 34 16,-6 1-34-16,5 39 7 0,0 0-7 0,-10-34 8 16,-6 4-8-16,16 30 12 0,0 0-12 0,-17-27 12 15,-8 8-12-15,25 19 8 0,0 0-8 0,-19-15 9 16,0 3-9-16,19 12 3 0,0 0-3 0,-17-5 4 15,1 5-4-15,16 0 6 0,0 0-6 0,-18 8 6 16,-1 8-6-16,19-16 0 0,0 0 0 0,-17 17 1 16,1 5-1-16,16-22 0 0,0 0 0 0,-12 33 0 15,3 4 0-15,9-37 1 0,0 0-1 0,-8 45 2 16,8 3-2-16,0-48 0 0,0 0 0 0,0 58 0 16,1 5 0-16,-1-63 0 0,0 0 0 0,4 64 0 0,3 3 0 15,-7-67 0-15,0 0 0 0,12 85 0 0,7 9 0 16,-19-94-4-16,0 0 4 0,18 91-3 0,-1-3 3 15,-17-88 0-15,0 0 0 0,14 85 0 0,0-2 0 0,-14-83-2 16,0 0 2-16,9 75-2 0,-2-1 2 0,-7-74-2 16,0 0 2-16,5 72-2 0,0-2 2 0,-5-70 3 15,0 0-3-15,3 72 3 0,-1-5-3 0,-2-67 0 16,0 0 0-16,-2 61 1 0,-4-4-1 0,6-57 3 16,0 0-3-16,-7 37 4 0,0-11-4 0,7-26 6 15,0 0-6-15,-9 26 6 0,0-6-6 0,9-20 3 16,0 0-3-16,-14 19 3 0,-1-5-3 0,15-14 2 0,0 0-2 15,-18 14 2-15,-1-6-2 0,19-8 1 0,0 0-1 16,-26 4 2-16,-4-8-2 0,30 4 1 0,0 0-1 16,-26-15 1-16,0-6-1 0,26 21 0 0,0 0 0 15,-16-31 1-15,11-8-1 0,5 39 0 0,0 0 0 16,-3-43 0-16,8-5 0 0,-5 48-1 0,0 0 1 16,8-43 0-16,6 1 0 0,-14 42-3 0,0 0 3 0,16-40-3 15,5 8 3-15,-21 32-75 0,0 0 75 0,24-31-75 16,4 0 75-16,-28 31-128 0,0 0 128 0,53-60-1243 15,-106 120 1243-15</inkml:trace>
  <inkml:trace contextRef="#ctx0" brushRef="#br0" timeOffset="84223.32">20041 461 875 0,'0'0'0'0,"0"0"1"0,0 0-1 0,4 2 2 15,-1 1-2-15,-3-3 39 0,0 0-39 0,4 3 40 16,-3 1-40-16,-1-4 38 0,0 0-38 0,0 0 39 15,0 0-39-15,0 0 22 0,0 0-22 0,0 0 22 16,-5 5-22-16,5-5 52 0,0 0-52 0,-7 10 53 16,-3 2-53-16,10-12 42 0,0 0-42 0,-14 21 42 15,-2 3-42-15,16-24 36 0,0 0-36 0,-15 27 36 16,-3 4-36-16,18-31 34 0,0 0-34 0,-16 33 34 16,2 1-34-16,14-34 3 0,0 0-3 0,-15 39 3 15,3 4-3-15,12-43 16 0,0 0-16 0,-14 48 17 16,0 3-17-16,14-51 8 0,0 0-8 0,-12 52 8 0,-1 6-8 15,13-58 1-15,0 0-1 0,-10 57 1 0,3 1-1 16,7-58 3-16,0 0-3 0,-9 75 3 0,0 11-3 16,9-86 5-16,0 0-5 0,-8 75 6 0,4-1-6 0,4-74 3 15,0 0-3-15,-3 63 3 0,3-4-3 0,0-59 2 16,0 0-2-16,3 44 2 0,-1-8-2 0,-2-36 9 16,0 0-9-16,5 46 10 0,2-3-10 0,-7-43 14 15,0 0-14-15,9 48 15 0,0-2-15 0,-9-46 8 16,0 0-8-16,12 45 9 0,4 1-9 0,-16-46 16 15,0 0-16-15,15 40 17 0,4-1-17 0,-19-39 33 16,0 0-33-16,21 33 33 0,0 1-33 0,-21-34 1 16,0 0-1-16,21 27 2 0,-5-3-2 0,-16-24 6 0,0 0-6 15,15 21 7-15,-2-6-7 0,-13-15 24 0,0 0-24 16,8 16 25-16,-1-8-25 0,-7-8 0 0,0 0 0 16,6 7 0-16,-3-2 0 0,-3-5-75 0,0 0 75 0,0 0-74 15,-7-8 74-15,7 8-134 0,0 0 134 0,-12-16-134 16,-6-4 134-16,-11-20-884 0</inkml:trace>
  <inkml:trace contextRef="#ctx0" brushRef="#br0" timeOffset="85874.42">20172 898 807 0,'0'0'0'0,"0"0"78"0,0 0-78 0,-4 5 78 15,1 2-78-15,3-7 80 0,0 0-80 0,-2 1 80 16,2 3-80-16,0-4 71 0,0 0-71 0,0 0 72 16,0 0-72-16,0 0 17 0,0 0-17 0,-3 7 17 15,1 5-17-15,2-12 39 0,0 0-39 0,-2 20 39 16,0 11-39-16,2-31 37 0,0 0-37 0,0 33 37 15,2 6-37-15,-2-39 22 0,0 0-22 0,4 39 23 16,3 4-23-16,-7-43 29 0,0 0-29 0,5 43 29 0,2 0-29 16,-7-43 32-16,0 0-32 0,7 43 32 0,2 1-32 15,-9-44 2-15,0 0-2 0,7 35 2 0,1-3-2 16,-8-32 1-16,0 0-1 0,7 24 1 0,0-2-1 0,-7-22 7 16,0 0-7-16,7 17 8 0,2-1-8 0,-9-16 3 15,0 0-3-15,7 7 3 0,2-2-3 0,-9-5 2 16,0 0-2-16,7 0 2 0,-1-2-2 0,-6 2 10 15,0 0-10-15,6-7 10 0,1-5-10 0,-7 12 8 16,0 0-8-16,5-12 8 0,-2-3-8 0,-3 15 1 16,0 0-1-16,4-12 1 0,-2-4-1 0,-2 16 3 15,0 0-3-15,3-18 3 0,1-6-3 0,-4 24 29 0,0 0-29 16,5-24 29-16,2-4-29 0,-7 28 4 0,0 0-4 16,8-27 5-16,3-6-5 0,-11 33 10 0,0 0-10 15,12-34 10-15,0 1-10 0,-12 33 16 0,0 0-16 16,14-34 17-16,4-5-17 0,-18 39 13 0,0 0-13 0,17-36 14 15,2-4-14-15,-19 40 4 0,0 0-4 0,21-39 5 16,0 3-5-16,-21 36 7 0,0 0-7 0,26-38 8 16,-1 6-8-16,-25 32 13 0,0 0-13 0,24-31 14 15,0 2-14-15,-24 29 8 0,0 0-8 0,21-28 9 16,0 3-9-16,-21 25 9 0,0 0-9 0,18-21 9 16,-4 6-9-16,-14 15 15 0,0 0-15 0,10-12 15 15,-1 3-15-15,-9 9 1 0,0 0-1 0,3-3 1 16,-1-1-1-16,-2 4-63 0,0 0 63 0,-2 4-62 15,-5 3 62-15,7-7-143 0,0 0 143 0,-5 5-143 16,0-2 143-16,-6 9-1066 0</inkml:trace>
  <inkml:trace contextRef="#ctx0" brushRef="#br0" timeOffset="87841.32">20822 1225 460 0,'0'0'0'0,"0"0"91"0,0 0-91 15,0 0 92-15,0 0-92 0,0 0 54 0,0 0-54 0,0 0 55 16,0 0-55-16,0 0 47 0,0 0-47 0,0 0 47 16,0 0-47-16,0 0 15 0,0 0-15 0,0 0 15 15,-21 20-15-15,21-20 5 0,0 0-5 0,-14 16 6 16,-5 6-6-16,19-22 9 0,0 0-9 0,-21 24 9 16,-4 5-9-16,25-29 22 0,0 0-22 0,-20 31 23 15,-1 0-23-15,21-31 12 0,0 0-12 0,-18 36 13 16,3 0-13-16,15-36 10 0,0 0-10 0,-9 39 10 15,2 4-10-15,7-43 17 0,0 0-17 0,-2 36 17 16,2 2-17-16,0-38 3 0,0 0-3 0,2 36 4 16,7-4-4-16,-9-32 6 0,0 0-6 0,10 28 7 15,7-4-7-15,-17-24 7 0,0 0-7 0,14 15 8 0,6-8-8 16,-20-7 22-16,0 0-22 0,17 0 23 0,0-7-23 16,-17 7 21-16,0 0-21 0,14-12 21 0,2-5-21 15,-16 17 15-15,0 0-15 0,9-19 16 0,3-1-16 0,-12 20 10 16,0 0-10-16,9-19 11 0,-4-2-11 0,-5 21 10 15,0 0-10-15,5-19 10 0,-1 0-10 0,-4 19 15 16,0 0-15-16,1-12 15 0,-1 0-15 0,0 12 8 16,0 0-8-16,0-8 8 0,-1 5-8 0,1 3 9 15,0 0-9-15,-4-4 9 0,-1-1-9 0,5 5 8 16,0 0-8-16,-5 0 8 0,-4-3-8 0,9 3 3 16,0 0-3-16,-12 0 4 0,-1 0-4 0,13 0 2 0,0 0-2 15,-12 0 2-15,2 0-2 0,10 0 1 0,0 0-1 16,-9 0 2-16,6-4-2 0,3 4 3 0,0 0-3 15,-4-3 4-15,8 1-4 0,-4 2 20 0,0 0-20 0,8-3 20 16,1-1-20-16,-9 4 37 0,0 0-37 0,14-5 38 16,5 5-38-16,-19 0 12 0,0 0-12 0,21-7 13 15,5 0-13-15,-26 7 13 0,0 0-13 0,25-8 14 16,2-1-14-16,-27 9 17 0,0 0-17 0,28-12 17 16,2 2-17-16,-30 10 14 0,0 0-14 0,28-9 15 15,0-3-15-15,-28 12 9 0,0 0-9 0,22-12 9 16,-1 4-9-16,-21 8 25 0,0 0-25 0,19-11 26 15,-1 3-26-15,-18 8 12 0,0 0-12 0,17-9 12 16,-5 2-12-16,-12 7 10 0,0 0-10 0,11-8 10 16,-2-1-10-16,-9 9 17 0,0 0-17 0,7-7 17 15,-2-1-17-15,-5 8 8 0,0 0-8 0,5-12 8 0,0 0-8 16,-5 12 9-16,0 0-9 0,4-10 9 16,-1-2-9-16,-3 12 8 0,0 0-8 0,4-16 8 0,-1 4-8 15,-3 12 8-15,0 0-8 0,0-15 8 0,2 3-8 16,-2 12 3-16,0 0-3 0,0-9 4 0,0 1-4 0,0 8 12 15,0 0-12-15,-2-7 12 0,-3-2-12 0,5 9 8 16,0 0-8-16,-5-7 8 0,0 2-8 0,5 5 3 16,0 0-3-16,-9-3 4 0,-3-1-4 0,12 4 6 15,0 0-6-15,-14 4 7 0,-4-1-7 0,18-3 3 16,0 0-3-16,-19 9 3 0,-4-1-3 0,23-8 0 16,0 0 0-16,-20 12 0 0,-1 4 0 0,21-16 4 0,0 0-4 15,-14 19 5-15,-2 1-5 0,16-20 2 0,0 0-2 16,-9 23 3-16,6 4-3 0,3-27 5 0,0 0-5 15,2 27 6-15,5 2-6 0,-7-29 13 0,0 0-13 16,12 28 14-16,3-1-14 0,-15-27 1 0,0 0-1 0,21 24 1 16,2-1-1-16,-23-23 1 0,0 0-1 0,24 20 1 15,2-1-1-15,-26-19 22 0,0 0-22 0,25 17 22 16,-8 2-22-16,-17-19 0 0,0 0 0 0,18 15 1 16,-1 1-1-16,-17-16 3 0,0 0-3 0,12 12 4 15,-3 3-4-15,-9-15 12 0,0 0-12 0,5 12 13 16,-1 4-13-16,-4-16 8 0,0 0-8 0,3 17 8 15,-6-5-8-15,3-12 3 0,0 0-3 0,-5 15 4 16,-2-3-4-16,7-12 13 0,0 0-13 0,-13 10 13 16,-4-1-13-16,17-9 3 0,0 0-3 0,-23 9 4 15,-3-6-4-15,26-3 6 0,0 0-6 0,-24 3 6 16,-2-6-6-16,26 3 3 0,0 0-3 0,-21-3 3 16,0-6-3-16,21 9-1 0,0 0 1 0,-14-9 0 0,3-6 0 15,11 15-145-15,0 0 145 0,-8-15-145 0,3-4 145 0,-9-17-1221 16</inkml:trace>
  <inkml:trace contextRef="#ctx0" brushRef="#br0" timeOffset="89493.25">21519 1698 326 0,'0'0'0'0,"0"0"88"0,0 0-88 0,0 0 88 16,0 0-88-16,0 0 103 0,0 0-103 0,0 0 104 16,0 0-104-16,0 0 78 0,0 0-78 0,0 0 78 15,0 0-78-15,0 0 75 0,0 0-75 0,0 0 75 16,0 0-75-16,0 0 56 0,0 0-56 0,0 0 56 0,3 27-56 15,-3-27 51-15,0 0-51 0,0 28 51 0,0 8-51 16,0-36 49-16,0 0-49 0,-3 35 49 0,-4 8-49 0,7-43 59 16,0 0-59-16,-9 43 60 0,-3 0-60 0,12-43 44 15,0 0-44-15,-14 43 45 0,-2-2-45 0,16-41 21 16,0 0-21-16,-12 34 21 0,-4-3-21 0,16-31 31 16,0 0-31-16,-10 21 31 0,1-3-31 0,9-18 5 15,0 0-5-15,-7 12 6 0,4-3-6 0,3-9-161 16,0 0 161-16,-6 3-161 0,3-6 161 0,3 3-142 15,0 0 142-15,-5-12-142 0,1-9 142 0,-5-13-688 16</inkml:trace>
  <inkml:trace contextRef="#ctx0" brushRef="#br0" timeOffset="90348.64">21924 764 516 0,'0'0'0'0,"0"0"97"0,0 0-97 0,2 5 98 16,0 7-98-16,-2-12 86 0,0 0-86 0,5 19 87 15,-3 5-87-15,-2-24 99 0,0 0-99 0,3 34 100 16,-1 2-100-16,-2-36 64 0,0 0-64 0,2 48 64 16,1 4-64-16,-3-52 43 0,0 0-43 0,6 58 44 15,-1 9-44-15,-5-67 13 0,0 0-13 0,7 70 13 16,3 2-13-16,-10-72 43 0,0 0-43 0,12 79 43 0,2 10-43 15,-14-89 12-15,0 0-12 0,18 63 12 0,1-11-12 16,-19-52 30-16,0 0-30 0,12 32 30 0,-3-22-30 16,-9-10 29-16,0 0-29 0,10 5 29 0,-1-10-29 0,-9 5 32 15,0 0-32-15,14-10 32 0,-4-14-32 0,-10 24 37 16,0 0-37-16,14-27 38 0,0-9-38 0,-14 36 15 16,0 0-15-16,14-43 15 0,-2-9-15 0,-12 52 21 15,0 0-21-15,14-54 21 0,0-6-21 0,-14 60 24 16,0 0-24-16,16-59 25 0,3 0-25 0,-19 59 3 15,0 0-3-15,16-55 3 0,3 3-3 0,-19 52 13 16,0 0-13-16,17-43 13 0,1 1-13 0,-18 42 9 16,0 0-9-16,17-33 9 0,-1 2-9 0,-16 31 1 0,0 0-1 15,17-31 1-15,1 7-1 0,-18 24 3 0,0 0-3 16,15-24 3-16,1 6-3 0,-16 18 2 0,0 0-2 16,11-16 2-16,-3 8-2 0,-8 8-33 0,0 0 33 0,7-9-33 15,-7 6 33-15,0 3-176 0,0 0 176 0,0 0-176 16,0 0 176-16,0 0-988 0</inkml:trace>
  <inkml:trace contextRef="#ctx0" brushRef="#br0" timeOffset="90815.52">22559 1297 449 0,'0'0'0'0,"0"0"112"0,0 0-112 16,-6 10 113-16,1 2-113 0,5-12 120 0,0 0-120 16,-7 12 121-16,2 4-121 0,5-16 85 0,0 0-85 0,-2 24 85 15,4 6-85-15,-2-30 76 0,0 0-76 0,2 36 77 16,1 4-77-16,-3-40 56 0,0 0-56 0,4 43 57 15,-1-4-57-15,-3-39 16 0,0 0-16 0,4 36 17 16,-3-4-17-16,-1-32 38 0,0 0-38 0,0 26 39 16,0-5-39-16,0-21 2 0,0 0-2 0,-1 15 2 15,-1-6-2-15,2-9-11 0,0 0 11 0,-5 3-10 16,-4-11 10-16,9 8-130 0,0 0 130 0,-16-14-130 16,-5-7 130-16,-15-11-796 0</inkml:trace>
  <inkml:trace contextRef="#ctx0" brushRef="#br0" timeOffset="91174.56">22463 1319 774 0,'3'0'0'0,"-3"0"102"16,0 0-102-16,19 9 103 0,15-2-103 0,-34-7 89 16,0 0-89-16,29 8 89 0,-3 4-89 0,-26-12 64 15,0 0-64-15,28 12 64 0,-2 3-64 0,-26-15 35 16,0 0-35-16,26 16 35 0,-1 1-35 0,-25-17 24 15,0 0-24-15,22 19 25 0,-1-4-25 0,-21-15 17 16,0 0-17-16,16 21 17 0,0 1-17 0,-16-22 10 16,0 0-10-16,14 21 11 0,0-2-11 0,-14-19 26 15,0 0-26-15,5 20 26 0,-2-4-26 0,-3-16 12 16,0 0-12-16,-3 18 12 0,-1-1-12 0,4-17 18 0,0 0-18 16,-7 19 18-16,-3 2-18 0,10-21 15 0,0 0-15 0,-12 15 15 15,-4 1-15-15,16-16 40 0,0 0-40 0,-14 15 40 16,-2-6-40-16,16-9 6 0,0 0-6 0,-14 8 6 15,1-1-6-15,13-7 6 0,0 0-6 0,-13 0 6 16,1 0-6-16,12 0 1 0,0 0-1 0,-10-7 1 16,1 2-1-16,9 5-64 0,0 0 64 0,-5-8-63 15,1 1 63-15,4 7-161 0,0 0 161 0,2-9-161 16,5-1 161-16,2-7-844 0</inkml:trace>
  <inkml:trace contextRef="#ctx0" brushRef="#br0" timeOffset="91864.73">23198 1406 169 0,'0'0'0'0,"0"0"65"0,0 0-65 15,0 0 66-15,-2-5-66 0,2 5 80 0,0 0-80 0,-2-7 80 16,2 4-80-16,0 3 91 0,0 0-91 0,-1-5 92 15,-1-2-92-15,2 7 89 0,0 0-89 0,-2-5 89 16,-1-2-89-16,3 7 89 0,0 0-89 0,-5-5 89 16,-1 2-89-16,6 3 71 0,0 0-71 0,-8-4 72 15,-1 4-72-15,9 0 56 0,0 0-56 0,-14 0 57 16,-3 4-57-16,17-4 57 0,0 0-57 0,-21 5 57 16,-2 5-57-16,23-10 44 0,0 0-44 0,-23 12 45 15,1 3-45-15,22-15 19 0,0 0-19 0,-19 17 20 16,3 2-20-16,16-19 31 0,0 0-31 0,-12 16 31 15,3 4-31-15,9-20 11 0,0 0-11 0,-4 19 11 16,6-2-11-16,-2-17 2 0,0 0-2 0,9 19 2 0,5-3-2 16,-14-16 28-16,0 0-28 0,16 12 28 0,3 0-28 15,-19-12 17-15,0 0-17 0,22 8 17 0,4 2-17 16,-26-10 5-16,0 0-5 0,27 9 5 0,2-1-5 0,-29-8 9 16,0 0-9-16,25 7 10 0,-1 5-10 0,-24-12 3 15,0 0-3-15,21 12 4 0,-2 0-4 0,-19-12 2 16,0 0-2-16,14 12 2 0,-2 4-2 0,-12-16 16 15,0 0-16-15,5 15 17 0,-1 2-17 0,-4-17 7 16,0 0-7-16,-2 19 8 0,-5 2-8 0,7-21 16 16,0 0-16-16,-7 19 17 0,-3-4-17 0,10-15 23 15,0 0-23-15,-11 15 24 0,1-6-24 0,10-9 0 16,0 0 0-16,-18 7 1 0,-1-2-1 0,19-5 4 0,0 0-4 16,-17-4 4-16,-2-1-4 0,19 5 12 0,0 0-12 15,-16-12 13-15,4-6-13 0,12 18-35 0,0 0 35 16,-5-21-34-16,-1 2 34 0,6 19-192 0,0 0 192 0,6-19-192 15,2 6 192-15,6-22-960 0</inkml:trace>
  <inkml:trace contextRef="#ctx0" brushRef="#br0" timeOffset="92390.18">23332 1468 975 0,'0'0'0'0,"0"0"158"15,0 0-158-15,14-7 158 0,5 0-158 0,-19 7 144 16,0 0-144-16,19-5 144 0,2-3-144 0,-21 8 89 15,0 0-89-15,23-4 89 0,1 4-89 0,-24 0 43 16,0 0-43-16,19 0 44 0,2 0-44 0,-21 0 37 16,0 0-37-16,20 4 37 0,-5 4-37 0,-15-8 3 15,0 0-3-15,14 5 4 0,-2 6-4 0,-12-11 16 16,0 0-16-16,9 8 17 0,-2 4-17 0,-7-12 32 0,0 0-32 16,4 16 33-16,-3-1-33 0,-1-15 4 0,0 0-4 15,-1 16 5-15,-3-1-5 0,4-15 10 0,0 0-10 16,-10 17 11-16,-8 5-11 0,18-22 9 0,0 0-9 15,-14 17 9-15,2-1-9 0,12-16 3 0,0 0-3 16,-12 15 4-16,1-3-4 0,11-12 6 0,0 0-6 16,-8 16 6-16,-1-4-6 0,9-12 0 0,0 0 0 0,-5 12 1 15,3 3-1-15,2-15 0 0,0 0 0 0,3 16 1 16,8-1-1-16,-11-15-1 0,0 0 1 0,14 12 0 16,3-3 0-16,-17-9-3 0,0 0 3 0,21 6-3 15,2-6 3-15,-23 0-1 0,0 0 1 0,24-6 0 16,1-3 0-16,-25 9-2 0,0 0 2 0,19-7-2 15,-2 2 2-15,-17 5-28 0,0 0 28 0,12-7-28 16,-3 0 28-16,-9 7-170 0,0 0 170 0,5-8-169 16,-5-4 169-16,6-12-1162 0</inkml:trace>
  <inkml:trace contextRef="#ctx0" brushRef="#br0" timeOffset="93006.08">23806 449 617 0,'0'2'0'0,"0"-2"153"0,0 0-153 0,3 3 153 16,4-3-153-16,-7 0 126 0,0 0-126 0,7 0 126 16,4 0-126-16,-11 0 148 0,0 0-148 0,14 3 148 15,3 3-148-15,-17-6 105 0,0 0-105 0,21 15 105 16,3 7-105-16,-24-22 78 0,0 0-78 0,21 29 79 15,4 11-79-15,-25-40 60 0,0 0-60 0,22 46 60 16,-1 2-60-16,-21-48 35 0,0 0-35 0,20 62 35 16,-1 6-35-16,-19-68 34 0,0 0-34 0,19 86 34 15,2 13-34-15,-21-99 13 0,0 0-13 0,17 89 14 16,2-1-14-16,-19-88 20 0,0 0-20 0,13 85 20 0,-3-1-20 16,-10-84 8-16,0 0-8 0,12 74 9 0,0-11-9 15,-12-63 9-15,0 0-9 0,7 59 10 0,-1-8-10 0,-6-51 15 16,0 0-15-16,1 43 15 0,-2-11-15 0,1-32 8 15,0 0-8-15,-7 36 8 0,-4-1-8 0,11-35 3 16,0 0-3-16,-12 36 4 0,-4-4-4 0,16-32 31 16,0 0-31-16,-17 38 31 0,-2-2-31 0,19-36 4 15,0 0-4-15,-16 31 4 0,-1-4-4 0,17-27 1 16,0 0-1-16,-18 27 2 0,1-6-2 0,17-21 4 16,0 0-4-16,-16 19 4 0,0-2-4 0,16-17 0 15,0 0 0-15,-10 15 1 0,1-8-1 0,9-7 1 0,0 0-1 16,-7 9 2-16,0-4-2 0,7-5-33 0,0 0 33 15,-5 7-32-15,2-7 32 0,3 0-182 0,0 0 182 16,-7 0-182-16,-2-4 182 0,-7 1-1326 0</inkml:trace>
  <inkml:trace contextRef="#ctx0" brushRef="#br0" timeOffset="103079.76">6057 4362 270 0,'0'0'0'0,"0"0"0"0,0 0 0 0,0 0 21 16,0 0-21-16,0 0 21 0,0 0-21 0,0 0 64 16,0 0-64-16,0 0 65 0,0 0-65 0,0 0 67 15,0 0-67-15,0 0 68 0,0 0-68 0,0 0 73 16,0 0-73-16,0 0 74 0,0 0-74 0,0 0 50 15,0 0-50-15,0 0 51 0,9-19-51 0,-9 19 79 16,0 0-79-16,5-9 80 0,2 1-80 0,-7 8 77 16,0 0-77-16,5-7 77 0,2-2-77 0,-7 9 51 15,0 0-51-15,6 0 51 0,-3 0-51 0,-3 0 40 0,0 0-40 16,2 2 41-16,1 5-41 0,-3-7 52 0,0 0-52 16,4 15 52-16,-1 1-52 0,-3-16 29 0,0 0-29 15,2 24 29-15,2 6-29 0,-4-30 17 0,0 0-17 16,0 33 17-16,0 1-17 0,0-34 36 0,0 0-36 15,0 36 37-15,3-5-37 0,-3-31 1 0,0 0-1 16,0 29 2-16,0-1-2 0,0-28 22 0,0 0-22 0,2 22 23 16,1-5-23-16,-3-17 13 0,0 0-13 0,4 10 14 15,1-1-14-15,-5-9 4 0,0 0-4 0,3 3 5 16,3-6-5-16,-6 3-57 0,0 0 57 0,3-4-56 16,1-4 56-16,-4 8-165 0,0 0 165 0,0-10-165 15,-4 1 165-15,-1-8-822 0</inkml:trace>
  <inkml:trace contextRef="#ctx0" brushRef="#br0" timeOffset="103485.27">5963 4511 203 0,'0'0'0'0,"5"1"0"0,8 6 0 0,-13-7 69 16,0 0-69-16,0 0 69 0,0 0-69 0,0 0 110 16,0 0-110-16,-4 0 111 0,-1 0-111 0,5 0 121 15,0 0-121-15,-4 0 121 0,-1-3-121 0,5 3 109 16,0 0-109-16,-3 0 109 0,-1 3-109 0,4-3 90 0,0 0-90 16,-1 4 91-16,1 4-91 0,0-8 74 0,0 0-74 15,0 12 74-15,5 4-74 0,-5-16 62 0,0 0-62 16,5 15 62-16,7 6-62 0,-12-21 28 0,0 0-28 15,18 18 28-15,3 0-28 0,-21-18 35 0,0 0-35 16,24 13 36-16,2-4-36 0,-26-9 48 0,0 0-48 16,26 8 49-16,4-4-49 0,-30-4 46 0,0 0-46 15,28 3 46-15,1-1-46 0,-29-2 20 0,0 0-20 0,26 3 20 16,-5 1-20-16,-21-4 13 0,0 0-13 0,18 3 14 16,-6-3-14-16,-12 0 27 0,0 0-27 0,10 4 27 15,-3 1-27-15,-7-5-65 0,0 0 65 0,6 3-65 16,-3 1 65-16,-3-4-175 0,0 0 175 0,0 1-175 15,0 3 175-15,0 3-971 0</inkml:trace>
  <inkml:trace contextRef="#ctx0" brushRef="#br0" timeOffset="104145.38">5752 5511 203 0,'0'0'0'0,"13"0"0"0,8-7 0 16,-21 7 102-16,0 0-102 0,8-1 103 0,-3 1-103 0,-5 0 123 15,0 0-123-15,4 0 124 0,-4 0-124 0,0 0 104 16,0 0-104-16,0 0 105 0,5 0-105 0,-5 0 96 15,0 0-96-15,7 1 96 0,-2 3-96 0,-5-4 63 16,0 0-63-16,13 3 64 0,2 1-64 0,-15-4 43 16,0 0-43-16,19 8 43 0,6 4-43 0,-25-12 30 15,0 0-30-15,24 9 30 0,2 1-30 0,-26-10 13 16,0 0-13-16,30 9 14 0,-4-1-14 0,-26-8 12 16,0 0-12-16,30 7 12 0,-6-2-12 0,-24-5 16 0,0 0-16 15,23 7 17-15,-8-4-17 0,-15-3 33 0,0 0-33 16,18 4 33-16,-6-2-33 0,-12-2 10 0,0 0-10 15,10 3 10-15,-3-3-10 0,-7 0-70 0,0 0 70 0,6 0-69 16,-3-3 69-16,-3 3-144 0,0 0 144 0,-3-9-144 16,-3-3 144-16,-2-9-708 0</inkml:trace>
  <inkml:trace contextRef="#ctx0" brushRef="#br0" timeOffset="104746.77">5697 4841 102 0,'0'0'0'0,"3"9"0"0,6 6 0 0,-9-15 125 16,0 0-125-16,0 0 126 0,-4-3-126 0,4 3 101 0,0 0-101 15,0-5 101-15,-5 1-101 0,5 4 101 0,0 0-101 16,2 4 101-16,1 6-101 0,-3-10 106 0,0 0-106 15,7 26 107-15,2 6-107 0,-9-32 64 0,0 0-64 0,11 40 64 16,4 6-64-16,-15-46 39 0,0 0-39 0,18 48 39 16,-3 0-39-16,-15-48 36 0,0 0-36 0,18 43 36 15,-6-4-36-15,-12-39 22 0,0 0-22 0,10 31 22 16,-1-4-22-16,-9-27 10 0,0 0-10 0,9 19 10 16,1-2-10-16,-10-17 18 0,0 0-18 0,9 9 19 15,-4-6-19-15,-5-3 3 0,0 0-3 0,5-5 4 16,-1-10-4-16,-4 15 6 0,0 0-6 0,3-21 7 15,1-6-7-15,-4 27 13 0,0 0-13 0,5-35 14 16,4-4-14-16,-9 39 3 0,0 0-3 0,9-44 4 16,3-3-4-16,-12 47 3 0,0 0-3 0,12-43 3 15,2 1-3-15,-14 42 1 0,0 0-1 0,12-33 2 16,0 2-2-16,-12 31 1 0,0 0-1 0,11-20 1 0,-1 8-1 16,-10 12 1-16,0 0-1 0,9-12 1 0,0 8-1 15,-9 4 0-15,0 0 0 0,5-3 0 0,-2-1 0 16,-3 4-104-16,0 0 104 0,9-1-104 0,-4 1 104 0,-5 0-140 15,0 0 140-15,7-4-140 0,2-8 140 0,3-3-601 16</inkml:trace>
  <inkml:trace contextRef="#ctx0" brushRef="#br0" timeOffset="105930.93">6226 5066 270 0,'0'0'0'0,"-3"0"0"0,-2 1 0 15,5-1 59-15,0 0-59 0,-4 0 60 0,4 0-60 16,0 0 50-16,0 0-50 0,0 0 50 0,0 0-50 0,0 0 35 15,0 0-35-15,-3 4 35 0,1 3-35 0,2-7 23 16,0 0-23-16,-4 5 24 0,1 5-24 0,3-10 25 16,0 0-25-16,-5 12 26 0,-2 5-26 0,7-17 38 15,0 0-38-15,-6 19 39 0,-2 0-39 0,8-19 32 16,0 0-32-16,-7 27 32 0,2 6-32 0,5-33 22 16,0 0-22-16,-4 27 22 0,2-3-22 0,2-24 36 15,0 0-36-15,0 21 36 0,2-2-36 0,-2-19 20 16,0 0-20-16,7 15 20 0,5-3-20 0,-12-12 29 0,0 0-29 15,11 12 29-15,1-5-29 0,-12-7 20 0,0 0-20 16,16 5 20-16,1-1-20 0,-17-4 18 0,0 0-18 16,14 0 18-16,2 0-18 0,-16 0 9 0,0 0-9 0,8-4 10 15,5 4-10-15,-13 0 17 0,0 0-17 0,5-5 17 16,3-2-17-16,-8 7 14 0,0 0-14 0,4-8 15 16,-2 1-15-16,-2 7 9 0,0 0-9 0,1-5 9 15,-1 1-9-15,0 4 16 0,0 0-16 0,-3-8 17 16,-4 1-17-16,7 7 8 0,0 0-8 0,-9-12 8 15,-1 0-8-15,10 12 9 0,0 0-9 0,-12-9 9 16,-1-5-9-16,13 14 8 0,0 0-8 0,-12-8 8 16,4 3-8-16,8 5 8 0,0 0-8 0,-9-4 8 15,4 1-8-15,5 3 1 0,0 0-1 0,-4 0 1 16,1 0-1-16,3 0 3 0,0 0-3 0,3 3 3 0,6-3-3 16,-9 0 1-16,0 0-1 0,9 0 2 0,3 0-2 15,-12 0 0-15,0 0 0 0,17 0 0 0,-1-3 0 16,-16 3 3-16,0 0-3 0,19-5 4 0,2-2-4 0,-21 7 2 15,0 0-2-15,17-9 3 0,2-3-3 0,-19 12 11 16,0 0-11-16,14-12 11 0,2 2-11 0,-16 10 9 16,0 0-9-16,14-8 9 0,-2 1-9 0,-12 7 8 15,0 0-8-15,12-5 9 0,-3 1-9 0,-9 4 1 16,0 0-1-16,5-3 1 0,2-1-1 0,-7 4 7 16,0 0-7-16,9-1 8 0,-4-6-8 0,-5 7 3 15,0 0-3-15,4-5 3 0,1-2-3 0,-5 7 2 16,0 0-2-16,5-12 2 0,-1 0-2 0,-4 12 10 0,0 0-10 15,3-16 10-15,1 4-10 0,-4 12 8 0,0 0-8 16,1-15 8-16,3 3-8 0,-4 12 1 0,0 0-1 16,-4-9 1-16,3 1-1 0,1 8 14 0,0 0-14 0,-4-4 15 15,1 1-15-15,3 3 3 0,0 0-3 0,-9-4 3 16,0 1-3-16,9 3 2 0,0 0-2 0,-12 0 3 16,3 0-3-16,9 0 5 0,0 0-5 0,-8 3 6 15,-1 1-6-15,9-4 0 0,0 0 0 0,-5 3 1 16,-2 6-1-16,7-9 6 0,0 0-6 0,-4 8 6 15,3 8-6-15,1-16 13 0,0 0-13 0,5 19 14 16,3 1-14-16,-8-20 3 0,0 0-3 0,13 23 4 16,2-3-4-16,-15-20 3 0,0 0-3 0,19 24 3 15,2-3-3-15,-21-21 5 0,0 0-5 0,21 22 6 16,-5-2-6-16,-16-20 6 0,0 0-6 0,14 23 7 0,-5-6-7 16,-9-17 3-16,0 0-3 0,7 19 3 15,-2 0-3-15,-5-19 29 0,0 0-29 0,3 15 29 0,-3 2-29 16,0-17 27-16,0 0-27 0,-7 19 27 0,2 2-27 0,5-21 14 15,0 0-14-15,-12 15 15 0,-2 0-15 0,14-15 36 16,0 0-36-16,-12 16 37 0,-4-8-37 0,16-8 36 16,0 0-36-16,-14 9 36 0,2-2-36 0,12-7 0 15,0 0 0-15,-14 3 1 0,2-3-1 0,12 0-171 16,0 0 171-16,-26 5-1159 0,52-10 1159 0</inkml:trace>
  <inkml:trace contextRef="#ctx0" brushRef="#br0" timeOffset="114505.23">13913 2374 516 0,'0'0'0'0,"0"0"108"0,0 0-108 15,0 0 109-15,0-3-109 0,0 3 83 0,0 0-83 0,0 0 84 16,0-5-84-16,0 5 0 0,0 0 0 0,0 0 0 16,0 0 0-16,0 0 11 0,0 0-11 0,0 0 11 15,0 0-11-15,0 0 22 0,0 0-22 0,0 0 22 16,0 0-22-16,0 0 5 0,0 0-5 0,0 0 6 15,0 0-6-15,0 0 18 0,0 0-18 0,0 0 18 16,0 0-18-16,0 0 22 0,0 0-22 0,0 5 23 16,0-2-23-16,0-3 32 0,0 0-32 0,0 7 33 0,3 2-33 15,-3-9 36-15,0 0-36 0,-3 12 36 0,3 7-36 16,0-19 8-16,0 0-8 0,-6 20 8 0,3 4-8 0,3-24 13 16,0 0-13-16,-5 31 13 0,1 8-13 0,4-39 25 15,0 0-25-15,-7 36 26 0,2 0-26 0,5-36 18 16,0 0-18-16,-5 47 19 0,1 1-19 0,4-48 17 15,0 0-17-15,-7 49 17 0,0 4-17 0,7-53 18 16,0 0-18-16,-3 47 18 0,-4-8-18 0,7-39 15 16,0 0-15-16,-5 39 15 0,1 4-15 0,4-43 4 15,0 0-4-15,-3 31 5 0,1-5-5 0,2-26 7 0,0 0-7 16,-5 22 8-16,3-10-8 0,2-12 13 0,0 0-13 16,-2 12 14-16,2-5-14 0,0-7 3 0,0 0-3 15,-3 8 4-15,1-4-4 0,2-4 21 0,0 0-21 16,-2 5 21-16,0-5-21 0,2 0-2 0,0 0 2 15,0 0-1-15,-3 3 1 0,3-3-158 0,0 0 158 16,0 0-158-16,-4 0 158 0,1 4-805 0</inkml:trace>
  <inkml:trace contextRef="#ctx0" brushRef="#br0" timeOffset="114940.06">13611 3202 382 0,'0'0'0'0,"14"-5"0"0,10-4 0 0,-24 9 138 16,0 0-138-16,4 0 139 0,-8 2-139 0,4-2 117 15,0 0-117-15,0 3 118 0,-7 4-118 0,7-7 97 16,0 0-97-16,-1 2 98 0,-6 1-98 0,7-3 63 15,0 0-63-15,0 0 64 0,0 0-64 0,0 0 43 16,0 0-43-16,7 0 43 0,1 0-43 0,-8 0 36 16,0 0-36-16,13 0 36 0,4 0-36 0,-17 0 22 15,0 0-22-15,23 4 23 0,5-1-23 0,-28-3 18 16,0 0-18-16,29 5 18 0,6 2-18 0,-35-7 46 16,0 0-46-16,35 9 46 0,1 3-46 0,-36-12 22 0,0 0-22 15,35 12 23-15,2 7-23 0,-37-19 5 0,0 0-5 16,31 15 6-16,-3-3-6 0,-28-12 18 0,0 0-18 15,26 15 18-15,-8-3-18 0,-18-12 32 0,0 0-32 16,15 9 32-16,-1-1-32 0,-14-8 10 0,0 0-10 16,9 7 10-16,-6-2-10 0,-3-5 12 0,0 0-12 0,6 4 13 15,-6-1-13-15,0-3-8 0,0 0 8 0,0 0-8 16,-4-8 8-16,4 8-198 0,0 0 198 0,-2-12-197 16,-1-7 197-16,-6-12-894 0</inkml:trace>
  <inkml:trace contextRef="#ctx0" brushRef="#br0" timeOffset="115434.28">13632 2381 527 0,'0'0'0'0,"0"0"138"0,0 0-138 15,5-3 138-15,2-1-138 0,-7 4 118 0,0 0-118 16,9-3 118-16,0-2-118 0,-9 5 82 0,0 0-82 16,10-4 83-16,6 4-83 0,-16 0 58 0,0 0-58 15,17-3 58-15,8 3-58 0,-25 0 45 0,0 0-45 0,26 0 46 16,7 0-46-16,-33 0 58 0,0 0-58 0,35 3 59 16,6 1-59-16,-41-4 23 0,0 0-23 0,35 2 24 15,2 4-24-15,-37-6 12 0,0 0-12 0,35 4 13 16,-2-4-13-16,-33 0 41 0,0 0-41 0,29 0 42 15,-1 0-42-15,-28 0 2 0,0 0-2 0,25 0 2 16,-4-4-2-16,-21 4 8 0,0 0-8 0,17 4 8 16,-3-4-8-16,-14 0 24 0,0 0-24 0,12 3 25 15,-3 2-25-15,-9-5 0 0,0 0 0 0,7 7 0 0,-5 5 0 16,-2-12-142-16,0 0 142 0,10 16-1112 0,-20-32 1112 16</inkml:trace>
  <inkml:trace contextRef="#ctx0" brushRef="#br0" timeOffset="117599.52">14477 3087 315 0,'0'0'0'0,"0"0"0"0,0 0 0 0,0 0 98 16,0 0-98-16,0 0 98 0,0 0-98 0,0 0 110 15,0 0-110-15,0 0 111 0,0 0-111 0,0 0 103 16,0 0-103-16,0 0 103 0,0 0-103 0,0 0 81 16,0 0-81-16,0 0 81 0,3 39-81 0,-3-39 59 15,0 0-59-15,2 31 60 0,0 9-60 0,-2-40 42 16,0 0-42-16,-2 39 42 0,0 4-42 0,2-43 41 0,0 0-41 15,-7 44 41-15,2 3-41 0,5-47 25 16,0 0-25-16,-5 39 26 0,2-3-26 0,3-36 17 0,0 0-17 16,-7 31 17-16,1-4-17 0,6-27 28 0,0 0-28 15,-3 21 28-15,1-2-28 0,2-19 12 0,0 0-12 16,2 12 12-16,5-9-12 0,-7-3 1 0,0 0-1 16,3-3 2-16,3-13-2 0,-6 16-133 0,0 0 133 0,8-15-132 15,-3-9 132-15,-5 24-153 0,0 0 153 0,9-24-153 16,3-7 153-16,9-27-639 0</inkml:trace>
  <inkml:trace contextRef="#ctx0" brushRef="#br0" timeOffset="117912.69">14733 3072 819 0,'0'0'0'0,"-9"12"0"0,-5 10 0 16,14-22 118-16,0 0-118 0,0 8 118 0,7-1-118 0,-7-7 100 16,0 0-100-16,6 9 101 0,2-1-101 0,-8-8 68 15,0 0-68-15,4 19 69 0,1 9-69 0,-5-28 48 16,0 0-48-16,0 24 48 0,0 3-48 0,0-27 19 16,0 0-19-16,0 33 20 0,0 1-20 0,0-34 43 15,0 0-43-15,0 31 43 0,-3-2-43 0,3-29 3 16,0 0-3-16,-2 27 3 0,0-3-3 0,2-24 9 15,0 0-9-15,-2 23 10 0,2-8-10 0,0-15 33 0,0 0-33 16,0 12 34-16,2-3-34 0,-2-9-79 0,0 0 79 16,0 0-78-16,7-12 78 0,-7 12-194 0,0 0 194 15,3-19-193-15,3-9 193 0,1-16-764 0</inkml:trace>
  <inkml:trace contextRef="#ctx0" brushRef="#br0" timeOffset="118154.04">14773 3190 583 0,'0'0'0'0,"0"10"0"16,0 4 0-16,0-14 127 0,0 0-127 0,5 7 127 16,4-4-127-16,-9-3 130 0,0 0-130 0,12 5 130 15,6-1-130-15,-18-4 101 0,0 0-101 0,17 8 101 16,4 3-101-16,-21-11 51 0,0 0-51 0,21 15 51 16,3-1-51-16,-24-14 46 0,0 0-46 0,21 12 47 15,-2 1-47-15,-19-13 28 0,0 0-28 0,18 9 28 16,-3-1-28-16,-15-8 15 0,0 0-15 0,13 4 16 0,-5-1-16 15,-8-3 19-15,0 0-19 0,6 4 20 0,-1-4-20 16,-5 0-90-16,0 0 90 0,3-4-90 0,1-3 90 16,-4 7-160-16,0 0 160 0,3-12-159 0,2-3 159 0,4-9-741 15</inkml:trace>
  <inkml:trace contextRef="#ctx0" brushRef="#br0" timeOffset="118351.51">15047 3133 561 0,'0'0'0'0,"1"9"0"0,1 6 0 0,-2-15 79 15,0 0-79-15,4 9 80 0,-4-2-80 0,0-7 96 0,0 0-96 16,1 17 97-16,-1 10-97 0,0-27 83 0,0 0-83 16,-1 36 84-16,1 7-84 0,0-43 49 0,0 0-49 15,-6 50 49-15,3 1-49 0,3-51 50 0,0 0-50 16,-4 48 51-16,-1-5-51 0,5-43 37 0,0 0-37 16,-3 36 38-16,-4-9-38 0,7-27-73 0,0 0 73 15,-6 21-72-15,3-7 72 0,3-14-130 0,0 0 130 16,-9 36-699-16,18-72 699 0</inkml:trace>
  <inkml:trace contextRef="#ctx0" brushRef="#br0" timeOffset="118589.87">14515 2989 931 0,'0'0'0'0,"0"0"0"0,0 0 0 16,0 0 124-16,0 0-124 0,0 0 125 0,14-25-125 16,-14 25 107-16,0 0-107 0,11-16 108 0,1 1-108 0,-12 15 49 15,0 0-49-15,10-16 49 0,3 4-49 0,-13 12 13 16,0 0-13-16,12-12 13 0,-4 0-13 0,-8 12-54 16,0 0 54-16,14-6-53 0,2 0 53 0,-16 6-136 15,0 0 136-15,12-3-136 0,-1 0 136 0,13-6-761 16</inkml:trace>
  <inkml:trace contextRef="#ctx0" brushRef="#br0" timeOffset="119159.04">15446 3090 819 0,'0'0'0'0,"0"0"0"0,3 0 0 0,-3 0 174 15,0 0-174-15,0 0 174 0,0 0-174 0,0 0 124 16,0 0-124-16,0 0 124 0,0 0-124 0,0 0 62 15,0 0-62-15,0 0 62 0,4 4-62 0,-4-4 44 16,0 0-44-16,8 0 44 0,1 0-44 0,-9 0 24 16,0 0-24-16,14 5 25 0,5-2-25 0,-19-3 9 0,0 0-9 15,26 7 10-15,4 2-10 0,-30-9 36 0,0 0-36 16,33 8 36-16,3 1-36 0,-36-9 5 0,0 0-5 16,37 7 5-16,-2-2-5 0,-35-5 10 0,0 0-10 0,33 3 10 15,-3 1-10-15,-30-4 9 0,0 0-9 0,24 0 9 16,-5 0-9-16,-19 0 3 0,0 0-3 0,16 0 4 15,-7 0-4-15,-9 0-6 0,0 0 6 0,8 0-6 16,-4 0 6-16,-4 0-181 0,0 0 181 0,0 0-180 16,0 0 180-16,0 0-163 0,0 0 163 0,-21 3-162 15,-9 2 162-15,-20 6-743 0</inkml:trace>
  <inkml:trace contextRef="#ctx0" brushRef="#br0" timeOffset="119444.5">15428 3397 919 0,'0'0'0'0,"7"-7"0"0,5-1 0 0,-12 8 152 15,0 0-152-15,7-4 152 0,0 4-152 0,-7 0 101 16,0 0-101-16,12 0 101 0,-1 7-101 0,-11-7 73 15,0 0-73-15,19 5 73 0,7 6-73 0,-26-11 42 16,0 0-42-16,30 13 42 0,5 3-42 0,-35-16 57 16,0 0-57-16,36 15 57 0,3-3-57 0,-39-12 49 15,0 0-49-15,34 12 49 0,-4-2-49 0,-30-10 14 0,0 0-14 16,24 12 15-16,-3-3-15 0,-21-9-135 0,0 0 135 16,18 0-135-16,-4-4 135 0,19 4-1126 0</inkml:trace>
  <inkml:trace contextRef="#ctx0" brushRef="#br0" timeOffset="125269.5">17020 3921 729 0,'0'0'0'0,"2"-8"0"15,0-8 0-15,-2 16 109 0,0 0-109 0,3-8 109 16,3 4-109-16,-6 4 82 0,0 0-82 0,3-3 83 16,1 3-83-16,-4 0 68 0,0 0-68 0,3-7 69 15,2 2-69-15,-5 5 59 0,0 0-59 0,2-12 59 16,2-7-59-16,-4 19 44 0,0 0-44 0,3-24 44 16,-3-3-44-16,0 27 13 0,0 0-13 0,0-36 13 15,0 0-13-15,0 36 14 0,0 0-14 0,-3-43 15 16,-1 0-15-16,4 43 33 0,0 0-33 0,-2-48 34 15,-5-7-34-15,7 55 1 0,0 0-1 0,-1-54 1 0,-3-1-1 16,4 55 6-16,0 0-6 0,4-59 6 0,4 3-6 16,-8 56 8-16,0 0-8 0,9-58 9 0,3-2-9 15,-12 60 0-15,0 0 0 0,14-74 1 0,7-5-1 0,-21 79 3 16,0 0-3-16,21-70 3 0,0 5-3 0,-21 65 1 16,0 0-1-16,17-46 2 0,1 10-2 0,-18 36 0 15,0 0 0-15,14-31 0 0,-4 7 0 0,-10 24 3 16,0 0-3-16,14-24 4 0,2 5-4 0,-16 19 13 15,0 0-13-15,14-15 13 0,3-1-13 0,-17 16 8 16,0 0-8-16,17-8 9 0,3 4-9 0,-20 4 16 16,0 0-16-16,19 4 17 0,2 2-17 0,-21-6 8 0,0 0-8 15,19 9 8-15,-2 6-8 0,-17-15 9 0,0 0-9 16,21 16 9-16,-3 8-9 0,-18-24 15 0,0 0-15 16,15 20 15-16,1 4-15 0,-16-24 8 0,0 0-8 15,14 26 8-15,0 3-8 0,-14-29 3 0,0 0-3 16,9 22 4-16,-4-1-4 0,-5-21 13 0,0 0-13 15,7 24 13-15,-4-5-13 0,-3-19 8 0,0 0-8 0,2 20 8 16,-2-4-8-16,0-16 3 0,0 0-3 0,-5 19 4 16,-2 1-4-16,7-20 12 0,0 0-12 0,-11 16 13 15,-1 3-13-15,12-19 14 0,0 0-14 0,-17 13 15 16,-6 3-15-16,23-16 3 0,0 0-3 0,-19 10 4 16,-5-2-4-16,24-8 22 0,0 0-22 0,-21 4 22 15,0 1-22-15,21-5 2 0,0 0-2 0,-19 0 3 16,3-5-3-16,16 5 6 0,0 0-6 0,-12-4 7 15,1 1-7-15,11 3 0 0,0 0 0 0,-3-3 0 0,-1 1 0 16,4 2-2-16,0 0 2 0,4-4-2 0,-1 1 2 16,-3 3 0-16,0 0 0 0,11 0 1 0,4 3-1 15,-15-3 0-15,0 0 0 0,21 6 1 0,5 6-1 0,-26-12-2 16,0 0 2-16,30 15-1 0,1 4 1 0,-31-19-5 16,0 0 5-16,32 24-5 0,-1 7 5 0,-31-31 0 15,0 0 0-15,26 32 0 0,-1 3 0 0,-25-35 0 16,0 0 0-16,21 32 0 0,-9-5 0 0,-12-27 0 15,0 0 0-15,10 31 0 0,-3-3 0 0,-7-28 2 16,0 0-2-16,0 29 3 0,-5-2-3 0,5-27 18 16,0 0-18-16,-7 28 19 0,-5-3-19 0,12-25 0 15,0 0 0-15,-18 24 1 0,-3-8-1 0,21-16 4 16,0 0-4-16,-26 12 4 0,-3-11-4 0,29-1 12 0,0 0-12 16,-33-1 13-16,-2-11-13 0,35 12 3 0,0 0-3 15,-35-16 4-15,2-8-4 0,33 24 2 0,0 0-2 16,-26-18 3-16,6-6-3 0,20 24-32 0,0 0 32 15,-13-19-32-15,6 3 32 0,7 16-177 0,0 0 177 0,1-5-176 16,10 2 176-16,-11 3-137 0,0 0 137 0,15 3-136 16,1-1 136-16,16 5-914 0</inkml:trace>
  <inkml:trace contextRef="#ctx0" brushRef="#br0" timeOffset="125825.02">17778 3558 841 0,'0'0'0'0,"0"0"0"0,5 5 0 0,-5-5 137 16,0 0-137-16,11 0 138 0,3 0-138 0,-14 0 111 0,0 0-111 16,19-5 112-16,4-2-112 0,-23 7 84 0,0 0-84 15,22-12 84-15,3-8-84 0,-25 20 58 0,0 0-58 16,26-23 58-16,-3-4-58 0,-23 27 15 0,0 0-15 15,22-31 16-15,1 2-16 0,-23 29 39 0,0 0-39 16,15-34 39-16,1 1-39 0,-16 33 30 0,0 0-30 16,14-31 30-16,0 4-30 0,-14 27 7 0,0 0-7 0,9-24 7 15,-2 9-7-15,-7 15 19 0,0 0-19 0,5-12 20 16,-2 3-20-16,-3 9 33 0,0 0-33 0,2-3 33 16,-2 3-33-16,0 0 1 0,0 0-1 0,0 8 2 15,-2 11-2-15,2-19 6 0,0 0-6 0,0 21 7 16,0 6-7-16,0-27 15 0,0 0-15 0,0 34 15 15,0 2-15-15,0-36 1 0,0 0-1 0,2 40 1 16,2 3-1-16,-4-43 8 0,0 0-8 0,0 39 8 0,0-3-8 16,0-36 0-16,0 0 0 0,0 31 1 0,0-4-1 15,0-27 3-15,0 0-3 0,-4 21 3 0,1-2-3 16,3-19-37-16,0 0 37 0,-2 15-37 0,-2-6 37 0,4-9-188 16,0 0 188-16,-1 6-188 0,-1 0 188 0,0 6-1042 15</inkml:trace>
  <inkml:trace contextRef="#ctx0" brushRef="#br0" timeOffset="126111.03">17890 3812 953 0,'0'0'0'16,"8"-5"0"-16,8-4 0 0,-16 9 133 15,0 0-133-15,11-3 133 0,-1 3-133 0,-10 0 121 0,0 0-121 16,12 0 121-16,7 3-121 0,-19-3 109 0,0 0-109 16,25 5 109-16,-1 2-109 0,-24-7 57 0,0 0-57 0,26 5 57 15,4 2-57-15,-30-7 30 0,0 0-30 0,24 5 30 16,2-1-30-16,-26-4 17 0,0 0-17 0,21 3 17 16,-1 0-17-16,-20-3 28 0,0 0-28 0,15 6 28 15,-1-6-28-15,-14 0-82 0,0 0 82 0,16 0-81 16,-6-4 81-16,-10 4-123 0,0 0 123 0,7-8-122 15,-7-4 122-15,7-12-1061 0</inkml:trace>
  <inkml:trace contextRef="#ctx0" brushRef="#br0" timeOffset="126756.86">18648 3269 729 0,'0'0'0'0,"0"0"0"0,7-2 0 16,-7 2 142-16,0 0-142 0,1-3 143 0,1-4-143 16,-2 7 101-16,0 0-101 0,2-9 101 0,-2-3-101 0,0 12 81 15,0 0-81-15,5-12 82 0,0-3-82 0,-5 15 52 16,0 0-52-16,12-16 53 0,1 1-53 0,-13 15 32 15,0 0-32-15,12-12 33 0,5 0-33 0,-17 12 1 16,0 0-1-16,19-5 1 0,2 3-1 0,-21 2 0 16,0 0 0-16,18 2 0 0,1 3 0 0,-19-5 10 15,0 0-10-15,10 3 11 0,-3 2-11 0,-7-5 14 16,0 0-14-16,4 7 15 0,-2-3-15 0,-2-4 1 16,0 0-1-16,-6 5 1 0,-2 5-1 0,8-10 10 15,0 0-10-15,-20 5 10 0,-2 2-10 0,22-7 14 0,0 0-14 16,-23 2 15-16,-1-4-15 0,24 2-107 0,0 0 107 15,-21-12-107-15,3-3 107 0,18 15-146 0,0 0 146 16,-8-16-146-16,4-3 146 0,-8-17-763 0</inkml:trace>
  <inkml:trace contextRef="#ctx0" brushRef="#br0" timeOffset="127641.23">19209 3078 774 0,'0'0'0'16,"5"-10"0"-16,5-7 0 0,-10 17 141 0,0 0-141 0,7-3 142 16,0 10-142-16,-7-7 109 0,0 0-109 0,5 0 109 15,4 1-109-15,-9-1 94 0,0 0-94 0,16-5 94 16,1-7-94-16,-17 12 61 0,0 0-61 0,21-15 62 15,0-9-62-15,-21 24 35 0,0 0-35 0,17-28 36 16,1-3-36-16,-18 31 10 0,0 0-10 0,14-32 11 16,-2-2-11-16,-12 34 30 0,0 0-30 0,10-33 30 15,-3-5-30-15,-7 38 1 0,0 0-1 0,4-36 2 0,-4 0-2 16,0 36 2-16,0 0-2 0,-5-30 2 0,-4-3-2 16,9 33 18-16,0 0-18 0,-12-24 18 0,-2 9-18 15,14 15 7-15,0 0-7 0,-14-12 7 0,-2 1-7 0,16 11 4 16,0 0-4-16,-12-5 5 0,0 5-5 0,12 0 13 15,0 0-13-15,-16 4 13 0,0 8-13 0,16-12 0 16,0 0 0-16,-13 20 1 0,-1 8-1 0,14-28 3 16,0 0-3-16,-9 36 4 0,5 6-4 0,4-42 2 15,0 0-2-15,-1 52 2 0,2 6-2 0,-1-58 1 16,0 0-1-16,6 63 2 0,1 8-2 0,-7-71 1 16,0 0-1-16,8 87 1 0,4 16-1 0,-12-103 3 15,0 0-3-15,11 94 3 0,-1-3-3 0,-10-91 0 0,0 0 0 16,6 91 0-16,-1-1 0 0,-5-90 1 0,0 0-1 15,0 86 2-15,-2-4-2 0,2-82 0 0,0 0 0 16,-7 71 0-16,-2-8 0 0,9-63 0 0,0 0 0 16,-12 55 0-16,-3-7 0 0,15-48 4 0,0 0-4 15,-13 32 4-15,1-6-4 0,12-26 0 0,0 0 0 0,-12 17 1 16,3-1-1-16,9-16 3 0,0 0-3 0,-21-4 3 16,-1-11-3-16,22 15 18 0,0 0-18 0,-23-29 18 15,0-14-18-15,23 43 0 0,0 0 0 0,-17-52 1 16,1-8-1-16,16 60 4 0,0 0-4 0,-8-54 4 15,6-8-4-15,2 62 0 0,0 0 0 0,2-55 0 16,5 4 0-16,-7 51-156 0,0 0 156 0,13-48-155 16,7 0 155-16,14-50-1105 0</inkml:trace>
  <inkml:trace contextRef="#ctx0" brushRef="#br0" timeOffset="129067.32">20139 2499 404 0,'0'0'0'0,"0"0"85"0,0 0-85 0,0 0 86 16,0 0-86-16,0 0 78 0,0 0-78 0,0 0 79 15,0 0-79-15,0 0 51 0,0 0-51 0,0 0 51 16,0 0-51-16,0 0 42 0,0 0-42 0,0 0 43 15,-18 14-43-15,18-14 46 0,0 0-46 0,-12 14 46 16,-2 3-46-16,14-17 58 0,0 0-58 0,-17 22 58 16,-2 4-58-16,19-26 33 0,0 0-33 0,-19 31 33 15,-2 5-33-15,21-36 26 0,0 0-26 0,-20 37 26 16,3-1-26-16,17-36 51 0,0 0-51 0,-19 43 52 16,1 2-52-16,18-45 17 0,0 0-17 0,-15 49 17 0,-3-1-17 15,18-48 13-15,0 0-13 0,-12 55 14 0,-4 2-14 16,16-57 18-16,0 0-18 0,-13 77 19 0,-1 14-19 15,14-91 3-15,0 0-3 0,-9 82 3 0,4 2-3 0,5-84 2 16,0 0-2-16,0 82 3 0,3 0-3 0,-3-82 27 16,0 0-27-16,7 79 27 0,4 0-27 0,-11-79 10 15,0 0-10-15,12 72 11 0,3-2-11 0,-15-70 5 16,0 0-5-16,9 70 6 0,2-3-6 0,-11-67 24 16,0 0-24-16,8 67 25 0,3-4-25 0,-11-63 12 15,0 0-12-15,3 47 12 0,2-15-12 0,-5-32 4 16,0 0-4-16,4 31 5 0,-2-7-5 0,-2-24 14 15,0 0-14-15,1 19 15 0,-1-2-15 0,0-17 3 0,0 0-3 16,0 12 4-16,0-2-4 0,0-10 6 0,0 0-6 16,-1 5 6-16,-1-1-6 0,2-4 13 0,0 0-13 15,-4 0 14-15,-2-7-14 0,6 7-174 0,0 0 174 16,-2-9-174-16,-2-6 174 0,4 15-127 0,0 0 127 0,-3-17-127 16,1-2 127-16,-3-17-732 0</inkml:trace>
  <inkml:trace contextRef="#ctx0" brushRef="#br0" timeOffset="131890.2">20198 3126 1065 0,'0'0'0'0,"4"4"0"16,4 1 0-16,-8-5 3 0,0 0-3 0,4-2 4 0,4-10-4 16,-8 12 68-16,0 0-68 0,4-7 68 0,1 2-68 15,-5 5 63-15,0 0-63 0,2-3 64 0,0-1-64 16,-2 4 42-16,0 0-42 0,0 0 42 0,5 0-42 0,-5 0 43 16,0 0-43-16,3 0 43 0,1 4-43 0,-4-4 42 15,0 0-42-15,3 12 43 0,3 5-43 0,-6-17 18 16,0 0-18-16,5 31 18 0,0 12-18 0,-5-43 30 15,0 0-30-15,5 43 30 0,2 4-30 0,-7-47 29 16,0 0-29-16,5 52 29 0,2-1-29 0,-7-51 22 16,0 0-22-16,6 55 22 0,-3 3-22 0,-3-58 5 15,0 0-5-15,4 45 5 0,-3-6-5 0,-1-39 34 16,0 0-34-16,4 38 34 0,-2-11-34 0,-2-27 1 0,0 0-1 16,1 24 1-16,3-8-1 0,-4-16 2 0,0 0-2 15,5 0 2-15,-3-12-2 0,-2 12 18 0,0 0-18 16,7-22 19-16,-2-11-19 0,-5 33 0 0,0 0 0 15,10-39 1-15,4-15-1 0,-14 54 1 0,0 0-1 16,14-51 1-16,4-4-1 0,-18 55 7 0,0 0-7 16,19-53 8-16,3-2-8 0,-22 55 3 0,0 0-3 0,25-49 3 15,-1 4-3-15,-24 45 2 0,0 0-2 0,25-43 2 16,-1 0-2-16,-24 43 5 0,0 0-5 0,24-36 5 16,-3 0-5-16,-21 36 12 0,0 0-12 0,20-27 13 15,-3 0-13-15,-17 27 3 0,0 0-3 0,12-19 4 16,-3 7-4-16,-9 12 0 0,0 0 0 0,7-9 0 15,-5 2 0-15,-2 7-71 0,0 0 71 0,0 0-70 16,0 0 70-16,0 0-184 0,0 0 184 0,0 4-184 16,-2 3 184-16,2 1-997 0</inkml:trace>
  <inkml:trace contextRef="#ctx0" brushRef="#br0" timeOffset="132985.9">20888 3421 751 0,'0'0'0'0,"0"-3"0"15,-2-6 0-15,2 9 94 0,0 0-94 0,-2-3 95 16,2-1-95-16,0 4 69 0,0 0-69 0,0 0 70 16,-3 4-70-16,3-4 48 0,0 0-48 0,-4 7 48 15,-1 1-48-15,5-8 18 0,0 0-18 0,-7 12 18 0,-3 7-18 16,10-19 28-16,0 0-28 0,-12 33 28 0,-4 9-28 16,16-42 21-16,0 0-21 0,-16 48 21 0,1 0-21 0,15-48 26 15,0 0-26-15,-14 50 26 0,0-2-26 0,14-48 8 16,0 0-8-16,-7 46 8 0,3-6-8 0,4-40 10 15,0 0-10-15,2 39 11 0,5-8-11 0,-7-31 15 16,0 0-15-16,9 26 16 0,3-8-16 0,-12-18 8 16,0 0-8-16,12 7 8 0,7-5-8 0,-19-2 15 15,0 0-15-15,16-5 16 0,-2-14-16 0,-14 19 23 16,0 0-23-16,10-17 24 0,-1-9-24 0,-9 26 7 16,0 0-7-16,5-24 8 0,-3 0-8 0,-2 24 10 0,0 0-10 15,-2-24 10-15,-3 0-10 0,5 24 33 0,0 0-33 16,-9-19 34-16,-1 0-34 0,10 19 4 0,0 0-4 15,-11-12 4-15,1 4-4 0,10 8 5 0,0 0-5 16,-9-5 5-16,2 1-5 0,7 4 13 0,0 0-13 16,-5 0 14-16,3 0-14 0,2 0 3 0,0 0-3 15,0 12 4-15,4 4-4 0,-4-16 19 0,0 0-19 16,12 15 20-16,5 6-20 0,-17-21 14 0,0 0-14 0,21 15 15 16,5-3-15-16,-26-12 4 0,0 0-4 0,27 9 4 15,6-6-4-15,-33-3 8 0,0 0-8 0,33 0 8 16,3-8-8-16,-36 8 13 0,0 0-13 0,37-16 14 15,1-3-14-15,-38 19 3 0,0 0-3 0,35-20 4 16,-2-4-4-16,-33 24 7 0,0 0-7 0,25-26 7 16,-3 0-7-16,-22 26 22 0,0 0-22 0,21-25 23 15,-7-3-23-15,-14 28 2 0,0 0-2 0,12-25 2 0,0-1-2 16,-12 26 13-16,0 0-13 0,4-21 13 0,1 2-13 16,-5 19 15-16,0 0-15 0,-3-12 16 0,-1 0-16 15,4 12 8-15,0 0-8 0,-15-3 9 0,-10 3-9 0,25 0 9 16,0 0-9-16,-26 3 10 0,2 1-10 0,24-4 3 15,0 0-3-15,-23 5 4 0,4 2-4 0,19-7 6 16,0 0-6-16,-14 7 6 0,-2 1-6 0,16-8 13 16,0 0-13-16,-5 16 13 0,0 1-13 0,5-17 1 15,0 0-1-15,10 22 1 0,9 2-1 0,-19-24 1 16,0 0-1-16,23 24 1 0,7 0-1 0,-30-24 13 16,0 0-13-16,29 24 14 0,3 2-14 0,-32-26 1 0,0 0-1 15,33 20 1-15,2 4-1 0,-35-24 1 0,0 0-1 16,31 21 1-16,0 1-1 0,-31-22 3 0,0 0-3 15,26 21 4-15,-1 1-4 0,-25-22 5 0,0 0-5 16,17 17 5-16,-5 2-5 0,-12-19 7 0,0 0-7 16,7 15 8-16,-5 1-8 0,-2-16 8 0,0 0-8 15,-3 15 8-15,-8 6-8 0,11-21 8 0,0 0-8 16,-12 15 8-16,-4-3-8 0,16-12 23 0,0 0-23 0,-21 9 24 16,-1-2-24-16,22-7 6 0,0 0-6 0,-25 0 7 15,4 0-7-15,21 0-56 0,0 0 56 0,-15-7-55 16,3-5 55-16,12 12-147 0,0 0 147 0,-7-16-146 15,3-4 146-15,-6-20-1223 0</inkml:trace>
  <inkml:trace contextRef="#ctx0" brushRef="#br0" timeOffset="133541.57">21839 3928 785 0,'0'0'0'0,"0"-3"0"16,0-1 0-16,0 4 98 0,0 0-98 0,0 0 98 15,0 0-98-15,0 0 100 0,0 0-100 0,0 4 100 16,0 4-100-16,0-8 60 0,0 0-60 0,-2 16 61 0,1 8-61 16,1-24 40-16,0 0-40 0,-4 27 41 0,-1 7-41 15,5-34 52-15,0 0-52 0,-9 36 52 0,-3 7-52 16,12-43 53-16,0 0-53 0,-12 40 53 0,-2-1-53 0,14-39 22 15,0 0-22-15,-16 39 23 0,-1 3-23 0,17-42 7 16,0 0-7-16,-16 37 8 0,2-8-8 0,14-29-61 16,0 0 61-16,-12 26-60 0,3-5 60 0,9-21-138 15,0 0 138-15,-10 15-138 0,-1-6 138 0,-10 15-848 16</inkml:trace>
  <inkml:trace contextRef="#ctx0" brushRef="#br0" timeOffset="134307.31">22181 3032 595 0,'0'0'0'0,"3"7"0"0,4 9 0 0,-7-16 111 0,0 0-111 15,2 5 111-15,1-2-111 0,-3-3 105 0,0 0-105 16,0 4 105-16,-3 4-105 0,3-8 83 0,0 0-83 0,-4 19 83 16,-3 10-83-16,7-29 61 0,0 0-61 15,-5 38 61-15,2 6-61 0,3-44 46 0,0 0-46 0,-2 50 47 16,4 3-47-16,-2-53 21 0,0 0-21 0,3 58 21 16,2 1-21-16,-5-59 36 0,0 0-36 0,6 54 37 15,-3 3-37-15,-3-57 2 0,0 0-2 0,5 46 2 16,0-6-2-16,-5-40 8 0,0 0-8 0,7 30 8 15,4-9-8-15,-11-21 8 0,0 0-8 0,10 9 9 16,4-13-9-16,-14 4 3 0,0 0-3 0,12-14 3 16,1-11-3-16,-13 25 6 0,0 0-6 0,12-33 6 15,2-13-6-15,-14 46 7 0,0 0-7 0,10-45 7 16,4-6-7-16,-14 51 7 0,0 0-7 0,16-55 8 16,3 0-8-16,-19 55 8 0,0 0-8 0,17-55 8 0,4-3-8 15,-21 58 44-15,0 0-44 0,21-48 44 0,-3 0-44 16,-18 48 6-16,0 0-6 0,21-43 6 0,0 4-6 15,-21 39 21-15,0 0-21 0,17-31 21 0,0 0-21 0,-17 31 38 16,0 0-38-16,13-20 39 0,-5-1-39 0,-8 21 2 16,0 0-2-16,7-12 2 0,-2 2-2 0,-5 10-17 15,0 0 17-15,6-5-16 0,-1 5 16 0,-5 0-169 16,0 0 169-16,3 0-168 0,1 0 168 0,-1 0-1005 16</inkml:trace>
  <inkml:trace contextRef="#ctx0" brushRef="#br0" timeOffset="134757.74">22595 3339 662 0,'0'0'0'0,"0"0"0"0,-7 3 0 16,7-3 124-16,0 0-124 0,0 0 124 0,0 0-124 15,0 0 88-15,0 0-88 0,0 0 89 0,4 0-89 16,-4 0 64-16,0 0-64 0,3 9 65 0,2-2-65 0,-5-7 54 16,0 0-54-16,7 24 55 0,4 8-55 0,-11-32 54 15,0 0-54-15,10 43 54 0,1 5-54 0,-11-48 33 16,0 0-33-16,7 53 33 0,1 0-33 0,-8-53 9 16,0 0-9-16,4 50 10 0,1-2-10 0,-5-48 36 15,0 0-36-15,2 36 37 0,0-2-37 0,-2-34 1 16,0 0-1-16,0 24 2 0,0-5-2 0,0-19-69 15,0 0 69-15,-2 14-69 0,-2-7 69 0,4-7-139 0,0 0 139 16,-10-7-138-16,-6-10 138 0,-10-7-790 0</inkml:trace>
  <inkml:trace contextRef="#ctx0" brushRef="#br0" timeOffset="135163.66">22625 3382 617 0,'0'0'0'0,"3"-4"0"16,6 4 0-16,-9 0 80 0,0 0-80 0,10-3 80 16,4 1-80-16,-14 2 71 0,0 0-71 0,14 2 71 15,4 1-71-15,-18-3 51 0,0 0-51 0,15 7 51 0,6 5-51 16,-21-12 22-16,0 0-22 0,25 16 23 0,3 1-23 15,-28-17 29-15,0 0-29 0,22 19 29 0,1 1-29 16,-23-20 31-16,0 0-31 0,19 22 31 0,-2-1-31 0,-17-21 6 16,0 0-6-16,11 19 7 0,-4-2-7 0,-7-17 28 15,0 0-28-15,2 22 28 0,-6 2-28 0,4-24 19 16,0 0-19-16,-7 24 20 0,-5 0-20 0,12-24 25 16,0 0-25-16,-17 24 26 0,-4 4-26 0,21-28 8 15,0 0-8-15,-19 22 8 0,-2-2-8 0,21-20 10 16,0 0-10-16,-21 16 11 0,-4-4-11 0,25-12 24 15,0 0-24-15,-21 7 25 0,0 1-25 0,21-8-1 0,0 0 1 16,-15 4 0-16,3-3 0 0,12-1-142 0,0 0 142 16,-6 0-142-16,6-1 142 0,0 1-137 0,0 0 137 15,7-7-137-15,9-2 137 0,3-3-560 0</inkml:trace>
  <inkml:trace contextRef="#ctx0" brushRef="#br0" timeOffset="135748.04">23170 3421 180 0,'0'0'0'0,"0"0"0"0,2-3 0 0,-2 3 128 16,0 0-128-16,3-5 129 0,4-2-129 0,-7 7 122 15,0 0-122-15,7-5 122 0,-5 1-122 0,-2 4 129 16,0 0-129-16,3-3 129 0,-1-1-129 0,-2 4 96 16,0 0-96-16,0 0 97 0,0-5-97 0,0 5 65 15,0 0-65-15,-3 0 65 0,-4 2-65 0,7-2 49 16,0 0-49-16,-11 3 50 0,-3 4-50 0,14-7 37 15,0 0-37-15,-10 9 37 0,-6-2-37 0,16-7 15 0,0 0-15 16,-14 12 16-16,2 3-16 0,12-15 31 0,0 0-31 16,-10 21 31-16,-1-1-31 0,11-20 18 0,0 0-18 15,-3 27 18-15,3 4-18 0,0-31 1 0,0 0-1 16,7 28 2-16,3-1-2 0,-10-27 19 0,0 0-19 0,14 29 20 16,4-1-20-16,-18-28 7 0,0 0-7 0,17 27 7 15,-1-1-7-15,-16-26 1 0,0 0-1 0,14 24 1 16,-1-4-1-16,-13-20 9 0,0 0-9 0,9 16 9 15,-2-1-9-15,-7-15 13 0,0 0-13 0,4 12 14 16,-3-3-14-16,-1-9 3 0,0 0-3 0,-1 10 4 16,-3-5-4-16,4-5 13 0,0 0-13 0,-14 9 14 15,-1-2-14-15,15-7 23 0,0 0-23 0,-27 5 24 16,-2-4-24-16,29-1 3 0,0 0-3 0,-28 0 3 16,0-1-3-16,28 1 3 0,0 0-3 0,-23-2 3 15,6 2-3-15,17 0-21 0,0 0 21 0,-12-3-21 16,3 3 21-16,9 0-113 0,0 0 113 0,0 0-113 0,9-7 113 15,-9 7-172-15,0 0 172 0,12-5-172 0,4-2 172 16,12-5-758-16</inkml:trace>
  <inkml:trace contextRef="#ctx0" brushRef="#br0" timeOffset="136184.26">23339 3639 483 0,'0'0'0'0,"-2"3"0"0,-1 4 0 0,3-7 155 16,0 0-155-16,7 3 155 0,7-3-155 0,-14 0 153 0,0 0-153 16,17-3 154-16,6 0-154 0,-23 3 130 0,0 0-130 15,24-9 131-15,2-6-131 0,-26 15 84 0,0 0-84 16,25-16 84-16,-3-3-84 0,-22 19 78 0,0 0-78 0,20-24 79 16,-5-3-79-16,-15 27 62 0,0 0-62 0,14-28 62 15,-3 1-62-15,-11 27 46 0,0 0-46 0,7-20 47 16,-2-1-47-16,-5 21 38 0,0 0-38 0,3-15 38 15,-1 4-38-15,-2 11 34 0,0 0-34 0,2-5 34 16,0-2-34-16,-2 7 13 0,0 0-13 0,0-3 14 16,0 3-14-16,0 0 21 0,0 0-21 0,0 7 21 15,1 5-21-15,-1-12 8 0,0 0-8 0,2 15 8 16,1 9-8-16,-3-24 9 0,0 0-9 0,2 31 10 16,2 8-10-16,-4-39 8 0,0 0-8 0,3 40 8 15,-1 3-8-15,-2-43 15 0,0 0-15 0,2 39 15 16,1 0-15-16,-3-39 8 0,0 0-8 0,2 33 8 15,0-2-8-15,-2-31 3 0,0 0-3 0,0 24 4 0,0-5-4 16,0-19 7-16,0 0-7 0,0 15 7 0,0-3-7 16,0-12 3-16,0 0-3 0,-2 9 3 0,0-4-3 15,2-5-49-15,0 0 49 0,0 0-48 0,-5-9 48 0,5 9-225 16,0 0 225-16,0-12-224 0,0 0 224 0,0-12-1155 16</inkml:trace>
  <inkml:trace contextRef="#ctx0" brushRef="#br0" timeOffset="136468.81">23362 3964 1110 0,'0'0'0'15,"10"-8"0"-15,6-3 0 0,-16 11 172 0,0 0-172 0,10-5 172 16,-3 5-172-16,-7 0 126 0,0 0-126 0,14-3 126 15,5 3-126-15,-19 0 87 0,0 0-87 0,21 0 88 16,5 3-88-16,-26-3 34 0,0 0-34 0,27 0 34 16,-1 0-34-16,-26 0 24 0,0 0-24 0,26 0 25 15,-2 0-25-15,-24 0 16 0,0 0-16 0,21-3 17 16,-5 3-17-16,-16 0 10 0,0 0-10 0,12-4 10 16,-2-1-10-16,-10 5-50 0,0 0 50 0,6-12-49 15,-3-1 49-15,-3 13-157 0,0 0 157 0,2-21-157 16,-4-6 157-16,2-21-1130 0</inkml:trace>
  <inkml:trace contextRef="#ctx0" brushRef="#br0" timeOffset="136978.24">23754 2681 908 0,'0'0'0'16,"0"15"0"-16,0 6 0 0,0-21 145 0,0 0-145 15,-6 0 145-15,0-5-145 0,6 5 138 0,0 0-138 0,-4-4 139 16,2-2-139-16,2 6 96 0,0 0-96 0,6 6 97 15,6 6-97-15,-12-12 62 0,0 0-62 0,21 21 63 16,8 6-63-16,-29-27 53 0,0 0-53 0,35 35 53 16,7 1-53-16,-42-36 44 0,0 0-44 0,38 42 44 15,2 10-44-15,-40-52 12 0,0 0-12 0,39 55 12 16,-1 5-12-16,-38-60 21 0,0 0-21 0,40 75 21 16,-2 16-21-16,-38-91 22 0,0 0-22 0,26 85 23 15,-6 1-23-15,-20-86 22 0,0 0-22 0,7 84 23 16,-13 2-23-16,6-86 24 0,0 0-24 0,-8 79 25 15,-6-1-25-15,14-78 23 0,0 0-23 0,-19 71 24 16,-4-8-24-16,23-63 24 0,0 0-24 0,-26 63 25 16,-2 1-25-16,28-64 15 0,0 0-15 0,-30 58 15 0,-3-3-15 15,33-55 5-15,0 0-5 0,-35 48 5 0,0-5-5 0,35-43 15 16,0 0-15-16,-27 29 15 0,2-10-15 0,25-19 8 16,0 0-8-16,-29 15 8 0,-1-6-8 0,30-9-124 15,0 0 124-15,-30 3-123 0,1-3 123 0,29 0-117 16,0 0 117-16,-59 0-1388 0,118 0 1388 0</inkml:trace>
  <inkml:trace contextRef="#ctx0" brushRef="#br0" timeOffset="197677.76">24644 1043 505 0,'3'0'0'0,"-3"0"62"0,0 0-62 0,4 0 63 16,3 2-63-16,-7-2 56 0,0 0-56 0,3 0 57 15,-1-2-57-15,-2 2 61 0,0 0-61 0,4-3 62 16,1-1-62-16,-5 4 35 0,0 0-35 0,7-3 35 0,1 3-35 15,-8 0 51-15,0 0-51 0,13 0 52 0,4 0-52 0,-17 0 53 16,0 0-53-16,21 3 54 0,2 6-54 0,-23-9 54 16,0 0-54-16,26 12 55 0,3 3-55 0,-29-15 24 15,0 0-24-15,30 12 25 0,0 0-25 0,-30-12 12 16,0 0-12-16,29 14 13 0,3-2-13 0,-32-12 18 16,0 0-18-16,29 9 19 0,-1 3-19 0,-28-12 13 15,0 0-13-15,28 3 14 0,0 1-14 0,-28-4 9 16,0 0-9-16,24 1 10 0,1-1-10 0,-25 0 9 15,0 0-9-15,17 4 10 0,-5-4-10 0,-12 0 8 16,0 0-8-16,9 0 8 0,-4 0-8 0,-5 0 1 0,0 0-1 16,4 0 1-16,-3 0-1 0,-1 0-75 0,0 0 75 15,0 0-74-15,-5 0 74 0,5 0-140 0,0 0 140 16,-5-5-140-16,-4 1 140 0,-5-3-670 0</inkml:trace>
  <inkml:trace contextRef="#ctx0" brushRef="#br0" timeOffset="198085.52">24848 1201 460 0,'5'-4'0'16,"-5"4"108"-16,0 0-108 0,0 6 108 0,-4 4-108 0,4-10 109 15,0 0-109-15,-1 3 109 0,-1 2-109 0,2-5 82 16,0 0-82-16,0 7 83 0,3-2-83 0,-3-5 57 16,0 0-57-16,7 7 58 0,2 2-58 0,-9-9 35 15,0 0-35-15,11 8 35 0,3 3-35 0,-14-11 34 16,0 0-34-16,17 12 34 0,2 0-34 0,-19-12 22 15,0 0-22-15,23 15 22 0,1 6-22 0,-24-21 27 0,0 0-27 16,26 15 27-16,2-3-27 0,-28-12 38 0,0 0-38 16,28 7 38-16,0 2-38 0,-28-9 13 0,0 0-13 15,28 3 13-15,0-1-13 0,-28-2 32 0,0 0-32 0,22 3 32 16,-1-6-32-16,-21 3-13 0,0 0 13 0,16 0-13 16,-6 0 13-16,-10 0-173 0,0 0 173 0,6 3-173 15,-6-3 173-15,5 3-800 0</inkml:trace>
  <inkml:trace contextRef="#ctx0" brushRef="#br0" timeOffset="198713.84">24637 3366 460 0,'0'0'0'0,"10"0"0"16,6 0 0-16,-16 0 57 0,0 0-57 0,9 0 58 16,-2 0-58-16,-7 0 87 0,0 0-87 0,5-3 87 15,2-2-87-15,-7 5 101 0,0 0-101 0,14-4 101 16,3 1-101-16,-17 3 80 0,0 0-80 0,28 0 81 0,7 0-81 15,-35 0 60-15,0 0-60 0,35 3 60 0,3 2-60 16,-38-5 37-16,0 0-37 0,39 7 38 0,-1-3-38 16,-38-4 26-16,0 0-26 0,38 0 26 0,2 3-26 0,-40-3 15 15,0 0-15-15,35-3 16 0,-2-1-16 0,-33 4 10 16,0 0-10-16,23-3 11 0,-6-2-11 0,-17 5-44 16,0 0 44-16,9-4-43 0,-6 1 43 0,-3 3-140 15,0 0 140-15,-3-5-139 0,-6-2 139 0,-3-2-689 16</inkml:trace>
  <inkml:trace contextRef="#ctx0" brushRef="#br0" timeOffset="198969.16">24822 3539 1211 0,'0'0'0'0,"10"0"0"15,6 4 0-15,-16-4 126 0,0 0-126 0,17 3 127 16,2-1-127-16,-19-2 71 0,0 0-71 0,23 3 71 16,1 4-71-16,-24-7 50 0,0 0-50 0,28 5 50 15,5 4-50-15,-33-9 0 0,0 0 0 0,33 10 0 16,2-1 0-16,-35-9 0 0,0 0 0 0,32 7 0 16,-1 1 0-16,-31-8-115 0,0 0 115 0,24 9-115 15,-4-6 115-15,-20-3-160 0,0 0 160 0,43 12-859 16,-86-24 859-16</inkml:trace>
  <inkml:trace contextRef="#ctx0" brushRef="#br0" timeOffset="199524.68">25740 317 169 0,'0'3'0'16,"0"-3"49"-16,0 0-49 0,-6-3 49 0,1-6-49 0,5 9 121 15,0 0-121-15,-1-5 121 0,-1-2-121 0,2 7 132 16,0 0-132-16,0-6 133 0,0 0-133 0,0 6 112 16,0 0-112-16,0-3 113 0,2 3-113 0,-2 0 76 15,0 0-76-15,0 0 77 0,-4 3-77 0,4-3 7 16,0 0-7-16,-2 16 7 0,2 8-7 0,0-24 8 15,0 0-8-15,-1 27 9 0,-1 4-9 0,2-31-11 16,0 0 11-16,-2 27-11 0,0-1 11 0,2-26-166 16,0 0 166-16,-1 26-166 0,1-2 166 0,-2 27-521 15</inkml:trace>
  <inkml:trace contextRef="#ctx0" brushRef="#br0" timeOffset="199720.54">25647 966 505 0,'0'0'0'0,"0"0"90"0,0 0-90 0,2 26 91 16,3 13-91-16,-5-39 84 0,0 0-84 0,4 36 85 16,-1 4-85-16,-3-40 48 0,0 0-48 0,0 43 48 15,-3-2-48-15,3-41 36 0,0 0-36 0,-5 42 36 16,-4-2-36-16,9-40 22 0,0 0-22 0,-9 34 23 16,0-6-23-16,9-28-1 0,0 0 1 0,-6 20 0 15,0-1 0-15,6-19-166 0,0 0 166 0,-1 20-165 16,2-4 165-16,-1 16-451 0</inkml:trace>
  <inkml:trace contextRef="#ctx0" brushRef="#br0" timeOffset="199900.06">25731 1962 651 0,'0'0'0'0,"0"0"83"16,0 0-83-16,3 18 84 0,3 12-84 0,-3 0 40 15,-1 1-40-15,0-15 40 0,-2-13-40 0,0 6 15 16,-2-6-15-16,-2 11 16 0,-3 8-16 0,2-1 11 15,2 3-11-15,-1-12 11 0,3-6-11 0,1-6-5 16,0 0 5-16,-6 16-5 0,1 4 5 0,5-20-145 16,0 0 145-16,-3 23-145 0,3-3 145 0,-4 23-392 15</inkml:trace>
  <inkml:trace contextRef="#ctx0" brushRef="#br0" timeOffset="200049.66">25748 2763 505 0,'0'0'0'16,"0"21"0"-16,2 11 0 0,-2-32 85 0,0 0-85 0,0 31 85 15,2 0-85-15,-2-31 61 0,0 0-61 0,-4 31 61 16,-1-4-61-16,-2-1 37 0,0 0-37 0,4-14 37 16,1-4-37-16,2-8-37 0,0 0 37 0,-2 7-36 15,1-5 36-15,1-2-124 0,0 0 124 0,-2 7-124 16,0-4 124-16,-1 6-322 0</inkml:trace>
  <inkml:trace contextRef="#ctx0" brushRef="#br0" timeOffset="200216.21">25783 3531 527 0,'0'0'0'0,"0"20"0"0,-1 15 0 16,1-35 110-16,0 0-110 0,-2 37 110 0,0 10-110 15,2-47 73-15,0 0-73 0,-2 39 73 0,-1-5-73 16,3-34 42-16,0 0-42 0,-4 33 42 0,-1-6-42 0,5-27 1 16,0 0-1-16,-3 19 1 0,-1-4-1 0,4-15-139 15,0 0 139-15,-2 12-139 0,1-3 139 0,-3 8-431 16</inkml:trace>
  <inkml:trace contextRef="#ctx0" brushRef="#br0" timeOffset="200350.84">25790 4141 247 0,'0'0'0'0,"0"-4"0"0,-2-4 0 0,2 8-1 0,0 0 1 15,0 12 0-15,0 13 0 0,0-25-41 0,0 0 41 16,0 19-41-16,0 0 41 0,0 20-53 0</inkml:trace>
  <inkml:trace contextRef="#ctx0" brushRef="#br0" timeOffset="200544.33">25801 4732 527 0,'0'0'0'0,"0"-4"0"16,0-3 0-16,0 7 98 0,0 0-98 0,1 19 99 15,5 15-99-15,-6-34 82 0,0 0-82 0,3 33 82 16,-1 3-82-16,-2-36 71 0,0 0-71 0,3 34 71 0,1-1-71 16,-4-33-89-16,0 0 89 0,5 31-89 0,2-7 89 15,-7-24-70-15,0 0 70 0,12 54-487 0,-24-108 487 0</inkml:trace>
  <inkml:trace contextRef="#ctx0" brushRef="#br0" timeOffset="202857.34">26191 1749 382 0,'2'-5'0'0,"-2"5"77"16,0 0-77-16,5-3 77 0,0-4-77 0,-5 7 70 15,0 0-70-15,4-2 71 0,-1 2-71 0,-3 0 53 16,0 0-53-16,4-3 54 0,-1-1-54 0,-3 4 31 0,0 0-31 15,4-3 31-15,-1-6-31 0,-3 9 33 0,0 0-33 16,2-12 34-16,0-3-34 0,-2 15 21 0,0 0-21 0,0-21 21 16,0-6-21-16,0 27 41 0,0 0-41 0,-2-35 41 15,0 0-41-15,2-5 7 0,2-6-7 0,0 10 8 16,-1 0-8-16,1 0 6 0,0-3-6 0,-2 4 7 16,0-1-7-16,0 36 15 0,0 0-15 0,0-43 15 15,-2-1-15-15,2 44 7 0,0 0-7 0,0-55 8 16,2-3-8-16,-2 58 1 0,0 0-1 0,5-64 1 15,5-2-1-15,-10 66 3 0,0 0-3 0,11-59 3 16,3 3-3-16,-14 56 2 0,0 0-2 0,14-50 2 16,3 2-2-16,-17 48 0 0,0 0 0 0,18-43 0 15,-1 7 0-15,-17 36-1 0,0 0 1 0,17-30-1 16,1 2 1-16,-18 28-2 0,0 0 2 0,19-17-1 16,2 7 1-16,-21 10-2 0,0 0 2 0,21-5-1 0,0 5 1 15,-21 0-1-15,0 0 1 0,21 8-1 0,1 8 1 16,-22-16-1-16,0 0 1 0,18 20 0 0,-1 2 0 15,-17-22 0-15,0 0 0 0,16 28 0 0,1-1 0 0,-17-27 2 16,0 0-2-16,11 29 2 0,-1 2-2 0,-10-31 2 16,0 0-2-16,9 28 2 0,-6-4-2 0,-3-24 11 15,0 0-11-15,4 18 11 0,-2-2-11 0,-2-16 15 16,0 0-15-16,-4 17 15 0,-1-2-15 0,5-15 8 16,0 0-8-16,-11 12 9 0,-1 0-9 0,12-12 16 15,0 0-16-15,-17 11 17 0,-6-6-17 0,23-5 3 16,0 0-3-16,-21 7 4 0,2-7-4 0,19 0 2 0,0 0-2 15,-19 0 3-15,0-4-3 0,19 4 1 0,0 0-1 16,-14 0 2-16,3-3-2 0,11 3 1 0,0 0-1 16,-7-4 1-16,4-1-1 0,3 5 3 0,0 0-3 0,0 0 4 15,7 0-4-15,-7 0 11 0,0 0-11 0,10 4 11 16,6 1-11-16,-16-5 9 0,0 0-9 0,21 15 9 16,5 1-9-16,-26-16 9 0,0 0-9 0,24 20 9 15,1 4-9-15,-25-24 15 0,0 0-15 0,21 28 15 16,-2 2-15-16,-19-30 3 0,0 0-3 0,12 24 4 15,-3 0-4-15,-9-24 12 0,0 0-12 0,2 28 13 16,-6-6-13-16,4-22 8 0,0 0-8 0,-12 29 9 16,-11 5-9-16,23-34 15 0,0 0-15 0,-26 28 15 15,-4 1-15-15,30-29 33 0,0 0-33 0,-31 22 34 16,0-3-34-16,31-19 10 0,0 0-10 0,-30 12 10 16,0-7-10-16,30-5 30 0,0 0-30 0,-27 0 30 0,2-5-30 15,25 5-54-15,0 0 54 0,-14-12-53 0,11-7 53 16,3 19-111-16,0 0 111 0,0-19-111 0,7-5 111 15,0-20-835-15</inkml:trace>
  <inkml:trace contextRef="#ctx0" brushRef="#br0" timeOffset="203863.31">26733 1173 897 0,'0'0'0'0,"0"0"127"0,0 0-127 0,5-3 127 16,4-5-127-16,-9 8-17 0,0 0 17 0,10-7-16 15,2-2 16-15,-12 9 0 0,0 0 0 0,14-7 1 16,2 6-1-16,-16 1 0 0,0 0 0 0,19 1 0 16,5 6 0-16,-24-7-1 0,0 0 1 0,25 12 0 15,3 0 0-15,-28-12-2 0,0 0 2 0,22 12-1 16,1 3 1-16,-23-15 1 0,0 0-1 0,17 12 2 0,-4 0-2 15,-13-12 10-15,0 0-10 0,8 16 10 0,-2-4-10 16,-6-12 15-16,0 0-15 0,-2 19 16 0,-3 1-16 0,5-20 9 16,0 0-9-16,-9 19 10 0,-2-2-10 0,11-17 9 15,0 0-9-15,-13 16 10 0,-3-1-10 0,16-15 8 16,0 0-8-16,-18 12 8 0,-1 0-8 0,19-12 3 16,0 0-3-16,-17 9 4 0,1-3-4 0,16-6 6 15,0 0-6-15,-14 7 6 0,0-2-6 0,14-5 3 16,0 0-3-16,-10 7 3 0,1 2-3 0,9-9 5 15,0 0-5-15,-5 8 5 0,3 3-5 0,2-11 13 0,0 0-13 16,5 12 13-16,8 3-13 0,-13-15 23 0,0 0-23 16,17 9 24-16,7-1-24 0,-24-8 38 0,0 0-38 15,28 4 38-15,4-4-38 0,-32 0 12 0,0 0-12 0,31-4 13 16,0-1-13-16,-31 5 32 0,0 0-32 0,28-7 32 16,-3 4-32-16,-25 3 27 0,0 0-27 0,17-5 27 15,-5 5-27-15,-12 0-57 0,0 0 57 0,9-4-56 16,-6 4 56-16,-3 0-111 0,0 0 111 0,-5 0-110 15,-9 0 110-15,-5 4-825 0</inkml:trace>
  <inkml:trace contextRef="#ctx0" brushRef="#br0" timeOffset="204644.6">27484 387 225 0,'0'0'0'0,"0"0"66"0,0 0-66 0,-2 4 66 0,-2 4-66 15,4-8 71-15,0 0-71 0,-1 4 72 0,1 2-72 16,0-6 62-16,0 0-62 0,0 2 63 0,0 2-63 16,0-4 58-16,0 0-58 0,-4 6 59 0,-3 3-59 0,7-9 34 15,0 0-34-15,-12 24 35 0,-4 10-35 0,16-34 25 16,0 0-25-16,-15 40 26 0,-3 4-26 0,18-44 16 16,0 0-16-16,-14 52 17 0,0 6-17 0,14-58 27 15,0 0-27-15,-12 67 27 0,0 8-27 0,12-75 20 16,0 0-20-16,-5 94 20 0,3 12-20 0,2-106 35 15,0 0-35-15,2 100 35 0,5-3-35 0,-7-97 12 16,0 0-12-16,5 91 12 0,2-12-12 0,-7-79 12 0,0 0-12 16,9 74 13-16,1-7-13 0,-10-67 25 0,0 0-25 15,12 59 26-15,4-4-26 0,-16-55 6 0,0 0-6 16,14 43 6-16,0-10-6 0,-14-33 9 0,0 0-9 0,17 31 10 16,2-7-10-16,-19-24 8 0,0 0-8 0,20 23 9 15,0-4-9-15,-20-19 15 0,0 0-15 0,16 19 15 16,-2-7-15-16,-14-12 3 0,0 0-3 0,9 9 4 15,-6-4-4-15,-3-5-86 0,0 0 86 0,4 7-86 16,-4-4 86-16,0-3-132 0,0 0 132 0,3 9-591 16,-6-18 591-16</inkml:trace>
  <inkml:trace contextRef="#ctx0" brushRef="#br0" timeOffset="205499.36">27806 454 449 0,'0'0'0'0,"0"0"90"16,0 0-90-16,-2 15 90 0,0 6-90 0,2-21 71 15,0 0-71-15,-3 27 71 0,-1 8-71 0,4-35 50 16,0 0-50-16,-1 36 50 0,2 6-50 0,-1-42 18 15,0 0-18-15,4 43 18 0,1-2-18 0,-5-41 20 16,0 0-20-16,7 43 20 0,2 0-20 0,-9-43 15 16,0 0-15-16,9 36 15 0,-1 0-15 0,-8-36 16 0,0 0-16 15,9 27 17-15,0-4-17 0,-9-23 15 16,0 0-15-16,8 15 16 0,1-3-16 0,-9-12 9 0,0 0-9 16,9 4 10-16,1-8-10 0,-10 4 9 0,0 0-9 15,7-7 10-15,2-5-10 0,-9 12 3 0,0 0-3 0,9-15 4 16,-1-2-4-16,-8 17 6 0,0 0-6 0,11-23 6 15,-1-4-6-15,-10 27 22 0,0 0-22 0,12-29 22 16,2-5-22-16,-14 34 6 0,0 0-6 0,16-36 7 16,0-7-7-16,-16 43 9 0,0 0-9 0,19-40 10 15,2-6-10-15,-21 46 15 0,0 0-15 0,19-41 16 16,0-5-16-16,-19 46 3 0,0 0-3 0,14-36 4 16,-2 8-4-16,-12 28 2 0,0 0-2 0,9-24 3 15,-2 12-3-15,-7 12 5 0,0 0-5 0,3-12 5 16,-1 9-5-16,-2 3-53 0,0 0 53 0,0 0-52 15,2 3 52-15,-2-3-130 0,0 0 130 0,2 9-130 16,-1 0 130-16,3 9-554 0</inkml:trace>
  <inkml:trace contextRef="#ctx0" brushRef="#br0" timeOffset="206280.36">28254 709 225 0,'0'0'0'0,"0"0"71"0,0 0-71 0,-11 5 72 15,-8 6-72-15,19-11 67 0,0 0-67 0,-10 12 68 16,1-4-68-16,9-8 67 0,0 0-67 0,-9 16 68 16,0 4-68-16,9-20 36 0,0 0-36 0,-7 26 37 15,0 3-37-15,7-29 28 0,0 0-28 0,-5 36 28 16,3 3-28-16,2-39 15 0,0 0-15 0,0 43 16 15,4 0-16-15,-4-43 5 0,0 0-5 0,5 36 5 16,4-5-5-16,-9-31 8 0,0 0-8 0,12 24 9 0,2-5-9 16,-14-19 7-16,0 0-7 0,17 12 8 0,6-9-8 15,-23-3 7-15,0 0-7 0,23-3 8 0,1-9-8 16,-24 12 15-16,0 0-15 0,23-16 15 0,-1-3-15 0,-22 19 14 16,0 0-14-16,20-20 15 0,-5 1-15 0,-15 19 25 15,0 0-25-15,12-17 26 0,-3 1-26 0,-9 16 20 16,0 0-20-16,7-12 20 0,-3 0-20 0,-4 12 17 15,0 0-17-15,1-12 17 0,-1 2-17 0,0 10 10 16,0 0-10-16,0-12 10 0,0 4-10 0,0 8 17 16,0 0-17-16,-1-7 17 0,-3-5-17 0,4 12 22 15,0 0-22-15,-2-12 23 0,2 0-23 0,0 12 3 16,0 0-3-16,0-16 4 0,2 4-4 0,-2 12 3 0,0 0-3 16,4-12 3-16,1 4-3 0,-5 8 12 0,0 0-12 15,9-7 12-15,1 2-12 0,-10 5 22 0,0 0-22 16,14-4 22-16,3 1-22 0,-17 3 13 0,0 0-13 0,20 7 14 15,0 1-14-15,-20-8 28 0,0 0-28 0,20 16 28 16,1 1-28-16,-21-17 19 0,0 0-19 0,15 22 20 16,-1 6-20-16,-14-28 17 0,0 0-17 0,11 24 17 15,-3 3-17-15,-8-27 27 0,0 0-27 0,6 27 27 16,-5-3-27-16,-1-24 20 0,0 0-20 0,-1 21 20 16,-3-2-20-16,4-19 5 0,0 0-5 0,-5 15 5 15,-2-3-5-15,7-12 24 0,0 0-24 0,-9 12 25 16,-1-3-25-16,10-9 12 0,0 0-12 0,-13 7 12 15,1-4-12-15,12-3 4 0,0 0-4 0,-12 0 5 16,0-7-5-16,12 7-63 0,0 0 63 0,-5-12-62 0,3-8 62 16,2 20-121-16,0 0 121 0,-7-31-881 15,14 62 881-15</inkml:trace>
  <inkml:trace contextRef="#ctx0" brushRef="#br0" timeOffset="206640.96">28766 815 1087 0,'0'0'0'0,"0"0"18"0,0 0-18 0,0 0 18 15,0 0-18-15,0 0 105 0,0 0-105 0,0 0 105 16,0 0-105-16,0 0 73 0,0 0-73 0,0 0 73 16,24-6-73-16,-24 6 42 0,0 0-42 0,19-2 42 15,4-2-42-15,-23 4 33 0,0 0-33 0,24-3 33 16,2 3-33-16,-26 0 3 0,0 0-3 0,27-3 4 16,0-3-4-16,-27 6 35 0,0 0-35 0,23-3 35 15,-2 0-35-15,-21 3 4 0,0 0-4 0,16 0 4 16,-4 0-4-16,-12 0 4 0,0 0-4 0,10 0 5 15,-3 3-5-15,-7-3-63 0,0 0 63 0,6-3-63 16,-1-3 63-16,-5 6-150 0,0 0 150 0,5-13-149 16,-2-1 149-16,6-13-877 0</inkml:trace>
  <inkml:trace contextRef="#ctx0" brushRef="#br0" timeOffset="207150.6">29100 433 281 0,'0'6'0'0,"0"-6"122"0,0 0-122 15,2 10 123-15,0 2-123 0,-2-12 153 0,0 0-153 0,1 8 154 16,-1 1-154-16,0-9 108 0,0 0-108 0,0 19 109 16,0 8-109-16,0-27 93 0,0 0-93 0,2 33 93 15,0 6-93-15,-2-39 57 0,0 0-57 0,7 40 58 16,2 2-58-16,-9-42 35 0,0 0-35 0,10 40 35 16,2 3-35-16,-12-43 16 0,0 0-16 0,12 42 17 15,2 3-17-15,-14-45 46 0,0 0-46 0,11 38 47 16,-1-9-47-16,-10-29 0 0,0 0 0 0,11 24 1 15,-1-9-1-15,-10-15 12 0,0 0-12 0,14 7 12 16,2-14-12-16,-16 7 25 0,0 0-25 0,14-17 26 16,0-10-26-16,-14 27 5 0,0 0-5 0,12-31 6 15,0-12-6-15,-12 43 10 0,0 0-10 0,12-39 10 16,2-6-10-16,-14 45 15 0,0 0-15 0,16-43 16 0,1 0-16 16,-17 43 0-16,0 0 0 0,16-42 0 0,-2 6 0 0,-14 36-2 15,0 0 2-15,10-31-1 0,-1 3 1 0,-9 28 0 16,0 0 0-16,7-20 1 0,0 1-1 0,-7 19-2 15,0 0 2-15,7-17-1 0,0 1 1 0,-7 16-63 16,0 0 63-16,7-8-62 0,-2-2 62 0,-5 10-164 16,0 0 164-16,5-6-164 0,2 6 164 0,6-6-820 15</inkml:trace>
  <inkml:trace contextRef="#ctx0" brushRef="#br0" timeOffset="207556.57">29605 673 539 0,'-5'-7'0'0,"5"7"116"0,0 0-116 0,-7 4 116 16,-1 4-116-16,8-8 103 0,0 0-103 0,-7 4 104 16,1 4-104-16,6-8 82 0,0 0-82 0,-7 12 83 15,2 7-83-15,5-19 56 0,0 0-56 0,-7 21 56 16,2 1-56-16,5-22 34 0,0 0-34 0,-7 27 35 16,0 9-35-16,7-36 34 0,0 0-34 0,-3 33 34 0,1 1-34 15,2-34 22-15,0 0-22 0,2 36 22 0,1-2-22 16,-3-34 27-16,0 0-27 0,7 33 27 0,3-2-27 0,-10-31 7 15,0 0-7-15,14 27 8 0,4-6-8 0,-18-21 18 16,0 0-18-16,17 19 18 0,1-11-18 0,-18-8 8 16,0 0-8-16,15 7 8 0,1-7-8 0,-16 0-45 15,0 0 45-15,12-7-44 0,-3-5 44 0,-9 12-179 16,0 0 179-16,5-12-178 0,-5-3 178 0,5-13-729 16</inkml:trace>
  <inkml:trace contextRef="#ctx0" brushRef="#br0" timeOffset="207781.8">29395 894 841 0,'5'0'0'0,"-5"0"126"0,0 0-126 15,23 4 127-15,13-3-127 0,-36-1 114 0,0 0-114 0,35 4 115 16,2-4-115-16,-37 0 66 0,0 0-66 0,38 0 67 15,0 0-67-15,-38 0 54 0,0 0-54 0,32 0 55 16,-6 3-55-16,-26-3-18 0,0 0 18 0,19 0-18 16,-5 4 18-16,-14-4-159 0,0 0 159 0,3 1-158 15,-8 6 158-15,3 2-810 0</inkml:trace>
  <inkml:trace contextRef="#ctx0" brushRef="#br0" timeOffset="209973.23">30301 269 471 0,'0'0'0'0,"0"0"70"0,0 0-70 0,7-3 70 16,5-3-70-16,-12 6 56 0,0 0-56 0,10-6 57 0,1-3-57 15,-11 9 73-15,0 0-73 0,10-9 74 0,-1-1-74 16,-9 10 77-16,0 0-77 0,7-5 78 0,0 2-78 16,-7 3 61-16,0 0-61 0,5 0 61 0,0 0-61 0,-5 0 37 15,0 0-37-15,5 8 38 0,-1 2-38 0,-4-10 36 16,0 0-36-16,3 14 36 0,-1 5-36 0,-2-19 38 16,0 0-38-16,0 21 38 0,0 1-38 0,0-22 15 15,0 0-15-15,-2 19 15 0,-1-2-15 0,3-17 31 16,0 0-31-16,-5 22 31 0,-4-1-31 0,9-21 11 15,0 0-11-15,-5 20 11 0,0-1-11 0,5-19 29 16,0 0-29-16,-4 21 29 0,4-6-29 0,0-15 18 0,0 0-18 16,4 19 19-16,2-2-19 0,-6-17 10 0,0 0-10 15,11 15 11-15,5 1-11 0,-16-16 27 0,0 0-27 16,17 12 27-16,2-9-27 0,-19-3 6 0,0 0-6 0,18 4 6 16,-1-1-6-16,-17-3-44 0,0 0 44 0,12 2-44 15,-3-2 44-15,-9 0-117 0,0 0 117 0,5 0-116 16,-1-2 116-16,4-1-921 0</inkml:trace>
  <inkml:trace contextRef="#ctx0" brushRef="#br0" timeOffset="213066.47">29841 418 595 0,'0'0'0'0,"0"0"83"0,0 0-83 0,0 0 83 16,19 15-83-16,-19-15 48 0,0 0-48 0,9 6 49 15,1 4-49-15,-10-10 46 0,0 0-46 0,10 12 46 16,1 3-46-16,-11-15 10 0,0 0-10 0,12 21 11 0,2 6-11 16,-14-27 30-16,0 0-30 0,16 33 30 0,1 1-30 15,-17-34 18-15,0 0-18 0,19 43 19 0,2 1-19 16,-21-44 10-16,0 0-10 0,19 47 11 0,2 7-11 0,-21-54 27 15,0 0-27-15,19 54 27 0,1 4-27 0,-20-58 19 16,0 0-19-16,15 62 20 0,1 1-20 0,-16-63 16 16,0 0-16-16,12 75 17 0,-3 7-17 0,-9-82 10 15,0 0-10-15,3 72 10 0,-3-1-10 0,0-71 10 16,0 0-10-16,-3 51 10 0,-6-12-10 0,9-39 8 16,0 0-8-16,-12 47 8 0,-2-8-8 0,14-39 15 15,0 0-15-15,-17 41 15 0,-3-1-15 0,20-40 3 0,0 0-3 16,-19 41 4-16,-2-5-4 0,21-36 12 0,0 0-12 15,-17 32 13-15,-1-4-13 0,18-28 44 0,0 0-44 16,-15 24 45-16,1-2-45 0,14-22 2 0,0 0-2 0,-11 17 2 16,3-5-2-16,8-12 5 0,0 0-5 0,-6 10 5 15,3-1-5-15,3-9-41 0,0 0 41 0,-3 3-40 16,1 1 40-16,2-4-134 0,0 0 134 0,0 0-134 16,-2 5 134-16,0-2-722 0</inkml:trace>
  <inkml:trace contextRef="#ctx0" brushRef="#br0" timeOffset="214327.52">27367 1824 191 0,'0'0'0'0,"0"0"96"0,0 0-96 16,22-1 96-16,17-6-96 0,-39 7 116 0,0 0-116 0,38-5 116 15,4 1-116-15,-42 4 91 0,0 0-91 0,42-3 91 16,3-2-91-16,-45 5 59 0,0 0-59 0,49-7 59 16,1-2-59-16,-50 9 42 0,0 0-42 0,58-12 43 15,3 2-43-15,-61 10 57 0,0 0-57 0,59-8 58 16,0-1-58-16,-59 9 32 0,0 0-32 0,56-7 32 15,-4 7-32-15,-52 0 9 0,0 0-9 0,54 0 9 16,-1 7-9-16,-53-7 31 0,0 0-31 0,64 12 31 16,9 3-31-16,-73-15 16 0,0 0-16 0,68 12 17 15,-2 4-17-15,-66-16 18 0,0 0-18 0,51 12 18 16,-11-4-18-16,-40-8 17 0,0 0-17 0,45 4 17 16,-1-8-17-16,-44 4 1 0,0 0-1 0,49 0 1 0,3 0-1 15,-52 0 1-15,0 0-1 0,52 0 1 0,2-3-1 16,-54 3 15-16,0 0-15 0,51-5 15 0,-1 1-15 0,-50 4 14 15,0 0-14-15,47-7 15 0,0 2-15 16,-47 5 9-16,0 0-9 0,45-6 9 0,1-3-9 0,-46 9 4 16,0 0-4-16,45-3 5 0,0-3-5 0,-45 6 13 15,0 0-13-15,44 0 13 0,-1 0-13 0,-43 0 8 16,0 0-8-16,41 0 8 0,-5 2-8 0,-36-2 8 16,0 0-8-16,35 7 9 0,-4-4-9 0,-31-3 8 15,0 0-8-15,30 6 8 0,0-3-8 0,-30-3 23 16,0 0-23-16,27 3 24 0,0 1-24 0,-27-4 2 15,0 0-2-15,27 1 2 0,3 3-2 0,-30-4 7 0,0 0-7 16,30 3 7-16,-1-3-7 0,-29 0 33 0,0 0-33 16,32 4 33-16,-1-4-33 0,-31 0 0 0,0 0 0 0,31 0 0 15,2 0 0-15,-33 0 2 0,0 0-2 0,32 0 2 16,-3-4-2-16,-29 4 11 0,0 0-11 0,25-3 11 16,-4-2-11-16,-21 5 1 0,0 0-1 0,19 0 1 15,-2-4-1-15,-17 4 3 0,0 0-3 0,16 0 4 16,-2 0-4-16,-14 0 6 0,0 0-6 0,12 4 6 15,-1-3-6-15,-11-1 0 0,0 0 0 0,10 4 1 16,-1-1-1-16,-9-3 0 0,0 0 0 0,8 0 1 16,1 4-1-16,-9-4 2 0,0 0-2 0,7 0 2 15,-2 1-2-15,-5-1-22 0,0 0 22 0,4 4-22 16,-2-4 22-16,-2 0-78 0,0 0 78 0,0 0-78 16,0 0 78-16,0 0-182 0,0 0 182 0,-6-5-181 0,-1-2 181 15,-5-2-756-15</inkml:trace>
  <inkml:trace contextRef="#ctx0" brushRef="#br0" timeOffset="-214405.11">28187 2126 214 0,'0'0'0'0,"0"0"20"0,0 0-20 0,11-7 20 16,6-1-20-16,-17 8 62 0,0 0-62 0,16-9 63 15,1-1-63-15,-17 10 105 0,0 0-105 0,20-9 106 0,-1-3-106 16,-19 12 99-16,0 0-99 0,26-12 99 0,5 0-99 15,-31 12 71-15,0 0-71 0,33-10 71 0,2 1-71 0,-35 9 42 16,0 0-42-16,35-8 42 0,2 1-42 0,-37 7 12 16,0 0-12-16,34-3 13 0,-1 1-13 0,-33 2 12 15,0 0-12-15,30 0 12 0,-2 2-12 0,-28-2 15 16,0 0-15-16,24 3 15 0,-3 4-15 0,-21-7 8 16,0 0-8-16,16 5 8 0,-4 2-8 0,-12-7 15 15,0 0-15-15,5 5 16 0,-5 2-16 0,0-7 8 16,0 0-8-16,-3 12 9 0,-4-4-9 0,7-8 15 15,0 0-15-15,-12 12 16 0,-6 2-16 0,18-14 15 16,0 0-15-16,-22 17 15 0,-6 2-15 0,28-19 9 0,0 0-9 16,-28 21 9-16,0 1-9 0,28-22 9 0,0 0-9 15,-30 20 10-15,-1 4-10 0,31-24 8 0,0 0-8 0,-26 23 8 16,2-6-8-16,24-17 23 0,0 0-23 0,-21 19 24 16,1-2-24-16,20-17 20 0,0 0-20 0,-13 19 20 15,2 1-20-15,11-20 16 0,0 0-16 0,-5 22 17 16,3 2-17-16,2-24 35 0,0 0-35 0,7 21 35 15,9 1-35-15,-16-22 11 0,0 0-11 0,19 16 11 16,7-8-11-16,-26-8 6 0,0 0-6 0,28 9 6 16,2-2-6-16,-30-7 24 0,0 0-24 0,27 3 25 15,3-3-25-15,-30 0 2 0,0 0-2 0,28-3 2 16,-2-1-2-16,-26 4 6 0,0 0-6 0,23-7 6 16,-2-1-6-16,-21 8-10 0,0 0 10 0,19-12-9 15,-2-4 9-15,-17 16-114 0,0 0 114 0,37-29-980 16,-74 58 980-16</inkml:trace>
  <inkml:trace contextRef="#ctx0" brushRef="#br0" timeOffset="-212452.43">31041 469 393 0,'0'0'0'0,"0"0"9"15,0 0-9-15,2 4 9 0,-1 1-9 0,-1-5 43 16,0 0-43-16,2 3 44 0,0 1-44 0,-2-4 40 15,0 0-40-15,-2 5 41 0,-1-2-41 0,3-3 46 16,0 0-46-16,-11 12 46 0,-4 4-46 0,15-16 53 16,0 0-53-16,-20 24 53 0,-4 7-53 0,24-31 49 0,0 0-49 15,-23 30 50-15,1 6-50 0,22-36 43 0,0 0-43 16,-21 40 44-16,0 3-44 0,21-43 58 0,0 0-58 16,-21 48 59-16,-2 3-59 0,23-51 55 0,0 0-55 0,-22 58 56 15,-1 6-56-15,23-64 44 0,0 0-44 0,-26 78 45 16,0 10-45-16,26-88 31 0,0 0-31 0,-21 89 31 15,2-2-31-15,19-87 33 0,0 0-33 0,-12 83 34 16,5-5-34-16,7-78 21 0,0 0-21 0,-2 72 21 16,7-5-21-16,-5-67 28 0,0 0-28 0,4 70 28 15,3-6-28-15,-7-64 7 0,0 0-7 0,12 61 7 16,3-6-7-16,-15-55 35 0,0 0-35 0,11 40 35 16,-1-11-35-16,-10-29 18 0,0 0-18 0,11 27 18 15,1-8-18-15,-12-19 5 0,0 0-5 0,12 21 5 16,0-6-5-16,-12-15 26 0,0 0-26 0,9 12 26 15,0-5-26-15,-9-7 11 0,0 0-11 0,7 5 11 0,-2-5-11 16,-5 0 0-16,0 0 0 0,0 0 0 0,2-9 0 16,-2 9-66-16,0 0 66 0,-4-3-65 0,-3-6 65 15,7 9-138-15,0 0 138 0,-12-12-138 0,-4 0 138 16,-12-12-884-16</inkml:trace>
  <inkml:trace contextRef="#ctx0" brushRef="#br0" timeOffset="-210516.01">30990 1240 987 0,'-1'5'0'0,"1"-5"-49"16,0 0 49-16,0 16-48 0,1 11 48 0,-1-27 0 16,0 0 0-16,7 12 0 0,6-3 0 0,-13-9 7 15,0 0-7-15,14 3 8 0,3-8-8 0,-17 5 1 16,0 0-1-16,17-10 2 0,4-4-2 0,-21 14 26 16,0 0-26-16,19-19 26 0,2-3-26 0,-21 22 14 15,0 0-14-15,20-21 15 0,0-6-15 0,-20 27 18 0,0 0-18 16,18-27 19-16,-1-1-19 0,-17 28 9 0,0 0-9 15,16-29 9-15,-2 2-9 0,-14 27 9 0,0 0-9 16,12-23 10-16,-3-1-10 0,-9 24 15 0,0 0-15 0,7-18 15 16,-2 4-15-16,-5 14 3 0,0 0-3 0,3-12 4 15,-1 2-4-15,-2 10 12 0,0 0-12 0,2-6 13 16,-2 6-13-16,0 0 3 0,0 0-3 0,0 0 4 16,-2 6-4-16,2-6 2 0,0 0-2 0,-2 12 3 15,-1 3-3-15,3-15 10 0,0 0-10 0,-2 22 11 16,0 2-11-16,2-24 14 0,0 0-14 0,0 28 15 15,4 1-15-15,-4-29 8 0,0 0-8 0,2 34 9 16,1 5-9-16,-3-39 4 0,0 0-4 0,2 36 4 16,1 4-4-16,-3-40 13 0,0 0-13 0,0 36 13 15,-1 2-13-15,1-38 8 0,0 0-8 0,-2 27 8 16,-2-1-8-16,4-26 8 0,0 0-8 0,-3 22 9 0,1-7-9 16,2-15 3-16,0 0-3 0,-2 16 4 0,1-8-4 15,1-8-48-15,0 0 48 0,-2 5-47 0,2 2 47 16,0-7-158-16,0 0 158 0,0 4-157 0,0-4 157 0,0 3-552 15</inkml:trace>
  <inkml:trace contextRef="#ctx0" brushRef="#br0" timeOffset="-210199.86">31024 1619 371 0,'0'0'0'0,"0"0"2"0,0 0-2 0,8-5 2 16,6-6-2-16,-14 11 24 0,0 0-24 0,11-5 25 15,1 2-25-15,-12 3 45 0,0 0-45 0,14 3 46 16,3-1-46-16,-17-2 68 0,0 0-68 0,21 7 68 16,2 1-68-16,-23-8 58 0,0 0-58 0,21 7 58 15,0-2-58-15,-21-5 53 0,0 0-53 0,20 7 53 16,1-3-53-16,-21-4 39 0,0 0-39 0,18 0 40 15,-3 1-40-15,-15-1 17 0,0 0-17 0,13 0 17 16,-3 0-17-16,-10 0 31 0,0 0-31 0,9 0 31 16,-4 0-31-16,-5 0-7 0,0 0 7 0,4 0-7 15,-3 4 7-15,-1-4-155 0,0 0 155 0,0 0-155 16,4-5 155-16,-1 1-445 0</inkml:trace>
  <inkml:trace contextRef="#ctx0" brushRef="#br0" timeOffset="-209570">31766 1150 270 0,'0'0'0'0,"0"0"110"16,0 0-110-16,0 1 110 0,-2 6-110 0,2-7 116 16,0 0-116-16,0 9 117 0,0-3-117 0,0-6 99 15,0 0-99-15,0 12 100 0,0 0-100 0,0-12 70 16,0 0-70-16,-2 24 71 0,0 4-71 0,2-28 57 16,0 0-57-16,-1 31 57 0,-1 5-57 0,2-36 39 15,0 0-39-15,-2 31 40 0,0-2-40 0,2-29 17 16,0 0-17-16,-1 27 17 0,-1 0-17 0,2-27 42 0,0 0-42 15,-2 23 43-15,1-6-43 0,1-17 13 0,0 0-13 16,-2 12 13-16,0-2-13 0,2-10-5 0,0 0 5 16,-2 9-5-16,1-6 5 0,1-3-84 0,0 0 84 0,-4-3-83 15,-1-6 83-15,5 9-142 0,0 0 142 0,-2-12-142 16,0-7 142-16,-1-8-610 0</inkml:trace>
  <inkml:trace contextRef="#ctx0" brushRef="#br0" timeOffset="-209283.29">31597 1297 852 0,'0'0'0'0,"0"0"38"0,0 0-38 0,17 7 38 0,13 1-38 16,-30-8 45-16,0 0-45 0,24 4 46 0,1-4-46 15,-25 0 44-15,0 0-44 0,24 3 44 0,-1-3-44 16,-23 0 5-16,0 0-5 0,19 0 5 0,-2 4-5 0,-17-4 28 16,0 0-28-16,14 1 28 0,-2-1-28 0,-12 0 20 15,0 0-20-15,9 4 20 0,-4-4-20 0,-5 0 17 16,0 0-17-16,4 0 17 0,-3 0-17 0,-1 0-105 16,0 0 105-16,0 0-105 0,0 0 105 0,0 0-135 15,0 0 135-15,0 0-134 0,-5-9 134 0,0 2-483 16</inkml:trace>
  <inkml:trace contextRef="#ctx0" brushRef="#br0" timeOffset="-205201.03">32125 1237 1087 0,'0'0'0'0,"0"0"-189"0,0 0 189 0,0 0-188 16,0 0 188-16,0 0 6 0,0 0-6 0,0 0 6 0,0 0-6 15,0 0 47-15,0 0-47 0,0 0 48 0,-6 36-48 16,6-36 16-16,0 0-16 0,-3 19 17 0,-1-2-17 16,4-17 48-16,0 0-48 0,-7 22 49 0,0-1-49 0,7-21 29 15,0 0-29-15,-12 22 29 0,-2-2-29 0,14-20 16 16,0 0-16-16,-15 24 17 0,-3-1-17 0,18-23 10 15,0 0-10-15,-15 20 11 0,1-1-11 0,14-19 4 16,0 0-4-16,-13 14 5 0,5 0-5 0,8-14 3 16,0 0-3-16,-9 8 3 0,4 1-3 0,5-9 5 15,0 0-5-15,-5 7 5 0,3-2-5 0,2-5 2 16,0 0-2-16,-4 3 2 0,3-3-2 0,1 0 5 0,0 0-5 16,0-7 5-16,1-1-5 0,-1 8 3 0,0 0-3 15,6-9 3-15,0-3-3 0,-6 12 0 0,0 0 0 16,9-15 0-16,0-1 0 0,-9 16 0 0,0 0 0 0,10-15 0 15,3-1 0-15,-13 16 1 0,0 0-1 0,10-13 1 16,0-3-1-16,-10 16 1 0,0 0-1 0,11-12 1 16,-1-3-1-16,-10 15 3 0,0 0-3 0,9-12 4 15,0 0-4-15,-9 12 2 0,0 0-2 0,5-10 3 16,0 1-3-16,-5 9 1 0,0 0-1 0,4-3 2 16,-1-2-2-16,-3 5 9 0,0 0-9 0,0 0 10 15,4-4-10-15,-4 4 8 0,0 0-8 0,0 0 8 16,3 5-8-16,-3-5 8 0,0 0-8 0,2 11 9 15,1 1-9-15,-3-12 8 0,0 0-8 0,2 15 8 16,0 5-8-16,-2-20 8 0,0 0-8 0,3 28 8 16,1 3-8-16,-4-31 15 0,0 0-15 0,3 27 15 15,1-3-15-15,-4-24 22 0,0 0-22 0,3 24 23 0,1-5-23 16,-4-19 3-16,0 0-3 0,3 17 4 0,1-1-4 16,-4-16 13-16,0 0-13 0,5 11 14 0,4-4-14 15,-9-7 24-15,0 0-24 0,8 5 25 0,3-10-25 0,-11 5 6 16,0 0-6-16,10-7 7 0,1-4-7 0,-11 11 26 15,0 0-26-15,10-16 26 0,-1-8-26 0,-9 24 12 16,0 0-12-16,7-24 13 0,-4 0-13 0,-3 24 0 16,0 0 0-16,6-27 0 0,-3-4 0 0,-3 31-3 15,0 0 3-15,2-31-3 0,0 2 3 0,-2 29-13 16,0 0 13-16,-2-34-13 0,0 1 13 0,2 33-17 0,0 0 17 16,-3-31-17-16,-3 0 17 0,6 31-9 15,0 0 9-15,-5-32-9 0,0 1 9 0,5 31 0 0,0 0 0 16,-5-32 0-16,-1 1 0 0,6 31 4 0,0 0-4 0,-5-31 4 15,0 3-4-15,5 28 15 0,0 0-15 16,-5-29 15-16,0 2-15 0,5 27 16 0,0 0-16 0,-6-31 17 16,-1 4-17-16,7 27 4 0,0 0-4 0,-7-36 4 15,-1-4-4-15,8 40 7 0,0 0-7 0,-14-34 8 16,-2-2-8-16,16 36 7 0,0 0-7 0,-17-27 8 16,-1-1-8-16,18 28 7 0,0 0-7 0,-17-20 8 15,-2 4-8-15,19 16 8 0,0 0-8 0,-20-12 8 16,3 5-8-16,17 7 8 0,0 0-8 0,-21-5 8 15,0 7-8-15,21-2 1 0,0 0-1 0,-22 7 1 16,-1 8-1-16,23-15 0 0,0 0 0 0,-17 16 1 16,1 1-1-16,16-17-6 0,0 0 6 0,-9 19-5 15,4-4 5-15,5-15-152 0,0 0 152 0,3 9-152 16,8-6 152-16,3 12-814 0</inkml:trace>
  <inkml:trace contextRef="#ctx0" brushRef="#br0" timeOffset="-198009.25">32595 906 483 0,'0'0'0'0,"0"0"71"0,0 0-71 0,0 0 71 16,0 0-71-16,0 0 74 0,0 0-74 0,0 0 74 15,0 0-74-15,0 0 60 0,0 0-60 0,0 0 61 16,0 0-61-16,0 0 37 0,0 0-37 0,0 0 37 16,-5 24-37-16,5-24 46 0,0 0-46 0,-4 28 46 15,1 11-46-15,3-39 35 0,0 0-35 0,-2 39 36 16,4 8-36-16,-2-47 8 0,0 0-8 0,1 44 9 15,3 2-9-15,-4-46 37 0,0 0-37 0,2 48 38 16,-1 0-38-16,-1-48 10 0,0 0-10 0,2 47 10 16,2-4-10-16,-4-43 12 0,0 0-12 0,1 39 13 15,3-3-13-15,-4-36 16 0,0 0-16 0,2 31 17 16,-1-4-17-16,-1-27 14 0,0 0-14 0,2 24 15 16,-2-7-15-16,0-17 9 0,0 0-9 0,2 16 9 0,0-4-9 15,-2-12 34-15,0 0-34 0,1 10 34 0,-1-5-34 16,0-5 4-16,0 0-4 0,4 4 5 0,-1-1-5 15,-3-3 17-15,0 0-17 0,4 0 17 0,1-3-17 0,-5 3 24 16,0 0-24-16,4-7 25 0,1 2-25 0,-5 5 7 16,0 0-7-16,5-12 7 0,2 0-7 0,-7 12 17 15,0 0-17-15,9-19 17 0,1 2-17 0,-10 17 15 16,0 0-15-16,11-23 15 0,-1-1-15 0,-10 24-1 16,0 0 1-16,14-27-1 0,2-4 1 0,-16 31-9 15,0 0 9-15,17-32-8 0,2-3 8 0,-19 35-10 16,0 0 10-16,19-32-9 0,1-4 9 0,-20 36-2 0,0 0 2 15,19-35-1-15,0 3 1 0,-19 32 0 0,0 0 0 16,19-34 0-16,0 1 0 0,-19 33-1 0,0 0 1 16,18-31 0-16,-3 4 0 0,-15 27-1 0,0 0 1 0,14-24 0 15,0 0 0-15,-14 24-1 0,0 0 1 0,11-16 0 16,-3 1 0-16,-8 15-1 0,0 0 1 0,7-12 0 16,-1 3 0-16,-6 9 0 0,0 0 0 0,5-10 0 15,0 2 0-15,-5 8-48 0,0 0 48 0,3-5-47 16,-1-2 47-16,-2 7-172 0,0 0 172 0,2-4-172 15,0-1 172-15,1-2-724 0</inkml:trace>
  <inkml:trace contextRef="#ctx0" brushRef="#br0" timeOffset="-197244.36">32969 1489 348 0,'0'0'0'0,"0"0"96"16,0 0-96-16,-3 3 96 0,-2 2-96 0,5-5 67 15,0 0-67-15,-4 7 68 0,3 5-68 0,1-12 60 0,0 0-60 16,-2 12 60-16,0 0-60 0,2-12 44 0,0 0-44 16,-2 21 45-16,2 6-45 0,0-27 35 0,0 0-35 15,-1 31 36-15,-1 0-36 0,2-31 34 0,0 0-34 0,0 32 34 16,0 3-34-16,0-35 22 0,0 0-22 0,0 27 22 16,2 0-22-16,-2-27 28 0,0 0-28 0,1 21 28 15,3-6-28-15,-4-15 32 0,0 0-32 0,3 12 32 16,1-3-32-16,-4-9-13 0,0 0 13 0,3 7-12 15,2-7 12-15,-5 0-155 0,0 0 155 0,4-4-154 16,-1-4 154-16,4-3-542 0</inkml:trace>
  <inkml:trace contextRef="#ctx0" brushRef="#br0" timeOffset="-196702.82">32929 1429 561 0,'0'1'0'0,"0"-1"124"16,0 0-124-16,0 4 125 0,0-1-125 0,0-3 94 0,0 0-94 16,4 4 95-16,1-4-95 0,-5 0 54 0,0 0-54 15,7 5 54-15,4-2-54 0,-11-3 32 0,0 0-32 0,10 9 32 16,4 3-32-16,-14-12 7 0,0 0-7 0,16 15 7 16,1 4-7-16,-17-19 18 0,0 0-18 0,17 21 18 15,1 1-18-15,-18-22 8 0,0 0-8 0,14 17 8 16,-2-1-8-16,-12-16 3 0,0 0-3 0,10 15 4 15,1 0-4-15,-11-15 3 0,0 0-3 0,7 12 3 16,0 0-3-16,-7-12 10 0,0 0-10 0,5 9 10 16,-1 1-10-16,-4-10 3 0,0 0-3 0,3 12 4 15,-1 0-4-15,-2-12 12 0,0 0-12 0,2 16 12 16,-2-4-12-16,0-12 8 0,0 0-8 0,-2 13 9 16,0 1-9-16,2-14 8 0,0 0-8 0,-3 12 9 15,-3-3-9-15,6-9 15 0,0 0-15 0,-5 12 15 16,-2-4-15-16,7-8 22 0,0 0-22 0,-7 10 23 0,2-4-23 15,5-6 3-15,0 0-3 0,-5 6 4 0,-1-2-4 16,6-4 3-16,0 0-3 0,-3 5 3 0,1-5-3 16,2 0-30-16,0 0 30 0,-3 3-30 0,-1-3 30 0,4 0-122 15,0 0 122-15,-5 0-121 0,0 0 121 0,-6 0-750 16</inkml:trace>
  <inkml:trace contextRef="#ctx0" brushRef="#br0" timeOffset="-195787.97">33323 1509 438 0,'0'0'0'0,"0"0"44"0,0 0-44 15,-3 4 44-15,-3-1-44 0,6-3 49 0,0 0-49 16,-3 4 49-16,1-4-49 0,2 0 52 0,0 0-52 16,0 0 52-16,0 0-52 0,0 0 61 0,0 0-61 0,0 0 62 15,0 0-62-15,0 0 45 0,0 0-45 0,0 0 45 16,-5 1-45-16,5-1 32 0,0 0-32 0,-4 4 33 15,1-4-33-15,3 0 24 0,0 0-24 0,-3 0 25 16,-1 0-25-16,4 0 15 0,0 0-15 0,-3 3 16 16,-1-3-16-16,4 0 10 0,0 0-10 0,-3 4 11 15,-3 1-11-15,6-5 17 0,0 0-17 0,-5 3 17 16,0 4-17-16,5-7 3 0,0 0-3 0,-5 9 4 16,1-1-4-16,4-8 2 0,0 0-2 0,-3 12 3 15,1 3-3-15,2-15 5 0,0 0-5 0,0 12 5 16,2 4-5-16,-2-16 2 0,0 0-2 0,5 15 3 15,4 1-3-15,-9-16 0 0,0 0 0 0,8 17 0 0,5-2 0 16,-13-15 4-16,0 0-4 0,12 19 5 0,0-3-5 16,-12-16 0-16,0 0 0 0,12 15 1 0,2 2-1 15,-14-17 0-15,0 0 0 0,11 19 1 0,-1-4-1 16,-10-15 6-16,0 0-6 0,7 16 6 0,-2-4-6 0,-5-12 3 16,0 0-3-16,4 12 3 0,-3 0-3 0,-1-12 6 15,0 0-6-15,0 12 6 0,0-4-6 0,0-8 7 16,0 0-7-16,-3 12 8 0,-1-1-8 0,4-11 3 15,0 0-3-15,-7 8 3 0,0 4-3 0,7-12 6 16,0 0-6-16,-10 12 6 0,0 0-6 0,10-12 7 16,0 0-7-16,-14 9 7 0,0 1-7 0,14-10 3 0,0 0-3 15,-14 5 3-15,-2-1-3 0,16-4 2 0,0 0-2 16,-14 0 2-16,2 0-2 0,12 0-105 0,0 0 105 16,-9-6-105-16,2 0 105 0,7 6-120 15,0 0 120-15,-3-12-119 0,3 0 119 0,-4-11-523 0</inkml:trace>
  <inkml:trace contextRef="#ctx0" brushRef="#br0" timeOffset="-192679.87">33548 1914 303 0,'0'0'0'0,"0"0"52"0,0 0-52 0,0 0 52 16,7-4-52-16,-7 4 61 0,0 0-61 0,5-3 62 15,0-2-62-15,-5 5 42 0,0 0-42 0,7-7 43 16,0 2-43-16,-7 5 35 0,0 0-35 0,9-7 35 16,1 2-35-16,-10 5 15 0,0 0-15 0,9-4 15 15,2 1-15-15,-11 3 36 0,0 0-36 0,10 0 37 16,0 0-37-16,-10 0 12 0,0 0-12 0,9 3 12 0,0 1-12 16,-9-4 19-16,0 0-19 0,3 5 20 0,-3 3-20 15,0-8 8-15,0 0-8 0,-1 16 9 0,-5-1-9 16,6-15 34-16,0 0-34 0,-5 16 34 0,0-1-34 0,5-15 26 15,0 0-26-15,-5 12 26 0,1 0-26 0,4-12 24 16,0 0-24-16,-3 7 25 0,-1 1-25 0,4-8 16 16,0 0-16-16,-3 6 17 0,-1 0-17 0,4-6 28 15,0 0-28-15,-7 9 28 0,0-2-28 0,7-7 29 16,0 0-29-16,-8 12 29 0,-1 0-29 0,9-12 7 16,0 0-7-16,-9 12 8 0,2 0-8 0,7-12 18 15,0 0-18-15,-5 8 19 0,0-1-19 0,5-7 23 16,0 0-23-16,-5 9 24 0,1 1-24 0,4-10 13 0,0 0-13 15,-5 5 14-15,0 2-14 0,5-7-7 0,0 0 7 16,-4 9-7-16,4-3 7 0,0-6-15 0,0 0 15 16,4 6-15-16,1-3 15 0,-5-3-11 0,0 0 11 0,9 0-10 15,3 0 10-15,-12 0-47 0,0 0 47 0,12-7-46 16,4-1 46-16,-16 8-93 0,0 0 93 0,15-12-92 16,3-9 92-16,15-10-643 0</inkml:trace>
  <inkml:trace contextRef="#ctx0" brushRef="#br0" timeOffset="-192019.04">33483 651 449 0,'0'0'0'0,"0"0"39"0,0 0-39 0,2 3 40 16,0 6-40-16,-2-9 77 0,0 0-77 0,3 7 77 15,4-2-77-15,-7-5 74 0,0 0-74 0,9 12 75 16,2 3-75-16,-11-15 51 0,0 0-51 0,12 23 52 16,3 1-52-16,-15-24 46 0,0 0-46 0,14 32 46 15,2 8-46-15,-16-40 20 0,0 0-20 0,16 42 20 0,1 5-20 16,-17-47 42-16,0 0-42 0,18 51 43 0,1 0-43 15,-19-51 54-15,0 0-54 0,19 52 54 0,2-1-54 16,-21-51 59-16,0 0-59 0,19 52 60 0,2-3-60 0,-21-49 51 16,0 0-51-16,19 52 52 0,0 3-52 0,-19-55 45 15,0 0-45-15,21 63 45 0,2 12-45 0,-23-75 29 16,0 0-29-16,12 52 29 0,-5-9-29 0,-7-43 9 16,0 0-9-16,3 42 9 0,-3-1-9 0,0-41-59 15,0 0 59-15,-3 47-59 0,-2-1 59 0,5-46-137 16,0 0 137-16,-11 39-136 0,-3-3 136 0,-10 40-848 15</inkml:trace>
  <inkml:trace contextRef="#ctx0" brushRef="#br0" timeOffset="-172126.66">26442 4067 225 0,'0'0'0'0,"0"-5"0"0,0-2 0 0,0 7 71 0,0 0-71 16,0-9 72-16,0-1-72 0,0 10 67 0,0 0-67 16,2-15 68-16,-1-2-68 0,-1 17 34 0,0 0-34 15,2-24 34-15,1-7-34 0,-3 31 10 0,0 0-10 0,2-33 10 16,2-1-10-16,-4 34 12 0,0 0-12 0,0-39 13 15,0-1-13-15,0 40 43 0,0 0-43 0,0-43 44 16,-2 0-44-16,2 43 42 0,0 0-42 0,0-41 42 16,2-5-42-16,-2 46 40 0,0 0-40 0,1-44 41 15,3-3-41-15,-4 47 28 0,0 0-28 0,5-46 28 16,2-2-28-16,-7 48 34 0,0 0-34 0,11-48 35 16,1-3-35-16,-12 51 13 0,0 0-13 0,14-50 13 15,1 2-13-15,-15 48 12 0,0 0-12 0,16-46 13 16,2 6-13-16,-18 40 4 0,0 0-4 0,19-36 4 15,0 4-4-15,-19 32 3 0,0 0-3 0,19-27 3 0,0 4-3 16,-19 23 0-16,0 0 0 0,19-17 0 0,-1 2 0 16,-18 15 0-16,0 0 0 0,19-11 0 0,2 3 0 15,-21 8 0-15,0 0 0 0,22-4 0 0,6 4 0 0,-28 0 0 16,0 0 0-16,23 4 1 0,3 3-1 0,-26-7 3 16,0 0-3-16,25 8 4 0,-1 8-4 0,-24-16 2 15,0 0-2-15,19 15 3 0,0 6-3 0,-19-21 2 16,0 0-2-16,12 15 2 0,1 4-2 0,-13-19 1 15,0 0-1-15,7 17 2 0,-2-2-2 0,-5-15 8 16,0 0-8-16,3 19 8 0,-3-3-8 0,0-16 14 16,0 0-14-16,-1 17 15 0,-3-7-15 0,4-10 24 15,0 0-24-15,-9 17 25 0,-3-1-25 0,12-16 7 0,0 0-7 16,-14 15 7-16,-7 1-7 0,21-16 17 0,0 0-17 16,-17 15 17-16,-2-6-17 0,19-9 23 0,0 0-23 15,-18 8 24-15,1-1-24 0,17-7 3 0,0 0-3 0,-16 5 3 16,2-2-3-16,14-3 7 0,0 0-7 0,-14 0 8 15,0 0-8-15,14 0 8 0,0 0-8 0,-10-3 8 16,5 1-8-16,5 2 3 0,0 0-3 0,-6-1 3 16,5-1-3-16,1 2 6 0,0 0-6 0,0 0 6 15,7-4-6-15,-7 4 3 0,0 0-3 0,5 4 3 16,5 1-3-16,-10-5 1 0,0 0-1 0,14 10 2 16,4 7-2-16,-18-17 4 0,0 0-4 0,21 16 5 15,1 4-5-15,-22-20 6 0,0 0-6 0,25 23 6 16,1 1-6-16,-26-24 7 0,0 0-7 0,24 24 8 15,-6 3-8-15,-18-27 8 0,0 0-8 0,12 24 8 16,-3 3-8-16,-9-27 3 0,0 0-3 0,1 28 4 16,-6 3-4-16,5-31 2 0,0 0-2 0,-14 31 2 0,-7-2-2 15,21-29 10-15,0 0-10 0,-21 25 10 0,2-4-10 16,19-21 22-16,0 0-22 0,-22 15 23 0,-3-3-23 0,25-12 38 16,0 0-38-16,-24 4 38 0,-1-14-38 0,25 10 6 15,0 0-6-15,-21-12 7 0,7-12-7 0,14 24-75 16,0 0 75-16,-3-21-75 0,12-1 75 0,-9 22-101 15,0 0 101-15,7-29-100 0,8-2 100 0,10-31-813 16</inkml:trace>
  <inkml:trace contextRef="#ctx0" brushRef="#br0" timeOffset="-170189.83">27083 3798 942 0,'0'0'0'0,"10"2"0"16,6 1 0-16,-16-3 126 0,0 0-126 0,7 4 126 15,-2-4-126-15,-5 0 5 0,0 0-5 0,4 3 5 16,-4-3-5-16,0 0 12 0,0 0-12 0,0 0 13 16,5 0-13-16,-5 0-1 0,0 0 1 0,7-7-1 15,5-8 1-15,-12 15-10 0,0 0 10 0,14-21-9 16,3-3 9-16,-17 24-8 0,0 0 8 0,20-27-8 15,1-7 8-15,-21 34-1 0,0 0 1 0,17-31-1 16,0 2 1-16,-17 29 0 0,0 0 0 0,13-28 0 16,-3 9 0-16,-10 19 0 0,0 0 0 0,7-15 0 15,-2 6 0-15,-5 9 0 0,0 0 0 0,4-5 1 16,-3 2-1-16,-1 3 0 0,0 0 0 0,-1 8 0 0,-3 8 0 16,4-16-1-16,0 0 1 0,-5 24 0 0,-4 7 0 15,9-31-1-15,0 0 1 0,-7 36 0 0,2 0 0 16,5-36-2-16,0 0 2 0,-3 35-2 0,-1 3 2 0,4-38-2 15,0 0 2-15,-2 31-1 0,2-2 1 0,0-29 0 16,0 0 0-16,0 31 0 0,2-7 0 0,-2-24 0 16,0 0 0-16,2 24 0 0,1-9 0 0,-3-15-9 15,0 0 9-15,2 16-8 0,2-4 8 0,-4-12-135 16,0 0 135-16,1 12-134 0,3-4 134 0,1 15-579 16</inkml:trace>
  <inkml:trace contextRef="#ctx0" brushRef="#br0" timeOffset="-169978.97">27097 4141 382 0,'0'0'0'0,"9"-4"0"16,4 1 0-16,-13 3 43 0,0 0-43 0,13-5 44 16,-1 1-44-16,-12 4 46 0,0 0-46 0,14 0 47 15,3 0-47-15,-17 0 9 0,0 0-9 0,19 0 9 16,2 0-9-16,-21 0 17 0,0 0-17 0,21 0 17 15,2 2-17-15,-23-2 8 0,0 0-8 0,21 3 8 16,1 1-8-16,-22-4-107 0,0 0 107 0,21 3-107 16,-2 1 107-16,22 1-226 0</inkml:trace>
  <inkml:trace contextRef="#ctx0" brushRef="#br0" timeOffset="-169244.61">27815 3099 382 0,'0'0'0'0,"0"9"0"0,-2 4 0 0,2-13 77 16,0 0-77-16,3 21 77 0,4 6-77 0,-7-27 48 16,0 0-48-16,7 36 48 0,4 11-48 0,-11-47 32 15,0 0-32-15,10 47 32 0,1 8-32 0,-11-55 5 16,0 0-5-16,8 55 6 0,-1-3-6 0,-7-52 17 16,0 0-17-16,6 42 17 0,-5-2-17 0,-1-40 14 15,0 0-14-15,2 27 15 0,0-3-15 0,-2-24 15 16,0 0-15-16,3 16 16 0,-1-8-16 0,-2-8 9 15,0 0-9-15,7-8 10 0,5-11-10 0,-12 19 16 0,0 0-16 16,12-28 17-16,1-15-17 0,-13 43 8 0,0 0-8 0,13-44 8 16,5-11-8-16,-18 55 3 0,0 0-3 0,21-55 4 15,1-5-4-15,-22 60 13 0,0 0-13 0,23-54 13 16,0-1-13-16,-23 55 3 0,0 0-3 0,19-47 4 16,0 11-4-16,-19 36 12 0,0 0-12 0,14-27 12 15,-4 3-12-15,-10 24 8 0,0 0-8 0,9-15 9 16,-4 6-9-16,-5 9-68 0,0 0 68 0,4-3-67 15,-2 3 67-15,-2 0-128 0,0 0 128 0,3 3-127 16,1 9 127-16,3 4-329 0</inkml:trace>
  <inkml:trace contextRef="#ctx0" brushRef="#br0" timeOffset="-168313.31">28294 3418 1065 0,'0'0'0'0,"0"0"0"15,0 0 0-15,0 0-57 0,0 0 57 0,-6 7-57 16,-4 8 57-16,10-15 0 0,0 0 0 0,-10 21 0 16,-4-1 0-16,14-20-8 0,0 0 8 0,-14 31-7 15,0 5 7-15,14-36-46 0,0 0 46 0,-12 36-46 0,1 3 46 16,11-39-13-16,0 0 13 0,-5 38-12 0,3-2 12 15,2-36-20-15,0 0 20 0,5 27-20 0,6 1 20 16,-11-28-4-16,0 0 4 0,15 15-3 0,6-10 3 0,-21-5-1 16,0 0 1-16,25-3 0 0,3-11 0 0,-28 14 0 15,0 0 0-15,26-19 0 0,2-1 0 0,-28 20 3 16,0 0-3-16,24-24 3 0,-3 2-3 0,-21 22 13 16,0 0-13-16,17-21 14 0,-4 2-14 0,-13 19 8 15,0 0-8-15,8-15 9 0,-4 6-9 0,-4 9 24 16,0 0-24-16,-2-8 25 0,-3 4-25 0,5 4 2 15,0 0-2-15,-7-3 2 0,0 3-2 0,7 0 3 0,0 0-3 16,-7 0 3-16,2 0-3 0,5 0 5 0,0 0-5 16,-4 3 6-16,1-3-6 0,3 0 2 0,0 0-2 15,0 0 3-15,-4 5-3 0,4-5 0 0,0 0 0 16,4 0 0-16,4 0 0 0,-8 0 4 0,0 0-4 0,11-5 5 16,3-7-5-16,-14 12 31 0,0 0-31 0,14-15 31 15,3-1-31-15,-17 16 17 0,0 0-17 0,12-15 17 16,1-2-17-16,-13 17 30 0,0 0-30 0,10-11 30 15,-1 3-30-15,-9 8 30 0,0 0-30 0,8-4 30 16,1 4-30-16,-9 0 21 0,0 0-21 0,11 7 21 16,-1 5-21-16,-10-12 10 0,0 0-10 0,12 21 11 15,2 6-11-15,-14-27 28 0,0 0-28 0,12 31 28 16,2 5-28-16,-14-36 18 0,0 0-18 0,11 40 19 16,-1-1-19-16,-10-39 10 0,0 0-10 0,9 34 10 15,-2-6-10-15,-7-28 18 0,0 0-18 0,5 24 18 16,-3-4-18-16,-2-20 22 0,0 0-22 0,0 19 23 0,0-7-23 15,0-12 22-15,0 0-22 0,-4 12 23 0,1-3-23 16,3-9 15-16,0 0-15 0,-5 6 16 0,-1 0-16 16,6-6 28-16,0 0-28 0,-8 0 28 0,-5-4-28 0,13 4-53 15,0 0 53-15,-10-12-53 0,1-5 53 0,9 17-178 16,0 0 178-16,0-22-178 0,7-4 178 0,0-20-682 16</inkml:trace>
  <inkml:trace contextRef="#ctx0" brushRef="#br0" timeOffset="-168012.73">28942 3524 751 0,'0'0'0'0,"7"0"0"16,7-5 0-16,-14 5 89 0,0 0-89 0,12-4 89 16,2-3-89-16,-14 7 63 0,0 0-63 0,12-3 63 15,-2 1-63-15,-10 2 51 0,0 0-51 0,14-3 51 16,0 3-51-16,-14 0 11 0,0 0-11 0,16 0 11 16,3 0-11-16,-19 0 12 0,0 0-12 0,19 0 13 15,2 0-13-15,-21 0 9 0,0 0-9 0,19 0 10 16,2-4-10-16,-21 4-141 0,0 0 141 0,14 0-140 0,-2-5 140 15,15 2-612-15</inkml:trace>
  <inkml:trace contextRef="#ctx0" brushRef="#br0" timeOffset="-167577.89">29435 3072 561 0,'0'0'0'16,"-4"10"0"-16,-1 7 0 0,5-17 63 0,0 0-63 16,0 19 63-16,5 5-63 0,-5-24 36 0,0 0-36 0,2 32 37 15,1 11-37-15,-3-43 18 0,0 0-18 0,2 43 19 16,0 8-19-16,-2-51 11 0,0 0-11 0,2 59 11 15,1 1-11-15,-3-60 4 0,0 0-4 0,4 55 4 16,-1-1-4-16,-3-54 3 0,0 0-3 0,5 43 3 16,1-10-3-16,-6-33 5 0,0 0-5 0,7 27 5 15,1-8-5-15,-8-19 6 0,0 0-6 0,12 0 7 16,2-10-7-16,-14 10 14 0,0 0-14 0,16-21 15 16,0-15-15-16,-16 36 8 0,0 0-8 0,19-46 8 15,4-9-8-15,-23 55 33 0,0 0-33 0,27-60 34 16,5-7-34-16,-32 67 9 0,0 0-9 0,40-73 10 0,9-6-10 15,-49 79 30-15,0 0-30 0,38-60 30 0,-1 8-30 16,-37 52 18-16,0 0-18 0,20-30 19 0,-7 18-19 16,-13 12 5-16,0 0-5 0,8-9 5 0,-2 9-5 0,-6 0-129 15,0 0 129-15,8 12-128 0,3 7 128 0,8 13-536 16</inkml:trace>
  <inkml:trace contextRef="#ctx0" brushRef="#br0" timeOffset="-167186.93">29945 3536 774 0,'0'0'0'0,"4"-5"0"16,1-2 0-16,-5 7 18 0,0 0-18 0,3-5 18 16,1 1-18-16,-4 4 72 0,0 0-72 0,0 0 73 15,0 0-73-15,0 0 80 0,0 0-80 0,-5 9 80 16,-2 6-80-16,7-15 62 0,0 0-62 0,-13 21 63 16,-4 10-63-16,17-31 37 0,0 0-37 0,-14 31 38 15,0 5-38-15,14-36 21 0,0 0-21 0,-12 34 21 16,3 5-21-16,9-39 19 0,0 0-19 0,-3 38 20 15,5 0-20-15,-2-38 8 0,0 0-8 0,6 32 8 16,7-1-8-16,-13-31 1 0,0 0-1 0,17 19 1 0,6-2-1 16,-23-17 1-16,0 0-1 0,26 7 1 0,3-11-1 15,-29 4-5-15,0 0 5 0,28-3-5 0,0-6 5 16,-28 9-157-16,0 0 157 0,23-12-157 0,-6-6 157 0,23-12-720 16</inkml:trace>
  <inkml:trace contextRef="#ctx0" brushRef="#br0" timeOffset="-166946.37">29766 3704 494 0,'0'0'0'16,"14"-4"0"-16,8 1 0 0,-22 3 128 0,0 0-128 15,25-5 129-15,3 1-129 0,-28 4 70 0,0 0-70 0,27-3 70 16,3 0-70-16,-30 3 48 0,0 0-48 0,28 0 48 15,0 3-48-15,-28-3 28 0,0 0-28 0,24 5 28 16,-1 2-28-16,-23-7 32 0,0 0-32 0,16 7 32 16,-4-2-32-16,-12-5-42 0,0 0 42 0,8 7-42 15,-4-6 42-15,-4-1-124 0,0 0 124 0,0 0-124 16,-7 4 124-16,0-1-491 0</inkml:trace>
  <inkml:trace contextRef="#ctx0" brushRef="#br0" timeOffset="-166407.04">27919 2729 471 0,'0'0'0'0,"11"12"0"16,4 10 0-16,-15-22 70 0,0 0-70 0,-12 12 70 15,-16-3-70-15,28-9 56 0,0 0-56 0,-28 19 57 16,-5 8-57-16,33-27 56 0,0 0-56 0,-29 39 57 15,-1 9-57-15,30-48 46 0,0 0-46 0,-28 64 46 16,4 15-46-16,24-79 53 0,0 0-53 0,-25 102 53 0,1 23-53 16,24-125 22-16,0 0-22 0,-14 110 22 0,5-7-22 15,9-103 7-15,0 0-7 0,-1 82 7 0,7-13-7 16,-6-69 26-16,0 0-26 0,14 58 26 0,9-15-26 0,-23-43 0 16,0 0 0-16,28 32 0 0,7-9 0 0,-35-23-131 15,0 0 131-15,31 12-131 0,1-12 131 0,30 12-570 16</inkml:trace>
  <inkml:trace contextRef="#ctx0" brushRef="#br0" timeOffset="-165729.85">29999 2957 807 0,'0'0'0'0,"5"12"0"0,6 7 0 0,-11-19 89 0,0 0-89 0,16 24 90 16,3 7-90-16,-19-31 48 0,0 0-48 15,22 32 49-15,6 7-49 0,-28-39 22 0,0 0-22 0,33 40 22 16,4 6-22-16,-37-46 22 0,0 0-22 0,35 45 23 16,0 1-23-16,-35-46 12 0,0 0-12 0,29 43 13 15,-3 1-13-15,-26-44 18 0,0 0-18 0,19 47 19 16,-6-6-19-16,-13-41 45 0,0 0-45 0,3 46 45 16,-6-3-45-16,3-43 37 0,0 0-37 0,-13 48 38 15,-7-2-38-15,20-46 25 0,0 0-25 0,-20 36 26 16,1-4-26-16,19-32 35 0,0 0-35 0,-19 26 36 15,-2-9-36-15,21-17-5 0,0 0 5 0,-15 16-5 16,1-9 5-16,14-7-171 0,0 0 171 0,-7-4-171 16,5-11 171-16,-7-4-774 0</inkml:trace>
  <inkml:trace contextRef="#ctx0" brushRef="#br0" timeOffset="-165280.72">30175 2674 673 0,'0'0'0'0,"4"-2"0"16,1-1 0-16,-5 3 80 0,0 0-80 0,7-7 81 16,2 2-81-16,-9 5 79 0,0 0-79 0,12-7 80 15,3 2-80-15,-15 5 59 0,0 0-59 0,20 0 59 16,0 0-59-16,-20 0 16 0,0 0-16 0,23 9 17 16,0 6-17-16,-23-15 13 0,0 0-13 0,19 15 14 15,-3 6-14-15,-16-21 26 0,0 0-26 0,10 24 26 16,-5 3-26-16,-5-27 12 0,0 0-12 0,2 35 12 15,-4 4-12-15,2-39 46 0,0 0-46 0,-5 45 46 16,-4 1-46-16,9-46 44 0,0 0-44 0,-7 39 44 16,-1 1-44-16,8-40 27 0,0 0-27 0,-2 32 27 15,4-4-27-15,-2-28 28 0,0 0-28 0,12 18 28 0,7-12-28 16,-19-6 22-16,0 0-22 0,23-6 23 0,5-9-23 16,-28 15-61-16,0 0 61 0,31-20-61 0,5-8 61 15,-36 28-124-15,0 0 124 0,25-22-124 0,-8 1 124 0,25-22-818 16</inkml:trace>
  <inkml:trace contextRef="#ctx0" brushRef="#br0" timeOffset="-164575.9">27980 4231 785 0,'0'0'0'0,"11"-6"0"0,6-6 0 0,-17 12 92 16,0 0-92-16,10-6 93 0,-1 5-93 0,-9 1 65 16,0 0-65-16,14 0 65 0,2 1-65 0,-16-1 41 15,0 0-41-15,24 2 42 0,6 2-42 0,-30-4 3 0,0 0-3 16,42 6 4-16,8 3-4 0,-50-9 3 0,0 0-3 15,59 7 4-15,9 3-4 0,-68-10 0 0,0 0 0 16,68 14 1-16,4-2-1 0,-72-12 0 0,0 0 0 0,90 12 0 16,13 3 0-16,-103-15 0 0,0 0 0 0,94 9 0 15,-2-2 0-15,-92-7 4 0,0 0-4 0,79 8 5 16,-10-3-5-16,-69-5 3 0,0 0-3 0,65 4 3 16,-6-4-3-16,-59 0 12 0,0 0-12 0,49 0 12 15,-7-4-12-15,-42 4 3 0,0 0-3 0,42-1 4 16,-1-6-4-16,-41 7 6 0,0 0-6 0,37-9 7 15,-2 2-7-15,-35 7 3 0,0 0-3 0,29-5 3 16,-4-2-3-16,-25 7 11 0,0 0-11 0,19-3 11 16,-3 1-11-16,-16 2-68 0,0 0 68 0,10 0-67 15,-5 0 67-15,-5 0-155 0,0 0 155 0,6 0-155 16,-5 0 155-16,6 0-532 0</inkml:trace>
  <inkml:trace contextRef="#ctx0" brushRef="#br0" timeOffset="-164019.4">28539 4595 785 0,'0'0'0'0,"6"-6"0"15,2 0 0-15,-8 6 115 0,0 0-115 0,12-7 115 16,2-2-115-16,-14 9 64 0,0 0-64 0,16-5 64 15,1 2-64-15,-17 3 22 0,0 0-22 0,20 3 22 16,1 0-22-16,-21-3 5 0,0 0-5 0,20 11 5 16,3 4-5-16,-23-15 0 0,0 0 0 0,19 19 1 15,0 0-1-15,-19-19 10 0,0 0-10 0,14 20 11 16,-3-1-11-16,-11-19 8 0,0 0-8 0,7 21 9 16,-4-6-9-16,-3-15 9 0,0 0-9 0,-5 24 9 0,-7 0-9 15,12-24 15-15,0 0-15 0,-16 24 16 0,-3 2-16 16,19-26 33-16,0 0-33 0,-19 24 33 0,-2-4-33 15,21-20 4-15,0 0-4 0,-19 19 5 0,0-2-5 0,19-17 10 16,0 0-10-16,-14 16 11 0,1-1-11 0,13-15 0 16,0 0 0-16,-7 12 0 0,4 0 0 0,3-12-2 15,0 0 2-15,9 11-1 0,8-3 1 0,-17-8 0 16,0 0 0-16,28 4 0 0,12-8 0 0,-40 4-2 16,0 0 2-16,45-3-1 0,9-9 1 0,-54 12-46 15,0 0 46-15,54-12-46 0,2-7 46 0,-56 19-99 16,0 0 99-16,49-24-98 0,-2-12 98 0,49-24-730 15</inkml:trace>
  <inkml:trace contextRef="#ctx0" brushRef="#br0" timeOffset="-163194.33">30766 3133 169 0,'0'0'0'0,"14"-3"0"16,8-1 0-16,-22 4 133 0,0 0-133 0,-8 9 133 16,-20 10-133-16,28-19 111 0,0 0-111 0,-26 24 111 15,-6 3-111-15,32-27 82 0,0 0-82 0,-29 31 83 0,-1 9-83 16,30-40 52-16,0 0-52 0,-28 39 52 0,4 5-52 15,24-44 24-15,0 0-24 0,-25 54 25 0,1 2-25 16,24-56 17-16,0 0-17 0,-28 74 17 0,0 17-17 0,28-91 26 16,0 0-26-16,-21 87 26 0,7-1-26 0,14-86 12 15,0 0-12-15,-14 84 13 0,2 1-13 0,12-85 10 16,0 0-10-16,-5 82 11 0,3-3-11 0,2-79 10 16,0 0-10-16,2 70 10 0,3-3-10 0,-5-67 1 15,0 0-1-15,5 64 1 0,4-4-1 0,-9-60 0 16,0 0 0-16,7 42 1 0,2-11-1 0,-9-31 2 15,0 0-2-15,10 33 3 0,4-6-3 0,-14-27 1 0,0 0-1 16,14 24 2-16,0-5-2 0,-14-19-1 16,0 0 1-16,16 17-1 0,-1-1 1 0,-15-16-79 0,0 0 79 15,14 15-78-15,-1-6 78 0,-13-9-163 0,0 0 163 0,8 10-163 16,-1-5 163-16,9 10-389 0</inkml:trace>
  <inkml:trace contextRef="#ctx0" brushRef="#br0" timeOffset="-162698.65">30776 3901 225 0,'0'0'0'0,"5"-7"0"0,6-2 0 0,-11 9 133 16,0 0-133-16,10-15 133 0,2 0-133 0,-12 15 125 15,0 0-125-15,14-21 126 0,0-3-126 0,-14 24 86 16,0 0-86-16,16-26 86 0,1-3-86 0,-17 29 64 15,0 0-64-15,16-27 65 0,0-1-65 0,-16 28 48 0,0 0-48 16,12-27 48-16,-3 5-48 0,-9 22 36 0,0 0-36 16,7-17 36-16,-4 5-36 0,-3 12 15 0,0 0-15 15,2-7 16-15,0 7-16 0,-2 0 31 0,0 0-31 0,0 7 31 16,0 10-31-16,0-17 27 0,0 0-27 16,0 31 27-16,-2 4-27 0,2-35 15 0,0 0-15 0,0 47 15 15,2 1-15-15,-2-48 12 0,0 0-12 0,0 49 12 16,0 5-12-16,0-54 9 0,0 0-9 0,0 46 10 15,-2-3-10-15,2-43 8 0,0 0-8 0,0 36 8 16,0-6-8-16,0-30 15 0,0 0-15 0,0 24 15 16,2-5-15-16,-2-19 0 0,0 0 0 0,0 12 0 15,1-10 0-15,-1-2-125 0,0 0 125 0,4-2-124 16,3-11 124-16,3-1-830 0</inkml:trace>
  <inkml:trace contextRef="#ctx0" brushRef="#br0" timeOffset="-162021.89">31584 3630 203 0,'0'0'0'0,"-5"4"0"0,-5-1 0 0,10-3 136 15,0 0-136-15,-5 9 136 0,1-1-136 0,4-8 102 16,0 0-102-16,-3 19 103 0,-1 8-103 0,4-27 87 15,0 0-87-15,-3 28 87 0,1 1-87 0,2-29 46 16,0 0-46-16,-2 34 46 0,0 6-46 0,2-40 22 16,0 0-22-16,-1 36 22 0,1-2-22 0,0-34 28 0,0 0-28 15,-2 29 28-15,0-3-28 0,2-26 12 0,0 0-12 16,-2 20 12-16,1-4-12 0,1-16 5 0,0 0-5 16,-2 12 5-16,-2-7-5 0,4-5-118 0,0 0 118 0,-3-2-118 15,0-5 118-15,3 7-156 0,0 0 156 0,-4-19-155 16,-1-6 155-16,-4-18-301 0</inkml:trace>
  <inkml:trace contextRef="#ctx0" brushRef="#br0" timeOffset="-161796.49">31262 3819 583 0,'0'0'0'0,"11"0"0"15,4 0 0-15,-15 0 93 0,0 0-93 0,11 0 94 16,-1 0-94-16,-10 0 94 0,0 0-94 0,16 0 95 15,1 0-95-15,-17 0 79 0,0 0-79 0,26-4 80 0,8 4-80 16,-34 0 53-16,0 0-53 0,34-3 53 0,3 1-53 16,-37 2 34-16,0 0-34 0,33-3 34 0,0 3-34 15,-33 0 45-15,0 0-45 0,25 0 46 0,-5 3-46 0,-20-3-44 16,0 0 44-16,14 2-44 0,-3 1 44 0,-11-3-180 16,0 0 180-16,9 4-179 0,-2-1 179 0,8 6-598 15</inkml:trace>
  <inkml:trace contextRef="#ctx0" brushRef="#br0" timeOffset="-160836.81">32030 3743 415 0,'0'0'0'0,"0"0"0"0,7 2 0 16,-7-2 53-16,0 0-53 0,9 3 53 0,2 1-53 15,-11-4 8-15,0 0-8 0,8 3 9 0,-1 2-9 0,-7-5 20 16,0 0-20-16,6 4 20 0,-1-1-20 0,-5-3 56 16,0 0-56-16,3 2 57 0,-1 1-57 0,-2-3 50 15,0 0-50-15,0 4 50 0,0 3-50 0,0-7 44 16,0 0-44-16,-9 12 44 0,-3 5-44 0,12-17 22 15,0 0-22-15,-19 22 22 0,-4-1-22 0,23-21 19 16,0 0-19-16,-26 27 20 0,-2 4-20 0,28-31 9 16,0 0-9-16,-24 27 9 0,-1 1-9 0,25-28 4 0,0 0-4 15,-20 20 4-15,2-1-4 0,18-19 3 0,0 0-3 16,-14 12 3-16,4 0-3 0,10-12 1 0,0 0-1 16,-7 9 2-16,2-6-2 0,5-3 1 0,0 0-1 0,1-3 1 15,8-9-1-15,-9 12 0 0,0 0 0 0,10-16 1 16,6-8-1-16,-16 24 0 0,0 0 0 0,16-20 1 15,3-3-1-15,-19 23 0 0,0 0 0 0,19-20 1 16,2-4-1-16,-21 24-1 0,0 0 1 0,21-24 0 16,0 2 0-16,-21 22 0 0,0 0 0 0,21-24 0 15,1 0 0-15,-22 24 2 0,0 0-2 0,21-24 2 16,-2-4-2-16,-19 28 5 0,0 0-5 0,18-24 5 16,-1 2-5-16,-17 22 15 0,0 0-15 0,13-17 15 15,-3 7-15-15,-10 10 22 0,0 0-22 0,9-9 23 16,-2 0-23-16,-7 9 32 0,0 0-32 0,5 0 33 15,-2 0-33-15,-3 0 19 0,0 0-19 0,4 12 20 0,1 9-20 16,-5-21 36-16,0 0-36 0,4 20 36 0,1 8-36 16,-5-28 12-16,0 0-12 0,5 34 13 0,2 2-13 15,-7-36 20-15,0 0-20 0,5 36 20 0,2 7-20 0,-7-43 24 16,0 0-24-16,5 34 25 0,-1-1-25 0,-4-33 31 16,0 0-31-16,3 27 31 0,1-6-31 0,-4-21 12 15,0 0-12-15,2 19 13 0,-1-11-13 0,-1-8 6 16,0 0-6-16,0 0 6 0,4-8-6 0,-4 8 4 15,0 0-4-15,0-19 4 0,-2-10-4 0,2 29 0 16,0 0 0-16,-3-40 0 0,-4-3 0 0,7 43 1 16,0 0-1-16,-11-51 2 0,-3-11-2 0,14 62 9 15,0 0-9-15,-21-63 9 0,-5-9-9 0,26 72 3 16,0 0-3-16,-42-89 4 0,-12-10-4 0,54 99 3 0,0 0-3 16,-54-83 3-16,-3 8-3 0,57 75 5 0,0 0-5 15,-54-51 5-15,2 20-5 0,52 31 2 0,0 0-2 16,-51-12 3-16,2 24-3 0,49-12 0 0,0 0 0 0,-40 15 0 15,9 13 0-15,31-28 4 0,0 0-4 0,-33 30 5 16,3 6-5-16,30-36-36 0,0 0 36 0,-22 40-35 16,4-1 35-16,18-39-115 0,0 0 115 0,-12 33-115 15,3-2 115-15,-12 28-845 0</inkml:trace>
  <inkml:trace contextRef="#ctx0" brushRef="#br0" timeOffset="-159560.04">32461 3531 639 0,'0'0'0'0,"0"0"88"15,0 0-88-15,0 0 88 0,0 0-88 0,0 0 74 16,0 0-74-16,0 0 74 0,0 0-74 0,0 0 75 15,0 0-75-15,0 0 75 0,-5 24-75 0,5-24 43 16,0 0-43-16,-4 24 44 0,-1 12-44 0,5-36 31 16,0 0-31-16,-4 36 31 0,3 5-31 0,1-41 33 15,0 0-33-15,0 44 34 0,0 4-34 0,0-48 13 16,0 0-13-16,0 47 13 0,1-3-13 0,-1-44 12 16,0 0-12-16,2 43 13 0,0 0-13 0,-2-43 25 0,0 0-25 15,2 34 26-15,-1-7-26 0,-1-27 6 0,0 0-6 16,4 24 6-16,-1-10-6 0,-3-14 16 0,0 0-16 15,9 10 17-15,5-10-17 0,-14 0 15 0,0 0-15 0,14-6 15 16,2-10-15-16,-16 16 4 0,0 0-4 0,15-24 4 16,1-5-4-16,-16 29 22 0,0 0-22 0,16-34 22 15,-2-2-22-15,-14 36 6 0,0 0-6 0,13-40 7 16,3-2-7-16,-16 42 4 0,0 0-4 0,14-45 5 16,-2-1-5-16,-12 46 7 0,0 0-7 0,14-47 7 15,0 0-7-15,-14 47 3 0,0 0-3 0,14-48 3 16,-2 1-3-16,-12 47 1 0,0 0-1 0,14-39 2 15,0 3-2-15,-14 36-1 0,0 0 1 0,16-31-1 16,1 4 1-16,-17 27-5 0,0 0 5 0,14-17-4 16,-3 1 4-16,-11 16-38 0,0 0 38 0,7-7-38 15,-2 2 38-15,-5 5-126 0,0 0 126 0,5-3-125 16,-1 6 125-16,-4-3-147 0,0 0 147 0,3 2-147 0,1 5 147 16,2 0-632-16</inkml:trace>
  <inkml:trace contextRef="#ctx0" brushRef="#br0" timeOffset="-159154.15">32745 3916 987 0,'1'-3'0'0,"-1"3"63"0,0 0-63 0,2 12 64 16,0 12-64-16,-2-24 68 0,0 0-68 0,3 15 69 15,3 2-69-15,-6-17 29 0,0 0-29 0,5 23 29 16,2 4-29-16,-7-27-1 0,0 0 1 0,5 27-1 16,-1 1 1-16,-4-28 0 0,0 0 0 0,3 32 0 15,-1 3 0-15,-2-35 0 0,0 0 0 0,2 27 0 16,-2-1 0-16,0-26-1 0,0 0 1 0,-2 22 0 0,-2-1 0 16,4-21-88-16,0 0 88 0,-3 15-88 0,1-5 88 15,2-10-170-15,0 0 170 0,-3 9-170 0,1-6 170 16,-3 6-490-16</inkml:trace>
  <inkml:trace contextRef="#ctx0" brushRef="#br0" timeOffset="-158795.41">32828 3873 449 0,'4'0'0'0,"-4"0"25"0,0 0-25 0,22 9 26 15,13 6-26-15,-35-15 22 0,0 0-22 0,26 16 23 16,1 8-23-16,-27-24 38 0,0 0-38 0,19 20 39 16,-4 6-39-16,-15-26 3 0,0 0-3 0,11 24 3 15,-6 0-3-15,-5-24 33 0,0 0-33 0,-3 27 34 16,-10 9-34-16,13-36 40 0,0 0-40 0,-19 33 41 15,-5 5-41-15,24-38 23 0,0 0-23 0,-30 32 24 16,-5-1-24-16,35-31 42 0,0 0-42 0,-33 27 42 16,2-3-42-16,31-24 24 0,0 0-24 0,-31 19 25 15,-1-3-25-15,32-16 0 0,0 0 0 0,-26 13 0 16,5-2 0-16,21-11-12 0,0 0 12 0,-17 5-12 16,3 2 12-16,14-7-158 0,0 0 158 0,-11 1-158 0,4 3 158 15,-10 3-363-15</inkml:trace>
  <inkml:trace contextRef="#ctx0" brushRef="#br0" timeOffset="-158165.12">33095 3964 774 0,'0'0'0'0,"0"0"57"0,0 0-57 0,-4-7 58 15,-1-1-58-15,5 8 63 0,0 0-63 0,-3-5 63 16,1 1-63-16,2 4 31 0,0 0-31 0,-4-3 31 16,3 3-31-16,1 0 6 0,0 0-6 0,-4-4 6 15,1 4-6-15,3 0 26 0,0 0-26 0,-4 0 26 16,1 0-26-16,3 0 2 0,0 0-2 0,-4 0 3 16,3 0-3-16,1 0 3 0,0 0-3 0,0 0 3 0,-4 4-3 15,4-4 0-15,0 0 0 0,-2 8 0 0,1 3 0 16,1-11 1-16,0 0-1 0,0 17 2 0,0 2-2 15,0-19 1-15,0 0-1 0,1 20 1 0,5 2-1 0,-6-22 1 16,0 0-1-16,7 21 1 0,3 3-1 0,-10-24 7 16,0 0-7-16,10 19 8 0,1 1-8 0,-11-20 22 15,0 0-22-15,9 16 23 0,-1 3-23 0,-8-19 13 16,0 0-13-16,9 17 14 0,1 2-14 0,-10-19 28 16,0 0-28-16,7 17 28 0,-1-4-28 0,-6-13 29 15,0 0-29-15,3 14 29 0,-1-4-29 0,-2-10 13 16,0 0-13-16,0 12 14 0,-4 0-14 0,4-12 30 0,0 0-30 15,-5 12 30-15,-2 0-30 0,7-12 36 0,0 0-36 16,-12 12 36-16,-5-1-36 0,17-11 12 0,0 0-12 16,-18 12 13-16,1-4-13 0,17-8 22 0,0 0-22 0,-21 4 22 15,-4-3-22-15,25-1 23 0,0 0-23 0,-22 4 24 16,1-4-24-16,21 0-52 0,0 0 52 0,-17 0-51 16,1-4 51-16,16 4-106 0,0 0 106 0,-33-1-971 15,66 2 971-15</inkml:trace>
  <inkml:trace contextRef="#ctx0" brushRef="#br0" timeOffset="-155417.33">33234 4237 191 0,'0'0'0'0,"0"0"130"0,0 0-130 0,6-9 130 0,4-6-130 16,-10 15 122-16,0 0-122 0,14-16 123 0,5-4-123 16,-19 20 113-16,0 0-113 0,19-24 113 0,4 0-113 15,-23 24 81-15,0 0-81 0,19-23 82 0,-2-4-82 0,-17 27 65 16,0 0-65-16,14-24 66 0,-1-3-66 0,-13 27 48 16,0 0-48-16,12-24 48 0,0 0-48 0,-12 24 37 15,0 0-37-15,7-19 38 0,-4 2-38 0,-3 17 1 16,0 0-1-16,2-11 1 0,-2 3-1 0,0 8 2 15,0 0-2-15,0-7 3 0,-2 5-3 0,2 2 1 16,0 0-1-16,0 0 2 0,-3 5-2 0,3-5 23 16,0 0-23-16,-2 7 24 0,0 5-24 0,2-12 20 15,0 0-20-15,-1 16 20 0,-3 1-20 0,4-17 17 16,0 0-17-16,-3 27 17 0,1 7-17 0,2-34 10 0,0 0-10 16,-2 28 11-16,1 1-11 0,1-29 26 0,0 0-26 15,-2 31 26-15,-2 0-26 0,4-31 12 0,0 0-12 16,-3 29 12-16,-2-4-12 0,5-25 18 0,0 0-18 0,-6 26 18 15,1 0-18-15,5-26 3 0,0 0-3 0,-3 17 4 16,-1-2-4-16,4-15 32 0,0 0-32 0,-2 12 33 16,1-1-33-16,1-11 1 0,0 0-1 0,-2 8 1 15,2-4-1-15,0-4 5 0,0 0-5 0,0 0 5 16,7-11-5-16,-7 11-45 0,0 0 45 0,3-8-45 16,3-8 45-16,-6 16-196 0,0 0 196 0,7-12-196 15,0-3 196-15,6-12-831 0</inkml:trace>
  <inkml:trace contextRef="#ctx0" brushRef="#br0" timeOffset="-155071.25">33166 4422 561 0,'6'-4'0'0,"-6"4"68"15,0 0-68-15,12-5 69 0,7-4-69 0,-19 9 116 16,0 0-116-16,12 0 117 0,-3 2-117 0,-9-2 109 0,0 0-109 16,14 4 109-16,1-1-109 0,-15-3 56 0,0 0-56 15,20 3 56-15,4 3-56 0,-24-6 55 0,0 0-55 16,26 3 56-16,2-3-56 0,-28 0 50 0,0 0-50 0,26 0 50 15,-1 0-50-15,-25 0 20 0,0 0-20 0,20-5 20 16,-2 1-20-16,-18 4 13 0,0 0-13 0,14-6 13 16,-4 0-13-16,-10 6-43 0,0 0 43 0,7-10-43 15,-2 2 43-15,-5 8-156 0,0 0 156 0,0-16-156 16,-1-4 156-16,-1-15-756 0</inkml:trace>
  <inkml:trace contextRef="#ctx0" brushRef="#br0" timeOffset="-154186.78">33494 3154 673 0,'0'0'0'0,"0"0"80"16,0 0-80-16,0 3 81 0,2 6-81 0,-2-9 74 15,0 0-74-15,0 3 74 0,1 1-74 0,-1-4 63 16,0 0-63-16,4 0 63 0,-1 1-63 0,-3-1 51 0,0 0-51 16,6 7 52-16,2 5-52 0,-8-12 38 0,0 0-38 15,12 28 38-15,4 4-38 0,-16-32 18 0,0 0-18 16,18 38 18-16,1 6-18 0,-19-44 20 0,0 0-20 0,21 50 20 15,3 2-20-15,-24-52 24 0,0 0-24 0,21 56 25 16,0 9-25-16,-21-65 13 0,0 0-13 0,21 79 13 16,-2 15-13-16,-19-94 28 0,0 0-28 0,12 84 28 15,-3-5-28-15,-9-79 42 0,0 0-42 0,2 75 42 16,-8 2-42-16,6-77 22 0,0 0-22 0,-10 72 23 16,-4 2-23-16,14-74 36 0,0 0-36 0,-19 67 37 15,-4-4-37-15,23-63 49 0,0 0-49 0,-23 64 49 16,-1-1-49-16,24-63 18 0,0 0-18 0,-23 58 18 15,1-3-18-15,22-55 32 0,0 0-32 0,-18 43 33 16,4-7-33-16,14-36 18 0,0 0-18 0,-14 32 19 16,2-1-19-16,12-31 0 0,0 0 0 0,-22 31 0 0,-8-3 0 15,30-28-132-15,0 0 132 0,-28 20-131 16,0-5 131-16,28-15-108 0,0 0 108 0,-55 36-1051 0,110-72 1051 16</inkml:trace>
  <inkml:trace contextRef="#ctx0" brushRef="#br0" timeOffset="-110498.02">13233 4977 91 0,'0'0'0'0,"0"0"0"16,0 0 0-16,0 0 79 0,0 0-79 0,0 0 80 16,0 0-80-16,0 0 90 0,0 0-90 0,0 0 91 15,0 0-91-15,0 0 100 0,0 0-100 0,0 0 100 16,0 0-100-16,0 0 65 0,0 0-65 0,0 0 65 0,-5-17-65 15,5 17 51-15,0 0-51 0,-4-12 51 0,-4-2-51 16,8 14 38-16,0 0-38 0,-13-9 38 0,-4 4-38 16,17 5 34-16,0 0-34 0,-19 0 34 0,-4 0-34 0,23 0 22 15,0 0-22-15,-17 0 22 0,1 5-22 0,16-5 28 16,0 0-28-16,-14 4 28 0,5-1-28 0,9-3 13 16,0 0-13-16,-10 2 13 0,3 1-13 0,7-3 11 15,0 0-11-15,-3 4 11 0,-3-1-11 0,6-3 17 16,0 0-17-16,-1 9 17 0,1-1-17 0,0-8 14 15,0 0-14-15,7 16 15 0,5 6-15 0,-12-22 9 16,0 0-9-16,14 20 9 0,7 8-9 0,-21-28 9 0,0 0-9 16,21 27 10-16,-1 1-10 0,-20-28 3 0,0 0-3 15,21 31 4-15,0-2-4 0,-21-29 6 0,0 0-6 16,18 34 6-16,-1-3-6 0,-17-31 7 0,0 0-7 0,11 29 7 16,-1-2-7-16,-10-27 7 0,0 0-7 0,5 28 8 15,-1-8-8-15,-4-20 23 0,0 0-23 0,0 19 24 16,-4 0-24-16,4-19 20 0,0 0-20 0,-5 14 20 15,-2-1-20-15,7-13 51 0,0 0-51 0,-9 12 51 16,1 0-51-16,8-12 40 0,0 0-40 0,-14 5 40 16,-5 2-40-16,19-7 18 0,0 0-18 0,-20-3 18 15,1-9-18-15,19 12 37 0,0 0-37 0,-14-19 38 16,6-5-38-16,8 24 6 0,0 0-6 0,-7-20 6 16,5-4-6-16,2 24 5 0,0 0-5 0,0-19 6 15,2 0-6-15,-2 19 3 0,0 0-3 0,3-14 4 16,2-1-4-16,-5 15-60 0,0 0 60 0,9-12-60 0,1 5 60 15,-10 7-138-15,0 0 138 0,14-9-137 0,7 1 137 16,12-8-895-16</inkml:trace>
  <inkml:trace contextRef="#ctx0" brushRef="#br0" timeOffset="-110167.29">13479 5134 382 0,'0'0'0'0,"5"-5"0"0,7-7 0 0,-12 12 0 15,0 0 0-15,9-8 0 0,3-3 0 0,-12 11 74 16,0 0-74-16,11-5 75 0,-3-2-75 0,-8 7 70 16,0 0-70-16,7-5 70 0,2 5-70 0,-9 0 62 0,0 0-62 15,3 2 62-15,-1 1-62 0,-2-3 66 0,0 0-66 16,2 9 66-16,-2 1-66 0,0-10 47 0,0 0-47 16,-2 24 48-16,0 5-48 0,2-29 49 0,0 0-49 15,-3 34 49-15,3 9-49 0,0-43 42 0,0 0-42 16,3 40 43-16,-1 4-43 0,-2-44 35 0,0 0-35 15,7 38 35-15,2-2-35 0,-9-36 34 0,0 0-34 0,12 31 34 16,7-7-34-16,-19-24 13 0,0 0-13 0,21 15 14 16,3-6-14-16,-24-9 6 0,0 0-6 0,30 3 7 15,0-10-7-15,-30 7 24 0,0 0-24 0,26-8 25 16,3-8-25-16,-29 16-48 0,0 0 48 0,21-8-48 16,-3-4 48-16,-18 12-150 0,0 0 150 0,12-11-149 15,-7 6 149-15,13-10-681 0</inkml:trace>
  <inkml:trace contextRef="#ctx0" brushRef="#br0" timeOffset="-109911.64">13526 5079 639 0,'0'0'0'0,"10"7"0"0,6 2 0 0,-16-9 144 16,0 0-144-16,9-2 144 0,-2-5-144 0,-7 7 120 15,0 0-120-15,10-7 120 0,6-1-120 0,-16 8 62 16,0 0-62-16,17-9 62 0,1 1-62 0,-18 8 27 16,0 0-27-16,20-4 27 0,1 1-27 0,-21 3 25 15,0 0-25-15,18-4 26 0,-3 4-26 0,-15 0 13 0,0 0-13 16,11 4 13-16,-4-4-13 0,-7 0-37 0,0 0 37 16,3 3-37-16,-1-1 37 0,-2-2-176 0,0 0 176 15,-5 14-176-15,-4 3 176 0,-3 14-643 0</inkml:trace>
  <inkml:trace contextRef="#ctx0" brushRef="#br0" timeOffset="-109761.03">13491 5278 729 0,'0'0'0'0,"14"-7"0"15,10-8 0-15,-24 15 131 0,0 0-131 0,14-5 131 16,-2 1-131-16,-12 4 110 0,0 0-110 0,18 0 110 16,-1 4-110-16,-17-4 76 0,0 0-76 0,26 0 77 15,4-4-77-15,-30 4 35 0,0 0-35 0,33-3 36 16,2-1-36-16,-35 4-162 0,0 0 162 0,33-5-161 15,2-2 161-15,33-5-734 0</inkml:trace>
  <inkml:trace contextRef="#ctx0" brushRef="#br0" timeOffset="-109070.89">14501 4798 718 0,'0'0'0'0,"0"0"0"16,6-6 0-16,-6 6 107 0,0 0-107 0,5-6 108 0,2 0-108 16,-7 6 93-16,0 0-93 0,5-6 93 0,-2 3-93 15,-3 3 70-15,0 0-70 0,4-3 71 0,1 6-71 0,-5-3 49 16,0 0-49-16,2 12 50 0,5 7-50 0,-7-19 54 16,0 0-54-16,3 32 54 0,3 11-54 0,-6-43 38 15,0 0-38-15,5 52 38 0,-2 6-38 0,-3-58 5 16,0 0-5-16,4 63 5 0,1 4-5 0,-5-67 36 15,0 0-36-15,4 67 36 0,-1 0-36 0,-3-67 4 16,0 0-4-16,5 75 5 0,-1 0-5 0,-4-75 4 16,0 0-4-16,5 47 5 0,0-20-5 0,-5-27 32 15,0 0-32-15,7 21 32 0,2-14-32 0,-9-7 1 16,0 0-1-16,9-4 1 0,3-11-1 0,-12 15 1 0,0 0-1 16,12-28 2-16,0-8-2 0,-12 36 18 0,0 0-18 15,18-46 19-15,1-9-19 0,-19 55 0 0,0 0 0 16,22-60 1-16,6-10-1 0,-28 70 14 0,0 0-14 15,37-80 15-15,3-10-15 0,-40 90 8 0,0 0-8 16,30-66 9-16,-3 14-9 0,-27 52 0 0,0 0 0 16,13-32 0-16,-6 21 0 0,-7 11-68 0,0 0 68 0,0 7-67 15,-7 21 67-15,7-28-156 0,0 0 156 0,-7 32-1013 16,14-64 1013-16</inkml:trace>
  <inkml:trace contextRef="#ctx0" brushRef="#br0" timeOffset="-108380.72">15000 5196 147 0,'0'0'0'0,"0"0"0"0,0 0 0 0,0 0 119 15,0 0-119-15,0 0 119 0,0 0-119 0,0 0 113 16,0 0-113-16,0 0 113 0,3 24-113 0,-3-24 98 16,0 0-98-16,2 31 98 0,0 8-98 0,-2-39 83 15,0 0-83-15,-2 41 84 0,0 6-84 0,2-47 76 16,0 0-76-16,-3 47 76 0,-3 5-76 0,6-52 50 0,0 0-50 16,-5 43 51-16,2-7-51 0,3-36 24 15,0 0-24-15,-6 29 25 0,3-5-25 0,3-24 5 0,0 0-5 16,-4 17 6-16,4-7-6 0,0-10-134 0,0 0 134 15,-5 9-134-15,3-9 134 0,-3 8-671 0</inkml:trace>
  <inkml:trace contextRef="#ctx0" brushRef="#br0" timeOffset="-108020.68">14956 5189 751 0,'0'0'0'0,"12"3"0"15,7 3 0-15,-19-6 78 0,0 0-78 0,25 10 78 0,4-2-78 16,-29-8 77-16,0 0-77 0,33 12 77 0,2 4-77 16,-35-16 53-16,0 0-53 0,37 19 53 0,0 5-53 15,-37-24 13-15,0 0-13 0,31 27 13 0,0 6-13 0,-31-33 13 16,0 0-13-16,18 34 14 0,-6-3-14 0,-12-31 16 15,0 0-16-15,3 36 17 0,-10 0-17 0,7-36 33 16,0 0-33-16,-10 34 33 0,-6-1-33 0,16-33 26 16,0 0-26-16,-24 30 26 0,-6-1-26 0,30-29 9 15,0 0-9-15,-28 24 10 0,-1-5-10 0,29-19 19 16,0 0-19-16,-28 16 20 0,2-4-20 0,26-12 14 16,0 0-14-16,-26 7 15 0,5-7-15 0,21 0 1 15,0 0-1-15,-16 0 1 0,6 0-1 0,10 0-156 0,0 0 156 16,-2-4-156-16,9-3 156 0,-2-1-762 0</inkml:trace>
  <inkml:trace contextRef="#ctx0" brushRef="#br0" timeOffset="-107419.42">15709 5299 539 0,'0'0'0'0,"-9"7"0"0,-3 5 0 0,12-12 122 15,0 0-122-15,-6 0 122 0,3-4-122 0,3 4 110 16,0 0-110-16,-2-3 110 0,-1-2-110 0,3 5 62 16,0 0-62-16,-7-4 62 0,-2 4-62 0,9 0 47 15,0 0-47-15,-19-3 47 0,-7 3-47 0,26 0 69 16,0 0-69-16,-25 0 70 0,-4 0-70 0,29 0 51 16,0 0-51-16,-26 3 52 0,1 6-52 0,25-9 39 15,0 0-39-15,-22 7 40 0,2 1-40 0,20-8 47 0,0 0-47 16,-13 9 47-16,0 1-47 0,13-10 5 0,0 0-5 15,-8 12 5-15,-1 0-5 0,9-12 6 0,0 0-6 16,2 14 7-16,8 4-7 0,-10-18 14 0,0 0-14 16,19 16 15-16,9-1-15 0,-28-15 3 0,0 0-3 15,32 16 3-15,6-4-3 0,-38-12 11 0,0 0-11 16,36 15 11-16,4-1-11 0,-40-14 24 0,0 0-24 0,30 15 25 16,-6-1-25-16,-24-14 0 0,0 0 0 0,18 17 1 15,-8-5-1-15,-10-12 3 0,0 0-3 0,2 22 4 16,-7-1-4-16,5-21 2 0,0 0-2 0,-19 24 2 15,-7 3-2-15,26-27 1 0,0 0-1 0,-23 23 2 16,-7-3-2-16,30-20 9 0,0 0-9 0,-29 17 9 16,-1-3-9-16,30-14 0 0,0 0 0 0,-28 9 1 15,6-3-1-15,22-6-5 0,0 0 5 0,-23 6-4 0,7-10 4 16,16 4-101-16,0 0 101 0,-8-3-101 0,2-2 101 16,6 5-128-16,0 0 128 0,-14-12-978 0,28 24 978 15</inkml:trace>
  <inkml:trace contextRef="#ctx0" brushRef="#br0" timeOffset="-106969.4">15979 5278 953 0,'26'16'0'0,"-26"-16"133"0,0 0-133 16,12 8 133-16,-3-4-133 0,-9-4 93 0,0 0-93 16,14 8 93-16,1 4-93 0,-15-12 75 0,0 0-75 0,14 17 75 15,2 6-75-15,-16-23 36 0,0 0-36 0,9 17 36 16,-1 1-36-16,-8-18 8 0,0 0-8 0,0 23 9 15,-5 1-9-15,5-24 3 0,0 0-3 0,-9 24 3 16,-3 0-3-16,12-24 5 0,0 0-5 0,-17 24 5 16,-4-2-5-16,21-22 6 0,0 0-6 0,-21 21 7 15,4-6-7-15,17-15 3 0,0 0-3 0,-13 12 3 16,-1 0-3-16,14-12 5 0,0 0-5 0,-7 15 6 16,-1 1-6-16,8-16 13 0,0 0-13 0,0 17 13 15,3 5-13-15,-3-22 15 0,0 0-15 0,12 24 15 0,8-3-15 16,-20-21 4-16,0 0-4 0,24 19 4 0,7-4-4 0,-31-15 13 15,0 0-13-15,33 12 14 0,6-3-14 0,-39-9 0 16,0 0 0-16,35 3 0 0,1-8 0 0,-36 5-203 16,0 0 203-16,30-7-202 0,1-8 202 0,32-6-922 15</inkml:trace>
  <inkml:trace contextRef="#ctx0" brushRef="#br0" timeOffset="-106549.72">16439 5162 1065 0,'0'0'0'0,"7"7"0"15,1-2 0-15,-8-5 173 0,0 0-173 0,4 3 173 16,1 1-173-16,-5-4 129 0,0 0-129 0,5 0 130 16,6 0-130-16,-11 0 93 0,0 0-93 0,15 0 94 15,6 0-94-15,-21 0 53 0,0 0-53 0,28 0 53 0,5 0-53 16,-33 0 33-16,0 0-33 0,35 0 33 0,3 3-33 15,-38-3 33-15,0 0-33 0,35 2 34 0,0-1-34 16,-35-1 3-16,0 0-3 0,28 2 3 0,-5 1-3 0,-23-3 8 16,0 0-8-16,19 4 9 0,-5-1-9 0,-14-3 1 15,0 0-1-15,12 5 1 0,-9 2-1 0,-3-7-69 16,0 0 69-16,6 2-68 0,-6 1 68 0,0-3-212 16,0 0 212-16,-4 4-212 0,-1 3 212 0,-7 5-1057 15</inkml:trace>
  <inkml:trace contextRef="#ctx0" brushRef="#br0" timeOffset="-106309.38">16351 5468 1076 0,'0'0'0'15,"9"0"0"-15,5 0 0 0,-14 0 179 0,0 0-179 0,14 4 180 16,2-1-180-16,-16-3 120 0,0 0-120 0,24 2 121 15,11-2-121-15,-35 0 81 0,0 0-81 0,38-2 82 16,8-5-82-16,-46 7 22 0,0 0-22 0,45-8 23 16,0-1-23-16,-45 9 28 0,0 0-28 0,42-7 28 15,0 0-28-15,-42 7-64 0,0 0 64 0,35-1-63 16,-6-3 63-16,-29 4-147 0,0 0 147 0,26 0-146 16,-1 4 146-16,22 1-1044 0</inkml:trace>
  <inkml:trace contextRef="#ctx0" brushRef="#br0" timeOffset="-105619.21">17116 4975 639 0,'0'0'0'0,"4"-2"0"16,3 1 0-16,-7 1 82 0,0 0-82 0,1-4 83 15,-1-3-83-15,0 7 101 0,0 0-101 0,0-5 101 0,-1-7-101 16,1 12 80-16,0 0-80 0,0-8 80 0,0 1-80 15,0 7 75-15,0 0-75 0,0 0 75 0,7 5-75 16,-7-5 56-16,0 0-56 0,3 26 56 0,2 13-56 0,-5-39 35 16,0 0-35-16,6 48 36 0,1 7-36 0,-7-55 26 15,0 0-26-15,1 67 26 0,3 8-26 0,-4-75 24 16,0 0-24-16,0 89 25 0,-2 15-25 0,2-104 8 16,0 0-8-16,2 90 9 0,1-8-9 0,-3-82 10 15,0 0-10-15,0 53 11 0,4-22-11 0,-4-31 15 16,0 0-15-16,0 27 16 0,2-8-16 0,-2-19 14 15,0 0-14-15,6 2 15 0,0-11-15 0,-6 9 15 16,0 0-15-16,8-20 16 0,3-20-16 0,-11 40 40 0,0 0-40 16,16-51 40-16,3-19-40 0,-19 70 2 0,0 0-2 15,31-91 2-15,11-22-2 0,-42 113 3 0,0 0-3 16,47-107 4-16,7 0-4 0,-54 107 13 0,0 0-13 16,47-90 14-16,0 15-14 0,-47 75 0 0,0 0 0 15,35-51 1-15,-7 15-1 0,-28 36-2 0,0 0 2 16,17-19-1-16,-12 12 1 0,-5 7-109 0,0 0 109 0,7 0-108 15,-5 10 108-15,-2-10-153 0,0 0 153 0,2 9-152 16,-4-1 152-16,2 11-895 0</inkml:trace>
  <inkml:trace contextRef="#ctx0" brushRef="#br0" timeOffset="-105302.97">17618 5354 1121 0,'0'0'0'0,"3"-16"0"0,1-8 0 0,-4 24 117 15,0 0-117-15,0 12 117 0,-2 19-117 0,2-31 87 16,0 0-87-16,-2 36 87 0,-3 8-87 0,5-44 57 15,0 0-57-15,2 50 57 0,1 2-57 0,-3-52 4 16,0 0-4-16,4 54 4 0,1 1-4 0,-5-55 9 0,0 0-9 16,4 48 10-16,-4-12-10 0,0-36-9 0,0 0 9 15,0 31-9-15,0-10 9 0,0-21-147 0,0 0 147 16,0 6-147-16,0-12 147 0,0 6-156 0,0 0 156 16,-6-18-155-16,-1-16 155 0,-8-17-687 0</inkml:trace>
  <inkml:trace contextRef="#ctx0" brushRef="#br0" timeOffset="-105002.93">17548 5369 740 0,'0'0'0'0,"18"0"0"16,13 0 0-16,-31 0 99 0,0 0-99 0,30 5 99 16,3 4-99-16,-33-9 75 0,0 0-75 0,31 10 76 15,6 5-76-15,-37-15 49 0,0 0-49 0,35 16 49 16,1 1-49-16,-36-17 37 0,0 0-37 0,32 22 37 0,-5-1-37 15,-27-21 13-15,0 0-13 0,21 19 14 0,-7 1-14 16,-14-20 37-16,0 0-37 0,9 16 38 0,-6-1-38 16,-3-15 2-16,0 0-2 0,-7 21 2 0,-10 3-2 0,17-24 15 15,0 0-15-15,-21 22 15 0,-2-2-15 0,23-20 3 16,0 0-3-16,-29 19 4 0,-1-2-4 0,30-17 20 16,0 0-20-16,-24 14 20 0,5-2-20 0,19-12 7 15,0 0-7-15,-16 12 8 0,7 0-8 0,9-12-4 16,0 0 4-16,-8 5-3 0,1 2 3 0,7-7-161 15,0 0 161-15,0 0-161 0,10-3 161 0,1 3-748 16</inkml:trace>
  <inkml:trace contextRef="#ctx0" brushRef="#br0" timeOffset="-104477.34">18139 5424 942 0,'0'0'0'0,"-5"1"0"16,-4 6 0-16,9-7 92 0,0 0-92 0,-4 4 93 16,3-4-93-16,1 0 72 0,0 0-72 0,-2 0 73 15,-3-4-73-15,5 4 50 0,0 0-50 0,-7-3 50 16,-4-2-50-16,11 5 15 0,0 0-15 0,-21-7 15 0,-8 0-15 15,29 7 36-15,0 0-36 0,-25-2 37 0,-4-1-37 16,29 3 19-16,0 0-19 0,-23 0 20 0,2 3-20 16,21-3 41-16,0 0-41 0,-17 5 42 0,3 7-42 0,14-12 22 15,0 0-22-15,-5 23 23 0,8 4-23 0,-3-27 18 16,0 0-18-16,11 28 19 0,11 1-19 0,-22-29 35 16,0 0-35-16,26 31 35 0,7-1-35 0,-33-30 11 15,0 0-11-15,32 28 11 0,1-1-11 0,-33-27 6 16,0 0-6-16,24 24 6 0,1-5-6 0,-25-19 24 15,0 0-24-15,19 17 25 0,-10-1-25 0,-9-16 19 16,0 0-19-16,8 15 20 0,-6-3-20 0,-2-12 15 16,0 0-15-16,-2 12 16 0,-10 3-16 0,12-15 10 15,0 0-10-15,-17 12 11 0,-8-3-11 0,25-9 26 0,0 0-26 16,-31 7 26-16,-11-7-26 0,42 0 0 0,0 0 0 16,-35-4 0-16,6-2 0 0,29 6 3 0,0 0-3 15,-26-6 3-15,6 0-3 0,20 6-29 0,0 0 29 16,-10-9-29-16,6-3 29 0,4 12-77 0,0 0 77 15,9-9-77-15,7-3 77 0,-16 12-221 0,0 0 221 0,24-10-221 16,9-2 221-16,-33 12-202 0,0 0 202 0,33-15-201 16,6-2 201-16,32-14-583 0</inkml:trace>
  <inkml:trace contextRef="#ctx0" brushRef="#br0" timeOffset="-104132.27">18351 5609 718 0,'0'0'0'0,"6"-7"0"16,9-2 0-16,-15 9 146 0,0 0-146 0,13-8 147 15,4 1-147-15,-17 7 130 0,0 0-130 0,17-15 130 16,-1-1-130-16,-16 16 98 0,0 0-98 0,14-15 99 0,0-1-99 16,-14 16 76-16,0 0-76 0,10-17 77 0,-1-3-77 15,-9 20 67-15,0 0-67 0,9-16 68 0,-1-3-68 16,-8 19 37-16,0 0-37 0,4-12 38 0,1 0-38 0,-5 12 11 16,0 0-11-16,0-10 11 0,2 5-11 0,-2 5 43 15,0 0-43-15,0-4 43 0,0 4-43 0,0 0 2 16,0 0-2-16,-2 7 2 0,-1 5-2 0,3-12 8 15,0 0-8-15,-6 28 8 0,-4 8-8 0,10-36 8 16,0 0-8-16,-9 39 9 0,1 4-9 0,8-43 3 16,0 0-3-16,-9 39 3 0,0 1-3 0,9-40 6 15,0 0-6-15,-9 36 6 0,4-2-6 0,5-34 3 0,0 0-3 16,-7 26 3-16,2-1-3 0,5-25 1 0,0 0-1 16,-3 16 2-16,1-4-2 0,2-12-39 0,0 0 39 15,-4 8-38-15,-1-2 38 0,5-6-155 0,0 0 155 16,-9 0-155-16,-1-6 155 0,10 6-139 0,0 0 139 15,-14-12-138-15,-3-3 138 0,-13-16-910 0</inkml:trace>
  <inkml:trace contextRef="#ctx0" brushRef="#br0" timeOffset="-103937.78">18162 5945 942 0,'0'0'0'0,"6"0"0"16,8-4 0-16,-14 4 198 0,0 0-198 0,16 4 199 15,3-1-199-15,-19-3 163 0,0 0-163 0,32 0 163 16,8 0-163-16,-40 0 130 0,0 0-130 0,40 0 130 0,5 0-130 16,-45 0 61-16,0 0-61 0,42 0 61 0,-2 3-61 15,-40-3-136-15,0 0 136 0,31 2-135 0,-10 2 135 16,-21-4-103-16,0 0 103 0,49 6-1136 0,-98-12 1136 0</inkml:trace>
  <inkml:trace contextRef="#ctx0" brushRef="#br0" timeOffset="-93219.34">20411 4826 1087 0,'0'0'0'15,"0"0"-66"-15,0 0 66 0,0 0-65 0,0 0 65 0,0 0 18 16,0 0-18-16,0 0 18 0,0 0-18 0,0 0 21 16,0 0-21-16,0 0 21 0,0 0-21 0,0 0 3 15,0 0-3-15,0 0 3 0,0 0-3 0,0 0 15 16,0 0-15-16,0 0 16 0,0 0-16 0,0 0 27 15,0 0-27-15,0 0 27 0,-23 31-27 0,23-31 12 16,0 0-12-16,-19 24 13 0,-7 8-13 0,26-32 10 16,0 0-10-16,-28 35 11 0,-4 4-11 0,32-39 4 0,0 0-4 15,-27 39 5-15,2 1-5 0,25-40 13 0,0 0-13 16,-26 44 13-16,3 6-13 0,23-50 8 0,0 0-8 16,-19 51 8-16,2 2-8 0,17-53 3 0,0 0-3 15,-12 55 4-15,-2 4-4 0,14-59 12 0,0 0-12 16,-9 70 13-16,2 9-13 0,7-79 22 0,0 0-22 0,2 68 23 15,8-1-23-15,-10-67 13 0,0 0-13 0,11 53 14 16,1-8-14-16,-12-45 41 0,0 0-41 0,24 58 41 16,6 5-41-16,-30-63 31 0,0 0-31 0,31 58 31 15,9-1-31-15,-40-57 7 0,0 0-7 0,28 46 8 16,-3-10-8-16,-25-36 30 0,0 0-30 0,20 34 30 16,-7-4-30-16,-13-30 10 0,0 0-10 0,14 27 11 15,-2 0-11-15,-12-27 5 0,0 0-5 0,7 21 5 16,1 1-5-16,-8-22 33 0,0 0-33 0,6 16 34 0,-3-4-34 15,-3-12 3-15,0 0-3 0,2 8 4 0,1-1-4 16,-3-7-117-16,0 0 117 0,0 5-117 0,0-1 117 16,0-4-120-16,0 0 120 0,0 8-853 0,0-16 853 15</inkml:trace>
  <inkml:trace contextRef="#ctx0" brushRef="#br0" timeOffset="-92512.23">20574 5347 1345 0,'6'-24'0'0,"-6"24"-61"15,0 0 61-15,7-28-60 0,3-4 60 0,-10 32 3 16,0 0-3-16,10-11 3 0,4 15-3 0,-14-4 0 15,0 0 0-15,9 19 0 0,2 12 0 0,-11-31-11 16,0 0 11-16,8 37-11 0,3 10 11 0,-11-47 0 16,0 0 0-16,8 49 0 0,5 4 0 0,-13-53 1 0,0 0-1 15,10 52 2-15,2-1-2 0,-12-51 6 0,0 0-6 16,11 46 6-16,-3-3-6 0,-8-43 8 0,0 0-8 16,7 36 8-16,0-8-8 0,-7-28 8 0,0 0-8 15,9 15 8-15,3-8-8 0,-12-7 23 0,0 0-23 16,9-4 24-16,0-14-24 0,-9 18 36 0,0 0-36 15,8-24 37-15,5-12-37 0,-13 36 31 0,0 0-31 0,10-43 31 16,6-9-31-16,-16 52 14 0,0 0-14 0,19-58 15 16,4-5-15-16,-23 63 13 0,0 0-13 0,20-62 13 15,3-1-13-15,-23 63 9 0,0 0-9 0,30-67 10 16,5-5-10-16,-35 72 3 0,0 0-3 0,24-46 4 16,-5 13-4-16,-19 33 19 0,0 0-19 0,16-24 20 15,-6 9-20-15,-10 15-11 0,0 0 11 0,11-12-10 16,-3 8 10-16,-8 4-163 0,0 0 163 0,7 0-162 15,0 4 162-15,7-3-808 0</inkml:trace>
  <inkml:trace contextRef="#ctx0" brushRef="#br0" timeOffset="-91911.84">21235 5633 1031 0,'0'0'0'0,"0"0"-38"16,0 0 38-16,-11-4-38 0,-5-4 38 0,16 8 49 0,0 0-49 0,-13-7 50 15,0 3-50-15,13 4 23 0,0 0-23 0,-10-1 24 16,3 2-24-16,7-1 21 0,0 0-21 0,-12 7 21 15,1 5-21-15,11-12 28 0,0 0-28 0,-10 24 28 16,-2 7-28-16,12-31 15 0,0 0-15 0,-2 36 15 0,2 7-15 16,0-43 29-16,0 0-29 0,9 46 29 0,3 2-29 15,-12-48 5-15,0 0-5 0,19 43 6 0,9-7-6 16,-28-36 10-16,0 0-10 0,26 24 10 0,4-9-10 0,-30-15 15 16,0 0-15-16,31-3 16 0,0-12-16 0,-31 15 8 15,0 0-8-15,30-21 8 0,-2-13-8 0,-28 34 3 16,0 0-3-16,21-33 4 0,-6-3-4 0,-15 36 13 15,0 0-13-15,11-34 13 0,-6 1-13 0,-5 33 22 16,0 0-22-16,-3-30 23 0,-10-3-23 0,13 33 0 16,0 0 0-16,-8-22 1 0,-8 1-1 0,16 21 15 15,0 0-15-15,-10-15 16 0,-1 3-16 0,11 12 3 16,0 0-3-16,-7-7 4 0,4 5-4 0,3 2-5 0,0 0 5 16,-2 5-5-16,2 0 5 0,0-5-146 0,0 0 146 15,10 11-146-15,3 1 146 0,9 12-789 0</inkml:trace>
  <inkml:trace contextRef="#ctx0" brushRef="#br0" timeOffset="-91551.27">21736 5516 527 0,'0'0'0'0,"-7"11"0"16,-10 4 0-16,17-15 121 0,0 0-121 0,-4 12 121 15,8-3-121-15,-4-9 115 0,0 0-115 0,2 12 115 16,1 0-115-16,-3-12 74 0,0 0-74 0,4 22 74 16,-3 5-74-16,-1-27 50 0,0 0-50 0,2 33 50 0,-2 1-50 15,0-34 22-15,0 0-22 0,2 38 23 0,1 1-23 16,-3-39 18-16,0 0-18 0,2 34 19 0,2-3-19 16,-4-31 34-16,0 0-34 0,7 28 35 0,3-4-35 0,-10-24 5 15,0 0-5-15,12 8 5 0,4-4-5 0,-16-4 27 16,0 0-27-16,17-9 27 0,1-6-27 0,-18 15 2 15,0 0-2-15,19-26 2 0,0-7-2 0,-19 33 13 16,0 0-13-16,16-27 13 0,-2-6-13 0,-14 33 9 16,0 0-9-16,8-24 9 0,-1 2-9 0,-7 22 3 15,0 0-3-15,4-17 4 0,-4 3-4 0,0 14-92 16,0 0 92-16,2-12-92 0,-2 4 92 0,0 8-150 16,0 0 150-16,1-9-150 0,3-3 150 0,3-12-678 0</inkml:trace>
  <inkml:trace contextRef="#ctx0" brushRef="#br0" timeOffset="-91236.27">22125 5499 516 0,'0'0'0'0,"-12"5"0"15,-9 6 0-15,21-11 159 0,0 0-159 0,-2 8 159 16,4-1-159-16,-2-7 128 0,0 0-128 0,1 5 128 15,5 2-128-15,-6-7 86 0,0 0-86 0,0 15 87 16,-6 9-87-16,6-24 66 0,0 0-66 0,-3 33 66 16,-2 6-66-16,5-39 47 0,0 0-47 0,-4 43 47 0,-1 3-47 15,5-46 12-15,0 0-12 0,-2 52 13 0,1-1-13 16,1-51 38-16,0 0-38 0,5 52 38 0,7-4-38 16,-12-48 1-16,0 0-1 0,12 37 2 0,6-4-2 15,-18-33 3-15,0 0-3 0,15 24 3 0,4-5-3 0,-19-19 12 16,0 0-12-16,18 8 12 0,-2-8-12 0,-16 0-27 15,0 0 27-15,12-8-27 0,-2-8 27 0,-10 16-172 16,0 0 172-16,11-19-171 0,-3-1 171 0,12-23-817 16</inkml:trace>
  <inkml:trace contextRef="#ctx0" brushRef="#br0" timeOffset="-90994.63">21919 5420 796 0,'0'0'0'16,"5"0"0"-16,6 4 0 0,-11-4 149 0,0 0-149 15,12-4 150-15,6 4-150 0,-18 0 140 0,0 0-140 0,22 0 140 16,8 0-140-16,-30 0 107 0,0 0-107 0,35 4 108 16,6 1-108-16,-41-5 72 0,0 0-72 0,41 0 73 15,0 0-73-15,-41 0 15 0,0 0-15 0,42-5 16 16,0-2-16-16,-42 7-1 0,0 0 1 0,38-9-1 15,-3-3 1-15,-35 12-168 0,0 0 168 0,26-6-168 16,-5 0 168-16,26-6-969 0</inkml:trace>
  <inkml:trace contextRef="#ctx0" brushRef="#br0" timeOffset="-90559.78">22654 5559 729 0,'0'0'0'15,"6"-5"0"-15,1-7 0 0,-7 12 148 0,0 0-148 0,7 0 148 16,0 0-148-16,-7 0 125 0,0 0-125 0,12 5 125 16,2 2-125-16,-14-7 75 0,0 0-75 0,21 9 76 15,5-6-76-15,-26-3 59 0,0 0-59 0,31 9 60 16,4-6-60-16,-35-3 56 0,0 0-56 0,38 3 56 15,1 1-56-15,-39-4 22 0,0 0-22 0,38 5 23 16,0-5-23-16,-38 0 38 0,0 0-38 0,30 3 38 16,-4-3-38-16,-26 0 13 0,0 0-13 0,19 2 13 15,-7 0-13-15,-12-2-7 0,0 0 7 0,7 2-6 16,-3 1 6-16,-4-3-201 0,0 0 201 0,-4 0-201 0,-4 3 201 16,-5 1-932-16</inkml:trace>
  <inkml:trace contextRef="#ctx0" brushRef="#br0" timeOffset="-90304.47">22430 5820 886 0,'0'0'0'0,"17"-6"0"0,16-6 0 0,-33 12 97 15,0 0-97-15,9 6 98 0,-9 12-98 0,0-18 99 0,0 0-99 16,3 16 99-16,4 3-99 0,-7-19 78 0,0 0-78 15,16 17 78-15,8-2-78 0,-24-15 48 0,0 0-48 16,27 12 49-16,4-8-49 0,-31-4 7 0,0 0-7 0,31 3 8 16,4-3-8-16,-35 0 22 0,0 0-22 0,35-3 23 15,2-1-23-15,-37 4-11 0,0 0 11 0,33-5-10 16,-4-2 10-16,-29 7-181 0,0 0 181 0,63-12-935 16,-126 24 935-16</inkml:trace>
  <inkml:trace contextRef="#ctx0" brushRef="#br0" timeOffset="-89824.68">23198 5211 1031 0,'0'0'0'0,"0"0"0"0,0 0 0 0,0 0 27 16,0 0-27-16,0 0 27 0,0 0-27 0,0 0 94 16,0 0-94-16,0 0 94 0,7 21-94 0,-7-21 49 15,0 0-49-15,9 22 49 0,3 14-49 0,-12-36 0 0,0 0 0 16,14 40 1-16,3 8-1 0,-17-48 36 0,0 0-36 15,18 51 37-15,3 4-37 0,-21-55 10 0,0 0-10 16,22 55 11-16,3-4-11 0,-25-51 12 0,0 0-12 16,22 48 13-16,1-2-13 0,-23-46 17 0,0 0-17 15,21 36 17-15,-2-8-17 0,-19-28 3 0,0 0-3 16,19 15 4-16,-1-10-4 0,-18-5 2 0,0 0-2 0,17-8 3 16,-3-20-3-16,-14 28 10 0,0 0-10 0,16-36 11 15,-6-12-11-15,-10 48 32 0,0 0-32 0,16-55 33 16,3-3-33-16,-19 58 4 0,0 0-4 0,22-58 5 15,1 1-5-15,-23 57 10 0,0 0-10 0,21-51 11 16,0 1-11-16,-21 50 16 0,0 0-16 0,23-41 17 16,-1 2-17-16,-22 39 0 0,0 0 0 0,21-31 1 15,-2 4-1-15,-19 27-164 0,0 0 164 0,18-21-163 16,-4 6 163-16,17-25-920 0</inkml:trace>
  <inkml:trace contextRef="#ctx0" brushRef="#br0" timeOffset="-89479.19">23919 5472 639 0,'0'0'0'16,"-7"-4"0"-16,-5-8 0 0,12 12 166 0,0 0-166 16,-3 12 167-16,3 7-167 0,0-19 124 0,0 0-124 15,0 24 125-15,3 7-125 0,-3-31 82 0,0 0-82 16,0 36 82-16,-2 7-82 0,2-43 46 0,0 0-46 16,-3 48 46-16,-1 3-46 0,4-51 36 0,0 0-36 0,-5 46 37 15,0-3-37-15,5-43 22 0,0 0-22 0,-5 36 23 16,-1-7-23-16,6-29 1 0,0 0-1 0,-5 23 2 15,2-6-2-15,3-17-81 0,0 0 81 0,-4 7-81 16,2-7 81-16,2 0-148 0,0 0 148 0,-3-9-147 16,1-10 147-16,-3-8-759 0</inkml:trace>
  <inkml:trace contextRef="#ctx0" brushRef="#br0" timeOffset="-89208.38">23989 5696 852 0,'0'0'0'0,"-7"5"0"0,-4 6 0 0,11-11 133 15,0 0-133-15,-1 15 134 0,4 2-134 0,-3-17 94 16,0 0-94-16,5 19 94 0,-3 2-94 0,-2-21 68 16,0 0-68-16,4 25 69 0,-3 4-69 0,-1-29 2 15,0 0-2-15,2 28 2 0,0-1-2 0,-2-27 8 16,0 0-8-16,0 28 9 0,0-1-9 0,0-27 22 15,0 0-22-15,0 24 23 0,-2-5-23 0,2-19 2 0,0 0-2 16,-2 12 2-16,1 0-2 0,1-12-5 0,0 0 5 16,0 5-5-16,0 2 5 0,0-7-185 0,0 0 185 15,1-5-185-15,3-6 185 0,1-6-745 0</inkml:trace>
  <inkml:trace contextRef="#ctx0" brushRef="#br0" timeOffset="-88954.06">24034 5676 225 0,'0'0'0'0,"0"8"0"15,0 4 0-15,0-12 99 0,0 0-99 0,5 5 100 16,4-1-100-16,-9-4 140 0,0 0-140 0,9 7 141 16,3-4-141-16,-12-3 103 0,0 0-103 0,16 12 103 0,1 0-103 15,-17-12 85-15,0 0-85 0,25 12 86 0,4 3-86 16,-29-15 83-16,0 0-83 0,30 9 84 0,1-2-84 15,-31-7 57-15,0 0-57 0,33 5 57 0,0-5-57 0,-33 0 36 16,0 0-36-16,26 0 36 0,-3 0-36 0,-23 0-33 16,0 0 33-16,18-5-32 0,-5 1 32 0,-13 4-190 15,0 0 190-15,11-3-189 0,-2-4 189 0,10-1-636 16</inkml:trace>
  <inkml:trace contextRef="#ctx0" brushRef="#br0" timeOffset="-88713.7">24370 5575 639 0,'0'0'0'16,"0"6"0"-16,-1 10 0 0,1-16 127 0,0 0-127 16,3 17 128-16,2 2-128 0,-5-19 99 0,0 0-99 15,4 29 99-15,-1 9-99 0,-3-38 95 0,0 0-95 0,0 41 96 16,-1 5-96-16,1-46 62 0,0 0-62 0,-4 39 62 15,-1-3-62-15,5-36 30 0,0 0-30 0,-4 31 30 16,1-9-30-16,3-22-38 0,0 0 38 0,-5 21-37 16,-1-9 37-16,6-12-130 0,0 0 130 0,-12-3-129 15,-5-13 129-15,-13-1-758 0</inkml:trace>
  <inkml:trace contextRef="#ctx0" brushRef="#br0" timeOffset="-88458.39">24036 5252 841 0,'0'0'0'0,"0"-5"0"0,0-10 0 0,0 15 165 16,0 0-165-16,0-12 166 0,0-4-166 0,0 16 117 15,0 0-117-15,3-17 118 0,4 2-118 0,-7 15 88 16,0 0-88-16,7-15 88 0,4-1-88 0,-11 16 48 15,0 0-48-15,9-12 49 0,3 4-49 0,-12 8 13 16,0 0-13-16,7-7 13 0,0 0-13 0,-7 7-52 0,0 0 52 16,7-5-51-16,1-4 51 0,-8 9-141 0,0 0 141 15,11-10-140-15,3 1 140 0,12-11-897 0</inkml:trace>
  <inkml:trace contextRef="#ctx0" brushRef="#br0" timeOffset="-88158.19">24656 4874 830 0,'0'0'0'16,"0"7"0"-16,0-2 0 0,0-5 119 0,0 0-119 0,14 15 120 16,5 1-120-16,-19-16 163 0,0 0-163 0,28 31 163 15,7 8-163-15,-35-39 104 0,0 0-104 0,37 44 104 16,3 11-104-16,-40-55 39 0,0 0-39 0,36 67 40 0,-1 8-40 15,-35-75 15-15,0 0-15 0,31 102 16 0,-1 16-16 16,-30-118 35-16,0 0-35 0,14 115 36 0,-11-1-36 16,-3-114 40-16,0 0-40 0,-7 110 40 0,-15 0-40 0,22-110 44 15,0 0-44-15,-32 96 45 0,-11-4-45 0,43-92 11 16,0 0-11-16,-52 82 11 0,-9-5-11 0,61-77-4 16,0 0 4-16,-63 69-4 0,-5-9 4 0,68-60-184 15,0 0 184-15,-58 39-183 0,8-15 183 0,-56 43-1095 16</inkml:trace>
  <inkml:trace contextRef="#ctx0" brushRef="#br0" timeOffset="-77454.13">14665 6128 303 0,'0'0'0'0,"0"0"0"0,0 0 0 15,0 0-32-15,0 0 32 0,0 0-32 0,0 0 32 0,0 0-112 16</inkml:trace>
  <inkml:trace contextRef="#ctx0" brushRef="#br0" timeOffset="-76642.88">14658 6088 91 0,'0'0'0'0,"0"0"0"0,0 0 0 0,0 0 51 16,0 0-51-16,0 0 52 0,0 0-52 0,0 0 73 15,0 0-73-15,0 0 73 0,0 0-73 0,0 0 71 0,0 0-71 16,0 0 72-16,0 0-72 0,0 0 73 0,0 0-73 16,0 0 74-16,0 0-74 0,0 0 72 0,0 0-72 15,0 0 73-15,0 0-73 0,0 0 83 0,0 0-83 0,0 0 84 16,44 21-84-16,-44-21 80 0,0 0-80 0,29 12 80 16,10 3-80-16,-39-15 63 0,0 0-63 0,34 18 64 15,3 4-64-15,-37-22 32 0,0 0-32 0,38 17 32 16,-3 5-32-16,-35-22 26 0,0 0-26 0,37 16 26 15,-1-8-26-15,-36-8 33 0,0 0-33 0,40 9 33 16,4-6-33-16,-44-3 36 0,0 0-36 0,51 5 36 16,1 2-36-16,-52-7 33 0,0 0-33 0,54 4 33 15,2-1-33-15,-56-3 33 0,0 0-33 0,55 0 33 16,1-3-33-16,-56 3 7 0,0 0-7 0,58 0 8 16,3-4-8-16,-61 4 12 0,0 0-12 0,74-5 12 15,12 2-12-15,-86 3 39 0,0 0-39 0,73-7 39 16,-5 2-39-16,-68 5 5 0,0 0-5 0,54-4 5 0,-12-1-5 15,-42 5 18-15,0 0-18 0,47-2 19 0,5 4-19 16,-52-2 24-16,0 0-24 0,54 5 25 0,0 0-25 0,-54-5 7 16,0 0-7-16,66 7 7 0,11 0-7 0,-77-7 1 15,0 0-1-15,70 5 2 0,-2-1-2 0,-68-4 9 16,0 0-9-16,55 3 10 0,-4-1-10 0,-51-2 0 16,0 0 0-16,49 3 1 0,-1 1-1 0,-48-4 7 15,0 0-7-15,47-4 7 0,0 1-7 0,-47 3 8 16,0 0-8-16,46-5 8 0,1-2-8 0,-47 7 3 15,0 0-3-15,50-5 3 0,4 1-3 0,-54 4 6 16,0 0-6-16,58-5 7 0,1 3-7 0,-59 2 7 0,0 0-7 16,51-1 7-16,-1 1-7 0,-50 0 0 0,0 0 0 15,47 0 1-15,0 0-1 0,-47 0 7 0,0 0-7 0,42 1 8 16,1 1-8-16,-43-2 7 0,0 0-7 0,42 5 8 16,0-1-8-16,-42-4 3 0,0 0-3 0,44 3 3 15,-4 6-3-15,-40-9 12 0,0 0-12 0,40 5 13 16,-2 2-13-16,-38-7 0 0,0 0 0 0,38 8 1 15,-6 1-1-15,-32-9 0 0,0 0 0 0,36 7 0 16,-4-1 0-16,-32-6 2 0,0 0-2 0,36 2 3 16,3-2-3-16,-39 0 1 0,0 0-1 0,40 0 2 15,0 0-2-15,-40 0 10 0,0 0-10 0,38 0 11 16,0 0-11-16,-38 0 1 0,0 0-1 0,34 2 1 16,-3 3-1-16,-31-5 3 0,0 0-3 0,30 3 4 15,-3 3-4-15,-27-6 12 0,0 0-12 0,23 6 12 16,-2-4-12-16,-21-2 3 0,0 0-3 0,21 4 4 0,1-1-4 15,-22-3 2-15,0 0-2 0,20 3 3 0,-1 1-3 16,-19-4 1-16,0 0-1 0,17 3 2 0,1-1-2 16,-18-2 1-16,0 0-1 0,15 3 1 0,-1 1-1 0,-14-4 0 15,0 0 0-15,14 3 0 0,0 2 0 0,-14-5 0 16,0 0 0-16,12 7 0 0,-1-5 0 0,-11-2-12 16,0 0 12-16,9 2-12 0,-3-1 12 0,-6-1-101 15,0 0 101-15,7-5-101 0,-1-5 101 0,-6 10-145 16,0 0 145-16,-4-24-145 0,-5-12 145 0,-6-27-1070 15</inkml:trace>
  <inkml:trace contextRef="#ctx0" brushRef="#br0" timeOffset="-73820.43">16224 6656 595 0,'0'0'0'0,"0"0"0"0,0 20 0 15,0-20 111-15,0 0-111 0,0 0 111 0,-3-7-111 0,3 7 105 16,0 0-105-16,-4-5 105 0,3-2-105 0,1 7 83 15,0 0-83-15,-2-5 83 0,2 2-83 0,0 3 55 16,0 0-55-16,0 0 55 0,-2 5-55 0,2-5 40 16,0 0-40-16,-7 17 40 0,2 12-40 0,5-29 35 15,0 0-35-15,-5 34 36 0,1 11-36 0,4-45 14 16,0 0-14-16,-7 48 15 0,2 5-15 0,5-53 30 16,0 0-30-16,-3 60 30 0,1 2-30 0,2-62 28 0,0 0-28 15,-4 61 28-15,4 1-28 0,0-62 14 0,0 0-14 16,0 48 15-16,0-5-15 0,0-43 12 0,0 0-12 15,0 34 12-15,0-7-12 0,0-27 16 0,0 0-16 16,0 21 17-16,0-6-17 0,0-15 1 0,0 0-1 16,0 4 1-16,0-8-1 0,0 4-57 0,0 0 57 15,0-12-57-15,0-10 57 0,0 22-176 0,0 0 176 0,4-20-175 16,-1-8 175-16,6-20-813 0</inkml:trace>
  <inkml:trace contextRef="#ctx0" brushRef="#br0" timeOffset="-73505.89">16493 6561 572 0,'0'0'0'16,"1"-7"0"-16,6-1 0 0,-7 8 53 0,0 0-53 0,4-7 53 0,1-2-53 15,-5 9 96-15,0 0-96 0,5-5 97 0,-1 2-97 0,-4 3 76 16,0 0-76-16,3-4 76 0,-1 4-76 0,-2 0 63 15,0 0-63-15,2 4 63 0,-2-1-63 0,0-3 59 16,0 0-59-16,-4 23 60 0,-1 14-60 0,5-37 57 16,0 0-57-16,-7 48 58 0,-2 14-58 0,9-62 50 15,0 0-50-15,-8 72 51 0,1 7-51 0,7-79 32 16,0 0-32-16,-11 102 33 0,1 20-33 0,10-122 33 16,0 0-33-16,-11 99 34 0,3-6-34 0,8-93 13 15,0 0-13-15,-6 63 14 0,3-20-14 0,3-43-6 0,0 0 6 16,0 28-6-16,0-20 6 0,0-8-207 0,0 0 207 15,-7 0-206-15,-2-10 206 0,-5 0-802 0</inkml:trace>
  <inkml:trace contextRef="#ctx0" brushRef="#br0" timeOffset="-73085.02">15876 7144 684 0,'0'0'0'0,"14"5"0"15,10 5 0-15,-24-10 143 0,0 0-143 0,7 9 144 0,-9 3-144 16,2-12 155-16,0 0-155 0,0 12 155 0,-7 5-155 16,7-17 115-16,0 0-115 0,2 27 115 0,3 11-115 15,-5-38 43-15,0 0-43 0,11 39 44 0,8 6-44 0,-19-45 17 16,0 0-17-16,21 51 17 0,5 8-17 0,-26-59 47 15,0 0-47-15,30 61 48 0,-1 6-48 0,-29-67 6 16,0 0-6-16,39 77 6 0,1 9-6 0,-40-86 12 16,0 0-12-16,36 60 13 0,-6-11-13 0,-30-49 17 15,0 0-17-15,24 28 17 0,-6-20-17 0,-18-8 3 16,0 0-3-16,17-6 3 0,1-12-3 0,-18 18 2 16,0 0-2-16,20-32 3 0,1-11-3 0,-21 43 1 0,0 0-1 15,23-51 2-15,7-8-2 0,-30 59 1 16,0 0-1-16,36-70 1 0,8-9-1 0,-44 79 3 0,0 0-3 15,36-60 4-15,1 7-4 0,-37 53 5 0,0 0-5 16,24-32 6-16,-8 16-6 0,-16 16-68 0,0 0 68 16,12-8-68-16,-7 4 68 0,-5 4-111 0,0 0 111 15,-8 7-111-15,-17 5 111 0,-8 4-1018 0</inkml:trace>
  <inkml:trace contextRef="#ctx0" brushRef="#br0" timeOffset="-72440.19">14235 8184 483 0,'0'0'0'0,"5"0"0"16,11 3 0-16,-16-3 116 0,0 0-116 0,3 0 116 16,-3 0-116-16,0 0 83 0,0 0-83 0,0 0 84 15,-3 2-84-15,3-2 72 0,0 0-72 0,-12 17 73 16,-2 9-73-16,14-26 41 0,0 0-41 0,-13 37 42 16,3 11-42-16,10-48 46 0,0 0-46 0,-11 55 47 0,3 12-47 15,8-67 36-15,0 0-36 0,-9 68 36 0,0 9-36 16,9-77 8-16,0 0-8 0,-8 91 9 0,-3 5-9 15,11-96 31-15,0 0-31 0,-5 70 31 0,-2-11-31 0,7-59 10 16,0 0-10-16,-2 32 10 0,-1-18-10 0,3-14 5 16,0 0-5-16,-2 12 5 0,0-7-5 0,2-5-16 15,0 0 16-15,0 0-15 0,-5-8 15 0,5 8-182 16,0 0 182-16,-2-11-181 0,1-4 181 0,-1-11-638 16</inkml:trace>
  <inkml:trace contextRef="#ctx0" brushRef="#br0" timeOffset="-72109.13">13773 8963 740 0,'0'0'0'0,"16"0"0"15,10 0 0-15,-26 0 121 0,0 0-121 0,9 0 122 16,-6 0-122-16,-3 0 125 0,0 0-125 0,5 4 125 15,-1-1-125-15,-4-3 123 0,0 0-123 0,17 12 124 16,13 0-124-16,-30-12 52 0,0 0-52 0,33 17 53 16,5 5-53-16,-38-22 43 0,0 0-43 0,42 28 43 15,7-1-43-15,-49-27 19 0,0 0-19 0,54 24 20 16,0 0-20-16,-54-24 5 0,0 0-5 0,54 21 5 16,-2-2-5-16,-52-19 23 0,0 0-23 0,44 12 24 0,-11-4-24 15,-33-8 12-15,0 0-12 0,31 7 13 0,-5-4-13 16,-26-3 4-16,0 0-4 0,19 2 5 0,-6-2-5 15,-13 0-63-15,0 0 63 0,1-5-62 0,-6-10 62 0,5 15-149 16,0 0 149-16,-19-21-149 0,-7-6 149 0,-18-21-937 16</inkml:trace>
  <inkml:trace contextRef="#ctx0" brushRef="#br0" timeOffset="-71779">13869 8163 740 0,'0'0'0'0,"7"0"0"16,3 2 0-16,-10-2 87 0,0 0-87 0,13-2 88 15,4-1-88-15,-17 3 101 0,0 0-101 0,17-7 102 16,8-2-102-16,-25 9 76 0,0 0-76 0,29-7 76 15,6 2-76-15,-35 5 44 0,0 0-44 0,39-5 45 16,8 2-45-16,-47 3 38 0,0 0-38 0,50-2 38 16,6 2-38-16,-56 0 15 0,0 0-15 0,54 2 16 15,2-1-16-15,-56-1 31 0,0 0-31 0,43 2 31 16,-4 0-31-16,-39-2 35 0,0 0-35 0,33 3 36 16,-7-3-36-16,-26 0-98 0,0 0 98 0,21 0-97 15,-4 0 97-15,-17 0-118 0,0 0 118 0,12 0-118 16,-3 0 118-16,12 4-787 0</inkml:trace>
  <inkml:trace contextRef="#ctx0" brushRef="#br0" timeOffset="-71208.61">14926 8862 348 0,'0'0'0'0,"-5"5"0"15,-2 5 0-15,7-10 96 0,0 0-96 0,-8 7 96 16,-1-3-96-16,9-4 84 0,0 0-84 0,-16 7 84 16,-7 5-84-16,23-12 58 0,0 0-58 0,-20 17 58 15,-1 5-58-15,21-22 57 0,0 0-57 0,-18 33 58 16,1 9-58-16,17-42 38 0,0 0-38 0,-11 41 38 0,4 9-38 15,7-50 40-15,0 0-40 0,0 46 41 0,7 4-41 16,-7-50 34-16,0 0-34 0,11 41 35 0,1-5-35 16,-12-36 14-16,0 0-14 0,19 28 15 0,6-15-15 0,-25-13 31 15,0 0-31-15,24 4 31 0,2-13-31 0,-26 9 35 16,0 0-35-16,21-20 36 0,0-11-36 0,-21 31 31 16,0 0-31-16,14-31 31 0,-7-5-31 0,-7 36 33 15,0 0-33-15,5-34 33 0,-8 1-33 0,3 33 7 16,0 0-7-16,-6-31 8 0,-6 4-8 0,12 27 12 15,0 0-12-15,-17-21 12 0,-9 2-12 0,26 19-4 16,0 0 4-16,-16-12-3 0,-2 4 3 0,18 8-45 0,0 0 45 16,-12 0-45-16,0 3 45 0,12-3-156 0,0 0 156 15,-5 9-155-15,-2 6 155 0,-4 6-716 0</inkml:trace>
  <inkml:trace contextRef="#ctx0" brushRef="#br0" timeOffset="-70863.53">15163 8951 583 0,'0'0'0'0,"-10"5"0"15,-4 6 0-15,14-11 54 0,0 0-54 0,-5 5 54 16,10-4-54-16,-5-1 98 0,0 0-98 0,3 6 98 0,-1-6-98 15,-2 0 81-15,0 0-81 0,2 18 82 0,-2 11-82 16,0-29 47-16,0 0-47 0,0 35 48 0,0 8-48 16,0-43 26-16,0 0-26 0,5 42 26 0,-1 5-26 0,-4-47 18 15,0 0-18-15,10 42 18 0,6 1-18 0,-16-43 9 16,0 0-9-16,17 31 10 0,1-10-10 0,-18-21 4 16,0 0-4-16,21 7 4 0,-1-14-4 0,-20 7 21 15,0 0-21-15,21-17 21 0,-2-11-21 0,-19 28 6 16,0 0-6-16,16-31 7 0,-2-5-7 0,-14 36 0 15,0 0 0-15,11-36 0 0,-3 0 0 0,-8 36-179 16,0 0 179-16,4-27-179 0,1 8 179 0,5-31-613 0</inkml:trace>
  <inkml:trace contextRef="#ctx0" brushRef="#br0" timeOffset="-70533.09">15529 8814 483 0,'0'0'0'0,"-9"9"0"15,-8 4 0-15,17-13 60 0,0 0-60 0,-3 9 60 16,8-4-60-16,-5-5 82 0,0 0-82 0,3 3 83 16,1-1-83-16,-4-2 78 0,0 0-78 0,-4 12 78 15,-3 9-78-15,7-21 86 0,0 0-86 0,-7 19 87 16,0 3-87-16,7-22 75 0,0 0-75 0,-5 32 76 0,2 6-76 15,3-38 69-15,0 0-69 0,0 41 69 0,3 4-69 16,-3-45 49-16,0 0-49 0,11 43 50 0,4-2-50 16,-15-41 22-16,0 0-22 0,21 39 23 0,4-1-23 15,-25-38 12-15,0 0-12 0,27 24 13 0,7-7-13 0,-34-17-1 16,0 0 1-16,33 3 0 0,-4-8 0 0,-29 5-141 16,0 0 141-16,23-15-140 0,-6-13 140 0,-17 28-165 15,0 0 165-15,7-27-165 0,-7-6 165 0,4-25-606 16</inkml:trace>
  <inkml:trace contextRef="#ctx0" brushRef="#br0" timeOffset="-70321.66">15291 8704 852 0,'0'0'0'16,"13"7"0"-16,8 4 0 0,-21-11 122 0,0 0-122 0,14 8 122 15,-2-4-122-15,-12-4 108 0,0 0-108 0,18 12 109 16,3 1-109-16,-21-13 71 0,0 0-71 0,24 16 71 15,6 2-71-15,-30-18 21 0,0 0-21 0,31 12 21 16,6 0-21-16,-37-12 13 0,0 0-13 0,29 9 13 16,1-2-13-16,-30-7-33 0,0 0 33 0,23 3-32 15,-8-1 32-15,-15-2-159 0,0 0 159 0,9-2-159 16,-7-1 159-16,8-2-756 0</inkml:trace>
  <inkml:trace contextRef="#ctx0" brushRef="#br0" timeOffset="-69677.38">13409 9479 595 0,'0'0'0'0,"10"3"0"15,3-1 0-15,-13-2 144 0,0 0-144 0,17 5 145 16,4 4-145-16,-21-9 129 0,0 0-129 0,28 8 129 15,8 1-129-15,-36-9 74 0,0 0-74 0,42 15 75 16,9 6-75-16,-51-21 56 0,0 0-56 0,64 22 57 0,15 2-57 16,-79-24 39-16,0 0-39 0,99 31 39 0,18 1-39 15,-117-32 4-15,0 0-4 0,115 28 4 0,7-3-4 16,-122-25 18-16,0 0-18 0,109 21 19 0,-9-9-19 0,-100-12 3 16,0 0-3-16,92 15 3 0,-8-6-3 0,-84-9 12 15,0 0-12-15,85 10 12 0,-5-1-12 0,-80-9 23 16,0 0-23-16,77 8 24 0,-8-1-24 0,-69-7 3 15,0 0-3-15,67 2 3 0,-8-4-3 0,-59 2 3 16,0 0-3-16,61-7 3 0,-2-1-3 0,-59 8 18 16,0 0-18-16,45-10 19 0,-10 1-19 0,-35 9 0 15,0 0 0-15,30-5 0 0,-6 1 0 0,-24 4-80 0,0 0 80 16,18-6-80-16,-6 0 80 0,-12 6-157 0,0 0 157 16,2-3-157-16,-11 0 157 0,4-3-785 0</inkml:trace>
  <inkml:trace contextRef="#ctx0" brushRef="#br0" timeOffset="-69211.39">13973 9979 684 0,'0'0'0'0,"4"7"0"0,3-2 0 0,-7-5 87 16,0 0-87-16,3 10 88 0,3-1-88 0,-6-9 87 16,0 0-87-16,0 17 87 0,0 10-87 0,0-27 67 15,0 0-67-15,0 35 67 0,0 7-67 0,0-42 36 16,0 0-36-16,-6 47 37 0,3 6-37 0,3-53 27 0,0 0-27 16,-7 58 27-16,2 5-27 0,5-63 25 0,0 0-25 15,-5 64 26-15,1 1-26 0,4-65 14 0,0 0-14 16,-3 60 15-16,-3-5-15 0,6-55 28 0,0 0-28 0,-3 43 28 15,-1-7-28-15,4-36 0 0,0 0 0 0,-1 23 0 16,1-5 0-16,0-18-68 0,0 0 68 0,-4 3-68 16,1-12 68-16,3 9-133 0,0 0 133 0,-6-5-761 15,12 10 761-15</inkml:trace>
  <inkml:trace contextRef="#ctx0" brushRef="#br0" timeOffset="-68941.74">13662 10705 639 0,'0'0'0'15,"0"0"161"-15,0 0-161 0,0 0 161 0,0 0-161 16,0 0 140-16,0 0-140 0,0 0 140 0,17 5-140 0,-17-5 90 16,0 0-90-16,23 4 91 0,10 1-91 0,-33-5 66 15,0 0-66-15,42 7 66 0,8 1-66 0,-50-8 64 16,0 0-64-16,51 9 65 0,1-2-65 0,-52-7 34 15,0 0-34-15,50 8 35 0,1 3-35 0,-51-11 1 16,0 0-1-16,44 12 2 0,-3-5-2 0,-41-7 14 16,0 0-14-16,33 8 15 0,-3 1-15 0,-30-9-46 15,0 0 46-15,19 0-46 0,-3 0 46 0,-16 0-174 16,0 0 174-16,9-7-173 0,-6-3 173 0,6-6-906 0</inkml:trace>
  <inkml:trace contextRef="#ctx0" brushRef="#br0" timeOffset="-68641.55">13616 10041 763 0,'0'0'0'0,"7"1"0"15,-1 3 0-15,-6-4 118 0,0 0-118 0,3-5 118 16,1-4-118-16,-4 9 125 0,0 0-125 0,6-7 126 15,5 0-126-15,-11 7 84 0,0 0-84 0,17-3 85 16,8 3-85-16,-25 0 71 0,0 0-71 0,36 2 72 16,13 3-72-16,-49-5 38 0,0 0-38 0,49 3 38 0,8 1-38 15,-57-4 18-15,0 0-18 0,51 3 19 0,1 2-19 16,-52-5 37-16,0 0-37 0,45 4 37 0,-1-1-37 0,-44-3 1 16,0 0-1-16,35 5 2 0,-2 0-2 15,-33-5-26-15,0 0 26 0,24 5-26 0,-4 2 26 0,-20-7-150 16,0 0 150-16,15 5-150 0,-3 1 150 0,18 0-953 15</inkml:trace>
  <inkml:trace contextRef="#ctx0" brushRef="#br0" timeOffset="-68265.56">14510 10529 863 0,'0'0'0'0,"-3"-4"0"16,-6-1 0-16,9 5 134 0,0 0-134 0,0 5 135 15,2 4-135-15,-2-9 106 0,0 0-106 0,1 12 106 16,1 3-106-16,-2-15 77 0,0 0-77 0,4 24 78 16,-4 7-78-16,0-31 55 0,0 0-55 0,0 31 56 15,0 3-56-15,0-34 14 0,0 0-14 0,0 38 15 0,0 1-15 16,0-39 33-16,0 0-33 0,0 35 33 0,0-6-33 16,0-29 1-16,0 0-1 0,0 26 2 0,0-9-2 15,0-17-92-15,0 0 92 0,0 10-92 0,0-7 92 0,0-3-150 16,0 0 150-16,3-6-149 0,8-13 149 0,4-7-822 15</inkml:trace>
  <inkml:trace contextRef="#ctx0" brushRef="#br0" timeOffset="-68010.24">14681 10560 550 0,'0'0'0'0,"-5"3"0"0,-2 4 0 0,7-7 89 0,0 0-89 16,0 5 90-16,7 0-90 0,-7-5 92 0,0 0-92 15,5 5 93-15,-2 2-93 0,-3-7 94 0,0 0-94 0,4 7 95 16,1 3-95-16,-5-10 62 0,0 0-62 0,0 16 63 16,2 6-63-16,-2-22 65 0,0 0-65 0,0 19 66 15,-2 3-66-15,2-22 36 0,0 0-36 0,0 22 37 16,-4 1-37-16,4-23 10 0,0 0-10 0,-1 20 11 16,-1-1-11-16,2-19 7 0,0 0-7 0,-2 16 7 15,2-4-7-15,0-12-74 0,0 0 74 0,-3 8-74 16,3-8 74-16,0 0-169 0,0 0 169 0,0-12-169 15,0-7 169-15,0-13-634 0</inkml:trace>
  <inkml:trace contextRef="#ctx0" brushRef="#br0" timeOffset="-67814.79">14770 10568 695 0,'0'0'0'0,"8"4"0"0,5-1 0 15,-13-3 100-15,0 0-100 0,17 9 100 0,0 3-100 0,-17-12 135 16,0 0-135-16,21 13 135 0,4 5-135 0,-25-18 106 15,0 0-106-15,19 13 107 0,-3 1-107 0,-16-14 55 16,0 0-55-16,20 12 56 0,-2-3-56 0,-18-9 43 16,0 0-43-16,14 5 43 0,-2-2-43 0,-12-3-31 15,0 0 31-15,10-2-31 0,-3-4 31 0,-7 6-128 16,0 0 128-16,7-11-128 0,-1-2 128 0,6-11-851 16</inkml:trace>
  <inkml:trace contextRef="#ctx0" brushRef="#br0" timeOffset="-67618.33">14994 10507 830 0,'0'0'0'0,"0"6"0"15,2 6 0-15,-2-12 80 0,0 0-80 0,4 16 81 16,1 1-81-16,-5-17 81 0,0 0-81 0,7 26 82 16,-4 6-82-16,-3-32 72 0,0 0-72 0,2 35 72 15,0 1-72-15,-2-36 34 0,0 0-34 0,0 30 35 16,-2-2-35-16,2-28-66 0,0 0 66 0,-2 22-66 15,2-7 66-15,0-15-156 0,0 0 156 0,-3 7-156 16,-4-8 156-16,-2 6-594 0</inkml:trace>
  <inkml:trace contextRef="#ctx0" brushRef="#br0" timeOffset="-67424.83">14592 10186 1121 0,'0'0'0'0,"0"0"0"0,7 5 0 0,-7-5 117 16,0 0-117-16,-2-5 117 0,-3-3-117 0,5 8 87 15,0 0-87-15,-2-11 87 0,0-1-87 0,2 12-38 16,0 0 38-16,4-18-38 0,5-3 38 0,-9 21-161 16,0 0 161-16,15-27-160 0,3-6 160 0,15-25-749 15</inkml:trace>
  <inkml:trace contextRef="#ctx0" brushRef="#br0" timeOffset="-66960.06">15907 9410 841 0,'0'0'0'0,"4"5"0"0,1-1 0 0,-5-4 70 16,0 0-70-16,3 1 71 0,-1-1-71 0,-2 0 96 16,0 0-96-16,0 0 97 0,2-5-97 0,-2 5 108 15,0 0-108-15,5-3 108 0,-1-2-108 0,-4 5 60 16,0 0-60-16,12-4 61 0,5-1-61 0,-17 5 78 16,0 0-78-16,28-1 78 0,9 1-78 0,-37 0 51 15,0 0-51-15,38 3 51 0,7 2-51 0,-45-5 33 16,0 0-33-16,44 5 34 0,-2 0-34 0,-42-5 25 0,0 0-25 15,38 4 26-15,0-4-26 0,-38 0 1 0,0 0-1 16,28-4 1-16,0 1-1 0,-28 3-61 0,0 0 61 16,17-3-60-16,-3-1 60 0,-14 4-171 0,0 0 171 0,11-2-170 15,-8 2 170-15,11-5-969 0</inkml:trace>
  <inkml:trace contextRef="#ctx0" brushRef="#br0" timeOffset="-66749.64">15928 9583 1143 0,'0'0'0'0,"9"-3"0"15,7-1 0-15,-16 4 159 0,0 0-159 0,13 0 159 16,-4 2-159-16,-9-2 136 0,0 0-136 0,23 5 136 0,8 4-136 16,-31-9 117-16,0 0-117 0,39 5 117 0,8-2-117 15,-47-3 34-15,0 0-34 0,47 0 35 0,3 0-35 16,-50 0-2-16,0 0 2 0,52-6-1 0,2 0 1 0,-54 6-184 15,0 0 184-15,53-10-184 0,-3-2 184 0,53-8-1143 16</inkml:trace>
  <inkml:trace contextRef="#ctx0" brushRef="#br0" timeOffset="-65593.63">17066 9486 763 0,'0'0'0'0,"5"-16"0"16,2-11 0-16,-7 27 62 0,0 0-62 0,0 3 62 16,0 18-62-16,0-21 57 0,0 0-57 0,-4 10 58 15,1 4-58-15,3-14 64 0,0 0-64 0,-2 7 65 16,2-6-65-16,0-1 54 0,0 0-54 0,0-5 54 15,0-10-54-15,0 15 55 0,0 0-55 0,0-21 55 16,-3-6-55-16,3 27 26 0,0 0-26 0,-7-34 26 16,0-6-26-16,7 40 30 0,0 0-30 0,-7-44 30 15,2-11-30-15,5 55 6 0,0 0-6 0,-9-67 7 16,0-8-7-16,9 75 10 0,0 0-10 0,-7-95 10 16,2-14-10-16,5 109 15 0,0 0-15 0,2-100 16 15,5 4-16-15,-7 96 8 0,0 0-8 0,12-80 8 16,9 5-8-16,-21 75 9 0,0 0-9 0,26-67 9 0,5 8-9 15,-31 59 3-15,0 0-3 0,25-39 4 0,-3 12-4 0,-22 27 19 16,0 0-19-16,25-23 20 0,-1 6-20 16,-24 17 7-16,0 0-7 0,26-8 7 0,4 4-7 0,-30 4 1 15,0 0-1-15,29 4 1 0,1 8-1 0,-30-12 9 16,0 0-9-16,26 13 10 0,4 10-10 0,-30-23 7 16,0 0-7-16,21 22 8 0,-4 4-8 0,-17-26 3 15,0 0-3-15,12 30 3 0,-6 3-3 0,-6-33 20 16,0 0-20-16,0 34 20 0,-6-1-20 0,6-33 22 15,0 0-22-15,-15 34 22 0,-6-1-22 0,21-33 3 16,0 0-3-16,-19 29 4 0,-6-5-4 0,25-24 8 0,0 0-8 16,-29 20 8-16,-6-3-8 0,35-17 14 0,0 0-14 15,-35 11 15-15,-3-10-15 0,38-1 0 0,0 0 0 16,-32 2 0-16,4-2 0 0,28 0 3 0,0 0-3 0,-21-2 3 16,6 1-3-16,15 1 0 0,0 0 0 0,-9-4 0 15,7 3 0-15,2 1-1 0,0 0 1 0,9 5 0 16,10 7 0-16,-19-12-1 0,0 0 1 0,26 12 0 15,11 3 0-15,-37-15-4 0,0 0 4 0,38 21-3 16,4 4 3-16,-42-25 0 0,0 0 0 0,40 28 0 16,2 1 0-16,-42-29 0 0,0 0 0 0,33 27 0 15,-3 1 0-15,-30-28 0 0,0 0 0 0,21 22 0 16,-8-1 0-16,-13-21 0 0,0 0 0 0,7 18 0 16,-7 3 0-16,0-21 3 0,0 0-3 0,-7 14 3 15,-5-1-3-15,12-13 7 0,0 0-7 0,-22 9 7 16,-8-6-7-16,30-3 3 0,0 0-3 0,-28-8 4 0,0-9-4 15,28 17-11-15,0 0 11 0,-24-23-11 0,6-4 11 16,18 27-120-16,0 0 120 0,-12-26-120 0,9-1 120 0,3 27-150 16,0 0 150-16,3-29-150 0,6 1 150 0,3-32-847 15</inkml:trace>
  <inkml:trace contextRef="#ctx0" brushRef="#br0" timeOffset="-65218.63">17695 8836 359 0,'0'0'0'15,"0"-7"0"-15,0-1 0 0,0 8 131 0,0 0-131 16,1-10 131-16,5 1-131 0,-6 9 137 0,0 0-137 0,5-5 137 16,4-4-137-16,-9 9 112 0,0 0-112 0,12-1 112 15,0 2-112-15,-12-1 68 0,0 0-68 0,17 9 69 16,4 3-69-16,-21-12 46 0,0 0-46 0,16 12 46 15,3 3-46-15,-19-15 42 0,0 0-42 0,14 16 43 16,-4 1-43-16,-10-17 34 0,0 0-34 0,6 22 34 16,-6 2-34-16,0-24 14 0,0 0-14 0,-9 31 15 15,-7 5-15-15,16-36 37 0,0 0-37 0,-17 36 37 16,-2 0-37-16,19-36 41 0,0 0-41 0,-18 34 42 16,3-5-42-16,15-29 15 0,0 0-15 0,-16 29 16 15,6-3-16-15,10-26 8 0,0 0-8 0,-4 28 8 16,6-1-8-16,-2-27 25 0,0 0-25 0,10 24 26 15,8-2-26-15,-18-22 0 0,0 0 0 0,22 14 0 0,8-9 0 16,-30-5-42-16,0 0 42 0,30 0-41 0,3-7 41 0,-33 7-189 16,0 0 189-16,24-15-188 0,-5-4 188 15,26-14-887-15</inkml:trace>
  <inkml:trace contextRef="#ctx0" brushRef="#br0" timeOffset="-64827.66">16705 9643 1155 0,'0'0'0'0,"12"0"0"16,2-7 0-16,-14 7 104 0,0 0-104 0,25 0 104 15,4 4-104-15,-29-4 80 0,0 0-80 0,42 0 80 16,10 3-80-16,-52-3 43 0,0 0-43 0,63 4 44 16,8 1-44-16,-71-5 10 0,0 0-10 0,77 3 10 15,8 1-10-15,-85-4 5 0,0 0-5 0,100 5 5 16,17 2-5-16,-117-7 8 0,0 0-8 0,95 1 8 15,-6-1-8-15,-89 0 23 0,0 0-23 0,68 0 24 0,-14-1-24 16,-54 1-6-16,0 0 6 0,38-4-6 0,-13-1 6 16,-25 5-66-16,0 0 66 0,19-2-66 0,-9 1 66 15,-10 1-132-15,0 0 132 0,30-4-961 0,-60 8 961 0</inkml:trace>
  <inkml:trace contextRef="#ctx0" brushRef="#br0" timeOffset="-63942.18">16926 11029 942 0,'0'0'0'0,"-1"-8"0"16,-3-6 0-16,4 14 92 0,0 0-92 0,0-12 93 0,0 0-93 16,0 12 61-16,0 0-61 0,0-21 62 0,0-6-62 15,0 27 36-15,0 0-36 0,0-33 37 16,0-6-37-16,0 39 0 0,0 0 0 0,-3-43 0 0,-1-7 0 0,4 50 5 16,0 0-5-16,-2-51 5 0,-5-5-5 0,7 56 23 15,0 0-23-15,-5-59 24 0,-2-2-24 0,7 61 31 16,0 0-31-16,-1-69 31 0,-3-5-31 0,4 74 20 15,0 0-20-15,5-78 20 0,6-6-20 0,-11 84 47 16,0 0-47-16,17-67 47 0,6 7-47 0,-23 60 33 16,0 0-33-16,24-40 34 0,2 18-34 0,-26 22 50 15,0 0-50-15,33-20 50 0,6 4-50 0,-39 16 6 0,0 0-6 16,35-10 6-16,1 5-6 0,-36 5 32 0,0 0-32 16,33 0 32-16,-1 0-32 0,-32 0 4 0,0 0-4 15,26 3 5-15,-5 6-5 0,-21-9 9 0,0 0-9 0,15 7 9 16,-2 3-9-16,-13-10 8 0,0 0-8 0,8 10 9 15,-3 2-9-15,-5-12 8 0,0 0-8 0,0 12 8 16,-7 4-8-16,7-16 23 0,0 0-23 0,-10 15 24 16,-11 4-24-16,21-19 2 0,0 0-2 0,-26 17 2 15,-7-2-2-15,33-15 3 0,0 0-3 0,-35 12 3 16,2-6-3-16,33-6 11 0,0 0-11 0,-30 3 11 16,6-1-11-16,24-2 0 0,0 0 0 0,-17 0 1 15,4-2-1-15,13 2 3 0,0 0-3 0,0 0 4 16,16 3-4-16,-16-3-3 0,0 0 3 0,21 7-2 15,5 2 2-15,-26-9-3 0,0 0 3 0,30 8-3 16,3 1 3-16,-33-9-6 0,0 0 6 0,33 14-6 0,2 1 6 16,-35-15-4-16,0 0 4 0,28 21-3 0,1-1 3 15,-29-20 0-15,0 0 0 0,25 24 0 0,-6 2 0 16,-19-26 0-16,0 0 0 0,10 26 0 0,-5-1 0 0,-5-25 0 16,0 0 0-16,0 24 0 0,-7 0 0 0,7-24 1 15,0 0-1-15,-8 19 1 0,-4-2-1 0,12-17 24 16,0 0-24-16,-21 14 25 0,-7-5-25 0,28-9 0 15,0 0 0-15,-28 3 1 0,-2-5-1 0,30 2 1 16,0 0-1-16,-24-5 1 0,-2-7-1 0,26 12-1 16,0 0 1-16,-16-12-1 0,6-3 1 0,10 15-81 15,0 0 81-15,-4-19-80 0,8 2 80 0,-4 17-202 0,0 0 202 16,10-16-202-16,8 1 202 0,9-19-957 0</inkml:trace>
  <inkml:trace contextRef="#ctx0" brushRef="#br0" timeOffset="-63506.36">17571 10390 550 0,'0'0'0'0,"-5"2"0"16,-6 1 0-16,11-3 112 0,0 0-112 0,7 5 112 15,5 6-112-15,-12-11 136 0,0 0-136 0,18 3 137 16,3 2-137-16,-21-5 100 0,0 0-100 0,21-1 101 15,1-6-101-15,-22 7 63 0,0 0-63 0,25-12 63 16,-3-4-63-16,-22 16 55 0,0 0-55 0,21-20 55 0,-2-3-55 16,-19 23 23-16,0 0-23 0,16-24 24 0,-4-3-24 15,-12 27 28-15,0 0-28 0,11-24 28 0,-4 2-28 16,-7 22 22-16,0 0-22 0,5-16 22 0,0 4-22 0,-5 12 15 16,0 0-15-16,0-8 16 0,2 3-16 0,-2 5 18 15,0 0-18-15,0 0 19 0,0 5-19 0,0-5 15 16,0 0-15-16,-2 15 15 0,-5 13-15 0,7-28 34 15,0 0-34-15,-5 27 35 0,-2 4-35 0,7-31 5 16,0 0-5-16,-5 38 5 0,0 3-5 0,5-41 18 16,0 0-18-16,-4 39 18 0,2 1-18 0,2-40 1 15,0 0-1-15,-1 41 1 0,1 1-1 0,0-42 1 0,0 0-1 16,-2 36 1-16,0-1-1 0,2-35 13 0,0 0-13 16,-2 27 14-16,-1 1-14 0,3-28-17 0,0 0 17 15,-2 18-16-15,0-2 16 0,2-16-101 0,0 0 101 0,-1 12-101 16,1-5 101-16,0-7-174 0,0 0 174 0,0 0-174 15,-6-7 174-15,3 0-866 0</inkml:trace>
  <inkml:trace contextRef="#ctx0" brushRef="#br0" timeOffset="-63266.86">17472 10758 964 0,'0'0'0'0,"10"0"0"16,6 2 0-16,-16-2 145 0,0 0-145 0,12 5 146 16,2 2-146-16,-14-7 113 0,0 0-113 0,17 9 113 15,9-1-113-15,-26-8 81 0,0 0-81 0,34 5 81 0,7-3-81 16,-41-2 38-16,0 0-38 0,42-3 39 0,9-6-39 16,-51 9 10-16,0 0-10 0,52-12 10 0,0-3-10 15,-52 15-2-15,0 0 2 0,51-19-1 0,-1-5 1 0,-50 24-205 16,0 0 205-16,44-27-204 0,-4-8 204 0,45-25-885 15</inkml:trace>
  <inkml:trace contextRef="#ctx0" brushRef="#br0" timeOffset="-62770.87">18517 9198 494 0,'0'0'0'0,"5"-2"0"0,6 0 0 15,-11 2 117-15,0 0-117 0,5-1 117 0,-3 1-117 16,-2 0 129-16,0 0-129 0,0 0 130 0,0 0-130 0,0 0 160 16,0 0-160-16,0 0 161 0,0 0-161 0,0 0 109 15,0 0-109-15,0 0 110 0,7 1-110 0,-7-1 99 16,0 0-99-16,10 2 99 0,6-2-99 0,-16 0 48 15,0 0-48-15,21 2 48 0,6 0-48 0,-27-2 25 16,0 0-25-16,32 3 26 0,6 0-26 0,-38-3 34 16,0 0-34-16,37 2 35 0,-1 1-35 0,-36-3 11 15,0 0-11-15,33 4 11 0,0-1-11 0,-33-3 20 16,0 0-20-16,21 2 20 0,-3 0-20 0,-18-2-16 0,0 0 16 16,12 1-15-16,-7-1 15 0,-5 0-118 0,0 0 118 15,0 0-118-15,-8 0 118 0,8 0-134 0,0 0 134 16,-21-3-133-16,-9-2 133 0,-17-4-1009 0</inkml:trace>
  <inkml:trace contextRef="#ctx0" brushRef="#br0" timeOffset="-62561.43">18344 9458 1121 0,'0'0'0'0,"9"2"0"16,7 5 0-16,-16-7 184 0,0 0-184 0,21 8 185 15,8 4-185-15,-29-12 134 0,0 0-134 0,30 12 135 16,8 0-135-16,-38-12 68 0,0 0-68 0,42 11 69 16,0-5-69-16,-42-6 12 0,0 0-12 0,45 2 12 15,4-5-12-15,-49 3-42 0,0 0 42 0,47-11-42 0,-2-4 42 16,-45 15-151-16,0 0 151 0,94-26-1156 0,-188 52 1156 16</inkml:trace>
  <inkml:trace contextRef="#ctx0" brushRef="#br0" timeOffset="-61134.83">19466 8329 1233 0,'0'0'0'0,"0"0"-129"15,0 0 129-15,0 0-128 0,0 0 128 0,0 0-4 16,0 0 4-16,0 0-3 0,0 0 3 0,0 0 9 16,0 0-9-16,0 0 10 0,0 0-10 0,0 0 46 15,0 0-46-15,0 0 47 0,0 0-47 0,0 0 52 16,0 0-52-16,0 0 53 0,0 0-53 0,0 0 63 16,0 0-63-16,0 0 63 0,0 0-63 0,0 0 41 15,0 0-41-15,0 0 42 0,0 0-42 0,0 0 20 0,0 0-20 16,0 0 20-16,0 36-20 0,0-36 30 0,0 0-30 15,-3 34 30-15,-2 6-30 0,5-40 41 0,0 0-41 16,-9 43 42-16,-3 8-42 0,12-51 8 0,0 0-8 0,-16 53 8 16,-1 2-8-16,17-55 22 0,0 0-22 0,-18 50 22 15,3-7-22-15,15-43 22 0,0 0-22 0,-14 36 22 16,3-7-22-16,11-29 3 0,0 0-3 0,-9 22 4 16,4-7-4-16,5-15 0 0,0 0 0 0,-3 5 1 15,1-6-1-15,2 1-97 0,0 0 97 0,0-12-97 16,3-7 97-16,-3 19-190 0,0 0 190 0,7-31-190 15,2-5 190-15,7-29-730 0</inkml:trace>
  <inkml:trace contextRef="#ctx0" brushRef="#br0" timeOffset="-60804.71">19442 8403 628 0,'0'0'0'0,"0"-7"0"0,0-5 0 15,0 12 87-15,0 0-87 0,2-12 87 0,-1 3-87 16,-1 9 118-16,0 0-118 0,2-6 118 0,-2 2-118 15,0 4 123-15,0 0-123 0,0 0 123 0,2-3-123 0,-2 3 58 16,0 0-58-16,2 3 59 0,1 4-59 0,-3-7 51 16,0 0-51-16,9 15 51 0,3 13-51 0,-12-28 44 15,0 0-44-15,12 32 44 0,4 8-44 0,-16-40 10 16,0 0-10-16,17 36 10 0,4 7-10 0,-21-43 21 16,0 0-21-16,25 32 21 0,1-3-21 0,-26-29 3 15,0 0-3-15,29 14 4 0,5-14-4 0,-34 0 37 16,0 0-37-16,33-14 37 0,0-13-37 0,-33 27 10 15,0 0-10-15,35-38 10 0,-4-10-10 0,-31 48 20 0,0 0-20 16,28-51 20-16,-2-7-20 0,-26 58 39 0,0 0-39 16,17-52 40-16,-3 4-40 0,-14 48-20 0,0 0 20 15,11-39-19-15,-6 3 19 0,-5 36-154 0,0 0 154 0,5-22-153 16,2 6 153-16,-7 16-146 0,0 0 146 0,2-8-146 16,0 8 146-16,3-12-830 0</inkml:trace>
  <inkml:trace contextRef="#ctx0" brushRef="#br0" timeOffset="-59783.54">20634 7999 707 0,'0'0'0'0,"-4"6"0"15,-8 6 0-15,12-12 128 0,0 0-128 0,-5 0 129 16,1-6-129-16,4 6 86 0,0 0-86 0,-3-9 86 15,-1 2-86-15,4 7 71 0,0 0-71 0,-5-5 71 16,0-4-71-16,5 9 22 0,0 0-22 0,-14-3 22 16,0 0-22-16,14 3 6 0,0 0-6 0,-19 0 6 15,-2 3-6-15,21-3 16 0,0 0-16 0,-28 9 17 16,-7 6-17-16,35-15 43 0,0 0-43 0,-33 17 44 16,2 5-44-16,31-22 12 0,0 0-12 0,-37 31 13 15,2 7-13-15,35-38 7 0,0 0-7 0,-33 41 8 16,4 4-8-16,29-45 16 0,0 0-16 0,-27 48 17 0,6 3-17 15,21-51 22-15,0 0-22 0,-13 55 22 0,0 3-22 16,13-58 13-16,0 0-13 0,-1 70 14 0,6 9-14 16,-5-79 5-16,0 0-5 0,14 67 5 0,10-9-5 0,-24-58 15 15,0 0-15-15,23 41 15 0,3-15-15 0,-26-26 0 16,0 0 0-16,28 21 1 0,1-9-1 0,-29-12 3 16,0 0-3-16,27 5 4 0,2-5-4 0,-29 0 0 15,0 0 0-15,30-4 0 0,3-1 0 0,-33 5 0 16,0 0 0-16,31-12 0 0,6-5 0 0,-37 17 5 15,0 0-5-15,31-17 5 0,6 0-5 0,-37 17 3 16,0 0-3-16,29-23 3 0,-2 1-3 0,-27 22 0 0,0 0 0 16,20-19 0-16,-6 0 0 0,-14 19 11 0,0 0-11 15,13-12 11-15,-5 0-11 0,-8 12 8 0,0 0-8 16,4-10 8-16,-4 5-8 0,0 5 9 0,0 0-9 0,-5-3 9 16,-6 3-9-16,11 0 15 0,0 0-15 0,-12 3 16 15,-2 0-16-15,14-3 8 0,0 0-8 0,-16 9 8 16,-1 10-8-16,17-19 1 0,0 0-1 0,-14 20 1 15,3 8-1-15,11-28 3 0,0 0-3 0,-3 31 4 16,5 5-4-16,-2-36 0 0,0 0 0 0,8 34 0 16,10 2 0-16,-18-36 5 0,0 0-5 0,22 24 5 15,8-4-5-15,-30-20 7 0,0 0-7 0,30 9 8 16,1-9-8-16,-31 0 0 0,0 0 0 0,28-9 1 16,-2-8-1-16,-26 17 3 0,0 0-3 0,21-20 3 15,-5-3-3-15,-16 23 18 0,0 0-18 0,8-23 19 16,-4-5-19-16,-4 28 38 0,0 0-38 0,-2-27 38 0,-3-4-38 15,5 31 12-15,0 0-12 0,-14-29 13 0,-5-2-13 16,19 31 13-16,0 0-13 0,-19-24 14 0,-2 2-14 16,21 22 4-16,0 0-4 0,-18-14 5 0,4 7-5 0,14 7 0 15,0 0 0-15,-17 0 0 0,-2 12 0 0,19-12-49 16,0 0 49-16,-14 12-48 0,2 3 48 0,12-15-129 16,0 0 129-16,-4 19-129 0,8 5 129 0,-4-24-201 15,0 0 201-15,10 21-200 0,8-6 200 0,9 21-808 16</inkml:trace>
  <inkml:trace contextRef="#ctx0" brushRef="#br0" timeOffset="-59468.07">20947 8677 572 0,'0'0'0'15,"11"-9"0"-15,8-6 0 0,-19 15 41 0,0 0-41 16,17-15 42-16,2-3-42 0,-19 18 38 0,0 0-38 0,21-18 39 16,0-3-39-16,-21 21 62 0,0 0-62 0,18-19 62 15,-3 2-62-15,-15 17 71 0,0 0-71 0,16-15 72 16,0 3-72-16,-16 12 87 0,0 0-87 0,10-9 87 15,-3 6-87-15,-7 3 65 0,0 0-65 0,5-4 66 16,-1-1-66-16,-4 5 45 0,0 0-45 0,0 0 45 16,-4 9-45-16,4-9 37 0,0 0-37 0,-12 13 38 15,-7 13-38-15,19-26 23 0,0 0-23 0,-21 28 24 16,-5 4-24-16,26-32 27 0,0 0-27 0,-26 36 27 16,-4 5-27-16,30-41 38 0,0 0-38 0,-28 41 38 15,2 6-38-15,26-47 13 0,0 0-13 0,-23 39 13 16,-1 2-13-16,24-41 22 0,0 0-22 0,-19 34 22 0,5-6-22 15,14-28 33-15,0 0-33 0,-10 24 33 0,1-5-33 16,9-19-49-16,0 0 49 0,0 5-49 0,2-7 49 16,-2 2-126-16,0 0 126 0,7-15-125 0,1-20 125 0,8-13-984 15</inkml:trace>
  <inkml:trace contextRef="#ctx0" brushRef="#br0" timeOffset="-59227.71">20872 8586 897 0,'0'0'0'0,"4"10"0"0,1 8 0 0,-5-18 143 0,0 0-143 16,-2 6 144-16,-5-9-144 0,7 3 149 0,0 0-149 15,-5 0 149-15,2-3-149 0,3 3 98 0,0 0-98 16,-4 3 99-16,8 4-99 0,-4-7 58 0,0 0-58 0,8 12 59 16,8 8-59-16,-16-20 29 0,0 0-29 0,23 24 29 15,8 6-29-15,-31-30 25 0,0 0-25 0,31 29 26 16,6 3-26-16,-37-32 3 0,0 0-3 0,33 31 4 15,-2 0-4-15,-31-31-85 0,0 0 85 0,26 22-84 16,-3-1 84-16,-23-21-182 0,0 0 182 0,18 15-181 16,-6-6 181-16,17 15-930 0</inkml:trace>
  <inkml:trace contextRef="#ctx0" brushRef="#br0" timeOffset="-58462.14">21724 7752 628 0,'0'0'0'0,"5"-2"0"16,-1 2 0-16,-4 0 59 0,0 0-59 0,5-3 59 15,0-4-59-15,-5 7 61 0,0 0-61 0,7-2 62 0,-5-1-62 16,-2 3 52-16,0 0-52 0,4 0 53 0,-1 0-53 16,-3 0 54-16,0 0-54 0,0 3 54 0,2 6-54 15,-2-9 60-15,0 0-60 0,1 15 60 0,-1 6-60 0,0-21 57 16,0 0-57-16,0 31 57 0,2 5-57 0,-2-36 46 16,0 0-46-16,4 46 46 0,-4 2-46 0,0-48 13 15,0 0-13-15,1 55 13 0,1 3-13 0,-2-58 32 16,0 0-32-16,2 56 33 0,0-1-33 0,-2-55 4 15,0 0-4-15,3 46 5 0,1-6-5 0,-4-40 4 16,0 0-4-16,7 32 4 0,-4-6-4 0,-3-26 13 16,0 0-13-16,7 21 13 0,0-13-13 0,-7-8 8 0,0 0-8 15,9 0 8-15,-1-12-8 0,-8 12 1 16,0 0-1-16,13-19 1 0,1-8-1 0,-14 27 14 0,0 0-14 16,17-33 15-16,6-6-15 0,-23 39 7 0,0 0-7 0,26-43 8 15,5-5-8-15,-31 48 4 0,0 0-4 0,33-43 4 16,2-3-4-16,-35 46 13 0,0 0-13 0,33-41 13 15,0-2-13-15,-33 43-26 0,0 0 26 0,26-39-26 16,1 3 26-16,-27 36-122 0,0 0 122 0,19-31-121 16,-4 4 121-16,-15 27-158 0,0 0 158 0,11-28-157 15,-6 4 157-15,11-25-672 0</inkml:trace>
  <inkml:trace contextRef="#ctx0" brushRef="#br0" timeOffset="-58086.66">21843 7759 1043 0,'0'0'0'0,"7"8"0"0,5 4 0 0,-12-12 120 16,0 0-120-16,15 23 120 0,6 4-120 0,-21-27 72 15,0 0-72-15,23 29 72 0,3 9-72 0,-26-38 54 16,0 0-54-16,30 39 54 0,1 4-54 0,-31-43 8 15,0 0-8-15,28 43 8 0,-4 1-8 0,-24-44 27 16,0 0-27-16,23 40 27 0,-2-1-27 0,-21-39 30 16,0 0-30-16,17 28 30 0,-1-4-30 0,-16-24 31 15,0 0-31-15,16 15 31 0,1-12-31 0,-17-3 7 0,0 0-7 16,18-10 8-16,-6-10-8 0,-12 20 19 0,0 0-19 16,14-33 20-16,1-10-20 0,-15 43 3 0,0 0-3 15,13-49 4-15,-3-6-4 0,-10 55 2 0,0 0-2 0,12-50 3 16,-1 0-3-16,-11 50 5 0,0 0-5 0,10-44 5 15,2 4-5-15,-12 40-6 0,0 0 6 0,9-30-5 16,0 6 5-16,-9 24-158 0,0 0 158 0,5-16-157 16,-2 4 157-16,-3 12-141 0,0 0 141 0,9-31-868 15,-18 62 868-15</inkml:trace>
  <inkml:trace contextRef="#ctx0" brushRef="#br0" timeOffset="-57396.5">22379 8144 751 0,'0'0'0'0,"4"-8"0"16,-4-4 0-16,0 12 89 0,0 0-89 0,5-12 89 16,2-4-89-16,-7 16 102 0,0 0-102 0,12-15 102 15,4-7-102-15,-16 22 76 0,0 0-76 0,21-21 77 16,3-3-77-16,-24 24 39 0,0 0-39 0,28-24 39 15,3 0-39-15,-31 24 36 0,0 0-36 0,32-19 37 16,4-3-37-16,-36 22 23 0,0 0-23 0,32-14 24 16,-1 4-24-16,-31 10 27 0,0 0-27 0,26-5 27 0,-2 5-27 15,-24 0 3-15,0 0-3 0,20 5 3 0,-6 4-3 16,-14-9 14-16,0 0-14 0,10 17 15 0,-8 7-15 16,-2-24 23-16,0 0-23 0,-7 29 24 0,-7 7-24 15,14-36 13-15,0 0-13 0,-19 41 13 0,-9 3-13 0,28-44 10 16,0 0-10-16,-30 47 11 0,-1-3-11 0,31-44 17 15,0 0-17-15,-35 48 17 0,-2 2-17 0,37-50 33 16,0 0-33-16,-29 51 33 0,3-5-33 0,26-46 34 16,0 0-34-16,-16 48 35 0,11-1-35 0,5-47 7 15,0 0-7-15,3 41 8 0,8-5-8 0,-11-36 37 16,0 0-37-16,17 27 38 0,9-5-38 0,-26-22 0 16,0 0 0-16,26 12 0 0,4-8 0 0,-30-4-80 0,0 0 80 15,30-4-79-15,1-8 79 0,-31 12-124 0,0 0 124 16,28-12-123-16,-4 0 123 0,28-15-1050 0</inkml:trace>
  <inkml:trace contextRef="#ctx0" brushRef="#br0" timeOffset="-56870.91">21383 8531 852 0,'0'0'0'0,"12"2"0"0,7 2 0 0,-19-4 127 16,0 0-127-16,23 5 128 0,-2-5-128 0,-21 0 115 16,0 0-115-16,29 3 116 0,4 2-116 0,-33-5 95 0,0 0-95 15,37 7 95-15,5 0-95 0,-42-7 43 0,0 0-43 16,45 5 44-16,4 0-44 0,-49-5 8 0,0 0-8 15,54 7 8-15,5-4-8 0,-59-3 42 0,0 0-42 0,63 2 43 16,5 0-43-16,-68-2 11 0,0 0-11 0,64 2 11 16,2 1-11-16,-66-3 2 0,0 0-2 0,75 0 2 15,5 0-2-15,-80 0 13 0,0 0-13 0,72 3 13 16,-8-3-13-16,-64 0 3 0,0 0-3 0,49 4 3 16,-14-1-3-16,-35-3 2 0,0 0-2 0,30 5 2 15,-8 2-2-15,-22-7-1 0,0 0 1 0,16 9 0 16,-6-6 0-16,-10-3-68 0,0 0 68 0,7 9-68 15,-7-6 68-15,0-3-161 0,0 0 161 0,-12 12-160 16,-9 0 160-16,-10 12-890 0</inkml:trace>
  <inkml:trace contextRef="#ctx0" brushRef="#br0" timeOffset="-56120.24">21794 8727 662 0,'0'0'0'0,"5"0"0"15,2 0 0-15,-7 0 124 0,0 0-124 0,5 0 124 16,-1-4-124-16,-4 4 133 0,0 0-133 0,3 0 133 16,-1-1-133-16,-2 1 102 0,0 0-102 0,0 0 103 15,0 0-103-15,0 0 61 0,0 0-61 0,0 5 61 0,-2-2-61 16,2-3 38-16,0 0-38 0,-3 17 38 0,-2 9-38 16,5-26 46-16,0 0-46 0,-7 27 46 0,-2 6-46 15,9-33 9-15,0 0-9 0,-12 39 10 0,-2 1-10 0,14-40 22 16,0 0-22-16,-16 39 22 0,2-3-22 0,14-36 22 15,0 0-22-15,-14 38 22 0,2-2-22 0,12-36 0 16,0 0 0-16,-11 32 1 0,1-1-1 0,10-31 4 16,0 0-4-16,-9 29 5 0,2-3-5 0,7-26 6 15,0 0-6-15,-5 24 7 0,2-4-7 0,3-20 3 16,0 0-3-16,0 23 3 0,3-3-3 0,-3-20 11 16,0 0-11-16,7 19 11 0,7-5-11 0,-14-14 1 15,0 0-1-15,16 14 1 0,6-9-1 0,-22-5 3 0,0 0-3 16,23 3 4-16,3-3-4 0,-26 0-1 0,0 0 1 15,28-3 0-15,3-1 0 0,-31 4-8 0,0 0 8 16,32-5-8-16,1 0 8 0,-33 5-4 0,0 0 4 0,35-3-4 16,0-1 4-16,-35 4-14 0,0 0 14 0,33 0-13 15,-2 0 13-15,-31 0-4 0,0 0 4 0,26 0-3 16,-5 0 3-16,-21 0 0 0,0 0 0 0,16 2 0 16,-4 0 0-16,-12-2 0 0,0 0 0 0,9 1 0 15,-6-1 0-15,-3 0-10 0,0 0 10 0,0 0-10 16,-3 7 10-16,3-7-85 0,0 0 85 0,-11 4-84 15,-6 4 84-15,17-8-164 0,0 0 164 0,-16 7-164 16,0 2 164-16,-18 3-846 0</inkml:trace>
  <inkml:trace contextRef="#ctx0" brushRef="#br0" timeOffset="-55549.76">22268 9061 830 0,'0'0'0'0,"-4"3"0"0,-3 6 0 0,7-9 102 0,0 0-102 15,-2 3 103-15,4-3-103 0,-2 0 109 0,0 0-109 16,0 0 109-16,7-2-109 0,-7 2 74 0,0 0-74 16,4-1 75-16,3 1-75 0,-7 0 44 0,0 0-44 0,10-4 44 15,2 4-44-15,-12 0 30 0,0 0-30 0,18 0 30 16,3 4-30-16,-21-4 3 0,0 0-3 0,27 1 4 16,7 5-4-16,-34-6 34 0,0 0-34 0,33 5 35 15,0 2-35-15,-33-7 1 0,0 0-1 0,28 8 1 16,0-1-1-16,-28-7 2 0,0 0-2 0,17 9 2 15,-3 3-2-15,-14-12 11 0,0 0-11 0,10 8 11 16,-4 2-11-16,-6-10 3 0,0 0-3 0,-2 14 4 16,-5 5-4-16,7-19 0 0,0 0 0 0,-18 19 1 15,-6 3-1-15,24-22 5 0,0 0-5 0,-26 22 5 16,-7-1-5-16,33-21 0 0,0 0 0 0,-33 24 1 16,-4 3-1-16,37-27 3 0,0 0-3 0,-29 24 3 0,4-1-3 15,25-23 10-15,0 0-10 0,-23 27 11 0,4 4-11 16,19-31 1-16,0 0-1 0,-12 29 1 0,7 5-1 15,5-34 3-15,0 0-3 0,3 29 4 0,11 2-4 0,-14-31 6 16,0 0-6-16,25 24 6 0,8-5-6 0,-33-19 3 16,0 0-3-16,38 15 3 0,7-9-3 0,-45-6 5 15,0 0-5-15,42 1 6 0,0-4-6 0,-42 3-47 16,0 0 47-16,37-10-46 0,-3-6 46 0,-34 16-146 16,0 0 146-16,27-20-145 0,-3-4 145 0,28-21-920 15</inkml:trace>
  <inkml:trace contextRef="#ctx0" brushRef="#br0" timeOffset="-54513.52">19395 9828 270 0,'0'0'0'0,"17"-8"0"15,13-6 0-15,-30 14 76 0,0 0-76 0,-5-3 77 16,-20 4-77-16,25-1 98 0,0 0-98 0,-17 2 98 15,-2 5-98-15,19-7 114 0,0 0-114 0,-14 2 115 16,3 1-115-16,11-3 94 0,0 0-94 0,-1 3 94 16,4 1-94-16,-3-4 75 0,0 0-75 0,12 0 76 15,7-5-76-15,-19 5 86 0,0 0-86 0,28-2 86 16,2 0-86-16,-30 2 46 0,0 0-46 0,38 0 46 16,8 2-46-16,-46-2 34 0,0 0-34 0,55 2 34 15,12 3-34-15,-67-5 50 0,0 0-50 0,67 0 50 0,5 0-50 16,-72 0 18-16,0 0-18 0,92-4 18 0,13 1-18 15,-105 3 13-15,0 0-13 0,104-2 13 0,4-1-13 0,-108 3 35 16,0 0-35-16,98-4 36 0,-4-1-36 0,-94 5 1 16,0 0-1-16,92-3 2 0,4 3-2 0,-96 0 20 15,0 0-20-15,87-4 20 0,-5 4-20 0,-82 0 15 16,0 0-15-16,80 0 15 0,-1 0-15 0,-79 0 16 16,0 0-16-16,80-3 17 0,0 1-17 0,-80 2 1 15,0 0-1-15,77-3 1 0,-4-1-1 0,-73 4 4 16,0 0-4-16,69-5 5 0,-6 4-5 0,-63 1 6 15,0 0-6-15,66-4 6 0,2 2-6 0,-68 2 3 16,0 0-3-16,65-5 3 0,-1 4-3 0,-64 1 2 0,0 0-2 16,54-2 2-16,-9-2-2 0,-45 4 9 0,0 0-9 15,65-3 10-15,10-6-10 0,-75 9 3 0,0 0-3 16,73-10 4-16,5 0-4 0,-78 10 2 0,0 0-2 0,74-5 2 16,-5 3-2-16,-69 2 0 0,0 0 0 0,68-3 0 15,-3 6 0-15,-65-3 0 0,0 0 0 0,55 0 0 16,-8 2 0-16,-47-2 8 0,0 0-8 0,53 1 9 15,-1-1-9-15,-52 0 1 0,0 0-1 0,52 4 1 16,0 3-1-16,-52-7 0 0,0 0 0 0,53 10 0 16,-3-3 0-16,-50-7 0 0,0 0 0 0,51 12 0 15,-1 0 0-15,-50-12 0 0,0 0 0 0,49 14 0 16,0 1 0-16,-49-15 0 0,0 0 0 0,42 12 1 16,-2 0-1-16,-40-12 7 0,0 0-7 0,33 7 7 15,-4-4-7-15,-29-3-34 0,0 0 34 0,25 0-33 0,-6-10 33 16,-19 10-176-16,0 0 176 0,12-14-175 0,-7-5 175 15,15-17-1049-15</inkml:trace>
  <inkml:trace contextRef="#ctx0" brushRef="#br0" timeOffset="-53613.53">19425 10279 359 0,'0'0'0'0,"0"0"0"15,0 0 0-15,0 0 36 0,0 0-36 0,0 0 36 16,0 0-36-16,0 0 13 0,0 0-13 0,0 0 14 16,3-22-14-16,-3 22 63 0,0 0-63 0,5-12 63 15,-1-2-63-15,-4 14 66 0,0 0-66 0,5-9 66 16,-3-3-66-16,-2 12 85 0,0 0-85 0,1-7 86 16,-1 4-86-16,0 3 70 0,0 0-70 0,-1 3 71 15,-1 6-71-15,2-9 68 0,0 0-68 0,-7 17 68 16,-2 7-68-16,9-24 60 0,0 0-60 0,-14 33 60 0,-3 9-60 15,17-42 57-15,0 0-57 0,-19 43 58 0,-4 9-58 16,23-52 24-16,0 0-24 0,-21 51 25 0,-1 4-25 16,22-55 37-16,0 0-37 0,-21 55 37 0,2 1-37 0,19-56 21 15,0 0-21-15,-18 52 21 0,4-3-21 0,14-49 10 16,0 0-10-16,-14 36 10 0,4-5-10 0,10-31 18 16,0 0-18-16,-5 24 19 0,-2-5-19 0,7-19 1 15,0 0-1-15,0 12 1 0,3-7-1 0,-3-5-26 16,0 0 26-16,7-7-26 0,5-10 26 0,-12 17-83 15,0 0 83-15,14-24-83 0,2-12 83 0,-16 36-206 16,0 0 206-16,17-38-205 0,4-4 205 0,17-39-635 0</inkml:trace>
  <inkml:trace contextRef="#ctx0" brushRef="#br0" timeOffset="-53253.48">19442 10255 718 0,'0'0'0'0,"-4"17"0"15,-1 12 0-15,5-29 135 0,0 0-135 0,-3 3 136 16,3-15-136-16,0 12 110 0,0 0-110 0,0-3 111 16,3-6-111-16,-3 9 76 0,0 0-76 0,0 0 77 15,-5 11-77-15,5-11 47 0,0 0-47 0,-2 19 48 16,1 11-48-16,1-30 12 0,0 0-12 0,1 31 13 16,6 5-13-16,-7-36 13 0,0 0-13 0,5 36 13 15,4 7-13-15,-9-43 9 0,0 0-9 0,12 39 9 16,2-1-9-16,-14-38 33 0,0 0-33 0,16 29 33 15,1-5-33-15,-17-24 25 0,0 0-25 0,21 12 26 0,2-12-26 16,-23 0 24-16,0 0-24 0,23-13 25 0,3-13-25 16,-26 26 26-16,0 0-26 0,22-36 26 0,3-10-26 15,-25 46 38-15,0 0-38 0,24-50 39 0,-1-7-39 0,-23 57 7 16,0 0-7-16,17-54 7 0,-1-3-7 0,-16 57 31 16,0 0-31-16,17-50 31 0,-4 2-31 0,-13 48-38 15,0 0 38-15,17-39-38 0,-1 6 38 0,-16 33-136 16,0 0 136-16,19-25-135 0,0 8 135 0,-19 17-156 15,0 0 156-15,24-19-156 0,4 3 156 0,25-16-831 16</inkml:trace>
  <inkml:trace contextRef="#ctx0" brushRef="#br0" timeOffset="-52652.1">20487 10097 785 0,'0'0'0'0,"2"-8"0"0,0-4 0 0,-2 12 87 16,0 0-87-16,-4-6 87 0,-4 6-87 0,8 0 69 16,0 0-69-16,-13 2 70 0,-1 5-70 0,14-7 36 15,0 0-36-15,-21 5 36 0,-3 2-36 0,24-7 7 0,0 0-7 16,-36 12 8-16,-6 5-8 0,42-17 0 0,0 0 0 16,-47 22 0-16,-2 6 0 0,49-28 4 0,0 0-4 15,-45 31 5-15,3 1-5 0,42-32 21 0,0 0-21 0,-37 38 21 16,4 6-21-16,33-44 21 0,0 0-21 0,-24 42 21 15,8 4-21-15,16-46 25 0,0 0-25 0,-9 48 26 16,9 1-26-16,0-49 33 0,0 0-33 0,9 47 33 16,8 1-33-16,-17-48 12 0,0 0-12 0,23 43 12 15,5-6-12-15,-28-37 30 0,0 0-30 0,31 29 30 16,6-6-30-16,-37-23-13 0,0 0 13 0,38 13-12 16,-3-6 12-16,-35-7-151 0,0 0 151 0,37 0-150 15,1-7 150-15,-38 7-151 0,0 0 151 0,35-15-150 16,-2-4 150-16,35-13-542 0</inkml:trace>
  <inkml:trace contextRef="#ctx0" brushRef="#br0" timeOffset="-52292.18">20776 10397 819 0,'0'0'0'0,"-10"5"0"0,-9 5 0 0,19-10 107 16,0 0-107-16,-16 12 107 0,0 2-107 0,16-14 53 16,0 0-53-16,-17 24 53 0,-6 3-53 0,23-27 18 15,0 0-18-15,-15 28 18 0,-4 1-18 0,19-29 15 16,0 0-15-16,-14 41 16 0,3 7-16 0,11-48 37 0,0 0-37 16,-5 52 38-16,7-1-38 0,-2-51 36 0,0 0-36 15,8 44 36-15,5-4-36 0,-13-40 9 0,0 0-9 16,17 26 9-16,6-14-9 0,-23-12 21 0,0 0-21 0,24-7 21 15,-3-12-21-15,-21 19 33 0,0 0-33 0,23-29 33 16,-3-16-33-16,-20 45 4 0,0 0-4 0,14-41 5 16,-3-3-5-16,-11 44 18 0,0 0-18 0,2-40 18 15,-4 4-18-15,2 36 23 0,0 0-23 0,-12-31 24 16,-6 4-24-16,18 27-27 0,0 0 27 0,-17-22-27 16,1 6 27-16,16 16-142 0,0 0 142 0,-14-8-142 15,2 4 142-15,-14-8-830 0</inkml:trace>
  <inkml:trace contextRef="#ctx0" brushRef="#br0" timeOffset="-51930.61">21221 10501 1267 0,'0'0'0'0,"-16"-3"0"0,-8-2 0 0,24 5 149 0,0 0-149 16,-16 12 150-16,-1 12-150 0,17-24 95 0,0 0-95 15,-20 24 95-15,1 3-95 0,19-27 47 0,0 0-47 16,-26 33 47-16,-5 5-47 0,31-38 11 0,0 0-11 0,-32 42 11 15,-1 6-11-15,33-48 1 0,0 0-1 0,-29 43 2 16,2 2-2-16,27-45 1 0,0 0-1 0,-24 39 2 16,7-1-2-16,17-38-4 0,0 0 4 0,-14 32-4 15,3-8 4-15,11-24-113 0,0 0 113 0,-7 21-112 16,4-7 112-16,3-14-175 0,0 0 175 0,0 0-175 16,9-4 175-16,-4-3-868 0</inkml:trace>
  <inkml:trace contextRef="#ctx0" brushRef="#br0" timeOffset="-51722.17">20796 10577 1166 0,'0'0'0'0,"5"15"0"0,4 8 0 16,-9-23 166-16,0 0-166 0,7 17 167 0,-2-2-167 0,-5-15 144 16,0 0-144-16,12 24 145 0,5 7-145 0,-17-31 86 15,0 0-86-15,23 36 86 0,5 7-86 0,-28-43 34 16,0 0-34-16,33 39 35 0,4 1-35 0,-37-40 25 15,0 0-25-15,36 32 26 0,4-5-26 0,-40-27-135 16,0 0 135-16,35 19-134 0,0-12 134 0,-35-7-140 16,0 0 140-16,70 26-1125 0,-140-52 1125 0</inkml:trace>
  <inkml:trace contextRef="#ctx0" brushRef="#br0" timeOffset="-50084.54">21644 10178 684 0,'0'0'0'0,"0"0"0"15,-21-7 0-15,21 7 31 0,0 0-31 0,-3-5 31 16,3 0-31-16,0 5 36 0,0 0-36 0,3-6 37 15,-1 0-37-15,-2 6 3 0,0 0-3 0,3-6 4 16,3 3-4-16,-6 3 22 0,0 0-22 0,3 3 22 16,1 3-22-16,-4-6 29 0,0 0-29 0,5 24 29 15,2 13-29-15,-7-37 37 0,0 0-37 0,5 45 38 16,2 10-38-16,-7-55 33 0,0 0-33 0,9 54 33 16,1 6-33-16,-10-60 22 0,0 0-22 0,9 57 23 0,-1-2-23 15,-8-55 18-15,0 0-18 0,6 46 19 0,-1-5-19 16,-5-41 52-16,0 0-52 0,3 33 52 0,3-8-52 0,-6-25 33 15,0 0-33-15,0 21 34 0,1-7-34 0,-1-14 8 16,0 0-8-16,2 5 9 0,3-9-9 0,-5 4 32 16,0 0-32-16,4-13 32 0,5-10-32 0,-9 23 4 15,0 0-4-15,10-25 5 0,6-8-5 0,-16 33 15 16,0 0-15-16,14-31 16 0,3-5-16 0,-17 36 9 16,0 0-9-16,23-39 9 0,3-7-9 0,-26 46 33 15,0 0-33-15,29-45 34 0,3-1-34 0,-32 46 1 16,0 0-1-16,31-48 2 0,2 0-2 0,-33 48 6 0,0 0-6 15,28-46 6-15,-2-4-6 0,-26 50 8 0,0 0-8 16,19-43 9-16,-5 5-9 0,-14 38-85 0,0 0 85 16,9-34-85-16,-7 3 85 0,-2 31-148 0,0 0 148 0,-2-25-148 15,-5 6 148-15,-2-29-724 0</inkml:trace>
  <inkml:trace contextRef="#ctx0" brushRef="#br0" timeOffset="-49770.38">21717 10162 919 0,'0'0'0'0,"12"-1"0"15,6-1 0-15,-18 2 129 0,0 0-129 0,14 20 130 16,1 15-130-16,-15-35 85 0,0 0-85 0,21 37 85 16,0 6-85-16,-21-43 45 0,0 0-45 0,30 43 45 0,3 3-45 15,-33-46 9-15,0 0-9 0,35 36 10 0,3-1-10 16,-38-35 17-16,0 0-17 0,38 24 17 0,-4-7-17 0,-34-17 33 15,0 0-33-15,29 6 34 0,-1-6-34 0,-28 0 40 16,0 0-40-16,24-12 41 0,-1-13-41 0,-23 25 15 16,0 0-15-16,21-33 16 0,-2-10-16 0,-19 43 14 15,0 0-14-15,19-48 15 0,-1-3-15 0,-18 51 17 16,0 0-17-16,15-55 17 0,-2 4-17 0,-13 51 1 16,0 0-1-16,12-45 1 0,-4 11-1 0,-8 34-35 15,0 0 35-15,6-27-34 0,-1 9 34 0,-5 18-137 16,0 0 137-16,5-10-137 0,-1 10 137 0,6-12-950 15</inkml:trace>
  <inkml:trace contextRef="#ctx0" brushRef="#br0" timeOffset="-49469.19">22454 10294 1278 0,'0'0'0'0,"-7"0"0"15,-3 0 0-15,10 0 117 0,0 0-117 0,-6 19 117 16,5 12-117-16,1-31 77 0,0 0-77 0,0 31 78 16,0 5-78-16,0-36 57 0,0 0-57 0,0 39 57 0,0 6-57 15,0-45-1-15,0 0 1 0,-4 46 0 0,1-2 0 16,3-44 0-16,0 0 0 0,-5 40 0 0,-1-2 0 15,6-38 0-15,0 0 0 0,-5 29 1 0,0-5-1 0,5-24-11 16,0 0 11-16,-4 22-10 0,3-10 10 0,1-12-180 16,0 0 180-16,-2 7-180 0,0-9 180 0,0 7-945 15</inkml:trace>
  <inkml:trace contextRef="#ctx0" brushRef="#br0" timeOffset="-48989.79">21393 10973 1222 0,'0'0'0'0,"16"-6"0"16,12-2 0-16,-28 8 88 0,0 0-88 0,29-5 89 0,6-6-89 15,-35 11 86-15,0 0-86 0,42-5 86 0,5 5-86 16,-47 0 38-16,0 0-38 0,45 0 39 0,2 7-39 15,-47-7-2-15,0 0 2 0,51 10-1 0,1 2 1 0,-52-12 0 16,0 0 0-16,58 14 0 0,3 0 0 0,-61-14-1 16,0 0 1-16,59 12-1 0,2-2 1 0,-61-10 0 15,0 0 0-15,57 9 0 0,-1-1 0 0,-56-8 1 16,0 0-1-16,64 11 2 0,6-6-2 0,-70-5 1 16,0 0-1-16,52 7 2 0,-8-1-2 0,-44-6 1 15,0 0-1-15,45 6 2 0,-6-3-2 0,-39-3 15 16,0 0-15-16,34 3 16 0,-4 1-16 0,-30-4-26 15,0 0 26-15,21 2-25 0,-9 1 25 0,-12-3-166 0,0 0 166 16,9 0-166-16,-9 0 166 0,9 0-874 0</inkml:trace>
  <inkml:trace contextRef="#ctx0" brushRef="#br0" timeOffset="-48403.48">21700 11351 796 0,'0'0'0'0,"5"-3"0"0,2-9 0 0,-7 12 183 15,0 0-183-15,3-5 184 0,3 0-184 0,-6 5 34 16,0 0-34-16,0 0 35 0,1-2-35 0,-1 2 55 16,0 0-55-16,0 2 55 0,0 3-55 0,0-5 0 15,0 0 0-15,-1 12 0 0,1 8 0 0,0-20-1 16,0 0 1-16,-9 28-1 0,-3 8 1 0,12-36 1 15,0 0-1-15,-16 39 2 0,-5 0-2 0,21-39 4 16,0 0-4-16,-24 38 5 0,-6 1-5 0,30-39 3 0,0 0-3 16,-29 40 3-16,-3-1-3 0,32-39 19 0,0 0-19 15,-22 35 20-15,1-6-20 0,21-29 7 0,0 0-7 16,-14 25 7-16,3-2-7 0,11-23 34 0,0 0-34 0,2 20 34 16,8-1-34-16,-10-19 40 0,0 0-40 0,20 15 41 15,9-3-41-15,-29-12 50 0,0 0-50 0,35 6 50 16,5-3-50-16,-40-3 13 0,0 0-13 0,42 3 13 15,1-6-13-15,-43 3 24 0,0 0-24 0,46-2 25 16,1-1-25-16,-47 3 21 0,0 0-21 0,45-2 21 16,2 0-21-16,-47 2 8 0,0 0-8 0,44-3 9 15,-2 0-9-15,-42 3 26 0,0 0-26 0,38-2 26 16,-3 0-26-16,-35 2 0 0,0 0 0 0,31-5 1 16,-3-4-1-16,-28 9-136 0,0 0 136 0,24-12-135 15,-1-3 135-15,-23 15-170 0,0 0 170 0,21-15-170 16,-2-8 170-16,21-14-825 0</inkml:trace>
  <inkml:trace contextRef="#ctx0" brushRef="#br0" timeOffset="-48150.11">22315 11639 863 0,'0'0'0'0,"-9"3"0"0,-1 9 0 0,10-12 162 16,0 0-162-16,-2 12 163 0,-2 6-163 0,4-18 151 15,0 0-151-15,-1 25 152 0,-1 8-152 0,2-33 106 16,0 0-106-16,0 36 106 0,2 5-106 0,-2-41 44 0,0 0-44 16,0 46 45-16,1 4-45 0,-1-50 33 0,0 0-33 15,0 51 34-15,-1 1-34 0,1-52 32 0,0 0-32 16,-2 46 32-16,0-2-32 0,2-44 2 0,0 0-2 16,0 36 2-16,0-5-2 0,0-31-113 0,0 0 113 0,9 16-112 15,1-13 112-15,-10-3-115 0,0 0 115 0,19 19-1074 16,-38-38 1074-16</inkml:trace>
  <inkml:trace contextRef="#ctx0" brushRef="#br0" timeOffset="-47517.8">23581 9443 550 0,'0'0'0'0,"0"0"0"15,16-16 0-15,-16 16 44 0,0 0-44 0,12-12 45 16,-1 0-45-16,-11 12 32 0,0 0-32 0,13-10 33 16,3-2-33-16,-16 12 15 0,0 0-15 0,19-8 15 15,2 1-15-15,-21 7 41 0,0 0-41 0,26-2 41 16,1-1-41-16,-27 3 41 0,0 0-41 0,33 3 42 15,5-1-42-15,-38-2 52 0,0 0-52 0,38 3 52 0,-3 4-52 16,-35-7 32-16,0 0-32 0,37 3 32 0,-1 3-32 16,-36-6 16-16,0 0-16 0,32 3 17 0,-3 0-17 15,-29-3 20-15,0 0-20 0,26 0 20 0,-3 2-20 0,-23-2 3 16,0 0-3-16,17 2 4 0,-3-2-4 0,-14 0 3 16,0 0-3-16,9 2 3 0,-4-1-3 0,-5-1-150 15,0 0 150-15,0 0-149 0,0 5 149 0,0-5-174 16,0 0 174-16,-5 2-173 0,-4 3 173 0,-5 4-277 15</inkml:trace>
  <inkml:trace contextRef="#ctx0" brushRef="#br0" timeOffset="-47248.52">23630 9609 1087 0,'0'0'0'0,"17"0"0"16,8 3 0-16,-25-3 130 0,0 0-130 0,35 4 131 15,6-2-131-15,-41-2 105 0,0 0-105 0,48 3 105 16,4 0-105-16,-52-3 78 0,0 0-78 0,49 4 79 16,-1 1-79-16,-48-5 1 0,0 0-1 0,46 3 2 15,-3 1-2-15,-43-4 9 0,0 0-9 0,42 0 9 16,-7 0-9-16,-35 0-68 0,0 0 68 0,33-7-67 15,-7-3 67-15,-26 10-129 0,0 0 129 0,59-16-995 16,-118 32 995-16</inkml:trace>
  <inkml:trace contextRef="#ctx0" brushRef="#br0" timeOffset="-42968.87">25701 7606 919 0,'0'0'0'0,"0"0"0"0,-5-5 0 0,5 5-61 16,0 0 61-16,-10 12-61 0,-8 10 61 0,18-22-4 15,0 0 4-15,-15 24-4 0,-3 4 4 0,18-28-19 0,0 0 19 16,-19 36-18-16,-2 3 18 0,21-39-7 0,0 0 7 16,-21 40-6-16,-5 4 6 0,26-44 39 0,0 0-39 15,-21 50 40-15,0 1-40 0,21-51 56 0,0 0-56 16,-17 48 56-16,1 0-56 0,16-48 45 0,0 0-45 0,-10 50 46 16,3 1-46-16,7-51 44 0,0 0-44 0,-4 52 44 15,4-1-44-15,0-51 18 0,0 0-18 0,2 55 19 16,1 0-19-16,-3-55 6 0,0 0-6 0,2 78 7 15,2 12-7-15,-4-90 15 0,0 0-15 0,5 87 16 16,2 0-16-16,-7-87 8 0,0 0-8 0,9 83 8 16,1-8-8-16,-10-75 3 0,0 0-3 0,14 72 4 15,2-5-4-15,-16-67 6 0,0 0-6 0,17 65 7 16,2-9-7-16,-19-56 37 0,0 0-37 0,19 55 38 16,2-4-38-16,-21-51 35 0,0 0-35 0,20 42 35 15,-3-10-35-15,-17-32 3 0,0 0-3 0,21 33 3 0,0-6-3 16,-21-27 28-16,0 0-28 0,22 22 28 0,-4-3-28 15,-18-19 1-15,0 0-1 0,17 17 2 0,-3-8-2 16,-14-9-182-16,0 0 182 0,14 8-182 0,-2-4 182 16,-12-4-124-16,0 0 124 0,6-5-123 0,-6-7 123 0,5-9-528 15</inkml:trace>
  <inkml:trace contextRef="#ctx0" brushRef="#br0" timeOffset="-42068.23">26125 7514 225 0,'0'0'0'0,"0"0"0"16,5 3 0-16,-5-3 7 0,0 0-7 0,7 5 8 15,3-5-8-15,-10 0 10 0,0 0-10 0,9 4 11 16,-2-1-11-16,-7-3 58 0,0 0-58 0,5 5 58 15,0 0-58-15,-5-5 60 0,0 0-60 0,6 14 60 16,-3 0-60-16,-3-14 56 0,0 0-56 0,7 22 57 16,2 6-57-16,-9-28 58 0,0 0-58 0,10 27 58 15,3 6-58-15,-13-33 34 0,0 0-34 0,15 34 35 16,-3 2-35-16,-12-36 9 0,0 0-9 0,18 32 10 16,-4 3-10-16,-14-35 12 0,0 0-12 0,17 30 13 15,4 1-13-15,-21-31 8 0,0 0-8 0,21 29 8 16,3-8-8-16,-24-21 3 0,0 0-3 0,23 15 4 0,-2-4-4 15,-21-11 12-15,0 0-12 0,21 5 12 0,-2-2-12 16,-19-3 8-16,0 0-8 0,16-5 8 0,-2-5-8 16,-14 10 15-16,0 0-15 0,12-12 15 0,-2 0-15 0,-10 12 23 15,0 0-23-15,11-19 24 0,-3-2-24 0,-8 21 38 16,0 0-38-16,13-24 38 0,1-3-38 0,-14 27 37 16,0 0-37-16,15-31 37 0,4-5-37 0,-19 36 39 15,0 0-39-15,20-37 39 0,2-3-39 0,-22 40 17 16,0 0-17-16,21-41 17 0,2-2-17 0,-23 43 13 15,0 0-13-15,17-43 13 0,-3 2-13 0,-14 41 26 16,0 0-26-16,11-34 26 0,-4 7-26 0,-7 27-6 16,0 0 6-16,3-24-6 0,-1 5 6 0,-2 19-173 0,0 0 173 15,0-14-172-15,-4 7 172 0,4 7-160 0,0 0 160 16,-7-8-160-16,-1 4 160 0,-8-8-382 0</inkml:trace>
  <inkml:trace contextRef="#ctx0" brushRef="#br0" timeOffset="-41722.16">26431 7396 639 0,'0'0'0'0,"11"-2"0"15,6 0 0-15,-17 2 133 0,0 0-133 0,11-3 133 16,-4 3-133-16,-7 0 100 0,0 0-100 0,8 5 101 16,1 5-101-16,-9-10 73 0,0 0-73 0,14 19 74 15,3 7-74-15,-17-26 58 0,0 0-58 0,20 34 58 16,2 2-58-16,-22-36 23 0,0 0-23 0,21 43 24 0,0 0-24 15,-21-43 37-15,0 0-37 0,21 39 37 0,-2 0-37 16,-19-39 31-16,0 0-31 0,19 28 31 0,-1-4-31 16,-18-24 7-16,0 0-7 0,19 8 7 0,2-8-7 0,-21 0 29 15,0 0-29-15,21-5 29 0,0-7-29 16,-21 12 0-16,0 0 0 0,19-15 0 0,-2-9 0 0,-17 24 3 16,0 0-3-16,16-24 3 0,-4-4-3 0,-12 28 0 15,0 0 0-15,9-30 0 0,-2-8 0 0,-7 38 0 16,0 0 0-16,7-38 0 0,1-3 0 0,-8 41 1 15,0 0-1-15,7-32 2 0,-1-1-2 0,-6 33 0 16,0 0 0-16,5-24 0 0,-2 7 0 0,-3 17-179 16,0 0 179-16,4-12-179 0,-1 7 179 0,4-11-852 15</inkml:trace>
  <inkml:trace contextRef="#ctx0" brushRef="#br0" timeOffset="-41272.76">26928 7699 964 0,'0'0'0'0,"5"-4"0"16,4-4 0-16,-9 8 100 0,0 0-100 0,10-7 101 15,2 0-101-15,-12 7 64 0,0 0-64 0,13-5 65 16,-1-4-65-16,-12 9 22 0,0 0-22 0,14-6 23 0,3-3-23 16,-17 9 2-16,0 0-2 0,16-7 3 0,0 2-3 15,-16 5 10-15,0 0-10 0,13 0 10 0,1 0-10 16,-14 0 3-16,0 0-3 0,14 5 4 0,-1 2-4 0,-13-7 0 16,0 0 0-16,8 12 1 0,-1 0-1 0,-7-12 2 15,0 0-2-15,0 21 2 0,-3 9-2 0,3-30 1 16,0 0-1-16,-11 35 2 0,-3 2-2 0,14-37 4 15,0 0-4-15,-26 43 4 0,-5 7-4 0,31-50 6 16,0 0-6-16,-32 48 7 0,-1 0-7 0,33-48 32 16,0 0-32-16,-27 46 33 0,4-3-33 0,23-43 25 15,0 0-25-15,-12 43 26 0,6-4-26 0,6-39 15 16,0 0-15-16,7 33 16 0,13-6-16 0,-20-27 30 0,0 0-30 16,27 19 30-16,12-9-30 0,-39-10-3 0,0 0 3 15,35 4-2-15,6-8 2 0,-41 4-203 0,0 0 203 0,35-5-203 16,-2-10 203-16,35-6-787 0</inkml:trace>
  <inkml:trace contextRef="#ctx0" brushRef="#br0" timeOffset="-40851.86">26135 8396 1020 0,'0'0'0'0,"9"0"0"0,5 0 0 0,-14 0 89 15,0 0-89-15,19 0 90 0,4-7-90 0,-23 7 59 16,0 0-59-16,28-3 60 0,5-2-60 0,-33 5 42 16,0 0-42-16,36-2 42 0,6 2-42 0,-42 0-1 15,0 0 1-15,49 2-1 0,5 3 1 0,-54-5-3 0,0 0 3 16,57 3-3-16,4 4 3 0,-61-7-2 0,0 0 2 16,61 3-1-16,4 3 1 0,-65-6 0 0,0 0 0 15,62 6 0-15,3 3 0 0,-65-9 0 0,0 0 0 0,71 9 1 16,4 1-1-16,-75-10 1 0,0 0-1 0,54 5 1 15,-12 2-1-15,-42-7-100 0,0 0 100 0,38 3-100 16,-12 1 100-16,-26-4-146 0,0 0 146 0,25-5-145 16,-8-6 145-16,25-4-581 0</inkml:trace>
  <inkml:trace contextRef="#ctx0" brushRef="#br0" timeOffset="-40161.68">26531 8624 427 0,'0'0'0'0,"0"2"0"16,-2 4 0-16,2-6 42 0,0 0-42 0,3 0 43 16,6 0-43-16,-9 0 71 0,0 0-71 0,7 0 71 15,0 0-71-15,-7 0 95 0,0 0-95 0,5 0 96 16,-1 4-96-16,-4-4 89 0,0 0-89 0,0 12 90 16,-2 3-90-16,2-15 67 0,0 0-67 0,-7 28 68 15,-5 8-68-15,12-36 40 0,0 0-40 0,-12 39 40 16,-2 0-40-16,14-39 29 0,0 0-29 0,-16 40 29 15,0 3-29-15,16-43 14 0,0 0-14 0,-19 39 15 16,0 4-15-16,19-43 28 0,0 0-28 0,-19 39 28 16,1-3-28-16,18-36 36 0,0 0-36 0,-14 33 37 0,2-2-37 15,12-31 6-15,0 0-6 0,-10 24 7 0,3-4-7 16,7-20 20-16,0 0-20 0,-4 17 20 0,1-1-20 16,3-16 23-16,0 0-23 0,5 14 24 0,7-3-24 15,-12-11 7-15,0 0-7 0,21 7 8 0,7-7-8 0,-28 0 17 16,0 0-17-16,33-3 17 0,7-6-17 0,-40 9 1 15,0 0-1-15,40-10 1 0,2-2-1 0,-42 12 8 16,0 0-8-16,38-8 9 0,-1-4-9 0,-37 12 8 16,0 0-8-16,33-11 8 0,-3 4-8 0,-30 7 0 15,0 0 0-15,22-5 1 0,-1 4-1 0,-21 1-10 16,0 0 10-16,13 0-10 0,-5 0 10 0,-8 0-136 0,0 0 136 16,5 1-136-16,-1 1 136 0,-4-2-159 0,0 0 159 15,0 0-159-15,3 2 159 0,1-1-673 0</inkml:trace>
  <inkml:trace contextRef="#ctx0" brushRef="#br0" timeOffset="-39771.11">26933 8939 863 0,'0'0'0'0,"0"4"0"15,-2 4 0-15,2-8 118 0,0 0-118 0,7 0 118 16,7-7-118-16,-14 7 96 0,0 0-96 0,14-1 97 16,4 1-97-16,-18 0 57 0,0 0-57 0,19 5 57 15,3 2-57-15,-22-7 23 0,0 0-23 0,20 12 24 0,-1 0-24 16,-19-12 35-16,0 0-35 0,14 12 35 0,-2 3-35 16,-12-15 2-16,0 0-2 0,5 24 2 0,-5 0-2 15,0-24 23-15,0 0-23 0,-7 31 24 0,-7-2-24 0,14-29 31 16,0 0-31-16,-21 34 31 0,-7 4-31 0,28-38 1 15,0 0-1-15,-24 32 2 0,1-3-2 0,23-29 8 16,0 0-8-16,-26 35 8 0,2-1-8 0,24-34 24 16,0 0-24-16,-21 33 25 0,5-6-25 0,16-27 28 15,0 0-28-15,-5 29 28 0,10-2-28 0,-5-27 13 16,0 0-13-16,19 19 14 0,15-3-14 0,-34-16 30 16,0 0-30-16,41 3 30 0,10-6-30 0,-51 3-13 0,0 0 13 15,54-12-12-15,5-11 12 0,-59 23-134 0,0 0 134 16,56-27-133-16,1-9 133 0,57-27-1073 0</inkml:trace>
  <inkml:trace contextRef="#ctx0" brushRef="#br0" timeOffset="-39245.96">27766 7164 1121 0,'0'0'0'0,"8"4"0"0,6 4 0 0,-14-8 100 16,0 0-100-16,16 19 101 0,3 2-101 0,-19-21 83 16,0 0-83-16,19 32 83 0,4 8-83 0,-23-40 22 15,0 0-22-15,26 54 23 0,-1 15-23 0,-25-69 0 0,0 0 0 16,29 99 0-16,3 23 0 0,-32-122 1 0,0 0-1 15,26 130 2-15,-4 12-2 0,-22-142 1 0,0 0-1 16,16 137 1-16,-4 0-1 0,-12-137 1 0,0 0-1 0,5 131 1 16,-6-5-1-16,1-126 15 0,0 0-15 0,-11 122 16 15,-6-9-16-15,17-113 1 0,0 0-1 0,-19 108 1 16,-2-5-1-16,21-103 3 0,0 0-3 0,-26 94 4 16,-4-7-4-16,30-87 6 0,0 0-6 0,-31 78 7 15,-2-15-7-15,33-63 0 0,0 0 0 0,-35 55 1 16,-4-9-1-16,39-46-19 0,0 0 19 0,-29 34-18 15,3-11 18-15,26-23-169 0,0 0 169 0,-21 15-169 16,5-8 169-16,-21 15-812 0</inkml:trace>
  <inkml:trace contextRef="#ctx0" brushRef="#br0" timeOffset="-38509.92">25365 9849 303 0,'0'0'0'0,"11"0"0"16,4 0 0-16,-15 0 102 0,0 0-102 0,2-4 103 16,-5-1-103-16,3 5 100 0,0 0-100 0,0-7 100 0,0 2-100 15,0 5 89-15,0 0-89 0,7-8 90 0,5 1-90 16,-12 7 72-16,0 0-72 0,17-10 72 0,11 1-72 15,-28 9 73-15,0 0-73 0,37-5 73 0,8 1-73 0,-45 4 49 16,0 0-49-16,52-3 49 0,9 1-49 0,-61 2 33 16,0 0-33-16,66 5 34 0,6 2-34 0,-72-7 15 15,0 0-15-15,97 12 16 0,18 4-16 0,-115-16 11 16,0 0-11-16,108 17 11 0,2 2-11 0,-110-19 10 16,0 0-10-16,113 15 10 0,2 0-10 0,-115-15 33 15,0 0-33-15,112 12 33 0,-2-3-33 0,-110-9 1 16,0 0-1-16,109 9 1 0,-1-1-1 0,-108-8 20 0,0 0-20 15,103 7 20-15,-2 0-20 0,-101-7 8 0,0 0-8 16,99 5 8-16,1-2-8 0,-100-3 9 0,0 0-9 0,97 0 10 16,1-3-10-16,-98 3 3 0,0 0-3 0,89-3 4 15,-6-3-4-15,-83 6 12 0,0 0-12 0,79-3 13 16,-6-6-13-16,-73 9 14 0,0 0-14 0,64-3 15 16,-8 0-15-16,-56 3 1 0,0 0-1 0,35 3 1 15,-16-1-1-15,-19-2-51 0,0 0 51 0,16 5-50 16,-9 3 50-16,-7-8-180 0,0 0 180 0,0 9-180 15,-7 6 180-15,0 8-765 0</inkml:trace>
  <inkml:trace contextRef="#ctx0" brushRef="#br0" timeOffset="-37579.2">26022 10313 583 0,'0'0'0'0,"2"3"0"0,-1 1 0 0,-1-4 54 16,0 0-54-16,4-4 54 0,3-6-54 0,-7 10 64 15,0 0-64-15,5-5 64 0,2-4-64 0,-7 9 74 16,0 0-74-16,5-3 75 0,2 0-75 0,-7 3 71 15,0 0-71-15,11 3 71 0,-3 0-71 0,-8-3 49 0,0 0-49 16,14 12 49-16,6 4-49 0,-20-16 40 0,0 0-40 16,20 27 40-16,5 9-40 0,-25-36 35 0,0 0-35 15,24 40 36-15,1 8-36 0,-25-48 13 0,0 0-13 0,21 49 14 16,-4 6-14-16,-17-55 21 0,0 0-21 0,14 46 21 16,-2-3-21-16,-12-43 14 0,0 0-14 0,11 34 15 15,-1-4-15-15,-10-30 45 0,0 0-45 0,12 18 46 16,0-6-46-16,-12-12 13 0,0 0-13 0,14-1 14 15,0-11-14-15,-14 12 13 0,0 0-13 0,14-23 14 16,-2-9-14-16,-12 32 18 0,0 0-18 0,14-39 18 16,4-8-18-16,-18 47 13 0,0 0-13 0,15-48 14 15,5-10-14-15,-20 58 4 0,0 0-4 0,20-51 5 16,5-1-5-16,-25 52 32 0,0 0-32 0,24-44 33 16,4 3-33-16,-28 41 8 0,0 0-8 0,23-33 9 0,-2 1-9 15,-21 32 12-15,0 0-12 0,19-23 12 0,-7 6-12 16,-12 17 9-16,0 0-9 0,10-10 10 0,-4 1-10 15,-6 9 1-15,0 0-1 0,3-7 1 0,-1 7-1 0,-2 0 0 16,0 0 0-16,0 0 0 0,3 4 0 0,-3-4-37 16,0 0 37-16,4 0-36 0,-1 3 36 0,-3-3-188 15,0 0 188-15,4 0-188 0,-2 0 188 0,3 2-907 16</inkml:trace>
  <inkml:trace contextRef="#ctx0" brushRef="#br0" timeOffset="-37023.68">26369 10279 718 0,'0'0'0'0,"17"-14"0"15,14-8 0-15,-31 22 62 0,0 0-62 0,-1 7 63 16,-20 17-63-16,21-24 67 0,0 0-67 0,-14 18 67 16,-4 1-67-16,18-19 49 0,0 0-49 0,-12 17 49 15,3-1-49-15,9-16 52 0,0 0-52 0,-6 12 53 16,4-4-53-16,2-8 53 0,0 0-53 0,0 12 54 0,2 2-54 15,-2-14 50-15,0 0-50 0,5 21 50 0,3-1-50 0,-8-20 33 16,0 0-33-16,11 24 33 0,3 0-33 16,-14-24 15-16,0 0-15 0,16 28 16 0,1-1-16 15,-17-27 30-15,0 0-30 0,16 24 30 0,-2-2-30 0,-14-22 5 16,0 0-5-16,10 16 5 0,-1-4-5 0,-9-12 17 16,0 0-17-16,7 7 17 0,-4-1-17 0,-3-6 33 15,0 0-33-15,5-1 34 0,-1-8-34 0,-4 9 26 16,0 0-26-16,7-15 26 0,2-6-26 0,-9 21 9 15,0 0-9-15,10-29 10 0,2-7-10 0,-12 36 29 16,0 0-29-16,16-39 29 0,-2-4-29 0,-14 43 28 0,0 0-28 16,17-43 28-16,2-2-28 0,-19 45 0 0,0 0 0 15,18-39 0-15,-6 3 0 0,-12 36 4 0,0 0-4 16,12-31 5-16,-1 9-5 0,-11 22 0 0,0 0 0 0,10-17 0 16,-1 5 0-16,-9 12-171 0,0 0 171 0,14-9-171 15,-4 8 171-15,-10 1-149 0,0 0 149 0,11-7-149 16,-3 0 149-16,12-9-810 0</inkml:trace>
  <inkml:trace contextRef="#ctx0" brushRef="#br0" timeOffset="-36527.7">26717 10772 964 0,'0'0'0'0,"2"-17"0"0,1-12 0 0,-3 29 106 16,0 0-106-16,5 0 106 0,2 20-106 0,-7-20 77 15,0 0-77-15,13 9 77 0,4 1-77 0,-17-10 28 16,0 0-28-16,24-5 28 0,6-9-28 0,-30 14 2 0,0 0-2 16,33-20 3-16,4-8-3 0,-37 28 28 0,0 0-28 15,40-34 28-15,-2-5-28 0,-38 39 46 0,0 0-46 16,37-41 46-16,-1-2-46 0,-36 43 26 0,0 0-26 0,32-45 26 16,-4 1-26-16,-28 44 6 0,0 0-6 0,22-38 6 15,-4 4-6-15,-18 34 18 0,0 0-18 0,14-29 18 16,-6 10-18-16,-8 19 13 0,0 0-13 0,6-14 14 15,-3 9-14-15,-3 5 1 0,0 0-1 0,2 15 1 16,-1 15-1-16,-1-30 9 0,0 0-9 0,4 37 10 16,1 10-10-16,-5-47 8 0,0 0-8 0,5 54 8 15,2 8-8-15,-7-62 3 0,0 0-3 0,7 58 3 16,0 1-3-16,-7-59 0 0,0 0 0 0,6 46 1 16,-3-7-1-16,-3-39-88 0,0 0 88 0,2 33-87 15,0-9 87-15,-2-24-144 0,0 0 144 0,0 19-143 16,-2-7 143-16,0 15-841 0</inkml:trace>
  <inkml:trace contextRef="#ctx0" brushRef="#br0" timeOffset="-36063.25">25771 11185 1233 0,'0'0'0'0,"9"-2"0"15,5-1 0-15,-14 3 140 0,0 0-140 0,22-2 141 16,10-1-141-16,-32 3 80 0,0 0-80 0,40-5 81 16,10-1-81-16,-50 6 36 0,0 0-36 0,60-1 37 15,9 1-37-15,-69 0 1 0,0 0-1 0,75-4 1 16,5 1-1-16,-80 3-2 0,0 0 2 0,105-5-1 16,17-4 1-16,-122 9 0 0,0 0 0 0,103-3 0 15,-6-1 0-15,-97 4-2 0,0 0 2 0,84 0-1 16,-13-3 1-16,-71 3-2 0,0 0 2 0,59 3-1 15,-12 1 1-15,-47-4 1 0,0 0-1 0,30 3 1 0,-16 6-1 16,-14-9 4-16,0 0-4 0,10 5 4 0,-4 2-4 16,-6-7-10-16,0 0 10 0,1 5-9 0,-1 2 9 15,0-7-102-15,0 0 102 0,-10 7-102 0,-6 5 102 0,16-12-158 16,0 0 158-16,-14 10-157 0,-1 0 157 0,-15 11-811 16</inkml:trace>
  <inkml:trace contextRef="#ctx0" brushRef="#br0" timeOffset="-35521.71">26301 11461 1065 0,'0'0'0'0,"10"-5"0"15,6-2 0-15,-16 7 139 0,0 0-139 0,9-4 139 16,-4 4-139-16,-5 0 94 0,0 0-94 0,3 2 95 16,-3 0-95-16,0-2 77 0,0 0-77 0,-3 17 78 15,-2 5-78-15,5-22 9 0,0 0-9 0,-7 29 10 16,-2 6-10-16,9-35 13 0,0 0-13 0,-9 39 13 15,-1 9-13-15,10-48 17 0,0 0-17 0,-11 41 17 0,3 2-17 16,8-43 7-16,0 0-7 0,-11 44 8 0,-1 1-8 16,12-45 3-16,0 0-3 0,-11 39 4 0,3 1-4 15,8-40 21-15,0 0-21 0,-7 39 21 0,2-3-21 0,5-36 0 16,0 0 0-16,-4 33 1 0,1-4-1 0,3-29 7 16,0 0-7-16,5 29 8 0,5-3-8 0,-10-26 15 15,0 0-15-15,14 20 15 0,4-4-15 0,-18-16 3 16,0 0-3-16,24 8 4 0,6-4-4 0,-30-4 7 15,0 0-7-15,33 1 7 0,5-1-7 0,-38 0 7 16,0 0-7-16,40 0 8 0,5-1-8 0,-45 1 3 16,0 0-3-16,46 0 3 0,-1-5-3 0,-45 5 19 15,0 0-19-15,38-4 20 0,-3 1-20 0,-35 3 0 0,0 0 0 16,31-4 1-16,-4 1-1 0,-27 3 3 0,0 0-3 16,19-4 4-16,-5 3-4 0,-14 1-6 0,0 0 6 15,8-2-6-15,-2 0 6 0,-6 2-136 0,0 0 136 0,0 0-135 16,0-5 135-16,0 0-1168 0</inkml:trace>
  <inkml:trace contextRef="#ctx0" brushRef="#br0" timeOffset="-35056.96">27004 12170 751 0,'0'0'0'0,"9"0"0"0,5 0 0 0,-14 0 156 16,0 0-156-16,16 0 156 0,5 0-156 0,-21 0 139 15,0 0-139-15,19-8 139 0,5-3-139 0,-24 11 74 16,0 0-74-16,25-17 74 0,-1-5-74 0,-24 22 32 15,0 0-32-15,24-24 33 0,-1-9-33 0,-23 33 15 16,0 0-15-16,21-31 15 0,0 1-15 0,-21 30 35 16,0 0-35-16,17-28 35 0,1 1-35 0,-18 27 5 15,0 0-5-15,12-21 5 0,-2 6-5 0,-10 15 10 16,0 0-10-16,7-12 11 0,-1 5-11 0,-6 7 25 0,0 0-25 16,3-3 26-16,-1 3-26 0,-2 0 1 0,0 0-1 15,-2 10 2-15,-3 2-2 0,5-12 6 0,0 0-6 0,-7 27 7 16,-4 13-7-16,11-40 33 0,0 0-33 0,-12 44 33 15,-2 6-33-15,14-50-1 0,0 0 1 0,-12 51-1 16,0-3 1-16,12-48 0 0,0 0 0 0,-9 41 0 16,4-6 0-16,5-35-11 0,0 0 11 0,-5 29-11 15,0-7 11-15,5-22-119 0,0 0 119 0,-4 17-119 16,2-5 119-16,2-12-172 0,0 0 172 0,-1 9-171 16,-1-9 171-16,-2 8-807 0</inkml:trace>
  <inkml:trace contextRef="#ctx0" brushRef="#br0" timeOffset="-34860.82">27010 12425 998 0,'0'0'0'0,"14"-7"0"0,10-3 0 15,-24 10 148-15,0 0-148 0,16-2 149 0,-9 6-149 16,-7-4 127-16,0 0-127 0,17 8 127 0,4 8-127 16,-21-16 51-16,0 0-51 0,28 3 51 0,5-1-51 0,-33-2 3 15,0 0-3-15,38-2 4 0,6-5-4 0,-44 7 15 16,0 0-15-16,43-8 15 0,1-8-15 0,-44 16-80 15,0 0 80-15,37-18-80 0,-4-3 80 0,-33 21-158 16,0 0 158-16,10-20-158 0,-13-3 158 0,10-20-810 16</inkml:trace>
  <inkml:trace contextRef="#ctx0" brushRef="#br0" timeOffset="-34322.5">25536 10452 953 0,'0'0'0'0,"9"5"0"0,5 5 0 0,-14-10 99 15,0 0-99-15,-9 7 99 0,-12-3-99 0,21-4 52 16,0 0-52-16,-16 0 53 0,2 1-53 0,14-1 28 15,0 0-28-15,-12 0 28 0,3 0-28 0,9 0 9 16,0 0-9-16,-10 10 10 0,-1 6-10 0,11-16 38 16,0 0-38-16,-10 27 39 0,-2 11-39 0,12-38 30 15,0 0-30-15,-11 50 30 0,1 5-30 0,10-55 15 16,0 0-15-16,-5 68 15 0,-1 11-15 0,6-79 13 16,0 0-13-16,2 111 13 0,5 28-13 0,-7-139 9 0,0 0-9 15,12 132 10-15,6 7-10 0,-18-139 1 0,0 0-1 16,21 130 1-16,3-3-1 0,-24-127 7 0,0 0-7 15,30 106 8-15,6-15-8 0,-36-91 3 0,0 0-3 0,32 75 3 16,-1-15-3-16,-31-60 0 0,0 0 0 0,31 44 0 16,1-16 0-16,-32-28-105 0,0 0 105 0,31 15-104 15,0-10 104-15,-31-5-147 0,0 0 147 0,63 18-785 16,-126-36 785-16</inkml:trace>
  <inkml:trace contextRef="#ctx0" brushRef="#br0" timeOffset="-33737.06">27839 10371 1311 0,'0'0'0'0,"0"0"0"16,17 29 0-16,-17-29 93 0,0 0-93 0,16 23 93 16,5 1-93-16,-21-24 74 0,0 0-74 0,26 31 74 15,5 4-74-15,-31-35 43 0,0 0-43 0,34 47 43 16,4 6-43-16,-38-53-2 0,0 0 2 0,38 62-2 15,1 8 2-15,-39-70 0 0,0 0 0 0,43 89 0 16,6 17 0-16,-49-106 1 0,0 0-1 0,36 105 1 16,-6 2-1-16,-30-107 0 0,0 0 0 0,19 102 0 15,-10-3 0-15,-9-99 4 0,0 0-4 0,-2 92 4 16,-10-4-4-16,12-88 13 0,0 0-13 0,-19 79 13 0,-9-4-13 16,28-75 3-16,0 0-3 0,-30 65 4 0,-3-10-4 0,33-55 38 15,0 0-38-15,-26 39 38 0,3-11-38 0,23-28 0 16,0 0 0-16,-22 20 0 0,-1-8 0 0,23-12-159 15,0 0 159-15,-28 4-158 0,-1-8 158 0,29 4-112 16,0 0 112-16,-58 0-936 0,116 0 936 0</inkml:trace>
  <inkml:trace contextRef="#ctx0" brushRef="#br0" timeOffset="-32864.39">28426 9518 886 0,'0'0'0'0,"11"-2"0"15,4-3 0-15,-15 5 153 0,0 0-153 0,9-1 154 16,-2 1-154-16,-7 0 89 0,0 0-89 0,10 0 89 0,1 0-89 16,-11 0 75-16,0 0-75 0,21 1 76 0,5-1-76 15,-26 0 42-15,0 0-42 0,33 2 43 0,9 1-43 16,-42-3 16-16,0 0-16 0,47 6 17 0,5-3-17 15,-52-3 32-15,0 0-32 0,54 0 32 0,4 2-32 0,-58-2 35 16,0 0-35-16,55-2 36 0,3-1-36 0,-58 3 12 16,0 0-12-16,57-9 13 0,2 2-13 0,-59 7 3 15,0 0-3-15,58-8 3 0,1-4-3 0,-59 12 13 16,0 0-13-16,52-9 13 0,-5-1-13 0,-47 10 0 16,0 0 0-16,39-7 1 0,-10 2-1 0,-29 5-5 15,0 0 5-15,23-5-5 0,-9 1 5 0,-14 4-57 0,0 0 57 16,10-3-56-16,-4-1 56 0,-6 4-141 0,0 0 141 15,0 0-141-15,-2-3 141 0,2 3-187 0,0 0 187 16,-7 0-186-16,-3 2 186 0,-8-1-685 0</inkml:trace>
  <inkml:trace contextRef="#ctx0" brushRef="#br0" timeOffset="-32475.06">28480 9806 460 0,'0'0'0'0,"21"-17"0"0,12-11 0 15,-33 28 91-15,0 0-91 0,0 0 92 0,-16 19-92 16,16-19 94-16,0 0-94 0,-7 14 94 0,0 0-94 0,7-14 88 15,0 0-88-15,6 7 89 0,8-6-89 0,-14-1 79 16,0 0-79-16,21-3 80 0,6-7-80 0,-27 10 46 16,0 0-46-16,37-12 47 0,8-2-47 0,-45 14 50 15,0 0-50-15,51-14 51 0,8 0-51 0,-59 14 37 16,0 0-37-16,58-10 37 0,1 0-37 0,-59 10 3 16,0 0-3-16,55-5 4 0,1 3-4 0,-56 2 28 15,0 0-28-15,54 0 28 0,-1 7-28 0,-53-7 10 16,0 0-10-16,47 7 11 0,-2 3-11 0,-45-10 1 0,0 0-1 15,38 9 2-15,-6 1-2 0,-32-10-14 0,0 0 14 16,26 8-13-16,-4 1 13 0,-22-9-187 0,0 0 187 16,18 3-187-16,-4-8 187 0,17 4-734 0</inkml:trace>
  <inkml:trace contextRef="#ctx0" brushRef="#br0" timeOffset="-31949.49">28900 8608 292 0,'0'0'0'0,"0"4"0"0,2 4 0 0,-2-8 107 15,0 0-107-15,0 0 107 0,-6 0-107 0,6 0 89 0,0 0-89 16,-7 0 89-16,-3 4-89 0,10-4 65 0,0 0-65 16,-24 19 66-16,-9 10-66 0,33-29 43 0,0 0-43 0,-35 36 44 15,-5 7-44-15,40-43 58 0,0 0-58 0,-40 51 59 16,-2 7-59-16,42-58 48 0,0 0-48 0,-39 57 49 16,3-1-49-16,36-56 32 0,0 0-32 0,-28 45 32 15,5-13-32-15,23-32 34 0,0 0-34 0,-17 26 34 16,5-9-34-16,12-17 7 0,0 0-7 0,-7 4 8 15,7-16-8-15,0 12 2 0,0 0-2 0,8-23 2 16,8-13-2-16,-16 36-14 0,0 0 14 0,19-44-13 16,4-14 13-16,-23 58-104 0,0 0 104 0,28-62-103 15,3-7 103-15,-31 69-136 0,0 0 136 0,37-78-135 16,5-8 135-16,36-77-478 0</inkml:trace>
  <inkml:trace contextRef="#ctx0" brushRef="#br0" timeOffset="-31633.11">28832 8466 606 0,'0'0'0'0,"7"2"0"0,5 5 0 16,-12-7 112-16,0 0-112 0,12 5 113 0,2 5-113 15,-14-10 77-15,0 0-77 0,14 17 78 0,2 6-78 16,-16-23 66-16,0 0-66 0,12 27 67 0,0 9-67 0,-12-36 60 16,0 0-60-16,12 43 60 0,2 8-60 0,-14-51 50 15,0 0-50-15,14 52 50 0,0 6-50 0,-14-58 22 16,0 0-22-16,14 48 23 0,0-5-23 0,-14-43 31 16,0 0-31-16,14 36 31 0,-2-9-31 0,-12-27 12 15,0 0-12-15,11 24 12 0,-3-5-12 0,-8-19 18 16,0 0-18-16,6 14 19 0,-3-4-19 0,-3-10 44 15,0 0-44-15,-7 12 45 0,-5 3-45 0,12-15 32 0,0 0-32 16,-17 12 32-16,-8-3-32 0,25-9 23 0,0 0-23 16,-29 8 24-16,-8-2-24 0,37-6 18 0,0 0-18 0,-42 5 18 15,-3-2-18-15,45-3 10 0,0 0-10 16,-38 2 10-16,1 5-10 0,37-7 4 0,0 0-4 0,-33 5 5 16,5 2-5-16,28-7 7 0,0 0-7 0,-23 7 7 15,8-2-7-15,15-5-63 0,0 0 63 0,-13 8-63 16,8 3 63-16,5-11-110 0,0 0 110 0,-17 15-1060 15,34-30 1060-15</inkml:trace>
  <inkml:trace contextRef="#ctx0" brushRef="#br0" timeOffset="-31198.26">29750 8903 1244 0,'0'0'0'0,"2"17"0"0,1 14 0 0,-3-31 69 15,0 0-69-15,-8 10 69 0,-8-8-69 0,16-2 76 16,0 0-76-16,-12 4 77 0,1-8-77 0,11 4 40 0,0 0-40 16,-12 16 41-16,-2 4-41 0,14-20 3 0,0 0-3 15,-10 34 3-15,-1 9-3 0,11-43 7 0,0 0-7 16,-9 55 8-16,4 8-8 0,5-63 33 0,0 0-33 0,-7 91 34 16,-1 22-34-16,8-113 34 0,0 0-34 0,-9 103 35 15,2 0-35-15,7-103 3 0,0 0-3 0,-9 87 3 16,-1-8-3-16,10-79 10 0,0 0-10 0,-7 55 10 15,0-16-10-15,7-39 8 0,0 0-8 0,-4 22 9 16,3-11-9-16,1-11 7 0,0 0-7 0,-2 7 8 16,4-14-8-16,-2 7-62 0,0 0 62 0,0-16-62 15,0-9 62-15,0 25-160 0,0 0 160 0,0-40-160 16,1-11 160-16,1-40-941 0</inkml:trace>
  <inkml:trace contextRef="#ctx0" brushRef="#br0" timeOffset="-30898.3">29515 9522 1155 0,'0'0'0'0,"7"0"0"0,3 0 0 0,-10 0 126 15,0 0-126-15,18-6 126 0,4 0-126 0,-22 6 74 16,0 0-74-16,32-16 74 0,8-3-74 0,-40 19 55 15,0 0-55-15,42-20 56 0,5-4-56 0,-47 24 0 16,0 0 0-16,45-26 1 0,2-3-1 0,-47 29 0 16,0 0 0-16,45-24 0 0,-1-2 0 0,-44 26 0 0,0 0 0 15,42-20 0-15,-4 1 0 0,-38 19 0 0,0 0 0 16,31-14 0-16,-3 6 0 0,-28 8-36 0,0 0 36 16,21-6-35-16,-5 5 35 0,-16 1-97 0,0 0 97 0,10-4-96 15,-3 4 96-15,-7 0-153 0,0 0 153 0,-7 5-153 16,-10 6 153-16,-8 4-725 0</inkml:trace>
  <inkml:trace contextRef="#ctx0" brushRef="#br0" timeOffset="-30567.8">29574 9522 953 0,'0'0'0'0,"12"3"0"0,11 0 0 16,-23-3 133-16,0 0-133 0,26 9 133 0,5-4-133 16,-31-5 110-16,0 0-110 0,34 10 110 0,4 2-110 15,-38-12 50-15,0 0-50 0,38 14 51 0,1 3-51 0,-39-17 7 16,0 0-7-16,36 21 8 0,-1-2-8 0,-35-19 35 16,0 0-35-16,31 22 35 0,-1 0-35 0,-30-22 16 15,0 0-16-15,23 22 17 0,-8 1-17 0,-15-23 18 16,0 0-18-16,12 22 19 0,-5-1-19 0,-7-21 10 15,0 0-10-15,6 18 10 0,-3 1-10 0,-3-19 17 16,0 0-17-16,2 17 17 0,-4 2-17 0,2-19-2 16,0 0 2-16,-2 12-1 0,-1-3 1 0,3-9-203 0,0 0 203 15,-2 8-202-15,0 3 202 0,2-11-156 0,0 0 156 16,-1 3-155-16,-3 0 155 0,-1 6-674 0</inkml:trace>
  <inkml:trace contextRef="#ctx0" brushRef="#br0" timeOffset="-30012.29">30348 9652 628 0,'0'0'0'0,"0"-7"0"0,-2 2 0 0,2 5 47 16,0 0-47-16,3-9 48 0,3 2-48 0,-6 7 76 0,0 0-76 15,5-5 76-15,2 2-76 0,-7 3 71 0,0 0-71 16,5-4 72-16,0 1-72 0,-5 3 59 0,0 0-59 16,4-2 59-16,-3 2-59 0,-1 0 63 0,0 0-63 0,0 0 64 15,4 5-64-15,-4-5 58 0,0 0-58 0,-4 16 59 16,-1 11-59-16,5-27 74 0,0 0-74 0,-5 34 74 15,0 13-74-15,5-47 54 0,0 0-54 0,-7 46 55 16,0 2-55-16,7-48 46 0,0 0-46 0,-7 43 46 16,0-2-46-16,7-41 48 0,0 0-48 0,-7 38 49 15,0-4-49-15,7-34 11 0,0 0-11 0,-5 27 11 16,1-6-11-16,4-21 14 0,0 0-14 0,-2 19 15 16,1-7-15-16,1-12 1 0,0 0-1 0,0 6 1 15,1 0-1-15,-1-6-51 0,0 0 51 0,0-6-51 16,2 0 51-16,-2 6-153 0,0 0 153 0,0-16-152 15,2-1 152-15,0-14-1006 0</inkml:trace>
  <inkml:trace contextRef="#ctx0" brushRef="#br0" timeOffset="-29426.6">30341 9643 1166 0,'0'0'0'16,"0"0"0"-16,3 5 0 0,-3-5 77 0,0 0-77 0,4-1 77 15,-1-3-77-15,-3 4 86 0,0 0-86 0,4-3 86 16,-3-4-86-16,-1 7 53 0,0 0-53 0,6-3 54 15,1 1-54-15,-7 2 12 0,0 0-12 0,10 0 13 16,4 7-13-16,-14-7 31 0,0 0-31 0,17 13 31 16,2 6-31-16,-19-19 5 0,0 0-5 0,21 22 6 15,2 4-6-15,-23-26 10 0,0 0-10 0,23 24 11 16,1 2-11-16,-24-26 15 0,0 0-15 0,23 17 16 16,-2-2-16-16,-21-15 8 0,0 0-8 0,19 4 8 15,-4-8-8-15,-15 4 9 0,0 0-9 0,16-8 9 16,0-6-9-16,-16 14 33 0,0 0-33 0,12-17 33 15,-3-5-33-15,-9 22 0 0,0 0 0 0,8-24 0 16,1-4 0-16,-9 28 2 0,0 0-2 0,7-24 2 0,-2 4-2 16,-5 20 19-16,0 0-19 0,4-19 20 0,-2 5-20 15,-2 14 3-15,0 0-3 0,0-10 3 0,0 5-3 16,0 5 13-16,0 0-13 0,0-4 13 0,-2 4-13 0,2 0 15 16,0 0-15-16,-2 12 16 0,0 9-16 0,2-21 33 15,0 0-33-15,-1 31 34 0,-3 5-34 0,4-36 5 16,0 0-5-16,-3 46 5 0,-1 2-5 0,4-48 35 15,0 0-35-15,-5 53 36 0,0 7-36 0,5-60 18 16,0 0-18-16,-6 51 18 0,1-4-18 0,5-47 18 16,0 0-18-16,-3 41 18 0,3-5-18 0,0-36 18 15,0 0-18-15,0 29 18 0,2-9-18 0,-2-20-45 0,0 0 45 16,1 14-45-16,1-7 45 0,-2-7-172 0,0 0 172 16,-3-9-172-16,-6-15 172 0,-3-6-1230 0</inkml:trace>
  <inkml:trace contextRef="#ctx0" brushRef="#br0" timeOffset="23614.1">21593 4929 169 0,'0'0'0'0,"0"0"0"0,0 0 0 0,0 0 82 16,0 0-82-16,0 0 83 0,0 0-83 0,0 0 78 16,0 0-78-16,0 0 78 0,0 0-78 0,0 0 87 15,0 0-87-15,0 0 87 0,0 0-87 0,0 0 99 16,0 0-99-16,0 0 100 0,0 0-100 0,0 0 90 16,0 0-90-16,0 0 90 0,0 0-90 0,0 0 78 15,0 0-78-15,0 0 78 0,9-21-78 0,-9 21 64 0,0 0-64 16,9-15 64-16,7-4-64 0,-16 19 42 0,0 0-42 15,17-21 43-15,4-3-43 0,-21 24 47 0,0 0-47 16,21-22 48-16,0-2-48 0,-21 24 11 0,0 0-11 0,22-24 11 16,1 0-11-16,-23 24 22 0,0 0-22 0,23-24 23 15,-1 5-23-15,-22 19 22 0,0 0-22 0,16-19 22 16,0 4-22-16,-16 15 0 0,0 0 0 0,10-9 0 16,-1 4 0-16,-9 5-56 0,0 0 56 0,3-1-56 15,3 2 56-15,-6-1-158 0,0 0 158 0,0 0-158 16,0 5 158-16,0-5-186 0,0 0 186 0,0 0-185 15,-6 0 185-15,3 4-508 0</inkml:trace>
  <inkml:trace contextRef="#ctx0" brushRef="#br0" timeOffset="24049.66">21585 4613 225 0,'0'0'0'0,"17"0"0"0,13 0 0 0,-30 0 172 16,0 0-172-16,5 0 173 0,-10 0-173 0,5 0 139 15,0 0-139-15,-4 0 139 0,-1-3-139 0,5 3 115 0,0 0-115 16,-3 0 116-16,1-5-116 0,2 5 100 0,0 0-100 15,0 0 101-15,5-4-101 0,-5 4 74 0,0 0-74 16,2-3 75-16,5 3-75 0,-7 0 62 0,0 0-62 0,5 3 63 16,2 3-63-16,-7-6 41 0,0 0-41 0,9 15 42 15,3 7-42-15,-12-22 36 0,0 0-36 0,17 28 36 16,1 8-36-16,-18-36 23 0,0 0-23 0,17 36 24 16,6 0-24-16,-23-36 17 0,0 0-17 0,19 34 17 15,0-5-17-15,-19-29 10 0,0 0-10 0,19 27 11 16,2-3-11-16,-21-24 10 0,0 0-10 0,18 19 10 15,-1-3-10-15,-17-16 8 0,0 0-8 0,14 7 8 16,0-2-8-16,-14-5-10 0,0 0 10 0,10 0-9 16,-3-4 9-16,-7 4-80 0,0 0 80 0,2-5-80 15,-5-7 80-15,3 12-169 0,0 0 169 0,-2-15-169 0,-3-4 169 16,-2-14-896-16</inkml:trace>
  <inkml:trace contextRef="#ctx0" brushRef="#br0" timeOffset="24379.8">21700 4709 460 0,'0'0'0'0,"15"7"0"0,12 5 0 0,-27-12 102 15,0 0-102-15,-6 4 103 0,-16-1-103 0,22-3 107 0,0 0-107 16,-18 0 108-16,1 0-108 0,17 0 87 0,0 0-87 15,-16 5 88-15,2-1-88 0,14-4 64 0,0 0-64 16,-12 5 64-16,2 2-64 0,10-7 54 0,0 0-54 16,-9 15 54-16,0 4-54 0,9-19 61 0,0 0-61 0,-5 26 61 15,3 4-61-15,2-30 45 0,0 0-45 0,0 35 45 16,2 1-45-16,-2-36 32 0,0 0-32 0,5 32 32 16,2-1-32-16,-7-31 38 0,0 0-38 0,7 27 39 15,2-6-39-15,-9-21 0 0,0 0 0 0,7 15 0 16,0-4 0-16,-7-11-54 0,0 0 54 0,3 8-54 15,1-8 54-15,-4 0-185 0,0 0 185 0,0-3-185 16,0-13 185-16,0-1-769 0</inkml:trace>
  <inkml:trace contextRef="#ctx0" brushRef="#br0" timeOffset="24589.22">21472 4894 942 0,'0'0'0'0,"8"2"0"0,8 3 0 0,-16-5 176 16,0 0-176-16,9-5 177 0,3-2-177 0,-12 7 174 16,0 0-174-16,24-8 175 0,9 1-175 0,-33 7 102 15,0 0-102-15,42-9 103 0,7 2-103 0,-49 7 33 16,0 0-33-16,57-8 34 0,10-1-34 0,-67 9-121 16,0 0 121-16,73-15-120 0,7-9 120 0,-80 24-115 15,0 0 115-15,153-39-1052 0,-306 78 1052 0</inkml:trace>
  <inkml:trace contextRef="#ctx0" brushRef="#br0" timeOffset="38551.65">29376 10301 270 0,'0'0'0'0,"0"0"0"0,0 0 0 0,0 0 76 16,0 0-76-16,0 0 77 0,0 0-77 0,0 0 64 16,0 0-64-16,0 0 65 0,0 0-65 0,0 0 85 15,0 0-85-15,0 0 85 0,20-7-85 0,-20 7 73 16,0 0-73-16,18-3 73 0,3 1-73 0,-21 2 67 15,0 0-67-15,26 0 68 0,3 0-68 0,-29 0 49 16,0 0-49-16,34 7 49 0,4 1-49 0,-38-8 72 0,0 0-72 16,43 12 72-16,4 0-72 0,-47-12 58 0,0 0-58 15,49 9 59-15,4 1-59 0,-53-10 27 0,0 0-27 0,50 9 27 16,-1-2-27-16,-49-7 37 0,0 0-37 0,50 5 37 16,1 0-37-16,-51-5 21 0,0 0-21 0,52 7 21 15,0-4-21-15,-52-3 17 0,0 0-17 0,53 7 17 16,-3 0-17-16,-50-7 35 0,0 0-35 0,49 5 36 15,-4 0-36-15,-45-5 5 0,0 0-5 0,44 4 5 16,-1-1-5-16,-43-3 5 0,0 0-5 0,42 4 6 16,0 1-6-16,-42-5 22 0,0 0-22 0,37 1 23 15,-3 3-23-15,-34-4 6 0,0 0-6 0,28 7 6 16,-5-4-6-16,-23-3 9 0,0 0-9 0,17 5 10 16,-3-1-10-16,-14-4 24 0,0 0-24 0,11 3 25 15,-6 1-25-15,-5-4 2 0,0 0-2 0,3 3 2 16,-1-1-2-16,-2-2 2 0,0 0-2 0,-7 5 3 0,-5 0-3 15,12-5 11-15,0 0-11 0,-21 5 11 0,-8 2-11 16,29-7 3-16,0 0-3 0,-32 5 4 0,-1-2-4 0,33-3 30 16,0 0-30-16,-38 2 30 0,-4-2-30 0,42 0 0 15,0 0 0-15,-44-2 0 0,-3-4 0 0,47 6 0 16,0 0 0-16,-54-5 1 0,-3-2-1 0,57 7 6 16,0 0-6-16,-59-5 7 0,-2 1-7 0,61 4 0 15,0 0 0-15,-56 0 1 0,5 4-1 0,51-4 3 16,0 0-3-16,-55 5 3 0,-5 2-3 0,60-7 2 15,0 0-2-15,-50 8 2 0,3-5-2 0,47-3 0 16,0 0 0-16,-49 4 0 0,0-1 0 0,49-3-1 16,0 0 1-16,-43 2-1 0,4-2 1 0,39 0 0 0,0 0 0 15,-33-2 0-15,4 1 0 0,29 1 0 0,0 0 0 16,-26-4 1-16,5 2-1 0,21 2-1 0,0 0 1 16,-18-3-1-16,6 3 1 0,12 0 1 0,0 0-1 0,-9 0 1 15,6 0-1-15,3 0-1 0,0 0 1 0,5 3-1 16,7 1 1-16,-12-4-4 0,0 0 4 0,25 5-4 15,8 0 4-15,-33-5-1 0,0 0 1 0,45 4 0 16,11-1 0-16,-56-3-3 0,0 0 3 0,61 3-3 16,5-3 3-16,-66 0-2 0,0 0 2 0,70 4-1 15,3-2 1-15,-73-2-2 0,0 0 2 0,92 6-1 16,16-2 1-16,-108-4-1 0,0 0 1 0,92 3-1 16,-3-3 1-16,-89 0-1 0,0 0 1 0,79-1 0 15,-8-5 0-15,-71 6 0 0,0 0 0 0,68-5 0 16,-3-2 0-16,-65 7 0 0,0 0 0 0,47-5 1 0,-14-2-1 15,-33 7 2-15,0 0-2 0,26-3 3 0,-9 0-3 16,-17 3 19-16,0 0-19 0,12-2 20 0,-6 0-20 16,-6 2 3-16,0 0-3 0,-7 0 3 0,-9 2-3 0,16-2 3 15,0 0-3-15,-26 2 3 0,-11-2-3 0,37 0 2 16,0 0-2-16,-38 0 2 0,-6 0-2 0,44 0 1 16,0 0-1-16,-47 0 1 0,-3-2-1 0,50 2 3 15,0 0-3-15,-54-4 4 0,-5 1-4 0,59 3 2 16,0 0-2-16,-61-5 2 0,-4 2-2 0,65 3 1 15,0 0-1-15,-75-4 2 0,-8-4-2 0,83 8 9 16,0 0-9-16,-72-9 9 0,6-1-9 0,66 10 0 16,0 0 0-16,-54-11 1 0,12 3-1 0,42 8 0 0,0 0 0 15,-40-5 0-15,4 0 0 0,36 5 0 0,0 0 0 16,-34-2 1-16,7 0-1 0,27 2 0 0,0 0 0 16,-27 4 0-16,5 2 0 0,22-6 2 0,0 0-2 0,-21 11 2 15,3-4-2-15,18-7-1 0,0 0 1 0,-13 8 0 16,0-1 0-16,13-7-3 0,0 0 3 0,-8 7-3 15,2-2 3-15,6-5 0 0,0 0 0 0,7 9 0 16,9 2 0-16,-16-11 0 0,0 0 0 0,28 6 0 16,10 0 0-16,-38-6 0 0,0 0 0 0,46 6 0 15,9 0 0-15,-55-6 2 0,0 0-2 0,60 4 3 16,6-1-3-16,-66-3 2 0,0 0-2 0,85 5 2 16,18-1-2-16,-103-4 2 0,0 0-2 0,94 2 2 15,0-2-2-15,-94 0 10 0,0 0-10 0,84-2 10 16,-8 2-10-16,-76 0 3 0,0 0-3 0,70-4 4 15,-9-2-4-15,-61 6 2 0,0 0-2 0,44-6 2 0,-17 1-2 16,-27 5 1-16,0 0-1 0,21-5 2 0,-9 0-2 16,-12 5 1-16,0 0-1 0,6-5 1 0,-8 1-1 15,2 4 3-15,0 0-3 0,-14-8 4 0,-12-2-4 0,26 10 2 16,0 0-2-16,-31-9 2 0,-10 1-2 0,41 8 1 16,0 0-1-16,-45-7 2 0,-5-2-2 0,50 9 4 15,0 0-4-15,-60-7 4 0,-8 2-4 0,68 5 2 16,0 0-2-16,-83-3 2 0,-15-4-2 0,98 7 5 15,0 0-5-15,-90-5 5 0,-1 1-5 0,91 4 7 16,0 0-7-16,-87-3 7 0,3-1-7 0,84 4 3 16,0 0-3-16,-75-1 3 0,8-1-3 0,67 2 2 0,0 0-2 15,-46 0 2-15,20 2-2 0,26-2 10 0,0 0-10 16,-24 1 10-16,8 1-10 0,16-2 3 0,0 0-3 16,-12 2 4-16,3 1-4 0,9-3 6 0,0 0-6 0,2 4 6 15,10 3-6-15,-12-7 7 0,0 0-7 0,24 8 8 16,13 2-8-16,-37-10 3 0,0 0-3 0,49 11 3 15,14-1-3-15,-63-10 2 0,0 0-2 0,66 9 2 16,7-4-2-16,-73-5 1 0,0 0-1 0,101 3 2 16,19-8-2-16,-120 5-57 0,0 0 57 0,119-7-56 15,3-3 56-15,-122 10-97 0,0 0 97 0,240-17-1356 16,-480 34 1356-16</inkml:trace>
  <inkml:trace contextRef="#ctx0" brushRef="#br0" timeOffset="66270.55">700 6786 91 0,'0'0'0'0,"0"0"46"0,0 0-46 0,0 0 46 15,0-4-46-15,0 4 55 0,0 0-55 0,0 0 55 16,-3-3-55-16,3 3 50 0,0 0-50 0,0 0 50 15,0 0-50-15,0 0 56 0,0 0-56 0,0 0 56 16,0 0-56-16,0 0 50 0,0 0-50 0,0 0 50 16,0 0-50-16,0 0 37 0,0 0-37 0,0 0 38 15,-4 3-38-15,4-3 17 0,0 0-17 0,0 5 17 16,-5 2-17-16,5-7 21 0,0 0-21 0,-3 16 21 16,3-1-21-16,0-15 38 0,0 0-38 0,0 24 39 15,0 5-39-15,0-29 30 0,0 0-30 0,0 31 30 16,5 3-30-16,-5-34 33 0,0 0-33 0,7 36 33 0,2 7-33 15,-9-43 43-15,0 0-43 0,8 45 44 0,4 4-44 16,-12-49 16-16,0 0-16 0,9 48 17 0,3 0-17 0,-12-48 22 16,0 0-22-16,11 47 22 0,1-5-22 0,-12-42 15 15,0 0-15-15,7 36 15 0,2-1-15 0,-9-35 9 16,0 0-9-16,8 29 10 0,-2-5-10 0,-6-24 9 16,0 0-9-16,7 22 10 0,-2-5-10 0,-5-17 8 15,0 0-8-15,3 19 8 0,3-4-8 0,-6-15 15 16,0 0-15-16,3 12 15 0,-3 0-15 0,0-12 8 15,0 0-8-15,5 7 8 0,-1 2-8 0,-4-9 15 16,0 0-15-16,3 3 16 0,2 1-16 0,-5-4 33 0,0 0-33 16,4 0 34-16,-4-2-34 0,0 2 34 0,0 0-34 15,2-5 35-15,1-7-35 0,-3 12 32 0,0 0-32 16,4-12 33-16,1-7-33 0,-5 19 38 0,0 0-38 0,3-21 39 16,3-4-39-16,-6 25 24 0,0 0-24 0,0-24 25 15,3-4-25-15,-3 28 18 0,0 0-18 0,0-27 18 16,5-2-18-16,-5 29 27 0,0 0-27 0,4-31 27 15,1-2-27-15,-5 33 12 0,0 0-12 0,3-30 13 16,1-1-13-16,-4 31 10 0,0 0-10 0,5-28 11 16,-5 1-11-16,0 27 17 0,0 0-17 0,4-21 17 15,-4 6-17-15,0 15 8 0,0 0-8 0,3-12 8 16,-1 3-8-16,-2 9 9 0,0 0-9 0,0-3 9 16,0-1-9-16,0 4 15 0,0 0-15 0,0 0 15 15,-5-3-15-15,5 3 3 0,0 0-3 0,-4 0 4 0,-1-2-4 16,5 2-2-16,0 0 2 0,-7-1-2 0,5-1 2 15,2 2-76-15,0 0 76 0,-3-7-76 0,3-1 76 16,0 8-118-16,0 0 118 0,3-12-117 0,2 0 117 16,8-16-1007-16</inkml:trace>
  <inkml:trace contextRef="#ctx0" brushRef="#br0" timeOffset="66957.19">1186 7334 393 0,'0'0'0'0,"0"0"89"0,0 0-89 15,0 3 90-15,0 4-90 0,0-7 51 0,0 0-51 16,0 5 52-16,0-1-52 0,0-4 56 0,0 0-56 16,0 8 56-16,0 3-56 0,0-11 42 0,0 0-42 15,-1 17 42-15,1 5-42 0,0-22 40 0,0 0-40 0,-4 33 40 16,4 1-40-16,0-34 34 0,0 0-34 0,0 37 35 15,-5 5-35-15,5-42 50 0,0 0-50 0,-4 39 50 16,1 2-50-16,3-41 36 0,0 0-36 0,0 34 36 16,0-4-36-16,0-30 17 0,0 0-17 0,0 25 17 15,3-1-17-15,-3-24 21 0,0 0-21 0,4 16 21 16,-2-4-21-16,-2-12-2 0,0 0 2 0,3 8-1 16,2-8 1-16,-5 0-174 0,0 0 174 0,7-5-174 15,-1-7 174-15,6-5-585 0</inkml:trace>
  <inkml:trace contextRef="#ctx0" brushRef="#br0" timeOffset="67348.68">1521 7478 348 0,'0'0'0'0,"0"0"85"0,0 0-85 16,0 8 85-16,-4 6-85 0,4-14 87 0,0 0-87 0,0 14 87 15,0-2-87-15,0-12 85 0,0 0-85 0,0 24 86 16,4 3-86-16,-4-27 46 0,0 0-46 0,0 29 47 16,0 6-47-16,0-35 45 0,0 0-45 0,0 30 45 15,3 3-45-15,-3-33 18 0,0 0-18 0,0 27 19 16,4 1-19-16,-4-28 6 0,0 0-6 0,2 19 6 16,1-4-6-16,-3-15-39 0,0 0 39 0,4 12-39 15,1-7 39-15,-5-5-178 0,0 0 178 0,3-3-178 16,-3-6 178-16,5-6-392 0</inkml:trace>
  <inkml:trace contextRef="#ctx0" brushRef="#br0" timeOffset="67603.98">1537 7474 259 0,'0'0'0'0,"0"0"41"16,0 0-41-16,1-6 42 0,6-1-42 0,-7 7 101 15,0 0-101-15,11-2 102 0,1 2-102 0,-12 0 89 16,0 0-89-16,21 5 89 0,0 5-89 0,-21-10 77 16,0 0-77-16,26 14 78 0,3 2-78 0,-29-16 42 15,0 0-42-15,30 11 43 0,-6 0-43 0,-24-11 32 0,0 0-32 16,21 5 32-16,-7 2-32 0,-14-7 7 0,0 0-7 16,9 1 7-16,0-1-7 0,-9 0-66 0,0 0 66 0,7 0-65 15,-2-1 65-15,-5 1-138 0,0 0 138 0,0-11-138 16,0-2 138-16,3-9-381 0</inkml:trace>
  <inkml:trace contextRef="#ctx0" brushRef="#br0" timeOffset="67813.42">1793 7464 359 0,'0'0'0'0,"-4"12"0"15,2 10 0-15,2-22 97 0,0 0-97 0,-3 29 98 16,3 13-98-16,0-42 90 0,0 0-90 0,-5 41 91 0,1 5-91 16,4-46 76-16,0 0-76 0,-5 39 76 0,-2-3-76 15,7-36 50-15,0 0-50 0,-2 28 51 0,-1-6-51 16,3-22-112-16,0 0 112 0,-4 14-112 0,4-7 112 0,-5 13-485 16</inkml:trace>
  <inkml:trace contextRef="#ctx0" brushRef="#br0" timeOffset="68278.2">1211 6931 348 0,'0'0'0'0,"0"0"101"0,0 0-101 0,0 0 102 15,3 0-102-15,-3 0 85 0,0 0-85 0,0 0 86 16,5-3-86-16,-5 3 92 0,0 0-92 0,0 0 93 0,0-7-93 16,0 7 64-16,0 0-64 0,0 0 65 0,4-3-65 15,-4 3 49-15,0 0-49 0,2 0 49 0,1 1-49 16,-3-1 22-16,0 0-22 0,7 5 23 0,-2-1-23 0,-5-4 12 16,0 0-12-16,9 12 12 0,-4 0-12 0,-5-12 17 15,0 0-17-15,7 15 17 0,-1 2-17 0,-6-17 22 16,0 0-22-16,3 18 23 0,0-1-23 0,-3-17 8 15,0 0-8-15,0 15 8 0,-3 1-8 0,3-16-14 16,0 0 14-16,-3 8-13 0,1-1 13 0,2-7-142 16,0 0 142-16,-12 5-141 0,-4-5 141 0,-10 7-646 15</inkml:trace>
  <inkml:trace contextRef="#ctx0" brushRef="#br0" timeOffset="68729.06">885 7231 483 0,'7'0'0'0,"-7"0"121"15,0 0-121-15,5-3 122 0,4-1-122 0,-9 4 96 16,0 0-96-16,3-1 96 0,1-6-96 0,-4 7 64 16,0 0-64-16,0-9 65 0,2-3-65 0,-2 12 18 15,0 0-18-15,3-15 18 0,1-6-18 0,-4 21 13 16,0 0-13-16,5-22 13 0,4-2-13 0,-9 24 9 0,0 0-9 16,6-24 9-16,3-3-9 0,-9 27 1 0,0 0-1 15,9-23 1-15,-4 3-1 0,-5 20-136 0,0 0 136 16,9-21-136-16,-6 2 136 0,10-17-549 0</inkml:trace>
  <inkml:trace contextRef="#ctx0" brushRef="#br0" timeOffset="69765.13">2212 7070 471 0,'0'0'0'0,"9"4"0"0,3 2 0 0,-12-6 70 0,0 0-70 0,6 6 70 16,-6-6-70-16,0 0 56 0,0 0-56 0,0 0 57 16,0 0-57-16,0 0 51 0,0 0-51 0,0 0 51 15,0 3-51-15,0-3 33 0,0 0-33 0,3 3 34 16,-3 2-34-16,0-5 38 0,0 0-38 0,5 9 39 16,6 3-39-16,-11-12 33 0,0 0-33 0,8 12 34 15,6 2-34-15,-14-14 22 0,0 0-22 0,13 8 23 16,4 4-23-16,-17-12 29 0,0 0-29 0,17 5 29 15,4 2-29-15,-21-7 0 0,0 0 0 0,21 4 1 16,0-4-1-16,-21 0 1 0,0 0-1 0,18 0 1 16,3-4-1-16,-21 4 3 0,0 0-3 0,17-5 4 15,0 2-4-15,-17 3 5 0,0 0-5 0,16-4 5 16,-4-1-5-16,-12 5 14 0,0 0-14 0,9-2 15 0,0 1-15 16,-9 1 3-16,0 0-3 0,5 0 4 0,-2 0-4 15,-3 0 12-15,0 0-12 0,2 0 13 0,2 1-13 16,-4-1 0-16,0 0 0 0,0 0 0 0,0 7 0 0,0-7-52 15,0 0 52-15,0 0-51 0,0 4 51 0,0-4-152 16,0 0 152-16,-4 0-151 0,2 3 151 0,-6 2-514 16</inkml:trace>
  <inkml:trace contextRef="#ctx0" brushRef="#br0" timeOffset="70125.17">2131 7361 236 0,'0'0'0'0,"8"0"0"16,6-7 0-16,-14 7 112 0,0 0-112 0,9-1 112 15,0 1-112-15,-9 0 87 0,0 0-87 0,12 5 88 16,0 2-88-16,-12-7 65 0,0 0-65 0,12 8 65 15,6 1-65-15,-18-9 67 0,0 0-67 0,17 10 67 16,4 2-67-16,-21-12 46 0,0 0-46 0,23 9 46 16,1 1-46-16,-24-10 43 0,0 0-43 0,21 12 43 15,0 2-43-15,-21-14 28 0,0 0-28 0,21 13 28 16,5 1-28-16,-26-14 34 0,0 0-34 0,21 14 34 0,5-2-34 16,-26-12 31-16,0 0-31 0,21 12 31 15,0-4-31-15,-21-8 13 0,0 0-13 0,21 7 14 0,1-2-14 16,-22-5-81-16,0 0 81 0,16 7-80 0,-2 2 80 0,-14-9-129 15,0 0 129-15,7 7-129 0,-7 1 129 0,5 9-561 16</inkml:trace>
  <inkml:trace contextRef="#ctx0" brushRef="#br0" timeOffset="75155.47">3669 2592 147 0,'0'0'0'0,"0"0"0"16,0 0 0-16,0 0 0 0,0 0 0 0,0 0 55 16,0 0-55-16,0 0 56 0,0 0-56 0,0 0 46 15,0 0-46-15,0 0 46 0,0 0-46 0,0 0-6 0,0 0 6 16,0 0-6-16,0 0 6 0,0 0 1 0,0 0-1 15,0 0 1-15,0 0-1 0,0 0 1 0,0 0-1 16,0 0 1-16,0 0-1 0,0 0 13 0,0 0-13 0,0 0 13 16,0 0-13-16,0 0 17 0,0 0-17 0,0 0 17 15,0 0-17-15,0 0 8 0,0 0-8 0,0 0 9 16,-18-17-9-16,18 17 17 0,0 0-17 0,-5-16 17 16,2 1-17-16,3 15 22 0,0 0-22 0,0-17 23 15,3 3-23-15,-3 14 14 0,0 0-14 0,5-8 15 16,2 2-15-16,-7 6 10 0,0 0-10 0,6-3 10 15,-1 3-10-15,-5 0 34 0,0 0-34 0,7 3 35 16,2 6-35-16,-9-9 4 0,0 0-4 0,5 9 5 16,-2-3-5-16,-3-6 51 0,0 0-51 0,4 12 52 15,-4 0-52-15,0-12 44 0,0 0-44 0,-4 19 45 0,-4-2-45 16,8-17 52-16,0 0-52 0,-9 23 53 0,-3-3-53 16,12-20 44-16,0 0-44 0,-9 16 44 0,0-4-44 15,9-12 29-15,0 0-29 0,-12 0 29 0,-5-7-29 0,17 7 26 16,0 0-26-16,-13-12 26 0,5-9-26 0,8 21 15 15,0 0-15-15,-6-19 15 0,8-1-15 0,-2 20 5 16,0 0-5-16,4-16 5 0,4 4-5 0,-8 12-118 16,0 0 118-16,16-8-118 0,2 4 118 0,11-11-604 15</inkml:trace>
  <inkml:trace contextRef="#ctx0" brushRef="#br0" timeOffset="76218.85">5428 4074 382 0,'0'0'0'0,"0"0"0"16,0-22 0-16,0 22 54 0,0 0-54 0,0-18 55 0,0 0-55 0,0 18 49 15,0 0-49-15,6-28 49 0,-3 1-49 0,-3 27 58 16,0 0-58-16,5-28 58 0,-1 1-58 0,-4 27 35 16,0 0-35-16,9-24 36 0,-1 9-36 0,-8 15 34 15,0 0-34-15,9-12 35 0,3 6-35 0,-12 6 33 16,0 0-33-16,12 6 33 0,2 0-33 0,-14-6 13 15,0 0-13-15,16 16 14 0,-2 4-14 0,-14-20 31 0,0 0-31 16,9 21 31-16,-1 3-31 0,-8-24 10 0,0 0-10 16,7 22 11-16,-1 2-11 0,-6-24 29 0,0 0-29 0,0 21 29 15,0-2-29-15,0-19 18 0,0 0-18 0,0 12 19 16,0-4-19-16,0-8 18 0,0 0-18 0,-6 7 18 16,3-2-18-16,3-5 34 0,0 0-34 0,-9 0 35 15,-7-5-35-15,16 5 18 0,0 0-18 0,-14-9 19 16,2-6-19-16,12 15 5 0,0 0-5 0,-8-12 6 15,-1 2-6-15,9 10 9 0,0 0-9 0,0-5 10 16,0 1-10-16,0 4 8 0,0 0-8 0,5 0 8 16,4 4-8-16,-9-4 14 0,0 0-14 0,12 5 15 15,4 5-15-15,-16-10 8 0,0 0-8 0,17 15 8 16,-3-1-8-16,-14-14 0 0,0 0 0 0,12 16 0 16,0-1 0-16,-12-15-141 0,0 0 141 0,9 12-140 0,-4 0 140 15,-5-12-116-15,0 0 116 0,16 26-590 0,-32-52 590 16</inkml:trace>
  <inkml:trace contextRef="#ctx0" brushRef="#br0" timeOffset="83681.6">2946 7053 91 0,'0'0'0'0,"0"0"0"0,0 0 0 0,0 0 46 15,0 0-46-15,0 0 46 0,0 0-46 0,0 0 77 16,0 0-77-16,0 0 78 0,0 0-78 0,0 0 71 16,0 0-71-16,0 0 72 0,0 0-72 0,0 0 85 15,0 0-85-15,0 0 85 0,0 0-85 0,0 0 70 16,0 0-70-16,0 0 70 0,0 0-70 0,0 0 50 15,0 0-50-15,0 0 50 0,23 14-50 0,-23-14 56 16,0 0-56-16,15 19 56 0,3 3-56 0,-18-22 44 0,0 0-44 16,14 29 44-16,1 7-44 0,-15-36 41 0,0 0-41 15,12 38 42-15,1 3-42 0,-13-41 27 0,0 0-27 0,8 41 27 16,1 0-27-16,-9-41 17 0,0 0-17 0,14 43 17 16,-2 0-17-16,-12-43 10 0,0 0-10 15,12 41 11-15,-6-2-11 0,-6-39 26 0,0 0-26 16,8 38 26-16,-4-9-26 0,-4-29 2 0,0 0-2 0,3 26 2 15,-1-9-2-15,-2-17 6 0,0 0-6 0,4 15 7 16,-4-3-7-16,0-12 14 0,0 0-14 0,0 9 15 16,0-2-15-16,0-7 8 0,0 0-8 0,0 6 8 15,0 3-8-15,0-9 3 0,0 0-3 0,-4 7 4 16,4 3-4-16,0-10 7 0,0 0-7 0,4 10 7 16,-4 2-7-16,0-12 3 0,0 0-3 0,3 6 3 15,2 0-3-15,-5-6 5 0,0 0-5 0,9-5 5 16,-2-2-5-16,-7 7 13 0,0 0-13 0,9-20 13 0,-1-6-13 15,-8 26 3-15,0 0-3 0,13-32 4 0,-5-4-4 16,-8 36 13-16,0 0-13 0,11-40 13 0,1-3-13 16,-12 43 8-16,0 0-8 0,16-46 9 0,-2 2-9 0,-14 44 8 15,0 0-8-15,15-48 9 0,3 1-9 0,-18 47 0 16,0 0 0-16,21-42 0 0,-4-5 0 0,-17 47-2 16,0 0 2-16,21-37-1 0,-4 6 1 0,-17 31-2 15,0 0 2-15,21-31-2 0,0 0 2 0,-21 31 0 16,0 0 0-16,18-26 0 0,2 4 0 0,-20 22 0 15,0 0 0-15,14-17 0 0,2 7 0 0,-16 10 1 16,0 0-1-16,9-12 1 0,-1 5-1 0,-8 7-1 0,0 0 1 16,4-5-1-16,-2 5 1 0,-2 0-141 0,0 0 141 15,3-5-140-15,-3 1 140 0,0 4-159 0,0 0 159 16,0-7-159-16,-5-1 159 0,-2-11-591 0</inkml:trace>
  <inkml:trace contextRef="#ctx0" brushRef="#br0" timeOffset="84973.4">3714 7389 471 0,'0'0'0'0,"2"5"0"0,1 2 0 0,-3-7 48 0,0 0-48 15,4 3 48-15,-4 1-48 0,0-4 26 0,0 0-26 16,-4 8 26-16,-1-3-26 0,5-5 34 0,0 0-34 15,-9 16 35-15,-3 6-35 0,12-22 0 0,0 0 0 16,-12 24 0-16,-2 3 0 0,14-27 33 0,0 0-33 0,-12 33 34 16,0 5-34-16,12-38 10 0,0 0-10 0,-12 36 11 15,3-4-11-15,9-32 31 0,0 0-31 0,-9 34 31 16,0-3-31-16,9-31 6 0,0 0-6 0,-5 29 6 16,5-3-6-16,0-26 10 0,0 0-10 0,0 29 10 15,0-1-10-15,0-28 24 0,0 0-24 0,5 27 25 16,1-3-25-16,-6-24 19 0,0 0-19 0,7 22 20 15,1-5-20-15,-8-17 9 0,0 0-9 0,9 19 10 16,0-7-10-16,-9-12 10 0,0 0-10 0,12 12 11 0,2-8-11 16,-14-4 15-16,0 0-15 0,12 1 16 0,0-2-16 0,-12 1 1 15,0 0-1-15,9-4 1 0,0-8-1 16,-9 12 3-16,0 0-3 0,5-12 4 0,2-8-4 0,-7 20 5 16,0 0-5-16,3-19 6 0,3 0-6 0,-6 19 3 15,0 0-3-15,0-17 3 0,3 1-3 0,-3 16 2 16,0 0-2-16,0-15 2 0,-3 3-2 0,3 12 9 15,0 0-9-15,-4-12 10 0,-1 5-10 0,5 7 3 16,0 0-3-16,-9-8 4 0,2 4-4 0,7 4 30 16,0 0-30-16,-5-5 30 0,-4 2-30 0,9 3 16 15,0 0-16-15,-5 0 17 0,-2 0-17 0,7 0 5 0,0 0-5 16,-3 0 6-16,1 0-6 0,2 0 9 0,0 0-9 16,0 0 10-16,-4 3-10 0,4-3 1 0,0 0-1 15,0 0 1-15,4 5-1 0,-4-5 2 0,0 0-2 16,9 4 3-16,3-1-3 0,-12-3 5 0,0 0-5 15,10 2 5-15,6-2-5 0,-16 0 7 0,0 0-7 0,21 0 7 16,0-2-7-16,-21 2 23 0,0 0-23 0,22-2 24 16,-4 1-24-16,-18 1 12 0,0 0-12 0,15-4 13 15,-2 4-13-15,-13 0 18 0,0 0-18 0,8 4 18 16,1-3-18-16,-9-1 15 0,0 0-15 0,5 4 15 16,2-1-15-16,-7-3-67 0,0 0 67 0,9-3-66 15,-4-2 66-15,-5 5-160 0,0 0 160 0,4-12-160 16,4-4 160-16,5-15-593 0</inkml:trace>
  <inkml:trace contextRef="#ctx0" brushRef="#br0" timeOffset="85528.35">4136 7471 214 0,'0'0'0'0,"0"0"0"0,-2-3 0 0,2 3 0 0,0 0 0 16,0-4 1-16,0-1-1 0,0 5 66 16,0 0-66-16,0-7 66 0,2 2-66 0,-2 5 82 0,0 0-82 15,0-3 82-15,-2-1-82 0,2 4 94 0,0 0-94 16,0 0 95-16,-3-3-95 0,3 3 74 0,0 0-74 15,-6 1 74-15,3 5-74 0,3-6 47 0,0 0-47 16,-12 8 48-16,-6 8-48 0,18-16 44 0,0 0-44 0,-17 15 44 16,-1 9-44-16,18-24 27 0,0 0-27 15,-15 19 27-15,1 0-27 0,14-19 9 0,0 0-9 0,-9 20 9 16,2-3-9-16,7-17 19 0,0 0-19 0,-3 19 20 16,6 0-20-16,-3-19 7 0,0 0-7 0,9 17 8 15,3 5-8-15,-12-22 3 0,0 0-3 0,17 21 4 16,4-2-4-16,-21-19 7 0,0 0-7 0,25 17 7 15,-3 2-7-15,-22-19 3 0,0 0-3 0,25 19 3 16,1-2-3-16,-26-17 5 0,0 0-5 0,24 19 5 16,-1-1-5-16,-23-18 7 0,0 0-7 0,16 18 7 15,1 0-7-15,-17-18 14 0,0 0-14 0,9 16 15 0,-1-1-15 16,-8-15 14-16,0 0-14 0,0 23 15 0,0 2-15 16,0-25 45-16,0 0-45 0,-8 24 45 0,-4 4-45 0,12-28 60 15,0 0-60-15,-14 24 60 0,-7 0-60 0,21-24 44 16,0 0-44-16,-18 18 45 0,-1-2-45 0,19-16 32 15,0 0-32-15,-23 8 33 0,-1-8-33 0,24 0 15 16,0 0-15-16,-17-15 16 0,4-9-16 0,13 24-155 16,0 0 155-16,-1-39-154 0,6-13 154 0,-5-37-916 15</inkml:trace>
  <inkml:trace contextRef="#ctx0" brushRef="#br0" timeOffset="92465.09">4751 7432 225 0,'0'0'0'16,"3"-9"0"-16,6-1 0 0,-9 10 83 0,0 0-83 0,3-5 83 15,3-2-83-15,-6 7 86 0,0 0-86 0,0-4 86 16,-4 1-86-16,4 3 62 0,0 0-62 0,0 0 62 16,-2-2-62-16,2 2 65 0,0 0-65 0,0 0 66 15,0 0-66-15,0 0 58 0,0 0-58 0,0 0 58 16,2-3-58-16,-2 3 50 0,0 0-50 0,4 0 51 15,1 0-51-15,-5 0 44 0,0 0-44 0,7 0 44 16,5 3-44-16,-12-3 42 0,0 0-42 0,14 0 42 16,2 0-42-16,-16 0 40 0,0 0-40 0,17 2 40 15,4 1-40-15,-21-3 40 0,0 0-40 0,21 0 40 16,2 0-40-16,-23 0 17 0,0 0-17 0,20-1 17 0,1-3-17 16,-21 4 21-16,0 0-21 0,21-3 21 0,-3-1-21 15,-18 4 15-15,0 0-15 0,14-1 15 0,1 1-15 16,-15 0 4-16,0 0-4 0,18 1 5 0,-3 3-5 0,-15-4 7 15,0 0-7-15,14 5 8 0,-1 0-8 0,-13-5 13 16,0 0-13-16,8 9 14 0,4-1-14 0,-12-8 3 16,0 0-3-16,9 7 4 0,-4 2-4 0,-5-9 7 15,0 0-7-15,7 5 7 0,2 2-7 0,-9-7 7 16,0 0-7-16,2 3 8 0,-2-1-8 0,0-2-26 16,0 0 26-16,0 0-26 0,0 0 26 0,0 0-173 15,0 0 173-15,-2-9-172 0,-1-3 172 0,-3-12-770 16</inkml:trace>
  <inkml:trace contextRef="#ctx0" brushRef="#br0" timeOffset="93170.19">4719 7620 348 0,'0'0'0'15,"6"-15"0"-15,8-11 0 0,-14 26 90 16,0 0-90-16,3 3 91 0,-8 16-91 0,5-19 94 0,0 0-94 16,-4 12 94-16,-1 4-94 0,5-16 87 0,0 0-87 0,0 8 88 15,5 1-88-15,-5-9 47 0,0 0-47 0,4 7 48 16,5-7-48-16,-9 0 51 0,0 0-51 0,12 3 51 15,-2-3-51-15,-10 0 30 0,0 0-30 0,16 3 30 16,1-3-30-16,-17 0 3 0,0 0-3 0,21 6 4 16,-3 0-4-16,-18-6 10 0,0 0-10 0,20 9 10 15,1 3-10-15,-21-12 14 0,0 0-14 0,18 10 15 16,-1 2-15-16,-17-12 14 0,0 0-14 0,16 12 15 0,1 0-15 16,-17-12 4-16,0 0-4 0,13 9 4 15,-3 3-4-15,-10-12 13 0,0 0-13 0,10 7 14 0,-1 1-14 16,-9-8 3-16,0 0-3 0,9 5 4 0,0 2-4 0,-9-7 6 15,0 0-6-15,5 4 7 0,4-4-7 0,-9 0 13 16,0 0-13-16,6-4 14 0,0 1-14 0,-6 3-56 16,0 0 56-16,3-5-56 0,2-6 56 0,-5 11-119 15,0 0 119-15,7-8-119 0,2-4 119 0,9-12-635 16</inkml:trace>
  <inkml:trace contextRef="#ctx0" brushRef="#br0" timeOffset="94071.27">5693 7007 203 0,'0'0'0'15,"-5"0"0"-15,-7 3 0 0,12-3 52 0,0 0-52 0,-4 4 52 16,8 1-52-16,-4-5 84 0,0 0-84 0,3 3 85 15,3-1-85-15,-6-2 69 0,0 0-69 0,6 7 70 16,0 3-70-16,-6-10 50 0,0 0-50 0,3 17 50 16,6 7-50-16,-9-24 50 0,0 0-50 0,5 31 51 15,4 8-51-15,-9-39 37 0,0 0-37 0,9 43 37 16,-1 2-37-16,-8-45 15 0,0 0-15 0,11 46 16 16,-3 0-16-16,-8-46 22 0,0 0-22 0,9 48 22 15,3 0-22-15,-12-48 7 0,0 0-7 0,9 48 8 16,-4-2-8-16,-5-46 9 0,0 0-9 0,9 40 10 0,-2-4-10 15,-7-36 8-15,0 0-8 0,9 31 8 0,-4-7-8 0,-5-24 3 16,0 0-3-16,3 18 4 0,6-6-4 0,-9-12 6 16,0 0-6-16,5 7 6 0,4-5-6 0,-9-2 13 15,0 0-13-15,12-5 13 0,0-9-13 0,-12 14 15 16,0 0-15-16,13-17 15 0,1-10-15 0,-14 27 9 16,0 0-9-16,15-33 9 0,3-1-9 0,-18 34 25 15,0 0-25-15,17-36 26 0,4-7-26 0,-21 43 12 16,0 0-12-16,21-50 12 0,5-3-12 0,-26 53 18 15,0 0-18-15,24-51 18 0,3-4-18 0,-27 55 24 0,0 0-24 16,29-51 25-16,1 4-25 0,-30 47 7 0,0 0-7 16,26-39 7-16,-2 3-7 0,-24 36 10 0,0 0-10 15,19-27 10-15,-3 8-10 0,-16 19-62 0,0 0 62 16,9-14-61-16,0 7 61 0,-9 7-121 0,0 0 121 16,3-7-121-16,-3 6 121 0,5-6-613 0</inkml:trace>
  <inkml:trace contextRef="#ctx0" brushRef="#br0" timeOffset="94686.69">6388 7334 326 0,'0'0'0'0,"0"-9"0"0,0-10 0 0,0 19 110 0,0 0-110 16,0 0 111-16,0 4-111 0,0-4 97 0,0 0-97 16,0 5 97-16,0 5-97 0,0-10 73 0,0 0-73 15,0 9 73-15,0 6-73 0,0-15 51 0,0 0-51 16,0 16 52-16,-3 1-52 0,3-17 22 0,0 0-22 0,-2 22 23 15,-1 2-23-15,3-24 19 0,0 0-19 0,-4 31 20 16,-1 5-20-16,5-36 15 0,0 0-15 0,-4 34 16 16,-1 2-16-16,5-36 16 0,0 0-16 0,-7 36 17 15,2 4-17-15,5-40 4 0,0 0-4 0,-3 36 4 16,1 0-4-16,2-36 3 0,0 0-3 0,0 34 3 16,0-3-3-16,0-31 2 0,0 0-2 0,5 30 2 15,0 3-2-15,-5-33 1 0,0 0-1 0,7 27 1 16,4-3-1-16,-11-24 3 0,0 0-3 0,15 24 4 0,-1 0-4 15,-14-24 2-15,0 0-2 0,19 19 2 0,8-7-2 16,-27-12 5-16,0 0-5 0,22 9 5 0,6-6-5 16,-28-3 2-16,0 0-2 0,26 0 3 0,-1-3-3 0,-25 3-21 15,0 0 21-15,19-9-21 0,-4-3 21 0,-15 12-163 16,0 0 163-16,13-12-163 0,-1-3 163 0,10-13-512 16</inkml:trace>
  <inkml:trace contextRef="#ctx0" brushRef="#br0" timeOffset="94986.8">6205 7634 516 0,'0'0'0'0,"13"7"0"15,6-2 0-15,-19-5 119 0,0 0-119 0,10 7 120 16,-1-4-120-16,-9-3 108 0,0 0-108 0,14 5 109 16,2 2-109-16,-16-7 84 0,0 0-84 0,17 7 84 15,4 1-84-15,-21-8 46 0,0 0-46 0,23 7 46 16,3-2-46-16,-26-5 22 0,0 0-22 0,24 4 23 16,0-4-23-16,-24 0 11 0,0 0-11 0,23 0 11 15,3-4-11-15,-26 4 1 0,0 0-1 0,25-6 2 16,-1 0-2-16,-24 6-151 0,0 0 151 0,19-10-151 15,2 2 151-15,21-10-653 0</inkml:trace>
  <inkml:trace contextRef="#ctx0" brushRef="#br0" timeOffset="95497.43">7195 7074 191 0,'0'0'0'0,"-4"5"0"15,3 5 0-15,1-10 102 0,0 0-102 0,0 3 102 16,0 2-102-16,0-5 105 0,0 0-105 0,0 7 106 15,1 2-106-15,-1-9 106 0,0 0-106 0,4 12 107 0,-4 3-107 16,0-15 78-16,0 0-78 0,3 28 78 0,-3 8-78 16,0-36 53-16,0 0-53 0,2 36 54 0,-2 7-54 15,0-43 40-15,0 0-40 0,2 46 40 0,3 2-40 0,-5-48 16 16,0 0-16-16,0 51 17 0,4 1-17 0,-4-52 30 16,0 0-30-16,1 46 30 0,-1-5-30 0,0-41 2 15,0 0-2-15,0 34 2 0,-1-10-2 0,1-24-103 16,0 0 103-16,0 19-103 0,1-7 103 0,-1-12-146 15,0 0 146-15,7 0-146 0,2-15 146 0,3-1-475 16</inkml:trace>
  <inkml:trace contextRef="#ctx0" brushRef="#br0" timeOffset="95782.67">6986 7373 763 0,'0'0'0'0,"5"-3"0"16,4-2 0-16,-9 5 129 0,0 0-129 0,12-4 129 15,5-4-129-15,-17 8 100 0,0 0-100 0,21-4 100 16,9-1-100-16,-30 5 74 0,0 0-74 0,30-2 75 16,3 4-75-16,-33-2 50 0,0 0-50 0,35 5 51 15,-2-1-51-15,-33-4 6 0,0 0-6 0,34 5 7 16,5-2-7-16,-39-3 3 0,0 0-3 0,35 4 3 15,3-4-3-15,-38 0 11 0,0 0-11 0,37 0 11 16,1-4-11-16,-38 4-27 0,0 0 27 0,33-7-27 0,2 2 27 16,-35 5-217-16,0 0 217 0,33-12-217 0,2-3 217 15,29-12-654-15</inkml:trace>
  <inkml:trace contextRef="#ctx0" brushRef="#br0" timeOffset="96713.07">7925 6998 595 0,'0'0'0'0,"-5"0"0"15,-4 0 0-15,9 0 44 0,0 0-44 16,-4 5 44-16,1 6-44 0,3-11 96 0,0 0-96 0,0 10 96 16,0 0-96-16,0-10 86 0,0 0-86 0,0 24 86 15,0 7-86-15,0-31 53 0,0 0-53 0,3 39 54 16,-3 6-54-16,0-45 53 0,0 0-53 0,4 50 53 16,5 1-53-16,-9-51 14 0,0 0-14 0,5 55 15 15,7 5-15-15,-12-60 32 0,0 0-32 0,9 60 33 16,-1 5-33-16,-8-65 5 0,0 0-5 0,9 79 5 15,3 3-5-15,-12-82 4 0,0 0-4 0,9 72 4 16,3-5-4-16,-12-67 3 0,0 0-3 0,9 42 3 16,-6-18-3-16,-3-24 17 0,0 0-17 0,0 28 17 0,2-4-17 15,-2-24 3-15,0 0-3 0,4 19 3 0,-4-6-3 16,0-13 3-16,0 0-3 0,3 12 3 0,-1-5-3 0,-2-7 5 16,0 0-5-16,3 4 6 0,3-11-6 0,-6 7 0 15,0 0 0-15,3-14 1 0,1-5-1 0,-4 19 0 16,0 0 0-16,3-31 0 0,2-5 0 0,-5 36 0 15,0 0 0-15,4-49 0 0,-2-8 0 0,-2 57 0 16,0 0 0-16,7-63 0 0,1-13 0 0,-8 76 1 16,0 0-1-16,9-92 2 0,0-14-2 0,-9 106 0 15,0 0 0-15,12-100 0 0,-3-6 0 0,-9 106-1 0,0 0 1 16,12-91 0-16,-4 4 0 0,-8 87-1 0,0 0 1 16,6-79-1-16,1 9 1 0,-7 70 0 0,0 0 0 15,8-67 0-15,3 0 0 0,-11 67 0 0,0 0 0 16,12-63 0-16,4 5 0 0,-16 58 1 0,0 0-1 0,12-40 2 15,2 9-2-15,-14 31 1 0,0 0-1 0,12-24 2 16,2 4-2-16,-14 20 0 0,0 0 0 0,21-12 0 16,0 0 0-16,-21 12 0 0,0 0 0 0,24-4 0 15,2 4 0-15,-26 0 0 0,0 0 0 0,32 2 0 16,4 2 0-16,-36-4 0 0,0 0 0 0,39 6 1 16,2-2-1-16,-41-4 0 0,0 0 0 0,40 5 0 15,2 2 0-15,-42-7-2 0,0 0 2 0,46 5-1 16,-3 2 1-16,-43-7-2 0,0 0 2 0,51 0-1 15,1-4 1-15,-52 4-5 0,0 0 5 0,57-6-4 16,3-3 4-16,-60 9-7 0,0 0 7 0,55-9-6 0,5-3 6 16,-60 12-1-16,0 0 1 0,73-12 0 0,7-3 0 15,-80 15-1-15,0 0 1 0,80-10 0 0,-2-1 0 16,-78 11-1-16,0 0 1 0,72-6 0 0,-4-3 0 0,-68 9 0 16,0 0 0-16,54-7 1 0,-14 2-1 0,-40 5 0 15,0 0 0-15,45-3 0 0,-1-1 0 0,-44 4 0 16,0 0 0-16,48 0 1 0,1 0-1 0,-49 0 3 15,0 0-3-15,47 0 3 0,2 5-3 0,-49-5 2 16,0 0-2-16,38 4 2 0,1 3-2 0,-39-7 1 16,0 0-1-16,29 3 2 0,-3 2-2 0,-26-5 16 15,0 0-16-15,21 7 17 0,-7 2-17 0,-14-9 22 16,0 0-22-16,13 5 23 0,-7 2-23 0,-6-7-26 0,0 0 26 16,6 5-26-16,-3 2 26 0,-3-7-170 0,0 0 170 15,0 0-170-15,-7-4 170 0,2 2-733 0</inkml:trace>
  <inkml:trace contextRef="#ctx0" brushRef="#br0" timeOffset="97749.56">8489 6943 796 0,'0'0'0'16,"7"-3"0"-16,4-6 0 0,-11 9 105 0,0 0-105 0,8-10 105 0,1 1-105 16,-9 9 90-16,0 0-90 0,7-8 91 15,2 1-91-15,-9 7 65 0,0 0-65 0,9-5 65 0,-1 1-65 16,-8 4 41-16,0 0-41 0,9-3 41 0,3 3-41 0,-12 0 17 16,0 0-17-16,12 3 17 0,2 4-17 0,-14-7 21 15,0 0-21-15,16 9 21 0,1 3-21 16,-17-12-4-16,0 0 4 0,14 12-4 0,2 3 4 0,-16-15-14 15,0 0 14-15,12 14-13 0,-1 0 13 0,-11-14-26 16,0 0 26-16,10 12-26 0,-5 0 26 0,-5-12-14 16,0 0 14-16,4 8-13 0,1 1 13 0,-5-9-5 15,0 0 5-15,4 7-5 0,-4 0 5 0,0-7-4 16,0 0 4-16,0 5-3 0,0 2 3 0,0-7-2 16,0 0 2-16,-7 8-2 0,-4 8 2 0,11-16 3 0,0 0-3 15,-12 15 4-15,-4 2-4 0,16-17 0 0,0 0 0 16,-21 22 0-16,-5-1 0 0,26-21 0 0,0 0 0 15,-22 20 0-15,1-1 0 0,21-19 0 0,0 0 0 16,-30 23 1-16,0 2-1 0,30-25 0 0,0 0 0 0,-27 23 0 16,4 1 0-16,23-24 0 0,0 0 0 0,-24 22 0 15,1 3 0-15,23-25 0 0,0 0 0 0,-18 23 1 16,3 1-1-16,15-24 0 0,0 0 0 0,-12 20 0 16,1 3 0-16,11-23-2 0,0 0 2 0,-7 17-1 15,4 2 1-15,3-19-2 0,0 0 2 0,0 17-1 16,7-2 1-16,-7-15 0 0,0 0 0 0,8 16 1 15,6-1-1-15,-14-15 1 0,0 0-1 0,19 10 1 16,4 2-1-16,-23-12 15 0,0 0-15 0,24 9 16 16,6-2-16-16,-30-7 4 0,0 0-4 0,26 5 4 15,-1-2-4-15,-25-3 7 0,0 0-7 0,22 2 8 0,-4 5-8 16,-18-7 14-16,0 0-14 0,15 3 15 0,-1 1-15 16,-14-4 22-16,0 0-22 0,12 5 23 0,-5-5-23 15,-7 0 3-15,0 0-3 0,9 3 4 0,0-3-4 0,-9 0-26 16,0 0 26-16,5 0-26 0,0 0 26 0,-5 0-139 15,0 0 139-15,9-10-139 0,1-4 139 0,8-8-769 16</inkml:trace>
  <inkml:trace contextRef="#ctx0" brushRef="#br0" timeOffset="98409.95">9137 6827 617 0,'0'0'0'0,"0"0"0"0,0 0 0 0,0 0 102 16,0 0-102-16,0 0 103 0,0 0-103 0,0 0 87 15,0 0-87-15,0 0 87 0,0 0-87 0,0 0 45 0,0 0-45 16,0 0 46-16,0 0-46 0,0 0 33 0,0 0-33 15,0 10 34-15,-3 2-34 0,3-12 21 0,0 0-21 16,0 28 21-16,0 4-21 0,0-32 5 0,0 0-5 0,-4 43 5 16,1 5-5-16,3-48 34 0,0 0-34 0,-5 51 34 15,-1 6-34-15,6-57 4 0,0 0-4 0,-6 51 4 16,-3-1-4-16,9-50 9 0,0 0-9 0,-5 44 10 16,-4-4-10-16,9-40 16 0,0 0-16 0,-7 36 17 15,2-9-17-15,5-27 3 0,0 0-3 0,-4 24 3 16,2-8-3-16,2-16 2 0,0 0-2 0,-3 13 3 15,-1-2-3-15,4-11 1 0,0 0-1 0,-3 1 2 16,1-1-2-16,2 0-157 0,0 0 157 0,-3-5-156 16,-1-7 156-16,4 12-130 0,0 0 130 0,-1-12-130 15,-3 0 130-15,-1-10-489 0</inkml:trace>
  <inkml:trace contextRef="#ctx0" brushRef="#br0" timeOffset="98769.99">8806 7468 225 0,'0'0'0'0,"9"-7"0"0,3-4 0 0,-12 11 127 16,0 0-127-16,9-3 128 0,-4-4-128 0,-5 7 118 0,0 0-118 15,9 0 119-15,0 4-119 0,-9-4 84 0,0 0-84 16,15 3 84-16,4 6-84 0,-19-9 74 0,0 0-74 0,28 6 75 16,4 6-75-16,-32-12 50 0,0 0-50 0,33 12 50 15,0 0-50-15,-33-12 32 0,0 0-32 16,30 12 33-16,-1-5-33 0,-29-7 15 0,0 0-15 0,30 9 15 16,-4-1-15-16,-26-8 29 0,0 0-29 0,30 4 29 15,-6-3-29-15,-24-1 11 0,0 0-11 0,23 2 11 16,-10-2-11-16,-13 0 11 0,0 0-11 0,16-2 11 15,-7 1-11-15,-9 1-15 0,0 0 15 0,9-4-14 16,-2-1 14-16,-7 5-164 0,0 0 164 0,1-10-163 16,3-7 163-16,-1-11-631 0</inkml:trace>
  <inkml:trace contextRef="#ctx0" brushRef="#br0" timeOffset="99160.93">8845 6924 337 0,'0'0'0'0,"8"0"0"0,5 4 0 0,-13-4 106 16,0 0-106-16,8 0 106 0,-2 0-106 0,-6 0 125 0,0 0-125 15,5-4 125-15,3-4-125 0,-8 8 101 0,0 0-101 16,16-7 101-16,5 2-101 0,-21 5 65 0,0 0-65 16,26-7 65-16,4 2-65 0,-30 5 45 0,0 0-45 0,35-4 45 15,3 1-45-15,-38 3 12 0,0 0-12 0,42-8 12 16,5-1-12-16,-47 9 12 0,0 0-12 0,49-7 13 16,3-1-13-16,-52 8 33 0,0 0-33 0,50-11 34 15,1 3-34-15,-51 8 9 0,0 0-9 0,42-9 9 16,-4 6-9-16,-38 3 6 0,0 0-6 0,31-5 6 15,-4 3-6-15,-27 2-1 0,0 0 1 0,20 0-1 16,-4 2 1-16,-16-2-153 0,0 0 153 0,12 1-152 16,-3 3 152-16,-9-4-146 0,0 0 146 0,9 5-146 15,-1 2 146-15,6 1-480 0</inkml:trace>
  <inkml:trace contextRef="#ctx0" brushRef="#br0" timeOffset="109549.2">9507 7404 158 0,'0'0'0'0,"0"0"0"0,17-5 0 0,-17 5 64 16,0 0-64-16,4-2 65 0,-3 1-65 0,-1 1 84 16,0 0-84-16,0 0 85 0,0 0-85 0,0 0 92 15,0 0-92-15,0 0 93 0,-5-2-93 0,5 2 89 16,0 0-89-16,-3-2 90 0,1 2-90 0,2 0 67 16,0 0-67-16,-4-3 67 0,4 3-67 0,0 0 66 15,0 0-66-15,0 0 67 0,-3 0-67 0,3 0 48 0,0 0-48 16,0 0 48-16,0 0-48 0,0 0 32 0,0 0-32 15,0 0 32-15,-4 5-32 0,4-5 23 0,0 0-23 0,-1 10 24 16,1-1-24-16,0-9 34 0,0 0-34 0,-4 20 35 16,4 6-35-16,0-26 12 0,0 0-12 0,-5 27 12 15,2 4-12-15,3-31 20 0,0 0-20 0,-7 36 20 16,1 4-20-16,6-40 39 0,0 0-39 0,-5 30 39 16,-2 0-39-16,7-30 19 0,0 0-19 0,-2 27 20 15,2-6-20-15,0-21 12 0,0 0-12 0,0 18 12 16,0 1-12-16,0-19 28 0,0 0-28 0,0 12 28 15,0-3-28-15,0-9 0 0,0 0 0 0,2 3 0 16,2-6 0-16,-4 3-5 0,0 0 5 0,3-4-5 16,2-1 5-16,-5 5-157 0,0 0 157 0,4-3-157 15,-2-6 157-15,-2 9-135 0,0 0 135 0,3-3-134 16,4-6 134-16,2-3-680 0</inkml:trace>
  <inkml:trace contextRef="#ctx0" brushRef="#br0" timeOffset="110255.49">9766 7384 707 0,'0'0'0'0,"-5"0"0"0,2-2 0 0,3 2 106 15,0 0-106-15,0 0 106 0,-4-2-106 0,4 2 30 16,0 0-30-16,0 0 30 0,0 0-30 0,0 0 41 0,0 0-41 15,0 4 41-15,-2 1-41 0,2-5 12 0,0 0-12 16,-1 8 13-16,-1 3-13 0,2-11 45 0,0 0-45 16,0 20 46-16,-4 8-46 0,4-28 15 0,0 0-15 0,0 30 15 15,-3 6-15-15,3-36 38 0,0 0-38 0,-2 35 38 16,2 1-38-16,0-36 12 0,0 0-12 0,-3 27 13 16,3-1-13-16,0-26 29 0,0 0-29 0,0 22 29 15,0-7-29-15,0-15 2 0,0 0-2 0,0 12 2 16,3-6-2-16,-3-6-41 0,0 0 41 0,0 0-41 15,5-6 41-15,-5 6-166 0,0 0 166 0,0-12-166 16,0-3 166-16,4-12-616 0</inkml:trace>
  <inkml:trace contextRef="#ctx0" brushRef="#br0" timeOffset="110556.69">9721 7459 673 0,'0'0'0'0,"0"0"0"0,7 3 0 0,-7-3 119 15,0 0-119-15,5 0 120 0,4-1-120 0,-9 1 105 16,0 0-105-16,12 0 105 0,4 0-105 0,-16 0 73 16,0 0-73-16,17 3 74 0,4 4-74 0,-21-7 41 15,0 0-41-15,21 9 41 0,0 1-41 0,-21-10 18 16,0 0-18-16,17 8 18 0,1 1-18 0,-18-9 12 0,0 0-12 15,14 8 13-15,1-1-13 0,-15-7 9 0,0 0-9 16,9 7 10-16,0-2-10 0,-9-5 1 0,0 0-1 16,8 7 1-16,-4-2-1 0,-4-5-18 0,0 0 18 0,3 4-18 15,3-1 18-15,-6-3-169 0,0 0 169 0,1 0-169 16,6-8 169-16,2 1-692 0</inkml:trace>
  <inkml:trace contextRef="#ctx0" brushRef="#br0" timeOffset="110797.2">10062 7264 259 0,'0'0'0'0,"0"13"0"15,0 8 0-15,0-21 86 0,0 0-86 0,2 12 86 16,5-4-86-16,-7-8 117 0,0 0-117 0,5 11 117 16,1-3-117-16,-6-8 108 0,0 0-108 0,3 17 108 0,1 9-108 15,-4-26 89-15,0 0-89 0,1 24 89 0,1 4-89 16,-2-28 68-16,0 0-68 0,0 36 68 0,-2 3-68 15,2-39 61-15,0 0-61 0,-1 32 61 0,1-1-61 0,0-31 40 16,0 0-40-16,0 26 41 0,-4-5-41 0,4-21-38 16,0 0 38-16,0 17-37 0,0-5 37 0,0-12-162 15,0 0 162-15,0 0-161 0,7-2 161 0,2-1-650 16</inkml:trace>
  <inkml:trace contextRef="#ctx0" brushRef="#br0" timeOffset="111275.93">9728 7116 595 0,'0'0'0'0,"12"4"0"15,9 6 0-15,-21-10 144 0,0 0-144 0,0 0 145 0,-9-5-145 16,9 5 101-16,0 0-101 0,-7-7 101 0,-1-2-101 15,8 9 85-15,0 0-85 0,-6-6 86 0,3 0-86 16,3 6 50-16,0 0-50 0,0-5 51 0,0 4-51 0,0 1 32 16,0 0-32-16,0 0 33 0,3 6-33 0,-3-6 44 15,0 0-44-15,6 7 44 0,-1 5-44 0,-5-12 9 16,0 0-9-16,3 12 10 0,1 4-10 0,-4-16 7 16,0 0-7-16,2 12 7 0,-2 0-7 0,0-12 24 15,0 0-24-15,-2 8 25 0,2 3-25 0,0-11 18 16,0 0-18-16,-7 10 19 0,-2 0-19 0,9-10 16 15,0 0-16-15,-12 5 17 0,-5 2-17 0,17-7-22 0,0 0 22 16,-18 4-22-16,1-8 22 0,17 4-190 16,0 0 190-16,-18-3-189 0,3-9 189 0,-17-4-823 0</inkml:trace>
  <inkml:trace contextRef="#ctx0" brushRef="#br0" timeOffset="112191.79">8345 7901 326 0,'0'0'0'0,"5"3"0"15,2 1 0-15,-7-4 155 0,0 0-155 0,3 2 155 16,-3-2-155-16,0 0 118 0,0 0-118 0,0 0 118 0,0 0-118 15,0 0 104-15,0 0-104 0,6 0 105 0,2 0-105 16,-8 0 83-16,0 0-83 0,18 1 83 0,3 1-83 16,-21-2 75-16,0 0-75 0,29 7 76 0,10-2-76 0,-39-5 61 15,0 0-61-15,38 7 62 0,0-2-62 0,-38-5 41 16,0 0-41-16,37 7 42 0,1-4-42 0,-38-3 12 16,0 0-12-16,44 4 12 0,-1-3-12 0,-43-1 37 15,0 0-37-15,49 2 38 0,3-4-38 0,-52 2 10 16,0 0-10-16,51 0 10 0,1-1-10 0,-52 1 12 15,0 0-12-15,54 0 13 0,0-4-13 0,-54 4 4 16,0 0-4-16,59-3 4 0,2-2-4 0,-61 5 13 0,0 0-13 16,77-7 13-16,12-5-13 0,-89 12 8 0,0 0-8 15,76-9 8-15,-4 2-8 0,-72 7 3 0,0 0-3 16,68-8 4-16,-5 1-4 0,-63 7 12 0,0 0-12 16,52-5 13-16,-7 1-13 0,-45 4 0 0,0 0 0 0,49 0 1 15,-2 0-1-15,-47 0 8 0,0 0-8 0,45 0 8 16,-3 4-8-16,-42-4 22 0,0 0-22 0,35 3 23 15,-2 2-23-15,-33-5 3 0,0 0-3 0,26 4 3 16,-2 1-3-16,-24-5 3 0,0 0-3 0,18 7 3 16,-4-4-3-16,-14-3-3 0,0 0 3 0,12 5-2 15,-7-1 2-15,-5-4-100 0,0 0 100 0,4 3-99 16,-1-1 99-16,-3-2-156 0,0 0 156 0,-3-5-156 16,-6-4 156-16,0-4-942 0</inkml:trace>
  <inkml:trace contextRef="#ctx0" brushRef="#br0" timeOffset="113468.04">8880 8999 617 0,'0'0'0'0,"5"-8"0"0,2-8 0 0,-7 16 113 0,0 0-113 15,5 4 114-15,-2 11-114 0,-3-15 112 0,0 0-112 0,4 8 112 16,1 4-112-16,-5-12 79 0,0 0-79 0,5 7 80 15,2-7-80-15,-7 0 38 0,0 0-38 0,4-10 38 16,1-7-38-16,-5 17 42 0,0 0-42 0,4-26 42 16,-3-6-42-16,-1 32 24 0,0 0-24 0,0-36 25 15,-1-4-25-15,1 40 17 0,0 0-17 0,-7-43 17 16,1-3-17-16,6 46 10 0,0 0-10 0,-8-51 11 16,-1-4-11-16,9 55 26 0,0 0-26 0,-11-57 26 15,1-2-26-15,10 59 19 0,0 0-19 0,-9-57 20 16,2 4-20-16,7 53 16 0,0 0-16 0,0-52 17 15,4 10-17-15,-4 42 40 0,0 0-40 0,12-43 41 16,2 3-41-16,-14 40 20 0,0 0-20 0,21-36 20 0,0 6-20 16,-21 30 2-16,0 0-2 0,22-30 2 0,3 8-2 0,-25 22 13 15,0 0-13-15,24-17 14 0,-1 7-14 16,-23 10 14-16,0 0-14 0,21-9 15 0,0 6-15 0,-21 3 3 16,0 0-3-16,17 3 4 0,-1 1-4 0,-16-4 21 15,0 0-21-15,14 8 21 0,-2 4-21 0,-12-12 3 16,0 0-3-16,9 16 3 0,-4 4-3 0,-5-20 2 15,0 0-2-15,7 19 3 0,-5-2-3 0,-2-17 11 16,0 0-11-16,1 22 11 0,-2-3-11 0,1-19 3 16,0 0-3-16,-2 17 4 0,-2-1-4 0,4-16 12 15,0 0-12-15,-5 15 12 0,2-3-12 0,3-12 33 0,0 0-33 16,-6 12 33-16,-2-3-33 0,8-9 0 0,0 0 0 16,-9 8 0-16,-1-1 0 0,10-7 3 0,0 0-3 15,-14 0 3-15,-7-5-3 0,21 5 2 0,0 0-2 0,-16-7 2 16,6-5-2-16,10 12 0 0,0 0 0 0,-9-12 0 15,9 0 0-15,0 12 1 0,0 0-1 0,0-12 1 16,5 4-1-16,-5 8-1 0,0 0 1 0,12-5-1 16,2 3 1-16,-14 2-2 0,0 0 2 0,21 3-1 15,5 6 1-15,-26-9 0 0,0 0 0 0,28 15 0 16,2 1 0-16,-30-16 0 0,0 0 0 0,26 17 0 16,-4 2 0-16,-22-19-1 0,0 0 1 0,20 15-1 15,-8 4 1-15,-12-19-4 0,0 0 4 0,9 20-3 16,-8 4 3-16,-1-24-1 0,0 0 1 0,-1 21 0 15,-6 1 0-15,7-22 0 0,0 0 0 0,-13 24 0 16,-4-3 0-16,17-21 0 0,0 0 0 0,-14 19 1 0,-5-4-1 16,19-15 8-16,0 0-8 0,-19 12 8 0,-6-5-8 15,25-7 0-15,0 0 0 0,-22 2 0 0,1-7 0 16,21 5 0-16,0 0 0 0,-16-12 1 0,7-7-1 0,9 19-46 16,0 0 46-16,-5-23-46 0,5-1 46 0,0 24-179 15,0 0 179-15,9-20-179 0,3-4 179 0,9-19-1051 16</inkml:trace>
  <inkml:trace contextRef="#ctx0" brushRef="#br0" timeOffset="113948.76">9515 8624 527 0,'0'0'0'0,"0"-4"0"16,6-2 0-16,-6 6 154 0,0 0-154 0,8-2 155 16,8-5-155-16,-16 7 122 0,0 0-122 0,12-9 122 15,2-1-122-15,-14 10 90 0,0 0-90 0,16-17 91 16,1-5-91-16,-17 22 66 0,0 0-66 0,12-22 66 15,2-4-66-15,-14 26 42 0,0 0-42 0,13-21 42 16,-5 1-42-16,-8 20 36 0,0 0-36 0,9-17 36 16,-6 3-36-16,-3 14 33 0,0 0-33 0,6-12 33 0,-3 2-33 15,-3 10 38-15,0 0-38 0,0-6 38 0,2 0-38 16,-2 6 8-16,0 0-8 0,3-4 8 0,-3 2-8 16,0 2 21-16,0 0-21 0,0 0 21 0,0 0-21 0,0 0 14 15,0 0-14-15,0 6 15 0,4 4-15 0,-4-10 4 16,0 0-4-16,0 20 4 0,3 8-4 0,-3-28 13 15,0 0-13-15,2 29 14 0,2 5-14 0,-4-34 3 16,0 0-3-16,1 33 4 0,1 1-4 0,-2-34 2 16,0 0-2-16,0 27 3 0,0-3-3 0,0-24 0 15,0 0 0-15,0 21 0 0,-2-4 0 0,2-17-39 16,0 0 39-16,-1 14-38 0,1-6 38 0,0-8-217 16,0 0 217-16,-4 7-216 0,2-2 216 0,-1 7-873 0</inkml:trace>
  <inkml:trace contextRef="#ctx0" brushRef="#br0" timeOffset="114128.33">9542 8809 919 0,'0'0'0'0,"8"-4"0"16,8 4 0-16,-16 0 135 0,0 0-135 0,17 4 135 16,1 3-135-16,-18-7 114 0,0 0-114 0,29 7 115 15,4-1-115-15,-33-6 96 0,0 0-96 0,44 7 97 16,1-5-97-16,-45-2 59 0,0 0-59 0,49-2 60 15,2-1-60-15,-51 3-127 0,0 0 127 0,101-9-1126 16,-202 18 1126-16</inkml:trace>
  <inkml:trace contextRef="#ctx0" brushRef="#br0" timeOffset="126363.8">11151 6649 427 0,'0'0'0'0,"0"0"0"15,0 0 0-15,0 0 70 0,0 0-70 0,0 0 71 16,0 0-71-16,0 0 65 0,0 0-65 0,0 0 66 16,0 0-66-16,0 0 47 0,0 0-47 0,0 0 47 15,-19 15-47-15,19-15 16 0,0 0-16 0,-17 15 17 16,-4 6-17-16,21-21 13 0,0 0-13 0,-21 19 13 15,-4 5-13-15,25-24 4 0,0 0-4 0,-22 24 4 16,1-2-4-16,21-22 7 0,0 0-7 0,-26 28 7 16,1 4-7-16,25-32 37 0,0 0-37 0,-24 31 38 15,1 5-38-15,23-36 35 0,0 0-35 0,-26 39 35 0,5 9-35 16,21-48 38-16,0 0-38 0,-28 52 38 0,2 2-38 16,26-54 17-16,0 0-17 0,-29 55 17 0,3 4-17 0,26-59 21 15,0 0-21-15,-30 63 21 0,-3 7-21 0,33-70 8 16,0 0-8-16,-26 65 9 0,5-3-9 0,21-62 16 15,0 0-16-15,-14 51 17 0,2-8-17 0,12-43 8 16,0 0-8-16,-9 46 8 0,0 4-8 0,9-50 15 16,0 0-15-16,-3 50 16 0,-1 1-16 0,4-51 3 15,0 0-3-15,0 48 4 0,4 2-4 0,-4-50 3 16,0 0-3-16,3 48 3 0,6-2-3 0,-9-46 5 16,0 0-5-16,5 45 5 0,4-1-5 0,-9-44 2 0,0 0-2 15,12 43 3-15,0 0-3 0,-12-43 1 0,0 0-1 16,18 43 2-16,3-1-2 0,-21-42 16 0,0 0-16 15,21 43 17-15,-1 0-17 0,-20-43 14 0,0 0-14 0,23 45 15 16,1-3-15-16,-24-42 4 0,0 0-4 0,18 42 4 16,3-1-4-16,-21-41 22 0,0 0-22 0,12 36 23 15,-3-9-23-15,-9-27 6 0,0 0-6 0,8 24 7 16,-4 0-7-16,-4-24 0 0,0 0 0 0,5 15 0 16,0 1 0-16,-5-16-4 0,0 0 4 0,4 12-3 15,-1-5 3-15,-3-7-168 0,0 0 168 0,6 8-168 16,-3-4 168-16,-3-4-142 0,0 0 142 0,9 0-142 15,5-4 142-15,10 1-505 0</inkml:trace>
  <inkml:trace contextRef="#ctx0" brushRef="#br0" timeOffset="127235.45">11238 6957 236 0,'0'0'0'0,"0"0"0"15,0 0 0-15,0 0 67 0,0 0-67 0,0 0 68 16,0 0-68-16,0 0 61 0,0 0-61 0,0 0 61 15,0 0-61-15,0 0 60 0,0 0-60 0,0 0 61 16,-12 17-61-16,12-17 62 0,0 0-62 0,-9 24 63 16,-3 9-63-16,12-33 46 0,0 0-46 0,-14 36 46 15,2 6-46-15,12-42 32 0,0 0-32 0,-12 48 32 16,-2 4-32-16,14-52 23 0,0 0-23 0,-9 50 24 16,2-3-24-16,7-47 9 0,0 0-9 0,-3 47 10 0,1-8-10 15,2-39 5-15,0 0-5 0,0 29 5 0,5-6-5 16,-5-23-136-16,0 0 136 0,4 8-135 0,5-10 135 0,4 11-432 15</inkml:trace>
  <inkml:trace contextRef="#ctx0" brushRef="#br0" timeOffset="127551.24">11132 6931 684 0,'0'0'0'0,"5"0"0"15,1 0 0-15,-6 0 48 0,0 0-48 0,12 0 48 16,5 0-48-16,-17 0 56 0,0 0-56 0,21 0 57 16,3 0-57-16,-24 0 9 0,0 0-9 0,25 0 9 15,3 0-9-15,-28 0 29 0,0 0-29 0,28 2 29 16,-2 0-29-16,-26-2 35 0,0 0-35 0,24 5 35 15,2-2-35-15,-26-3 20 0,0 0-20 0,18 4 20 16,-4 4-20-16,-14-8 21 0,0 0-21 0,15 4 21 16,-6 1-21-16,-9-5 4 0,0 0-4 0,9 3 4 15,-4 1-4-15,-5-4-113 0,0 0 113 0,3 3-112 16,1-1 112-16,5 5-590 0</inkml:trace>
  <inkml:trace contextRef="#ctx0" brushRef="#br0" timeOffset="127776.55">11102 7183 897 0,'0'0'0'0,"11"0"0"0,5 2 0 0,-16-2 115 16,0 0-115-16,17 7 116 0,4 5-116 0,-21-12 87 15,0 0-87-15,21 8 87 0,8 3-87 0,-29-11 49 16,0 0-49-16,30 8 49 0,0-4-49 0,-30-4 35 15,0 0-35-15,29 1 36 0,1-2-36 0,-30 1-11 0,0 0 11 16,23-4-10-16,-3-4 10 0,-20 8-149 0,0 0 149 16,18-12-149-16,-2-2 149 0,13-10-767 0</inkml:trace>
  <inkml:trace contextRef="#ctx0" brushRef="#br0" timeOffset="128120.89">11620 7089 651 0,'0'0'0'0,"-12"2"0"16,-13 4 0-16,25-6 106 0,0 0-106 0,-8-3 106 16,4-2-106-16,4 5 89 0,0 0-89 0,-2-3 90 15,-1-1-90-15,3 4 63 0,0 0-63 0,-5 4 63 16,-4-1-63-16,9-3 37 0,0 0-37 0,-12 14 38 16,0 11-38-16,12-25 24 0,0 0-24 0,-9 29 25 15,0 9-25-15,9-38 27 0,0 0-27 0,0 40 27 0,9-1-27 16,-9-39 0-16,0 0 0 0,12 39 1 0,5-6-1 15,-17-33 0-15,0 0 0 0,21 24 0 0,2-9 0 16,-23-15 3-16,0 0-3 0,24 4 4 0,-3-13-4 0,-21 9 0 16,0 0 0-16,18-19 1 0,-3-13-1 0,-15 32 0 15,0 0 0-15,9-34 0 0,-7-6 0 0,-2 40 6 16,0 0-6-16,-5-36 6 0,-8-3-6 0,13 39 7 16,0 0-7-16,-20-33 8 0,-7 4-8 0,27 29-9 15,0 0 9-15,-20-21-9 0,2 6 9 0,18 15-97 16,0 0 97-16,-16-8-96 0,6-1 96 0,10 9-145 15,0 0 145-15,-7 2-145 0,3 8 145 0,-6 2-565 0</inkml:trace>
  <inkml:trace contextRef="#ctx0" brushRef="#br0" timeOffset="128555.71">11723 7526 673 0,'0'0'0'0,"-9"-19"0"15,-3-17 0-15,12 36 153 0,0 0-153 0,0 0 153 16,12 24-153-16,-12-24 106 0,0 0-106 0,9 15 107 15,-1 1-107-15,-8-16 66 0,0 0-66 0,6 1 66 16,2-6-66-16,-8 5 34 0,0 0-34 0,7-20 35 16,-3-11-35-16,-4 31 13 0,0 0-13 0,5-36 14 15,0-7-14-15,-5 43 6 0,0 0-6 0,12-46 6 16,4-5-6-16,-16 51 8 0,0 0-8 0,21-48 9 16,5-2-9-16,-26 50 7 0,0 0-7 0,26-41 8 15,4 1-8-15,-30 40 0 0,0 0 0 0,30-27 1 0,-1 1-1 16,-29 26 7-16,0 0-7 0,21-17 8 0,0 5-8 15,-21 12 0-15,0 0 0 0,12-7 1 0,-3 4-1 16,-9 3 0-16,0 0 0 0,5 0 1 0,-10 3-1 0,5-3 6 16,0 0-6-16,-12 11 7 0,-9 6-7 0,21-17 7 15,0 0-7-15,-18 15 8 0,-3-5-8 0,21-10 3 16,0 0-3-16,-20 21 4 0,-1-1-4 0,21-20 20 16,0 0-20-16,-18 23 20 0,4-6-20 0,14-17 0 15,0 0 0-15,-10 24 1 0,5 3-1 0,5-27 0 16,0 0 0-16,3 31 0 0,6 0 0 0,-9-31 0 15,0 0 0-15,14 27 1 0,7-3-1 0,-21-24 0 0,0 0 0 16,26 17 0-16,3-5 0 0,-29-12-1 16,0 0 1-16,30 7 0 0,3-7 0 0,-33 0-42 0,0 0 42 15,30-7-42-15,-1-5 42 0,-29 12-211 0,0 0 211 0,25-13-210 16,1-10 210-16,23-12-678 0</inkml:trace>
  <inkml:trace contextRef="#ctx0" brushRef="#br0" timeOffset="128753.18">12258 6936 785 0,'0'0'0'0,"0"9"0"16,-6 5 0-16,6-14 98 0,0 0-98 0,0 8 98 15,2-1-98-15,-2-7 89 0,0 0-89 0,4 17 89 16,-1 6-89-16,-3-23 74 0,0 0-74 0,0 32 75 16,0 11-75-16,0-43 48 0,0 0-48 0,-3 43 49 15,-1 5-49-15,4-48 7 0,0 0-7 0,-2 43 7 16,2-2-7-16,0-41-26 0,0 0 26 0,0 31-26 0,0-8 26 15,0-23-178-15,0 0 178 0,2 16-178 0,2-8 178 16,1 18-654-16</inkml:trace>
  <inkml:trace contextRef="#ctx0" brushRef="#br0" timeOffset="128978.12">12108 6907 785 0,'0'0'0'0,"7"-1"0"0,3-5 0 0,-10 6 165 16,0 0-165-16,14-3 165 0,2 1-165 0,-16 2 142 15,0 0-142-15,19 0 143 0,5 5-143 0,-24-5 70 16,0 0-70-16,26 0 71 0,8 4-71 0,-34-4 21 16,0 0-21-16,34 2 21 0,5-1-21 0,-39-1-1 0,0 0 1 15,36 0 0-15,-1-3 0 0,-35 3-49 0,0 0 49 0,30 0-49 16,-6-4 49-16,-24 4-101 0,0 0 101 0,19-5-101 16,-7 2 101-16,-12 3-145 0,0 0 145 0,11 0-144 15,-4-4 144-15,-7 4-176 0,0 0 176 0,7 0-175 16,-7 0 175-16,9 0-378 0</inkml:trace>
  <inkml:trace contextRef="#ctx0" brushRef="#br0" timeOffset="129112.76">12503 6998 438 0,'0'0'0'0,"-3"9"0"16,-3 3 0-16,6-12 122 0,0 0-122 0,-3 27 123 16,3 16-123-16,0-43 144 0,0 0-144 0,0 48 144 15,0 7-144-15,0-55 108 0,0 0-108 0,5 51 108 16,4 4-108-16,-9-55 78 0,0 0-78 0,16 43 79 16,1-2-79-16,-17-41 70 0,0 0-70 0,21 31 71 15,0-7-71-15,-21-24 13 0,0 0-13 0,21 10 13 0,0-10-13 16,-21 0-151-16,0 0 151 0,17-7-151 0,4-10 151 15,17-7-809-15</inkml:trace>
  <inkml:trace contextRef="#ctx0" brushRef="#br0" timeOffset="129367.86">12320 6924 1211 0,'0'0'0'0,"9"4"0"0,0-1 0 0,-9-3 126 16,0 0-126-16,17 2 127 0,4-4-127 0,-21 2 99 16,0 0-99-16,30 0 99 0,11-3-99 0,-41 3 33 0,0 0-33 15,44-4 34-15,-2-2-34 0,-42 6 1 0,0 0-1 16,42-6 1-16,-2 0-1 0,-40 6-45 0,0 0 45 16,33-6-44-16,-9 3 44 0,-24 3-106 0,0 0 106 0,19-2-106 15,-7 1 106-15,-12 1-162 0,0 0 162 0,7 0-161 16,-1 1 161-16,-6-1-209 0,0 0 209 0,-7 5-208 15,-7 2 208-15,-4 5-406 0</inkml:trace>
  <inkml:trace contextRef="#ctx0" brushRef="#br0" timeOffset="129518.18">12348 7137 695 0,'0'0'0'0,"16"3"0"15,8 2 0-15,-24-5 178 0,0 0-178 0,30 11 178 16,8-3-178-16,-38-8 118 0,0 0-118 0,35 7 119 15,7 2-119-15,-42-9 77 0,0 0-77 0,35 5 77 0,-1 2-77 16,-34-7-197-16,0 0 197 0,30 7-197 0,-2 1 197 16,31 9-677-16</inkml:trace>
  <inkml:trace contextRef="#ctx0" brushRef="#br0" timeOffset="130447.69">11306 7932 169 0,'0'0'0'0,"6"0"0"0,1-4 0 15,-7 4 133-15,0 0-133 0,1-3 133 0,-1-2-133 16,0 5 116-16,0 0-116 0,-1-4 117 0,-1 1-117 0,2 3 111 16,0 0-111-16,0 0 112 0,0 0-112 0,0 0 76 15,0 0-76-15,-2 12 76 0,2 7-76 0,0-19 52 16,0 0-52-16,-5 31 53 0,1 8-53 0,4-39 50 15,0 0-50-15,-3 45 51 0,-2 4-51 0,5-49 30 16,0 0-30-16,-7 48 30 0,1-2-30 0,6-46 15 16,0 0-15-16,-5 43 16 0,2-5-16 0,3-38 12 15,0 0-12-15,-4 31 12 0,2-7-12 0,2-24-4 0,0 0 4 16,0 19-3-16,6-7 3 0,-6-12-167 0,0 0 167 16,3 0-167-16,6-12 167 0,5 1-666 0</inkml:trace>
  <inkml:trace contextRef="#ctx0" brushRef="#br0" timeOffset="130763.09">11587 7901 863 0,'0'0'0'0,"-9"10"0"16,-7 7 0-16,16-17 73 0,0 0-73 0,-1 16 73 0,1-1-73 16,0-15 70-16,0 0-70 0,0 16 71 0,0 4-71 15,0-20 35-15,0 0-35 0,0 31 36 0,-4 3-36 16,4-34 2-16,0 0-2 0,-3 41 2 0,-3 6-2 0,6-47 32 16,0 0-32-16,-8 44 32 0,-1 2-32 15,9-46 4-15,0 0-4 0,-9 48 4 0,-1 0-4 0,10-48 5 16,0 0-5-16,-7 38 5 0,3-7-5 0,4-31-5 15,0 0 5-15,-7 26-5 0,6-8 5 0,1-18-158 16,0 0 158-16,-4 16-157 0,-1-4 157 0,-2 12-638 16</inkml:trace>
  <inkml:trace contextRef="#ctx0" brushRef="#br0" timeOffset="132159.41">11641 7971 606 0,'0'0'0'16,"17"9"0"-16,15 3 0 0,-32-12 95 0,0 0-95 0,3 3 96 16,-19-3-96-16,16 0 63 0,0 0-63 0,-5 4 63 15,2-4-63-15,3 0 61 0,0 0-61 0,3 8 62 16,9 6-62-16,-12-14 10 0,0 0-10 0,14 17 10 16,7-2-10-16,-21-15 13 0,0 0-13 0,21 19 13 15,3 2-13-15,-24-21 17 0,0 0-17 0,23 20 17 16,-2-1-17-16,-21-19 3 0,0 0-3 0,17 17 3 15,-1 0-3-15,-16-17 6 0,0 0-6 0,12 18 7 16,-3-6-7-16,-9-12-10 0,0 0 10 0,9 8-10 16,-8-1 10-16,-1-7-142 0,0 0 142 0,4 3-142 15,-1-3 142-15,6 0-536 0</inkml:trace>
  <inkml:trace contextRef="#ctx0" brushRef="#br0" timeOffset="132400.78">11888 7999 707 0,'0'0'0'0,"0"8"0"0,0 11 0 0,0-19 123 16,0 0-123-16,-5 24 123 0,1 0-123 0,4-24 85 0,0 0-85 15,-5 34 85-15,-2 2-85 0,7-36 58 0,0 0-58 16,-5 34 59-16,-4 4-59 0,9-38 18 0,0 0-18 15,-3 34 18-15,-2-3-18 0,5-31 0 0,0 0 0 0,-2 24 0 16,0-7 0-16,2-17-154 0,0 0 154 0,0 16-153 16,0-6 153-16,0 16-629 0</inkml:trace>
  <inkml:trace contextRef="#ctx0" brushRef="#br0" timeOffset="132729.82">12017 8038 1065 0,'0'0'0'0,"-5"15"0"16,0 9 0-16,5-24 72 0,0 0-72 0,0 24 72 0,3 7-72 16,-3-31 57-16,0 0-57 0,7 34 58 0,4 4-58 15,-11-38 35-15,0 0-35 0,8 40 35 0,3 1-35 16,-11-41 0-16,0 0 0 0,10 37 0 0,-5 1 0 0,-5-38-2 15,0 0 2-15,7 29-1 0,-1-3 1 0,-6-26-2 16,0 0 2-16,8 20-1 0,-2-4 1 0,-6-16-1 16,0 0 1-16,8 0-1 0,3-12 1 0,-11 12-1 15,0 0 1-15,8-24-1 0,3-7 1 0,-11 31-1 16,0 0 1-16,12-38 0 0,4-3 0 0,-16 41-7 16,0 0 7-16,17-39-7 0,1-1 7 0,-18 40-15 15,0 0 15-15,20-34-14 0,-2 2 14 0,-18 32-140 16,0 0 140-16,21-24-140 0,-4 8 140 0,22-27-700 0</inkml:trace>
  <inkml:trace contextRef="#ctx0" brushRef="#br0" timeOffset="133150.37">13026 6637 1491 0,'0'0'0'0,"8"3"0"0,13 9 0 0,-21-12 123 15,0 0-123-15,16 24 123 0,7 15-123 0,-23-39 100 16,0 0-100-16,24 55 101 0,2 14-101 0,-26-69 59 16,0 0-59-16,35 113 59 0,7 29-59 0,-42-142-4 15,0 0 4-15,26 156-3 0,-5 22 3 0,-21-178 0 16,0 0 0-16,-2 185 0 0,-13 12 0 0,15-197-10 15,0 0 10-15,-44 223-10 0,-17 18 10 0,61-241-9 0,0 0 9 16,-87 240-9-16,-30 0 9 0,117-240-230 0,0 0 230 16,-129 225-229-16,-15-10 229 0,-132 227-1047 0</inkml:trace>
  <inkml:trace contextRef="#ctx0" brushRef="#br1" timeOffset="148657.7">5517 8254 617 0,'0'0'0'0,"5"0"0"0,1 0 0 0,-6 0 80 15,0 0-80-15,7-4 80 0,-6 4-80 0,-1 0 65 16,0 0-65-16,11-5 66 0,-2-2-66 0,-9 7 55 16,0 0-55-16,19-10 56 0,5-2-56 0,-24 12 44 15,0 0-44-15,33-8 44 0,7 2-44 0,-40 6 41 16,0 0-41-16,46 2 41 0,1 5-41 0,-47-7 10 0,0 0-10 16,50 7 11-16,2 7-11 0,-52-14 22 0,0 0-22 15,58 13 22-15,3 4-22 0,-61-17 22 0,0 0-22 16,63 12 22-16,-1 0-22 0,-62-12 3 0,0 0-3 0,56 12 4 15,-4-1-4-15,-52-11 13 0,0 0-13 0,46 8 14 16,-6 1-14-16,-40-9 9 0,0 0-9 0,33 8 9 16,-4-1-9-16,-29-7 15 0,0 0-15 0,21 7 15 15,-8-2-15-15,-13-5 8 0,0 0-8 0,8 7 9 16,-3-5-9-16,-5-2 24 0,0 0-24 0,4 7 25 16,-9-4-25-16,5-3 12 0,0 0-12 0,-12 3 13 15,-9 1-13-15,21-4 5 0,0 0-5 0,-30 0 5 16,-3-2-5-16,33 2 14 0,0 0-14 0,-38-5 15 15,-6-4-15-15,44 9 8 0,0 0-8 0,-47-6 8 16,-7-6-8-16,54 12 1 0,0 0-1 0,-51-11 1 0,-1 1-1 16,52 10 22-16,0 0-22 0,-50-7 23 0,-4-3-23 15,54 10 0-15,0 0 0 0,-53-5 1 0,-2-2-1 16,55 7 0-16,0 0 0 0,-51-9 1 0,4 1-1 0,47 8 0 16,0 0 0-16,-38-9 1 0,1 2-1 0,37 7 0 15,0 0 0-15,-26-8 1 0,9 1-1 0,17 7 0 16,0 0 0-16,-16-5 0 0,7 1 0 0,9 4 0 15,0 0 0-15,4-3 0 0,13 6 0 0,-17-3-2 16,0 0 2-16,25 2-2 0,9 3 2 0,-34-5-1 16,0 0 1-16,42 9 0 0,9-1 0 0,-51-8 0 15,0 0 0-15,52 7 0 0,4 5 0 0,-56-12 0 16,0 0 0-16,59 12 0 0,7 2 0 0,-66-14 0 0,0 0 0 16,61 14 1-16,5-1-1 0,-66-13 0 0,0 0 0 15,65 14 1-15,6 0-1 0,-71-14 0 0,0 0 0 16,44 12 0-16,-15-2 0 0,-29-10 7 0,0 0-7 0,27 3 7 15,-10-1-7-15,-17-2 8 0,0 0-8 0,16 2 8 16,-8-2-8-16,-8 0 9 0,0 0-9 0,4 0 9 16,-8 0-9-16,4 0 8 0,0 0-8 0,-15-2 9 15,-8-3-9-15,23 5 23 0,0 0-23 0,-35-3 24 16,-3-1-24-16,38 4 0 0,0 0 0 0,-49-5 1 16,-3-2-1-16,52 7 3 0,0 0-3 0,-56-12 3 15,-1-3-3-15,57 15 12 0,0 0-12 0,-60-17 12 16,-1-2-12-16,61 19 1 0,0 0-1 0,-76-28 1 15,-10-4-1-15,86 32 0 0,0 0 0 0,-75-28 1 16,4-2-1-16,71 30 3 0,0 0-3 0,-47-21 3 16,21 6-3-16,26 15 0 0,0 0 0 0,-26-16 0 0,10-3 0 15,16 19 0-15,0 0 0 0,-9-17 0 0,9 2 0 16,0 15-1-16,0 0 1 0,7-16 0 0,11 6 0 0,-18 10-4 16,0 0 4-16,29-2-3 0,15 2 3 0,-44 0-7 15,0 0 7-15,50 12-7 0,13 9 7 0,-63-21-8 16,0 0 8-16,78 36-8 0,18 14 8 0,-96-50-1 15,0 0 1-15,94 42-1 0,7 0 1 0,-101-42 0 16,0 0 0-16,82 30 0 0,-5-7 0 0,-77-23 0 16,0 0 0-16,59 15 0 0,-12-6 0 0,-47-9 0 15,0 0 0-15,33 3 1 0,-19-6-1 0,-14 3 12 16,0 0-12-16,12-7 13 0,-8-2-13 0,-4 9 9 0,0 0-9 16,-5-15 10-16,-7-4-10 0,12 19 16 0,0 0-16 15,-21-21 17-15,-6-6-17 0,27 27 23 0,0 0-23 16,-38-24 24-16,-7-3-24 0,45 27 3 0,0 0-3 0,-52-28 3 15,-11 4-3-15,63 24 7 0,0 0-7 0,-59-22 8 16,-1 5-8-16,60 17 3 0,0 0-3 0,-73-12 4 16,-7 2-4-16,80 10 5 0,0 0-5 0,-56-6 6 15,15 6-6-15,41 0 13 0,0 0-13 0,-30-3 13 16,9 3-13-16,21 0 23 0,0 0-23 0,-9 3 24 16,9 4-24-16,0-7 7 0,0 0-7 0,18 12 8 15,15 5-8-15,-33-17 10 0,0 0-10 0,43 21 10 16,15 5-10-16,-58-26 15 0,0 0-15 0,85 27 16 15,22-3-16-15,-107-24 8 0,0 0-8 0,94 19 8 16,-6-5-8-16,-88-14 3 0,0 0-3 0,74 13 4 16,-12 1-4-16,-62-14-86 0,0 0 86 0,136 27-1364 15,-272-54 1364-15</inkml:trace>
  <inkml:trace contextRef="#ctx0" brushRef="#br1" timeOffset="168670.39">5942 8357 91 0,'0'0'0'0,"0"15"0"0,4 9 0 0,-4-24 4 15,0 0-4-15,0 31 5 0,-4 5-5 0,4-36 23 16,0 0-23-16,-3 32 24 0,-2 4-24 0,5-36 22 16,0 0-22-16,-9 42 22 0,-3 5-22 0,12-47 56 15,0 0-56-15,-12 48 56 0,-2 4-56 0,14-52 64 16,0 0-64-16,-16 58 64 0,-2 4-64 0,18-62 74 0,0 0-74 15,-20 77 74-15,-5 12-74 0,25-89 62 0,0 0-62 16,-19 74 62-16,3-2-62 0,16-72 59 0,0 0-59 16,-8 54 59-16,2-13-59 0,6-41 51 0,0 0-51 0,-7 45 52 15,2-4-52-15,5-41 43 0,0 0-43 0,-3 38 44 16,-1-4-44-16,4-34 36 0,0 0-36 0,-1 31 36 16,1-4-36-16,0-27 24 0,0 0-24 0,0 24 25 15,0-5-25-15,0-19 17 0,0 0-17 0,1 16 17 16,3-4-17-16,-4-12 5 0,0 0-5 0,3 0 5 15,1-9-5-15,-4 9 3 0,0 0-3 0,8-15 4 16,-2-8-4-16,-6 23 2 0,0 0-2 0,8-29 2 16,-4-7-2-16,-4 36 1 0,0 0-1 0,9-37 2 15,-1-5-2-15,-8 42 0 0,0 0 0 0,9-41 0 16,-6-2 0-16,-3 43 0 0,0 0 0 0,9-41 0 16,-4-5 0-16,-5 46 0 0,0 0 0 0,9-48 1 0,0-2-1 15,-9 50 0-15,0 0 0 0,10-53 1 0,-5-1-1 16,-5 54 0-16,0 0 0 0,6-59 1 0,1-1-1 15,-7 60 0-15,0 0 0 0,5-58 1 0,2 2-1 0,-7 56-1 16,0 0 1-16,9-55 0 0,-1 2 0 0,-8 53-1 16,0 0 1-16,9-50 0 0,3 4 0 0,-12 46 0 15,0 0 0-15,9-43 0 0,0 7 0 0,-9 36-1 16,0 0 1-16,5-31 0 0,2 7 0 0,-7 24-1 16,0 0 1-16,5-19 0 0,-1 5 0 0,-4 14 0 15,0 0 0-15,0-10 1 0,0 3-1 0,0 7 0 16,0 0 0-16,0-5 1 0,0 5-1 0,0 0 2 0,0 0-2 15,-4 5 3-15,-1 9-3 0,5-14 2 16,0 0-2-16,-4 21 2 0,-3 9-2 0,7-30 5 0,0 0-5 16,-8 33 5-16,-1 5-5 0,9-38 12 0,0 0-12 0,-9 43 13 15,4 6-13-15,5-49 1 0,0 0-1 16,-3 53 1-16,3 7-1 0,0-60 3 0,0 0-3 0,0 62 4 16,0 10-4-16,0-72 19 0,0 0-19 0,3 82 20 15,6 11-20-15,-9-93 13 0,0 0-13 0,3 77 14 16,-1-9-14-16,-2-68 5 0,0 0-5 0,3 45 5 15,1-21-5-15,-4-24 3 0,0 0-3 0,5 20 4 16,4-11-4-16,-9-9 2 0,0 0-2 0,3-4 2 16,1-11-2-16,-4 15 1 0,0 0-1 0,0-27 1 15,2-11-1-15,-2 38 1 0,0 0-1 0,0-43 1 16,0-12-1-16,0 55 0 0,0 0 0 0,-2-56 1 16,2-6-1-16,0 62 6 0,0 0-6 0,-4-63 7 15,1 1-7-15,3 62 14 0,0 0-14 0,-5-72 15 0,-4-5-15 16,9 77 3-16,0 0-3 0,-4-57 4 0,4 15-4 15,0 42 7-15,0 0-7 0,0-43 8 0,0 7-8 16,0 36 7-16,0 0-7 0,4-40 8 0,1 6-8 0,-5 34 7 16,0 0-7-16,4-32 8 0,4 3-8 0,-8 29-1 15,0 0 1-15,9-26-1 0,3 2 1 0,-12 24-11 16,0 0 11-16,11-19-10 0,4 4 10 0,-15 15-2 16,0 0 2-16,21-6-1 0,0 6 1 0,-21 0-2 15,0 0 2-15,21 9-1 0,5 10 1 0,-26-19-9 16,0 0 9-16,26 27-9 0,0 6 9 0,-26-33 0 15,0 0 0-15,25 43 0 0,-1 6 0 0,-24-49 0 16,0 0 0-16,19 50 0 0,1 3 0 0,-20-53 2 0,0 0-2 16,10 39 2-16,2-3-2 0,-12-36 6 0,0 0-6 15,7 28 6-15,-5-8-6 0,-2-20 22 0,0 0-22 16,3 19 23-16,-3-10-23 0,0-9 13 0,0 0-13 0,0 7 13 16,-5-4-13-16,5-3 5 0,0 0-5 0,-15-2 5 15,-8-3-5-15,23 5 14 0,0 0-14 16,-25-7 15-16,1 2-15 0,24 5 3 0,0 0-3 0,-26-7 4 15,-4 4-4-15,30 3 6 0,0 0-6 0,-26 0 6 16,-3 3-6-16,29-3 13 0,0 0-13 0,-30 11 14 16,0 1-14-16,30-12 3 0,0 0-3 0,-29 12 4 15,-1 5-4-15,30-17 0 0,0 0 0 0,-38 15 1 16,-1 4-1-16,39-19 2 0,0 0-2 0,-43 9 2 16,1-2-2-16,42-7 17 0,0 0-17 0,-45 0 17 15,1-4-17-15,44 4 3 0,0 0-3 0,-38-12 4 0,5-5-4 16,33 17 7-16,0 0-7 0,-23-15 8 0,11-4-8 15,12 19 14-15,0 0-14 0,0-19 15 0,9-2-15 16,-9 21 3-16,0 0-3 0,29-27 4 0,15-1-4 0,-44 28-75 16,0 0 75-16,57-39-75 0,13-16 75 0,-70 55-90 15,0 0 90-15,127-94-964 0,-254 188 964 0</inkml:trace>
  <inkml:trace contextRef="#ctx0" brushRef="#br1" timeOffset="169498.03">8475 6142 617 0,'0'0'0'0,"0"24"0"0,-3 17 0 0,3-41-155 15,0 0 155-15,-21 10-155 0,-9-15 155 0,-22 8-132 16</inkml:trace>
  <inkml:trace contextRef="#ctx0" brushRef="#br1" timeOffset="170936.75">8244 6203 203 0,'0'0'0'0,"0"0"0"0,7 0 0 0,-7 0 102 0,0 0-102 15,-16 5 103-15,-10 7-103 0,26-12 89 0,0 0-89 16,-25 11 90-16,5-3-90 0,20-8 64 0,0 0-64 16,-23 12 64-16,-3 0-64 0,26-12 34 0,0 0-34 0,-25 9 34 15,-1 1-34-15,26-10 24 0,0 0-24 0,-29 12 25 16,-4 0-25-16,33-12 9 0,0 0-9 0,-35 15 9 15,-4 6-9-15,39-21 5 0,0 0-5 0,-36 19 5 16,4 5-5-16,32-24 0 0,0 0 0 0,-33 24 1 16,0 3-1-16,33-27 0 0,0 0 0 0,-29 28 0 15,1-1 0-15,28-27-1 0,0 0 1 0,-30 36 0 16,0 3 0-16,30-39-4 0,0 0 4 0,-29 43-3 16,1 0 3-16,28-43-1 0,0 0 1 0,-26 48 0 15,3 7 0-15,23-55-1 0,0 0 1 0,-28 63 0 16,2 13 0-16,26-76-2 0,0 0 2 0,-21 73-1 15,0 6 1-15,21-79 0 0,0 0 0 0,-17 67 0 16,3 0 0-16,14-67 0 0,0 0 0 0,-12 63 1 0,0-3-1 16,12-60 1-16,0 0-1 0,-6 51 1 0,6-6-1 15,0-45 1-15,0 0-1 0,0 48 1 0,0 0-1 16,0-48 3-16,0 0-3 0,6 62 4 0,2 10-4 0,-8-72 2 16,0 0-2-16,13 70 2 0,4 5-2 0,-17-75 5 15,0 0-5-15,21 70 5 0,3 1-5 0,-24-71 13 16,0 0-13-16,28 77 13 0,5 2-13 0,-33-79 8 15,0 0-8-15,35 78 9 0,2 1-9 0,-37-79 9 16,0 0-9-16,35 79 9 0,-2 0-9 0,-33-79 3 16,0 0-3-16,33 72 4 0,-2-5-4 0,-31-67 2 15,0 0-2-15,37 61 2 0,1-4-2 0,-38-57 0 0,0 0 0 16,44 56 0-16,-1-6 0 0,-43-50 3 0,0 0-3 16,45 53 4-16,-1 2-4 0,-44-55 21 0,0 0-21 0,45 58 21 15,-1-3-21-15,-44-55 7 0,0 0-7 0,45 56 8 16,2 3-8-16,-47-59 17 0,0 0-17 0,56 48 17 15,8-2-17-15,-64-46 8 0,0 0-8 0,68 41 9 16,7 0-9-16,-75-41 9 0,0 0-9 0,68 36 9 16,0-7-9-16,-68-29 3 0,0 0-3 0,68 26 4 15,0-9-4-15,-68-17 6 0,0 0-6 0,71 12 6 16,3-5-6-16,-74-7 3 0,0 0-3 0,71 0 3 16,-7-3-3-16,-64 3 1 0,0 0-1 0,63-4 2 15,-7-1-2-15,-56 5 1 0,0 0-1 0,54-7 2 16,-5 2-2-16,-49 5 1 0,0 0-1 0,50-3 1 15,4-6-1-15,-54 9 3 0,0 0-3 0,51-3 3 16,1-6-3-16,-52 9 1 0,0 0-1 0,54-9 2 0,-2 3-2 16,-52 6 1-16,0 0-1 0,63-16 2 0,8-6-2 15,-71 22 0-15,0 0 0 0,67-22 0 0,-1-4 0 16,-66 26 3-16,0 0-3 0,47-24 3 0,-9-5-3 0,-38 29 6 16,0 0-6-16,42-34 7 0,-7-6-7 0,-35 40 3 15,0 0-3-15,50-55 3 0,4-11-3 0,-54 66 6 16,0 0-6-16,53-57 7 0,-1 0-7 0,-52 57 0 15,0 0 0-15,49-53 1 0,-2 0-1 0,-47 53 0 16,0 0 0-16,38-55 1 0,-3 2-1 0,-35 53 0 16,0 0 0-16,36-63 0 0,-6-4 0 0,-30 67 0 15,0 0 0-15,28-63 0 0,0-2 0 0,-28 65 1 0,0 0-1 16,22-64 2-16,3-3-2 0,-25 67 5 0,0 0-5 16,21-63 5-16,0-4-5 0,-21 67 13 0,0 0-13 15,14-55 14-15,-2 13-14 0,-12 42 8 0,0 0-8 0,8-45 9 16,-2 6-9-16,-6 39 15 0,0 0-15 0,7-43 16 15,-6 3-16-15,-1 40 33 0,0 0-33 0,2-46 34 16,-2-2-34-16,0 48 4 0,0 0-4 0,2-48 5 16,1-3-5-16,-3 51 5 0,0 0-5 0,4-46 5 15,-2-2-5-15,-2 48 14 0,0 0-14 0,0-43 15 16,-2 3-15-16,2 40 22 0,0 0-22 0,-4-32 22 16,-1 3-22-16,5 29 13 0,0 0-13 0,-3-24 14 15,-6 3-14-15,9 21 18 0,0 0-18 0,-9-24 19 16,-1 0-19-16,10 24 39 0,0 0-39 0,-11-27 39 15,-1-4-39-15,12 31 6 0,0 0-6 0,-12-34 6 16,0-6-6-16,12 40 12 0,0 0-12 0,-11-41 12 0,-4-2-12 16,15 43 9-16,0 0-9 0,-14-39 9 0,2 1-9 15,12 38 3-15,0 0-3 0,-13-32 4 0,5 3-4 16,8 29 19-16,0 0-19 0,-13-23 20 0,3 3-20 0,10 20 13 16,0 0-13-16,-10-16 14 0,-3 1-14 0,13 15 9 15,0 0-9-15,-14-16 10 0,0-4-10 0,14 20 4 16,0 0-4-16,-19-19 5 0,0-5-5 0,19 24 13 15,0 0-13-15,-21-24 13 0,0-2-13 0,21 26 0 16,0 0 0-16,-24-24 1 0,1 0-1 0,23 24 8 16,0 0-8-16,-21-20 8 0,-5 4-8 0,26 16 8 15,0 0-8-15,-28-18 8 0,-3 2-8 0,31 16 3 0,0 0-3 16,-33-17 3-16,0 2-3 0,33 15 20 0,0 0-20 16,-32-21 20-16,-1 2-20 0,33 19 0 0,0 0 0 15,-35-20 1-15,-3 1-1 0,38 19 8 0,0 0-8 0,-38-16 8 16,1-2-8-16,37 18 8 0,0 0-8 0,-43-18 9 15,1-4-9-15,42 22 0 0,0 0 0 0,-42-24 1 16,0-3-1-16,42 27 0 0,0 0 0 0,-40-26 1 16,2 4-1-16,38 22 0 0,0 0 0 0,-42-21 1 15,0 2-1-15,42 19 0 0,0 0 0 0,-38-15 1 16,0 3-1-16,38 12 2 0,0 0-2 0,-47-12 2 16,0 0-2-16,47 12 1 0,0 0-1 0,-54-10 2 15,-2-2-2-15,56 12 0 0,0 0 0 0,-56-14 0 16,-3 0 0-16,59 14 3 0,0 0-3 0,-72-13 4 15,-13 1-4-15,85 12 0 0,0 0 0 0,-84-4 1 16,3 1-1-16,81 3 0 0,0 0 0 0,-81 3 1 16,5 4-1-16,76-7 2 0,0 0-2 0,-84 9 2 0,-3 3-2 15,87-12-32-15,0 0 32 0,-89 12-32 0,-3 3 32 16,92-15-170-16,0 0 170 0,-183 27-1118 0,366-54 1118 16</inkml:trace>
  <inkml:trace contextRef="#ctx0" brushRef="#br1" timeOffset="179390.94">8205 8403 819 0,'0'0'0'0,"0"0"-246"16,0 0 246-16,0 0-246 0,0 0 246 0,0 0-124 16</inkml:trace>
  <inkml:trace contextRef="#ctx0" brushRef="#br1" timeOffset="179704.11">8265 8417 158 0,'0'0'0'0,"0"0"0"0,0 0 0 0,0 0 53 0,0 0-53 0,0 0 53 16,0 0-53-16,0 0 71 0,0 0-71 0,0 0 72 16,0 0-72-16,0 0 82 0,0 0-82 0,0 0 83 15,-2-18-83-15,2 18 86 0,0 0-86 0,2-15 86 16,1-6-86-16,-3 21 82 0,0 0-82 0,4-18 82 15,1-6-82-15,-5 24 70 0,0 0-70 0,8-16 70 16,1 1-70-16,-9 15 61 0,0 0-61 0,12-9 62 16,-3 2-62-16,-9 7 35 0,0 0-35 0,12 0 36 15,-3 7-36-15,-9-7 26 0,0 0-26 0,9 9 26 16,-6 3-26-16,-3-12-1 0,0 0 1 0,9 15-1 16,0 2 1-16,-9-17-138 0,0 0 138 0,14 35-771 15,-28-70 771-15</inkml:trace>
  <inkml:trace contextRef="#ctx0" brushRef="#br1" timeOffset="195139.14">10150 6637 270 0,'0'0'0'0,"1"-16"0"0,1-8 0 0,-2 24-53 16,0 0 53-16,-5 0-52 0,-11 12 52 0,16-12 13 15,0 0-13-15,-10 7 13 0,1 3-13 0,9-10-2 16,0 0 2-16,-4 7-2 0,1 0 2 0,3-7 0 16,0 0 0-16,0 0 0 0,0-7 0 0,0 7-3 15,0 0 3-15,3-8-3 0,6-4 3 0,-9 12-31 0,0 0 31 16,9-12-31-16,0-4 31 0,-9 16-1 0,0 0 1 15,8-12-1-15,5 0 1 0,-13 12 0 0,0 0 0 16,8-7 0-16,4-1 0 0,-12 8 36 0,0 0-36 0,18-4 37 16,-1-1-37-16,-17 5 30 0,0 0-30 0,18-3 30 15,3-6-30-15,-21 9 62 0,0 0-62 0,24-10 62 16,6-2-62-16,-30 12 66 0,0 0-66 0,26-21 67 16,3-4-67-16,-29 25 64 0,0 0-64 0,33-36 65 15,6-9-65-15,-39 45 31 0,0 0-31 0,47-55 31 16,3-3-31-16,-50 58 52 0,0 0-52 0,70-84 53 15,15-13-53-15,-85 97 18 0,0 0-18 0,81-98 18 16,2-1-18-16,-83 99 13 0,0 0-13 0,77-91 13 16,-1 9-13-16,-76 82 18 0,0 0-18 0,72-71 19 15,-4 5-19-15,-68 66 0 0,0 0 0 0,59-59 1 0,-8 11-1 16,-51 48 3-16,0 0-3 0,43-43 4 0,-13 11-4 16,-30 32 5-16,0 0-5 0,21-24 6 0,-9 9-6 15,-12 15 7-15,0 0-7 0,9-12 7 0,-4 1-7 0,-5 11 3 16,0 0-3-16,3-5 4 0,-3-2-4 0,0 7-121 15,0 0 121-15,-3-1-120 0,-1 1 120 0,4 0-139 16,0 0 139-16,-14 8-139 0,-12 8 139 0,-16 8-223 16</inkml:trace>
  <inkml:trace contextRef="#ctx0" brushRef="#br1" timeOffset="196174.29">10245 6498 259 0,'0'0'0'0,"0"0"0"0,4 0 0 0,-4 0-21 16,0 0 21-16,-12 17-21 0,-9 10 21 0,21-27-2 15,0 0 2-15,-18 28-1 0,-3-1 1 0,21-27 88 16,0 0-88-16,-20 28 89 0,-1-4-89 0,21-24 117 16,0 0-117-16,-18 20 117 0,6-1-117 0,12-19 113 15,0 0-113-15,-12 15 113 0,7-3-113 0,5-12 100 0,0 0-100 16,-4 9 100-16,8 1-100 0,-4-10 70 0,0 0-70 15,8 12 71-15,8 0-71 0,-16-12 56 0,0 0-56 16,23 12 57-16,1 4-57 0,-24-16 51 0,0 0-51 16,30 15 51-16,4-1-51 0,-34-14 42 0,0 0-42 0,35 15 43 15,2 1-43-15,-37-16 11 0,0 0-11 0,30 8 11 16,1 3-11-16,-31-11 32 0,0 0-32 0,28 0 33 16,-2-4-33-16,-26 4 4 0,0 0-4 0,26-8 5 15,-5-8-5-15,-21 16 4 0,0 0-4 0,17-19 4 16,-1-1-4-16,-16 20 7 0,0 0-7 0,14-24 7 15,-9-2-7-15,-5 26 0 0,0 0 0 0,4-21 1 16,-6-3-1-16,2 24 0 0,0 0 0 0,-7-15 1 16,-2 0-1-16,9 15 0 0,0 0 0 0,-17-9 0 15,-8-1 0-15,25 10-1 0,0 0 1 0,-26-2 0 16,-9-1 0-16,35 3-1 0,0 0 1 0,-38 3 0 0,-4 2 0 16,42-5-4-16,0 0 4 0,-38 7-3 0,0 5 3 15,38-12-12-15,0 0 12 0,-39 15-12 0,-2 4 12 16,41-19-4-16,0 0 4 0,-37 17-3 0,6 2 3 15,31-19-13-15,0 0 13 0,-27 14-13 0,3 1 13 0,24-15-4 16,0 0 4-16,-23 12-3 0,8-1 3 0,15-11-3 16,0 0 3-16,-16 1-2 0,2-2 2 0,14 1-5 15,0 0 5-15,-9-12-5 0,1-16 5 0,8 28-1 16,0 0 1-16,-7-34 0 0,7-11 0 0,0 45 0 16,0 0 0-16,1-46 0 0,5-9 0 0,-6 55-2 15,0 0 2-15,8-54-1 0,1-3 1 0,-9 57 0 16,0 0 0-16,9-58 0 0,-2 3 0 0,-7 55 0 0,0 0 0 15,5-48 1-15,0 2-1 0,-5 46 1 0,0 0-1 16,4-33 1-16,-1 6-1 0,-3 27 4 0,0 0-4 16,0-19 4-16,5 7-4 0,-5 12 6 0,0 0-6 0,4-3 7 15,5 9-7-15,-9-6 3 0,0 0-3 0,12 12 3 16,5 12-3-16,-17-24 6 0,0 0-6 0,21 31 6 16,5 2-6-16,-26-33 13 0,0 0-13 0,30 39 13 15,3 7-13-15,-33-46 3 0,0 0-3 0,31 40 4 16,6-1-4-16,-37-39 13 0,0 0-13 0,28 31 13 15,0-7-13-15,-28-24 1 0,0 0-1 0,21 21 1 16,-7-6-1-16,-14-15 0 0,0 0 0 0,12 10 1 16,0-5-1-16,-12-5-102 0,0 0 102 0,2-5-102 15,-4-10 102-15,2 15-91 0,0 0 91 0,0-19-889 0,0 38 889 16</inkml:trace>
  <inkml:trace contextRef="#ctx0" brushRef="#br1" timeOffset="-176495.84">11853 1057 203 0,'0'0'0'0,"0"0"97"16,0 0-97-16,0 0 97 0,0 0-97 0,0 0 71 16,0 0-71-16,0 0 72 0,0 0-72 0,0 0 71 15,0 0-71-15,0 0 71 0,0 0-71 0,0 0 61 16,0 0-61-16,0 0 61 0,18-17-61 0,-18 17 57 16,0 0-57-16,21-9 58 0,1-6-58 0,-22 15 56 15,0 0-56-15,30-7 56 0,7 2-56 0,-37 5 62 16,0 0-62-16,36 0 62 0,4 5-62 0,-40-5 62 0,0 0-62 15,38 7 63-15,1 5-63 0,-39-12 47 0,0 0-47 16,33 12 47-16,2 3-47 0,-35-15 7 0,0 0-7 0,33 16 8 16,2-4-8-16,-35-12 22 0,0 0-22 0,33 8 22 15,2 1-22-15,-35-9 6 0,0 0-6 0,38 7 7 16,0-2-7-16,-38-5 3 0,0 0-3 0,39 3 4 16,2 1-4-16,-41-4 20 0,0 0-20 0,39 0 20 15,1 0-20-15,-40 0 0 0,0 0 0 0,38 0 1 16,-1-4-1-16,-37 4 1 0,0 0-1 0,35-5 1 15,-2 2-1-15,-33 3 7 0,0 0-7 0,29-7 8 16,-3 2-8-16,-26 5 3 0,0 0-3 0,25-4 3 16,1 1-3-16,-26 3 2 0,0 0-2 0,21 0 2 15,0 0-2-15,-21 0 10 0,0 0-10 0,21 0 11 16,0 3-11-16,-21-3 0 0,0 0 0 0,22 4 1 16,-1 1-1-16,-21-5 0 0,0 0 0 0,16 3 1 0,-2 1-1 15,-14-4 3-15,0 0-3 0,15 3 3 0,-1-1-3 16,-14-2-37-16,0 0 37 0,14-2-37 0,-2-5 37 15,-12 7-188-15,0 0 188 0,13-15-188 0,-8-9 188 0,12-12-718 16</inkml:trace>
  <inkml:trace contextRef="#ctx0" brushRef="#br1" timeOffset="-174711.27">12885 819 964 0,'0'0'0'0,"0"0"89"0,0 0-89 0,5-7 90 15,7-2-90-15,-12 9 45 0,0 0-45 0,11 4 45 16,4 1-45-16,-15-5 38 0,0 0-38 0,14 9 39 16,5 6-39-16,-19-15 8 0,0 0-8 0,23 15 9 0,1 4-9 15,-24-19 25-15,0 0-25 0,21 17 26 0,0-1-26 16,-21-16 22-16,0 0-22 0,18 15 22 0,-1 1-22 15,-17-16 40-15,0 0-40 0,16 19 40 0,1-6-40 0,-17-13 3 16,0 0-3-16,12 19 3 0,2-4-3 0,-14-15 9 16,0 0-9-16,9 16 10 0,3 1-10 0,-12-17 15 15,0 0-15-15,9 12 15 0,0 3-15 0,-9-15 3 16,0 0-3-16,3 12 4 0,2-1-4 0,-5-11 6 16,0 0-6-16,4 8 7 0,-2-4-7 0,-2-4 7 15,0 0-7-15,0 5 8 0,-2 2-8 0,2-7 0 16,0 0 0-16,-4 3 1 0,-4 6-1 0,8-9 7 15,0 0-7-15,-16 8 8 0,-2-1-8 0,18-7 3 0,0 0-3 16,-22 9 3-16,-8-1-3 0,30-8 2 0,0 0-2 0,-26 7 2 16,2-2-2-16,24-5 1 0,0 0-1 15,-21 4 2-15,-4-1-2 0,25-3 1 0,0 0-1 0,-19 3 1 16,2-3-1-16,17 0 0 0,0 0 0 0,-12 4 1 16,-1-4-1-16,13 0 7 0,0 0-7 0,-12 0 7 15,4 0-7-15,8 0 0 0,0 0 0 0,-7-4 1 16,1 1-1-16,6 3 0 0,0 0 0 0,-5-3 1 15,2-6-1-15,3 9 3 0,0 0-3 0,-6-8 3 16,3-3-3-16,3 11 0 0,0 0 0 0,-5-17 0 16,1-5 0-16,4 22 5 0,0 0-5 0,-5-24 5 15,1-7-5-15,4 31 3 0,0 0-3 0,0-29 3 16,-3-2-3-16,3 31 5 0,0 0-5 0,-2-36 6 16,2 2-6-16,0 34 0 0,0 0 0 0,-1-29 1 0,-1 3-1 15,2 26 0-15,0 0 0 0,0-17 1 16,-4 5-1-16,4 12 6 0,0 0-6 0,-3 0 6 0,-2 8-6 15,5-8 0-15,0 0 0 0,-6 24 1 0,-1 11-1 0,7-35 0 16,0 0 0-16,-5 41 1 0,0 8-1 0,5-49 0 16,0 0 0-16,-2 48 0 0,2 0 0 0,0-48-1 15,0 0 1-15,4 47 0 0,3-5 0 0,-7-42 0 16,0 0 0-16,5 33 0 0,4-11 0 0,-9-22-1 16,0 0 1-16,5 17 0 0,2-10 0 0,-7-7-1 15,0 0 1-15,8-3 0 0,-2-13 0 0,-6 16 2 16,0 0-2-16,3-20 2 0,1-11-2 0,-4 31 0 15,0 0 0-15,0-36 0 0,0-3 0 0,0 39 0 0,0 0 0 16,0-40 1-16,-4 1-1 0,4 39 2 0,0 0-2 16,-5-34 2-16,1 1-2 0,4 33 1 0,0 0-1 15,-3-22 2-15,0 5-2 0,3 17 4 0,0 0-4 0,-2-12 5 16,-2 5-5-16,4 7 0 0,0 0 0 0,-5 8 1 16,-4 11-1-16,9-19-2 0,0 0 2 0,-3 31-2 15,3 8 2-15,0-39 0 0,0 0 0 0,0 40 0 16,3 8 0-16,-3-48-1 0,0 0 1 0,6 43 0 15,2-1 0-15,-8-42-1 0,0 0 1 0,4 36 0 16,1-3 0-16,-5-33 6 0,0 0-6 0,5 26 6 16,-1-6-6-16,-4-20 0 0,0 0 0 0,3 16 0 15,1-4 0-15,-4-12 0 0,0 0 0 0,5 8 0 16,-5-4 0-16,0-4 1 0,0 0-1 0,0 0 1 16,3-4-1-16,-3 4 0 0,0 0 0 0,2-5 0 15,-2-2 0-15,0 7 0 0,0 0 0 0,2-12 0 16,3 0 0-16,-5 12-2 0,0 0 2 0,4-15-1 0,1-2 1 15,-5 17-2-15,0 0 2 0,9-19-1 0,3-5 1 16,-12 24-5-16,0 0 5 0,10-28-5 0,6-6 5 16,-16 34-21-16,0 0 21 0,14-32-21 0,1-3 21 0,-15 35-1 15,0 0 1-15,14-29 0 0,2 2 0 0,-16 27 0 16,0 0 0-16,9-19 0 0,-4 7 0 0,-5 12 0 16,0 0 0-16,3-3 0 0,1 6 0 0,-4-3 12 15,0 0-12-15,-5 12 12 0,-2 10-12 0,7-22 1 16,0 0-1-16,-9 24 1 0,-5 9-1 0,14-33-1 15,0 0 1-15,-12 34-1 0,-4 2 1 0,16-36 0 0,0 0 0 16,-14 39 0-16,-1 1 0 0,15-40 0 0,0 0 0 16,-14 36 0-16,2-2 0 0,12-34-2 0,0 0 2 15,-9 28-1-15,0-4 1 0,9-24-1 0,0 0 1 0,-3 20-1 16,3-8 1-16,0-12-4 0,0 0 4 0,7 7-4 16,7-11 4-16,-14 4-7 0,0 0 7 0,13-15-6 15,7-5 6-15,-20 20-8 0,0 0 8 0,21-28-7 16,1 1 7-16,-22 27-4 0,0 0 4 0,21-28-3 15,0-3 3-15,-21 31 2 0,0 0-2 0,17-24 2 16,-1 0-2-16,-16 24 0 0,0 0 0 0,14-15 0 16,-5 0 0-16,-9 15-2 0,0 0 2 0,5-9-1 15,2 2 1-15,-7 7 0 0,0 0 0 0,3-5 0 16,-1 5 0-16,-2 0-2 0,0 0 2 0,0 0-1 16,0 0 1-16,0 0-2 0,0 0 2 0,-2 4-1 15,-1 4 1-15,3-8-1 0,0 0 1 0,-5 9-1 16,-2 3 1-16,7-12-15 0,0 0 15 0,-9 12-15 0,0 3 15 15,9-15-4-15,0 0 4 0,-8 10-3 0,-1 2 3 16,9-12-7-16,0 0 7 0,-4 9-7 0,-1-6 7 16,5-3-15-16,0 0 15 0,-3 5-14 0,-1-1 14 0,4-4 0 15,0 0 0-15,0 0 0 0,0 0 0 0,0 0 0 16,0 0 0-16,4-7 0 0,1-2 0 0,-5 9-1 16,0 0 1-16,7-17 0 0,-2-2 0 0,-5 19 5 15,0 0-5-15,4-18 6 0,-4-6-6 0,0 24 1 16,0 0-1-16,0-24 1 0,-6-4-1 0,6 28 0 15,0 0 0-15,-3-24 0 0,-6 0 0 0,9 24 3 0,0 0-3 16,-7-19 3-16,2 1-3 0,5 18 1 16,0 0-1-16,-4-9 2 0,1 0-2 0,3 9 1 0,0 0-1 15,-2 0 2-15,-5 9-2 0,7-9 1 0,0 0-1 0,-5 15 2 16,2 13-2-16,3-28 0 0,0 0 0 0,-2 24 0 16,0 0 0-16,2-24 0 0,0 0 0 0,0 22 0 15,0-5 0-15,0-17 0 0,0 0 0 0,0 12 1 16,-2-1-1-16,2-11 0 0,0 0 0 0,0 0 1 15,-3-7-1-15,3 7 3 0,0 0-3 0,-4-21 3 16,-1-6-3-16,5 27-13 0,0 0 13 0,-5-31-12 16,-4-5 12-16,9 36-102 0,0 0 102 0,-12-67-1002 15,24 134 1002-15</inkml:trace>
  <inkml:trace contextRef="#ctx0" brushRef="#br1" timeOffset="-168150.41">5333 4058 191 0,'0'0'0'0,"0"0"0"0,7 33 0 0,-7-33 90 16,0 0-90-16,8 24 91 0,6 3-91 0,-14-27 81 15,0 0-81-15,16 23 81 0,-4-6-81 0,-12-17 49 16,0 0-49-16,18 12 50 0,2-5-50 0,-20-7 35 15,0 0-35-15,21 0 35 0,2-12-35 0,-23 12 15 16,0 0-15-16,16-12 15 0,-2-11-15 0,-14 23 29 16,0 0-29-16,12-20 29 0,0-4-29 0,-12 24 11 0,0 0-11 15,5-24 11-15,-5-2-11 0,0 26 19 0,0 0-19 16,-5-20 20-16,-2 1-20 0,7 19 33 0,0 0-33 16,-9-14 33-16,1-1-33 0,8 15 35 0,0 0-35 0,-14-12 35 15,-2 5-35-15,16 7 38 0,0 0-38 0,-12-5 38 16,1 1-38-16,11 4 34 0,0 0-34 0,-15 4 34 15,-3 8-34-15,18-12 23 0,0 0-23 0,-17 12 24 16,1 8-24-16,16-20 35 0,0 0-35 0,-14 19 36 16,-1 2-36-16,15-21 12 0,0 0-12 0,-9 22 13 15,0 2-13-15,9-24 30 0,0 0-30 0,-3 20 30 16,3-1-30-16,0-19 18 0,0 0-18 0,7 9 19 16,7-13-19-16,-14 4 5 0,0 0-5 0,12-17 5 15,3-14-5-15,-15 31-61 0,0 0 61 0,27-51-917 16,-54 102 917-16</inkml:trace>
  <inkml:trace contextRef="#ctx0" brushRef="#br1" timeOffset="-166888.54">3604 2606 124 0,'0'0'0'0,"0"0"77"0,0 0-77 0,-12 12 78 0,-5 8-78 16,17-20 41-16,0 0-41 0,-12 9 42 0,3-2-42 0,9-7 44 16,0 0-44-16,-9-7 45 0,6-9-45 0,3 16 21 15,0 0-21-15,3-20 21 0,6-13-21 0,-9 33-38 16,0 0 38-16,9-53-277 0,-18 106 277 0</inkml:trace>
  <inkml:trace contextRef="#ctx0" brushRef="#br1" timeOffset="-107017.2">14327 521 191 0,'0'0'0'0,"0"0"-1"0,0 0 1 0,-16 3 0 15,-13-3 0-15,29 0 9 0,0 0-9 0,-26 4 9 16,0-4-9-16,26 0 0 0,0 0 0 0,-28 0 0 0,2 0 0 16,26 0 40-16,0 0-40 0,-30 0 40 0,-3 0-40 15,33 0 36-15,0 0-36 0,-35 1 36 0,-9-1-36 16,44 0 33-16,0 0-33 0,-41 0 34 0,-6 0-34 0,47 0 9 15,0 0-9-15,-51 4 9 0,1 3-9 16,50-7 37-16,0 0-37 0,-47 8 37 0,-1 4-37 0,48-12 27 16,0 0-27-16,-47 12 27 0,-1 4-27 0,48-16 33 15,0 0-33-15,-40 18 33 0,3 0-33 0,37-18 32 16,0 0-32-16,-38 18 32 0,3 3-32 0,35-21 22 16,0 0-22-16,-33 19 22 0,7 0-22 0,26-19 28 15,0 0-28-15,-21 17 28 0,3-5-28 0,18-12 7 0,0 0-7 16,-14 15 7-16,4 4-7 0,10-19 10 15,0 0-10-15,-9 21 11 0,4 6-11 0,5-27 15 0,0 0-15 16,-4 31 16-16,8 8-16 0,-4-39 14 0,0 0-14 16,9 43 15-16,-1 2-15 0,-8-45 9 0,0 0-9 0,14 42 9 15,5 3-9-15,-19-45 4 0,0 0-4 0,20 43 4 16,1 0-4-16,-21-43 3 0,0 0-3 0,24 42 3 16,0 3-3-16,-24-45 5 0,0 0-5 0,26 43 5 15,-1 0-5-15,-25-43 2 0,0 0-2 0,26 39 2 16,-3-3-2-16,-23-36 1 0,0 0-1 0,24 38 2 15,-1-2-2-15,-23-36 4 0,0 0-4 0,28 32 5 16,-2-4-5-16,-26-28 2 0,0 0-2 0,29 31 2 16,3-1-2-16,-32-30 0 0,0 0 0 0,36 28 0 15,3-4 0-15,-39-24 0 0,0 0 0 0,41 24 0 16,1-4 0-16,-42-20 1 0,0 0-1 0,44 23 1 16,-1-3-1-16,-43-20 3 0,0 0-3 0,46 19 4 0,4-2-4 15,-50-17 7-15,0 0-7 0,47 16 7 0,2-8-7 16,-49-8 15-16,0 0-15 0,49 14 15 0,-2-6-15 15,-47-8 8-15,0 0-8 0,47 12 8 0,-4 0-8 0,-43-12 24 16,0 0-24-16,46 12 25 0,-3 4-25 0,-43-16 2 16,0 0-2-16,47 8 2 0,2 3-2 0,-49-11 3 15,0 0-3-15,51 8 3 0,4 1-3 0,-55-9 11 16,0 0-11-16,53 7 11 0,1-2-11 0,-54-5 8 16,0 0-8-16,50 3 8 0,-3-3-8 0,-47 0 3 15,0 0-3-15,47 0 4 0,-3-3-4 0,-44 3 6 16,0 0-6-16,45-2 7 0,2-5-7 0,-47 7 7 15,0 0-7-15,42-8 7 0,0-3-7 0,-42 11 3 0,0 0-3 16,43-15 3-16,-4-2-3 0,-39 17 19 0,0 0-19 16,38-24 20-16,-5-7-20 0,-33 31 0 0,0 0 0 15,35-27 1-15,-2-6-1 0,-33 33 1 0,0 0-1 0,28-27 1 16,0-4-1-16,-28 31 3 0,0 0-3 0,26-28 3 16,-2 4-3-16,-24 24 1 0,0 0-1 0,21-27 2 15,-2 3-2-15,-19 24 5 0,0 0-5 0,16-27 5 16,-4 3-5-16,-12 24 2 0,0 0-2 0,11-28 3 15,-3 1-3-15,-8 27 1 0,0 0-1 0,4-31 2 16,-4-5-2-16,0 36 4 0,0 0-4 0,-4-34 5 16,-4-2-5-16,8 36 6 0,0 0-6 0,-7-40 6 15,-2 1-6-15,9 39 7 0,0 0-7 0,-11-40 8 16,-3-2-8-16,14 42 8 0,0 0-8 0,-15-40 8 16,1 1-8-16,14 39 3 0,0 0-3 0,-21-36 4 0,0 0-4 15,21 36 0-15,0 0 0 0,-23-34 1 0,-1-2-1 16,24 36 1-16,0 0-1 0,-26-35 2 0,-4-1-2 15,30 36 4-15,0 0-4 0,-33-32 4 0,-2 1-4 0,35 31 6 16,0 0-6-16,-38-27 7 0,-7-1-7 0,45 28 8 16,0 0-8-16,-44-24 8 0,-1 0-8 0,45 24 23 15,0 0-23-15,-47-22 24 0,0 1-24 0,47 21 6 16,0 0-6-16,-68-24 7 0,-16 0-7 0,84 24 9 16,0 0-9-16,-87-22 10 0,-5 5-10 0,92 17-1 15,0 0 1-15,-98-12-1 0,-8 5 1 0,106 7-91 16,0 0 91-16,-204-15-908 0,408 30 908 0</inkml:trace>
  <inkml:trace contextRef="#ctx0" brushRef="#br1" timeOffset="-73446.93">573 9431 91 0,'0'0'0'0,"0"0"40"15,0 0-40-15,0 0 40 0,0 0-40 0,0 0 37 0,0 0-37 16,0 0 38-16,0 0-38 0,0 0 9 0,0 0-9 15,0 0 10-15,0 0-10 0,0 0 14 0,0 0-14 16,0 0 15-16,0 0-15 0,0 0 3 0,0 0-3 16,0 0 4-16,0 0-4 0,0 0 6 0,0 0-6 0,0 0 7 15,0 0-7-15,0 0 0 16,0 0 0-16,0 0 1 0,0 0-1 0,0 0 2 0,0 0-2 0,0 0 2 16,0 0-2-16,0 0 0 0,0 0 0 0,0 0 0 15,0 0 0-15,0 0 5 0,0 0-5 0,0 0 5 16,0 0-5-16,0 0 2 0,0 0-2 0,0 0 3 15,0 0-3-15,0 0 0 0,0 0 0 0,0 0 0 16,0 0 0-16,0 0 0 0,0 0 0 0,0 0 0 16,0 0 0-16,0 0 1 0,0 0-1 0,0 0 2 15,0 0-2-15,0 0 1 0,0 0-1 0,0 0 1 16,0 0-1-16,0 0 4 0,0 0-4 0,0 0 4 0,0 0-4 16,0 0 42-16,0 0-42 0,0 0 43 0,0 0-43 15,0 0 41-15,0 0-41 0,0 0 42 0,0 0-42 16,0 0 35-16,0 0-35 0,0 0 35 0,0 0-35 0,0 0 51 15,0 0-51-15,0 0 51 0,0 0-51 0,0 0 36 16,0 0-36-16,0 0 37 0,0 0-37 0,0 0 45 16,0 0-45-16,0 0 46 0,0 0-46 0,0 0 36 15,0 0-36-15,0 0 36 0,5 36-36 0,-5-36 33 16,0 0-33-16,4 24 34 0,-2 1-34 0,-2-25 32 16,0 0-32-16,3 26 33 0,1 0-33 0,-4-26 22 15,0 0-22-15,1 24 22 0,3 0-22 0,-4-24 18 0,0 0-18 16,3 19 18-16,1-2-18 0,-4-17 10 0,0 0-10 15,2 15 10-15,1-3-10 0,-3-12 10 0,0 0-10 16,3 10 10-16,-1-1-10 0,-2-9 8 0,0 0-8 0,4 9 8 16,-1-6-8-16,-3-3 8 0,0 0-8 0,0 5 8 15,2-1-8-15,-2-4 23 0,0 0-23 0,3 3 24 16,-3 0-24-16,0-3 2 0,0 0-2 0,0 4 2 16,0 1-2-16,0-5 3 0,0 0-3 0,0 2 3 15,0 1-3-15,0-3 2 0,0 0-2 0,0 0 2 16,0 4-2-16,0-4 4 0,0 0-4 0,0 0 4 15,0 0-4-15,0 0-12 0,0 0 12 0,0 0-12 16,-3-4 12-16,3 4-74 0,0 0 74 0,0 0-74 16,-2-5 74-16,2 5-84 0,0 0 84 0,0 0-84 15,-7-5 84-15,7 5-160 0,0 0 160 0,0 0-160 16,0 0 160-16,0 0-362 0</inkml:trace>
  <inkml:trace contextRef="#ctx0" brushRef="#br0" timeOffset="-68222.06">490 9518 259 0,'0'0'0'16,"0"0"75"-16,0 0-75 0,0 0 75 0,0 0-75 16,0 0 69-16,0 0-69 0,0 0 70 0,0 0-70 15,0 0 69-15,0 0-69 0,0 0 69 0,0 0-69 0,0 0 64 16,0 0-64-16,0 0 65 0,0-20-65 0,0 20 58 15,0 0-58-15,0-12 59 0,0 0-59 0,0 12 40 16,0 0-40-16,3-7 41 0,-1-2-41 0,-2 9 41 16,0 0-41-16,3-3 42 0,1-1-42 0,-4 4 26 15,0 0-26-15,5-1 26 0,-2 1-26 0,-3 0 34 16,0 0-34-16,0 0 35 0,4 0-35 0,-4 0 37 16,0 0-37-16,0 0 37 0,2 1-37 0,-2-1 23 0,0 0-23 15,0 0 24-15,3 7-24 0,-3-7 28 0,0 0-28 16,4 9 28-16,4-1-28 0,-8-8 3 0,0 0-3 15,6 19 3-15,1 5-3 0,-7-24 8 0,0 0-8 16,5 31 8-16,3 2-8 0,-8-33 3 0,0 0-3 16,7 37 4-16,-1 4-4 0,-6-41 2 0,0 0-2 0,8 47 2 15,-4 4-2-15,-4-51 9 0,0 0-9 0,5 51 10 16,4 4-10-16,-9-55 3 0,0 0-3 0,3 50 4 16,6 1-4-16,-9-51 2 0,0 0-2 0,3 45 2 15,6-6-2-15,-9-39 5 0,0 0-5 0,2 36 5 16,1-2-5-16,-3-34 12 0,0 0-12 0,4 28 13 15,-4-4-13-15,0-24 3 0,0 0-3 0,3 24 4 16,-1-9-4-16,-2-15 13 0,0 0-13 0,4 16 13 16,-1-8-13-16,-3-8 15 0,0 0-15 0,2 0 15 15,5-8-15-15,-7 8 3 0,0 0-3 0,5-16 4 16,4-8-4-16,-9 24 13 0,0 0-13 0,8-27 14 0,5-7-14 16,-13 34 8-16,0 0-8 0,12-36 9 0,2-4-9 15,-14 40 0-15,0 0 0 0,15-39 0 0,3-7 0 16,-18 46-2-16,0 0 2 0,21-43-1 0,0 2 1 0,-21 41-2 15,0 0 2-15,17-40-1 0,4 1 1 0,-21 39-2 16,0 0 2-16,17-36-2 0,1 0 2 0,-18 36 1 16,0 0-1-16,16-33 1 0,-3 4-1 0,-13 29 0 15,0 0 0-15,13-27 0 0,-1-1 0 0,-12 28 0 16,0 0 0-16,14-24 0 0,-5 0 0 0,-9 24 1 16,0 0-1-16,12-22 2 0,0 5-2 0,-12 17 1 15,0 0-1-15,9-14 1 0,-4 4-1 0,-5 10 4 0,0 0-4 16,7-3 4-16,-2-1-4 0,-5 4 0 0,0 0 0 15,4 4 0-15,-3 4 0 0,-1-8-99 0,0 0 99 16,4 9-99-16,-4 3 99 0,0-12-134 0,0 0 134 0,0 10-133 16,0-1 133-16,0 9-767 0</inkml:trace>
  <inkml:trace contextRef="#ctx0" brushRef="#br0" timeOffset="-67531.89">1092 10054 673 0,'0'0'0'0,"0"0"97"0,0 0-97 0,4 2 97 16,1 0-97-16,-5-2 78 0,0 0-78 0,3 1 78 16,1 1-78-16,-4-2 48 0,0 0-48 0,0 4 49 15,0 1-49-15,0-5 22 0,0 0-22 0,0 10 23 16,0 2-23-16,0-12 26 0,0 0-26 0,-4 19 26 16,4 7-26-16,0-26 44 0,0 0-44 0,-3 29 44 0,3 3-44 15,0-32 23-15,0 0-23 0,-2 33 24 0,-1 1-24 16,3-34 19-16,0 0-19 0,-4 31 20 0,-1-4-20 15,5-27 35-15,0 0-35 0,-3 26 35 0,3-4-35 0,0-22 11 16,0 0-11-16,-4 19 11 0,2-2-11 0,2-17 12 16,0 0-12-16,0 16 13 0,0-8-13 0,0-8 16 15,0 0-16-15,-3 7 17 0,3-2-17 0,0-5 1 16,0 0-1-16,0 0 1 0,-4-1-1 0,4 1-108 16,0 0 108-16,-5-7-107 0,2-9 107 0,3 16-170 15,0 0 170-15,-6-17-169 0,6-5 169 0,-7-18-640 0</inkml:trace>
  <inkml:trace contextRef="#ctx0" brushRef="#br0" timeOffset="-66886.09">1084 10077 415 0,'0'0'0'0,"0"0"86"0,0 0-86 0,0 3 87 16,0-1-87-16,0-2 91 0,0 0-91 0,0 7 91 16,0-4-91-16,0-3 76 0,0 0-76 0,3 7 76 15,2 1-76-15,-5-8 60 0,0 0-60 0,4 12 61 16,4 2-61-16,-8-14 41 0,0 0-41 0,9 16 41 16,0 1-41-16,-9-17 36 0,0 0-36 0,12 17 36 0,6-5-36 15,-18-12 15-15,0 0-15 0,15 10 15 0,-1-5-15 16,-14-5 36-16,0 0-36 0,18 2 37 0,-6-4-37 15,-12 2 19-15,0 0-19 0,14-7 20 0,1-1-20 0,-15 8 18 16,0 0-18-16,13-12 18 0,-1-7-18 0,-12 19 18 16,0 0-18-16,8-15 18 0,3-3-18 0,-11 18 33 15,0 0-33-15,9-15 34 0,-2-2-34 0,-7 17 5 16,0 0-5-16,5-14 5 0,2 6-5 0,-7 8 10 16,0 0-10-16,2-12 11 0,1 3-11 0,-3 9 25 15,0 0-25-15,0-7 26 0,4 0-26 0,-4 7 0 16,0 0 0-16,0-1 0 0,1-3 0 0,-1 4 13 15,0 0-13-15,0 0 13 0,7 0-13 0,-7 0 15 0,0 0-15 16,4 4 16-16,-3 1-16 0,-1-5 4 0,0 0-4 16,4 7 4-16,-1-1-4 0,-3-6 14 0,0 0-14 15,0 7 15-15,6 0-15 0,-6-7 3 0,0 0-3 0,0 7 4 16,3-2-4-16,-3-5 6 0,0 0-6 0,0 7 6 16,0-2-6-16,0-5-5 0,0 0 5 0,0 12-5 15,2 5 5-15,-2-17-16 0,0 0 16 0,0 23-15 16,0 4 15-16,0-27-17 0,0 0 17 0,0 29-17 15,-2 4 17-15,2-33-17 0,0 0 17 0,0 29-16 16,-3 5 16-16,3-34-1 0,0 0 1 0,0 27-1 16,0-3 1-16,0-24-1 0,0 0 1 0,0 23-1 15,0-3 1-15,0-20-4 0,0 0 4 0,0 17-3 16,0-5 3-16,0-12-2 0,0 0 2 0,0 12-2 16,0-1 2-16,0-11 0 0,0 0 0 0,0 3 0 15,0-1 0-15,0-2-40 0,0 0 40 0,3-2-39 0,-3-10 39 16,0 12-165-16,0 0 165 0,5-12-164 0,2-2 164 15,4-11-756-15</inkml:trace>
  <inkml:trace contextRef="#ctx0" brushRef="#br0" timeOffset="-66494.41">1571 10049 606 0,'0'0'0'0,"0"0"112"0,0 0-112 0,-3 9 113 15,-2 6-113-15,5-15 77 0,0 0-77 0,0 16 78 16,0-6-78-16,0-10 55 0,0 0-55 0,0 20 55 16,0 6-55-16,0-26 27 0,0 0-27 0,0 26 27 15,3 3-27-15,-3-29 34 0,0 0-34 0,0 27 34 16,0 3-34-16,0-30 12 0,0 0-12 0,0 25 13 16,-3-1-13-16,3-24 6 0,0 0-6 0,0 22 6 15,-4-4-6-15,4-18 15 0,0 0-15 0,0 15 16 16,0-3-16-16,0-12-40 0,0 0 40 0,0 10-40 0,0-5 40 15,0-5-172-15,0 0 172 0,0 0-171 0,4-5 171 16,1 2-545-16</inkml:trace>
  <inkml:trace contextRef="#ctx0" brushRef="#br0" timeOffset="-66165.28">1784 10054 270 0,'0'0'0'15,"-4"5"0"-15,-1 2 0 0,5-7 48 0,0 0-48 0,4 4 49 16,4-1-49-16,-8-3 98 0,0 0-98 0,6 4 98 16,2-4-98-16,-8 0 66 0,0 0-66 0,4 8 67 15,-1 4-67-15,-3-12 61 0,0 0-61 0,2 19 61 16,-2 5-61-16,0-24 42 0,0 0-42 0,-2 33 42 15,-1 4-42-15,3-37 52 0,0 0-52 0,-4 35 53 16,-1-3-53-16,5-32 42 0,0 0-42 0,-3 29 42 16,-3-1-42-16,6-28 18 0,0 0-18 0,0 24 19 15,-3-6-19-15,3-18 22 0,0 0-22 0,0 14 22 16,3-4-22-16,-3-10-107 0,0 0 107 0,0 4-107 16,2-6 107-16,-2 2-129 0,0 0 129 0,7-7-129 15,2-8 129-15,3-9-433 0</inkml:trace>
  <inkml:trace contextRef="#ctx0" brushRef="#br0" timeOffset="-65908.98">1826 10246 404 0,'0'0'0'0,"3"4"0"0,2 1 0 0,-5-5 119 15,0 0-119-15,6 3 119 0,2 1-119 0,-8-4 86 16,0 0-86-16,13 3 86 0,4 0-86 0,-17-3 66 15,0 0-66-15,16 9 67 0,1-2-67 0,-17-7 42 16,0 0-42-16,21 10 42 0,0 0-42 0,-21-10 28 16,0 0-28-16,21 12 28 0,-4-3-28 0,-17-9 24 0,0 0-24 15,14 9 25-15,-2 1-25 0,-12-10 15 0,0 0-15 0,13 5 15 16,-5-2-15-16,-8-3-71 0,0 0 71 16,9 4-71-16,-6-4 71 0,-3 0-161 0,0 0 161 0,6-9-160 15,-3-1 160-15,6-7-428 0</inkml:trace>
  <inkml:trace contextRef="#ctx0" brushRef="#br0" timeOffset="-65683.58">2110 10082 326 0,'0'0'0'0,"0"7"0"15,0 5 0-15,0-12 88 0,0 0-88 0,0 12 88 16,1 3-88-16,-1-15 103 0,0 0-103 0,7 27 104 0,2 13-104 15,-9-40 95-15,0 0-95 0,4 43 95 0,-3 5-95 16,-1-48 84-16,0 0-84 0,0 46 84 0,-5 2-84 16,5-48 48-16,0 0-48 0,0 34 48 0,-3-5-48 0,3-29 9 15,0 0-9-15,-6 23 10 0,3-10-10 0,3-13-119 16,0 0 119-16,-9 0-119 0,-3-12 119 0,-11 0-619 16</inkml:trace>
  <inkml:trace contextRef="#ctx0" brushRef="#br0" timeOffset="-65488.1">1584 9696 919 0,'0'0'0'0,"0"0"112"0,0 0-112 0,0-10 113 15,0-5-113-15,0 15 81 0,0 0-81 0,0-16 82 16,1 1-82-16,-1 15 31 0,0 0-31 0,7-19 31 15,2-2-31-15,-9 21-243 0,0 0 243 0,12-24-243 16,6-1 243-16,11-25-542 0</inkml:trace>
  <inkml:trace contextRef="#ctx0" brushRef="#br0" timeOffset="-64994.39">2310 9840 908 0,'0'0'0'0,"0"0"0"0,4-3 0 0,-4 3 94 0,0 0-94 16,5-2 95-16,-2-1-95 0,-3 3 105 0,0 0-105 15,5-2 105-15,2 0-105 0,-7 2 74 0,0 0-74 0,11 2 74 16,5 1-74-16,-16-3 47 0,0 0-47 0,20 2 48 15,7-2-48-15,-27 0 43 0,0 0-43 0,33 0 43 16,7 0-43-16,-40 0 18 0,0 0-18 0,38 2 19 16,4 1-19-16,-42-3 31 0,0 0-31 0,36 0 31 15,-1 4-31-15,-35-4 18 0,0 0-18 0,33 3 19 16,-6 2-19-16,-27-5 10 0,0 0-10 0,20 4 11 16,-6-3-11-16,-14-1 10 0,0 0-10 0,9 4 11 15,-2-1-11-15,-7-3 0 0,0 0 0 0,5 4 0 16,-1-4 0-16,-4 0-113 0,0 0 113 0,0 0-113 15,-4 5 113-15,4-5-166 0,0 0 166 0,-5 7-165 16,-2 5 165-16,-3 3-842 0</inkml:trace>
  <inkml:trace contextRef="#ctx0" brushRef="#br0" timeOffset="-64753.04">2399 10049 919 0,'0'0'0'0,"9"-3"0"0,8 1 0 0,-17 2 168 16,0 0-168-16,9 2 169 0,-1 1-169 0,-8-3 121 15,0 0-121-15,21 5 122 0,4 6-122 0,-25-11 73 0,0 0-73 16,29 8 74-16,10 2-74 0,-39-10 44 0,0 0-44 16,38 9 45-16,4 0-45 0,-42-9 35 0,0 0-35 15,35 6 35-15,3 0-35 0,-38-6-152 0,0 0 152 16,30 3-152-16,-1-6 152 0,-29 3-103 0,0 0 103 0,63 0-925 15,-126 0 925-15</inkml:trace>
  <inkml:trace contextRef="#ctx0" brushRef="#br0" timeOffset="-62907.08">3298 9582 617 0,'0'0'0'0,"0"0"0"0,2-4 0 0,-2 4 74 15,0 0-74-15,3-2 75 0,-3-1-75 0,0 3 92 16,0 0-92-16,4-5 93 0,-4 3-93 0,0 2 66 16,0 0-66-16,0 0 66 0,0 0-66 0,0 0 49 0,0 0-49 15,0 4 49-15,0 2-49 0,0-6 32 0,0 0-32 16,0 16 33-16,5 8-33 0,-5-24 33 0,0 0-33 15,5 36 33-15,5 7-33 0,-10-43 32 0,0 0-32 0,6 44 32 16,-1 9-32-16,-5-53 21 0,0 0-21 0,3 53 21 16,1 6-21-16,-4-59 5 0,0 0-5 0,5 49 6 15,-5-1-6-15,0-48 9 0,0 0-9 0,4 48 10 16,-4-5-10-16,0-43 3 0,0 0-3 0,0 36 4 16,0-5-4-16,0-31 5 0,0 0-5 0,0 27 6 15,-4-6-6-15,4-21 13 0,0 0-13 0,0 19 13 16,4-7-13-16,-4-12 15 0,0 0-15 0,3 12 15 15,2-7-15-15,-5-5 9 0,0 0-9 0,9 2 9 16,0-6-9-16,-9 4 34 0,0 0-34 0,12-10 34 16,5-6-34-16,-17 16 4 0,0 0-4 0,16-22 5 15,3-5-5-15,-19 27 17 0,0 0-17 0,21-33 17 16,3-6-17-16,-24 39 0 0,0 0 0 0,23-41 0 0,1-9 0 16,-24 50 1-16,0 0-1 0,25-50 1 0,-2-3-1 15,-23 53 3-15,0 0-3 0,24-51 4 0,-3 3-4 16,-21 48 2-16,0 0-2 0,17-50 2 0,4 6-2 0,-21 44 1 15,0 0-1-15,14-40 2 0,2 6-2 0,-16 34 0 16,0 0 0-16,14-27 0 0,-6 6 0 0,-8 21 1 16,0 0-1-16,9-15 1 0,-2 3-1 0,-7 12 0 15,0 0 0-15,5-9 1 0,-1 4-1 0,-4 5 0 16,0 0 0-16,2-2 1 0,1 2-1 0,-3 0-46 16,0 0 46-16,0 0-46 0,4 7 46 0,-4-7-157 15,0 0 157-15,0 5-156 0,0 2 156 0,3 5-851 0</inkml:trace>
  <inkml:trace contextRef="#ctx0" brushRef="#br0" timeOffset="-62456.28">3744 10121 527 0,'0'0'0'0,"0"0"0"0,0-5 0 0,0 5 54 16,0 0-54-16,0-5 54 0,2 3-54 0,-2 2 83 16,0 0-83-16,0 0 84 0,3 0-84 0,-3 0 72 15,0 0-72-15,4 7 73 0,-4 2-73 0,0-9 67 16,0 0-67-16,3 18 68 0,-1 10-68 0,-2-28 76 16,0 0-76-16,3 36 77 0,1 8-77 0,-4-44 56 15,0 0-56-15,0 45 56 0,1 3-56 0,-1-48 28 0,0 0-28 16,4 39 28-16,-4-4-28 0,0-35 28 0,0 0-28 15,0 29 28-15,0-9-28 0,0-20 13 0,0 0-13 16,0 19 14-16,-4-10-14 0,4-9-43 0,0 0 43 0,-1 6-43 16,-6-6 43-16,7 0-172 0,0 0 172 0,-5-12-171 15,1-8 171-15,-8-11-690 0</inkml:trace>
  <inkml:trace contextRef="#ctx0" brushRef="#br0" timeOffset="-62111.95">3711 10104 583 0,'0'0'0'0,"8"-9"0"16,8-1 0-16,-16 10 71 0,0 0-71 0,18-8 71 15,2 1-71-15,-20 7 84 0,0 0-84 0,30-4 85 16,5 4-85-16,-35 0 80 0,0 0-80 0,35 4 81 0,7 3-81 16,-42-7 46-16,0 0-46 0,38 12 46 0,-2 5-46 15,-36-17 39-15,0 0-39 0,32 19 39 0,-8 3-39 16,-24-22 26-16,0 0-26 0,18 27 26 0,-1 4-26 0,-17-31 26 15,0 0-26-15,9 26 26 0,-2-2-26 0,-7-24 8 16,0 0-8-16,-4 29 8 0,-1 3-8 0,5-32 27 16,0 0-27-16,-10 30 27 0,-1-3-27 0,11-27 36 15,0 0-36-15,-16 24 36 0,2-2-36 0,14-22 6 16,0 0-6-16,-27 19 7 0,-8-5-7 0,35-14 20 16,0 0-20-16,-26 10 20 0,-1-5-20 0,27-5 15 15,0 0-15-15,-20 4 15 0,4-1-15 0,16-3 0 16,0 0 0-16,-14 0 0 0,5 4 0 0,9-4-9 0,0 0 9 15,-3 0-8-15,6 0 8 0,-3 0-181 0,0 0 181 16,11-4-180-16,8-3 180 0,10-1-777 0</inkml:trace>
  <inkml:trace contextRef="#ctx0" brushRef="#br0" timeOffset="-61541.07">4381 10089 841 0,'0'0'0'0,"-8"3"0"0,-4 2 0 0,12-5 104 16,0 0-104-16,0 0 104 0,6-5-104 0,-6 5 87 16,0 0-87-16,0 0 87 0,-3-3-87 0,3 3 36 15,0 0-36-15,-9 0 37 0,-3 3-37 0,12-3 4 16,0 0-4-16,-17 7 4 0,-8 3-4 0,25-10 14 16,0 0-14-16,-22 14 15 0,-5 1-15 0,27-15 14 15,0 0-14-15,-24 17 15 0,3 2-15 0,21-19 9 16,0 0-9-16,-17 21 9 0,1 1-9 0,16-22 25 15,0 0-25-15,-10 21 26 0,3-2-26 0,7-19 6 0,0 0-6 16,-2 20 6-16,7 1-6 0,-5-21 1 0,0 0-1 16,14 18 1-16,10 1-1 0,-24-19 1 0,0 0-1 0,25 16 1 15,10-4-1-15,-35-12 0 0,0 0 0 0,33 12 1 16,2-2-1-16,-35-10 3 0,0 0-3 0,33 10 3 16,-4-1-3-16,-29-9 10 0,0 0-10 0,23 10 11 15,-7 0-11-15,-16-10 15 0,0 0-15 0,10 12 16 16,-3 2-16-16,-7-14 9 0,0 0-9 0,0 16 9 15,-3 7-9-15,3-23 9 0,0 0-9 0,-9 18 10 16,-3 0-10-16,12-18 15 0,0 0-15 0,-21 19 15 16,-5 0-15-16,26-19 3 0,0 0-3 0,-21 14 4 15,-2-4-4-15,23-10 2 0,0 0-2 0,-21 2 3 16,4-6-3-16,17 4-43 0,0 0 43 0,-12-10-43 16,3-5 43-16,9 15-174 0,0 0 174 0,0-19-173 15,9-5 173-15,-1-22-761 0</inkml:trace>
  <inkml:trace contextRef="#ctx0" brushRef="#br0" timeOffset="-61121.19">4636 10089 796 0,'0'0'0'0,"-5"6"0"0,1 10 0 0,4-16 144 16,0 0-144-16,0 10 144 0,4 0-144 0,-4-10 99 15,0 0-99-15,1 21 100 0,-1 10-100 0,0-31 76 16,0 0-76-16,-1 34 76 0,-6 11-76 0,7-45 24 15,0 0-24-15,-9 44 25 0,0 6-25 0,9-50 35 16,0 0-35-16,-9 41 36 0,1-3-36 0,8-38 2 0,0 0-2 16,-9 27 2-16,6-6-2 0,3-21 3 0,0 0-3 0,-6 15 4 15,3-5-4-15,3-10 20 0,0 0-20 16,-5-3 20-16,-4-13-20 0,9 16 0 0,0 0 0 0,-4-25 0 16,-3-11 0-16,7 36 0 0,0 0 0 0,0-41 0 15,7-6 0-15,-7 47-6 0,0 0 6 0,6-44-5 16,6 3 5-16,-12 41-9 0,0 0 9 0,12-33-9 15,2 6 9-15,-14 27-1 0,0 0 1 0,21-19-1 16,0 9 1-16,-21 10 0 0,0 0 0 0,24 1 0 16,2 10 0-16,-26-11 2 0,0 0-2 0,21 22 2 15,2 12-2-15,-23-34 6 0,0 0-6 0,19 40 6 16,-5 8-6-16,-14-48 33 0,0 0-33 0,12 42 33 16,-3 1-33-16,-9-43 4 0,0 0-4 0,3 35 4 15,3-6-4-15,-6-29 5 0,0 0-5 0,0 22 5 0,0-7-5 16,0-15-17-16,0 0 17 0,-4 12-17 0,-1-3 17 15,5-9-159-15,0 0 159 0,-18-7-159 0,-2-7 159 16,-19-5-893-16</inkml:trace>
  <inkml:trace contextRef="#ctx0" brushRef="#br0" timeOffset="-60940.68">4559 10424 886 0,'0'0'0'0,"9"11"0"0,8 1 0 0,-17-12 120 16,0 0-120-16,21 10 120 0,4 0-120 0,-25-10 87 15,0 0-87-15,29 11 87 0,1-8-87 0,-30-3 61 16,0 0-61-16,31 5 61 0,2-5-61 0,-33 0 22 0,0 0-22 16,33 0 23-16,-3 0-23 0,-30 0-13 0,0 0 13 15,26 0-13-15,-3 0 13 0,-23 0-229 0,0 0 229 16,19-5-229-16,-2 2 229 0,18-8-620 0</inkml:trace>
  <inkml:trace contextRef="#ctx0" brushRef="#br0" timeOffset="-60670.46">4982 10205 718 0,'0'0'0'0,"2"-5"0"16,2-5 0-16,-4 10 107 0,0 0-107 0,3-4 108 16,2-3-108-16,-5 7 104 0,0 0-104 0,4-1 105 15,-4-1-105-15,0 2 67 0,0 0-67 0,5 10 67 0,-1 2-67 16,-4-12 49-16,0 0-49 0,1 24 50 15,3 4-50-15,-4-28 43 0,0 0-43 0,0 29 43 0,0 3-43 16,0-32 10-16,0 0-10 0,3 41 11 0,-3 6-11 0,0-47 7 16,0 0-7-16,4 39 8 0,-4-3-8 0,0-36 3 15,0 0-3-15,0 27 4 0,0-6-4 0,0-21-7 16,0 0 7-16,-4 15-6 0,1-4 6 0,3-11-198 16,0 0 198-16,-4-5-197 0,-1-9 197 0,-4-8-713 15</inkml:trace>
  <inkml:trace contextRef="#ctx0" brushRef="#br0" timeOffset="-60458.82">4805 10137 796 0,'0'0'0'16,"8"1"0"-16,5 1 0 0,-13-2 149 0,0 0-149 16,17 3 150-16,0-3-150 0,-17 0 145 0,0 0-145 15,21 6 146-15,2 4-146 0,-23-10 108 0,0 0-108 16,28 7 109-16,-2 1-109 0,-26-8 40 0,0 0-40 0,26 9 40 15,4-2-40-15,-30-7 32 0,0 0-32 0,24 8 33 16,-3-4-33-16,-21-4-11 0,0 0 11 0,23 8-10 16,-2-3 10-16,-21-5-168 0,0 0 168 0,21 11-167 15,-1 1 167-15,19 12-943 0</inkml:trace>
  <inkml:trace contextRef="#ctx0" brushRef="#br0" timeOffset="-59980.08">5251 10226 908 0,'0'0'0'0,"0"0"0"0,8-7 0 0,-8 7 184 16,0 0-184-16,9-2 184 0,3-1-184 0,-12 3 135 16,0 0-135-16,14 0 136 0,7 0-136 0,-21 0 83 0,0 0-83 15,25 1 84-15,4 3-84 0,-29-4 54 0,0 0-54 16,30 7 55-16,-1-4-55 0,-29-3 13 0,0 0-13 16,30 9 13-16,-4-2-13 0,-26-7 22 0,0 0-22 15,21 10 23-15,-4 2-23 0,-17-12 13 0,0 0-13 16,13 12 14-16,-5-2-14 0,-8-10 9 0,0 0-9 15,4 15 10-15,-11 4-10 0,7-19 25 0,0 0-25 0,-9 23 26 16,-8 4-26-16,17-27 6 0,0 0-6 0,-18 24 6 16,-6 2-6-16,24-26 9 0,0 0-9 0,-21 20 10 15,0-1-10-15,21-19 3 0,0 0-3 0,-21 27 4 16,2 1-4-16,19-28 6 0,0 0-6 0,-12 29 7 16,3 5-7-16,9-34 22 0,0 0-22 0,0 35 22 15,9-1-22-15,-9-34 12 0,0 0-12 0,14 27 13 16,7-5-13-16,-21-22 18 0,0 0-18 0,26 11 18 15,7-11-18-15,-33 0 3 0,0 0-3 0,35-7 4 0,5-12-4 16,-40 19-108-16,0 0 108 0,31-24-107 0,-6-7 107 16,34-24-1368-16</inkml:trace>
  <inkml:trace contextRef="#ctx0" brushRef="#br0" timeOffset="-51183.39">8029 8821 158 0,'0'0'0'0,"-1"-9"0"15,-1-3 0-15,2 12 142 0,0 0-142 0,-4-12 143 16,-1-1-143-16,5 13 102 0,0 0-102 0,-3-12 102 0,3 0-102 16,0 12 86-16,0 0-86 0,-6-12 87 0,6 3-87 15,0 9 69-15,0 0-69 0,-3-15 70 0,3 3-70 16,0 12 54-16,0 0-54 0,0-16 54 0,0-4-54 0,0 20 38 15,0 0-38-15,5-16 39 0,7-3-39 0,-12 19 46 16,0 0-46-16,9-12 46 0,3 4-46 0,-12 8 27 16,0 0-27-16,14 0 27 0,5 2-27 0,-19-2 18 15,0 0-18-15,14 6 18 0,-1 6-18 0,-13-12 28 16,0 0-28-16,12 19 28 0,-4 5-28 0,-8-24 2 16,0 0-2-16,2 31 2 0,-2 7-2 0,0-38 3 15,0 0-3-15,-2 38 3 0,-6-4-3 0,8-34 11 16,0 0-11-16,-9 34 11 0,-7-3-11 0,16-31 22 0,0 0-22 15,-17 24 23-15,1-5-23 0,16-19 7 0,0 0-7 16,-22 8 8-16,-5-8-8 0,27 0 17 0,0 0-17 16,-24-13 17-16,0-11-17 0,24 24 23 0,0 0-23 0,-14-28 24 15,2-3-24-15,12 31 13 0,0 0-13 0,-4-31 14 16,6 1-14-16,-2 30 18 0,0 0-18 0,5-21 19 16,4 1-19-16,-9 20 39 0,0 0-39 0,12-11 39 15,9 8-39-15,-21 3 30 0,0 0-30 0,17 7 30 16,6 8-30-16,-23-15 8 0,0 0-8 0,16 16 8 15,-4 8-8-15,-12-24 42 0,0 0-42 0,5 23 43 16,-5 5-43-16,0-28 19 0,0 0-19 0,-3 24 20 16,-3-4-20-16,6-20 5 0,0 0-5 0,-15 12 6 15,-5-6-6-15,20-6 5 0,0 0-5 0,-15-16 5 16,-3-15-5-16,18 31-92 0,0 0 92 0,-34-49-1288 0,68 98 1288 0</inkml:trace>
  <inkml:trace contextRef="#ctx0" brushRef="#br0" timeOffset="-141636.55">6409 5833 292 0,'0'0'0'0,"0"9"0"0,-3 3 0 0,3-12 95 15,0 0-95-15,3 19 96 0,-3 1-96 0,0-20 81 16,0 0-81-16,4 19 82 0,-3 2-82 0,-1-21 56 15,0 0-56-15,4 22 57 0,1 5-57 0,-5-27 46 16,0 0-46-16,4 24 47 0,1 0-47 0,-5-24 12 16,0 0-12-16,3 28 12 0,4-1-12 0,-7-27 12 0,0 0-12 15,2 26 13-15,2-1-13 0,-4-25 16 0,0 0-16 0,3 24 17 16,-3 0-17-16,0-24 22 0,0 0-22 0,0 23 22 16,0-3-22-16,0-20 14 0,0 0-14 0,-3 16 15 15,3-4-15-15,0-12 10 0,0 0-10 0,-4 8 10 16,4-1-10-16,0-7 10 0,0 0-10 0,0 0 10 15,-2-3-10-15,2 3 8 0,0 0-8 0,-3-16 8 16,-1-11-8-16,4 27 15 0,0 0-15 0,-3-28 15 16,-2-4-15-16,5 32 44 0,0 0-44 0,-6-34 44 15,-1-2-44-15,7 36 48 0,0 0-48 0,-5-31 49 16,-2 3-49-16,7 28 53 0,0 0-53 0,-8-20 53 16,-1-1-53-16,9 21 33 0,0 0-33 0,-5-13 34 15,-4 4-34-15,9 9 25 0,0 0-25 0,-4-5 26 16,-1 1-26-16,5 4 25 0,0 0-25 0,-7 2 26 0,2 5-26 15,5-7 33-15,0 0-33 0,-9 7 33 0,1 5-33 16,8-12 6-16,0 0-6 0,-13 15 6 0,1 9-6 16,12-24 5-16,0 0-5 0,-9 31 6 0,1 8-6 0,8-39 14 15,0 0-14-15,-5 45 15 0,1 3-15 0,4-48 0 16,0 0 0-16,0 46 1 0,0 0-1 0,0-46 7 16,0 0-7-16,5 42 8 0,4-5-8 0,-9-37-164 15,0 0 164-15,16 28-163 0,1-11 163 0,-17-17-114 16,0 0 114-16,5 3-114 0,-1-15 114 0,8 0-761 15</inkml:trace>
  <inkml:trace contextRef="#ctx0" brushRef="#br0" timeOffset="-140227.07">5827 6587 628 0,'0'0'0'0,"14"-5"0"0,11-7 0 0,-25 12 115 16,0 0-115-16,0-5 115 0,-16 1-115 0,16 4 73 15,0 0-73-15,-9-3 74 0,1-4-74 0,8 7 38 16,0 0-38-16,-4-5 38 0,8-7-38 0,-4 12 30 16,0 0-30-16,5-9 30 0,7 2-30 0,-12 7 11 0,0 0-11 15,17-3 11-15,4 3-11 0,-21 0 12 0,0 0-12 16,25 3 13-16,1 3-13 0,-26-6 16 0,0 0-16 16,29 6 17-16,6 1-17 0,-35-7 8 0,0 0-8 0,37 5 8 15,5 1-8-15,-42-6 9 0,0 0-9 0,40 0 9 16,5-2-9-16,-45 2 44 0,0 0-44 0,44-7 44 15,-3-2-44-15,-41 9 36 0,0 0-36 0,42-8 37 16,2 1-37-16,-44 7 24 0,0 0-24 0,42-9 25 16,5 3-25-16,-47 6 11 0,0 0-11 0,43-6 11 15,6 3-11-15,-49 3 29 0,0 0-29 0,44-3 29 16,3-3-29-16,-47 6 18 0,0 0-18 0,45-3 18 16,-5 0-18-16,-40 3 5 0,0 0-5 0,37-9 5 15,-3 0-5-15,-34 9 15 0,0 0-15 0,30-6 15 16,0-6-15-16,-30 12 15 0,0 0-15 0,21-9 15 0,-1 2-15 15,-20 7 8-15,0 0-8 0,13-5 9 0,-3 3-9 16,-10 2 9-16,0 0-9 0,7-1 10 0,-2-3-10 16,-5 4 33-16,0 0-33 0,0 0 33 0,-5-3-33 0,5 3 4 15,0 0-4-15,-3 0 4 0,-6 0-4 0,9 0 10 16,0 0-10-16,-14-4 10 0,2 3-10 0,12 1 34 16,0 0-34-16,-18-4 34 0,-3 1-34 0,21 3 1 15,0 0-1-15,-24-9 1 0,-6-3-1 0,30 12 6 16,0 0-6-16,-29-10 6 0,-3-2-6 0,32 12 3 15,0 0-3-15,-29-12 4 0,-4 0-4 0,33 12 2 16,0 0-2-16,-30-12 2 0,4 3-2 0,26 9 1 16,0 0-1-16,-30-10 2 0,6 5-2 0,24 5 8 0,0 0-8 15,-26-3 9-15,0-1-9 0,26 4 0 0,0 0 0 16,-28-2 0-16,5 1 0 0,23 1 0 0,0 0 0 16,-28-2 1-16,0 2-1 0,28 0 0 0,0 0 0 0,-27 0 0 15,0-3 0-15,27 3-1 0,0 0 1 0,-29-4 0 16,-1 1 0-16,30 3 2 0,0 0-2 0,-26-2 2 15,2-1-2-15,24 3-1 0,0 0 1 0,-21 0 0 16,3-4 0-16,18 4-2 0,0 0 2 0,-17-3-2 16,3-1 2-16,14 4-1 0,0 0 1 0,-12-1 0 15,3 1 0-15,9 0-6 0,0 0 6 0,-9-4-6 16,2 4 6-16,7 0-3 0,0 0 3 0,-8 0-3 16,-1 4 3-16,9-4-6 0,0 0 6 0,-5 0-6 15,-2 3 6-15,7-3-8 0,0 0 8 0,-9 5-7 16,-3 4 7-16,12-9 0 0,0 0 0 0,-11 10 0 0,4-1 0 15,7-9-7-15,0 0 7 0,-8 8-6 16,-1 4 6-16,9-12-8 0,0 0 8 0,-5 12-8 0,1 0 8 16,4-12-4-16,0 0 4 0,-3 14-3 0,6-2 3 0,-3-12-13 15,0 0 13-15,4 15-13 0,6 6 13 0,-10-21-4 16,0 0 4-16,16 19-3 0,5-2 3 0,-21-17-12 16,0 0 12-16,22 19-12 0,6-4 12 0,-28-15-4 15,0 0 4-15,28 14-3 0,5-1 3 0,-33-13-1 16,0 0 1-16,30 12 0 0,0 0 0 0,-30-12 0 15,0 0 0-15,29 12 0 0,-4-5 0 0,-25-7-2 16,0 0 2-16,22 9-1 0,3-7 1 0,-25-2 0 16,0 0 0-16,17 3 1 0,0 0-1 0,-17-3 1 15,0 0-1-15,16 0 1 0,2 0-1 0,-18 0 1 0,0 0-1 16,12-3 1-16,2 0-1 0,-14 3 1 0,0 0-1 16,12-6 1-16,-3-2-1 0,-9 8 3 0,0 0-3 15,8-9 4-15,1-1-4 0,-9 10 2 0,0 0-2 0,3-12 2 16,-3-3-2-16,0 15 17 0,0 0-17 0,-3-19 17 15,-2 2-17-15,5 17 8 0,0 0-8 0,-9-19 8 16,-3 2-8-16,12 17 9 0,0 0-9 0,-12-19 10 16,-2 2-10-16,14 17 24 0,0 0-24 0,-19-14 25 15,1 0-25-15,18 14 0 0,0 0 0 0,-21-10 0 16,0-2 0-16,21 12 7 0,0 0-7 0,-17-9 8 16,3 6-8-16,14 3 8 0,0 0-8 0,-12-5 9 15,3 3-9-15,9 2 0 0,0 0 0 0,-9 0 0 16,6 2 0-16,3-2 0 0,0 0 0 0,7 8 1 15,10 8-1-15,-17-16-2 0,0 0 2 0,40 17-2 16,23 2 2-16,-63-19-137 0,0 0 137 0,101 36-1234 0,-202-72 1234 16</inkml:trace>
  <inkml:trace contextRef="#ctx0" brushRef="#br0" timeOffset="-138123.52">3948 6510 135 0,'0'0'0'0,"17"-4"0"0,13-8 0 16,-30 12 68-16,0 0-68 0,8 12 68 0,-13 7-68 0,5-19 67 15,0 0-67-15,-3 21 68 0,-1 6-68 0,4-27 60 16,0 0-60-16,0 28 61 0,4 4-61 0,-4-32 42 16,0 0-42-16,3 24 43 0,-3-2-43 0,0-22 36 15,0 0-36-15,0 14 37 0,0-4-37 0,0-10 39 16,0 0-39-16,0 9 39 0,0-2-39 0,0-7 33 16,0 0-33-16,-3 2 33 0,-3-2-33 0,6 0 14 15,0 0-14-15,-7-9 15 0,-5-3-15 0,12 12 13 0,0 0-13 16,-8-24 13-16,-1-7-13 0,9 31 9 0,0 0-9 15,-5-36 10-15,1-12-10 0,4 48 3 0,0 0-3 16,0-46 4-16,7-9-4 0,-7 55 6 0,0 0-6 0,9-48 6 16,5 2-6-16,-14 46 37 0,0 0-37 0,15-39 38 15,3 6-38-15,-18 33 17 0,0 0-17 0,17-27 17 16,4 4-17-16,-21 23 31 0,0 0-31 0,18-13 31 16,-1 9-31-16,-17 4 6 0,0 0-6 0,21 0 6 15,-4 9-6-15,-17-9 18 0,0 0-18 0,16 10 18 16,-6 2-18-16,-10-12 14 0,0 0-14 0,7 21 15 15,-3 6-15-15,-4-27 15 0,0 0-15 0,0 29 16 16,-4 2-16-16,4-31 16 0,0 0-16 0,-3 31 17 16,-6 0-17-16,9-31 15 0,0 0-15 0,-8 24 16 15,-1-6-16-15,9-18 9 0,0 0-9 0,-9 18 10 0,0-3-10 16,9-15 16-16,0 0-16 0,-12 12 17 0,4-5-17 16,8-7 8-16,0 0-8 0,-16 3 8 0,-2-3-8 15,18 0 3-15,0 0-3 0,-14-3 4 0,2-4-4 0,12 7 3 16,0 0-3-16,-3-9 3 0,3 1-3 0,0 8 5 15,0 0-5-15,9-4 5 0,6 1-5 0,-15 3 20 16,0 0-20-16,21 0 20 0,5 5-20 0,-26-5 22 16,0 0-22-16,23 10 22 0,5 6-22 0,-28-16 3 15,0 0-3-15,26 17 4 0,0 2-4 0,-26-19 8 16,0 0-8-16,21 19 9 0,-5-2-9 0,-16-17 23 16,0 0-23-16,8 15 24 0,1 1-24 0,-9-16 6 15,0 0-6-15,5 8 6 0,-1 1-6 0,-4-9-24 16,0 0 24-16,8 0-23 0,-2-5 23 0,-6 5-173 0,0 0 173 15,12-16-172-15,0-11 172 0,12-16-746 0</inkml:trace>
  <inkml:trace contextRef="#ctx0" brushRef="#br0" timeOffset="-137823.33">4456 6217 606 0,'0'0'0'0,"-7"17"0"16,-7 12 0-16,14-29 95 0,0 0-95 0,-3 10 96 15,-1-8-96-15,4-2 85 0,0 0-85 0,-1 10 85 16,-3 4-85-16,4-14 61 0,0 0-61 0,-8 26 61 16,1 6-61-16,7-32 20 0,0 0-20 0,-6 33 20 15,-2 5-20-15,8-38 13 0,0 0-13 0,-4 39 13 16,2 0-13-16,2-39 26 0,0 0-26 0,0 40 26 0,2-1-26 16,-2-39 6-16,0 0-6 0,7 36 6 0,4-5-6 15,-11-31 9-15,0 0-9 0,15 27 10 0,3-3-10 16,-18-24 15-16,0 0-15 0,21 16 16 0,-1-13-16 0,-20-3 8 15,0 0-8-15,23 0 8 0,1-7-8 0,-24 7 1 16,0 0-1-16,21-12 1 0,0-8-1 0,-21 20-1 16,0 0 1-16,21-19-1 0,-3-5 1 0,-18 24-126 15,0 0 126-15,14-24-125 0,1 5 125 0,15-24-685 16</inkml:trace>
  <inkml:trace contextRef="#ctx0" brushRef="#br0" timeOffset="-137522.13">4338 6354 371 0,'0'0'0'0,"5"-5"0"16,4-5 0-16,-9 10 2 0,0 0-2 0,9-14 2 15,6-2-2-15,-15 16 67 0,0 0-67 0,21-18 68 16,2-3-68-16,-23 21 84 0,0 0-84 0,26-19 84 15,7-1-84-15,-33 20 47 0,0 0-47 0,30-19 47 16,3 3-47-16,-33 16 41 0,0 0-41 0,29-8 42 16,3 1-42-16,-32 7 28 0,0 0-28 0,28-3 28 15,-2 3-28-15,-26 0 15 0,0 0-15 0,21 0 15 16,-4 0-15-16,-17 0 19 0,0 0-19 0,12 1 20 0,-7 1-20 16,-5-2-46-16,0 0 46 0,4 3-45 0,-1 1 45 15,-3-4-144-15,0 0 144 0,-7 8-144 0,-7 8 144 16,-5 4-355-16</inkml:trace>
  <inkml:trace contextRef="#ctx0" brushRef="#br0" timeOffset="-137296.74">4296 6498 807 0,'0'0'0'0,"9"-4"0"0,-1-6 0 0,-8 10 151 16,0 0-151-16,16-5 151 0,2-2-151 0,-18 7 95 0,0 0-95 15,26-5 96-15,3 2-96 0,-29 3 59 0,0 0-59 16,33-6 60-16,2 5-60 0,-35 1 10 0,0 0-10 16,33 0 10-16,2 0-10 0,-35 0 6 0,0 0-6 0,30 1 6 15,-1 1-6-15,-29-2-46 0,0 0 46 0,25 0-46 16,1 0 46-16,-26 0-146 0,0 0 146 0,23-3-146 16,1-2 146-16,23-7-704 0</inkml:trace>
  <inkml:trace contextRef="#ctx0" brushRef="#br0" timeOffset="-137041.89">4982 6191 673 0,'0'0'0'0,"0"9"0"0,0 10 0 15,0-19 52-15,0 0-52 0,0 24 53 0,6 6-53 16,-6-30 40-16,0 0-40 0,3 36 40 0,2 7-40 15,-5-43 12-15,0 0-12 0,6 48 12 0,1 0-12 0,-7-48 1 16,0 0-1-16,5 48 2 0,2 2-2 0,-7-50 3 16,0 0-3-16,2 39 4 0,1-3-4 0,-3-36 0 15,0 0 0-15,0 24 1 0,0-5-1 0,0-19-3 16,0 0 3-16,0 15-2 0,-3-6 2 0,3-9-150 16,0 0 150-16,0 0-149 0,-2-15 149 0,-2 3-345 15</inkml:trace>
  <inkml:trace contextRef="#ctx0" brushRef="#br0" timeOffset="-136817.49">4866 6256 830 0,'0'0'0'0,"7"11"0"16,1 1 0-16,-8-12 108 0,0 0-108 0,9 3 109 15,3-6-109-15,-12 3 87 0,0 0-87 0,14 0 88 16,7 0-88-16,-21 0 53 0,0 0-53 0,18 3 54 15,2-1-54-15,-20-2 0 0,0 0 0 0,18 7 1 16,-1-4-1-16,-17-3 5 0,0 0-5 0,13 3 5 16,-1 3-5-16,-12-6-86 0,0 0 86 0,5 0-86 15,2 3 86-15,-7-3-155 0,0 0 155 0,3 0-154 16,-3 0 154-16,6 3-546 0</inkml:trace>
  <inkml:trace contextRef="#ctx0" brushRef="#br0" timeOffset="-136698.25">5000 6369 998 0,'0'0'0'0,"14"4"0"0,15-1 0 16,-29-3 171-16,0 0-171 0,42 4 171 0,14-3-171 0,-56-1-199 15,0 0 199-15,101 7-789 0,-202-14 789 0</inkml:trace>
  <inkml:trace contextRef="#ctx0" brushRef="#br0" timeOffset="-89406.25">740 11500 270 0,'-17'33'0'0,"17"-33"-6"0,0 0 6 0,-17 55-5 0,-4 23 5 16,21-78 0-16,0 0 0 0,-13 71 0 0,5 4 0 0,8-75 1 15,0 0-1-15,-5 72 2 0,5-2-2 0,0-70 2 16,0 0-2-16,-4 65 3 0,4-5-3 0,0-60 36 16,0 0-36-16,-3 43 37 0,1-10-37 0,2-33 18 15,0 0-18-15,-7 27 18 0,2-8-18 0,5-19 20 16,0 0-20-16,-4 17 20 0,2-7-20 0,2-10 26 15,0 0-26-15,-10 0 26 0,-1-7-26 0,11 7 21 16,0 0-21-16,-8-22 21 0,-4-10-21 0,12 32 16 16,0 0-16-16,-9-41 17 0,2-9-17 0,7 50 10 15,0 0-10-15,-9-52 10 0,4-2-10 0,5 54 17 0,0 0-17 16,-7-60 17-16,5-4-17 0,2 64 14 0,0 0-14 16,5-73 15-16,2-13-15 0,-7 86 9 0,0 0-9 0,6-58 9 15,2 11-9-15,-8 47 25 0,0 0-25 0,14-41 26 16,5 9-26-16,-19 32 6 0,0 0-6 0,18-31 6 15,5 9-6-15,-23 22 1 0,0 0-1 0,27-17 1 16,5 5-1-16,-32 12 9 0,0 0-9 0,29-12 10 16,8 6-10-16,-37 6 7 0,0 0-7 0,31-1 8 15,-1 2-8-15,-30-1 14 0,0 0-14 0,24 6 15 16,-3 0-15-16,-21-6 15 0,0 0-15 0,18 9 15 16,-1 3-15-16,-17-12 15 0,0 0-15 0,9 12 16 15,-2 5-16-15,-7-17 9 0,0 0-9 0,2 28 10 16,-8 6-10-16,6-34 16 0,0 0-16 0,-3 27 17 15,-2-3-17-15,5-24 14 0,0 0-14 0,-9 24 15 0,-3-2-15 16,12-22 15-16,0 0-15 0,-16 21 16 0,-1-9-16 16,17-12 9-16,0 0-9 0,-23 9 10 0,-1-6-10 15,24-3 4-15,0 0-4 0,-23 0 4 0,2-5-4 0,21 5 0 16,0 0 0-16,-16-4 1 0,4-6-1 0,12 10 0 16,0 0 0-16,-5-2 0 0,8 2 0 0,-3 0-3 15,0 0 3-15,9 7-3 0,8 10 3 0,-17-17-7 16,0 0 7-16,21 24-7 0,9 7 7 0,-30-31-4 15,0 0 4-15,26 34-3 0,4 8 3 0,-30-42-7 16,0 0 7-16,29 42-6 0,-2 3 6 0,-27-45-3 16,0 0 3-16,24 38-3 0,-7-2 3 0,-17-36 0 15,0 0 0-15,14 27 0 0,-2-3 0 0,-12-24 0 0,0 0 0 16,13 19 1-16,-8-5-1 0,-5-14 1 0,0 0-1 16,7 10 1-16,-4-7-1 0,-3-3-95 0,0 0 95 0,2-8-94 15,-2-13 94-15,4-8-473 0</inkml:trace>
  <inkml:trace contextRef="#ctx0" brushRef="#br0" timeOffset="-88896.1">1397 11815 180 0,'0'0'0'0,"0"0"15"15,0 0-15-15,-7 9 15 0,-2 1-15 0,9-10 24 16,0 0-24-16,-5 17 25 0,-3 2-25 0,8-19 56 15,0 0-56-15,-4 33 56 0,4 6-56 0,0-39 45 16,0 0-45-16,0 43 46 0,4 2-46 0,-4-45 42 16,0 0-42-16,5 41 43 0,7 0-43 0,-12-41 36 15,0 0-36-15,16 32 36 0,1-4-36 0,-17-28 15 0,0 0-15 16,23 15 16-16,1-11-16 0,-24-4 31 0,0 0-31 16,23-9 31-16,-2-17-31 0,-21 26 27 0,0 0-27 15,19-32 27-15,-5-9-27 0,-14 41 23 0,0 0-23 0,8-40 24 16,-2-3-24-16,-6 43 26 0,0 0-26 0,0-37 26 15,-6 4-26-15,6 33 33 0,0 0-33 0,-12-31 33 16,-5 7-33-16,17 24 53 0,0 0-53 0,-21-18 53 16,-2 4-53-16,23 14 30 0,0 0-30 0,-15-9 30 15,-3 8-30-15,18 1 10 0,0 0-10 0,-12 1 10 16,0 4-10-16,12-5 13 0,0 0-13 0,-9 7 13 16,4 2-13-16,5-9-62 0,0 0 62 0,-4 10-62 15,8 4 62-15,-4-14-110 0,0 0 110 0,9 3-109 16,8-1 109-16,13 5-513 0</inkml:trace>
  <inkml:trace contextRef="#ctx0" brushRef="#br0" timeOffset="-88520.38">1822 11994 135 0,'0'0'0'16,"0"15"0"-16,-3 12 0 0,3-27 68 0,0 0-68 15,3 24 68-15,4 7-68 0,-7-31 56 0,0 0-56 0,5 24 56 16,1-1-56-16,-6-23 42 0,0 0-42 0,8 17 42 15,5-5-42-15,-13-12 42 0,0 0-42 0,8 0 43 16,1-9-43-16,-9 9 57 0,0 0-57 0,9-19 57 16,-2-10-57-16,-7 29 54 0,0 0-54 0,8-34 55 15,-4-6-55-15,-4 40 50 0,0 0-50 0,5-39 50 16,-1-4-50-16,-4 43 44 0,0 0-44 0,5-36 44 16,-2-1-44-16,-3 37-48 0,0 0 48 0,6-28-48 15,-3 8 48-15,-3 20-96 0,0 0 96 0,5-48-483 16,-10 96 483-16</inkml:trace>
  <inkml:trace contextRef="#ctx0" brushRef="#br0" timeOffset="-88160.33">2218 11459 281 0,'0'0'0'0,"0"0"0"0,0 0 0 0,0 0 61 15,0 0-61-15,0 0 61 0,0 0-61 0,0 0 62 16,0 0-62-16,-6 22 62 0,-6 13-62 0,12-35 71 0,0 0-71 16,-12 41 72-16,-2 8-72 0,14-49 58 0,0 0-58 15,-14 54 59-15,-7 4-59 0,21-58 52 0,0 0-52 16,-15 60 52-16,2 3-52 0,13-63 50 0,0 0-50 0,-8 65 50 15,6 4-50-15,2-69 37 0,0 0-37 0,2 75 37 16,6 6-37-16,-8-81 26 0,0 0-26 0,13 53 26 16,2-16-26-16,-15-37 16 0,0 0-16 0,21 30 17 15,2-12-17-15,-23-18 10 0,0 0-10 0,24 12 11 16,2-5-11-16,-26-7 0 0,0 0 0 0,25-5 0 16,-8-7 0-16,-17 12-140 0,0 0 140 0,18-19-139 15,-4-6 139-15,19-20-575 0</inkml:trace>
  <inkml:trace contextRef="#ctx0" brushRef="#br0" timeOffset="-87919.97">1878 11636 505 0,'0'0'0'0,"7"0"0"0,2 3 0 0,-9-3 85 15,0 0-85-15,8-7 85 0,5-3-85 0,-13 10 66 16,0 0-66-16,14-10 67 0,6-1-67 0,-20 11 60 15,0 0-60-15,34-12 61 0,6-1-61 0,-40 13 47 16,0 0-47-16,45-12 48 0,2-2-48 0,-47 14 42 16,0 0-42-16,47-10 42 0,0-1-42 0,-47 11 35 15,0 0-35-15,45-8 36 0,-1-4-36 0,-44 12 9 16,0 0-9-16,36-16 9 0,-4 4-9 0,-32 12-137 0,0 0 137 16,28-15-136-16,-6 3 136 0,29-15-599 0</inkml:trace>
  <inkml:trace contextRef="#ctx0" brushRef="#br0" timeOffset="-87588.88">2517 11720 684 0,'0'0'0'0,"-3"-2"0"16,-2-7 0-16,5 9 115 0,0 0-115 0,1 12 116 0,6 12-116 15,-7-24 98-15,0 0-98 0,14 21 99 0,2 3-99 16,-16-24 55-16,0 0-55 0,17 22 56 0,10-3-56 16,-27-19 36-16,0 0-36 0,24 15 36 0,6-3-36 0,-30-12 8 15,0 0-8-15,29 11 8 0,1-5-8 0,-30-6 11 16,0 0-11-16,26 6 11 0,4-5-11 0,-30-1 25 15,0 0-25-15,20 2 26 0,1-2-26 0,-21 0-3 16,0 0 3-16,18-2-2 0,-6-1 2 0,-12 3-142 16,0 0 142-16,9-4-141 0,-4-1 141 0,7-2-727 15</inkml:trace>
  <inkml:trace contextRef="#ctx0" brushRef="#br0" timeOffset="-87363.16">2552 11987 651 0,'0'0'0'0,"9"-7"0"16,3-3 0-16,-12 10 106 0,0 0-106 0,18-7 106 15,-1 2-106-15,-17 5 106 0,0 0-106 0,24-12 106 16,6-4-106-16,-30 16 72 0,0 0-72 0,35-17 73 16,7 0-73-16,-42 17 46 0,0 0-46 0,47-17 47 15,7-5-47-15,-54 22 48 0,0 0-48 0,55-23 49 16,5 1-49-16,-60 22-76 0,0 0 76 0,50-22-76 15,-3 1 76-15,-47 21-136 0,0 0 136 0,99-41-729 16,-198 82 729-16</inkml:trace>
  <inkml:trace contextRef="#ctx0" brushRef="#br0" timeOffset="-86823.74">3341 11528 841 0,'0'0'0'0,"0"0"0"15,13-43 0-15,-13 43 48 0,0 0-48 0,5 8 48 16,2 22-48-16,-7-30 36 0,0 0-36 0,10 37 36 16,2 9-36-16,-12-46 2 0,0 0-2 0,18 50 3 15,6 7-3-15,-24-57 9 0,0 0-9 0,21 60 9 16,2-2-9-16,-23-58 12 0,0 0-12 0,24 77 13 15,6 12-13-15,-30-89 16 0,0 0-16 0,14 55 17 16,-6-16-17-16,-8-39 15 0,0 0-15 0,7 29 16 16,-3-6-16-16,-4-23 0 0,0 0 0 0,0 13 0 15,0-4 0-15,0-9 9 0,0 0-9 0,-7-10 10 16,-2-18-10-16,9 28 15 0,0 0-15 0,-12-36 15 0,3-15-15 16,9 51 8-16,0 0-8 0,-5-52 9 0,5-2-9 15,0 54 4-15,0 0-4 0,5-59 5 0,11-1-5 16,-16 60 3-16,0 0-3 0,21-54 3 0,5-1-3 0,-26 55 5 15,0 0-5-15,26-45 5 0,7 8-5 0,-33 37 2 16,0 0-2-16,35-28 2 0,-2 8-2 0,-33 20-71 16,0 0 71-16,35-14-71 0,-2 7 71 0,-33 7-140 15,0 0 140-15,23-5-139 0,-4 3 139 0,24-5-502 16</inkml:trace>
  <inkml:trace contextRef="#ctx0" brushRef="#br0" timeOffset="-86268.23">4071 11418 471 0,'0'0'0'0,"-5"-2"0"16,-4 1 0-16,9 1 104 0,0 0-104 0,-3 1 104 16,3 1-104-16,0-2 69 0,0 0-69 0,3 9 69 15,-1 6-69-15,-2-15 45 0,0 0-45 0,7 24 46 16,-2 7-46-16,-5-31 26 0,0 0-26 0,6 38 26 0,1 4-26 16,-7-42 15-16,0 0-15 0,5 45 15 0,2 1-15 15,-7-46 10-15,0 0-10 0,1 40 11 0,3-6-11 16,-4-34 10-16,0 0-10 0,3 31 10 0,-3-7-10 0,0-24 3 15,0 0-3-15,2 17 4 0,-2-4-4 0,0-13 6 16,0 0-6-16,-2 12 6 0,2-8-6 0,0-4 7 16,0 0-7-16,-8 0 7 0,-4-7-7 0,12 7 14 15,0 0-14-15,-16-7 15 0,-2-3-15 0,18 10 8 16,0 0-8-16,-22-7 8 0,-6-3-8 0,28 10 15 16,0 0-15-16,-23-2 16 0,-1 2-16 0,24 0 3 15,0 0-3-15,-26 12 4 0,-4 9-4 0,30-21 0 0,0 0 0 16,-26 30 1-16,5 10-1 0,21-40 0 0,0 0 0 15,-21 43 1-15,9 10-1 0,12-53 1 0,0 0-1 16,-9 56 2-16,6 4-2 0,3-60 1 0,0 0-1 0,3 55 2 16,6-4-2-16,-9-51 9 0,0 0-9 0,12 36 9 15,6-8-9-15,-18-28 8 0,0 0-8 0,20 17 9 16,1-10-9-16,-21-7 8 0,0 0-8 0,23-5 9 16,1-11-9-16,-24 16-79 0,0 0 79 0,21-19-79 15,0-5 79-15,-21 24-130 0,0 0 130 0,12-20-130 16,-3-1 130-16,14-20-500 0</inkml:trace>
  <inkml:trace contextRef="#ctx0" brushRef="#br0" timeOffset="-85714.35">4195 11906 483 0,'0'0'0'0,"0"0"0"0,0-3 0 0,0 3 99 0,0 0-99 16,7-7 99-16,-2 2-99 0,-5 5 85 0,0 0-85 0,9-7 86 15,3 2-86-15,-12 5 54 0,0 0-54 16,14-7 55-16,5 4-55 0,-19 3 32 0,0 0-32 0,19-2 32 16,6 0-32-16,-25 2 13 0,0 0-13 0,21 2 14 15,0 1-14-15,-21-3 12 0,0 0-12 0,17 5 12 16,-3 2-12-16,-14-7 16 0,0 0-16 0,10 9 17 15,-1-1-17-15,-9-8 22 0,0 0-22 0,2 9 23 16,-2-2-23-16,0-7 14 0,0 0-14 0,-9 19 15 16,-5 5-15-16,14-24 18 0,0 0-18 0,-17 27 18 15,-4-1-18-15,21-26 8 0,0 0-8 0,-21 25 9 16,0-2-9-16,21-23 4 0,0 0-4 0,-21 29 4 16,4-2-4-16,17-27 21 0,0 0-21 0,-12 33 21 0,3 3-21 15,9-36 21-15,0 0-21 0,3 34 21 0,11 2-21 16,-14-36 15-16,0 0-15 0,25 34 15 0,9-5-15 15,-34-29 28-15,0 0-28 0,39 23 28 0,8-8-28 0,-47-15-59 16,0 0 59-16,50 4-59 0,4-11 59 0,-54 7-84 16,0 0 84-16,107-4-814 0,-214 8 814 0</inkml:trace>
  <inkml:trace contextRef="#ctx0" brushRef="#br0" timeOffset="-83085.83">2552 12096 270 0,'0'0'0'0,"9"0"0"0,0 2 0 0,-9-2 37 16,0 0-37-16,7 0 37 0,-2 0-37 0,-5 0 45 16,0 0-45-16,5 0 46 0,2 2-46 0,-7-2 65 15,0 0-65-15,3 0 66 0,3-2-66 0,-6 2 72 16,0 0-72-16,5-2 72 0,2-1-72 0,-7 3 43 15,0 0-43-15,9-2 44 0,-1-1-44 0,-8 3 50 16,0 0-50-16,9 0 50 0,3 3-50 0,-12-3 48 16,0 0-48-16,9 5 48 0,3 2-48 0,-12-7 36 0,0 0-36 15,14 5 36-15,-2 4-36 0,-12-9 34 0,0 0-34 16,12 9 35-16,1-3-35 0,-13-6 22 0,0 0-22 16,14 4 23-16,3-2-23 0,-17-2 18 0,0 0-18 0,16 0 18 15,6 0-18-15,-22 0-3 0,0 0 3 0,21 0-3 16,0-2 3-16,-21 2-20 0,0 0 20 0,25 0-20 15,-3 2 20-15,-22-2-26 0,0 0 26 0,21 1-25 16,3 3 25-16,-24-4-23 0,0 0 23 0,23 1-22 16,2 5 22-16,-25-6-26 0,0 0 26 0,20 5-25 15,-2 0 25-15,-18-5-8 0,0 0 8 0,17 5-8 16,-5 0 8-16,-12-5-2 0,0 0 2 0,14 5-1 16,-7-1 1-16,-7-4 0 0,0 0 0 0,9 3 0 15,-4 0 0-15,-5-3 1 0,0 0-1 0,4 4 1 16,-2-2-1-16,-2-2 5 0,0 0-5 0,3 3 5 15,-3 0-5-15,0-3 15 0,0 0-15 0,4 4 15 16,-4 1-15-16,0-5-51 0,0 0 51 0,0 3-51 0,3-1 51 16,-3-2-90-16,0 0 90 0,0 0-89 0,5-7 89 15,-1 0-491-15</inkml:trace>
  <inkml:trace contextRef="#ctx0" brushRef="#br0" timeOffset="-82079.71">4775 11797 102 0,'0'0'0'0,"0"0"0"16,0 0 0-16,0 0 97 0,0 0-97 0,0 0 98 15,0 0-98-15,0 0 123 0,0 0-123 0,0 0 123 16,0 0-123-16,0 0 86 0,0 0-86 0,0 0 86 16,0 0-86-16,0 0 60 0,0 0-60 0,0 0 60 0,9 0-60 15,-9 0 37-15,0 0-37 0,9 3 38 0,3-3-38 16,-12 0 24-16,0 0-24 0,14 0 25 0,7 0-25 0,-21 0 9 16,0 0-9-16,24 3 9 0,2 1-9 0,-26-4 18 15,0 0-18-15,26 5 18 0,0 2-18 0,-26-7 3 16,0 0-3-16,28 7 4 0,-2 1-4 0,-26-8 2 15,0 0-2-15,25 9 3 0,1-1-3 0,-26-8 1 16,0 0-1-16,26 6 2 0,-2 0-2 0,-24-6 9 16,0 0-9-16,27 2 9 0,-7 2-9 0,-20-4 3 15,0 0-3-15,21 1 4 0,0 1-4 0,-21-2 6 16,0 0-6-16,19 2 6 0,1-1-6 0,-20-1 22 0,0 0-22 16,17 4 23-16,0-2-23 0,-17-2 6 0,0 0-6 15,14 1 7-15,-1 1-7 0,-13-2 16 0,0 0-16 16,8 0 17-16,-1-2-17 0,-7 2 8 0,0 0-8 0,2-1 9 15,1-1-9-15,-3 2 1 0,0 0-1 0,0-7 1 16,-3 2-1-16,3 5-102 0,0 0 102 0,-2-4-101 16,-5-4 101-16,7 8-141 0,0 0 141 0,-5-7-140 15,0 0 140-15,-6-7-424 0</inkml:trace>
  <inkml:trace contextRef="#ctx0" brushRef="#br0" timeOffset="-81464.36">4763 11946 695 0,'0'0'0'16,"9"-4"0"-16,8-6 0 0,-17 10 66 0,0 0-66 15,7-2 66-15,-10 4-66 0,3-2 72 0,0 0-72 0,0 0 72 16,-4 5-72-16,4-5 45 0,0 0-45 0,-2 5 45 16,2-1-45-16,0-4 5 0,0 0-5 0,2 5 5 15,5 2-5-15,-7-7 6 0,0 0-6 0,9 6 6 16,-1 0-6-16,-8-6 22 0,0 0-22 0,14 6 22 16,4 3-22-16,-18-9 12 0,0 0-12 0,21 12 13 15,3 0-13-15,-24-12 17 0,0 0-17 0,21 15 17 16,5 1-17-16,-26-16 9 0,0 0-9 0,25 14 9 15,-3-2-9-15,-22-12 4 0,0 0-4 0,26 10 4 16,2 2-4-16,-28-12 7 0,0 0-7 0,26 5 7 16,-1 0-7-16,-25-5 7 0,0 0-7 0,26 5 7 15,-4-3-7-15,-22-2 7 0,0 0-7 0,25 3 8 16,-4 1-8-16,-21-4 8 0,0 0-8 0,17 3 8 0,1 1-8 16,-18-4 8-16,0 0-8 0,15 3 8 0,3 1-8 15,-18-4 8-15,0 0-8 0,12 5 8 0,2-5-8 0,-14 0 8 16,0 0-8-16,12 1 8 0,-3-1-8 0,-9 0 23 15,0 0-23-15,5 2 24 0,2-2-24 0,-7 0-12 16,0 0 12-16,3 2-12 0,-1 1 12 0,-2-3-123 16,0 0 123-16,0 4-122 0,-2-3 122 0,2 5-733 15</inkml:trace>
  <inkml:trace contextRef="#ctx0" brushRef="#br0" timeOffset="-79527.48">6334 11588 135 0,'0'0'0'0,"0"5"0"0,0 3 0 0,0-8 45 16,0 0-45-16,0 0 46 0,7-7-46 0,-7 7 34 15,0 0-34-15,4-5 35 0,1-3-35 0,-5 8 27 16,0 0-27-16,3-7 27 0,-3 0-27 0,0 7 34 16,0 0-34-16,2-5 35 0,2 0-35 0,-4 5 20 15,0 0-20-15,0-4 20 0,0 1-20 0,0 3 29 16,0 0-29-16,0 0 29 0,0 0-29 0,0 0 12 0,0 0-12 15,0 0 13-15,0 0-13 0,0 0 29 0,0 0-29 16,-4 5 29-16,2 5-29 0,2-10 11 0,0 0-11 16,-8 17 11-16,1 6-11 0,7-23 29 0,0 0-29 0,-18 31 29 15,1 8-29-15,17-39 5 0,0 0-5 0,-24 43 6 16,-3 0-6-16,27-43 17 0,0 0-17 0,-29 42 17 16,-1 6-17-16,30-48 8 0,0 0-8 0,-33 52 9 15,2-4-9-15,31-48 9 0,0 0-9 0,-30 48 9 16,2-2-9-16,28-46 15 0,0 0-15 0,-22 43 15 15,4-7-15-15,18-36 8 0,0 0-8 0,-12 31 8 16,0-7-8-16,12-24 9 0,0 0-9 0,-5 18 9 16,-2-6-9-16,7-12 8 0,0 0-8 0,0 0 8 15,3-15-8-15,-3 15 3 0,0 0-3 0,9-22 4 16,0-11-4-16,-9 33 6 0,0 0-6 0,15-36 6 0,3-8-6 16,-18 44 7-16,0 0-7 0,17-43 7 15,0-3-7-15,-17 46 3 0,0 0-3 0,21-40 3 0,4 1-3 16,-25 39 19-16,0 0-19 0,22-40 20 0,3 6-20 15,-25 34 7-15,0 0-7 0,21-31 7 0,-4 2-7 0,-17 29 16 16,0 0-16-16,18-22 17 0,-3 5-17 0,-15 17 23 16,0 0-23-16,18-12 24 0,-1 2-24 0,-17 10 22 15,0 0-22-15,14-2 22 0,2 7-22 0,-16-5 24 16,0 0-24-16,12 12 25 0,-2 10-25 0,-10-22 15 16,0 0-15-16,16 21 15 0,1 6-15 0,-17-27 18 15,0 0-18-15,16 31 19 0,-2-2-19 0,-14-29 15 16,0 0-15-16,16 29 15 0,-6 0-15 0,-10-29 4 15,0 0-4-15,9 28 5 0,-2-4-5 0,-7-24 0 0,0 0 0 16,5 24 0-16,-1 0 0 0,-4-24-2 0,0 0 2 16,0 19-2-16,0-6 2 0,0-13-1 0,0 0 1 15,0 12 0-15,0-5 0 0,0-7-3 0,0 0 3 16,0 7-2-16,-4-4 2 0,4-3-2 0,0 0 2 0,-2-3-1 16,-1-6 1-16,3 9 0 0,0 0 0 0,0-18 0 15,-4-3 0-15,4 21 0 0,0 0 0 0,0-27 0 16,0-2 0-16,0 29 0 0,0 0 0 0,0-30 0 15,0 0 0-15,0 30 0 0,0 0 0 0,0-36 0 16,0-4 0-16,0 40-1 0,0 0 1 0,-3-43 0 16,3-1 0-16,0 44-1 0,0 0 1 0,-2-45-1 15,-5-1 1-15,7 46 4 0,0 0-4 0,-5-43 5 16,-7 2-5-16,12 41 23 0,0 0-23 0,-14-38 24 16,-4 4-24-16,18 34 7 0,0 0-7 0,-21-29 8 15,-8-2-8-15,29 31 18 0,0 0-18 0,-33-27 18 0,-6 3-18 16,39 24 8-16,0 0-8 0,-38-21 8 0,-7 2-8 15,45 19 15-15,0 0-15 0,-40-12 16 0,-6 7-16 16,46 5 3-16,0 0-3 0,-40 5 4 0,0 4-4 0,40-9 13 16,0 0-13-16,-38 20 13 0,3 10-13 0,35-30 3 15,0 0-3-15,-29 39 4 0,-1 9-4 0,30-48 2 16,0 0-2-16,-21 50 3 0,7 3-3 0,14-53-13 16,0 0 13-16,-3 46-13 0,6-1 13 0,-3-45-148 15,0 0 148-15,12 34-148 0,14-7 148 0,16 37-707 16</inkml:trace>
  <inkml:trace contextRef="#ctx0" brushRef="#br0" timeOffset="-78566.76">6803 11800 169 0,'0'0'0'0,"5"0"0"16,0-7 0-16,-5 7 54 0,0 0-54 0,7-3 55 15,-1 1-55-15,-6 2 22 0,0 0-22 0,8 0 23 16,1 2-23-16,-9-2 33 0,0 0-33 0,12 3 34 16,-3 4-34-16,-9-7 12 0,0 0-12 0,12 7 12 15,0 1-12-15,-12-8 18 0,0 0-18 0,14 11 19 0,-5-1-19 16,-9-10 8-16,0 0-8 0,12 10 9 0,-3-1-9 15,-9-9 25-15,0 0-25 0,5 8 26 0,2 1-26 16,-7-9 19-16,0 0-19 0,4 7 20 0,-3-2-20 0,-1-5 25 16,0 0-25-16,-1 9 26 0,-3 1-26 0,4-10 38 15,0 0-38-15,-7 12 39 0,-2 3-39 0,9-15 37 16,0 0-37-16,-10 16 38 0,1 1-38 0,9-17 39 16,0 0-39-16,-12 19 39 0,-4-1-39 0,16-18 10 15,0 0-10-15,-14 18 10 0,2 0-10 0,12-18 21 16,0 0-21-16,-8 19 21 0,-5 2-21 0,13-21 22 15,0 0-22-15,-8 19 23 0,2-2-23 0,6-17 14 16,0 0-14-16,-3 19 15 0,3-2-15 0,0-17 18 0,0 0-18 16,0 15 18-16,0-1-18 0,0-14 8 0,0 0-8 15,3 10 9-15,8-1-9 0,-11-9 9 0,0 0-9 16,12 1 10-16,4-2-10 0,-16 1 8 0,0 0-8 0,21-7 8 16,1-7-8-16,-22 14 8 0,0 0-8 0,25-15 8 15,4-2-8-15,-29 17 15 0,0 0-15 0,26-16 15 16,1 4-15-16,-27 12 14 0,0 0-14 0,20-12 15 15,1 4-15-15,-21 8 9 0,0 0-9 0,13-4 9 16,-1 1-9-16,-12 3 16 0,0 0-16 0,10 3 17 16,2-1-17-16,-12-2-57 0,0 0 57 0,6 3-56 15,1 1 56-15,-7-4-114 0,0 0 114 0,12 7-619 16,-24-14 619-16</inkml:trace>
  <inkml:trace contextRef="#ctx0" brushRef="#br0" timeOffset="-77936.44">6838 11103 1222 0,'-30'-2'0'0,"30"2"-119"0,0 0 119 0,-50-2-118 15,-24-1 118-15,74 3 5 0,0 0-5 0,-41 0 6 16,15 0-6-16,26 0 33 0,0 0-33 0,-20-5 33 15,10 1-33-15,10 4-1 0,0 0 1 0,-4-3 0 0,8-2 0 16,-4 5 1-16,0 0-1 0,9-2 2 0,8 2-2 16,-17 0 13-16,0 0-13 0,21 2 14 0,9 0-14 15,-30-2 9-15,0 0-9 0,26 3 9 0,0 0-9 0,-26-3 3 16,0 0-3-16,28 4 4 0,1-2-4 0,-29-2 7 16,0 0-7-16,26 3 7 0,1-1-7 0,-27-2 7 15,0 0-7-15,24 0 7 0,-1-2-7 0,-23 2 3 16,0 0-3-16,21 0 3 0,-6 0-3 0,-15 0 12 15,0 0-12-15,14 0 12 0,-5 0-12 0,-9 0 14 16,0 0-14-16,9 0 15 0,-2 0-15 0,-7 0 15 16,0 0-15-16,1 0 15 0,3 0-15 0,-4 0 0 0,0 0 0 15,-4-5 0-15,3-2 0 0,1 7-151 0,0 0 151 16,-4-12-150-16,-1-10 150 0,-2-11-602 0</inkml:trace>
  <inkml:trace contextRef="#ctx0" brushRef="#br0" timeOffset="-77470.99">7219 10926 135 0,'0'0'0'0,"6"-10"0"0,6-5 0 16,-12 15 107-16,0 0-107 0,12-17 107 0,2-4-107 16,-14 21 115-16,0 0-115 0,12-24 115 0,5-2-115 15,-17 26 75-15,0 0-75 0,16-27 75 0,2-2-75 16,-18 29 34-16,0 0-34 0,14-28 34 0,1 3-34 0,-15 25 11 16,0 0-11-16,9-23 11 0,0 5-11 0,-9 18 10 15,0 0-10-15,3-16 10 0,-1 4-10 0,-2 12 15 16,0 0-15-16,0-10 15 0,0 5-15 0,0 5 14 15,0 0-14-15,0-4 15 0,0 4-15 0,0 0 15 16,0 0-15-16,-2 9 16 0,-1 8-16 0,3-17 16 16,0 0-16-16,-9 24 17 0,2 8-17 0,7-32 15 0,0 0-15 15,-5 35 16-15,-1 9-16 0,6-44 1 0,0 0-1 16,-3 43 2-16,-2-2-2 0,5-41 4 0,0 0-4 16,0 43 5-16,0 0-5 0,0-43 6 0,0 0-6 15,0 36 6-15,0-2-6 0,0-34 3 0,0 0-3 0,2 28 3 16,1-4-3-16,-3-24 2 0,0 0-2 0,3 17 2 15,-3-2-2-15,0-15 0 0,0 0 0 0,2 10 0 16,-2-3 0-16,0-7-135 0,0 0 135 0,0 0-135 16,7-5 135-16,-2 0-474 0</inkml:trace>
  <inkml:trace contextRef="#ctx0" brushRef="#br0" timeOffset="-77155.11">7130 11293 281 0,'0'0'0'0,"13"-9"0"0,9-4 0 16,-22 13 145-16,0 0-145 0,9-2 145 0,-5 2-145 0,-4 0 96 16,0 0-96-16,3 2 97 0,-1 3-97 0,-2-5 81 15,0 0-81-15,7 10 82 0,1 4-82 0,-8-14 54 16,0 0-54-16,18 12 55 0,-1 0-55 0,-17-12 33 15,0 0-33-15,21 12 34 0,4-4-34 0,-25-8 8 16,0 0-8-16,26 7 8 0,0-2-8 0,-26-5 12 16,0 0-12-16,24 4 12 0,6-4-12 0,-30 0 15 15,0 0-15-15,26 0 15 0,-3 0-15 0,-23 0 22 0,0 0-22 16,19-4 23-16,-2 3-23 0,-17 1 32 0,0 0-32 16,14 0 33-16,-2 1-33 0,-12-1-132 0,0 0 132 15,7 4-131-15,-1-4 131 0,6 0-673 0</inkml:trace>
  <inkml:trace contextRef="#ctx0" brushRef="#br0" timeOffset="-75819.22">5721 12458 415 0,'0'0'0'0,"0"0"0"16,0 0 0-16,0 0 2 0,0 0-2 0,0 0 2 16,0 0-2-16,0 0 58 0,0 0-58 0,0 0 58 15,0 0-58-15,0 0 60 0,0 0-60 0,0 0 60 16,0 0-60-16,0 0 51 0,0 0-51 0,0 0 52 15,0 0-52-15,0 0 39 0,0 0-39 0,0 0 40 16,30-17-40-16,-30 17 41 0,0 0-41 0,19-7 42 16,5-3-42-16,-24 10 26 0,0 0-26 0,25-7 26 15,4 0-26-15,-29 7 17 0,0 0-17 0,26-4 17 0,4 1-17 16,-30 3 10-16,0 0-10 0,30-2 11 0,-1 2-11 16,-29 0 4-16,0 0-4 0,32 0 5 0,4 2-5 0,-36-2 3 15,0 0-3-15,35 3 3 0,7-3-3 0,-42 0 5 16,0 0-5-16,38 0 5 0,0 2-5 0,-38-2 12 15,0 0-12-15,34 4 12 0,0 1-12 0,-34-5 8 16,0 0-8-16,34 1 9 0,-3 3-9 0,-31-4 9 16,0 0-9-16,30 0 9 0,-3 2-9 0,-27-2 3 15,0 0-3-15,32 0 4 0,1-2-4 0,-33 2 2 16,0 0-2-16,31 0 2 0,2-4-2 0,-33 4 1 16,0 0-1-16,37-1 2 0,3-1-2 0,-40 2 3 15,0 0-3-15,42-7 4 0,0-1-4 0,-42 8 2 0,0 0-2 16,38-9 2-16,0 1-2 0,-38 8 5 0,0 0-5 0,35-11 5 15,-2-1-5-15,-33 12 3 0,0 0-3 0,30-10 3 16,-1 0-3-16,-29 10 1 0,0 0-1 0,35-11 2 16,-2 3-2-16,-33 8 4 0,0 0-4 0,35-5 5 15,2 1-5-15,-37 4 2 0,0 0-2 0,35-1 2 16,-2 1-2-16,-33 0 1 0,0 0-1 0,31 0 2 16,-3-2-2-16,-28 2 4 0,0 0-4 0,26 0 5 15,-3 2-5-15,-23-2 2 0,0 0-2 0,19 1 2 16,-5-1-2-16,-14 0 1 0,0 0-1 0,14 4 2 15,-2-4-2-15,-12 0 4 0,0 0-4 0,12-4 5 16,-3 3-5-16,-9 1 12 0,0 0-12 0,5-2 12 16,2-2-12-16,-7 4-51 0,0 0 51 0,4-5-50 0,1-2 50 15,-5 7-96-15,0 0 96 0,-4-8-95 0,-1-1 95 16,-2-11-613-16</inkml:trace>
  <inkml:trace contextRef="#ctx0" brushRef="#br0" timeOffset="-73657.39">6355 12631 348 0,'0'0'0'0,"0"3"0"0,-2 1 0 16,2-4 79-16,0 0-79 0,0 8 80 0,0 4-80 0,0-12 63 16,0 0-63-16,0 16 64 0,2 8-64 0,-2-24 46 15,0 0-46-15,0 27 47 0,0 4-47 0,0-31 46 16,0 0-46-16,-2 39 47 0,-1 9-47 0,3-48 46 16,0 0-46-16,-5 45 47 0,-2 1-47 0,7-46 47 15,0 0-47-15,-5 46 47 0,1 2-47 0,4-48 48 16,0 0-48-16,-5 40 48 0,1-9-48 0,4-31 31 15,0 0-31-15,-3 32 31 0,1-1-31 0,2-31 15 0,0 0-15 16,0 22 16-16,-3-1-16 0,3-21 12 0,0 0-12 16,0 15 12-16,3-5-12 0,-3-10 16 0,0 0-16 15,0 7 17-15,0-3-17 0,0-4 14 0,0 0-14 0,0 0 15 16,0-11-15-16,0 11 0 0,0 0 0 0,0-6 0 16,2-5 0-16,-2 11-157 0,0 0 157 0,3-10-156 15,-3-4 156-15,4-10-628 0</inkml:trace>
  <inkml:trace contextRef="#ctx0" brushRef="#br0" timeOffset="-73252.51">6066 13248 695 0,'0'0'0'0,"9"-6"0"0,3-4 0 0,-12 10 77 15,0 0-77-15,5-3 78 0,2-4-78 0,-7 7 63 16,0 0-63-16,5-2 63 0,2 4-63 0,-7-2 38 16,0 0-38-16,9 2 39 0,8 3-39 0,-17-5 3 15,0 0-3-15,21 1 4 0,9 3-4 0,-30-4 4 16,0 0-4-16,35 3 4 0,0 1-4 0,-35-4 7 15,0 0-7-15,36 3 7 0,3 2-7 0,-39-5 13 16,0 0-13-16,34 5 13 0,1 2-13 0,-35-7 3 0,0 0-3 16,37 7 4-16,1-5-4 0,-38-2 7 0,0 0-7 15,39 2 7-15,-6-1-7 0,-33-1 13 0,0 0-13 16,29 0 14-16,-3 0-14 0,-26 0 15 0,0 0-15 0,18 0 15 16,-3 0-15-16,-15 0 15 0,0 0-15 0,14-1 16 15,-5-3-16-15,-9 4 0 0,0 0 0 0,5-5 0 16,-1-2 0-16,-4 7-145 0,0 0 145 0,-5-14-144 15,-4-3 144-15,-3-13-600 0</inkml:trace>
  <inkml:trace contextRef="#ctx0" brushRef="#br0" timeOffset="-72861.44">6052 12619 259 0,'0'0'0'0,"9"0"0"0,0 3 0 0,-9-3 103 16,0 0-103-16,5 0 103 0,2-1-103 0,-7 1 92 15,0 0-92-15,5-2 93 0,4-3-93 0,-9 5 87 16,0 0-87-16,15-4 88 0,4 1-88 0,-19 3 49 0,0 0-49 16,34-4 49-16,4 1-49 0,-38 3 45 0,0 0-45 15,38-3 46-15,4-1-46 0,-42 4 18 0,0 0-18 16,38-1 19-16,4-6-19 0,-42 7 2 0,0 0-2 0,39-5 2 16,-1-1-2-16,-38 6 12 0,0 0-12 0,38-5 13 15,-3-2-13-15,-35 7 32 0,0 0-32 0,33-5 32 16,0 0-32-16,-33 5 4 0,0 0-4 0,23 0 4 15,-2 0-4-15,-21 0-138 0,0 0 138 0,15 0-138 16,-4 2 138-16,17 1-563 0</inkml:trace>
  <inkml:trace contextRef="#ctx0" brushRef="#br0" timeOffset="-71059.73">6920 12944 494 0,'0'0'0'0,"0"0"0"0,21 21 0 16,-21-21 23-16,0 0-23 0,7 5 24 0,-7-1-24 15,0-4 35-15,0 0-35 0,0 3 36 0,0-1-36 16,0-2 19-16,0 0-19 0,-4 7 20 0,4 1-20 0,0-8 28 16,0 0-28-16,-3 22 28 0,3 7-28 0,0-29 20 15,0 0-20-15,0 35 20 0,0 2-20 0,0-37 41 16,0 0-41-16,0 36 41 0,0 0-41 0,0-36 13 15,0 0-13-15,0 31 14 0,0-3-14 0,0-28 13 16,0 0-13-16,0 22 14 0,-2-7-14 0,2-15 4 16,0 0-4-16,-2 12 5 0,0-5-5 0,2-7-18 15,0 0 18-15,0 0-18 0,-3 0 18 0,3 0-148 16,0 0 148-16,3-12-147 0,-1-10 147 0,5-12-324 16</inkml:trace>
  <inkml:trace contextRef="#ctx0" brushRef="#br0" timeOffset="-70714.66">6899 12944 371 0,'0'0'0'0,"7"9"0"16,-2 3 0-16,-5-12 70 0,0 0-70 0,16 7 70 15,1-2-70-15,-17-5 52 0,0 0-52 0,21 7 52 16,5 1-52-16,-26-8 37 0,0 0-37 0,24 11 38 15,6-1-38-15,-30-10 7 0,0 0-7 0,26 12 7 16,-5 2-7-16,-21-14 18 0,0 0-18 0,18 13 19 16,-6 3-19-16,-12-16 8 0,0 0-8 0,8 15 8 0,-4 2-8 15,-4-17 24-15,0 0-24 0,2 17 25 0,-4 1-25 16,2-18 12-16,0 0-12 0,-7 18 13 0,-2 3-13 16,9-21 5-16,0 0-5 0,-14 15 5 0,2 1-5 0,12-16 8 15,0 0-8-15,-17 14 8 0,1-4-8 0,16-10 3 16,0 0-3-16,-14 8 3 0,-2-3-3 0,16-5 2 15,0 0-2-15,-14 4 2 0,2-4-2 0,12 0 1 16,0 0-1-16,-7-4 2 0,6-1-2 0,1 5-135 16,0 0 135-16,0-8-135 0,8-8 135 0,1-8-357 15</inkml:trace>
  <inkml:trace contextRef="#ctx0" brushRef="#br0" timeOffset="-70249.88">7207 13021 113 0,'0'0'0'0,"-7"9"0"15,-3 5 0-15,10-14 115 0,0 0-115 0,0 12 116 16,8 0-116-16,-8-12 105 0,0 0-105 0,9 10 105 16,0-1-105-16,-9-9 78 0,0 0-78 0,12 8 79 15,0-1-79-15,-12-7 57 0,0 0-57 0,14 7 57 16,-2-2-57-16,-12-5 35 0,0 0-35 0,13 9 35 15,0-6-35-15,-13-3 15 0,0 0-15 0,9 5 15 16,3 0-15-16,-12-5 19 0,0 0-19 0,9 5 20 16,-4 1-20-16,-5-6 8 0,0 0-8 0,7 5 8 0,-3-2-8 15,-4-3 16-15,0 0-16 0,0 7 17 0,2-5-17 16,-2-2 14-16,0 0-14 0,0 5 15 0,0 0-15 16,0-5 9-16,0 0-9 0,-2 3 9 0,-2 3-9 0,4-6 16 15,0 0-16-15,-7 6 17 0,2 0-17 0,5-6 8 16,0 0-8-16,-5 6 8 0,1 3-8 0,4-9 9 15,0 0-9-15,-5 9 9 0,-2 1-9 0,7-10 1 16,0 0-1-16,-3 12 1 0,1-4-1 0,2-8-2 16,0 0 2-16,2 11-1 0,5 1 1 0,-7-12-1 15,0 0 1-15,12 8 0 0,2-4 0 0,-14-4-1 16,0 0 1-16,17 3 0 0,4-1 0 0,-21-2 2 16,0 0-2-16,21 1 2 0,0-1-2 0,-21 0 13 0,0 0-13 15,17 0 13-15,1 0-13 0,-18 0-1 0,0 0 1 16,15-1-1-16,3-3 1 0,-18 4-140 0,0 0 140 15,9-8-140-15,-6-4 140 0,8-9-559 0</inkml:trace>
  <inkml:trace contextRef="#ctx0" brushRef="#br0" timeOffset="-69798.05">7521 12103 583 0,'0'0'0'0,"5"5"0"0,-2 6 0 0,-3-11 88 15,0 0-88-15,4 5 88 0,1-3-88 0,-5-2 88 16,0 0-88-16,4 1 88 0,-3-1-88 0,-1 0 60 16,0 0-60-16,13 4 60 0,2-4-60 0,-15 0 37 0,0 0-37 15,19 3 38-15,6 1-38 0,-25-4 25 0,0 0-25 16,29 5 26-16,1-5-26 0,-30 0 9 0,0 0-9 15,26 0 10-15,0 0-10 0,-26 0 11 0,0 0-11 0,25 0 11 16,-4 0-11-16,-21 0 15 0,0 0-15 0,17-4 16 16,-1 3-16-16,-16 1 8 0,0 0-8 0,10-2 8 15,-1-2-8-15,-9 4-25 0,0 0 25 0,7-1-24 16,-7-3 24-16,0 4-156 0,0 0 156 0,0 0-156 16,-4-3 156-16,-1-1-582 0</inkml:trace>
  <inkml:trace contextRef="#ctx0" brushRef="#br0" timeOffset="-69542.81">7627 12336 695 0,'0'0'0'0,"9"-8"0"0,12-8 0 0,-21 16 111 15,0 0-111-15,8-7 111 0,1 6-111 16,-9 1 81-16,0 0-81 0,12 5 82 0,2 5-82 0,-14-10 57 15,0 0-57-15,16 9 57 0,1 3-57 0,-17-12 25 16,0 0-25-16,21 5 26 0,0 2-26 0,-21-7 9 16,0 0-9-16,17 5 10 0,1-2-10 0,-18-3 28 15,0 0-28-15,17 4 28 0,4-1-28 0,-21-3-60 16,0 0 60-16,16 0-59 0,3-5 59 0,-19 5-129 16,0 0 129-16,12-7-129 0,-8-1 129 0,13-8-615 15</inkml:trace>
  <inkml:trace contextRef="#ctx0" brushRef="#br0" timeOffset="-68162.47">8829 11454 180 0,'0'0'0'0,"0"0"0"0,7-7 0 16,-7 7 44-16,0 0-44 0,0 0 45 0,5-3-45 0,-5 3 6 15,0 0-6-15,0 0 7 0,4 1-7 0,-4-1 44 16,0 0-44-16,0 0 45 0,0 6-45 0,0-6 29 16,0 0-29-16,-4 8 29 0,-4 6-29 0,8-14 33 15,0 0-33-15,-13 26 33 0,-8 10-33 0,21-36 32 16,0 0-32-16,-17 37 32 0,-7 6-32 0,24-43 43 16,0 0-43-16,-20 39 44 0,-4 4-44 0,24-43 40 15,0 0-40-15,-17 36 40 0,-1-5-40 0,18-31 26 16,0 0-26-16,-19 33 26 0,2-6-26 0,17-27 10 0,0 0-10 15,-14 21 11-15,5-3-11 0,9-18 19 0,0 0-19 16,-9 11 20-16,1-3-20 0,8-8 7 0,0 0-7 16,-4 9 8-16,1-6-8 0,3-3 15 0,0 0-15 0,3-7 16 15,1-6-16-15,-4 13 8 0,0 0-8 0,8-23 9 16,3-7-9-16,-11 30 3 0,0 0-3 0,15-36 4 16,3-11-4-16,-18 47 0 0,0 0 0 0,15-44 1 15,5-8-1-15,-20 52 0 0,0 0 0 0,21-42 0 16,3-3 0-16,-24 45 1 0,0 0-1 0,21-34 2 15,0 0-2-15,-21 34 0 0,0 0 0 0,17-26 0 16,-3 4 0-16,-14 22 1 0,0 0-1 0,12-16 1 16,1 8-1-16,-13 8 4 0,0 0-4 0,8-6 4 15,-3 8-4-15,-5-2 6 0,0 0-6 0,7 10 7 16,2 8-7-16,-9-18 8 0,0 0-8 0,9 24 8 16,0 6-8-16,-9-30 8 0,0 0-8 0,8 33 8 15,4 5-8-15,-12-38 8 0,0 0-8 0,13 41 8 0,-3 2-8 16,-10-43 8-16,0 0-8 0,11 46 8 0,-3-3-8 0,-8-43 3 15,0 0-3-15,9 44 4 0,0-1-4 0,-9-43 6 16,0 0-6-16,5 39 6 0,2 1-6 0,-7-40 3 16,0 0-3-16,2 34 3 0,1 0-3 0,-3-34 5 15,0 0-5-15,0 28 5 0,0-6-5 0,0-22 7 16,0 0-7-16,0 12 7 0,5-9-7 0,-5-3 7 16,0 0-7-16,4-10 8 0,-1-10-8 0,-3 20 8 15,0 0-8-15,6-28 8 0,2-8-8 0,-8 36 3 16,0 0-3-16,9-43 4 0,1-3-4 0,-10 46 6 15,0 0-6-15,11-48 6 0,1 0-6 0,-12 48 3 0,0 0-3 16,12-51 3-16,-3-1-3 0,-9 52 5 0,0 0-5 16,9-49 5-16,-6 4-5 0,-3 45 3 0,0 0-3 15,0-43 3-15,-3 7-3 0,3 36 10 0,0 0-10 0,-6-32 11 16,-6 1-11-16,12 31 15 0,0 0-15 0,-17-31 15 16,-13-1-15-16,30 32 8 0,0 0-8 0,-36-31 9 15,-8-5-9-15,44 36 9 0,0 0-9 0,-50-31 10 16,-6-5-10-16,56 36 23 0,0 0-23 0,-68-31 24 15,-12 0-24-15,80 31 2 0,0 0-2 0,-80-15 2 16,-1 10-2-16,81 5 13 0,0 0-13 0,-69 7 13 16,1 15-13-16,68-22 9 0,0 0-9 0,-51 31 9 15,9 12-9-15,42-43 1 0,0 0-1 0,-26 32 1 16,18 2-1-16,8-34-35 0,0 0 35 0,-4 35-34 16,13 1 34-16,-9-36-116 0,0 0 116 0,7 70-742 15,-14-140 742-15</inkml:trace>
  <inkml:trace contextRef="#ctx0" brushRef="#br0" timeOffset="-67411.31">9249 11063 259 0,'0'0'0'0,"0"0"0"0,26 12 0 0,-26-12 108 0,0 0-108 16,7 2 109-16,-11-2-109 0,4 0 99 0,0 0-99 15,0 0 100-15,-5-5-100 0,5 5 95 0,0 0-95 16,0-3 95-16,5-1-95 0,-5 4 51 0,0 0-51 0,7-3 52 16,7 1-52-16,-14 2 41 0,0 0-41 0,21 0 41 15,2 0-41-15,-23 0 34 0,0 0-34 0,28 2 35 16,1 1-35-16,-29-3 22 0,0 0-22 0,27 4 22 15,2-4-22-15,-29 0 10 0,0 0-10 0,21 3 11 16,-3-3-11-16,-18 0 18 0,0 0-18 0,13 0 19 16,3 0-19-16,-16 0 8 0,0 0-8 0,12 0 8 15,-3 0-8-15,-9 0 15 0,0 0-15 0,5 0 16 16,-1-3-16-16,-4 3-79 0,0 0 79 0,3-4-78 16,-1 1 78-16,-2 3-124 0,0 0 124 0,7-5-630 15,-14 10 630-15</inkml:trace>
  <inkml:trace contextRef="#ctx0" brushRef="#br0" timeOffset="-66961.5">9758 10904 707 0,'0'0'0'0,"0"0"0"0,-7-38 0 0,7 38-79 0,0 0 79 16,10-6-78-16,11 0 78 0,-21 6 19 0,0 0-19 15,23-5 20-15,1 4-20 0,-24 1 3 0,0 0-3 16,21-11 3-16,2-2-3 0,-23 13 2 0,0 0-2 0,15-16 2 16,-1-8-2-16,-14 24 13 0,0 0-13 0,14-19 14 15,2-5-14-15,-16 24 15 0,0 0-15 0,8-15 16 16,-2-2-16-16,-6 17 1 0,0 0-1 0,7-11 2 15,-6 5-2-15,-1 6 16 0,0 0-16 0,2-4 17 16,0 3-17-16,-2 1 13 0,0 0-13 0,-2 3 14 16,0 5-14-16,2-8 9 0,0 0-9 0,-5 16 10 15,0 4-10-15,5-20 17 0,0 0-17 0,-9 28 17 16,-1 4-17-16,10-32 8 0,0 0-8 0,-9 33 8 16,0 3-8-16,9-36 3 0,0 0-3 0,-8 39 4 15,2 6-4-15,6-45 0 0,0 0 0 0,-7 39 1 16,2-1-1-16,5-38 5 0,0 0-5 0,-5 38 6 0,2-1-6 15,3-37 0-15,0 0 0 0,-4 29 1 0,2-6-1 16,2-23-2-16,0 0 2 0,0 15-1 0,0-6 1 16,0-9-115-16,0 0 115 0,0 3-115 0,0-6 115 0,0 3-344 15</inkml:trace>
  <inkml:trace contextRef="#ctx0" brushRef="#br0" timeOffset="-66736.11">9704 11096 483 0,'0'0'0'0,"12"0"0"0,3 2 0 0,-15-2 88 0,0 0-88 15,6 1 88-15,-3 3-88 0,-3-4 100 0,0 0-100 16,0 5 100-16,0 0-100 0,0-5 78 0,0 0-78 0,5 12 79 16,4 5-79-16,-9-17 44 0,0 0-44 15,21 16 44-15,9-3-44 0,-30-13 32 0,0 0-32 0,29 9 33 16,4-6-33-16,-33-3 7 0,0 0-7 0,39-1 8 15,-1-6-8-15,-38 7-110 0,0 0 110 0,35-5-110 16,1-2 110-16,38-5-636 0</inkml:trace>
  <inkml:trace contextRef="#ctx0" brushRef="#br0" timeOffset="-59981.08">29609 5724 886 0,'0'0'0'0,"-9"12"0"15,-5 6 0-15,14-18 2 0,0 0-2 0,-10 12 2 16,1-3-2-16,9-9 1 0,0 0-1 0,-17 19 2 15,-4 10-2-15,21-29 7 0,0 0-7 0,-25 34 8 16,-4 2-8-16,29-36 2 0,0 0-2 0,-30 36 2 0,-3-2-2 16,33-34 1-16,0 0-1 0,-36 40 1 0,-6-1-1 15,42-39 4-15,0 0-4 0,-35 31 4 0,5-4-4 0,30-27 7 16,0 0-7-16,-26 26 7 0,3-4-7 0,23-22 22 16,0 0-22-16,-17 16 23 0,5-4-23 0,12-12 7 15,0 0-7-15,-11 8 7 0,4-4-7 0,7-4 9 16,0 0-9-16,-1-9 10 0,6-4-10 0,-5 13 3 15,0 0-3-15,10-21 4 0,6-12-4 0,-16 33 20 16,0 0-20-16,21-34 20 0,5-5-20 0,-26 39 0 16,0 0 0-16,26-40 1 0,4-4-1 0,-30 44 8 0,0 0-8 15,26-41 8-15,0 0-8 0,-26 41 8 16,0 0-8-16,23-36 9 0,-1 5-9 0,-22 31 0 0,0 0 0 16,18-24 1-16,-4 8-1 0,-14 16 0 0,0 0 0 0,12-12 1 15,0 6-1-15,-12 6 0 0,0 0 0 0,11 3 1 16,-1 2-1-16,-10-5 0 0,0 0 0 0,9 19 1 15,-2 5-1-15,-7-24 0 0,0 0 0 0,7 31 0 16,1 8 0-16,-8-39 0 0,0 0 0 0,9 36 0 16,0-2 0-16,-9-34 2 0,0 0-2 0,9 30 2 15,1-5-2-15,-10-25 5 0,0 0-5 0,9 21 5 16,-2-6-5-16,-7-15 3 0,0 0-3 0,8 9 3 16,1-6-3-16,-9-3 5 0,0 0-5 0,7-3 6 15,-2-6-6-15,-5 9 22 0,0 0-22 0,-1-15 22 16,-5-9-22-16,6 24 30 0,0 0-30 0,-10-28 30 15,-4-6-30-15,14 34 6 0,0 0-6 0,-18-36 7 16,-2-10-7-16,20 46 11 0,0 0-11 0,-25-48 11 0,-1-9-11 16,26 57 16-16,0 0-16 0,-30-54 17 0,-1-1-17 15,31 55 7-15,0 0-7 0,-36-46 8 0,-6 4-8 16,42 42 3-16,0 0-3 0,-46-25 4 0,-2 13-4 0,48 12 0 16,0 0 0-16,-44-4 1 0,4 15-1 0,40-11 0 15,0 0 0-15,-35 20 0 0,7 8 0 0,28-28 1 16,0 0-1-16,-21 32 2 0,9 7-2 0,12-39-55 15,0 0 55-15,-2 38-55 0,9 2 55 0,-7-40-85 16,0 0 85-16,14 29-85 0,9-4 85 0,14 27-705 16</inkml:trace>
  <inkml:trace contextRef="#ctx0" brushRef="#br0" timeOffset="-59574.65">29903 5799 303 0,'0'0'0'0,"2"-5"0"0,3 1 0 16,-5 4 58-16,0 0-58 0,9-6 58 0,5 0-58 15,-14 6 45-15,0 0-45 0,17-6 46 0,6-3-46 16,-23 9 34-16,0 0-34 0,30-9 35 0,6-3-35 16,-36 12 31-16,0 0-31 0,37-6 31 0,3-3-31 0,-40 9 2 15,0 0-2-15,38-3 3 0,-1 3-3 0,-37 0 15 16,0 0-15-16,29 0 16 0,-2 3-16 0,-27-3 8 15,0 0-8-15,20 2 9 0,-2 1-9 0,-18-3 8 16,0 0-8-16,14 7 9 0,-5-4-9 0,-9-3 1 16,0 0-1-16,5 6 1 0,-4 0-1 0,-1-6-125 15,0 0 125-15,0 6-124 0,-1-3 124 0,-1 9-257 0</inkml:trace>
  <inkml:trace contextRef="#ctx0" brushRef="#br0" timeOffset="-59364.25">29938 5909 371 0,'0'0'0'0,"11"0"0"15,4-4 0-15,-15 4 36 0,0 0-36 0,18 0 37 16,1 0-37-16,-19 0 44 0,0 0-44 0,23 0 45 16,4 4-45-16,-27-4 33 0,0 0-33 0,27 5 33 15,-1 2-33-15,-26-7 18 0,0 0-18 0,26 5 18 16,-2 5-18-16,-24-10 18 0,0 0-18 0,21 5 19 15,-3 2-19-15,-18-7-122 0,0 0 122 0,19 3-122 16,-2-3 122-16,20 0-231 0</inkml:trace>
  <inkml:trace contextRef="#ctx0" brushRef="#br0" timeOffset="-58583.83">30801 5684 169 0,'0'0'0'0,"-11"4"0"16,-5 1 0-16,16-5 65 0,0 0-65 0,-1 3 66 16,8 1-66-16,-7-4 85 0,0 0-85 0,3 5 86 15,1 2-86-15,-4-7 76 0,0 0-76 0,-6 17 76 16,-2 10-76-16,8-27 64 0,0 0-64 0,-18 31 64 16,-8 8-64-16,26-39 48 0,0 0-48 0,-33 40 48 15,-5 3-48-15,38-43 3 0,0 0-3 0,-39 39 3 16,-1-3-3-16,40-36 0 0,0 0 0 0,-31 31 0 15,5-7 0-15,26-24-1 0,0 0 1 0,-19 19-1 16,5-7 1-16,14-12-11 0,0 0 11 0,-9 5-11 16,4-5 11-16,5 0-17 0,0 0 17 0,3-9-16 15,9-10 16-15,-12 19-9 0,0 0 9 0,16-24-8 0,5-8 8 16,-21 32-17-16,0 0 17 0,28-36-16 0,5-4 16 16,-33 40-4-16,0 0 4 0,35-42-3 0,3-5 3 15,-38 47-13-15,0 0 13 0,37-44-12 0,-2 4 12 0,-35 40-4 16,0 0 4-16,31-30-3 0,-3 2 3 0,-28 28-7 15,0 0 7-15,21-19-6 0,-7 11 6 0,-14 8 0 16,0 0 0-16,12 3 0 0,-5 9 0 0,-7-12 6 16,0 0-6-16,5 28 6 0,-1 8-6 0,-4-36 15 15,0 0-15-15,3 34 16 0,1 2-16 0,-4-36 16 16,0 0-16-16,5 29 17 0,2-2-17 0,-7-27 9 16,0 0-9-16,8 19 9 0,3-3-9 0,-11-16 16 0,0 0-16 15,16 3 17-15,4-6-17 0,-20 3 14 0,0 0-14 16,20-12 15-16,1-7-15 0,-21 19 25 0,0 0-25 15,17-24 26-15,-3-10-26 0,-14 34 6 0,0 0-6 0,9-36 7 16,-6-7-7-16,-3 43 17 0,0 0-17 0,-5-45 17 16,-7-3-17-16,12 48 23 0,0 0-23 0,-19-46 24 15,-9-2-24-15,28 48 22 0,0 0-22 0,-35-43 22 16,-5 4-22-16,40 39 15 0,0 0-15 0,-46-28 16 16,-6 6-16-16,52 22 10 0,0 0-10 0,-54-9 11 15,-3 13-11-15,57-4 4 0,0 0-4 0,-65 15 5 16,-4 18-5-16,69-33 7 0,0 0-7 0,-46 31 7 15,17 5-7-15,29-36 0 0,0 0 0 0,-25 39 1 16,10 4-1-16,15-43-70 0,0 0 70 0,-7 43-69 16,10 3 69-16,-3-46-106 0,0 0 106 0,12 36-106 15,11-3 106-15,12 33-487 0</inkml:trace>
  <inkml:trace contextRef="#ctx0" brushRef="#br0" timeOffset="-58074.11">31116 6157 158 0,'0'0'0'0,"-7"-12"0"16,-4-5 0-16,11 17 75 0,0 0-75 0,4-4 76 15,10 8-76-15,-14-4 42 0,0 0-42 0,16-4 43 16,6 1-43-16,-22 3 15 0,0 0-15 0,21-12 16 15,3 0-16-15,-24 12 8 0,0 0-8 0,21-19 9 16,-1 0-9-16,-20 19 49 0,0 0-49 0,17-20 50 16,-3-4-50-16,-14 24 48 0,0 0-48 0,14-24 48 15,0-4-48-15,-14 28 47 0,0 0-47 0,12-18 48 16,0 2-48-16,-12 16 22 0,0 0-22 0,9-8 23 16,-2-1-23-16,-7 9 30 0,0 0-30 0,3 2 30 0,-3 5-30 15,0-7 6-15,0 0-6 0,-3 24 7 0,-4 6-7 0,7-30 17 16,0 0-17-16,-7 40 17 0,-2 3-17 0,9-43 23 15,0 0-23-15,-8 44 24 0,1 2-24 0,7-46 13 16,0 0-13-16,-6 40 14 0,1-9-14 0,5-31 5 16,0 0-5-16,-3 25 5 0,1-6-5 0,2-19-135 15,0 0 135-15,0 16-134 0,3-8 134 0,1 18-431 16</inkml:trace>
  <inkml:trace contextRef="#ctx0" brushRef="#br0" timeOffset="-57833.55">31086 6388 326 0,'0'0'0'0,"11"0"0"16,4 0 0-16,-15 0 65 0,0 0-65 0,11 2 66 16,-2 0-66-16,-9-2 48 0,0 0-48 0,10 1 49 15,2 3-49-15,-12-4 29 0,0 0-29 0,12 3 29 16,1-3-29-16,-13 0 7 0,0 0-7 0,15-3 8 15,3-2-8-15,-18 5 4 0,0 0-4 0,15-4 5 16,-1 1-5-16,-14 3-52 0,0 0 52 0,14-5-52 16,0 1 52-16,-14 4-92 0,0 0 92 0,12-3-91 15,-1 3 91-15,11-7-179 0</inkml:trace>
  <inkml:trace contextRef="#ctx0" brushRef="#br0" timeOffset="-57472.5">31557 5811 505 0,'0'0'0'0,"1"7"0"16,1-2 0-16,-2-5 34 0,0 0-34 0,9 3 35 15,6-3-35-15,-15 0 33 0,0 0-33 0,18-3 34 16,1 0-34-16,-19 3 21 0,0 0-21 0,21-6 21 16,3-2-21-16,-24 8 10 0,0 0-10 0,25-7 11 15,1 2-11-15,-26 5 17 0,0 0-17 0,24-4 17 16,-1 4-17-16,-23 0-1 0,0 0 1 0,17 0-1 15,-3 0 1-15,-14 0-15 0,0 0 15 0,11 4-15 16,-4-4 15-16,-7 0-136 0,0 0 136 0,3 0-135 16,-1 2 135-16,3 1-233 0</inkml:trace>
  <inkml:trace contextRef="#ctx0" brushRef="#br0" timeOffset="-57262.07">31612 5963 393 0,'0'0'0'0,"11"2"0"0,8 2 0 0,-19-4 45 16,0 0-45-16,19 3 45 0,6-3-45 0,-25 0 36 16,0 0-36-16,24-3 36 0,0 1-36 0,-24 2 3 15,0 0-3-15,26-4 3 0,1 1-3 0,-27 3-110 16,0 0 110-16,27-5-110 0,1 3 110 0,28-3-169 0</inkml:trace>
  <inkml:trace contextRef="#ctx0" brushRef="#br0" timeOffset="-56497.98">32203 5799 326 0,'0'0'0'0,"0"0"7"16,0 0-7-16,-17 19 7 0,-11 13-7 0,28-32 4 15,0 0-4-15,-30 35 5 0,-5 1-5 0,35-36 5 16,0 0-5-16,-31 30 5 0,1-2-5 0,30-28 1 16,0 0-1-16,-24 20 1 0,5-1-1 0,19-19 0 15,0 0 0-15,-16 14 1 0,6-4-1 0,10-10 6 16,0 0-6-16,-7 4 6 0,3-8-6 0,4 4 8 0,0 0-8 15,5-12 8-15,9-12-8 0,-14 24 1 16,0 0-1-16,18-27 1 0,4-7-1 0,-22 34 3 0,0 0-3 16,25-40 3-16,4-6-3 0,-29 46 29 0,0 0-29 0,26-48 29 15,2-3-29-15,-28 51 26 0,0 0-26 0,25-40 26 16,-1 1-26-16,-24 39 24 0,0 0-24 0,19-24 25 16,-5 3-25-16,-14 21 16 0,0 0-16 0,12-10 17 15,-1 8-17-15,-11 2 28 0,0 0-28 0,7 17 28 16,-2 16-28-16,-5-33 29 0,0 0-29 0,0 41 29 15,-5 10-29-15,5-51 22 0,0 0-22 0,-7 54 22 16,-4 4-22-16,11-58 17 0,0 0-17 0,-7 46 17 16,2-10-17-16,5-36 10 0,0 0-10 0,0 33 11 15,4-6-11-15,-4-27 10 0,0 0-10 0,7 19 10 16,5-11-10-16,-12-8 3 0,0 0-3 0,12 0 4 16,2-8-4-16,-14 8 12 0,0 0-12 0,16-21 12 15,-1-6-12-15,-15 27 8 0,0 0-8 0,16-34 8 0,-2-9-8 16,-14 43 15-16,0 0-15 0,9-48 15 0,-2-10-15 15,-7 58 8-15,0 0-8 0,1-60 9 0,-2-4-9 0,1 64 3 16,0 0-3-16,-9-63 4 0,-3-4-4 0,12 67 13 16,0 0-13-16,-30-63 13 0,-10-3-13 0,40 66 3 15,0 0-3-15,-52-35 4 0,-11 17-4 0,63 18 2 16,0 0-2-16,-68 2 2 0,-7 20-2 0,75-22 1 16,0 0-1-16,-66 33 2 0,2 18-2 0,64-51 0 15,0 0 0-15,-51 52 0 0,11 6 0 0,40-58-5 16,0 0 5-16,-24 55-4 0,11 3 4 0,13-58-134 15,0 0 134-15,0 45-134 0,14-15 134 0,0 42-422 0</inkml:trace>
  <inkml:trace contextRef="#ctx0" brushRef="#br0" timeOffset="-56092.83">32410 6046 124 0,'0'0'0'0,"0"0"61"0,0 0-61 0,14-7 61 0,11-2-61 16,-25 9 93-16,0 0-93 0,20-12 94 0,3 2-94 15,-23 10 88-15,0 0-88 0,23-9 88 0,1 3-88 16,-24 6 67-16,0 0-67 0,23-2 68 0,-1 2-68 0,-22 0 51 16,0 0-51-16,18 2 51 0,-2 4-51 0,-16-6 38 15,0 0-38-15,10 9 39 0,-3 3-39 0,-7-12 39 16,0 0-39-16,0 27 40 0,-5 11-40 0,5-38 24 16,0 0-24-16,-14 43 25 0,-7 8-25 0,21-51 10 15,0 0-10-15,-23 55 10 0,-5 5-10 0,28-60 6 16,0 0-6-16,-17 48 6 0,3-5-6 0,14-43 7 15,0 0-7-15,4 32 8 0,11-8-8 0,-15-24 0 0,0 0 0 16,33 7 1-16,16-19-1 0,-49 12-76 0,0 0 76 16,82-5-689-16,-164 10 689 0</inkml:trace>
  <inkml:trace contextRef="#ctx0" brushRef="#br0" timeOffset="-52639.54">8319 12206 113 0,'0'0'0'0,"0"0"0"0,0 0 0 0,0 0 59 0,0 0-59 16,0 0 60-16,0 0-60 0,0 0 65 0,0 0-65 15,0 0 65-15,20 3-65 0,-20-3 53 0,0 0-53 0,18 0 54 16,3 2-54-16,-21-2 35 0,0 0-35 0,26 0 35 16,-2 0-35-16,-24 0 26 0,0 0-26 0,30-2 26 15,5-3-26-15,-35 5 24 0,0 0-24 0,29-7 25 16,3-1-25-16,-32 8 23 0,0 0-23 0,33-7 24 16,0-5-24-16,-33 12 9 0,0 0-9 0,38-8 9 15,1-3-9-15,-39 11 27 0,0 0-27 0,41-8 27 16,6-1-27-16,-47 9 2 0,0 0-2 0,48-8 2 15,-1-1-2-15,-47 9 12 0,0 0-12 0,43-9 13 16,2 4-13-16,-45 5 15 0,0 0-15 0,44-8 16 16,-2 1-16-16,-42 7 8 0,0 0-8 0,42-4 9 15,-4 1-9-15,-38 3 16 0,0 0-16 0,42 3 17 0,-2 4-17 16,-40-7 14-16,0 0-14 0,42 12 15 0,-1 2-15 16,-41-14 34-16,0 0-34 0,42 14 34 0,-3 1-34 15,-39-15 1-15,0 0-1 0,38 16 2 0,-3-3-2 0,-35-13 3 16,0 0-3-16,33 16 3 0,-4-3-3 0,-29-13 6 15,0 0-6-15,30 11 6 0,0-5-6 0,-30-6 6 16,0 0-6-16,29 2 7 0,1-7-7 0,-30 5 22 16,0 0-22-16,29-7 23 0,-1-3-23 0,-28 10 31 15,0 0-31-15,28-10 31 0,-5-4-31 0,-23 14 29 16,0 0-29-16,19-10 29 0,-2-1-29 0,-17 11 15 16,0 0-15-16,13-5 15 0,-3 5-15 0,-10 0-53 0,0 0 53 15,9 4-53-15,-2-1 53 0,-7-3-123 0,0 0 123 16,2 5-123-16,-2 2 123 0,3 2-542 0</inkml:trace>
  <inkml:trace contextRef="#ctx0" brushRef="#br0" timeOffset="-51813.45">8829 12384 886 0,'0'0'0'0,"-12"2"0"0,-9 1 0 16,21-3-88-16,0 0 88 0,-14 5-87 0,2-1 87 15,12-4-5-15,0 0 5 0,-11 8-5 0,4 4 5 16,7-12-25-16,0 0 25 0,-8 23-24 0,-1 6 24 0,9-29-18 15,0 0 18-15,-9 26-18 0,1 3 18 0,8-29 4 16,0 0-4-16,-9 32 4 0,2 8-4 0,7-40 39 16,0 0-39-16,-5 39 39 0,-1 2-39 0,6-41 13 15,0 0-13-15,-3 43 13 0,3 3-13 0,0-46 32 16,0 0-32-16,-4 45 32 0,4-1-32 0,0-44 18 16,0 0-18-16,-3 38 18 0,3-5-18 0,0-33 27 15,0 0-27-15,-2 29 27 0,2-4-27 0,0-25 13 16,0 0-13-16,0 23 14 0,0-5-14 0,0-18 11 0,0 0-11 15,-3 16 11-15,3-4-11 0,0-12 10 0,0 0-10 16,-4 10 10-16,2-1-10 0,2-9 8 0,0 0-8 16,0 7 8-16,0 1-8 0,0-8-62 0,0 0 62 0,0 4-62 15,0-3 62-15,0-1-138 0,0 0 138 0,0 0-137 16,-3-5 137-16,3-3-332 0</inkml:trace>
  <inkml:trace contextRef="#ctx0" brushRef="#br0" timeOffset="-51423.5">8418 13138 483 0,'0'0'0'0,"10"-2"0"0,10-3 0 16,-20 5 32-16,0 0-32 0,10-3 32 0,-1 1-32 15,-9 2 21-15,0 0-21 0,5-2 21 0,0 1-21 0,-5 1 40 16,0 0-40-16,12-4 41 0,4 2-41 0,-16 2 13 16,0 0-13-16,17-1 13 0,4 1-13 0,-21 0 20 15,0 0-20-15,26 1 20 0,4 1-20 0,-30-2 17 16,0 0-17-16,30 5 17 0,3 0-17 0,-33-5 15 16,0 0-15-16,35 7 16 0,-2 0-16 0,-33-7 4 15,0 0-4-15,35 7 5 0,-4-2-5 0,-31-5 22 16,0 0-22-16,31 4 22 0,-1-1-22 0,-30-3 6 15,0 0-6-15,28 0 7 0,0-3-7 0,-28 3 34 0,0 0-34 16,21-4 34-16,-4-1-34 0,-17 5 18 0,0 0-18 16,14-3 18-16,-5-3-18 0,-9 6 28 0,0 0-28 0,7-3 28 15,-7 0-28-15,0 3-97 0,0 0 97 0,0-6-97 16,-7 0 97-16,7 6-109 0,0 0 109 0,-11-14-108 16,-5 0 108-16,-10-13-375 0</inkml:trace>
  <inkml:trace contextRef="#ctx0" brushRef="#br0" timeOffset="-50988.2">8437 12547 124 0,'0'0'0'0,"5"-5"0"0,7-4 0 0,-12 9 77 16,0 0-77-16,13-7 78 0,6-1-78 0,-19 8 80 16,0 0-80-16,24-5 81 0,9-4-81 0,-33 9 53 15,0 0-53-15,30-8 54 0,5-1-54 0,-35 9 30 16,0 0-30-16,38-10 30 0,0-2-30 0,-38 12 16 15,0 0-16-15,42-11 17 0,0 3-17 0,-42 8 17 0,0 0-17 16,38-10 17-16,2 1-17 0,-40 9 25 0,0 0-25 16,37-5 26-16,1-4-26 0,-38 9 30 0,0 0-30 15,30-5 30-15,-4 0-30 0,-26 5 13 0,0 0-13 0,21-3 13 16,-4 1-13-16,-17 2 42 0,0 0-42 0,13-2 42 16,-5 2-42-16,-8 0 21 0,0 0-21 0,6 0 21 15,-3 2-21-15,-3-2 19 0,0 0-19 0,4 2 20 16,-3-2-20-16,-1 0-8 0,0 0 8 0,0 0-8 15,0 0 8-15,0 0-123 0,0 0 123 0,4-6-123 16,-4-2 123-16,3-6-445 0</inkml:trace>
  <inkml:trace contextRef="#ctx0" brushRef="#br0" timeOffset="-50371.84">9305 12884 214 0,'0'0'0'0,"0"0"0"16,7 0 0-16,-7 0 59 0,0 0-59 0,0 0 59 15,-4 2-59-15,4-2 47 0,0 0-47 0,-5 2 48 16,-6 1-48-16,11-3 45 0,0 0-45 0,-10 14 45 15,-7 7-45-15,17-21 18 0,0 0-18 0,-13 24 19 16,-4-2-19-16,17-22 12 0,0 0-12 0,-9 31 13 16,6 3-13-16,3-34 34 0,0 0-34 0,0 31 35 15,3-4-35-15,-3-27 26 0,0 0-26 0,11 21 26 16,4-2-26-16,-15-19 24 0,0 0-24 0,18 8 25 16,-1-4-25-16,-17-4 16 0,0 0-16 0,21-4 17 15,0-4-17-15,-21 8 18 0,0 0-18 0,17-12 19 16,-4-11-19-16,-13 23 39 0,0 0-39 0,12-20 39 0,-3-4-39 15,-9 24 19-15,0 0-19 0,5-24 20 0,-2-2-20 16,-3 26 30-16,0 0-30 0,0-24 30 0,-3 4-30 16,3 20 20-16,0 0-20 0,-9-19 20 0,-5 3-20 0,14 16 27 15,0 0-27-15,-16-10 27 0,-8 3-27 0,24 7 13 16,0 0-13-16,-23-3 14 0,-1 6-14 0,24-3 19 16,0 0-19-16,-21 7 20 0,2 5-20 0,19-12 3 15,0 0-3-15,-16 15 4 0,8 6-4 0,8-21-114 16,0 0 114-16,-6 19-113 0,12 1 113 0,-6-20-155 15,0 0 155-15,12 17-154 0,2-3 154 0,14 19-372 16</inkml:trace>
  <inkml:trace contextRef="#ctx0" brushRef="#br0" timeOffset="-49997.29">9639 12843 169 0,'0'0'0'0,"-5"9"0"15,-7 3 0-15,12-12 43 0,0 0-43 0,-4 8 43 16,2-2-43-16,2-6 42 0,0 0-42 0,0 6 42 16,0 0-42-16,0-6 70 0,0 0-70 0,0 15 70 15,0 7-70-15,0-22 63 0,0 0-63 0,0 29 63 16,0 7-63-16,0-36 47 0,0 0-47 0,2 36 48 15,3 4-48-15,-5-40 23 0,0 0-23 0,7 31 24 0,2-1-24 16,-9-30 12-16,0 0-12 0,9 23 12 0,3-6-12 16,-12-17 26-16,0 0-26 0,12 7 26 0,0-9-26 15,-12 2 6-15,0 0-6 0,14-12 6 0,-1-9-6 0,-13 21 25 16,0 0-25-16,10-25 26 0,0-6-26 0,-10 31 12 16,0 0-12-16,11-29 13 0,-2-2-13 0,-9 31 18 15,0 0-18-15,7-27 18 0,-2-1-18 0,-5 28-4 16,0 0 4-16,3-19-4 0,1 7 4 0,-4 12-144 15,0 0 144-15,2-7-144 0,1 6 144 0,0-8-393 16</inkml:trace>
  <inkml:trace contextRef="#ctx0" brushRef="#br0" timeOffset="-49516.57">10083 12583 348 0,'0'0'0'0,"-3"9"0"0,-1 6 0 16,4-15 79-16,0 0-79 0,-3 8 80 0,1 3-80 16,2-11 58-16,0 0-58 0,0 15 58 0,0 2-58 15,0-17 45-15,0 0-45 0,-3 21 45 0,3 1-45 0,0-22 17 16,0 0-17-16,0 29 17 0,-6 6-17 0,6-35 36 16,0 0-36-16,-3 39 37 0,-4 5-37 0,7-44 5 15,0 0-5-15,-5 43 6 0,0 4-6 0,5-47 11 16,0 0-11-16,-4 41 11 0,4 0-11 0,0-41 16 15,0 0-16-15,0 36 17 0,4-9-17 0,-4-27 7 16,0 0-7-16,5 26 8 0,7-4-8 0,-12-22 3 16,0 0-3-16,17 17 4 0,1-3-4 0,-18-14 3 0,0 0-3 15,24 5 3-15,-1-5-3 0,-23 0 17 0,0 0-17 16,28-3 17-16,1-6-17 0,-29 9 7 0,0 0-7 16,26-8 8-16,4-4-8 0,-30 12 1 0,0 0-1 15,21-11 1-15,-4 1-1 0,-17 10-134 0,0 0 134 0,14-9-134 16,-3 3 134-16,15-10-430 0</inkml:trace>
  <inkml:trace contextRef="#ctx0" brushRef="#br0" timeOffset="-49277.21">9770 12725 326 0,'0'0'0'0,"8"0"0"15,10-7 0-15,-18 7 88 0,0 0-88 0,5-3 88 0,-1 1-88 16,-4 2 103-16,0 0-103 0,8-3 104 0,-1 1-104 16,-7 2 117-16,0 0-117 0,23 2 117 0,7 1-117 15,-30-3 66-15,0 0-66 0,38 4 67 0,12-3-67 0,-50-1 58 16,0 0-58-16,68-1 58 0,9-3-58 0,-77 4 1 16,0 0-1-16,103-15 2 0,22-13-2 0,-125 28-91 15,0 0 91-15,230-39-746 0,-460 78 746 0</inkml:trace>
  <inkml:trace contextRef="#ctx0" brushRef="#br0" timeOffset="-40778.66">706 14214 91 0,'0'0'0'0,"0"0"62"15,0 0-62-15,0 0 63 0,0 0-63 0,0 0 64 0,0 0-64 16,0 0 65-16,0 0-65 0,0 0 65 0,0 0-65 15,0 0 65-15,0 0-65 0,0 0 71 0,0 0-71 16,0 0 72-16,0 29-72 0,0-29 76 0,0 0-76 0,0 27 77 16,3 11-77-16,-3-38 62 0,0 0-62 0,5 39 62 15,0 4-62-15,-5-43 42 0,0 0-42 0,9 45 42 16,3 5-42-16,-12-50 31 0,0 0-31 0,13 49 31 16,-1 8-31-16,-12-57 22 0,0 0-22 0,8 58 23 15,1 5-23-15,-9-63 34 0,0 0-34 0,9 64 35 16,-6-3-35-16,-3-61 29 0,0 0-29 0,6 55 29 15,-6-7-29-15,0-48 33 0,0 0-33 0,3 45 33 16,-3-8-33-16,0-37 38 0,0 0-38 0,5 28 38 16,-1-9-38-16,-4-19 23 0,0 0-23 0,9 5 24 15,3-10-24-15,-12 5 18 0,0 0-18 0,8-16 19 16,5-9-19-16,-13 25 27 0,0 0-27 0,8-33 27 16,6-6-27-16,-14 39 6 0,0 0-6 0,12-43 7 0,4-5-7 15,-16 48 1-15,0 0-1 0,14-50 2 0,2-1-2 16,-16 51 4-16,0 0-4 0,14-50 4 0,3-1-4 15,-17 51 2-15,0 0-2 0,12-43 2 0,2 3-2 0,-14 40 10 16,0 0-10-16,12-29 10 0,-3 7-10 0,-9 22 8 16,0 0-8-16,9-17 9 0,-2 7-9 0,-7 10 3 15,0 0-3-15,9-9 4 0,-1 2-4 0,-8 7 2 16,0 0-2-16,12-5 3 0,-3 2-3 0,-9 3-33 16,0 0 33-16,12-9-32 0,6-5 32 0,-18 14-177 15,0 0 177-15,14-17-176 0,1-5 176 0,17-16-760 0</inkml:trace>
  <inkml:trace contextRef="#ctx0" brushRef="#br0" timeOffset="-40357.54">1465 14406 292 0,'0'0'0'15,"0"0"-4"-15,0 0 4 0,0 17-3 0,-3 15 3 0,3-32 1 16,0 0-1-16,0 35 2 0,0 4-2 0,0-39 37 16,0 0-37-16,-6 48 37 0,3 5-37 0,3-53 77 15,0 0-77-15,-4 60 77 0,-1 7-77 0,5-67 59 16,0 0-59-16,0 63 60 0,0 1-60 0,0-64 60 16,0 0-60-16,-3 72 60 0,1 6-60 0,2-78 36 15,0 0-36-15,0 47 36 0,0-20-36 0,0-27 16 16,0 0-16-16,0 22 17 0,0-10-17 0,0-12-29 0,0 0 29 15,5 5-29-15,-1-6 29 0,-4 1-132 0,0 0 132 16,5-12-131-16,-2-10 131 0,10-13-312 0</inkml:trace>
  <inkml:trace contextRef="#ctx0" brushRef="#br0" timeOffset="-40013.44">1146 14652 236 0,'2'2'0'0,"-2"-2"39"0,0 0-39 0,16 4 40 15,6 1-40-15,-22-5 55 0,0 0-55 0,25 7 55 0,4-2-55 16,-29-5 51-16,0 0-51 0,30 5 51 0,3 0-51 0,-33-5 48 15,0 0-48-15,31 5 48 0,-1 2-48 0,-30-7 31 16,0 0-31-16,33 5 31 0,-3 2-31 0,-30-7 33 16,0 0-33-16,35 7 34 0,1-2-34 0,-36-5 37 15,0 0-37-15,35 3 38 0,-2 1-38 0,-33-4 44 16,0 0-44-16,32 5 44 0,-3 2-44 0,-29-7 18 16,0 0-18-16,25 8 18 0,-3 1-18 0,-22-9 32 15,0 0-32-15,21 8 32 0,-9 3-32 0,-12-11-149 16,0 0 149-16,12 5-149 0,-6 2 149 0,11 8-441 0</inkml:trace>
  <inkml:trace contextRef="#ctx0" brushRef="#br0" timeOffset="-39503.14">1855 15064 169 0,'0'0'0'0,"2"18"0"0,2 15 0 15,-4-33 71-15,0 0-71 0,0 34 71 0,3 7-71 16,-3-41 76-16,0 0-76 0,0 35 76 0,0-5-76 0,0-30 74 16,0 0-74-16,0 26 74 0,0-5-74 0,0-21 51 15,0 0-51-15,0 17 52 0,-3-10-52 0,3-7 39 16,0 0-39-16,3-5 40 0,1-13-40 0,-4 18 26 16,0 0-26-16,5-24 26 0,0-12-26 0,-5 36 26 15,0 0-26-15,12-36 26 0,4-3-26 0,-16 39 8 16,0 0-8-16,17-34 8 0,9-2-8 0,-26 36 10 15,0 0-10-15,25-24 11 0,4 7-11 0,-29 17 8 0,0 0-8 16,32-7 9-16,-3 7-9 0,-29 0 15 0,0 0-15 16,25 14 15-16,-3 11-15 0,-22-25 22 0,0 0-22 15,21 35 23-15,-5 9-23 0,-16-44 8 0,0 0-8 0,12 45 8 16,-7 4-8-16,-5-49 10 0,0 0-10 0,6 40 10 16,-3-6-10-16,-3-34 8 0,0 0-8 0,4 27 9 15,1-4-9-15,-5-23 8 0,0 0-8 0,3 15 8 16,-3-6-8-16,0-9-130 0,0 0 130 0,2-7-129 15,2-14 129-15,-1-6-535 0</inkml:trace>
  <inkml:trace contextRef="#ctx0" brushRef="#br0" timeOffset="-39141.63">2364 14760 147 0,'0'0'0'0,"0"4"0"0,-3 3 0 0,3-7 63 15,0 0-63-15,8 5 63 0,4-5-63 0,-12 0 112 16,0 0-112-16,14-4 112 0,7-1-112 0,-21 5 98 15,0 0-98-15,26-3 98 0,8 3-98 0,-34 0 93 16,0 0-93-16,33-4 94 0,1 3-94 0,-34 1 69 0,0 0-69 16,30 0 69-16,3 1-69 0,-33-1 44 0,0 0-44 15,26 4 45-15,-5-4-45 0,-21 0 21 0,0 0-21 0,18 0 21 16,-6 0-21-16,-12 0 28 0,0 0-28 0,14 0 28 16,-5-4-28-16,-9 4 2 0,0 0-2 0,8-1 3 15,-1-1-3-15,-7 2-147 0,0 0 147 0,4-4-147 16,-3-1 147-16,6-3-591 0</inkml:trace>
  <inkml:trace contextRef="#ctx0" brushRef="#br0" timeOffset="-38812.81">2442 15009 583 0,'0'0'0'0,"7"-9"0"0,-1-6 0 16,-6 15 71-16,0 0-71 0,8-4 71 0,-1 4-71 0,-7 0 112 16,0 0-112-16,14 4 113 0,2 4-113 0,-16-8 97 15,0 0-97-15,26 7 98 0,4 2-98 0,-30-9 53 16,0 0-53-16,29 8 53 0,3 3-53 0,-32-11 42 15,0 0-42-15,29 10 42 0,1-2-42 0,-30-8 18 16,0 0-18-16,24 9 19 0,-3 0-19 0,-21-9 29 0,0 0-29 16,21 6 29-16,0-2-29 0,-21-4-104 0,0 0 104 15,19-2-103-15,0-3 103 0,-19 5-88 0,0 0 88 16,39-10-744-16,-78 20 744 0</inkml:trace>
  <inkml:trace contextRef="#ctx0" brushRef="#br0" timeOffset="-35538.7">3613 14481 427 0,'0'0'0'0,"0"4"0"0,0 1 0 0,0-5 54 0,0 0-54 15,0 3 54-15,0 1-54 0,0-4 56 0,0 0-56 16,0 0 56-16,0 3-56 0,0-3 38 0,0 0-38 0,0 3 38 15,0 2-38-15,0-5 12 0,0 0-12 0,-3 9 13 16,1 3-13-16,2-12 20 0,0 0-20 0,0 14 20 16,-4 1-20-16,4-15 38 0,0 0-38 0,0 14 39 15,0-2-39-15,0-12 6 0,0 0-6 0,0 12 6 16,0-2-6-16,0-10 30 0,0 0-30 0,4 14 30 16,-2 0-30-16,-2-14 5 0,0 0-5 0,3 15 5 15,1 0-5-15,-4-15 1 0,0 0-1 0,0 16 1 16,0 1-1-16,0-17 4 0,0 0-4 0,0 12 4 15,0 0-4-15,0-12 6 0,0 0-6 0,0 10 6 16,0-3-6-16,0-7 7 0,0 0-7 0,0 7 7 16,0-2-7-16,0-5 8 0,0 0-8 0,0 5 8 0,-4-1-8 15,4-4 8-15,0 0-8 0,0 5 8 0,0-4-8 16,0-1 3-16,0 0-3 0,-3 4 4 0,3-1-4 16,0-3 2-16,0 0-2 0,-2 4 2 0,2-1-2 0,0-3 5 15,0 0-5-15,0 0 5 0,0 0-5 0,0 0 6 16,0 0-6-16,0 0 6 0,0-3-6 0,0 3 7 15,0 0-7-15,0-4 8 0,0-1-8 0,0 5 1 16,0 0-1-16,0-3 1 0,0-4-1 0,0 7-41 16,0 0 41-16,0-5-40 0,0 0 40 0,0 5-72 15,0 0 72-15,0-6-72 0,0 3 72 0,0 3-65 16,0 0 65-16,0-2-64 0,-4-5 64 0,4 7-50 0,0 0 50 16,0-3-49-16,0 0 49 0,0 3-40 0,0 0 40 15,0 0-39-15,0 0 39 0,0 0-10 0,0 0 10 16,0 0-9-16,0 0 9 0,0 0-7 0,0 0 7 0,0 0-6 15,0 3 6-15,0-3-8 0,0 0 8 16,0 5-8-16,0 4 8 0,0-9-7 0,0 0 7 0,0 12-7 16,-3 5 7-16,3-17 0 0,0 0 0 0,0 24 0 15,0 5 0-15,0-29 0 0,0 0 0 0,0 29 0 16,-2 2 0-16,2-31 6 0,0 0-6 0,0 33 7 16,-3 1-7-16,3-34 1 0,0 0-1 0,-4 36 1 15,4 3-1-15,0-39-1 0,0 0 1 0,-2 33-1 16,2-4 1-16,0-29 0 0,0 0 0 0,0 22 1 15,-3-5-1-15,3-17 0 0,0 0 0 0,0 12 1 16,-3-3-1-16,3-9 7 0,0 0-7 0,0-5 7 16,0-11-7-16,0 16 15 0,0 0-15 0,-6-25 16 0,3-8-16 15,3 33 15-15,0 0-15 0,-9-39 15 0,4-9-15 16,5 48 0-16,0 0 0 0,-7-54 0 0,3-4 0 16,4 58 0-16,0 0 0 0,0-56 0 0,4-3 0 0,-4 59 1 15,0 0-1-15,3-49 1 0,6 3-1 0,-9 46 3 16,0 0-3-16,12-40 4 0,0 4-4 0,-12 36 13 15,0 0-13-15,14-29 13 0,-1 7-13 0,-13 22 8 16,0 0-8-16,17-17 9 0,4 3-9 0,-21 14 9 16,0 0-9-16,21-7 9 0,2 5-9 0,-23 2 8 15,0 0-8-15,20 2 8 0,1 5-8 0,-21-7 15 16,0 0-15-16,16 12 15 0,1 2-15 0,-17-14 22 16,0 0-22-16,9 15 23 0,0 4-23 0,-9-19 8 0,0 0-8 15,5 24 8-15,-1 3-8 0,-4-27 26 0,0 0-26 16,-4 29 26-16,-1 2-26 0,5-31 30 0,0 0-30 15,-9 28 30-15,0-1-30 0,9-27 6 0,0 0-6 0,-12 24 7 16,0-2-7-16,12-22 36 0,0 0-36 0,-12 19 36 16,-2-5-36-16,14-14 10 0,0 0-10 0,-9 10 10 15,0-3-10-15,9-7 36 0,0 0-36 0,-8 7 37 16,4-4-37-16,4-3 5 0,0 0-5 0,-3 4 6 16,-2-4-6-16,5 0 5 0,0 0-5 0,-4 7 6 15,-1-1-6-15,5-6 8 0,0 0-8 0,0 18 8 16,2 4-8-16,-2-22 7 0,0 0-7 0,7 26 7 15,5 1-7-15,-12-27-2 0,0 0 2 0,8 27-1 16,6 2 1-16,-14-29-11 0,0 0 11 0,16 30-10 16,5-5 10-16,-21-25-27 0,0 0 27 0,14 24-27 15,-2-3 27-15,-12-21-7 0,0 0 7 0,12 19-6 0,-3-2 6 16,-9-17-119-16,0 0 119 0,9 10-118 0,-1 0 118 16,-8-10-132-16,0 0 132 0,4-1-131 0,-4-10 131 15,5-1-274-15</inkml:trace>
  <inkml:trace contextRef="#ctx0" brushRef="#br0" timeOffset="-34983.58">4007 15070 203 0,'0'0'0'0,"-4"0"0"16,-1 0 0-16,5 0 46 0,0 0-46 0,0 0 47 15,-3 2-47-15,3-2 38 0,0 0-38 0,0 0 39 16,0 0-39-16,0 0 36 0,0 0-36 0,0 4 37 15,0-1-37-15,0-3 14 0,0 0-14 0,0 10 15 16,-6 4-15-16,6-14 12 0,0 0-12 0,0 22 13 16,0 9-13-16,0-31 9 0,0 0-9 0,0 29 10 15,6 4-10-15,-6-33 33 0,0 0-33 0,5 31 33 16,7 1-33-16,-12-32 16 0,0 0-16 0,16 26 17 0,-2-6-17 16,-14-20 18-16,0 0-18 0,15 14 19 0,3-9-19 15,-18-5 27-15,0 0-27 0,17-3 27 0,-3-11-27 16,-14 14 12-16,0 0-12 0,16-20 13 0,-4-10-13 0,-12 30 18 15,0 0-18-15,9-39 19 0,-1-6-19 0,-8 45 15 16,0 0-15-16,4-41 15 0,-4 0-15 0,0 41 16 16,0 0-16-16,-4-36 17 0,-3 5-17 0,7 31 25 15,0 0-25-15,-10-24 26 0,-2 7-26 0,12 17 20 16,0 0-20-16,-18-12 20 0,-2 4-20 0,20 8 5 16,0 0-5-16,-18-4 5 0,-1 6-5 0,19-2 3 15,0 0-3-15,-19 14 4 0,0 10-4 0,19-24 6 0,0 0-6 16,-11 27 7-16,2 6-7 0,9-33-131 0,0 0 131 15,0 29-131-15,2 0 131 0,-2-29-113 0,0 0 113 16,4 22-113-16,1-6 113 0,4 21-262 0</inkml:trace>
  <inkml:trace contextRef="#ctx0" brushRef="#br0" timeOffset="-34593.58">4331 15134 135 0,'0'0'0'16,"0"13"0"-16,0 13 0 0,0-26 45 0,0 0-45 0,3 29 46 0,6 4-46 0,-9-33 62 15,0 0-62-15,9 32 63 0,3 1-63 0,-12-33 69 16,0 0-69-16,14 27 69 0,2-4-69 0,-16-23 49 16,0 0-49-16,17 15 49 0,0-5-49 0,-17-10 44 15,0 0-44-15,16 2 45 0,2-9-45 0,-18 7 36 16,0 0-36-16,13-15 36 0,3-9-36 0,-16 24 33 16,0 0-33-16,12-29 34 0,2-6-34 0,-14 35 13 15,0 0-13-15,12-32 14 0,1-1-14 0,-13 33 13 16,0 0-13-16,12-27 13 0,-3 5-13 0,-9 22 4 0,0 0-4 15,8-16 4-15,-2 6-4 0,-6 10-80 0,0 0 80 16,6-5-80-16,-4 3 80 0,-2 2-109 0,0 0 109 16,4 2-108-16,-1 5 108 0,6 1-288 0</inkml:trace>
  <inkml:trace contextRef="#ctx0" brushRef="#br0" timeOffset="-34128.81">4746 14872 516 0,'0'0'0'0,"-4"10"0"0,-5 2 0 0,9-12 108 16,0 0-108-16,0 7 109 0,4-5-109 0,-4-2 83 15,0 0-83-15,0 0 84 0,2 3-84 0,-2-3 66 16,0 0-66-16,0 0 67 0,3 3-67 0,-3-3 34 16,0 0-34-16,0 12 34 0,-3 0-34 0,3-12 15 15,0 0-15-15,-2 24 16 0,-2 7-16 0,4-31 20 16,0 0-20-16,0 36 20 0,-3 7-20 0,3-43 8 0,0 0-8 15,0 43 8-15,0 3-8 0,0-46 4 0,0 0-4 16,3 41 4-16,1-1-4 0,-4-40 7 0,0 0-7 16,5 32 7-16,4-3-7 0,-9-29 7 0,0 0-7 0,12 26 7 15,9-2-7-15,-21-24 3 0,0 0-3 16,17 17 3-16,4-5-3 0,-21-12 19 0,0 0-19 0,21 7 20 16,2-4-20-16,-23-3 3 0,0 0-3 0,24 0 3 15,0-3-3-15,-24 3 2 0,0 0-2 0,20-5 3 16,-1-2-3-16,-19 7-127 0,0 0 127 0,14-7-126 15,-6 0 126-15,17-10-679 0</inkml:trace>
  <inkml:trace contextRef="#ctx0" brushRef="#br0" timeOffset="-33827.59">4470 14962 651 0,'0'0'0'0,"5"2"0"0,2 2 0 0,-7-4-90 16,0 0 90-16,4-7-90 0,-4-5 90 0,0 12 81 15,0 0-81-15,2-12 81 0,1-2-81 0,-3 14 70 16,0 0-70-16,12-12 71 0,2 2-71 0,-14 10 45 16,0 0-45-16,25-10 45 0,6 1-45 0,-31 9 48 15,0 0-48-15,37-7 49 0,6 0-49 0,-43 7 43 16,0 0-43-16,45-3 43 0,3-1-43 0,-48 4 34 15,0 0-34-15,41-1 35 0,-2-1-35 0,-39 2 23 16,0 0-23-16,34 2 24 0,-7-1-24 0,-27-1-71 0,0 0 71 16,24 0-71-16,-1 0 71 0,-23 0-104 0,0 0 104 15,15-3-103-15,-2-2 103 0,13-4-525 0</inkml:trace>
  <inkml:trace contextRef="#ctx0" brushRef="#br0" timeOffset="-33212.31">5564 14502 404 0,'0'0'0'16,"-3"3"0"-16,-6 4 0 0,9-7 63 0,0 0-63 0,-3 3 63 16,3 1-63-16,0-4 79 0,0 0-79 0,0 5 80 15,3 0-80-15,-3-5 71 0,0 0-71 0,0 9 71 16,0 4-71-16,0-13 41 0,0 0-41 0,-3 19 42 15,1 10-42-15,2-29 48 0,0 0-48 0,-4 35 49 16,1 6-49-16,3-41 18 0,0 0-18 0,-5 44 19 16,1 4-19-16,4-48 21 0,0 0-21 0,0 48 21 15,0-2-21-15,0-46 15 0,0 0-15 0,0 43 16 16,0-5-16-16,0-38 9 0,0 0-9 0,0 39 10 16,-3-1-10-16,3-38 9 0,0 0-9 0,-2 33 10 15,2-4-10-15,0-29 15 0,0 0-15 0,-4 29 15 16,4-2-15-16,0-27 8 0,0 0-8 0,-3 24 8 0,3-3-8 15,0-21 3-15,0 0-3 0,0 17 4 0,0-2-4 16,0-15-28-16,0 0 28 0,0 12-28 0,-2-3 28 16,2-9-161-16,0 0 161 0,0 7-161 0,0-4 161 0,-3 7-526 15</inkml:trace>
  <inkml:trace contextRef="#ctx0" brushRef="#br0" timeOffset="-32837.29">5251 15194 337 0,'0'0'0'16,"17"1"0"-16,8 1 0 0,-25-2 95 0,0 0-95 0,0 0 95 15,-7-2-95-15,7 2 100 0,0 0-100 0,-6 0 100 16,-1-1-100-16,7 1 83 0,0 0-83 0,0 0 84 15,4 3-84-15,-4-3 75 0,0 0-75 0,9 4 76 16,8-1-76-16,-17-3 56 0,0 0-56 0,24 3 57 16,3 3-57-16,-27-6 34 0,0 0-34 0,33 5 35 15,1 2-35-15,-34-7 17 0,0 0-17 0,39 6 17 16,3 0-17-16,-42-6 11 0,0 0-11 0,41 6 11 16,6 3-11-16,-47-9 4 0,0 0-4 0,42 9 5 15,5-3-5-15,-47-6 13 0,0 0-13 0,39 7 13 16,-5-2-13-16,-34-5 14 0,0 0-14 0,30 4 15 0,-6-2-15 15,-24-2 3-15,0 0-3 0,18 0 4 0,-6 0-4 16,-12 0 7-16,0 0-7 0,9-6 8 0,-9-4-8 16,0 10-147-16,0 0 147 0,-9-15-146 0,-3-8 146 0,-6-14-711 15</inkml:trace>
  <inkml:trace contextRef="#ctx0" brushRef="#br0" timeOffset="-32506.18">5191 14577 191 0,'0'0'0'15,"-5"-10"0"-15,-5-6 0 0,10 16 74 0,0 0-74 0,-5-13 74 16,-1 1-74-16,6 12 127 0,0 0-127 0,-3-9 128 16,-1 0-128-16,4 9 102 0,0 0-102 0,4-8 103 15,1-1-103-15,-5 9 90 0,0 0-90 0,19-6 90 16,7-1-90-16,-26 7 63 0,0 0-63 0,32-5 63 15,8-1-63-15,-40 6 42 0,0 0-42 0,43-1 43 16,8-1-43-16,-51 2 18 0,0 0-18 0,50 0 19 16,10 2-19-16,-60-2 30 0,0 0-30 0,59 1 30 15,2-1-30-15,-61 0 18 0,0 0-18 0,59 0 19 16,-5 0-19-16,-54 0 35 0,0 0-35 0,44 0 36 16,-11 2-36-16,-33-2 12 0,0 0-12 0,29 4 12 15,-8-4-12-15,-21 0 12 0,0 0-12 0,14 1 13 16,-2 3-13-16,-12-4-72 0,0 0 72 0,9 1-72 15,0 1 72-15,5 2-897 0</inkml:trace>
  <inkml:trace contextRef="#ctx0" brushRef="#br0" timeOffset="-31891.3">6198 15007 527 0,'0'0'0'0,"4"0"0"16,3 0 0-16,-7 0 54 0,0 0-54 0,0 0 54 16,-7 3-54-16,7-3 66 0,0 0-66 0,-5 2 67 15,-4 2-67-15,9-4 35 0,0 0-35 0,-9 12 36 16,-3 5-36-16,12-17 28 0,0 0-28 0,-9 27 28 15,1 7-28-15,8-34 38 0,0 0-38 0,-4 36 39 16,9 5-39-16,-5-41 32 0,0 0-32 0,13 40 33 0,2-1-33 16,-15-39 38-16,0 0-38 0,19 33 39 0,6-7-39 15,-25-26 24-15,0 0-24 0,21 17 25 0,0-10-25 0,-21-7 5 16,0 0-5-16,17-4 5 0,0-10-5 0,-17 14 26 16,0 0-26-16,13-18 26 0,-1-8-26 0,-12 26 18 15,0 0-18-15,9-29 19 0,-4-7-19 0,-5 36 25 16,0 0-25-16,0-33 26 0,0-1-26 0,0 34 8 15,0 0-8-15,-4-27 8 0,-1 3-8 0,5 24 35 16,0 0-35-16,-12-18 35 0,-2 5-35 0,14 13 18 16,0 0-18-16,-30-7 18 0,-6 7-18 0,36 0 5 15,0 0-5-15,-32 2 5 0,-1 1-5 0,33-3 9 0,0 0-9 16,-29 7 10-16,6 3-10 0,23-10 0 0,0 0 0 16,-21 19 0-16,9 7 0 0,12-26-114 0,0 0 114 0,-9 22-114 15,9 2 114-15,0-24-149 0,0 0 149 0,4 19-148 16,4-4 148-16,1 19-608 0</inkml:trace>
  <inkml:trace contextRef="#ctx0" brushRef="#br0" timeOffset="-31425.49">6545 15009 438 0,'0'0'0'0,"-5"-2"0"0,1-3 0 0,4 5 111 15,0 0-111-15,0 0 111 0,-3-4-111 0,3 4 80 16,0 0-80-16,0 0 81 0,0 4-81 0,0-4 48 15,0 0-48-15,0 5 49 0,0 2-49 0,0-7 36 16,0 0-36-16,-4 19 37 0,3 8-37 0,1-27 32 16,0 0-32-16,0 36 33 0,0 7-33 0,0-43 43 15,0 0-43-15,5 46 43 0,2 4-43 0,-7-50 9 0,0 0-9 16,14 48 10-16,7-2-10 0,-21-46 13 0,0 0-13 16,22 38 14-16,6-6-14 0,-28-32 34 0,0 0-34 15,26 23 35-15,4-10-35 0,-30-13 1 0,0 0-1 0,24 4 1 16,3-13-1-16,-27 9 12 0,0 0-12 0,22-15 13 15,-1-9-13-15,-21 24 15 0,0 0-15 0,17-31 16 16,-1-8-16-16,-16 39 3 0,0 0-3 0,9-40 4 16,-4-1-4-16,-5 41-2 0,0 0 2 0,4-43-1 15,-1 4 1-15,-3 39-143 0,0 0 143 0,0-31-142 16,5 7 142-16,-5 24-138 0,0 0 138 0,0-19-137 16,4 5 137-16,1-18-475 0</inkml:trace>
  <inkml:trace contextRef="#ctx0" brushRef="#br0" timeOffset="-30945.59">7068 14694 617 0,'0'0'0'0,"-5"6"0"0,-4 6 0 0,9-12 91 0,0 0-91 15,-4 16 91-15,4 1-91 0,0-17 68 0,0 0-68 0,0 20 68 16,4 3-68-16,-4-23 62 0,0 0-62 0,-4 29 63 15,4 7-63-15,0-36 35 0,0 0-35 0,-5 32 36 16,2-1-36-16,3-31 15 0,0 0-15 0,-7 34 15 16,5 4-15-16,2-38 22 0,0 0-22 0,-4 41 22 15,1 4-22-15,3-45 13 0,0 0-13 0,3 44 14 16,3 3-14-16,-6-47 5 0,0 0-5 0,12 42 5 16,4 3-5-16,-16-45 22 0,0 0-22 0,20 36 22 15,3-2-22-15,-23-34 6 0,0 0-6 0,24 28 7 16,3-6-7-16,-27-22 16 0,0 0-16 0,26 19 17 15,2-4-17-15,-28-15 8 0,0 0-8 0,22 10 9 16,3-1-9-16,-25-9 9 0,0 0-9 0,22 2 9 16,-1-2-9-16,-21 0-46 0,0 0 46 0,16-2-45 0,-2-5 45 15,-14 7-128-15,0 0 128 0,12-10-128 0,-3-4 128 16,8-10-673-16</inkml:trace>
  <inkml:trace contextRef="#ctx0" brushRef="#br0" timeOffset="-30675.32">6773 14954 628 0,'0'0'0'16,"9"0"0"-16,5 0 0 0,-14 0 64 0,0 0-64 15,3-2 65-15,-1-1-65 0,-2 3 102 0,0 0-102 16,2-4 102-16,0 1-102 0,-2 3 73 0,0 0-73 0,7-2 73 15,3 2-73-15,-10 0 45 0,0 0-45 0,21 0 46 16,7 0-46-16,-28 0 38 0,0 0-38 0,35-2 39 16,8 1-39-16,-43 1 15 0,0 0-15 0,46-4 16 15,1-3-16-15,-47 7-2 0,0 0 2 0,41-5-1 16,3-1 1-16,-44 6-159 0,0 0 159 0,38-6-159 16,-1 0 159-16,40-6-639 0</inkml:trace>
  <inkml:trace contextRef="#ctx0" brushRef="#br0" timeOffset="-29939.07">7695 14837 214 0,'0'0'0'0,"9"0"0"0,-1 2 0 16,-8-2 154-16,0 0-154 0,6 0 155 0,-3-2-155 0,-3 2 118 15,0 0-118-15,0-3 118 0,0 0-118 0,0 3 92 16,0 0-92-16,4-4 92 0,1-1-92 0,-5 5 71 15,0 0-71-15,7-3 71 0,1-1-71 0,-8 4 49 16,0 0-49-16,11 0 49 0,8 2-49 0,-19-2 32 16,0 0-32-16,21 3 32 0,10 1-32 0,-31-4 23 15,0 0-23-15,33 3 24 0,2 2-24 0,-35-5 34 16,0 0-34-16,37 5 35 0,1 2-35 0,-38-7 29 16,0 0-29-16,32 5 29 0,1 1-29 0,-33-6 15 0,0 0-15 15,26 5 15-15,-5 0-15 0,-21-5 20 0,0 0-20 16,15 5 20-16,-1-2-20 0,-14-3 33 0,0 0-33 15,12 4 34-15,-6 1-34 0,-6-5 1 0,0 0-1 0,7 0 2 16,-6 2-2-16,-1-2-2 0,0 0 2 0,0 0-1 16,0 0 1-16,0 0-142 0,0 0 142 0,-1 0-142 15,-3 1 142-15,4-1-149 0,0 0 149 0,-9 0-149 16,-6 0 149-16,-8 0-635 0</inkml:trace>
  <inkml:trace contextRef="#ctx0" brushRef="#br0" timeOffset="-29609.95">7683 14968 617 0,'0'0'0'0,"14"-2"0"0,10-3 0 0,-24 5 119 16,0 0-119-16,12 0 119 0,-3 0-119 0,-9 0 91 16,0 0-91-16,3 0 91 0,-1 1-91 0,-2-1 59 15,0 0-59-15,7 6 59 0,4 0-59 0,-11-6 42 16,0 0-42-16,19 7 43 0,7 0-43 0,-26-7 45 16,0 0-45-16,33 2 46 0,7 0-46 0,-40-2 35 15,0 0-35-15,42 0 36 0,0-2-36 0,-42 2 34 0,0 0-34 16,38 0 34-16,-3-2-34 0,-35 2-35 0,0 0 35 15,33 2-34-15,-3 0 34 0,-30-2-95 0,0 0 95 0,62 3-888 16,-124-6 888-16</inkml:trace>
  <inkml:trace contextRef="#ctx0" brushRef="#br0" timeOffset="-26711.63">9470 14577 259 0,'0'0'0'0,"0"0"0"0,0 0 0 0,0 0 47 16,0 0-47-16,0 0 47 0,0 0-47 0,0 0 47 15,0 0-47-15,0 0 47 0,0 0-47 0,0 0 50 16,0 0-50-16,0 0 50 0,0 0-50 0,0 0 41 0,0 0-41 16,0 0 41-16,0 0-41 0,0 0 41 0,0 0-41 15,0 0 41-15,0 0-41 0,0 0 26 0,0 0-26 16,0 0 26-16,-17 33-26 0,17-33 10 0,0 0-10 0,-14 24 10 16,-4 5-10-16,18-29 19 0,0 0-19 0,-19 31 20 15,-2 1-20-15,21-32 13 0,0 0-13 0,-22 33 14 16,-3 1-14-16,25-34 9 0,0 0-9 0,-22 32 10 15,1 1-10-15,21-33 25 0,0 0-25 0,-25 29 26 16,3-1-26-16,22-28 12 0,0 0-12 0,-18 20 12 16,6-3-12-16,12-17 10 0,0 0-10 0,-12 12 10 15,5-3-10-15,7-9 4 0,0 0-4 0,-5 7 5 16,1-2-5-16,4-5 3 0,0 0-3 0,-2 3 3 16,-1 1-3-16,3-4 1 0,0 0-1 0,0-4 2 15,3-10-2-15,-3 14 1 0,0 0-1 0,2-13 1 16,5-4-1-16,-7 17-2 0,0 0 2 0,4-18-1 15,4-2 1-15,-8 20-11 0,0 0 11 0,6-15-11 0,2-1 11 16,-8 16-74-16,0 0 74 0,4-10-73 0,-1 3 73 16,-3 7-150-16,0 0 150 0,5-5-150 0,-1 1 150 0,5-2-286 15</inkml:trace>
  <inkml:trace contextRef="#ctx0" brushRef="#br0" timeOffset="-21201.33">9550 14599 337 0,'0'0'0'0,"12"-1"0"0,9-3 0 0,-21 4 50 16,0 0-50-16,9 0 50 0,-5 4-50 0,-4-4 26 15,0 0-26-15,0 5 26 0,0 0-26 0,0-5 55 16,0 0-55-16,-4 14 56 0,-3 3-56 0,7-17 44 15,0 0-44-15,-5 24 45 0,1 5-45 0,4-29 41 16,0 0-41-16,0 32 41 0,4 3-41 0,-4-35 36 0,0 0-36 16,3 36 36-16,3 3-36 0,-6-39 24 0,0 0-24 15,7 36 25-15,3-2-25 0,-10-34 17 0,0 0-17 16,9 29 17-16,-2-5-17 0,-7-24 28 0,0 0-28 0,5 23 28 16,2-6-28-16,-7-17 12 0,0 0-12 0,2 15 12 15,1-5-12-15,-3-10 18 0,0 0-18 0,0 9 19 16,0-4-19-16,0-5 8 0,0 0-8 0,0 4 9 15,4-3-9-15,-4-1 34 0,0 0-34 0,0 0 34 16,-4-3-34-16,4 3 0 0,0 0 0 0,0-9 0 16,0-6 0-16,0 15 0 0,0 0 0 0,-3-19 1 15,1-3-1-15,2 22 0 0,0 0 0 0,0-24 0 16,-4-7 0-16,4 31-1 0,0 0 1 0,0-33 0 16,-3-4 0-16,3 37-1 0,0 0 1 0,-2-36 0 15,0 0 0-15,2 36-1 0,0 0 1 0,-1-36 0 16,-6 0 0-16,7 36 0 0,0 0 0 0,-6-34 0 15,-6-2 0-15,12 36 6 0,0 0-6 0,-14-31 7 0,-1 2-7 16,15 29 4-16,0 0-4 0,-21-26 4 0,-2 2-4 16,23 24 32-16,0 0-32 0,-38-19 32 0,-4 2-32 15,42 17 8-15,0 0-8 0,-54-12 9 0,-7 5-9 0,61 7 29 16,0 0-29-16,-59-3 29 0,-4 3-29 0,63 0 29 16,0 0-29-16,-70 7 29 0,-10 5-29 0,80-12 13 15,0 0-13-15,-59 10 14 0,14 2-14 0,45-12 12 16,0 0-12-16,-35 8 13 0,10 1-13 0,25-9 9 15,0 0-9-15,-17 5 10 0,7 0-10 0,10-5 1 16,0 0-1-16,1 9 1 0,12-1-1 0,-13-8-114 16,0 0 114-16,20 4-113 0,14-3 113 0,-34-1-160 0,0 0 160 15,38-3-160-15,9-4 160 0,38-3-553 0</inkml:trace>
  <inkml:trace contextRef="#ctx0" brushRef="#br0" timeOffset="-20646.29">9829 14490 583 0,'0'0'0'0,"5"3"0"0,-1 2 0 0,-4-5 116 16,0 0-116-16,0 0 116 0,1 4-116 0,-1-4 110 16,0 0-110-16,0 0 111 0,0 0-111 0,0 0 68 0,0 0-68 15,0 0 68-15,4 0-68 0,-4 0 47 0,0 0-47 16,7 1 48-16,7 1-48 0,-14-2 6 0,0 0-6 16,14 2 6-16,7-2-6 0,-21 0 20 0,0 0-20 0,24 1 20 15,6 3-20-15,-30-4 13 0,0 0-13 0,29 0 14 16,3 2-14-16,-32-2 9 0,0 0-9 0,33 0 9 15,0 0-9-15,-33 0 16 0,0 0-16 0,31 0 17 16,-1 0-17-16,-30 0 8 0,0 0-8 0,24 1 8 16,-3 1-8-16,-21-2 33 0,0 0-33 0,18 2 34 15,-6-1-34-15,-12-1 17 0,0 0-17 0,8 4 17 16,-4-2-17-16,-4-2 5 0,0 0-5 0,5 3 6 16,-1 0-6-16,-4-3-8 0,0 0 8 0,0 0-8 15,0 4 8-15,0-4-164 0,0 0 164 0,0 0-164 16,-4-2 164-16,1 0-785 0</inkml:trace>
  <inkml:trace contextRef="#ctx0" brushRef="#br0" timeOffset="-20120.86">10589 14241 561 0,'0'0'0'15,"0"0"0"-15,-4 0 0 0,4 0 107 0,0 0-107 0,4-7 108 16,9-6-108-16,-13 13 80 0,0 0-80 0,13-16 80 15,-1-3-80-15,-12 19 49 0,0 0-49 0,17-20 50 16,-3-2-50-16,-14 22 26 0,0 0-26 0,16-21 26 16,-6 0-26-16,-10 21 1 0,0 0-1 0,11-15 1 15,-6 3-1-15,-5 12 5 0,0 0-5 0,5-8 5 16,2 2-5-16,-7 6 7 0,0 0-7 0,2-1 7 16,0 1-7-16,-2 0 7 0,0 0-7 0,0 0 7 15,1 5-7-15,-1-5 15 0,0 0-15 0,-1 10 15 16,-1-1-15-16,2-9 3 0,0 0-3 0,-2 24 4 15,-1 10-4-15,3-34 6 0,0 0-6 0,-5 34 7 16,1 11-7-16,4-45 3 0,0 0-3 0,-5 44 3 0,1 8-3 16,4-52 5-16,0 0-5 0,-3 46 6 0,1-2-6 15,2-44 7-15,0 0-7 0,-2 42 7 0,2-5-7 0,0-37 7 16,0 0-7-16,-1 33 8 0,1-6-8 0,0-27 1 16,0 0-1-16,0 22 1 0,0-3-1 0,0-19 0 15,0 0 0-15,0 14 1 0,1-5-1 0,-1-9-6 16,0 0 6-16,0 8-5 0,0-6 5 0,0-2-152 15,0 0 152-15,0 0-152 0,-1-9 152 0,-5 1-586 16</inkml:trace>
  <inkml:trace contextRef="#ctx0" brushRef="#br0" timeOffset="-19819.66">10440 14694 371 0,'0'0'0'0,"13"-9"0"16,13-5 0-16,-26 14 76 0,0 0-76 0,2-1 76 16,-8 6-76-16,6-5 108 0,0 0-108 0,-5 3 109 15,-4 2-109-15,9-5 117 0,0 0-117 0,0 5 118 16,0 1-118-16,0-6 83 0,0 0-83 0,9 5 83 16,9 0-83-16,-18-5 56 0,0 0-56 0,29 5 57 15,9 2-57-15,-38-7 29 0,0 0-29 0,42 5 29 16,5-2-29-16,-47-3 45 0,0 0-45 0,47 5 45 15,4 2-45-15,-51-7 38 0,0 0-38 0,40 9 39 16,-2-1-39-16,-38-8 16 0,0 0-16 0,33 12 17 16,-5 2-17-16,-28-14 13 0,0 0-13 0,26 19 14 0,-3 2-14 15,-23-21-83-15,0 0 83 0,16 15-83 0,-4-1 83 16,16 15-949-16</inkml:trace>
  <inkml:trace contextRef="#ctx0" brushRef="#br1" timeOffset="26629.35">22557 6270 583 0,'0'0'0'0,"0"0"0"0,0 0 0 0,0 0-75 15,0 0 75-15,0 0-74 0,0 0 74 0,0 0-20 16,0 0 20-16,0 0-19 0,29 9 19 0,-29-9 21 16,0 0-21-16,21 5 21 0,6 2-21 0,-27-7 38 0,0 0-38 15,26 3 39-15,3 6-39 0,-29-9 34 0,0 0-34 16,30 6 34-16,3 6-34 0,-33-12 46 0,0 0-46 16,33 16 47-16,4 4-47 0,-37-20 47 0,0 0-47 0,36 28 47 15,1-1-47-15,-37-27 41 0,0 0-41 0,38 36 42 16,0 4-42-16,-38-40 18 0,0 0-18 0,41 46 19 15,0 2-19-15,-41-48 21 0,0 0-21 0,42 44 21 16,0 6-21-16,-42-50 24 0,0 0-24 0,52 57 25 16,7 8-25-16,-59-65 37 0,0 0-37 0,53 55 38 15,1-4-38-15,-54-51 31 0,0 0-31 0,50 48 31 16,1 0-31-16,-51-48 33 0,0 0-33 0,47 50 33 16,0-3-33-16,-47-47 13 0,0 0-13 0,42 50 14 15,-1 0-14-15,-41-50 13 0,0 0-13 0,44 55 13 16,-4 3-13-16,-40-58 9 0,0 0-9 0,42 58 10 15,-2 2-10-15,-40-60 8 0,0 0-8 0,37 60 8 16,-4 5-8-16,-33-65 15 0,0 0-15 0,31 67 15 0,-3 3-15 16,-28-70 22-16,0 0-22 0,24 74 23 0,-1 3-23 15,-23-77 8-15,0 0-8 0,17 82 8 0,-4 0-8 16,-13-82 5-16,0 0-5 0,12 84 5 0,-4 2-5 0,-8-86 13 16,0 0-13-16,7 87 13 0,0-1-13 0,-7-86 3 15,0 0-3-15,7 87 4 0,-1-4-4 0,-6-83 2 16,0 0-2-16,5 82 2 0,-2 2-2 0,-3-84 10 15,0 0-10-15,2 86 11 0,-2 1-11 0,0-87 8 16,0 0-8-16,-2 87 8 0,-3-1-8 0,5-86 1 16,0 0-1-16,-2 91 1 0,4 3-1 0,-2-94 3 15,0 0-3-15,0 98 3 0,0-1-3 0,0-97 5 16,0 0-5-16,0 100 6 0,2 2-6 0,-2-102 3 0,0 0-3 16,2 101 3-16,-1 6-3 0,-1-107 11 0,0 0-11 15,2 104 11-15,-2 1-11 0,0-105 3 0,0 0-3 16,-2 102 4-16,1 1-4 0,1-103 0 0,0 0 0 0,-7 101 1 15,-2 0-1-15,9-101 12 0,0 0-12 0,-11 105 12 16,-2 3-12-16,13-108 0 0,0 0 0 0,-20 104 1 16,-1-4-1-16,21-100 1 0,0 0-1 0,-29 101 1 15,-4-4-1-15,33-97 7 0,0 0-7 0,-35 100 8 16,-9-8-8-16,44-92 0 0,0 0 0 0,-47 96 1 16,-3 2-1-16,50-98 0 0,0 0 0 0,-49 101 1 15,-2 2-1-15,51-103 3 0,0 0-3 0,-55 101 3 16,-5 0-3-16,60-101 0 0,0 0 0 0,-64 99 0 15,-6-3 0-15,70-96 1 0,0 0-1 0,-69 93 2 16,-3-8-2-16,72-85 0 0,0 0 0 0,-69 84 0 0,-5-5 0 16,74-79-1-16,0 0 1 0,-76 82-1 0,-4-3 1 15,80-79-2-15,0 0 2 0,-79 74-1 0,1-2 1 16,78-72-17-16,0 0 17 0,-79 72-16 0,-1 1 16 0,80-73-4 16,0 0 4-16,-85 67-3 0,-4-7 3 0,89-60-7 15,0 0 7-15,-84 58-7 0,3-3 7 0,81-55-24 16,0 0 24-16,-84 52-23 0,0-1 23 0,84-51-6 15,0 0 6-15,-89 46-6 0,1 2 6 0,88-48-17 16,0 0 17-16,-86 52-16 0,3 2 16 0,83-54-9 16,0 0 9-16,-86 48-8 0,-1-1 8 0,87-47-9 15,0 0 9-15,-82 42-9 0,4 0 9 0,78-42-8 16,0 0 8-16,-77 36-8 0,6-4 8 0,71-32-4 0,0 0 4 16,-73 29-3-16,1-5 3 0,72-24-6 0,0 0 6 15,-78 26-6-15,1 0 6 0,77-26-13 0,0 0 13 16,-73 22-13-16,2-2 13 0,71-20-24 0,0 0 24 0,-74 23-23 15,-1 1 23-15,75-24-3 0,0 0 3 0,-74 25-3 16,2 3 3-16,72-28-3 0,0 0 3 0,-68 24-3 16,4-4 3-16,64-20 0 0,0 0 0 0,-63 17 0 15,-1-8 0-15,64-9 0 0,0 0 0 0,-63 7 0 16,0-4 0-16,63-3 1 0,0 0-1 0,-59 5 1 16,3 1-1-16,56-6 1 0,0 0-1 0,-40 5 1 15,16 0-1-15,24-5-1 0,0 0 1 0,-35 8-1 16,2 4 1-16,33-12 3 0,0 0-3 0,-28 11 3 15,2-1-3-15,26-10 12 0,0 0-12 0,-23 9 13 16,6-1-13-16,17-8 16 0,0 0-16 0,-13 9 17 0,1-6-17 16,12-3 9-16,0 0-9 0,-5 5 9 0,5-1-9 15,0-4 9-15,0 0-9 0,9 1 10 0,8 1-10 16,-17-2 3-16,0 0-3 0,19 0 4 0,9-2-4 0,-28 2 0 16,0 0 0-16,30 0 1 0,3 0-1 0,-33 0 0 15,0 0 0-15,38 2 0 0,6 0 0 0,-44-2 0 16,0 0 0-16,50 2 0 0,1 1 0 0,-51-3 0 15,0 0 0-15,49 2 0 0,-1-1 0 0,-48-1 0 16,0 0 0-16,42 2 0 0,-2 2 0 0,-40-4 0 16,0 0 0-16,37 3 0 0,-2-1 0 0,-35-2 0 15,0 0 0-15,26 0 0 0,-2 0 0 0,-24 0 1 16,0 0-1-16,19 0 1 0,-5-2-1 0,-14 2 4 0,0 0-4 16,9-2 4-16,-4-1-4 0,-5 3 7 0,0 0-7 15,0-5 7-15,-8 0-7 0,8 5 8 0,0 0-8 16,-14-7 8-16,-6 0-8 0,20 7 1 0,0 0-1 0,-24-9 1 15,-4-1-1-15,28 10 0 0,0 0 0 0,-35-9 1 16,-6-1-1-16,41 10 0 0,0 0 0 0,-46-5 1 16,-4 3-1-16,50 2 0 0,0 0 0 0,-44-3 0 15,2 3 0-15,42 0 5 0,0 0-5 0,-38 3 6 16,1 2-6-16,37-5 8 0,0 0-8 0,-34 7 8 16,2-2-8-16,32-5 3 0,0 0-3 0,-28 6 4 15,2-1-4-15,26-5 12 0,0 0-12 0,-22 3 13 16,4-1-13-16,18-2 8 0,0 0-8 0,-14 0 8 15,4 0-8-15,10 0 3 0,0 0-3 0,-4-7 4 16,8-3-4-16,-4 10 42 0,0 0-42 0,5-14 43 16,7-5-43-16,-12 19 28 0,0 0-28 0,21-22 28 0,4-4-28 15,-25 26 15-15,0 0-15 0,34-29 16 0,5-7-16 16,-39 36 13-16,0 0-13 0,42-36 14 0,5-2-14 16,-47 38 9-16,0 0-9 0,50-36 10 0,2-1-10 0,-52 37 8 15,0 0-8-15,47-35 8 0,-1 3-8 0,-46 32-79 16,0 0 79-16,38-27-79 0,-3 1 79 0,-35 26-102 15,0 0 102-15,73-53-989 0,-146 106 989 0</inkml:trace>
  <inkml:trace contextRef="#ctx0" brushRef="#br1" timeOffset="28761.75">22440 6491 1031 0,'0'0'0'0,"0"0"0"0,0 0 0 0,0 0-3 16,0 0 3-16,0 0-3 0,0 0 3 0,0 0 0 0,0 0 0 15,0 0 0-15,21-15 0 0,-21 15 5 0,0 0-5 16,19-18 6-16,4 0-6 0,-23 18 26 0,0 0-26 16,26-21 26-16,2-1-26 0,-28 22 19 0,0 0-19 0,29-28 20 15,5-2-20-15,-34 30 30 0,0 0-30 0,31-33 30 16,2-6-30-16,-33 39 7 0,0 0-7 0,30-43 7 16,-4-3-7-16,-26 46 10 0,0 0-10 0,26-50 11 15,-2 0-11-15,-24 50 8 0,0 0-8 0,18-55 9 16,-4 1-9-16,-14 54 23 0,0 0-23 0,10-55 24 15,-1-2-24-15,-9 57 12 0,0 0-12 0,5-55 13 16,-1 1-13-16,-4 54 5 0,0 0-5 0,0-55 5 16,0 3-5-16,0 52 14 0,0 0-14 0,0-70 15 15,-4-5-15-15,4 75 0 0,0 0 0 0,-5-72 1 16,-2 5-1-16,7 67 0 0,0 0 0 0,-12-67 1 16,-2 0-1-16,14 67 0 0,0 0 0 0,-16-66 1 0,-3-1-1 15,19 67 0-15,0 0 0 0,-18-50 0 0,3 9 0 16,15 41 1-16,0 0-1 0,-21-43 2 0,-2 0-2 15,23 43 5-15,0 0-5 0,-24-44 6 0,-1 1-6 0,25 43 0 16,0 0 0-16,-27-40 1 0,-3 5-1 0,30 35 3 16,0 0-3-16,-30-38 3 0,-1-2-3 0,31 40 2 15,0 0-2-15,-31-39 2 0,-1 0-2 0,32 39 0 16,0 0 0-16,-35-33 0 0,-1-1 0 0,36 34-1 16,0 0 1-16,-38-28-1 0,-1 4 1 0,39 24-10 15,0 0 10-15,-38-27-10 0,1 3 10 0,37 24-9 16,0 0 9-16,-40-24-9 0,-3 3 9 0,43 21-34 15,0 0 34-15,-44-18-33 0,1 2 33 0,43 16-17 0,0 0 17 16,-46-15-17-16,3-2 17 0,43 17-47 0,0 0 47 16,-46-16-47-16,3 1 47 0,43 15-56 0,0 0 56 15,-38-16-56-15,-1 4 56 0,39 12-50 0,0 0 50 0,-43-15-49 16,-3 3 49-16,46 12-38 0,0 0 38 0,-47-12-38 16,-1 2 38-16,48 10-41 0,0 0 41 0,-53-2-41 15,-2 5 41-15,55-3-96 0,0 0 96 0,-54 9-95 16,1 0 95-16,53-9-102 0,0 0 102 0,-66 15-102 15,-7 4 102-15,73-19-76 0,0 0 76 0,-72 20-75 16,1 4 75-16,-72 23-93 0</inkml:trace>
  <inkml:trace contextRef="#ctx0" brushRef="#br1" timeOffset="29183.62">20372 5054 102 0,'0'0'0'0,"-3"17"0"0,1 10 0 0,2-27 18 16,0 0-18-16,-7 36 19 0,0 7-19 0,7-43 18 16,0 0-18-16,-3 46 18 0,-1 6-18 0,4-52 17 15,0 0-17-15,-2 51 17 0,4 4-17 0,-2-55 26 16,0 0-26-16,4 51 26 0,1 1-26 0,-5-52 6 16,0 0-6-16,9 51 7 0,3-1-7 0,-12-50 10 15,0 0-10-15,12 49 10 0,-2 1-10 0,-10-50 15 16,0 0-15-16,14 43 16 0,2 0-16 0,-16-43 14 15,0 0-14-15,14 39 15 0,2-3-15 0,-16-36 15 0,0 0-15 16,21 33 16-16,3-2-16 0,-24-31 34 0,0 0-34 16,30 30 35-16,3-4-35 0,-33-26 35 0,0 0-35 15,34 26 35-15,5-2-35 0,-39-24 43 0,0 0-43 0,38 24 44 16,4 3-44-16,-42-27 35 0,0 0-35 0,40 31 36 16,0 5-36-16,-40-36 15 0,0 0-15 0,42 33 16 15,1 4-16-15,-43-37 22 0,0 0-22 0,65 40 22 16,15 1-22-16,-80-41 38 0,0 0-38 0,78 34 38 15,10-7-38-15,-88-27 12 0,0 0-12 0,94 16 12 16,7-8-12-16,-101-8 43 0,0 0-43 0,108 4 43 16,10-4-43-16,-118 0 21 0,0 0-21 0,134-7 21 15,16-2-21-15,-150 9-82 0,0 0 82 0,162-15-81 16,14-12 81-16,164-16-537 0</inkml:trace>
  <inkml:trace contextRef="#ctx0" brushRef="#br1" timeOffset="32455.18">13073 9604 113 0,'0'0'0'0,"-11"26"0"15,-4 20 0-15,15-46 31 0,0 0-31 0,-26 73 31 16,-8 25-31-16,34-98 42 0,0 0-42 0,-29 96 43 16,-1 10-43-16,30-106 35 0,0 0-35 0,-17 100 35 15,5 1-35-15,12-101 50 0,0 0-50 0,0 90 51 16,8 0-51-16,-8-90 42 0,0 0-42 0,18 87 42 16,10-3-42-16,-28-84 36 0,0 0-36 0,34 86 36 15,8-3-36-15,-42-83 34 0,0 0-34 0,42 79 34 16,5-2-34-16,-47-77 38 0,0 0-38 0,51 67 38 15,4-9-38-15,-55-58 38 0,0 0-38 0,65 48 39 16,8-8-39-16,-73-40 51 0,0 0-51 0,75 29 51 16,5-7-51-16,-80-22 36 0,0 0-36 0,82 9 37 0,7-11-37 15,-89 2 57-15,0 0-57 0,97-3 58 0,4-8-58 16,-101 11 43-16,0 0-43 0,98-15 44 0,5-6-44 16,-103 21 36-16,0 0-36 0,101-17 37 0,5 2-37 0,-106 15 34 15,0 0-34-15,94-19 35 0,-5-2-35 0,-89 21 13 16,0 0-13-16,92-22 14 0,2 2-14 0,-94 20 42 15,0 0-42-15,89-26 43 0,-7 2-43 0,-82 24 21 16,0 0-21-16,80-33 21 0,-7-4-21 0,-73 37 11 16,0 0-11-16,77-45 11 0,1-8-11 0,-78 53 19 15,0 0-19-15,74-53 20 0,-1-2-20 0,-73 55 38 16,0 0-38-16,66-56 38 0,-7-3-38 0,-59 59 5 16,0 0-5-16,59-60 6 0,-3-1-6 0,-56 61 12 0,0 0-12 15,54-64 12-15,-2 1-12 0,-52 63 34 0,0 0-34 16,44-74 34-16,-6-1-34 0,-38 75 4 0,0 0-4 15,33-79 4-15,-5-3-4 0,-28 82 1 0,0 0-1 0,26-88 2 16,-6-6-2-16,-20 94 10 0,0 0-10 0,15-97 10 16,-3-3-10-16,-12 100 7 0,0 0-7 0,9-103 8 15,-4-3-8-15,-5 106 3 0,0 0-3 0,4-101 3 16,-4 2-3-16,0 99 12 0,0 0-12 0,0-100 13 16,0-1-13-16,0 101 3 0,0 0-3 0,0-99 4 15,0 1-4-15,0 98 0 0,0 0 0 0,-4-94 1 16,1 3-1-16,3 91 5 0,0 0-5 0,-11-87 5 15,-4 3-5-15,15 84 3 0,0 0-3 0,-18-81 3 16,-3-1-3-16,21 82 0 0,0 0 0 0,-26-75 0 16,-7 5 0-16,33 70 5 0,0 0-5 0,-35-67 5 0,-8 3-5 15,43 64 3-15,0 0-3 0,-42-63 3 0,-7 5-3 16,49 58 11-16,0 0-11 0,-45-57 11 0,3 8-11 16,42 49 15-16,0 0-15 0,-49-48 16 0,2-2-16 0,47 50 0 15,0 0 0-15,-57-45 0 0,-6 3 0 0,63 42 1 16,0 0-1-16,-71-36 1 0,-8 1-1 0,79 35-5 15,0 0 5-15,-78-20-4 0,-4 8 4 0,82 12-15 16,0 0 15-16,-94 1-15 0,-11 17 15 0,105-18-45 16,0 0 45-16,-102 36-45 0,-8 15 45 0,110-51-44 15,0 0 44-15,-115 75-44 0,-9 20 44 0,124-95-237 16,0 0 237-16,-127 113-236 0,-7 22 236 0,134-135-151 16,0 0 151-16,-145 166-150 0,-8 29 150 0,-145 164-579 0</inkml:trace>
  <inkml:trace contextRef="#ctx0" brushRef="#br1" timeOffset="33911.43">29700 8483 494 0,'0'0'0'0,"5"12"0"16,5 7 0-16,-10-19 8 0,0 0-8 0,-15 4 9 15,-17-8-9-15,32 4 2 0,0 0-2 0,-31-3 3 16,-6 1-3-16,37 2 68 0,0 0-68 0,-42 9 69 16,-3-1-69-16,45-8 17 0,0 0-17 0,-47 21 17 15,-2 6-17-15,49-27 24 0,0 0-24 0,-48 38 25 16,0 5-25-16,48-43 17 0,0 0-17 0,-55 67 17 0,-6 16-17 16,61-83 50-16,0 0-50 0,-52 95 51 0,3 7-51 15,49-102 56-15,0 0-56 0,-39 112 56 0,8 9-56 16,31-121 44-16,0 0-44 0,-23 122 44 0,11 3-44 0,12-125 32 15,0 0-32-15,-5 134 32 0,8 8-32 0,-3-142 23 16,0 0-23-16,11 137 24 0,8-3-24 0,-19-134 16 16,0 0-16-16,23 123 17 0,3-7-17 0,-26-116 5 15,0 0-5-15,35 108 5 0,5-10-5 0,-40-98 22 16,0 0-22-16,43 94 23 0,6-3-23 0,-49-91 13 16,0 0-13-16,49 82 13 0,0-3-13 0,-49-79 17 15,0 0-17-15,48 67 17 0,3-9-17 0,-51-58 9 0,0 0-9 16,61 52 9-16,7-10-9 0,-68-42 4 0,0 0-4 15,75 40 4-15,5-8-4 0,-80-32 7 0,0 0-7 16,80 24 7-16,4-8-7 0,-84-16 7 0,0 0-7 0,87 12 7 16,5-12-7-16,-92 0 0 0,0 0 0 0,89 0 1 15,2-11-1-15,-91 11 7 0,0 0-7 0,87-12 8 16,-2-5-8-16,-85 17 7 0,0 0-7 0,85-32 8 16,2-9-8-16,-87 41 3 0,0 0-3 0,84-52 3 15,-4-8-3-15,-80 60 2 0,0 0-2 0,80-63 3 16,1-7-3-16,-81 70 0 0,0 0 0 0,78-77 0 15,-1-7 0-15,-77 84 0 0,0 0 0 0,66-86 0 16,-9-1 0-16,-57 87 1 0,0 0-1 0,51-91 1 16,-6-7-1-16,-45 98 7 0,0 0-7 0,37-92 8 15,-8 1-8-15,-29 91 34 0,0 0-34 0,25-96 34 16,-4-3-34-16,-21 99 26 0,0 0-26 0,14-107 26 16,-8-6-26-16,-6 113 16 0,0 0-16 0,2-120 17 0,-4-6-17 15,2 126 36-15,0 0-36 0,-15-129 36 0,-13-8-36 16,28 137 0-16,0 0 0 0,-40-130 0 0,-11 3 0 0,51 127-1 15,0 0 1-15,-80-113-1 0,-23 15 1 0,103 98-17 16,0 0 17-16,-127-68-16 0,-24 25 16 0,151 43-181 16,0 0 181-16,-197 3-180 0,-38 40 180 0,-197 5-849 15</inkml:trace>
  <inkml:trace contextRef="#ctx0" brushRef="#br1" timeOffset="36058.21">16803 14111 606 0,'0'0'0'0,"0"0"0"0,0 0 0 0,0 0 67 15,0 0-67-15,0 0 68 0,0 0-68 0,0 0 57 16,0 0-57-16,0 0 57 0,0 0-57 0,0 0 40 16,0 0-40-16,0 0 41 0,0 0-41 0,0 0 10 0,0 0-10 15,0 0 10-15,5 19-10 0,-5-19 12 0,0 0-12 16,7 24 12-16,2 10-12 0,-9-34 4 0,0 0-4 16,5 38 4-16,2 6-4 0,-7-44 7 0,0 0-7 0,2 48 7 15,-2 4-7-15,0-52 7 0,0 0-7 0,1 51 7 16,1 1-7-16,-2-52 7 0,0 0-7 0,3 42 8 15,-3-4-8-15,0-38 15 0,0 0-15 0,0 33 15 16,0-8-15-16,0-25 3 0,0 0-3 0,0 21 4 16,2-7-4-16,-2-14-58 0,0 0 58 0,7 6-58 15,2-7 58-15,-9 1-126 0,0 0 126 0,5-12-126 16,2-9 126-16,7-11-434 0</inkml:trace>
  <inkml:trace contextRef="#ctx0" brushRef="#br1" timeOffset="36419.25">16756 14181 886 0,'0'0'0'0,"3"-12"0"0,6-3 0 0,-9 15 108 16,0 0-108-16,10-21 109 0,2 2-109 0,-12 19 62 15,0 0-62-15,18-22 63 0,3 0-63 0,-21 22 37 16,0 0-37-16,28-17 38 0,7 1-38 0,-35 16 0 15,0 0 0-15,38-8 0 0,4 6 0 0,-42 2-2 16,0 0 2-16,40 4-2 0,2 6 2 0,-42-10 0 16,0 0 0-16,33 10 0 0,-4 4 0 0,-29-14 0 0,0 0 0 15,21 13 0-15,-3 3 0 0,-18-16 0 0,0 0 0 16,8 20 0-16,-8 1 0 0,0-21 0 0,0 0 0 16,-14 24 1-16,-10 3-1 0,24-27 7 0,0 0-7 0,-30 24 8 15,-8-1-8-15,38-23 9 0,0 0-9 0,-38 19 9 16,-1-4-9-16,39-15 9 0,0 0-9 0,-38 12 9 15,5-3-9-15,33-9 15 0,0 0-15 0,-26 3 15 16,5 0-15-16,21-3-57 0,0 0 57 0,-18 5-56 16,6-5 56-16,12 0-108 0,0 0 108 0,-5-3-108 15,7-4 108-15,-6-3-702 0</inkml:trace>
  <inkml:trace contextRef="#ctx0" brushRef="#br1" timeOffset="37184.44">17155 14221 595 0,'0'0'0'0,"0"-4"0"0,5-3 0 0,-5 7 55 15,0 0-55-15,7-6 55 0,3-1-55 0,-10 7 20 0,0 0-20 16,11-7 20-16,1-2-20 0,-12 9 14 0,0 0-14 16,14-5 15-16,-4 0-15 0,-10 5 9 0,0 0-9 0,14 5 9 15,2 5-9-15,-16-10 0 0,0 0 0 0,19 26 1 16,-2 10-1-16,-17-36 3 0,0 0-3 0,14 46 3 15,2 9-3-15,-16-55 1 0,0 0-1 0,9 62 2 16,0 5-2-16,-9-67 9 0,0 0-9 0,3 58 10 16,-1-3-10-16,-2-55 61 0,0 0-61 0,0 39 61 15,0-8-61-15,0-31 52 0,0 0-52 0,-2 24 52 16,-3-10-52-16,5-14 44 0,0 0-44 0,-11-2 44 16,-3-19-44-16,14 21 49 0,0 0-49 0,-12-32 49 15,0-16-49-15,12 48 19 0,0 0-19 0,-5-55 20 16,-2-12-20-16,7 67 13 0,0 0-13 0,0-63 13 15,3-4-13-15,-3 67 10 0,0 0-10 0,9-72 11 0,3-7-11 16,-12 79 3-16,0 0-3 0,16-51 4 0,5 13-4 16,-21 38 12-16,0 0-12 0,24-27 12 0,4 11-12 15,-28 16 8-15,0 0-8 0,31-6 8 0,6 7-8 16,-37-1 1-16,0 0-1 0,31 5 1 0,-1 9-1 0,-30-14 8 16,0 0-8-16,21 9 8 0,-5 1-8 0,-16-10 7 15,0 0-7-15,12 12 8 0,-11 2-8 0,-1-14 22 16,0 0-22-16,-1 17 23 0,-6 3-23 0,7-20 13 15,0 0-13-15,-14 24 14 0,-11-1-14 0,25-23 18 16,0 0-18-16,-19 20 18 0,0 1-18 0,19-21 8 16,0 0-8-16,-19 17 9 0,3-3-9 0,16-14 4 15,0 0-4-15,-17 12 4 0,5-4-4 0,12-8 7 16,0 0-7-16,-9 10 7 0,0 2-7 0,9-12 0 0,0 0 0 16,2 21 1-16,5 6-1 0,-7-27 0 0,0 0 0 15,17 31 1-15,6 5-1 0,-23-36 5 0,0 0-5 16,28 36 6-16,3 0-6 0,-31-36 7 0,0 0-7 0,30 36 8 15,1 2-8-15,-31-38 1 0,0 0-1 0,28 29 1 16,-4-3-1-16,-24-26 3 0,0 0-3 0,23 20 3 16,-4-4-3-16,-19-16-3 0,0 0 3 0,19 3-2 15,1-6 2-15,-20 3-150 0,0 0 150 0,17-16-149 16,-1-8 149-16,19-19-862 0</inkml:trace>
  <inkml:trace contextRef="#ctx0" brushRef="#br1" timeOffset="37439.76">17947 14200 886 0,'0'0'0'0,"-8"21"0"0,-8 13 0 15,16-34 131-15,0 0-131 0,-5 15 131 0,5-6-131 16,0-9 117-16,0 0-117 0,-4 20 118 0,-3 8-118 0,7-28 63 16,0 0-63-16,-5 32 63 0,1 10-63 0,4-42 19 15,0 0-19-15,0 46 20 0,4 4-20 0,-4-50 30 16,0 0-30-16,9 54 30 0,3 1-30 0,-12-55 10 15,0 0-10-15,16 48 11 0,1-5-11 0,-17-43 2 16,0 0-2-16,19 34 2 0,0-8-2 0,-19-26 18 16,0 0-18-16,19 19 19 0,1-12-19 0,-20-7-5 15,0 0 5-15,14-2-5 0,-2-12 5 0,-12 14-184 16,0 0 184-16,12-17-184 0,-3-9 184 0,8-16-863 0</inkml:trace>
  <inkml:trace contextRef="#ctx0" brushRef="#br1" timeOffset="37681.11">17686 14166 1009 0,'0'0'0'0,"7"5"0"16,5 5 0-16,-12-10 122 0,0 0-122 0,14 0 122 15,0-3-122-15,-14 3 93 0,0 0-93 0,24 0 94 16,6 0-94-16,-30 0 35 0,0 0-35 0,38 0 36 15,4 0-36-15,-42 0 7 0,0 0-7 0,42-2 7 16,5-3-7-16,-47 5 9 0,0 0-9 0,44-7 9 0,-3-3-9 16,-41 10-52-16,0 0 52 0,33-9-51 0,-5-1 51 15,-28 10-185-15,0 0 185 0,21-7-185 0,-5 0 185 16,22-6-697-16</inkml:trace>
  <inkml:trace contextRef="#ctx0" brushRef="#br1" timeOffset="37905.51">17818 14426 1099 0,'0'0'0'0,"16"2"0"0,10 1 0 0,-26-3 131 0,0 0-131 15,33 2 132-15,6 0-132 0,-39-2 122 0,0 0-122 16,41 0 123-16,6 0-123 0,-47 0 38 0,0 0-38 0,44 0 38 15,1-2-38-15,-45 2-34 0,0 0 34 0,44 0-33 16,1-2 33-16,-45 2-198 0,0 0 198 0,38 0-197 16,1 2 197-16,39 0-807 0</inkml:trace>
  <inkml:trace contextRef="#ctx0" brushRef="#br1" timeOffset="38460.45">18578 14366 1211 0,'0'0'0'0,"-5"0"0"16,-4 4 0-16,9-4 115 0,0 0-115 0,-5-4 116 15,3-6-116-15,2 10 85 0,0 0-85 0,-2-12 85 0,2-3-85 16,0 15 52-16,0 0-52 0,-3-16 52 0,-2-1-52 0,5 17 0 16,0 0 0-16,-9-17 0 0,0 0 0 0,9 17 0 15,0 0 0-15,-12-12 0 0,-2 3 0 0,14 9-5 16,0 0 5-16,-23 0-5 0,-6 9 5 0,29-9-9 15,0 0 9-15,-30 17-8 0,-1 10 8 0,31-27-1 16,0 0 1-16,-26 33-1 0,-1 6 1 0,27-39 0 16,0 0 0-16,-15 43 0 0,6 3 0 0,9-46-1 15,0 0 1-15,0 47 0 0,12-1 0 0,-12-46 0 16,0 0 0-16,21 38 1 0,9-6-1 0,-30-32 0 0,0 0 0 16,35 17 1-16,-1-6-1 0,-34-11 0 0,0 0 0 15,39 0 0-15,3-12 0 0,-42 12 0 0,0 0 0 16,38-21 0-16,-1-12 0 0,-37 33 0 0,0 0 0 0,34-36 1 15,1-6-1-15,-35 42 2 0,0 0-2 0,33-43 2 16,-3-2-2-16,-30 45 2 0,0 0-2 0,23-41 2 16,-4 2-2-16,-19 39 1 0,0 0-1 0,14-31 2 15,-2 5-2-15,-12 26 4 0,0 0-4 0,5-17 4 16,-1 2-4-16,-4 15 12 0,0 0-12 0,0-9 12 16,0 6-12-16,0 3 15 0,0 0-15 0,-6 8 15 15,-4 13-15-15,10-21 34 0,0 0-34 0,-9 29 34 16,0 7-34-16,9-36 27 0,0 0-27 0,-5 43 27 15,2 8-27-15,3-51 4 0,0 0-4 0,3 52 4 16,1 1-4-16,-4-53 17 0,0 0-17 0,7 46 17 16,1-5-17-16,-8-41 22 0,0 0-22 0,11 31 23 0,-2-9-23 15,-9-22-18-15,0 0 18 0,14 4-18 0,1-15 18 16,-15 11-200-16,0 0 200 0,18-29-200 0,-1-17 200 16,-17 46-196-16,0 0 196 0,9-58-195 0,-6-16 195 15,6-58-750-15</inkml:trace>
  <inkml:trace contextRef="#ctx0" brushRef="#br1" timeOffset="38581.3">18916 13734 987 0,'0'0'0'0,"0"16"0"0,-4 11 0 0,4-27 147 15,0 0-147-15,4 3 148 0,3-11-148 0,-7 8 81 16,0 0-81-16,9-5 81 0,1-2-81 0,-10 7-183 16,0 0 183-16,17 0-183 0,8 2 183 0,17-1-703 15</inkml:trace>
  <inkml:trace contextRef="#ctx0" brushRef="#br1" timeOffset="39390.12">19348 14358 1345 0,'0'0'0'0,"-9"-9"0"15,-3-5 0-15,12 14 163 0,0 0-163 0,-9-6 164 16,6 0-164-16,3 6 91 0,0 0-91 0,-12-3 91 16,-2 0-91-16,14 3 59 0,0 0-59 0,-21-6 59 15,-4 0-59-15,25 6 0 0,0 0 0 0,-26-6 1 16,-5-4-1-16,31 10 3 0,0 0-3 0,-28-1 3 0,2 1-3 16,26 0 6-16,0 0-6 0,-30 8 7 0,4 6-7 15,26-14 0-15,0 0 0 0,-23 19 1 0,4 5-1 16,19-24 3-16,0 0-3 0,-15 29 3 0,9 3-3 0,6-32-1 15,0 0 1-15,0 31 0 0,7 2 0 0,-7-33-4 16,0 0 4-16,18 29-3 0,8 0 3 0,-26-29-3 16,0 0 3-16,33 24-3 0,7-2 3 0,-40-22-12 15,0 0 12-15,44 21-12 0,4-4 12 0,-48-17-4 16,0 0 4-16,44 17-3 0,3 0 3 0,-47-17-2 16,0 0 2-16,38 17-2 0,-1-1 2 0,-37-16 0 15,0 0 0-15,24 12 0 0,-6-2 0 0,-18-10 0 0,0 0 0 16,12 8 0-16,-5-1 0 0,-7-7 4 0,0 0-4 15,3 5 4-15,-4 2-4 0,1-7 8 0,0 0-8 16,-16 2 8-16,-12 0-8 0,28-2 8 0,0 0-8 0,-30-4 9 16,-6-6-9-16,36 10 1 0,0 0-1 0,-30-12 1 15,2-3-1-15,28 15 0 0,0 0 0 0,-20-14 0 16,6 0 0-16,14 14-7 0,0 0 7 0,-6-13-6 16,12-6 6-16,-6 19-9 0,0 0 9 0,15-17-9 15,11-2 9-15,-26 19-1 0,0 0 1 0,30-21-1 16,3 1 1-16,-33 20-15 0,0 0 15 0,38-21-15 15,6 0 15-15,-44 21-3 0,0 0 3 0,45-20-3 16,2 1 3-16,-47 19-1 0,0 0 1 0,47-15 0 16,0 3 0-16,-47 12-1 0,0 0 1 0,47-5 0 15,-5 5 0-15,-42 0 0 0,0 0 0 0,39 5 1 16,-10 5-1-16,-29-10 15 0,0 0-15 0,30 15 15 0,-4 8-15 16,-26-23 3-16,0 0-3 0,24 24 4 0,2 5-4 15,-26-29 3-15,0 0-3 0,20 27 4 0,-1 1-4 16,-19-28 12-16,0 0-12 0,17 25 12 0,1 1-12 0,-18-26 3 15,0 0-3-15,17 19 3 0,0-7-3 0,-17-12 2 16,0 0-2-16,23 5 2 0,3-10-2 0,-26 5 18 16,0 0-18-16,26-14 18 0,-3-6-18 0,-23 20 32 15,0 0-32-15,19-33 32 0,-1-6-32 0,-18 39 18 16,0 0-18-16,8-43 18 0,-6-5-18 0,-2 48 19 16,0 0-19-16,-10-43 20 0,-17 0-20 0,27 43 34 15,0 0-34-15,-38-31 35 0,-14 6-35 0,52 25 1 0,0 0-1 16,-58-9 2-16,-10 14-2 0,68-5-108 0,0 0 108 15,-78 24-107-15,-9 16 107 0,87-40-108 0,0 0 108 16,-164 63-1330-16,328-126 1330 0</inkml:trace>
  <inkml:trace contextRef="#ctx0" brushRef="#br1" timeOffset="115087.18">27480 8363 1031 0,'0'-3'0'0,"0"3"-223"0,0 0 223 16,5-19-222-16,6-13 222 0,-11 32-80 0,0 0 80 0,10-28-80 15,2-6 80-15,-12 34-69 0,0 0 69 16,11-27-68-16,-1 3 68 0,-10 24-13 0,0 0 13 0,6-18-13 16,-3 5 13-16,-3 13 6 0,0 0-6 0,4-5 6 15,-3 1-6-15,-1 4 21 0,0 0-21 0,2 7 21 16,0 7-21-16,-2-14 35 0,0 0-35 0,-2 15 35 15,0 7-35-15,2-22 2 0,0 0-2 0,-3 16 2 16,-1 1-2-16,4-17 15 0,0 0-15 0,-3 12 15 16,-1-2-15-16,4-10 50 0,0 0-50 0,-3 9 50 15,-2-6-50-15,5-3 38 0,0 0-38 0,-4-3 38 16,2-13-38-16,2 16 5 0,0 0-5 0,7-17 5 16,6-5-5-16,-13 22-48 0,0 0 48 0,19-43-349 15,-38 86 349-15</inkml:trace>
  <inkml:trace contextRef="#ctx0" brushRef="#br1" timeOffset="116377.83">27511 11370 382 0,'0'0'0'0,"0"0"0"15,0 0 0-15,0 0 54 0,0 0-54 0,0 0 55 16,0 0-55-16,0 0 38 0,0 0-38 0,0 0 38 16,6-19-38-16,-6 19 1 0,0 0-1 0,5-14 1 15,2 1-1-15,-7 13 1 0,0 0-1 0,5-14 1 16,-1 2-1-16,-4 12 2 0,0 0-2 0,3-7 2 15,-1 2-2-15,-2 5 1 0,0 0-1 0,0 0 2 0,-2 4-2 16,2-4 1-16,0 0-1 0,-9 15 2 0,-3 9-2 16,12-24 0-16,0 0 0 0,-12 22 0 0,-2 4 0 15,14-26 3-15,0 0-3 0,-16 26 3 0,-1-6-3 0,17-20 47 16,0 0-47-16,-16 19 48 0,1-4-48 0,15-15 54 16,0 0-54-16,-20 6 55 0,-1-12-55 0,21 6 60 15,0 0-60-15,-12-18 61 0,4-13-61 0,8 31 47 16,0 0-47-16,10-52 47 0,14-16-47 0,-24 68-97 15,0 0 97-15,35-120-610 0,-70 240 610 0</inkml:trace>
  <inkml:trace contextRef="#ctx0" brushRef="#br1" timeOffset="139243.76">32119 1907 214 0,'0'0'0'0,"0"0"59"0,0 0-59 15,13-9 59-15,9-6-59 0,-22 15 64 0,0 0-64 16,18-9 64-16,-3 2-64 0,-15 7 65 0,0 0-65 16,14-5 66-16,-3 2-66 0,-11 3 53 0,0 0-53 0,12 0 53 15,-2 3-53-15,-10-3 45 0,0 0-45 0,13 9 45 16,-1 10-45-16,-12-19 36 0,0 0-36 0,10 24 36 15,1 6-36-15,-11-30 9 0,0 0-9 0,10 36 9 16,1 7-9-16,-11-43 30 0,0 0-30 0,12 40 30 16,0 1-30-16,-12-41 10 0,0 0-10 0,12 37 11 15,-1-1-11-15,-11-36 10 0,0 0-10 0,8 31 11 16,1-7-11-16,-9-24 10 0,0 0-10 0,7 21 10 16,-2-2-10-16,-5-19 8 0,0 0-8 0,4 12 8 15,-1-4-8-15,-3-8-40 0,0 0 40 0,2 7-39 16,-2-5 39-16,0-2-122 0,0 0 122 0,-2 3-122 0,0 1 122 15,-1-1-429-15</inkml:trace>
  <inkml:trace contextRef="#ctx0" brushRef="#br1" timeOffset="139949.85">32135 4312 247 0,'0'0'0'0,"0"0"80"0,0 0-80 16,0 0 80-16,0 0-80 0,0 0 75 0,0 0-75 16,0 0 76-16,0 0-76 0,0 0 59 0,0 0-59 15,0 0 59-15,0 0-59 0,0 0 52 0,0 0-52 0,0 0 53 16,16 19-53-16,-16-19 60 0,0 0-60 0,10 27 61 15,1 6-61-15,-11-33 56 0,0 0-56 0,10 41 56 16,2 10-56-16,-12-51 50 0,0 0-50 0,11 52 51 16,1 2-51-16,-12-54 23 0,0 0-23 0,14 52 24 15,0 3-24-15,-14-55 19 0,0 0-19 0,21 48 20 16,3-2-20-16,-24-46-111 0,0 0 111 0,24 36-111 16,4-7 111-16,25 36-647 0</inkml:trace>
  <inkml:trace contextRef="#ctx0" brushRef="#br1" timeOffset="143658">33044 3688 662 0,'0'0'0'16,"0"0"16"-16,0 0-16 0,0 0 17 0,44-24-17 0,-44 24-134 0,0 0 134 16,24-18-133-16,2-5 133 0,25-16-228 0</inkml:trace>
  <inkml:trace contextRef="#ctx0" brushRef="#br1" timeOffset="147199.69">16679 15144 516 0,'0'0'0'0,"0"0"0"15,17-19 0-15,-17 19 75 0,0 0-75 0,21-12 75 16,4-1-75-16,-25 13 54 0,0 0-54 0,28-12 54 16,5 0-54-16,-33 12 45 0,0 0-45 0,41-9 46 15,7 4-46-15,-48 5 37 0,0 0-37 0,54-5 37 16,10 1-37-16,-64 4 23 0,0 0-23 0,59-1 24 15,-1 1-24-15,-58 0 10 0,0 0-10 0,61 1 11 16,3 4-11-16,-64-5 19 0,0 0-19 0,77 9 20 16,13 5-20-16,-90-14 38 0,0 0-38 0,84 17 38 0,0 3-38 15,-84-20 18-15,0 0-18 0,85 21 19 0,-3-1-19 16,-82-20 31-16,0 0-31 0,89 21 31 0,3 1-31 16,-92-22 19-16,0 0-19 0,91 14 20 0,-3-4-20 0,-88-10 18 15,0 0-18-15,95 9 18 0,4-2-18 0,-99-7 26 16,0 0-26-16,94 7 26 0,-5-1-26 0,-89-6 3 15,0 0-3-15,89 4 3 0,-2-4-3 0,-87 0 13 16,0 0-13-16,89-2 13 0,-1-3-13 0,-88 5 15 16,0 0-15-16,84-9 16 0,-2-4-16 0,-82 13 3 15,0 0-3-15,85-11 4 0,2-1-4 0,-87 12 13 16,0 0-13-16,88 2 14 0,-1 8-14 0,-87-10 15 0,0 0-15 16,85 18 15-16,-1 6-15 0,-84-24 15 0,0 0-15 15,83 24 15-15,1 1-15 0,-84-25 1 0,0 0-1 16,80 23 2-16,-5-5-2 0,-75-18 1 0,0 0-1 0,71 14 1 15,-4-5-1-15,-67-9 3 0,0 0-3 0,71 3 4 16,0-5-4-16,-71 2 29 0,0 0-29 0,74-1 29 16,-7-5-29-16,-67 6 35 0,0 0-35 0,60-3 35 15,-8-2-35-15,-52 5 13 0,0 0-13 0,40-2 14 16,-9-3-14-16,-31 5 7 0,0 0-7 0,32-3 8 16,-3 1-8-16,-29 2 24 0,0 0-24 0,25-3 25 15,-1-3-25-15,-24 6 36 0,0 0-36 0,14-5 36 16,-2-2-36-16,-12 7 30 0,0 0-30 0,9-8 30 15,-6-8-30-15,-3 16 3 0,0 0-3 0,4-20 4 16,-2-6-4-16,-2 26 18 0,0 0-18 0,0-36 18 16,0-7-18-16,0 43 13 0,0 0-13 0,-6-48 14 0,0-6-14 15,6 54 25-15,0 0-25 0,-7-60 26 0,0-7-26 16,7 67 6-16,0 0-6 0,-6-88 7 0,3-16-7 16,3 104 10-16,0 0-10 0,0-105 10 0,2-4-10 15,-2 109 3-15,0 0-3 0,7-108 4 0,5 0-4 0,-12 108 0 16,0 0 0-16,12-106 1 0,5-4-1 0,-17 110-3 15,0 0 3-15,13-103-2 0,1-3 2 0,-14 106-22 16,0 0 22-16,8-96-22 0,-3 7 22 0,-5 89-15 16,0 0 15-16,-1-82-14 0,-5 6 14 0,6 76-5 15,0 0 5-15,-8-60-5 0,-4 11 5 0,12 49-8 16,0 0 8-16,-16-36-8 0,-2 14 8 0,18 22-8 0,0 0 8 16,-20-18-7-16,-5 10 7 0,25 8 1 0,0 0-1 15,-28-7 2-15,-3 0-2 0,31 7 1 0,0 0-1 16,-37-3 2-16,-3 1-2 0,40 2-1 0,0 0 1 0,-48-5 0 15,-6 3 0-15,54 2 1 0,0 0-1 0,-60-5 2 16,-4-4-2-16,64 9-3 0,0 0 3 0,-80-10-3 16,-11-2 3-16,91 12-1 0,0 0 1 0,-92-12 0 15,-9 0 0-15,101 12-14 0,0 0 14 0,-98-17-13 16,1 2 13-16,97 15-4 0,0 0 4 0,-103-16-4 16,-2-1 4-16,105 17-22 0,0 0 22 0,-108-14-22 15,-1 2 22-15,109 12-3 0,0 0 3 0,-114-10-2 16,-1 7 2-16,115 3-13 0,0 0 13 0,-116-2-12 15,-1-1 12-15,117 3-9 0,0 0 9 0,-124 5-9 16,-5 5 9-16,129-10-15 0,0 0 15 0,-122 15-15 16,4 1 15-16,118-16-9 0,0 0 9 0,-120 19-8 15,1 3 8-15,119-22-1 0,0 0 1 0,-113 17-1 0,5-2 1 16,108-15-8-16,0 0 8 0,-112 14-8 0,-1-2 8 16,113-12-8-16,0 0 8 0,-106 14-8 0,5 0 8 15,101-14-33-15,0 0 33 0,-105 12-32 0,3-2 32 0,102-10-5 16,0 0 5-16,-98 8-4 0,2 1 4 0,96-9-46 15,0 0 46-15,-83 9-46 0,8-3 46 0,75-6-7 16,0 0 7-16,-73 7-7 0,3 2 7 0,70-9-13 16,0 0 13-16,-61 8-12 0,5 3 12 0,56-11-17 15,0 0 17-15,-42 10-17 0,7 0 17 0,35-10-3 16,0 0 3-16,-26 21-3 0,11 6 3 0,15-27-31 16,0 0 31-16,-16 33-31 0,11 4 31 0,5-37-4 15,0 0 4-15,-4 45-4 0,8 8 4 0,-4-53-10 0,0 0 10 16,7 82-9-16,7 23 9 0,-14-105-9 0,0 0 9 15,15 113-9-15,8 8 9 0,-23-121-4 0,0 0 4 16,21 131-3-16,-4 1 3 0,-17-132-2 0,0 0 2 0,16 120-2 16,0-13 2-16,-16-107-2 0,0 0 2 0,14 91-1 15,0-15 1-15,-14-76-151 0,0 0 151 0,8 49-151 16,-4-20 151-16,-4-29-82 0,0 0 82 0,14 79-598 16,-28-158 598-16</inkml:trace>
  <inkml:trace contextRef="#ctx0" brushRef="#br1" timeOffset="155953.31">29355 1434 662 0,'0'0'0'0,"0"0"101"0,0 0-101 0,0 0 102 15,0 0-102-15,0 0 83 0,0 0-83 0,0 0 84 16,0 0-84-16,0 0 15 0,0 0-15 0,0 0 16 16,0 0-16-16,0 0 5 0,0 0-5 0,0 0 5 15,0 0-5-15,0 0 5 0,0 0-5 0,0 0 6 16,-20 0-6-16,20 0 30 0,0 0-30 0,-10 3 30 16,-2 1-30-16,12-4 34 0,0 0-34 0,-11 8 35 15,3 8-35-15,8-16 37 0,0 0-37 0,-7 17 38 16,1 5-38-16,6-22 25 0,0 0-25 0,-1 28 26 0,2 4-26 15,-1-32 10-15,0 0-10 0,4 34 10 0,1 6-10 16,-5-40 19-16,0 0-19 0,7 44 20 0,2 8-20 16,-9-52 22-16,0 0-22 0,9 55 22 0,1 3-22 0,-10-58 3 15,0 0-3-15,12 55 4 0,0-1-4 0,-12-54 7 16,0 0-7-16,14 52 8 0,2 3-8 0,-16-55 14 16,0 0-14-16,14 51 15 0,-2-3-15 0,-12-48 3 15,0 0-3-15,12 46 4 0,1-1-4 0,-13-45 12 16,0 0-12-16,12 39 13 0,-2 1-13 0,-10-40 8 15,0 0-8-15,11 34 9 0,-3-10-9 0,-8-24 3 16,0 0-3-16,7 24 4 0,0-9-4 0,-7-15 2 16,0 0-2-16,5 16 3 0,1-4-3 0,-6-12 10 0,0 0-10 15,5 12 10-15,-2 0-10 0,-3-12 8 0,0 0-8 0,4 12 8 16,-1 0-8-16,-3-12 8 0,0 0-8 0,2 12 9 16,0 0-9-16,-2-12 15 0,0 0-15 0,0 10 15 15,0 2-15-15,0-12 1 0,0 0-1 0,0 5 1 16,-2 2-1-16,2-7 0 0,0 0 0 0,0 0 1 15,0 0-1-15,0 0 22 0,0 0-22 0,0-12 22 16,0-7-22-16,0 19 0 0,0 0 0 0,0-33 1 16,0-6-1-16,0 39 8 0,0 0-8 0,0-43 8 15,0-12-8-15,0 55 15 0,0 0-15 0,-2-51 16 16,-1-7-16-16,3 58 8 0,0 0-8 0,-5-55 8 16,-4-2-8-16,9 57 1 0,0 0-1 0,-7-54 1 15,-2-1-1-15,9 55 9 0,0 0-9 0,-7-55 9 16,2-3-9-16,5 58 3 0,0 0-3 0,-7-57 3 0,2-1-3 15,5 58 2-15,0 0-2 0,-7-55 2 0,-2 4-2 16,9 51 5-16,0 0-5 0,-8-64 5 0,-3-6-5 16,11 70 0-16,0 0 0 0,-7-51 1 0,2 3-1 0,5 48 0 15,0 0 0-15,-4-47 0 0,1 0 0 0,3 47 10 16,0 0-10-16,-4-40 11 0,-1 4-11 0,5 36 1 16,0 0-1-16,-3-31 1 0,-1 4-1 0,4 27 4 15,0 0-4-15,-2-21 4 0,1 8-4 0,1 13 0 16,0 0 0-16,3 3 0 0,4 9 0 0,-7-12-3 15,0 0 3-15,7 38-3 0,2 18 3 0,-9-56-1 16,0 0 1-16,14 89 0 0,3 26 0 0,-17-115-3 16,0 0 3-16,16 111-2 0,-2 6 2 0,-14-117-36 0,0 0 36 15,10 99-35-15,-1-11 35 0,-9-88-124 0,0 0 124 16,5 61-124-16,-3-21 124 0,-2-40-125 0,0 0 125 16,-7 15-124-16,-7-18 124 0,-7 15-839 0</inkml:trace>
  <inkml:trace contextRef="#ctx0" brushRef="#br1" timeOffset="156852.57">27682 1497 326 0,'0'0'0'0,"0"0"32"0,0 0-32 0,0 0 32 0,19-15-32 16,-19 15 1-16,0 0-1 0,9-5 2 0,1-2-2 0,-10 7 28 15,0 0-28-15,7-2 28 0,0-1-28 0,-7 3 13 16,0 0-13-16,7-4 14 0,0 1-14 0,-7 3 46 16,0 0-46-16,7 0 47 0,2-4-47 0,-9 4 72 15,0 0-72-15,10-1 73 0,4 1-73 0,-14 0 86 16,0 0-86-16,18-4 87 0,3 1-87 0,-21 3 104 15,0 0-104-15,31-5 104 0,7 1-104 0,-38 4 70 16,0 0-70-16,41-7 70 0,0 2-70 0,-41 5 41 16,0 0-41-16,44-7 41 0,3 2-41 0,-47 5 31 0,0 0-31 15,50-3 31-15,6 3-31 0,-56 0 48 0,0 0-48 16,59 0 49-16,4 0-49 0,-63 0 34 0,0 0-34 16,61 3 35-16,0-1-35 0,-61-2 16 0,0 0-16 0,61 0 17 15,2 0-17-15,-63 0 37 0,0 0-37 0,75-2 37 16,8-1-37-16,-83 3 5 0,0 0-5 0,72 0 6 15,-6 0-6-15,-66 0 18 0,0 0-18 0,45 0 19 16,-15 3-19-16,-30-3 23 0,0 0-23 0,28 0 24 16,-6-3-24-16,-22 3 7 0,0 0-7 0,18-7 8 15,-4 2-8-15,-14 5 5 0,0 0-5 0,10-7 5 16,-3 2-5-16,-7 5-11 0,0 0 11 0,2-10-10 16,-4 1 10-16,2 9-137 0,0 0 137 0,-3-8-137 15,-4 1 137-15,7 7-126 0,0 0 126 0,-11-16-888 16,22 32 888-16</inkml:trace>
  <inkml:trace contextRef="#ctx0" brushRef="#br1" timeOffset="157784.88">27708 4086 841 0,'0'0'0'0,"0"0"0"0,0 0 0 0,0 0 98 15,0 0-98-15,0 0 99 0,0 0-99 0,0 0 63 16,0 0-63-16,0 0 64 0,0 0-64 0,0 0 42 0,0 0-42 16,0 0 42-16,0 0-42 0,0 0 32 0,0 0-32 15,0 0 33-15,35 12-33 0,-35-12 41 0,0 0-41 16,26 3 42-16,6 6-42 0,-32-9 34 0,0 0-34 0,33 3 35 15,5-3-35-15,-38 0 15 0,0 0-15 0,38 0 16 16,4-3-16-16,-42 3 32 0,0 0-32 0,40-4 32 16,2-4-32-16,-42 8 1 0,0 0-1 0,45-9 2 15,4-1-2-15,-49 10 6 0,0 0-6 0,49-12 6 16,3 0-6-16,-52 12 23 0,0 0-23 0,52-12 24 16,1 3-24-16,-53 9 29 0,0 0-29 0,48-10 29 15,0 5-29-15,-48 5 7 0,0 0-7 0,41-7 7 16,-4 4-7-16,-37 3 28 0,0 0-28 0,33-2 28 15,-2-5-28-15,-31 7 6 0,0 0-6 0,25-3 6 16,-4 1-6-16,-21 2 16 0,0 0-16 0,19-3 17 0,0 3-17 16,-19 0 23-16,0 0-23 0,14 0 24 0,-4 0-24 15,-10 0 22-15,0 0-22 0,9 0 22 0,-4 3-22 16,-5-3 15-16,0 0-15 0,4 0 16 0,-2 2-16 0,-2-2 28 16,0 0-28-16,0 0 28 0,0 0-28 0,0 0 12 15,0 0-12-15,-4 0 12 0,-1 3-12 0,5-3 18 16,0 0-18-16,-7 0 19 0,-4-3-19 0,11 3-4 15,0 0 4-15,-14-2-4 0,-1-5 4 0,15 7-189 16,0 0 189-16,-19-12-189 0,-2 0 189 0,21 12-187 16,0 0 187-16,-32-19-186 0,-6-5 186 0,-32-18-851 15</inkml:trace>
  <inkml:trace contextRef="#ctx0" brushRef="#br1" timeOffset="158881.75">20198 4237 471 0,'0'0'0'0,"0"0"0"0,24-9 0 0,-24 9 98 0,0 0-98 15,0 0 98-15,-3-3-98 0,3 3 79 0,0 0-79 16,-4-4 80-16,1 4-80 0,3 0 47 0,0 0-47 15,3-2 47-15,4-1-47 0,-7 3 47 0,0 0-47 0,14-7 47 16,7 2-47-16,-21 5 26 0,0 0-26 0,25-3 26 16,3-1-26-16,-28 4 35 0,0 0-35 0,31 4 35 15,4-1-35-15,-35-3 13 0,0 0-13 0,40 3 14 16,5 3-14-16,-45-6 20 0,0 0-20 0,54 0 20 16,7 3-20-16,-61-3 15 0,0 0-15 0,63 0 15 15,-2-3-15-15,-61 3 16 0,0 0-16 0,61 0 17 16,0 0-17-16,-61 0 15 0,0 0-15 0,62 0 16 15,-2 3-16-15,-60-3 16 0,0 0-16 0,71 5 17 16,6 5-17-16,-77-10 25 0,0 0-25 0,56 9 26 16,-15-2-26-16,-41-7 12 0,0 0-12 0,40 8 13 15,-7 4-13-15,-33-12 10 0,0 0-10 0,32 7 11 0,-4 2-11 16,-28-9 10-16,0 0-10 0,24 8 10 0,-1-4-10 16,-23-4 23-16,0 0-23 0,15 3 24 0,-1-3-24 15,-14 0 0-15,0 0 0 0,9-3 1 0,-2-6-1 0,-7 9-52 16,0 0 52-16,5-19-51 0,-1-8 51 0,-4 27-130 15,0 0 130-15,8-46-842 0,-16 92 842 0</inkml:trace>
  <inkml:trace contextRef="#ctx0" brushRef="#br1" timeOffset="159539.99">20465 2272 1166 0,'-105'-67'0'0,"105"67"-46"16,0 0 46-16,-56-40-46 0,18 6 46 0,38 34 21 15,0 0-21-15,-16-20 21 0,20 11-21 0,-4 9 34 16,0 0-34-16,15-7 34 0,15 11-34 0,-30-4 4 16,0 0-4-16,31 0 4 0,8 5-4 0,-39-5 19 15,0 0-19-15,40 3 20 0,3 1-20 0,-43-4 26 16,0 0-26-16,47 0 26 0,7-4-26 0,-54 4 13 15,0 0-13-15,51-5 14 0,1-2-14 0,-52 7 46 0,0 0-46 16,51-5 47-16,-4-2-47 0,-47 7 14 0,0 0-14 16,45 0 15-16,-3 0-15 0,-42 0 13 0,0 0-13 0,40 0 13 15,-2 4-13-15,-38-4 10 0,0 0-10 0,37 0 11 16,-1 0-11-16,-36 0 3 0,0 0-3 0,34 3 4 16,-5-3-4-16,-29 0 12 0,0 0-12 0,26 2 12 15,-3 1-12-15,-23-3 22 0,0 0-22 0,23 4 23 16,-8-1-23-16,-15-3 13 0,0 0-13 0,14 0 14 15,-2 0-14-15,-12 0 1 0,0 0-1 0,7 0 2 16,-1 0-2-16,-6 0-82 0,0 0 82 0,5-7-82 16,-3-5 82-16,-2 12-126 0,0 0 126 0,7-20-860 15,-14 40 860-15</inkml:trace>
  <inkml:trace contextRef="#ctx0" brushRef="#br1" timeOffset="167934.4">29072 2332 158 0,'0'0'0'16,"0"0"114"-16,0 0-114 0,7-9 115 0,7-10-115 16,-14 19 73-16,0 0-73 0,12-12 74 0,2 4-74 15,-14 8 55-15,0 0-55 0,11-9 56 0,-2 6-56 0,-9 3 12 16,0 0-12-16,7 0 13 0,-4 0-13 0,-3 0 54 16,0 0-54-16,4 5 54 0,-1 2-54 0,-3-7 38 15,0 0-38-15,5 20 39 0,0 4-39 0,-5-24 50 16,0 0-50-16,11 31 51 0,1 5-51 0,-12-36 43 15,0 0-43-15,19 34 44 0,4 2-44 0,-23-36 18 16,0 0-18-16,26 31 19 0,4-4-19 0,-30-27 32 16,0 0-32-16,29 21 32 0,3-6-32 0,-32-15 18 0,0 0-18 15,31 7 18-15,0-7-18 0,-31 0 18 0,0 0-18 16,32-7 18-16,-1-5-18 0,-31 12 4 0,0 0-4 16,28-15 5-16,-4-4-5 0,-24 19 8 0,0 0-8 0,21-20 8 15,-2-4-8-15,-19 24 7 0,0 0-7 0,14-23 8 16,-1 3-8-16,-13 20 7 0,0 0-7 0,8-21 8 15,-1 6-8-15,-7 15 15 0,0 0-15 0,5-16 15 16,-1 4-15-16,-4 12 14 0,0 0-14 0,2-8 15 16,-2 1-15-16,0 7-33 0,0 0 33 0,0-9-33 15,1 3 33-15,-1 6-125 0,0 0 125 0,0-18-125 16,-1-9 125-16,-1-16-670 0</inkml:trace>
  <inkml:trace contextRef="#ctx0" brushRef="#br1" timeOffset="168579.67">28933 1516 438 0,'3'0'0'0,"-3"0"22"0,0 0-22 0,11-3 23 15,5-2-23-15,-16 5 15 0,0 0-15 0,10 0 15 16,-3-4-15-16,-7 4 16 0,0 0-16 0,10-3 17 0,3-1-17 16,-13 4 4-16,0 0-4 0,15-8 4 0,6-4-4 15,-21 12 2-15,0 0-2 0,21-19 3 0,2-2-3 16,-23 21 11-16,0 0-11 0,21-24 11 0,1-1-11 0,-22 25 3 16,0 0-3-16,21-29 4 0,2-6-4 0,-23 35 20 15,0 0-20-15,26-32 20 0,4-3-20 0,-30 35 7 16,0 0-7-16,29-24 8 0,4 0-8 0,-33 24 34 15,0 0-34-15,32-15 34 0,-1 3-34 0,-31 12 40 16,0 0-40-16,30-5 41 0,-1 5-41 0,-29 0 33 16,0 0-33-16,30 8 34 0,1 8-34 0,-31-16 15 15,0 0-15-15,35 20 15 0,3 4-15 0,-38-24 43 16,0 0-43-16,42 28 43 0,2-1-43 0,-44-27-114 0,0 0 114 16,33 24-113-16,-5-5 113 0,33 20-473 0</inkml:trace>
  <inkml:trace contextRef="#ctx0" brushRef="#br1" timeOffset="180169.77">8866 4716 337 0,'0'0'0'0,"0"0"0"0,0 0 0 0,0 0 1 0,0 0-1 15,0 0 1-15,0 0-1 0,0 0 0 0,0 0 0 16,0 0 0-16,0 0 0 0,0 0 2 0,0 0-2 16,0 0 3-16,0 0-3 0,0 0-11 0,0 0 11 15,0 0-10-15,0 0 10 0,0 0 0 0,0 0 0 0,0 0 0 16,0 0 0-16,0 0 0 0,0 0 0 0,0 0 1 15,-21 19-1-15,21-19 31 0,0 0-31 0,-9 21 31 16,-3-1-31-16,12-20 36 0,0 0-36 0,-9 34 37 16,0 9-37-16,9-43 38 0,0 0-38 0,-3 52 38 15,3 4-38-15,0-56 46 0,0 0-46 0,5 67 46 16,4 7-46-16,-9-74 35 0,0 0-35 0,10 106 36 16,4 21-36-16,-14-127 34 0,0 0-34 0,9 114 34 15,-4 0-34-15,-5-114 32 0,0 0-32 0,2 94 33 16,-6-9-33-16,4-85 43 0,0 0-43 0,0 60 44 15,-3-20-44-15,3-40 51 0,0 0-51 0,-4 27 51 16,4-20-51-16,0-7 31 0,0 0-31 0,4-7 31 0,-1-20-31 16,-3 27 26-16,0 0-26 0,6-40 26 0,1-18-26 15,-7 58 34-15,0 0-34 0,5-82 35 0,4-24-35 16,-9 106 12-16,0 0-12 0,8-93 12 0,-4-1-12 0,-4 94 12 16,0 0-12-16,3-82 13 0,-1 8-13 0,-2 74 16 15,0 0-16-15,-2-67 17 0,-1 7-17 0,3 60 8 16,0 0-8-16,-4-48 8 0,-1 12-8 0,5 36 3 15,0 0-3-15,-3-34 4 0,-1-2-4 0,4 36 7 16,0 0-7-16,-5-31 7 0,0 0-7 0,5 31 3 16,0 0-3-16,-7-20 3 0,1 4-3 0,6 16 1 15,0 0-1-15,-3-12 2 0,-1 9-2 0,4 3 16 16,0 0-16-16,-5 19 17 0,-3 13-17 0,8-32 7 0,0 0-7 16,-7 50 8-16,-2 13-8 0,9-63 1 0,0 0-1 15,-11 91 1-15,1 24-1 0,10-115 4 0,0 0-4 0,-14 106 4 16,-3 0-4-16,17-106 19 0,0 0-19 0,-13 83 20 15,1-22-20-15,12-61 3 0,0 0-3 0,-5 40 3 16,1-23-3-16,4-17 7 0,0 0-7 0,0-9 7 16,7-21-7-16,-7 30-113 0,0 0 113 0,0-79-112 15,6-43 112-15,-3-75-830 0</inkml:trace>
  <inkml:trace contextRef="#ctx0" brushRef="#br1" timeOffset="181100.8">3434 5331 124 0,'0'0'0'0,"-7"19"0"16,2 9 0-16,5-28 83 0,0 0-83 0,-7 18 84 15,5-1-84-15,2-17 76 0,0 0-76 0,0 16 76 16,0-9-76-16,0-7 64 0,0 0-64 0,5-4 64 16,2-11-64-16,-7 15 50 0,0 0-50 0,5-31 50 15,-1-10-50-15,-4 41 22 0,0 0-22 0,8-53 22 16,1-11-22-16,-9 64 29 0,0 0-29 0,12-68 29 15,6-6-29-15,-18 74 12 0,0 0-12 0,17-87 13 16,8-7-13-16,-25 94-3 0,0 0 3 0,19-71-3 16,0 17 3-16,-19 54-53 0,0 0 53 0,14-28-53 15,-5 27 53-15,-9 1-26 0,0 0 26 0,6 32-26 0,-6 28 26 16,0-60-37-16,0 0 37 0,0 98-37 0,-6 35 37 16,6-133-8-16,0 0 8 0,-4 137-8 0,2 18 8 15,2-155-103-15,0 0 103 0,14 145-103 0,14 1 103 0,10 142-168 16</inkml:trace>
  <inkml:trace contextRef="#ctx0" brushRef="#br1" timeOffset="201638.73">26891 11656 180 0,'0'0'0'0,"0"0"0"16,0 0 0-16,0 0 100 0,0 0-100 0,0 0 101 15,0 0-101-15,0 0 144 0,0 0-144 0,0 0 144 16,0 0-144-16,0 0 109 0,0 0-109 0,0 0 109 0,0 0-109 15,0 0 99-15,0 0-99 0,0 0 99 0,0 0-99 16,0 0 70-16,0 0-70 0,0 0 71 0,0 0-71 16,0 0 33-16,0 0-33 0,0 0 33 0,0 0-33 15,0 0 10-15,0 0-10 0,0 0 10 0,0 0-10 0,0 0 5 16,0 0-5-16,0 0 6 0,0 0-6 0,0 0 13 16,0 0-13-16,0 0 14 0,11 19-14 0,-11-19 38 15,0 0-38-15,3 12 39 0,-1 2-39 0,-2-14 1 16,0 0-1-16,-2 13 2 0,-3 1-2 0,5-14 23 15,0 0-23-15,-9 12 24 0,-5 0-24 0,14-12 37 16,0 0-37-16,-15 5 38 0,-3-1-38 0,18-4 36 16,0 0-36-16,-14-11 37 0,2-6-37 0,12 17 15 0,0 0-15 15,-3-20 16-15,6-6-16 0,-3 26 13 0,0 0-13 16,7-21 14-16,4 1-14 0,-11 20 17 0,0 0-17 16,13-12 17-16,3 7-17 0,-16 5 3 0,0 0-3 0,14 0 4 15,0 3-4-15,-14-3 2 0,0 0-2 0,9 7 3 16,-2 2-3-16,-7-9 18 0,0 0-18 0,5 8 18 15,-3-1-18-15,-2-7-142 0,0 0 142 0,-4-5-141 16,-3-11 141-16,-3-4-1017 0</inkml:trace>
  <inkml:trace contextRef="#ctx0" brushRef="#br1" timeOffset="202417.56">27494 8967 617 0,'0'0'0'0,"0"0"0"0,4-31 0 0,-4 31 74 15,0 0-74-15,6-9 75 0,7 2-75 0,-13 7 29 16,0 0-29-16,12-8 29 0,2-4-29 0,-14 12 38 16,0 0-38-16,14-12 38 0,0-4-38 0,-14 16 47 15,0 0-47-15,12-8 48 0,-2 4-48 0,-10 4 56 0,0 0-56 16,7 7 56-16,-1 14-56 0,-6-21 51 0,0 0-51 16,0 24 51-16,-2 7-51 0,2-31 39 0,0 0-39 15,-9 29 39-15,-5 5-39 0,14-34 46 0,0 0-46 0,-24 29 47 16,-8 0-47-16,32-29 46 0,0 0-46 0,-40 24 47 15,-7-7-47-15,47-17 41 0,0 0-41 0,-43 9 42 16,-4-7-42-16,47-2 1 0,0 0-1 0,-33-16 2 16,10-11-2-16,23 27-56 0,0 0 56 0,-56-43-1054 15,112 86 1054-15</inkml:trace>
  <inkml:trace contextRef="#ctx0" brushRef="#br1" timeOffset="203755.62">19320 1162 1188 0,'0'0'0'16,"0"0"85"-16,0 0-85 0,0 0 86 0,-9 27-86 0,9-27 22 0,0 0-22 16,-5 14 23-16,-2-1-23 0,7-13 10 0,0 0-10 15,-14 17 11-15,-3 2-11 0,17-19-2 0,0 0 2 16,-21 17-2-16,-5 2 2 0,26-19-5 0,0 0 5 0,-21 16-5 15,-5-1 5-15,26-15-1 0,0 0 1 0,-21 9 0 16,2-2 0-16,19-7 0 0,0 0 0 0,-16 5 0 16,5-2 0-16,11-3 0 0,0 0 0 0,-8 4 0 15,3-4 0-15,5 0 0 0,0 0 0 0,-4-4 1 16,8-3-1-16,-4 7 8 0,0 0-8 0,10-8 8 16,7-4-8-16,-17 12 4 0,0 0-4 0,20-16 4 15,4 1-4-15,-24 15 21 0,0 0-21 0,21-16 21 16,2 3-21-16,-23 13 49 0,0 0-49 0,20-7 49 15,3 0-49-15,-23 7 50 0,0 0-50 0,24 3 50 16,1 4-50-16,-25-7 32 0,0 0-32 0,31 12 32 16,4 4-32-16,-35-16 40 0,0 0-40 0,31 12 40 0,-1 3-40 15,-30-15 15-15,0 0-15 0,28 12 15 0,-4-7-15 16,-24-5 31-16,0 0-31 0,23 0 31 0,-4 0-31 16,-19 0 5-16,0 0-5 0,18-5 6 0,-8-7-6 0,-10 12 5 15,0 0-5-15,7-10 5 0,-4 1-5 0,-3 9-97 16,0 0 97-16,0-8-97 0,-5 1 97 0,5 7-174 15,0 0 174-15,-5-5-173 0,-4 5 173 0,-5-4-940 16</inkml:trace>
  <inkml:trace contextRef="#ctx0" brushRef="#br1" timeOffset="204249.6">18928 3401 942 0,'0'0'0'0,"5"1"0"0,7 3 0 0,-12-4 131 16,0 0-131-16,6 3 132 0,1 1-132 0,-7-4 120 16,0 0-120-16,12 5 121 0,2 2-121 0,-14-7 80 15,0 0-80-15,24 8 81 0,11 1-81 0,-35-9 40 16,0 0-40-16,42 10 40 0,10-1-40 0,-52-9 18 16,0 0-18-16,63 3 18 0,8 2-18 0,-71-5 20 0,0 0-20 15,75 0 20-15,5-5-20 0,-80 5-84 0,0 0 84 16,108-15-84-16,25-13 84 0,-133 28-80 0,0 0 80 15,237-39-1036-15,-474 78 1036 0</inkml:trace>
  <inkml:trace contextRef="#ctx0" brushRef="#br1" timeOffset="210322.87">29388 1413 158 0,'0'0'0'0</inkml:trace>
  <inkml:trace contextRef="#ctx0" brushRef="#br1" timeOffset="210466.5">29508 1173 102 0,'0'0'0'0,"0"0"5"0,0 0-5 0,0 0 6 16,0 0-6-16,0 0 45 0,0 0-45 0,0 0 46 16,0 0-46-16,0 0 13 0,0 0-13 0,0 0 14 15,0 0-14-15,0 0-117 0</inkml:trace>
  <inkml:trace contextRef="#ctx0" brushRef="#br1" timeOffset="-201705.86">26700 9116 382 0,'0'0'0'0,"10"-7"0"15,6-5 0-15,-16 12 88 0,0 0-88 0,7-4 89 16,-7 4-89-16,0 0 61 0,0 0-61 0,0 0 62 16,0 4-62-16,0-4 36 0,0 0-36 0,0 0 36 15,-7 3-36-15,7-3 3 0,0 0-3 0,0 0 4 16,-4 0-4-16,4 0 33 0,0 0-33 0,0 0 33 15,-3-3-33-15,3 3 33 0,0 0-33 0,0-7 34 16,0 2-34-16,0 5 42 0,0 0-42 0,3-7 43 16,2-2-43-16,-5 9 35 0,0 0-35 0,7-8 36 15,2-3-36-15,-9 11 15 0,0 0-15 0,12-12 16 16,2 0-16-16,-14 12 32 0,0 0-32 0,14-13 32 0,2-3-32 16,-16 16 10-16,0 0-10 0,16-13 10 0,-1-1-10 15,-15 14 19-15,0 0-19 0,16-12 20 0,1 2-20 16,-17 10 23-16,0 0-23 0,14-9 24 0,0 4-24 0,-14 5 13 15,0 0-13-15,14-7 14 0,0 0-14 0,-14 7 28 16,0 0-28-16,14-3 28 0,-2 1-28 0,-12 2 29 16,0 0-29-16,12-3 29 0,2 3-29 0,-14 0 22 15,0 0-22-15,11 0 22 0,-1 0-22 0,-10 0 17 16,0 0-17-16,9 0 17 0,0 3-17 0,-9-3 18 16,0 0-18-16,8 5 19 0,1 2-19 0,-9-7 33 15,0 0-33-15,9 5 34 0,-2 6-34 0,-7-11 1 0,0 0-1 16,5 8 2-16,0 2-2 0,-5-10 13 0,0 0-13 15,5 14 14-15,1 2-14 0,-6-16 15 0,0 0-15 16,0 11 16-16,0 1-16 0,0-12 3 0,0 0-3 0,0 16 4 16,-4-1-4-16,4-15 7 0,0 0-7 0,-2 16 8 15,-1-4-8-15,3-12 13 0,0 0-13 0,-3 15 14 16,-3-3-14-16,6-12 3 0,0 0-3 0,-5 9 4 16,2-1-4-16,3-8 13 0,0 0-13 0,-6 11 13 15,-1-3-13-15,7-8 23 0,0 0-23 0,-7 9 24 16,2-2-24-16,5-7 0 0,0 0 0 0,-9 8 1 15,1 2-1-15,8-10 15 0,0 0-15 0,-9 9 15 16,2 0-15-16,7-9 15 0,0 0-15 0,-9 8 15 16,2 2-15-16,7-10 4 0,0 0-4 0,-8 9 4 15,1-1-4-15,7-8 8 0,0 0-8 0,-7 11 8 16,0-6-8-16,7-5 7 0,0 0-7 0,-5 7 8 0,3-4-8 16,2-3 7-16,0 0-7 0,-7 5 8 0,3 0-8 15,4-5 8-15,0 0-8 0,-5 6 8 0,0 2-8 16,5-8 3-16,0 0-3 0,-5 5 4 0,1 4-4 0,4-9 6 15,0 0-6-15,-3 7 6 0,-1-2-6 0,4-5 22 16,0 0-22-16,-3 5 22 0,-2 0-22 0,5-5 2 16,0 0-2-16,-6 7 2 0,3 2-2 0,3-9 3 15,0 0-3-15,-2 6 3 0,4 5-3 0,-2-11 2 16,0 0-2-16,2 10 2 0,3-1-2 0,-5-9 4 16,0 0-4-16,5 6 4 0,2 3-4 0,-7-9 0 15,0 0 0-15,9 7 1 0,1 1-1 0,-10-8 0 0,0 0 0 16,9 7 0-16,1 2 0 0,-10-9 1 0,0 0-1 15,11 8 2-15,1 4-2 0,-12-12 1 0,0 0-1 16,12 7 2-16,2 2-2 0,-14-9 1 0,0 0-1 0,16 3 1 16,1 1-1-16,-17-4 8 0,0 0-8 0,19 5 9 15,4-2-9-15,-23-3 0 0,0 0 0 0,19 2 1 16,0 0-1-16,-19-2 0 0,0 0 0 0,21 1 1 16,0-1-1-16,-21 0 0 0,0 0 0 0,18 0 1 15,-4 0-1-15,-14 0 2 0,0 0-2 0,12 0 3 16,-2-1-3-16,-10 1 10 0,0 0-10 0,7 0 11 15,-2 0-11-15,-5 0 9 0,0 0-9 0,4 1 9 16,-1 3-9-16,-3-4-151 0,0 0 151 0,0 0-151 16,0 0 151-16,0 0-95 0,0 0 95 0,0 0-1121 15,0 0 1121-15</inkml:trace>
  <inkml:trace contextRef="#ctx0" brushRef="#br1" timeOffset="-199575.27">26977 12144 606 0,'0'0'0'0,"0"0"0"0,0 0 0 0,0 0 90 16,0 0-90-16,0 0 90 0,0 0-90 0,0 0 89 15,0 0-89-15,0 0 90 0,0 0-90 0,0 0 72 0,0 0-72 16,0 0 73-16,19 0-73 0,-19 0 34 0,0 0-34 16,15-1 34-16,5-3-34 0,-20 4 34 0,0 0-34 15,17-7 35-15,0-3-35 0,-17 10 44 0,0 0-44 0,18-10 44 16,-2-4-44-16,-16 14 45 0,0 0-45 0,13-17 45 16,1-5-45-16,-14 22 36 0,0 0-36 0,13-21 36 15,-1-1-36-15,-12 22 9 0,0 0-9 0,10-19 10 16,-4 0-10-16,-6 19 21 0,0 0-21 0,5-15 21 15,0 3-21-15,-5 12 22 0,0 0-22 0,3-9 22 16,-1-1-22-16,-2 10 8 0,0 0-8 0,2-7 8 16,0 2-8-16,-2 5 26 0,0 0-26 0,1-2 26 15,-1-3-26-15,0 5 2 0,0 0-2 0,0 0 2 16,2-3-2-16,-2 3 3 0,0 0-3 0,0 0 3 16,0 0-3-16,0 0 5 0,0 0-5 0,0 0 6 0,4 0-6 15,-4 0 6-15,0 0-6 0,0 0 7 16,3 1-7-16,-3-1 3 0,0 0-3 0,2 4 3 0,-2-1-3 15,0-3 6-15,0 0-6 0,0 7 6 0,2 0-6 0,-2-7 3 16,0 0-3-16,0 17 3 0,1 5-3 0,-1-22 1 16,0 0-1-16,0 29 2 0,2 7-2 0,-2-36 1 15,0 0-1-15,0 42 2 0,2 2-2 0,-2-44 14 16,0 0-14-16,0 45 15 0,2 1-15 0,-2-46 3 16,0 0-3-16,0 48 4 0,1-4-4 0,-1-44 3 15,0 0-3-15,0 40 3 0,2-6-3 0,-2-34 5 16,0 0-5-16,0 27 6 0,0-8-6 0,0-19 0 15,0 0 0-15,0 17 1 0,-2-5-1 0,2-12 6 0,0 0-6 16,2 7 6-16,0-7-6 0,-2 0 3 0,0 0-3 16,2-13 3-16,-1-10-3 0,-1 23 2 0,0 0-2 15,-1-27 2-15,-1-7-2 0,2 34 17 0,0 0-17 0,-2-36 17 16,0-9-17-16,2 45 3 0,0 0-3 0,-1-43 3 16,-1 0-3-16,2 43 3 0,0 0-3 0,0-42 3 15,0-1-3-15,0 43 5 0,0 0-5 0,2-40 6 16,1 4-6-16,-3 36 0 0,0 0 0 0,2-34 1 15,0 3-1-15,-2 31-1 0,0 0 1 0,1-24 0 16,3 7 0-16,-4 17 0 0,0 0 0 0,2-12 0 16,-1 4 0-16,-1 8-1 0,0 0 1 0,0-4 0 15,0 8 0-15,0-4-1 0,0 0 1 0,2 22 0 16,0 16 0-16,-2-38-3 0,0 0 3 0,3 48-3 16,-1 12 3-16,-2-60-2 0,0 0 2 0,5 61-2 15,2 9 2-15,-7-70 0 0,0 0 0 0,5 64 0 0,2 3 0 16,-7-67 0-16,0 0 0 0,4 54 1 0,-4-2-1 15,0-52 0-15,0 0 0 0,0 39 0 0,0-8 0 16,0-31 1-16,0 0-1 0,-2 24 1 0,0-10-1 0,2-14 0 16,0 0 0-16,-1 10 0 0,-1-5 0 0,2-5 0 15,0 0 0-15,-5-1 0 0,-2-8 0 0,7 9 1 16,0 0-1-16,-7-10 1 0,-2-6-1 0,9 16 0 16,0 0 0-16,-9-12 0 0,1-1 0 0,8 13 0 15,0 0 0-15,-9-11 0 0,-2 1 0 0,11 10 0 16,0 0 0-16,-10-10 0 0,0 1 0 0,10 9-6 15,0 0 6-15,-13-7-5 0,1-1 5 0,12 8-1 0,0 0 1 16,-12-11 0-16,-2-1 0 0,14 12-1 0,0 0 1 16,-12-8 0-16,1-4 0 0,11 12-3 0,0 0 3 15,-8-7-3-15,2 2 3 0,6 5 0 0,0 0 0 0,-5-4 1 16,3 4-1-16,2 0-2 0,0 0 2 0,0 0-1 16,-1 2 1-16,1-2-1 0,0 0 1 0,5 7-1 15,4 3 1-15,-9-10-1 0,0 0 1 0,12 11-1 16,3-1 1-16,-15-10-4 0,0 0 4 0,18 12-4 15,3 0 4-15,-21-12-1 0,0 0 1 0,19 10 0 16,2-3 0-16,-21-7 0 0,0 0 0 0,16 7 0 16,-2 0 0-16,-14-7 0 0,0 0 0 0,12 5 0 15,-2-3 0-15,-10-2 0 0,0 0 0 0,9 5 1 16,-4-5-1-16,-5 0 23 0,0 0-23 0,4 1 24 16,-3 1-24-16,-1-2 7 0,0 0-7 0,0 0 7 15,0 0-7-15,0 0 10 0,0 0-10 0,-5 0 11 0,-2-2-11 16,7 2 25-16,0 0-25 0,-14-1 26 0,-3-4-26 15,17 5 5-15,0 0-5 0,-21-6 6 0,-2 1-6 16,23 5 4-16,0 0-4 0,-24-7 5 0,-1 2-5 0,25 5 3 16,0 0-3-16,-20-5 3 0,2 5-3 0,18 0-1 15,0 0 1-15,-12 0 0 0,3 0 0 0,9 0 1 16,0 0-1-16,-3 2 1 0,-3 1-1 0,6-3-2 16,0 0 2-16,6 0-1 0,1 4 1 0,-7-4-5 15,0 0 5-15,12 1-4 0,5-1 4 0,-17 0-3 16,0 0 3-16,19 2-3 0,4-2 3 0,-23 0-6 15,0 0 6-15,21 2-6 0,-2 1 6 0,-19-3-1 16,0 0 1-16,16 0 0 0,-2 0 0 0,-14 0 0 16,0 0 0-16,12 0 0 0,-3 0 0 0,-9 0-142 0,0 0 142 15,21-3-1265-15,-42 6 1265 0</inkml:trace>
  <inkml:trace contextRef="#ctx0" brushRef="#br1" timeOffset="-195820.72">25853 7738 774 0,'0'0'0'0,"-7"12"0"0,-5 5 0 16,12-17 80-16,0 0-80 0,-2 4 80 0,4-8-80 0,-2 4 45 15,0 0-45-15,0 0 45 0,3-5-45 0,-3 5 28 16,0 0-28-16,-7 0 28 0,0 0-28 0,7 0 2 15,0 0-2-15,-22 4 2 0,-10 8-2 0,32-12 5 16,0 0-5-16,-36 12 6 0,-6 3-6 0,42-15 3 16,0 0-3-16,-42 21 4 0,0 3-4 0,42-24 12 15,0 0-12-15,-41 27 12 0,0 4-12 0,41-31 8 16,0 0-8-16,-38 36 8 0,2 7-8 0,36-43 3 16,0 0-3-16,-39 42 4 0,-1 3-4 0,40-45 12 15,0 0-12-15,-50 58 13 0,-10 11-13 0,60-69 14 0,0 0-14 16,-54 67 15-16,0-1-15 0,54-66 8 0,0 0-8 15,-47 67 9-15,4-2-9 0,43-65 25 0,0 0-25 16,-42 65 26-16,4 0-26 0,38-65 6 0,0 0-6 0,-35 64 6 16,5-4-6-16,30-60 25 0,0 0-25 0,-28 62 26 15,4 1-26-15,24-63 20 0,0 0-20 0,-26 62 20 16,-2-1-20-16,28-61 9 0,0 0-9 0,-30 62 10 16,-3-4-10-16,33-58 27 0,0 0-27 0,-28 57 27 15,4 1-27-15,24-58 12 0,0 0-12 0,-17 51 12 16,6-6-12-16,11-45 27 0,0 0-27 0,-16 62 27 15,4 9-27-15,12-71 30 0,0 0-30 0,-7 67 30 16,5-2-30-16,2-65 7 0,0 0-7 0,0 54 7 16,4-12-7-16,-4-42 18 0,0 0-18 0,3 50 19 15,4 1-19-15,-7-51 33 0,0 0-33 0,7 64 34 16,4 11-34-16,-11-75 1 0,0 0-1 0,10 70 2 0,4-6-2 16,-14-64 2-16,0 0-2 0,12 55 3 0,2-13-3 15,-14-42 19-15,0 0-19 0,18 43 20 0,1 0-20 16,-19-43 0-16,0 0 0 0,24 45 1 0,-1-3-1 0,-23-42 7 15,0 0-7-15,24 42 8 0,1 0-8 0,-25-42 23 16,0 0-23-16,22 42 24 0,-1-3-24 0,-21-39 20 16,0 0-20-16,21 41 20 0,0-2-20 0,-21-39 26 15,0 0-26-15,19 36 26 0,0-1-26 0,-19-35 8 16,0 0-8-16,18 32 8 0,3 3-8 0,-21-35 10 16,0 0-10-16,21 27 11 0,3-3-11 0,-24-24 33 15,0 0-33-15,24 20 34 0,4-1-34 0,-28-19 4 16,0 0-4-16,25 16 4 0,1-1-4 0,-26-15 10 0,0 0-10 15,26 12 10-15,2-3-10 0,-28-9 25 0,0 0-25 16,26 8 26-16,-2-1-26 0,-24-7 1 0,0 0-1 16,25 5 2-16,-3 0-2 0,-22-5 6 0,0 0-6 0,25 6 7 15,-1-3-7-15,-24-3 8 0,0 0-8 0,25 2 8 16,-3-1-8-16,-22-1 7 0,0 0-7 0,23 0 8 16,-2-1-8-16,-21 1 3 0,0 0-3 0,22-2 4 15,1 0-4-15,-23 2 6 0,0 0-6 0,21 0 6 16,0 2-6-16,-21-2 13 0,0 0-13 0,16 2 13 15,1 1-13-15,-17-3 8 0,0 0-8 0,19 4 9 16,0 1-9-16,-19-5 9 0,0 0-9 0,16 3 9 16,0 1-9-16,-16-4 8 0,0 0-8 0,12 3 8 15,-3-3-8-15,-9 0 23 0,0 0-23 0,7 2 24 16,-2-2-24-16,-5 0 12 0,0 0-12 0,3 1 13 0,1 1-13 16,-4-2 5-16,0 0-5 0,0 0 5 0,3 2-5 15,-3-2 22-15,0 0-22 0,0 0 23 0,0 0-23 16,0 0 13-16,0 0-13 0,0 0 13 0,0 0-13 15,0 0 1-15,0 0-1 0,0 0 2 0,-2 5-2 0,2-5 17 16,0 0-17-16,0 0 17 0,-3 0-17 0,3 0-17 16,0 0 17-16,-3 0-17 0,-3 0 17 0,6 0-113 15,0 0 113-15,-19-9-112 0,-10-4 112 0,-20-10-1534 16</inkml:trace>
  <inkml:trace contextRef="#ctx0" brushRef="#br1" timeOffset="-189048.97">23205 13063 102 0,'0'0'0'0,"0"0"0"16,0 0 0-16,0 0 114 0,0 0-114 0,0 0 115 16,0 0-115-16,0 0 87 0,0 0-87 0,0 0 87 0,0 0-87 15,0 0 75-15,0 0-75 0,0 0 75 0,0 0-75 16,0 0 65-16,0 0-65 0,0 0 66 0,0 0-66 15,0 0 47-15,0 0-47 0,0 0 47 0,9 22-47 0,-9-22 43 16,0 0-43-16,8 26 43 0,5 10-43 0,-13-36 40 16,0 0-40-16,10 42 41 0,2 5-41 0,-12-47 46 15,0 0-46-15,11 53 46 0,-1 5-46 0,-10-58 41 16,0 0-41-16,11 58 41 0,1 2-41 0,-12-60 46 16,0 0-46-16,12 55 47 0,-2-4-47 0,-10-51 18 15,0 0-18-15,14 42 19 0,4-5-19 0,-18-37 32 16,0 0-32-16,10 28 32 0,2-11-32 0,-12-17 28 15,0 0-28-15,11 12 28 0,-1-9-28 0,-10-3 0 0,0 0 0 16,11-3 0-16,3-9 0 0,-14 12-1 0,0 0 1 16,8-16 0-16,5-4 0 0,-13 20 4 0,0 0-4 15,10-24 4-15,1-4-4 0,-11 28 3 0,0 0-3 0,10-29 3 16,0-3-3-16,-10 32 0 0,0 0 0 0,11-36 1 16,1-4-1-16,-12 40 5 0,0 0-5 0,12-41 6 15,-1-2-6-15,-11 43 7 0,0 0-7 0,12-44 8 16,0-4-8-16,-12 48 8 0,0 0-8 0,14-43 8 15,5 5-8-15,-19 38 3 0,0 0-3 0,14-37 4 16,2 4-4-16,-16 33 12 0,0 0-12 0,12-27 12 16,0 3-12-16,-12 24 3 0,0 0-3 0,11-19 4 15,-3 3-4-15,-8 16 0 0,0 0 0 0,6-12 1 16,-3 4-1-16,-3 8-138 0,0 0 138 0,2-5-138 16,0 1 138-16,1-4-873 0</inkml:trace>
  <inkml:trace contextRef="#ctx0" brushRef="#br1" timeOffset="-188659.49">23459 13068 729 0,'0'0'0'0,"9"0"0"0,5-7 0 0,-14 7 92 16,0 0-92-16,9-4 92 0,-1 3-92 0,-8 1 79 15,0 0-79-15,13 0 79 0,-3 3-79 0,-10-3 60 16,0 0-60-16,14 10 61 0,2 8-61 0,-16-18 25 15,0 0-25-15,19 24 26 0,2 6-26 0,-21-30 18 16,0 0-18-16,22 38 18 0,1 7-18 0,-23-45 10 0,0 0-10 16,24 44 10-16,3 4-10 0,-27-48 17 0,0 0-17 15,24 45 17-15,0-4-17 0,-24-41 14 0,0 0-14 16,19 32 15-16,1-6-15 0,-20-26 15 0,0 0-15 0,12 19 16 16,-2-5-16-16,-10-14 40 0,0 0-40 0,11 0 40 15,-3-7-40-15,-8 7 36 0,0 0-36 0,7-17 37 16,0-12-37-16,-7 29 44 0,0 0-44 0,9-35 45 15,0-6-45-15,-9 41 46 0,0 0-46 0,12-43 47 16,4-3-47-16,-16 46 47 0,0 0-47 0,15-43 48 16,1 2-48-16,-16 41 21 0,0 0-21 0,16-34 21 15,1 3-21-15,-17 31 30 0,0 0-30 0,16-24 30 16,-2 5-30-16,-14 19-6 0,0 0 6 0,12-14-5 16,-2 8 5-16,-10 6-195 0,0 0 195 0,11-2-194 15,3 4 194-15,7-2-1036 0</inkml:trace>
  <inkml:trace contextRef="#ctx0" brushRef="#br1" timeOffset="-188268.46">24073 13405 595 0,'0'0'0'0,"3"-7"0"0,0-5 0 0,-3 12 55 16,0 0-55-16,6-12 55 0,1 4-55 0,-7 8 48 15,0 0-48-15,8-10 48 0,1 1-48 0,-9 9 54 16,0 0-54-16,14-12 55 0,2-2-55 0,-16 14 42 0,0 0-42 16,17-10 43-16,1 1-43 0,-18 9 27 0,0 0-27 15,17-5 27-15,-1 4-27 0,-16 1 35 0,0 0-35 16,10 1 36-16,-1 4-36 0,-9-5 22 0,0 0-22 0,-2 19 22 16,-5 10-22-16,7-29 17 0,0 0-17 0,-16 38 17 15,-3 7-17-15,19-45 46 0,0 0-46 0,-24 49 47 16,-2 4-47-16,26-53 44 0,0 0-44 0,-23 54 44 15,2-1-44-15,21-53 40 0,0 0-40 0,-12 48 41 16,2-2-41-16,10-46 52 0,0 0-52 0,0 39 53 16,10-6-53-16,-10-33 13 0,0 0-13 0,17 22 13 15,11-8-13-15,-28-14 23 0,0 0-23 0,33 7 24 16,7-7-24-16,-40 0 7 0,0 0-7 0,39-7 8 16,3-3-8-16,-42 10-146 0,0 0 146 0,34-7-145 15,-7 0 145-15,-27 7-167 0,0 0 167 0,14-5-166 0,-11 1 166 16,14-8-671-16</inkml:trace>
  <inkml:trace contextRef="#ctx0" brushRef="#br1" timeOffset="-187833.22">23153 14029 740 0,'0'0'0'0,"5"-2"0"15,5 0 0-15,-10 2 115 0,0 0-115 0,7-1 116 16,0-3-116-16,-7 4 68 0,0 0-68 0,12-5 68 15,4 0-68-15,-16 5 44 0,0 0-44 0,28-5 44 16,12-2-44-16,-40 7 27 0,0 0-27 0,44-5 27 16,10 1-27-16,-54 4 32 0,0 0-32 0,52-3 32 15,4 0-32-15,-56 3 12 0,0 0-12 0,59-6 13 16,7 1-13-16,-66 5 13 0,0 0-13 0,65-7 13 16,3 1-13-16,-68 6 34 0,0 0-34 0,62-6 34 15,-3 1-34-15,-59 5 4 0,0 0-4 0,51-3 5 0,-7-1-5 16,-44 4 10-16,0 0-10 0,34 0 10 0,-7 0-10 15,-27 0 25-15,0 0-25 0,19 2 26 0,-7 0-26 16,-12-2-48-16,0 0 48 0,7 2-48 0,-4 1 48 16,-3-3-172-16,0 0 172 0,0 5-172 0,-1 0 172 0,-1 6-701 15</inkml:trace>
  <inkml:trace contextRef="#ctx0" brushRef="#br1" timeOffset="-187157">23316 14255 684 0,'0'0'0'0,"6"-2"0"0,2-1 0 15,-8 3 87-15,0 0-87 0,6-2 88 0,-3-1-88 0,-3 3 48 16,0 0-48-16,2 3 48 0,0 6-48 0,-2-9 18 16,0 0-18-16,3 17 19 0,-1 8-19 0,-2-25 11 15,0 0-11-15,7 35 11 0,3 9-11 0,-10-44 3 16,0 0-3-16,12 45 4 0,2 5-4 0,-14-50 12 15,0 0-12-15,16 53 12 0,3 1-12 0,-19-54 8 16,0 0-8-16,18 54 9 0,-1-3-9 0,-17-51 8 16,0 0-8-16,14 41 9 0,-4-8-9 0,-10-33 23 15,0 0-23-15,11 25 24 0,-2-6-24 0,-9-19 36 0,0 0-36 16,10 9 37-16,2-9-37 0,-12 0 21 0,0 0-21 16,14-9 21-16,-2-11-21 0,-12 20 41 0,0 0-41 0,13-30 42 15,0-7-42-15,-13 37 33 0,0 0-33 0,14-40 33 16,2-2-33-16,-16 42 32 0,0 0-32 0,12-43 33 15,2-7-33-15,-14 50 13 0,0 0-13 0,16-46 14 16,1-2-14-16,-17 48 31 0,0 0-31 0,18-45 31 16,3 1-31-16,-21 44 5 0,0 0-5 0,14-38 5 15,1 6-5-15,-15 32 10 0,0 0-10 0,11-31 10 16,-3 7-10-16,-8 24-16 0,0 0 16 0,7-19-15 16,-3 7 15-16,-4 12-159 0,0 0 159 0,2-12-158 15,-4 0 158-15,2-12-820 0</inkml:trace>
  <inkml:trace contextRef="#ctx0" brushRef="#br1" timeOffset="-186767.05">23560 14159 606 0,'0'0'0'0,"14"-2"0"0,9 1 0 0,-23 1 73 15,0 0-73-15,12 1 73 0,-10 3-73 0,-2-4 86 16,0 0-86-16,0 12 86 0,-2 8-86 0,2-20 70 16,0 0-70-16,0 24 70 0,5 11-70 0,-5-35 44 15,0 0-44-15,9 36 44 0,3 5-44 0,-12-41 13 0,0 0-13 16,14 42 13-16,4 3-13 0,-18-45 32 0,0 0-32 16,19 43 33-16,3-2-33 0,-22-41 9 0,0 0-9 15,21 34 10-15,-2-5-10 0,-19-29 10 0,0 0-10 0,18 23 11 16,-1-8-11-16,-17-15 34 0,0 0-34 0,14 5 35 15,2-8-35-15,-16 3 45 0,0 0-45 0,12-12 46 16,2-16-46-16,-14 28 51 0,0 0-51 0,16-32 52 16,3-8-52-16,-19 40 13 0,0 0-13 0,19-41 14 15,2-2-14-15,-21 43 34 0,0 0-34 0,19-41 34 16,0 2-34-16,-19 39 18 0,0 0-18 0,18-33 18 16,-3 4-18-16,-15 29-14 0,0 0 14 0,13-22-13 15,-3 5 13-15,-10 17-174 0,0 0 174 0,11-16-173 16,1 3 173-16,10-16-874 0</inkml:trace>
  <inkml:trace contextRef="#ctx0" brushRef="#br1" timeOffset="-186271.38">24125 14652 886 0,'0'0'0'0,"7"-1"0"0,5-1 0 0,-12 2 64 15,0 0-64-15,10-2 64 0,6 1-64 0,-16 1 75 0,0 0-75 16,17-6 75-16,4-2-75 0,-21 8 29 0,0 0-29 16,20-14 29-16,-1-3-29 0,-19 17 20 0,0 0-20 15,19-21 20-15,0-1-20 0,-19 22 40 0,0 0-40 0,16-24 40 16,-1 2-40-16,-15 22 42 0,0 0-42 0,16-27 43 15,0 1-43-15,-16 26 10 0,0 0-10 0,8-22 11 16,1 3-11-16,-9 19 8 0,0 0-8 0,9-16 8 16,-2 4-8-16,-7 12 15 0,0 0-15 0,5-8 16 15,0 4-16-15,-5 4 7 0,0 0-7 0,4 0 8 16,-2 0-8-16,-2 0 3 0,0 0-3 0,0 5 4 16,0 6-4-16,0-11 6 0,0 0-6 0,-2 15 7 15,-2 4-7-15,4-19 3 0,0 0-3 0,-5 24 3 16,-4 5-3-16,9-29 5 0,0 0-5 0,-5 27 5 15,0 3-5-15,5-30 7 0,0 0-7 0,-5 30 7 16,1 3-7-16,4-33 0 0,0 0 0 0,-2 33 1 16,1 3-1-16,1-36 3 0,0 0-3 0,0 27 3 0,1-1-3 15,-1-26 5-15,0 0-5 0,4 25 5 0,3-2-5 16,-7-23 0-16,0 0 0 0,3 18 1 0,1-4-1 0,-4-14-36 16,0 0 36-16,3 12-35 0,-3-5 35 0,0-7-172 15,0 0 172-15,0 7-171 0,0-4 171 0,0 8-771 16</inkml:trace>
  <inkml:trace contextRef="#ctx0" brushRef="#br1" timeOffset="-186032.01">24062 14940 819 0,'0'0'0'15,"7"-5"0"-15,9-4 0 0,-16 9 112 0,0 0-112 0,5-5 113 16,2 2-113-16,-7 3 99 0,0 0-99 0,12-2 100 15,2 1-100-15,-14 1 56 0,0 0-56 0,21 1 56 16,3 4-56-16,-24-5 51 0,0 0-51 0,30 4 51 16,7 3-51-16,-37-7 58 0,0 0-58 0,36 6 59 15,2 5-59-15,-38-11 23 0,0 0-23 0,39 3 24 16,-3 1-24-16,-36-4-2 0,0 0 2 0,32 1-1 16,-3-1 1-16,-29 0-117 0,0 0 117 0,21-12-117 15,-5-8 117-15,20-13-949 0</inkml:trace>
  <inkml:trace contextRef="#ctx0" brushRef="#br1" timeOffset="-180478.09">23958 13529 1267 0,'0'0'0'0,"0"0"-248"0,0 0 248 0,0 0-248 15,0 0 248-15,0 0-74 0,0 0 74 0,0 0-74 16,5-21 74-16,-5 21-51 0,0 0 51 0,5-14-50 0,2-3 50 16,-7 17-1-16,0 0 1 0,7-17 0 0,0-2 0 15,-7 19 35-15,0 0-35 0,7-20 36 0,2-1-36 16,-9 21 51-16,0 0-51 0,7-17 52 0,0 2-52 0,-7 15 45 16,0 0-45-16,10-12 45 0,2 3-45 0,-12 9 42 15,0 0-42-15,14-9 43 0,0 6-43 0,-14 3 27 16,0 0-27-16,17-5 27 0,3 5-27 0,-20 0 26 15,0 0-26-15,21 2 26 0,1 1-26 0,-22-3-79 16,0 0 79-16,44 2-600 0,-88-4 600 0</inkml:trace>
  <inkml:trace contextRef="#ctx0" brushRef="#br1" timeOffset="-157701.86">24686 13296 505 0,'0'0'0'0,"0"0"0"16,0 0 0-16,0 0 16 0,0 0-16 0,0 0 17 16,17-9-17-16,-17 9 43 0,0 0-43 0,11-5 44 15,-1 0-44-15,-10 5 20 0,0 0-20 0,9-4 20 16,-1 1-20-16,-8 3 58 0,0 0-58 0,6-2 59 15,-1 2-59-15,-5 0 69 0,0 0-69 0,3 0 69 16,-1 0-69-16,-2 0 59 0,0 0-59 0,0 0 60 0,0 0-60 16,0 0 36-16,0 0-36 0,0 2 37 0,-2 1-37 15,2-3 35-15,0 0-35 0,0 4 36 0,0 1-36 16,0-5 49-16,0 0-49 0,6 5 50 0,1 2-50 0,-7-7 46 16,0 0-46-16,14 5 47 0,5 0-47 0,-19-5 30 15,0 0-30-15,21 4 30 0,5-1-30 0,-26-3 34 16,0 0-34-16,29 2 35 0,6-4-35 0,-35 2 7 15,0 0-7-15,32-2 8 0,4-3-8 0,-36 5 11 16,0 0-11-16,38-3 11 0,4-2-11 0,-42 5 34 16,0 0-34-16,42-2 34 0,3 2-34 0,-45 0 4 15,0 0-4-15,44 0 4 0,1 2-4 0,-45-2 1 16,0 0-1-16,42 3 2 0,-2 0-2 0,-40-3 10 0,0 0-10 16,37 6 10-16,-2-1-10 0,-35-5 0 0,0 0 0 15,33 7 1-15,-2-6-1 0,-31-1 3 0,0 0-3 16,30 4 3-16,-3-3-3 0,-27-1 18 0,0 0-18 0,25 2 18 15,-9 0-18-15,-16-2-2 0,0 0 2 0,15 2-1 16,-3-2 1-16,-12 0-146 0,0 0 146 0,9 3-146 16,-4-3 146-16,-5 0-154 0,0 0 154 0,-3-9-154 15,-9-1 154-15,-4-7-712 0</inkml:trace>
  <inkml:trace contextRef="#ctx0" brushRef="#br1" timeOffset="-157103.13">24513 13344 774 0,'0'0'0'0,"9"5"0"0,7 2 0 0,-16-7 80 0,0 0-80 16,7 3 80-16,-6-6-80 0,-1 3 62 0,0 0-62 15,4 0 62-15,-2 0-62 0,-2 0 50 0,0 0-50 16,3 6 51-16,2 6-51 0,-5-12 34 0,0 0-34 0,7 19 35 15,4 9-35-15,-11-28 38 0,0 0-38 0,14 29 38 16,5 5-38-16,-19-34 25 0,0 0-25 0,19 29 26 16,7 0-26-16,-26-29 40 0,0 0-40 0,28 23 41 15,3-6-41-15,-31-17 33 0,0 0-33 0,25 12 33 16,-3-5-33-16,-22-7 3 0,0 0-3 0,16 3 3 16,-4-5-3-16,-12 2 17 0,0 0-17 0,9-3 17 15,-6-2-17-15,-3 5 8 0,0 0-8 0,-1-5 8 16,-5-2-8-16,6 7 0 0,0 0 0 0,-17-11 0 15,-9-6 0-15,26 17-41 0,0 0 41 0,-28-19-40 16,-2-3 40-16,30 22-49 0,0 0 49 0,-31-20-48 16,0-6 48-16,31 26-49 0,0 0 49 0,-25-17-48 0,4 1 48 15,21 16-23-15,0 0 23 0,-14-8-22 0,1-2 22 16,13 10-3-16,0 0 3 0,-9-6-2 0,4 3 2 16,5 3 0-16,0 0 0 0,5-7 0 0,7 0 0 15,-12 7 38-15,0 0-38 0,23-17 38 0,8-7-38 0,-31 24 43 16,0 0-43-16,42-27 43 0,12-6-43 0,-54 33 1 15,0 0-1-15,56-29 2 0,5-2-2 0,-61 31-56 16,0 0 56-16,116-58-933 0,-232 116 933 0</inkml:trace>
  <inkml:trace contextRef="#ctx0" brushRef="#br1" timeOffset="-151771.02">24424 13410 572 0,'0'0'0'0,"9"-5"0"16,5-5 0-16,-14 10 47 0,0 0-47 0,16-15 48 15,3-6-48-15,-19 21 34 0,0 0-34 0,19-22 34 16,2-1-34-16,-21 23 3 0,0 0-3 0,21-22 4 16,2 0-4-16,-23 22 1 0,0 0-1 0,22-22 1 15,1 3-1-15,-23 19 7 0,0 0-7 0,24-22 8 16,1 1-8-16,-25 21 13 0,0 0-13 0,26-22 14 15,2-2-14-15,-28 24 15 0,0 0-15 0,26-24 16 16,2 0-16-16,-28 24 9 0,0 0-9 0,24-23 10 0,-1 1-10 16,-23 22 9-16,0 0-9 0,21-19 10 0,-8 2-10 15,-13 17 23-15,0 0-23 0,13-13 24 0,-1 4-24 16,-12 9 30-16,0 0-30 0,5-9 30 0,0 6-30 0,-5 3 30 16,0 0-30-16,4-3 30 0,-1 6-30 0,-3-3 14 15,0 0-14-15,0 9 15 0,-1 6-15 0,1-15 20 16,0 0-20-16,-4 27 20 0,-1 6-20 0,5-33 24 15,0 0-24-15,-5 38 25 0,3 4-25 0,2-42 37 16,0 0-37-16,-4 48 38 0,3 5-38 0,1-53 21 16,0 0-21-16,-2 52 21 0,2-2-21 0,0-50 29 15,0 0-29-15,0 42 29 0,2-7-29 0,-2-35 32 0,0 0-32 16,0 29 32-16,0-7-32 0,0-22 19 0,0 0-19 16,0 21 20-16,-2-9-20 0,2-12 11 0,0 0-11 15,0 12 11-15,0-4-11 0,0-8 28 0,0 0-28 0,2 4 28 16,-1-4-28-16,-1 0 11 0,0 0-11 0,4-6 11 15,1-6-11-15,-5 12 5 0,0 0-5 0,4-15 5 16,1-6-5-16,-5 21 15 0,0 0-15 0,3-22 15 16,-1-2-15-16,-2 24 8 0,0 0-8 0,2-27 8 15,0-4-8-15,-2 31 1 0,0 0-1 0,0-31 1 16,-2-1-1-16,2 32 8 0,0 0-8 0,-2-38 8 16,-1 0-8-16,3 38 0 0,0 0 0 0,-2-41 1 15,0-3-1-15,2 44 0 0,0 0 0 0,-2-42 1 16,2 5-1-16,0 37 6 0,0 0-6 0,-1-29 7 15,1 8-7-15,0 21 0 0,0 0 0 0,-4-10 0 16,1 6 0-16,3 4-2 0,0 0 2 0,-2 19-1 0,2 17 1 16,0-36 2-16,0 0-2 0,-4 43 2 0,3 8-2 15,1-51 0-15,0 0 0 0,0 48 1 0,0-3-1 16,0-45 6-16,0 0-6 0,1 34 7 0,5-6-7 0,-6-28 8 16,0 0-8-16,5 0 9 0,0-21-9 0,-5 21-113 15,0 0 113-15,11-19-1059 0,-22 38 1059 0</inkml:trace>
  <inkml:trace contextRef="#ctx0" brushRef="#br1" timeOffset="-144400.51">27741 12980 427 0,'0'0'0'16,"0"0"0"-16,0 0 0 0,0 0 59 0,0 0-59 0,0 0 60 15,0 0-60-15,0 0 68 0,0 0-68 0,0 0 69 16,0 0-69-16,0 0 63 0,0 0-63 0,0 0 64 16,0 0-64-16,0 0 22 0,0 0-22 0,0 0 22 15,0 0-22-15,0 0 22 0,0 0-22 0,0 0 22 16,0 0-22-16,0 0 9 0,0 0-9 0,2 19 9 15,2 12-9-15,-4-31 25 0,0 0-25 0,5 38 26 16,2 10-26-16,-7-48 12 0,0 0-12 0,7 51 12 16,1 6-12-16,-8-57 18 0,0 0-18 0,9 51 18 15,0 0-18-15,-9-51 33 0,0 0-33 0,9 43 34 16,1-5-34-16,-10-38 35 0,0 0-35 0,14 27 35 0,2-6-35 16,-16-21 55-16,0 0-55 0,19 5 55 0,5-12-55 15,-24 7 32-15,0 0-32 0,25-19 32 0,3-10-32 16,-28 29 16-16,0 0-16 0,24-36 17 0,0-7-17 0,-24 43 31 15,0 0-31-15,25-44 31 0,-1-6-31 0,-24 50 5 16,0 0-5-16,23-49 5 0,-2-3-5 16,-21 52 9-16,0 0-9 0,19-48 10 0,-2 0-10 0,-17 48 15 15,0 0-15-15,11-39 16 0,-4 5-16 0,-7 34 1 16,0 0-1-16,3-33 1 0,-1 7-1 0,-2 26-63 16,0 0 63-16,-2-20-62 0,-1 4 62 0,3 16-188 15,0 0 188-15,-6-8-188 0,-1-1 188 0,-5-8-639 0</inkml:trace>
  <inkml:trace contextRef="#ctx0" brushRef="#br1" timeOffset="-144115.28">27987 12836 662 0,'0'0'0'16,"17"0"0"-16,11 2 0 0,-28-2 112 0,0 0-112 0,-3 5 113 16,-16 2-113-16,19-7 86 0,0 0-86 0,-13 9 86 15,1-1-86-15,12-8 52 0,0 0-52 0,-3 17 52 16,5 6-52-16,-2-23 40 0,0 0-40 0,7 31 40 16,3 8-40-16,-10-39 15 0,0 0-15 0,16 39 15 15,3 8-15-15,-19-47 13 0,0 0-13 0,21 42 13 16,1 1-13-16,-22-43 26 0,0 0-26 0,23 41 26 15,0-6-26-15,-23-35 2 0,0 0-2 0,21 29 2 16,-2-7-2-16,-19-22 6 0,0 0-6 0,19 12 7 16,-2-9-7-16,-17-3 23 0,0 0-23 0,16-6 24 15,0-10-24-15,-16 16 36 0,0 0-36 0,15-26 36 16,-1-6-36-16,-14 32 48 0,0 0-48 0,16-39 48 16,1-8-48-16,-17 47 58 0,0 0-58 0,20-48 59 0,2 0-59 15,-22 48 34-15,0 0-34 0,23-48 34 0,3 6-34 16,-26 42-38-16,0 0 38 0,23-35-37 0,-2 15 37 0,-21 20-151 15,0 0 151-15,15-24-150 0,-1 8 150 0,16-23-947 16</inkml:trace>
  <inkml:trace contextRef="#ctx0" brushRef="#br1" timeOffset="-142914.32">28579 13311 449 0,'0'0'0'0,"2"-7"0"16,2-3 0-16,-4 10 73 0,0 0-73 0,5-5 73 15,4 1-73-15,-9 4 90 0,0 0-90 0,8-3 90 16,3 1-90-16,-11 2 86 0,0 0-86 0,12-3 86 16,2-1-86-16,-14 4 61 0,0 0-61 0,17-8 62 15,2-3-62-15,-19 11 59 0,0 0-59 0,21-17 60 16,4-5-60-16,-25 22 46 0,0 0-46 0,21-22 46 16,0-2-46-16,-21 24 42 0,0 0-42 0,17-24 43 0,-3-2-43 15,-14 26 18-15,0 0-18 0,9-20 18 0,-4 4-18 16,-5 16 12-16,0 0-12 0,0-14 13 0,-4 6-13 15,4 8 26-15,0 0-26 0,-12-2 26 0,-9 4-26 0,21-2 2 16,0 0-2-16,-24 10 2 0,-4 6-2 0,28-16 6 16,0 0-6-16,-24 18 7 0,-1 3-7 0,25-21 8 15,0 0-8-15,-21 29 8 0,2 7-8 0,19-36 3 16,0 0-3-16,-12 33 3 0,3 1-3 0,9-34 2 16,0 0-2-16,-3 29 2 0,4-2-2 0,-1-27 0 15,0 0 0-15,9 21 0 0,5-9 0 0,-14-12-1 16,0 0 1-16,21 9-1 0,9-6 1 0,-30-3 0 15,0 0 0-15,27-5 1 0,3-2-1 0,-30 7 0 0,0 0 0 16,30-10 0-16,1-2 0 0,-31 12-1 0,0 0 1 0,30-16-1 16,-2-1 1-16,-28 17 0 0,0 0 0 0,26-19 0 15,-2-3 0-15,-24 22-1 0,0 0 1 0,21-22-1 16,-4-6 1-16,-17 28-1 0,0 0 1 0,18-27-1 16,-1-7 1-16,-17 34 4 0,0 0-4 0,14-33 4 15,-2-3-4-15,-12 36 3 0,0 0-3 0,11-34 4 16,-4-2-4-16,-7 36 7 0,0 0-7 0,3-33 7 15,-3 3-7-15,0 30 23 0,0 0-23 0,0-21 24 16,-1 6-24-16,1 15 2 0,0 0-2 0,-2-11 2 16,2 6-2-16,0 5 6 0,0 0-6 0,-7 12 7 15,-4 9-7-15,11-21 3 0,0 0-3 0,-8 31 4 16,-1 3-4-16,9-34 0 0,0 0 0 0,-7 46 0 16,2 7 0-16,5-53 5 0,0 0-5 0,-4 64 5 0,1 8-5 15,3-72 2-15,0 0-2 0,-7 90 3 0,0 17-3 16,7-107 2-16,0 0-2 0,-9 99 2 0,0-1-2 15,9-98 10-15,0 0-10 0,-8 89 10 0,1-7-10 0,7-82 8 16,0 0-8-16,-11 58 8 0,-1-13-8 0,12-45 8 16,0 0-8-16,-10 29 9 0,-1-16-9 0,11-13 15 15,0 0-15-15,-12 12 15 0,0-6-15 0,12-6 1 16,0 0-1-16,-12-4 1 0,1-6-1 0,11 10 0 16,0 0 0-16,-3-19 1 0,6-8-1 0,-3 27-5 15,0 0 5-15,9-33-5 0,7-8 5 0,-16 41-9 16,0 0 9-16,17-41-9 0,4-2 9 0,-21 43-17 15,0 0 17-15,23-45-16 0,1-1 16 0,-24 46-4 0,0 0 4 16,24-49-3-16,1 1 3 0,-25 48-3 0,0 0 3 16,24-48-3-16,0 1 3 0,-24 47-5 0,0 0 5 15,25-44-5-15,-2 3 5 0,-23 41-3 0,0 0 3 0,22-38-2 16,1 5 2-16,-23 33-2 0,0 0 2 0,19-27-1 16,0 5 1-16,-19 22-5 0,0 0 5 0,14-17-4 15,-3 6 4-15,-11 11-2 0,0 0 2 0,7-6-2 16,-2 4 2-16,-5 2 0 0,0 0 0 0,3 8 0 15,-1 11 0-15,-2-19 0 0,0 0 0 0,2 26 0 16,-2 8 0-16,0-34 0 0,0 0 0 0,-2 40 0 16,-2 6 0-16,4-46 1 0,0 0-1 0,-3 50 1 15,-2 4-1-15,5-54 1 0,0 0-1 0,-7 55 1 16,0 0-1-16,7-55 1 0,0 0-1 0,-9 55 1 16,-1 0-1-16,10-55 3 0,0 0-3 0,-13 48 4 15,1-7-4-15,12-41 2 0,0 0-2 0,-10 34 2 16,1-7-2-16,9-27 10 0,0 0-10 0,-7 21 11 0,4-7-11 15,3-14 15-15,0 0-15 0,-6 5 15 0,-1-7-15 0,7 2 33 16,0 0-33-16,-3-19 34 0,3-10-34 16,0 29 10-16,0 0-10 0,5-41 11 0,7-14-11 0,-12 55 12 15,0 0-12-15,20-55 13 0,4-6-13 0,-24 61-15 16,0 0 15-16,31-59-15 0,6 1 15 0,-37 58-175 16,0 0 175-16,45-73-175 0,7-8 175 0,46-77-959 15</inkml:trace>
  <inkml:trace contextRef="#ctx0" brushRef="#br1" timeOffset="-142448.52">29687 13138 897 0,'0'0'0'0,"4"0"0"0,1 2 0 0,-5-2 115 15,0 0-115-15,5-2 116 0,2 0-116 0,-7 2 87 16,0 0-87-16,11-1 87 0,4-3-87 0,-15 4 66 16,0 0-66-16,18-2 66 0,4 1-66 0,-22 1 15 15,0 0-15-15,25 0 16 0,4 1-16 0,-29-1 7 16,0 0-7-16,27 2 7 0,0 2-7 0,-27-4 15 15,0 0-15-15,25 3 16 0,-4 0-16 0,-21-3 0 16,0 0 0-16,19 4 1 0,-3-2-1 0,-16-2 3 0,0 0-3 16,12 0 4-16,-2-2-4 0,-10 2-138 0,0 0 138 15,7 0-137-15,-3 0 137 0,6 0-838 0</inkml:trace>
  <inkml:trace contextRef="#ctx0" brushRef="#br1" timeOffset="-142253.04">29644 13311 942 0,'0'0'0'0,"10"-3"0"16,8-6 0-16,-18 9 120 0,0 0-120 0,14-5 121 15,1 1-121-15,-15 4 78 0,0 0-78 0,25-3 79 16,4-2-79-16,-29 5 48 0,0 0-48 0,33-2 49 16,4-1-49-16,-37 3 9 0,0 0-9 0,35-2 9 15,1 0-9-15,-36 2 1 0,0 0-1 0,33 0 2 16,-1 2-2-16,-32-2-133 0,0 0 133 0,31 0-133 0,-1-2 133 15,31 1-801-15</inkml:trace>
  <inkml:trace contextRef="#ctx0" brushRef="#br1" timeOffset="-141878.05">30267 12850 863 0,'0'0'0'0,"-3"14"0"0,-2 10 0 0,5-24 95 16,0 0-95-16,0 0 96 0,1-10-96 0,-1 10 58 16,0 0-58-16,4-4 59 0,1 1-59 0,-5 3 27 0,0 0-27 15,7 12 27-15,2 7-27 0,-9-19 20 0,0 0-20 16,7 27 20-16,-2 9-20 0,-5-36 44 0,0 0-44 16,4 41 44-16,-1 9-44 0,-3-50 14 0,0 0-14 0,5 46 15 15,2 5-15-15,-7-51 14 0,0 0-14 0,5 42 15 16,2-8-15-16,-7-34 34 0,0 0-34 0,11 22 35 15,5-8-35-15,-16-14 26 0,0 0-26 0,15-5 26 16,4-14-26-16,-19 19 24 0,0 0-24 0,21-33 25 16,4-11-25-16,-25 44 34 0,0 0-34 0,28-50 35 15,1-8-35-15,-29 58 36 0,0 0-36 0,28-58 37 16,-2-6-37-16,-26 64 8 0,0 0-8 0,19-56 8 16,-3 1-8-16,-16 55-27 0,0 0 27 0,9-46-27 15,-4 6 27-15,-5 40-127 0,0 0 127 0,2-31-127 16,-6 7 127-16,4 24-144 0,0 0 144 0,-7-17-143 0,-5 5 143 15,-7-17-763-15</inkml:trace>
  <inkml:trace contextRef="#ctx0" brushRef="#br1" timeOffset="-141577.85">30428 12631 718 0,'0'0'0'0,"8"5"0"0,6 2 0 0,-14-7 118 16,0 0-118-16,7 12 119 0,-3 3-119 0,-4-15 107 16,0 0-107-16,3 28 107 0,1 11-107 0,-4-39 52 15,0 0-52-15,7 46 52 0,1 9-52 0,-8-55 18 16,0 0-18-16,11 62 19 0,3 5-19 0,-14-67 47 15,0 0-47-15,16 65 47 0,3 0-47 0,-19-65 32 16,0 0-32-16,19 56 32 0,2-6-32 0,-21-50 44 16,0 0-44-16,19 39 44 0,2-9-44 0,-21-30 27 15,0 0-27-15,24 12 27 0,2-14-27 0,-26 2 35 0,0 0-35 16,25-17 35-16,-3-14-35 0,-22 31 22 0,0 0-22 16,25-43 22-16,1-12-22 0,-26 55 35 0,0 0-35 15,24-58 35-15,-1-4-35 0,-23 62 12 0,0 0-12 0,28-75 13 16,3-7-13-16,-31 82 6 0,0 0-6 0,26-62 6 15,0 11-6-15,-26 51 4 0,0 0-4 0,14-31 4 16,-7 17-4-16,-7 14-82 0,0 0 82 0,6-8-81 16,-5 6 81-16,-1 2-142 0,0 0 142 0,0 0-142 15,0 3 142-15,0 1-949 0</inkml:trace>
  <inkml:trace contextRef="#ctx0" brushRef="#br1" timeOffset="-141007.15">31226 13174 785 0,'0'0'0'0,"0"0"0"15,5-5 0-15,-5 5 115 0,0 0-115 0,0 0 115 16,0-4-115-16,0 4 64 0,0 0-64 0,0 0 64 15,-2-3-64-15,2 3 43 0,0 0-43 0,2-3 44 16,3-1-44-16,-5 4 34 0,0 0-34 0,9-3 34 0,3-2-34 16,-12 5 11-16,0 0-11 0,21-6 11 0,5 0-11 15,-26 6 22-15,0 0-22 0,37-6 22 0,6 3-22 16,-43 3 23-16,0 0-23 0,47-3 24 0,4 3-24 0,-51 0 7 16,0 0-7-16,48-4 8 0,0 4-8 0,-48 0 5 15,0 0-5-15,41 0 5 0,-4 0-5 0,-37 0-125 16,0 0 125-16,33 0-125 0,-3 4 125 0,32-4-799 15</inkml:trace>
  <inkml:trace contextRef="#ctx0" brushRef="#br1" timeOffset="-140208.28">32065 12777 1020 0,'0'0'0'0,"4"-6"0"0,1 1 0 0,-5 5 117 0,0 0-117 15,7-7 118-15,2 1-118 0,-9 6 110 0,0 0-110 0,10-12 110 16,2 1-110-16,-12 11 72 0,0 0-72 0,14-10 73 15,2 3-73-15,-16 7 10 0,0 0-10 0,16-8 11 16,1 1-11-16,-17 7 38 0,0 0-38 0,17-4 39 16,1 4-39-16,-18 0 5 0,0 0-5 0,16 4 5 15,-2-1-5-15,-14-3 5 0,0 0-5 0,12 9 5 16,-4 3-5-16,-8-12 14 0,0 0-14 0,7 15 15 16,-1 4-15-16,-6-19 7 0,0 0-7 0,0 26 8 15,-6 4-8-15,6-30 8 0,0 0-8 0,-8 31 9 16,-6 0-9-16,14-31 23 0,0 0-23 0,-19 33 24 15,-6 1-24-15,25-34 2 0,0 0-2 0,-28 31 2 16,-1 0-2-16,29-31 13 0,0 0-13 0,-30 25 13 16,0-4-13-16,30-21 15 0,0 0-15 0,-22 15 16 0,3-4-16 15,19-11 1-15,0 0-1 0,-14 8 1 0,3-1-1 16,11-7 1-16,0 0-1 0,0 9 1 0,9-3-1 0,-9-6 0 16,0 0 0-16,14 6 0 0,9-1 0 0,-23-5 0 15,0 0 0-15,24 1 1 0,4-1-1 0,-28 0 2 16,0 0-2-16,29-1 2 0,3-1-2 0,-32 2 2 15,0 0-2-15,28-2 2 0,-2 1-2 0,-26 1-13 16,0 0 13-16,21 0-13 0,-4 1 13 0,-17-1-137 16,0 0 137-16,16-1-136 0,-2-1 136 0,15-2-1122 15</inkml:trace>
  <inkml:trace contextRef="#ctx0" brushRef="#br1" timeOffset="-139701.04">32523 12581 908 0,'0'0'0'0,"0"0"128"0,0 0-128 0,-3 4 128 15,-2-1-128-15,5-3 79 0,0 0-79 0,-2 4 79 16,0-1-79-16,2-3 65 0,0 0-65 0,0 5 66 15,2 2-66-15,-2-7 44 0,0 0-44 0,0 8 44 16,2 4-44-16,-2-12 9 0,0 0-9 0,0 19 10 16,-2-2-10-16,2-17 14 0,0 0-14 0,-3 26 15 0,-4 7-15 15,7-33 25-15,0 0-25 0,-6 32 26 0,-1 6-26 16,7-38 18-16,0 0-18 0,-8 32 19 0,-1 3-19 16,9-35 10-16,0 0-10 0,-7 34 10 0,0 0-10 0,7-34 10 15,0 0-10-15,-3 35 11 0,1-6-11 16,2-29 15-16,0 0-15 0,0 27 16 0,2-1-16 0,-2-26 3 15,0 0-3-15,7 20 4 0,3-1-4 0,-10-19 6 16,0 0-6-16,16 12 7 0,3-7-7 0,-19-5 22 16,0 0-22-16,22 2 23 0,5-5-23 0,-27 3 0 15,0 0 0-15,26-4 1 0,2-3-1 0,-28 7 3 16,0 0-3-16,26-5 3 0,2-2-3 0,-28 7 2 0,0 0-2 16,24-5 2-16,-3 2-2 0,-21 3 1 15,0 0-1-15,19 0 2 0,0 0-2 0,-19 0 9 0,0 0-9 16,14 3 9-16,-3 1-9 0,-11-4 14 0,0 0-14 0,7 3 15 15,-2 2-15-15,-5-5 1 0,0 0-1 16,3 5 1-16,1-1-1 0,-4-4-101 0,0 0 101 0,0 3-100 16,0 1 100-16,0-4-146 0,0 0 146 0,0 0-146 15,-5 3 146-15,-1 0-942 0</inkml:trace>
  <inkml:trace contextRef="#ctx0" brushRef="#br1" timeOffset="-139221.31">32895 12931 718 0,'0'0'0'0,"0"0"62"16,0 0-62-16,0 0 63 0,7 0-63 0,-7 0 61 16,0 0-61-16,3 0 62 0,-1 0-62 0,-2 0 70 15,0 0-70-15,0 0 71 0,3 0-71 0,-3 0 56 16,0 0-56-16,0 0 56 0,0 0-56 0,0 0 73 16,0 0-73-16,0 0 74 0,0 0-74 0,0 0 55 15,0 0-55-15,0 0 55 0,0 0-55 0,0 0 27 0,0 0-27 16,0 0 27-16,2 3-27 0,-2-3 42 0,0 0-42 15,2 4 42-15,1-1-42 0,-3-3 13 0,0 0-13 16,2 9 14-16,1 3-14 0,-3-12 31 0,0 0-31 0,0 22 31 16,0 10-31-16,0-32 11 0,0 0-11 0,-3 28 11 15,-1 3-11-15,4-31 41 0,0 0-41 0,-6 34 42 16,-1 4-42-16,7-38 6 0,0 0-6 0,-7 29 7 16,1-4-7-16,6-25 19 0,0 0-19 0,-5 23 20 15,2-5-20-15,3-18 23 0,0 0-23 0,-4 14 24 16,2-2-24-16,2-12 3 0,0 0-3 0,4 4 3 15,3-3-3-15,-7-1-57 0,0 0 57 0,5-5-57 16,2-5 57-16,-7 10-215 0,0 0 215 0,7-14-215 16,0-5 215-16,7-13-913 0</inkml:trace>
  <inkml:trace contextRef="#ctx0" brushRef="#br1" timeOffset="-138847.33">32804 12843 718 0,'0'0'0'0,"0"0"124"0,0 0-124 16,10-5 125-16,10-2-125 0,-20 7 74 0,0 0-74 15,19-5 74-15,2 3-74 0,-21 2 74 0,0 0-74 16,24 7 74-16,2 0-74 0,-26-7 42 0,0 0-42 0,26 17 43 16,2 6-43-16,-28-23 27 0,0 0-27 0,25 25 27 15,-1 3-27-15,-24-28 18 0,0 0-18 0,19 31 19 16,-5-4-19-16,-14-27 35 0,0 0-35 0,11 32 35 16,-5 3-35-16,-6-35 18 0,0 0-18 0,-1 34 19 15,-8 4-19-15,9-38 41 0,0 0-41 0,-21 37 42 16,-12 3-42-16,33-40 22 0,0 0-22 0,-42 36 23 15,-10-2-23-15,52-34 41 0,0 0-41 0,-52 27 41 16,-6-6-41-16,58-21-152 0,0 0 152 0,-110 48-1116 16,220-96 1116-16</inkml:trace>
  <inkml:trace contextRef="#ctx0" brushRef="#br1" timeOffset="-135767.48">32550 12633 483 0,'0'0'0'0,"0"0"32"16,0 0-32-16,0 0 32 0,0 0-32 0,0 0-28 16,0 0 28-16,0 0-28 0,0 0 28 0,0 0-40 15,0 0 40-15,0 0-40 0,5-24 40 0,-5 24-1 16,0 0 1-16,3-16-1 0,3-3 1 0,-6 19 60 15,0 0-60-15,7-17 61 0,3 0-61 0,-10 17 70 16,0 0-70-16,9-19 71 0,1 4-71 0,-10 15 56 16,0 0-56-16,9-10 57 0,1 3-57 0,-10 7 54 0,0 0-54 15,7-4 54-15,0 4-54 0,-7 0 55 0,0 0-55 0,5 4 56 16,1 4-56-16,-6-8 60 0,0 0-60 16,3 12 60-16,1 5-60 0,-4-17 51 0,0 0-51 0,0 26 52 15,0 3-52-15,0-29 38 0,0 0-38 0,-2 31 39 16,-2 0-39-16,4-31 46 0,0 0-46 0,-3 36 47 15,-1 5-47-15,4-41 27 0,0 0-27 0,-3 34 27 16,0-1-27-16,3-33 35 0,0 0-35 0,-4 31 35 16,2-1-35-16,2-30 13 0,0 0-13 0,-1 26 14 15,-1-2-14-15,2-24 36 0,0 0-36 0,-2 17 37 16,2-3-37-16,0-14 5 0,0 0-5 0,-2 12 6 16,2-2-6-16,0-10 11 0,0 0-11 0,-1 11 11 15,1-8-11-15,0-3 25 0,0 0-25 0,0 7 26 16,0-2-26-16,0-5 5 0,0 0-5 0,0 7 6 0,-2 0-6 15,2-7 4-15,0 0-4 0,-2 8 5 0,-1 1-5 16,3-9 13-16,0 0-13 0,-4 8 13 0,2-4-13 16,2-4 3-16,0 0-3 0,-3 5 4 0,1-2-4 0,2-3 2 15,0 0-2-15,0 0 2 0,0 0-2 0,0 0 18 16,0 0-18-16,5-7 18 0,4-4-18 0,-9 11 3 16,0 0-3-16,12-16 3 0,4-4-3 0,-16 20 2 15,0 0-2-15,16-23 3 0,3-4-3 0,-19 27 5 16,0 0-5-16,19-26 6 0,2-6-6 0,-21 32 12 15,0 0-12-15,23-31 13 0,1-3-13 0,-24 34 3 16,0 0-3-16,26-33 4 0,0 2-4 0,-26 31 32 16,0 0-32-16,26-32 32 0,2 2-32 0,-28 30 1 15,0 0-1-15,25-25 1 0,-5 1-1 0,-20 24 5 0,0 0-5 16,18-19 5-16,-4 4-5 0,-14 15 15 0,0 0-15 16,10-12 15-16,-3 0-15 0,-7 12 8 0,0 0-8 0,4-6 8 15,-3 3-8-15,-1 3 3 0,0 0-3 0,0 0 4 16,0 0-4-16,0 0 13 0,0 0-13 0,-3 2 13 15,-2-1-13-15,5-1 0 0,0 0 0 0,-7 2 1 16,-2 2-1-16,9-4-2 0,0 0 2 0,-14 5-1 16,-2 2 1-16,16-7-36 0,0 0 36 0,-15 3-35 15,1 2 35-15,14-5-19 0,0 0 19 0,-16 4-18 16,-1-1 18-16,17-3-37 0,0 0 37 0,-16 2-37 16,0-2 37-16,16 0-31 0,0 0 31 0,-14-2-31 15,4-1 31-15,10 3-49 0,0 0 49 0,-10-6-49 16,1 0 49-16,9 6-47 0,0 0 47 0,-7-7-47 0,2-2 47 15,5 9-48-15,0 0 48 0,-4-7-48 0,2 2 48 16,2 5-37-16,0 0 37 0,0-8-37 0,2 4 37 16,-2 4-17-16,0 0 17 0,2-7-16 0,1 2 16 0,-3 5 0 15,0 0 0-15,6-3 0 0,-1-1 0 16,-5 4 19-16,0 0-19 0,7-1 20 0,0-1-20 0,-7 2 16 16,0 0-16-16,10 3 17 0,4 6-17 0,-14-9 69 15,0 0-69-15,14 14 69 0,0 6-69 0,-14-20 38 16,0 0-38-16,14 28 38 0,0 7-38 0,-14-35 36 15,0 0-36-15,12 43 36 0,-1 4-36 0,-11-47 25 16,0 0-25-16,8 49 26 0,-1 3-26 0,-7-52 45 16,0 0-45-16,5 46 45 0,-3 0-45 0,-2-46 15 0,0 0-15 15,2 36 16-15,0-3-16 0,-2-33 13 0,0 0-13 16,1 27 14-16,1-5-14 0,-2-22 27 0,0 0-27 16,0 17 27-16,0-5-27 0,0-12 5 0,0 0-5 0,2 7 6 15,0-3-6-15,-2-4 9 0,0 0-9 0,5-7 10 16,2-7-10-16,-7 14 8 0,0 0-8 0,14-19 9 15,3-5-9-15,-17 24 8 0,0 0-8 0,18-30 8 16,3-6-8-16,-21 36 8 0,0 0-8 0,24-40 8 16,2-4-8-16,-26 44 1 0,0 0-1 0,28-43 1 15,2-2-1-15,-30 45 3 0,0 0-3 0,29-41 3 16,3 3-3-16,-32 38 1 0,0 0-1 0,27-32 2 16,-2 4-2-16,-25 28-72 0,0 0 72 0,21-18-72 15,-6 4 72-15,-15 14-151 0,0 0 151 0,11-9-151 16,-4 6 151-16,10-9-1118 0</inkml:trace>
  <inkml:trace contextRef="#ctx0" brushRef="#br1" timeOffset="-135182.3">33262 12944 1076 0,'0'0'0'16,"0"0"135"-16,0 0-135 0,0 0 135 0,-2-3-135 15,2 3 71-15,0 0-71 0,0 0 72 0,0 0-72 16,0 0 72-16,0 0-72 0,0 3 72 0,2 3-72 0,-2-6 19 16,0 0-19-16,0 12 20 0,0 8-20 0,0-20 12 15,0 0-12-15,-2 31 12 0,1 12-12 0,1-43 28 16,0 0-28-16,0 39 28 0,0 7-28 0,0-46 5 15,0 0-5-15,0 40 6 0,1-2-6 0,-1-38 16 16,0 0-16-16,0 35 17 0,2-2-17 0,-2-33 15 16,0 0-15-16,0 26 15 0,0-7-15 0,0-19-67 15,0 0 67-15,0 15-67 0,-2-10 67 0,2-5-177 0,0 0 177 16,-3-5-176-16,-1-14 176 0,-3-5-901 0</inkml:trace>
  <inkml:trace contextRef="#ctx0" brushRef="#br1" timeOffset="-134913.51">33205 12859 908 0,'0'0'0'0,"0"0"133"0,0 0-133 0,19-4 134 16,14 3-134-16,-33 1 69 0,0 0-69 0,33 1 69 16,5 3-69-16,-38-4 29 0,0 0-29 0,39 12 29 15,-1 7-29-15,-38-19 6 0,0 0-6 0,33 25 7 16,-2 6-7-16,-31-31 22 0,0 0-22 0,25 36 22 15,-6 3-22-15,-19-39 7 0,0 0-7 0,12 40 7 16,-5-1-7-16,-7-39 68 0,0 0-68 0,-3 43 69 16,-11 0-69-16,14-43 42 0,0 0-42 0,-26 43 42 0,-11 0-42 15,37-43 30-15,0 0-30 0,-59 48 30 0,-20-2-30 16,79-46-3-16,0 0 3 0,-55 27-3 0,9-13 3 0,46-14-108 16,0 0 108-16,-101 41-1119 0,202-82 1119 0</inkml:trace>
  <inkml:trace contextRef="#ctx0" brushRef="#br1" timeOffset="-131464.21">32602 12233 124 0,'0'0'0'15</inkml:trace>
  <inkml:trace contextRef="#ctx0" brushRef="#br1" timeOffset="-130753.1">32537 12006 158 0,'0'0'0'0,"0"0"70"0,0 0-70 15,-27 3 70-15,-19 4-70 0,46-7 74 0,0 0-74 0,-45 8 75 16,-6 4-75-16,51-12 113 0,0 0-113 0,-43 12 114 16,5-1-114-16,38-11 87 0,0 0-87 0,-44 20 88 15,0 6-88-15,44-26 45 0,0 0-45 0,-57 43 46 16,-7 13-46-16,64-56 27 0,0 0-27 0,-58 57 27 15,4 1-27-15,54-58 8 0,0 0-8 0,-45 60 9 16,6-5-9-16,39-55 34 0,0 0-34 0,-31 58 35 16,7-1-35-16,24-57 26 0,0 0-26 0,-16 49 26 15,9-4-26-15,7-45 24 0,0 0-24 0,-5 60 25 16,3 10-25-16,2-70 9 0,0 0-9 0,-2 70 10 16,4 1-10-16,-2-71 11 0,0 0-11 0,5 70 11 15,2 2-11-15,-7-72 8 0,0 0-8 0,11 63 9 16,1-1-9-16,-12-62 8 0,0 0-8 0,19 48 8 0,4-14-8 15,-23-34 8-15,0 0-8 0,31 38 8 0,9-2-8 16,-40-36 8-16,0 0-8 0,51 43 8 0,11 3-8 16,-62-46 3-16,0 0-3 0,56 43 4 0,0-2-4 0,-56-41 6 15,0 0-6-15,56 34 6 0,1-5-6 0,-57-29 0 16,0 0 0-16,51 26 1 0,-4-11-1 0,-47-15 0 16,0 0 0-16,47 19 0 0,-2-2 0 0,-45-17-1 15,0 0 1-15,44 21 0 0,-4 1 0 0,-40-22-1 16,0 0 1-16,41 26-1 0,-1 3 1 0,-40-29 1 15,0 0-1-15,42 26 2 0,2-1-2 0,-44-25 28 16,0 0-28-16,45 24 28 0,2-1-28 0,-47-23 12 0,0 0-12 16,49 18 13-16,0-4-13 0,-49-14 29 0,0 0-29 15,47 7 29-15,0-9-29 0,-47 2 6 0,0 0-6 0,50-14 6 16,4-9-6-16,-54 23 17 0,0 0-17 0,68-35 17 16,9-13-17-16,-77 48 1 0,0 0-1 0,70-46 1 15,-2-9-1-15,-68 55 0 0,0 0 0 0,59-51 0 16,-7-7 0-16,-52 58-2 0,0 0 2 0,51-60-1 15,-3-4 1-15,-48 64 2 0,0 0-2 0,44-63 2 16,-6-1-2-16,-38 64 42 0,0 0-42 0,33-72 43 16,-5-6-43-16,-28 78 37 0,0 0-37 0,19-83 38 15,-8-6-38-15,-11 89 56 0,0 0-56 0,-5-96 57 16,-15-5-57-16,20 101 23 0,0 0-23 0,-36-104 24 16,-16-4-24-16,52 108 48 0,0 0-48 0,-63-108 48 15,-10 0-48-15,73 108 10 0,0 0-10 0,-89-99 10 16,-16 5-10-16,105 94-176 0,0 0 176 0,-130-74-175 15,-24 10 175-15,-130-76-1082 0</inkml:trace>
  <inkml:trace contextRef="#ctx0" brushRef="#br1" timeOffset="-90533">3892 4016 505 0,'0'0'0'0,"0"0"0"16,-21-19 0-16,21 19-33 0,0 0 33 0,-12-14-33 15,-4-1 33-15,16 15 12 0,0 0-12 0,-10-23 12 16,-3 3-12-16,13 20 46 0,0 0-46 0,-3-24 47 0,-1-4-47 15,4 28 35-15,0 0-35 0,4-27 36 0,-1 3-36 16,-3 24 10-16,0 0-10 0,9-19 10 0,5 7-10 16,-14 12 15-16,0 0-15 0,19-7 15 0,4 11-15 0,-23-4 1 15,0 0-1-15,21 8 1 0,0 6-1 0,-21-14 0 16,0 0 0-16,21 21 0 0,-4 3 0 0,-17-24 0 16,0 0 0-16,14 20 1 0,-2 2-1 0,-12-22 0 15,0 0 0-15,9 19 1 0,-2-2-1 0,-7-17 2 16,0 0-2-16,5 16 2 0,-1-9-2 0,-4-7 11 15,0 0-11-15,0 8 11 0,-4-4-11 0,4-4 9 16,0 0-9-16,-9 0 9 0,-5 0-9 0,14 0 3 0,0 0-3 16,-12-4 4-16,-5 1-4 0,17 3 7 0,0 0-7 15,-16-9 7-15,-1-3-7 0,17 12 7 0,0 0-7 16,-12-12 7-16,-1-3-7 0,13 15 7 0,0 0-7 0,-5-12 8 16,5 0-8-16,0 12 1 0,0 0-1 0,5-10 1 15,4 1-1-15,-9 9-2 0,0 0 2 0,16-7-1 16,1 5 1-16,-17 2-6 0,0 0 6 0,16 0-6 15,3 6 6-15,-19-6-4 0,0 0 4 0,19 3-3 16,-5 4 3-16,-14-7-3 0,0 0 3 0,12 8-3 16,0 1 3-16,-12-9-2 0,0 0 2 0,6 9-1 15,-3 3 1-15,-3-12 0 0,0 0 0 0,0 10 0 16,0 2 0-16,0-12 0 0,0 0 0 0,-3 8 0 16,-3 3 0-16,6-11-115 0,0 0 115 0,-3 8-115 15,3 1 115-15,-5 10-299 0</inkml:trace>
  <inkml:trace contextRef="#ctx0" brushRef="#br1" timeOffset="-89257.33">8923 4243 102 0,'0'0'0'0,"-5"-12"0"0,-4-6 0 16,9 18 64-16,0 0-64 0,-16-12 64 0,-3 3-64 15,19 9 76-15,0 0-76 0,-21-19 77 0,-5-1-77 16,26 20 62-16,0 0-62 0,-21-26 62 0,2-1-62 16,19 27 55-16,0 0-55 0,-8-21 55 0,8-3-55 0,0 24 4 15,0 0-4-15,15-9 4 0,11 9-4 0,-26 0-76 16,0 0 76-16,42-12-334 0,-84 24 334 0</inkml:trace>
  <inkml:trace contextRef="#ctx0" brushRef="#br1" timeOffset="-70294.69">17940 9033 427 0,'0'0'0'0,"0"0"0"15,-26 5 0-15,26-5 59 0,0 0-59 0,5 2 60 16,13 0-60-16,-18-2-161 0,0 0 161 0,19-2-161 16,7-3 161-16,19 0-68 0</inkml:trace>
  <inkml:trace contextRef="#ctx0" brushRef="#br1" timeOffset="-68975.63">17548 10800 158 0,'0'0'0'0,"0"0"0"16,0 0 0-16,0 0 204 0,0 0-204 0,0 0 205 16,0 0-205-16,0 0 142 0,0 0-142 0,0 0 143 15,0 0-143-15,0 0 129 0,0 0-129 0,0 0 130 16,0 0-130-16,0 0 106 0,0 0-106 0,0 0 106 15,0 0-106-15,0 0 65 0,0 0-65 0,0 0 65 16,0 0-65-16,0 0 49 0,0 0-49 16,0 0 50-16,0 0-50 0,0 0 43 0,0 0-43 0,0 0 44 15,0 0-44-15,0 0 40 0,0 0-40 0,0 0 40 16,0 0-40-16,0 0 34 0,0 0-34 0,0 0 35 16,0 0-35-16,0 0 15 0,0 0-15 0,0 0 15 0,0 0-15 15,0 0 37-15,0 0-37 0,0 0 37 0,0 0-37 16,0 0 19-16,0 0-19 0,0 0 20 0,-1 17-20 15,1-17 18-15,0 0-18 0,-2 8 18 0,2 1-18 0,0-9 10 16,0 0-10-16,-4 7 10 0,4 0-10 0,0-7 26 16,0 0-26-16,0 5 26 0,0-2-26 0,0-3 12 15,0 0-12-15,0 4 12 0,-1-1-12 0,1-3 1 16,0 0-1-16,-2 3 2 0,2 3-2 0,0-6 10 16,0 0-10-16,-2 5 11 0,2 2-11 0,0-7 3 15,0 0-3-15,2 3 3 0,0-3-3 0,-2 0 2 16,0 0-2-16,5 0 2 0,0 0-2 0,-5 0 5 15,0 0-5-15,5 0 5 0,2-3-5 0,-7 3 2 0,0 0-2 16,7 0 3-16,2-4-3 0,-9 4 0 0,0 0 0 16,10-2 0-16,1 2 0 0,-11 0-1 0,0 0 1 15,14 0 0-15,0 2 0 0,-14-2-1 0,0 0 1 0,17 4-1 16,4 1 1-16,-21-5 0 0,0 0 0 0,19 7 0 16,-1-1 0-16,-18-6 0 0,0 0 0 0,14 9 0 15,-2-6 0-15,-12-3 1 0,0 0-1 0,7 5 2 16,-2-1-2-16,-5-4 4 0,0 0-4 0,3 3 5 15,-3-3-5-15,0 0 3 0,0 0-3 0,-7-8 3 16,-5-3-3-16,12 11 2 0,0 0-2 0,-14-15 2 16,-5-5-2-16,19 20 9 0,0 0-9 0,-19-21 10 15,-2-3-10-15,21 24 0 0,0 0 0 0,-21-19 1 16,4 4-1-16,17 15 0 0,0 0 0 0,-18-16 1 16,6 4-1-16,12 12 3 0,0 0-3 0,-14-8 3 0,4 4-3 15,10 4-1-15,0 0 1 0,-5-5 0 0,1 2 0 16,4 3 0-16,0 0 0 0,4-2 0 0,4 0 0 15,-8 2 4-15,0 0-4 0,14 2 5 0,7 3-5 0,-21-5 3 16,0 0-3-16,24 7 3 0,6 0-3 0,-30-7 6 16,0 0-6-16,30 8 7 0,-4 3-7 0,-26-11 3 15,0 0-3-15,24 7 3 0,2-1-3 0,-26-6 5 16,0 0-5-16,14 7 6 0,-2 0-6 0,-12-7 13 16,0 0-13-16,7 2 13 0,-3-2-13 0,-4 0 3 15,0 0-3-15,-4 0 4 0,-3-2-4 0,7 2 13 16,0 0-13-16,-13-3 13 0,-12-4-13 0,25 7 1 15,0 0-1-15,-22-5 1 0,-5-4-1 0,27 9 0 0,0 0 0 16,-29-7 1-16,-4-5-1 0,33 12 3 0,0 0-3 16,-30-8 3-16,0 1-3 0,30 7 5 0,0 0-5 15,-24-7 5-15,1 2-5 0,23 5 3 0,0 0-3 16,-17-5 3-16,5 1-3 0,12 4 6 0,0 0-6 0,0 0 6 16,10-3-6-16,-10 3 13 0,0 0-13 0,21 5 13 15,9 5-13-15,-30-10 8 0,0 0-8 0,35 9 9 16,8 6-9-16,-43-15 9 0,0 0-9 0,44 12 9 15,3 4-9-15,-47-16 0 0,0 0 0 0,42 15 0 16,-2-3 0-16,-40-12 3 0,0 0-3 0,29 9 3 16,-8-2-3-16,-21-7 11 0,0 0-11 0,16 5 11 15,-11-2-11-15,-5-3 3 0,0 0-3 0,-10 4 4 16,-13-4-4-16,23 0 13 0,0 0-13 0,-26 0 14 16,-6 0-14-16,32 0 3 0,0 0-3 0,-36 0 4 15,-4-4-4-15,40 4 0 0,0 0 0 0,-32-3 1 0,6-1-1 16,26 4-2-16,0 0 2 0,-21 0-2 0,7 0 2 15,14 0-167-15,0 0 167 0,0 14-166 0,16 8 166 16,-16-22-103-16,0 0 103 0,18 38-1365 0,-36-76 1365 0</inkml:trace>
  <inkml:trace contextRef="#ctx0" brushRef="#br1" timeOffset="-59381.03">9157 4819 628 0,'0'0'0'15,"7"22"0"-15,5 14 0 0,-12-36 36 0,0 0-36 16,1 9 37-16,-2-13-37 0,1 4 68 0,0 0-68 15,0 0 68-15,0 0-68 0,0 0 63 0,0 0-63 0,8 11 63 16,13 2-63-16,-21-13 62 0,0 0-62 0,30 23 62 16,13 4-62-16,-43-27 58 0,0 0-58 0,51 27 58 15,8 9-58-15,-59-36 46 0,0 0-46 0,86 47 46 16,16 9-46-16,-102-56 38 0,0 0-38 0,101 59 38 16,4-1-38-16,-105-58 34 0,0 0-34 0,96 56 34 15,-4-1-34-15,-92-55 13 0,0 0-13 0,94 50 14 16,-1-2-14-16,-93-48 31 0,0 0-31 0,81 39 31 15,-4-3-31-15,-77-36 18 0,0 0-18 0,66 28 18 16,-10-4-18-16,-56-24 18 0,0 0-18 0,47 22 18 16,-10-5-18-16,-37-17 4 0,0 0-4 0,22 10 5 15,-13-5-5-15,-9-5 14 0,0 0-14 0,7 5 15 16,-5-3-15-16,-2-2-2 0,0 0 2 0,-2 2-1 0,-9-4 1 16,11 2-86-16,0 0 86 0,-19-12-85 0,-5-7 85 15,24 19-181-15,0 0 181 0,-30-24-180 0,-5-3 180 16,35 27-210-16,0 0 210 0,-41-31-209 0,-6-3 209 0,-42-30-401 15</inkml:trace>
  <inkml:trace contextRef="#ctx0" brushRef="#br1" timeOffset="-58902.06">9042 4983 225 0,'0'0'0'16,"15"6"0"-16,15 4 0 0,-30-10 22 0,0 0-22 0,3 0 23 16,-10-7-23-16,7 7 106 0,0 0-106 0,-5-3 107 15,-2-3-107-15,7 6 104 0,0 0-104 0,0 0 105 16,4 9-105-16,-4-9 86 0,0 0-86 0,12 19 87 15,5 10-87-15,-17-29 57 0,0 0-57 0,21 38 58 16,5 1-58-16,-26-39 42 0,0 0-42 0,25 36 42 16,4-2-42-16,-29-34 41 0,0 0-41 0,26 24 41 15,-3-12-41-15,-23-12 50 0,0 0-50 0,21 0 51 16,-4-10-51-16,-17 10 36 0,0 0-36 0,13-27 36 0,-5-14-36 16,-8 41 10-16,0 0-10 0,4-55 10 0,-9-16-10 15,5 71 32-15,0 0-32 0,-18-83 32 0,-3-15-32 0,21 98 9 16,0 0-9-16,-28-86 10 0,-1 11-10 0,29 75 10 15,0 0-10-15,-21-48 11 0,7 22-11 0,14 26 51 16,0 0-51-16,-9-8 52 0,6 11-52 0,3-3 49 16,0 0-49-16,15 24 49 0,15 15-49 0,-30-39 37 15,0 0-37-15,56 55 37 0,24 17-37 0,-80-72 41 16,0 0-41-16,85 55 41 0,13-5-41 0,-98-50-94 16,0 0 94-16,94 12-94 0,7-28 94 0,-101 16-102 15,0 0 102-15,197-7-1024 0,-394 14 1024 0</inkml:trace>
  <inkml:trace contextRef="#ctx0" brushRef="#br1" timeOffset="-57969.56">1131 5292 359 0,'45'-14'0'0,"-45"14"52"16,0 0-52-16,-7 2 53 0,-16 10-53 0,23-12 19 15,0 0-19-15,-12 10 20 0,3-1-20 0,9-9 18 16,0 0-18-16,0 7 18 0,14-2-18 0,-14-5 0 0,0 0 0 15,21-4 1-15,12-1-1 0,-33 5 6 0,0 0-6 16,39-12 6-16,8-7-6 0,-47 19 32 0,0 0-32 16,50-24 32-16,6-3-32 0,-56 27 39 0,0 0-39 0,64-34 40 15,11-6-40-15,-75 40 56 0,0 0-56 0,82-51 56 16,14-9-56-16,-96 60 23 0,0 0-23 0,85-58 24 16,4 1-24-16,-89 57 32 0,0 0-32 0,86-62 32 15,-1 2-32-15,-85 60 12 0,0 0-12 0,84-59 12 16,-8 0-12-16,-76 59 5 0,0 0-5 0,77-55 5 15,-7 4-5-15,-70 51-25 0,0 0 25 0,71-39-24 16,-3 4 24-16,-68 35-163 0,0 0 163 0,54-24-162 16,-7 7 162-16,54-26-333 0</inkml:trace>
  <inkml:trace contextRef="#ctx0" brushRef="#br1" timeOffset="-57610.51">2543 3969 673 0,'0'0'0'0,"6"14"0"0,1 10 0 0,-7-24 114 15,0 0-114-15,5 0 114 0,-2-15-114 0,-3 15 87 16,0 0-87-16,13-12 87 0,4 0-87 0,-17 12 58 16,0 0-58-16,23-12 58 0,6 1-58 0,-29 11 10 15,0 0-10-15,33-5 11 0,6-2-11 0,-39 7 7 16,0 0-7-16,38-8 7 0,4-1-7 0,-42 9 14 15,0 0-14-15,42-7 15 0,-2 1-15 0,-40 6 7 0,0 0-7 16,36-2 8-16,-6-2-8 0,-30 4 8 0,0 0-8 16,23 4 9-16,-3 4-9 0,-20-8 8 0,0 0-8 0,9 19 8 15,-5 9-8-15,-4-28 15 0,0 0-15 0,-4 41 15 16,-5 14-15-16,9-55 14 0,0 0-14 0,-20 61 15 16,-7 11-15-16,27-72 4 0,0 0-4 0,-34 101 4 15,-12 19-4-15,46-120 22 0,0 0-22 0,-35 113 22 16,2 5-22-16,33-118-97 0,0 0 97 0,-14 110-97 15,11-4 97-15,3-106-88 0,0 0 88 0,-21 218-743 16,42-436 743-16</inkml:trace>
  <inkml:trace contextRef="#ctx0" brushRef="#br1" timeOffset="-41905.85">30811 8939 259 0,'0'0'0'0,"0"0"0"0,0-43 0 15,0 43 52-15,0 0-52 0,-7 4 53 0,-3 15-53 16,10-19 42-16,0 0-42 0,-7 13 43 0,0 3-43 0,7-16 33 15,0 0-33-15,-4 12 33 0,4-4-33 0,0-8 6 16,0 0-6-16,2 5 7 0,3-3-7 0,-5-2 63 16,0 0-63-16,9-3 64 0,5-2-64 0,-14 5 58 15,0 0-58-15,17-12 58 0,6-4-58 0,-23 16 50 16,0 0-50-16,29-24 51 0,6-3-51 0,-35 27 79 16,0 0-79-16,42-35 79 0,7-4-79 0,-49 39 77 15,0 0-77-15,52-44 77 0,4-6-77 0,-56 50 40 0,0 0-40 16,73-69 40-16,14-16-40 0,-87 85 44 0,0 0-44 15,82-76 44-15,3 1-44 0,-85 75 40 0,0 0-40 16,74-58 41-16,-8 10-41 0,-66 48 9 0,0 0-9 0,50-36 9 16,-10 10-9-16,-40 26 32 0,0 0-32 0,25-17 32 15,-15 7-32-15,-10 10-1 0,0 0 1 0,9-9-1 16,-7 6 1-16,-2 3-105 0,0 0 105 0,1-4-104 16,-1 2 104-16,0 2-134 0,0 0 134 0,-7-1-134 15,-6-1 134-15,-8-1-684 0</inkml:trace>
  <inkml:trace contextRef="#ctx0" brushRef="#br1" timeOffset="-41246.32">30898 8699 124 0,'0'0'0'0,"-3"0"0"15,-4 0 0-15,7 0 66 0,0 0-66 0,0 0 67 16,0 0-67-16,0 0 55 0,0 0-55 0,0 0 56 15,5 0-56-15,-5 0 58 0,0 0-58 0,3 0 58 16,1 0-58-16,-4 0 52 0,0 0-52 0,0 0 52 16,3 0-52-16,-3 0 43 0,0 0-43 0,-1 4 44 15,-3 4-44-15,4-8 42 0,0 0-42 0,-7 16 42 16,-3 3-42-16,10-19 46 0,0 0-46 0,-18 27 46 0,-3 9-46 16,21-36 52-16,0 0-52 0,-26 32 52 15,-5 3-52-15,31-35 60 0,0 0-60 0,-28 29 60 0,2-2-60 16,26-27 51-16,0 0-51 0,-28 24 52 0,2-1-52 0,26-23 44 15,0 0-44-15,-21 15 45 0,4-3-45 0,17-12 36 16,0 0-36-16,-13 12 36 0,5-9-36 0,8-3 39 16,0 0-39-16,-4 9 40 0,6-4-40 0,-2-5 8 15,0 0-8-15,12 7 9 0,11 0-9 0,-23-7 37 16,0 0-37-16,26 5 38 0,7 2-38 16,-33-7 1-16,0 0-1 0,35 1 2 0,1-1-2 0,-36 0 3 15,0 0-3-15,33 0 3 0,-3 0-3 0,-30 0 12 16,0 0-12-16,21 0 12 0,-7-1-12 0,-14 1-108 0,0 0 108 15,35 0-993-15,-70 0 993 0</inkml:trace>
  <inkml:trace contextRef="#ctx0" brushRef="#br1" timeOffset="-29011.01">30811 8746 315 0,'0'0'0'0,"-7"12"0"16,-5 1 0-16,12-13 53 0,0 0-53 0,-4 11 53 16,4-8-53-16,0-3 45 0,0 0-45 0,0 5 45 15,2 2-45-15,-2-7 40 0,0 0-40 0,-3 17 40 0,-4 10-40 16,7-27 32-16,0 0-32 0,-7 26 32 0,-2 3-32 16,9-29 13-16,0 0-13 0,-9 28 14 0,-1-1-14 15,10-27 21-15,0 0-21 0,-7 28 21 0,0-8-21 0,7-20 14 16,0 0-14-16,-5 19 15 0,1-4-15 0,4-15 16 15,0 0-16-15,0 12 17 0,4-3-17 0,-4-9 15 16,0 0-15-16,7 7 16 0,1-7-16 0,-8 0 9 16,0 0-9-16,11-4 10 0,3-4-10 0,-14 8 4 15,0 0-4-15,15-16 4 0,5-3-4 0,-20 19 13 16,0 0-13-16,19-18 13 0,2 1-13 0,-21 17 3 16,0 0-3-16,19-23 4 0,0-1-4 0,-19 24 6 15,0 0-6-15,16-17 6 0,-2-3-6 0,-14 20 3 0,0 0-3 16,10-14 3-16,-3 5-3 0,-7 9 2 0,0 0-2 15,5-5 2-15,-1 3-2 0,-4 2 1 0,0 0-1 16,0 0 2-16,0 0-2 0,0 0 1 0,0 0-1 0,-11 11 1 16,-6 4-1-16,17-15 3 0,0 0-3 0,-19 17 3 15,-6 2-3-15,25-19 28 0,0 0-28 0,-29 24 28 16,-4 4-28-16,33-28 46 0,0 0-46 0,-28 20 47 16,3-1-47-16,25-19 17 0,0 0-17 0,-24 20 17 15,1 3-17-15,23-23 22 0,0 0-22 0,-17 17 23 16,3-5-23-16,14-12 15 0,0 0-15 0,-11 10 16 15,6-3-16-15,5-7 9 0,0 0-9 0,-3 7 10 16,3-4-10-16,0-3 9 0,0 0-9 0,5 2 10 16,4-4-10-16,-9 2 23 0,0 0-23 0,10-5 24 15,4-7-24-15,-14 12 0 0,0 0 0 0,14-12 1 16,0-2-1-16,-14 14 0 0,0 0 0 0,14-13 1 0,2 1-1 16,-16 12 0-16,0 0 0 0,12-12 1 0,-4 5-1 15,-8 7 0-15,0 0 0 0,7-9 0 0,-1 6 0 16,-6 3 1-16,0 0-1 0,3 0 2 0,-1 0-2 0,-2 0 1 15,0 0-1-15,0 0 2 0,0 3-2 0,0-3 1 16,0 0-1-16,-7 4 2 0,-4 4-2 0,11-8 5 16,0 0-5-16,-13 12 5 0,-5 4-5 0,18-16 0 15,0 0 0-15,-21 15 1 0,-5 2-1 0,26-17 1 16,0 0-1-16,-26 16 2 0,-2-1-2 0,28-15 5 16,0 0-5-16,-23 12 5 0,4-2-5 0,19-10 2 15,0 0-2-15,-15 7 3 0,2-3-3 0,13-4 11 0,0 0-11 16,-7 0 11-16,4-5-11 0,3 5 33 0,0 0-33 15,5-11 33-15,9-6-33 0,-14 17 10 0,0 0-10 16,19-19 10-16,9-1-10 0,-28 20 30 0,0 0-30 0,25-23 30 16,1 3-30-16,-26 20 28 0,0 0-28 0,22-21 28 15,1 1-28-15,-23 20 8 0,0 0-8 0,21-19 8 16,-2-3-8-16,-19 22 11 0,0 0-11 0,16-17 11 16,-2 3-11-16,-14 14 16 0,0 0-16 0,12-10 17 15,-3 3-17-15,-9 7 0 0,0 0 0 0,6-5 1 16,1 3-1-16,-7 2 8 0,0 0-8 0,6 0 8 15,-1 2-8-15,-5-2 0 0,0 0 0 0,0 0 1 16,3 5-1-16,-3-5-2 0,0 0 2 0,0 7-1 16,-1 1 1-16,1-8-2 0,0 0 2 0,-2 16-2 15,-2 8 2-15,4-24 0 0,0 0 0 0,-3 20 0 16,1 2 0-16,2-22 0 0,0 0 0 0,-2 24 0 16,1 4 0-16,1-28 0 0,0 0 0 0,-2 19 0 0,2 1 0 15,0-20 1-15,0 0-1 0,0 12 1 0,2 0-1 16,-2-12 8-16,0 0-8 0,3 4 8 0,2-4-8 15,-5 0 1-15,0 0-1 0,7-12 1 0,2-4-1 0,-9 16 4 16,0 0-4-16,7-26 4 0,0-3-4 0,-7 29 0 16,0 0 0-16,5-36 0 0,0-1 0 0,-5 37-1 15,0 0 1-15,2-40 0 0,0-3 0 0,-2 43 0 16,0 0 0-16,0-41 0 0,-2 2 0 0,2 39 0 16,0 0 0-16,0-31 0 0,0 2 0 0,0 29-1 15,0 0 1-15,2-19 0 0,1 4 0 0,-3 15 0 16,0 0 0-16,7-11 0 0,2 10 0 0,-9 1 10 0,0 0-10 15,12 3 10-15,6 7-10 0,-18-10 4 0,0 0-4 16,17 16 5-16,4 6-5 0,-21-22 3 0,0 0-3 16,19 21 4-16,0 3-4 0,-19-24 19 0,0 0-19 0,18 22 20 15,-2-3-20-15,-16-19 2 0,0 0-2 0,12 17 3 16,-2-2-3-16,-10-15 6 0,0 0-6 0,9 12 7 16,-4-5-7-16,-5-7 14 0,0 0-14 0,4 9 15 15,-1-6-15-15,-3-3 1 0,0 0-1 0,0 2 1 16,0-2-1-16,0 0 8 0,0 0-8 0,-3 0 8 15,-1-2-8-15,4 2 8 0,0 0-8 0,-9-3 8 16,-1-8-8-16,10 11 0 0,0 0 0 0,-14-10 1 16,-3-2-1-16,17 12 0 0,0 0 0 0,-21-15 1 15,-2-4-1-15,23 19 0 0,0 0 0 0,-23-21 1 16,2 2-1-16,21 19-1 0,0 0 1 0,-19-15 0 16,2 0 0-16,17 15 0 0,0 0 0 0,-16-9 0 0,2 1 0 15,14 8 0-15,0 0 0 0,-12-4 0 0,2 1 0 16,10 3 0-16,0 0 0 0,-9 0 0 0,4 0 0 15,5 0 1-15,0 0-1 0,-6 15 2 0,1 6-2 0,5-21-1 16,0 0 1-16,2 30 0 0,3 3 0 0,-5-33-1 16,0 0 1-16,9 34 0 0,1 6 0 0,-10-40-1 15,0 0 1-15,13 32 0 0,-1-1 0 0,-12-31-4 16,0 0 4-16,10 26-3 0,1-6 3 0,-11-20 0 16,0 0 0-16,8 16 0 0,1-4 0 0,-9-12 0 15,0 0 0-15,5 8 1 0,1-1-1 0,-6-7 0 16,0 0 0-16,1 5 0 0,-1-5 0 0,0 0 3 0,0 0-3 15,0 0 4-15,-5-8-4 0,5 8-6 0,0 0 6 16,-5-4-5-16,-4-3 5 0,9 7-26 0,0 0 26 16,-10-5-25-16,-3-7 25 0,13 12-31 0,0 0 31 0,-15-10-31 15,-3-4 31-15,18 14-7 0,0 0 7 0,-14-12-7 16,0 2 7-16,14 10-19 0,0 0 19 0,-12-5-18 16,0-2 18-16,12 7-15 0,0 0 15 0,-9-3-15 15,2-1 15-15,7 4-1 0,0 0 1 0,-5 0-1 16,2 2 1-16,3-2-10 0,0 0 10 0,0 5-9 15,3 2 9-15,-3-7-8 0,0 0 8 0,7 9-8 16,2 2 8-16,-9-11-1 0,0 0 1 0,14 11 0 16,3-3 0-16,-17-8-1 0,0 0 1 0,21 5 0 15,2-5 0-15,-23 0-1 0,0 0 1 0,24-1 0 16,2-6 0-16,-26 7 2 0,0 0-2 0,21-5 2 16,-3-2-2-16,-18 7 2 0,0 0-2 0,12-5 3 15,-5 1-3-15,-7 4 0 0,0 0 0 0,0 0 0 0,0 0 0 16,0 0 5-16,0 0-5 0,-18 9 5 0,-10 6-5 15,28-15 0-15,0 0 0 0,-33 17 1 0,-7 2-1 16,40-19 0-16,0 0 0 0,-41 17 1 0,-5 1-1 0,46-18 6 16,0 0-6-16,-40 13 7 0,4-2-7 0,36-11 7 15,0 0-7-15,-30 8 8 0,7-1-8 0,23-7 1 16,0 0-1-16,-17 5 1 0,5 0-1 0,12-5 8 16,0 0-8-16,3 5 8 0,11 1-8 0,-14-6-35 15,0 0 35-15,19 0-35 0,9 1 35 0,-28-1-109 16,0 0 109-16,47 4-976 0,-94-8 976 0</inkml:trace>
  <inkml:trace contextRef="#ctx0" brushRef="#br1" timeOffset="-26712.92">29470 13225 158 0,'0'0'0'15,"-4"-12"0"-15,-1-6 0 0,5 18 53 0,0 0-53 0,-7-21 53 16,-2-6-53-16,9 27 43 0,0 0-43 0,-10-24 44 15,-4-2-44-15,14 26 21 0,0 0-21 0,-18-28 21 16,-1-1-21-16,19 29 21 0,0 0-21 0,-24-30 21 16,-2-3-21-16,26 33 24 0,0 0-24 0,-32-36 25 15,-3 2-25-15,35 34 37 0,0 0-37 0,-36-36 38 16,-4-2-38-16,40 38 59 0,0 0-59 0,-38-36 60 16,-3-2-60-16,41 38 49 0,0 0-49 0,-41-34 50 15,-3 0-50-15,44 34 50 0,0 0-50 0,-45-29 50 16,-2 1-50-16,47 28 38 0,0 0-38 0,-49-22 38 15,-3 5-38-15,52 17 40 0,0 0-40 0,-51-14 40 0,-1 2-40 16,52 12 45-16,0 0-45 0,-49-12 45 0,4 2-45 16,45 10 35-16,0 0-35 0,-49-14 36 0,0 1-36 0,49 13 15 15,0 0-15-15,-66-19 16 0,-11-2-16 16,77 21 13-16,0 0-13 0,-66-17 14 0,2 2-14 0,64 15 4 16,0 0-4-16,-51-6 4 0,9 10-4 0,42-4 3 15,0 0-3-15,-43 5 3 0,3 5-3 0,40-10 1 16,0 0-1-16,-47 14 2 0,-2 5-2 0,49-19 1 15,0 0-1-15,-51 19 1 0,1 3-1 0,50-22 0 16,0 0 0-16,-58 34 0 0,-4 7 0 0,62-41 2 16,0 0-2-16,-53 40 2 0,6-1-2 0,47-39 2 15,0 0-2-15,-38 38 2 0,7 0-2 0,31-38 0 0,0 0 0 16,-42 51 0-16,-3 9 0 0,45-60 1 0,0 0-1 16,-44 74 2-16,-1 8-2 0,45-82 1 0,0 0-1 15,-39 79 1-15,6-1-1 0,33-78 3 0,0 0-3 0,-22 76 4 16,8-3-4-16,14-73 6 0,0 0-6 0,-5 72 7 15,10 0-7-15,-5-72 3 0,0 0-3 0,12 71 3 16,9-3-3-16,-21-68 6 0,0 0-6 0,30 70 6 16,6 1-6-16,-36-71 3 0,0 0-3 0,42 73 3 15,7 1-3-15,-49-74 1 0,0 0-1 0,50 68 2 16,4-1-2-16,-54-67 1 0,0 0-1 0,61 62 2 16,7-6-2-16,-68-56 1 0,0 0-1 0,70 47 1 15,3-8-1-15,-73-39 0 0,0 0 0 0,70 33 1 16,-1-6-1-16,-69-27 0 0,0 0 0 0,68 19 1 15,0-11-1-15,-68-8 2 0,0 0-2 0,72 7 2 0,3-3-2 16,-75-4 1-16,0 0-1 0,71 0 2 0,0-5-2 16,-71 5 1-16,0 0-1 0,67-9 2 0,-5-5-2 15,-62 14 4-15,0 0-4 0,63-13 4 0,0-4-4 0,-63 17 0 16,0 0 0-16,63-21 1 0,1-3-1 0,-64 24 1 16,0 0-1-16,54-21 2 0,-7 1-2 0,-47 20 5 15,0 0-5-15,59-29 5 0,7-6-5 0,-66 35 6 16,0 0-6-16,61-41 7 0,0-5-7 0,-61 46 1 15,0 0-1-15,53-48 1 0,-5-3-1 0,-48 51 0 16,0 0 0-16,40-57 0 0,-8-6 0 0,-32 63-121 16,0 0 121-16,0-70-120 0,-23-6 120 0,1-69-768 15</inkml:trace>
  <inkml:trace contextRef="#ctx0" brushRef="#br1" timeOffset="-15812.77">26626 7889 315 0,'0'0'0'0,"0"0"0"16,-38-5 0-16,0-4-177 0</inkml:trace>
  <inkml:trace contextRef="#ctx0" brushRef="#br1" timeOffset="-9446.97">26370 8005 651 0,'0'0'0'0,"0"0"0"0,21 6 0 0,-21-6 89 16,0 0-89-16,7 3 89 0,-2-3-89 0,-5 0 47 16,0 0-47-16,2 3 47 0,-4 3-47 0,2-6-222 15,0 0 222-15,-7 15-222 0,-3 6 222 0,-7 16-244 16</inkml:trace>
  <inkml:trace contextRef="#ctx0" brushRef="#br1" timeOffset="-8244.75">26376 10769 225 0,'0'0'0'0,"0"0"0"0,0 0 0 0,0 0 13 0,0 0-13 15,0 0 14-15,0 0-14 0,0 0 75 0,0 0-75 0,0 0 76 16,0 0-76-16,0 0 74 0,0 0-74 0,0 0 74 16,0 0-74-16,0 0 59 0,0 0-59 0,0 0 60 15,0 0-60-15,0 0 54 0,0 0-54 0,0 0 54 16,0 0-54-16,0 0 44 0,0 0-44 0,0 0 45 16,0 0-45-16,0 0 19 0,0 0-19 0,0 0 20 15,0 0-20-15,0 0 20 0,0 0-20 0,0 0 20 16,0 0-20-16,0 0 39 0,0 0-39 0,0 0 40 15,0 0-40-15,0 0 19 0,0 0-19 0,0 0 20 16,0 0-20-16,0 0 36 0,0 0-36 0,0 0 37 16,0 0-37-16,0 0 37 0,0 0-37 0,0 0 37 15,0 0-37-15,0 0 8 0,0 0-8 0,0 0 8 16,0 0-8-16,0 0 13 0,0 0-13 0,0 0 13 0,0 0-13 16,0 0 16-16,0 0-16 0,0 0 17 0,0 0-17 15,0 0 22-15,0 0-22 0,0 0 22 0,0 0-22 16,0 0 8-16,0 0-8 0,0 0 8 0,0 0-8 0,0 0 17 15,0 0-17-15,0 0 17 0,0 0-17 0,0 0 15 16,0 0-15-16,0 0 15 0,0 0-15 0,0 0 4 16,0 0-4-16,0 0 4 0,0 0-4 0,0 0 7 15,0 0-7-15,0 0 8 0,0 0-8 0,0 0 13 16,0 0-13-16,0 0 14 0,0 0-14 0,0 0 1 16,0 0-1-16,0 0 1 0,0 0-1 0,0 0 0 15,0 0 0-15,0 0 0 0,0 0 0 0,0 0-125 0,0 0 125 16,0 0-125-16,-13 17 125 0,13-17-123 0,0 0 123 15,-8 7-122-15,-1-2 122 0,-8 7-635 0</inkml:trace>
  <inkml:trace contextRef="#ctx0" brushRef="#br1" timeOffset="57435.14">30691 8951 796 0,'0'0'0'0,"0"0"0"0,12 17 0 0,-12-17 93 16,0 0-93-16,5 7 94 0,0 0-94 0,-5-7 72 16,0 0-72-16,4 2 72 0,-1-1-72 0,-3-1 42 15,0 0-42-15,7 0 43 0,4-1-43 0,-11 1 9 16,0 0-9-16,14-2 10 0,1-1-10 0,-15 3 18 15,0 0-18-15,14-6 18 0,0 1-18 0,-14 5 15 0,0 0-15 16,13-5 15-16,-1 0-15 0,-12 5 16 0,0 0-16 16,8-3 17-16,1-1-17 0,-9 4 15 0,0 0-15 0,5-3 16 15,-1 1-16-15,-4 2 16 0,0 0-16 0,0 0 17 16,3-3-17-16,-3 3 4 0,0 0-4 0,0 0 4 16,0 0-4-16,0 0 13 0,0 0-13 0,-3 1 14 15,-1 1-14-15,4-2 15 0,0 0-15 0,-12 9 15 16,-4-1-15-16,16-8 3 0,0 0-3 0,-17 12 4 15,0 0-4-15,17-12 13 0,0 0-13 0,-28 15 14 16,-5 4-14-16,33-19 23 0,0 0-23 0,-28 12 24 16,3 0-24-16,25-12-2 0,0 0 2 0,-19 7-1 15,7 2 1-15,12-9-5 0,0 0 5 0,-3 1-4 16,6-2 4-16,-3 1-8 0,0 0 8 0,7-4-7 16,5 1 7-16,-12 3-4 0,0 0 4 0,16-4-3 15,3 3 3-15,-19 1 0 0,0 0 0 0,19-4 0 0,4-3 0 16,-23 7 3-16,0 0-3 0,21-3 3 0,1-2-3 15,-22 5 22-15,0 0-22 0,21-5 22 0,2-2-22 16,-23 7 7-16,0 0-7 0,19-7 8 0,-3-2-8 0,-16 9 9 16,0 0-9-16,12-6 10 0,-2-3-10 0,-10 9 15 15,0 0-15-15,9-5 16 0,0-5-16 0,-9 10 1 16,0 0-1-16,5-5 1 0,-1-2-1 0,-4 7 3 16,0 0-3-16,3-4 4 0,1 3-4 0,-4 1 2 15,0 0-2-15,0 0 2 0,3-4-2 0,-3 4-1 16,0 0 1-16,0 0-1 0,0 0 1 0,0 0 0 15,0 0 0-15,-5 4 0 0,-4 1 0 0,9-5 14 16,0 0-14-16,-12 8 15 0,-4 3-15 0,16-11 0 0,0 0 0 16,-17 12 0-16,-2-1 0 0,19-11 0 0,0 0 0 15,-21 12 0-15,-2 4 0 0,23-16 11 0,0 0-11 16,-17 8 11-16,1 3-11 0,16-11 1 0,0 0-1 0,-12 3 1 16,5 2-1-16,7-5 3 0,0 0-3 0,0 0 4 15,0 0-4-15,0 0 12 0,0 0-12 0,10-7 13 16,8 2-13-16,-18 5 3 0,0 0-3 0,22-10 4 15,6-2-4-15,-28 12 0 0,0 0 0 0,30-12 1 16,1-2-1-16,-31 14 2 0,0 0-2 0,30-12 2 16,1 2-2-16,-31 10 0 0,0 0 0 0,25-8 0 15,-3 1 0-15,-22 7 1 0,0 0-1 0,14-5 1 16,-5-2-1-16,-9 7 8 0,0 0-8 0,2-4 9 16,-8 3-9-16,6 1 3 0,0 0-3 0,-17 0 4 15,-9 1-4-15,26-1 0 0,0 0 0 0,-25 7 1 0,-2 0-1 16,27-7 30-16,0 0-30 0,-30 12 30 0,0 2-30 15,30-14 0-15,0 0 0 0,-22 12 0 0,3-2 0 16,19-10 0-16,0 0 0 0,-14 8 1 0,3-1-1 0,11-7 0 16,0 0 0-16,-9 5 1 0,4 2-1 0,5-7 0 15,0 0 0-15,0 0 1 0,4-7-1 0,-4 7 0 16,0 0 0-16,8-5 0 0,8-7 0 0,-16 12 2 16,0 0-2-16,16-12 2 0,1-1-2 0,-17 13 0 15,0 0 0-15,16-12 0 0,-2 1 0 0,-14 11 5 16,0 0-5-16,8-6 5 0,-1 2-5 0,-7 4 7 15,0 0-7-15,4-5 7 0,-2 5-7 0,-2 0 3 16,0 0-3-16,-11 9 3 0,-10 4-3 0,21-13 20 0,0 0-20 16,-19 14 20-16,-3 3-20 0,22-17 3 0,0 0-3 15,-30 22 3-15,-7 6-3 0,37-28 2 0,0 0-2 16,-29 20 3-16,3-1-3 0,26-19 5 0,0 0-5 0,-21 12 6 16,3 0-6-16,18-12 2 0,0 0-2 0,-12 5 3 15,3-1-3-15,9-4 0 0,0 0 0 0,2-5 0 16,10-6 0-16,-12 11 4 0,0 0-4 0,19-13 5 15,9-5-5-15,-28 18 0 0,0 0 0 0,26-17 1 16,4-5-1-16,-30 22 2 0,0 0-2 0,24-14 3 16,-1 4-3-16,-23 10-60 0,0 0 60 0,16-3-59 15,-8 4 59-15,-8-1-110 0,0 0 110 0,25-1-1178 16,-50 2 1178-16</inkml:trace>
  <inkml:trace contextRef="#ctx0" brushRef="#br1" timeOffset="60590.88">27689 7613 1065 0,'0'0'0'0,"0"0"0"16,0 0 0-16,0 0 83 0,0 0-83 0,0 0 83 15,0 0-83-15,0 0 60 0,0 0-60 0,0 0 60 16,0 0-60-16,0 0 0 0,0 0 0 0,0 0 0 0,0 0 0 16,0 0-203-16,0 0 203 0,0 0-202 0,21 31 202 15,0-4-599-15</inkml:trace>
  <inkml:trace contextRef="#ctx0" brushRef="#br1" timeOffset="61055.64">27696 11014 1121 0,'0'0'0'0,"0"0"0"0,0 0 0 0,0 0-275 15,0 0 275-15,0 0-275 0,42-36 275 0,0 0-300 16</inkml:trace>
  <inkml:trace contextRef="#ctx0" brushRef="#br1" timeOffset="68951.95">29546 10308 180 0,'0'0'0'0,"11"5"0"0,4 2 0 0,-15-7 83 15,0 0-83-15,21 8 84 0,5 4-84 0,-26-12 79 16,0 0-79-16,33 11 79 0,6 2-79 0,-39-13 65 15,0 0-65-15,36 12 65 0,3-1-65 0,-39-11 55 0,0 0-55 16,40 8 56-16,0-3-56 0,-40-5 24 0,0 0-24 16,40 7 25-16,2-3-25 0,-42-4 36 0,0 0-36 15,42 7 36-15,-1 1-36 0,-41-8 6 0,0 0-6 0,42 10 6 16,-2 1-6-16,-40-11 5 0,0 0-5 0,40 12 6 16,0 3-6-16,-40-15 8 0,0 0-8 0,37 12 8 15,-2 3-8-15,-35-15 22 0,0 0-22 0,36 12 22 16,1-5-22-16,-37-7 12 0,0 0-12 0,38 5 13 15,1-1-13-15,-39-4 18 0,0 0-18 0,41 2 18 16,3-4-18-16,-44 2 24 0,0 0-24 0,44 0 25 16,-1-4-25-16,-43 4 7 0,0 0-7 0,40-3 7 15,-1 0-7-15,-39 3 10 0,0 0-10 0,34-2 10 16,-1 2-10-16,-33 0 8 0,0 0-8 0,32-4 9 16,-4 1-9-16,-28 3 15 0,0 0-15 0,26-3 15 15,-2-1-15-15,-24 4 8 0,0 0-8 0,23-2 8 16,-4 2-8-16,-19 0 9 0,0 0-9 0,17-3 9 0,-1 3-9 15,-16 0 3-15,0 0-3 0,16-2 4 0,-2 1-4 0,-14 1 2 16,0 0-2-16,12-4 2 0,-2-1-2 0,-10 5 10 16,0 0-10-16,9-12 10 0,-2 0-10 0,-7 12 22 15,0 0-22-15,5-20 23 0,-1-3-23 0,-4 23 13 16,0 0-13-16,3-27 14 0,-1-6-14 0,-2 33 10 16,0 0-10-16,2-41 11 0,-2-7-11 0,0 48 4 15,0 0-4-15,0-56 5 0,1-11-5 0,-1 67 0 16,0 0 0-16,4-94 1 0,3-21-1 0,-7 115-1 15,0 0 1-15,7-110 0 0,3-8 0 0,-10 118-3 0,0 0 3 16,7-110-3-16,-1-1 3 0,-6 111-3 0,0 0 3 16,1-101-3-16,-2 0 3 0,1 101-36 0,0 0 36 15,-6-96-36-15,-4 5 36 0,10 91-26 0,0 0 26 0,-12-87-25 16,-4 5 25-16,16 82-26 0,0 0 26 0,-17-71-25 16,-1 10 25-16,18 61-10 0,0 0 10 0,-10-57-9 15,4 6 9-15,6 51-6 0,0 0 6 0,0-53-5 16,4 5 5-16,-4 48-3 0,0 0 3 0,5-36-3 15,4 7 3-15,-9 29 0 0,0 0 0 0,3-30 0 16,1 5 0-16,-4 25 1 0,0 0-1 0,-4-23 1 16,-3 3-1-16,7 20 1 0,0 0-1 0,-14-19 1 15,-6-3-1-15,20 22 0 0,0 0 0 0,-21-17 0 16,-2 0 0-16,23 17 1 0,0 0-1 0,-28-14 1 16,-3 0-1-16,31 14 0 0,0 0 0 0,-39-7 0 15,-4-1 0-15,43 8 0 0,0 0 0 0,-49-4 0 16,-7-3 0-16,56 7-5 0,0 0 5 0,-59-5-5 0,-5 2 5 15,64 3-15-15,0 0 15 0,-82-7-15 0,-14-3 15 16,96 10-9-16,0 0 9 0,-91-11-8 0,1-6 8 16,90 17-10-16,0 0 10 0,-82-10-9 0,5 1 9 0,77 9-8 15,0 0 8-15,-73-6-8 0,3 6 8 0,70 0-4 16,0 0 4-16,-69 6-3 0,3 3 3 0,66-9 6 16,0 0-6-16,-65 12 6 0,2 7-6 0,63-19 46 15,0 0-46-15,-43 12 46 0,15 0-46 0,28-12 38 16,0 0-38-16,-33 17 39 0,1 5-39 0,32-22 26 15,0 0-26-15,-29 21 26 0,1 3-26 0,28-24 28 16,0 0-28-16,-26 27 28 0,0 4-28 0,26-31 38 0,0 0-38 16,-21 31 38-16,5-4-38 0,16-27 22 0,0 0-22 15,-10 33 22-15,3 6-22 0,7-39 18 0,0 0-18 0,1 40 19 16,8 1-19-16,-9-41 35 0,0 0-35 0,11 48 35 16,4 3-35-16,-15-51 18 0,0 0-18 0,12 81 19 15,2 20-19-15,-14-101 2 0,0 0-2 0,2 106 2 16,-9 16-2-16,7-122 20 0,0 0-20 0,-15 125 20 15,-10 10-20-15,25-135 3 0,0 0-3 0,-23 132 3 16,-3 0-3-16,26-132 6 0,0 0-6 0,-22 121 6 16,3-6-6-16,19-115 14 0,0 0-14 0,-13 89 15 15,8-22-15-15,5-67 3 0,0 0-3 0,2 51 4 16,7-21-4-16,-9-30-165 0,0 0 165 0,12-6-164 16,3-33 164-16,13-6-886 0</inkml:trace>
  <inkml:trace contextRef="#ctx0" brushRef="#br1" timeOffset="121255.97">974 10990 180 0,'0'0'0'0,"0"0"134"0,0 0-134 0,0 0 134 15,-23 10-134-15,23-10 129 0,0 0-129 0,-9 5 129 16,3-1-129-16,6-4 80 0,0 0-80 0,-9 1 81 15,0-1-81-15,9 0 53 0,0 0-53 0,-12-3 54 16,-2-2-54-16,14 5 34 0,0 0-34 0,-16-4 34 16,-1 1-34-16,17 3 13 0,0 0-13 0,-21 5 13 15,-9 4-13-15,30-9 12 0,0 0-12 0,-29 17 12 16,-3 7-12-16,32-24 9 0,0 0-9 0,-33 31 10 16,-2 4-10-16,35-35 23 0,0 0-23 0,-33 38 24 0,0 2-24 15,33-40 2-15,0 0-2 0,-26 41 2 0,0 2-2 16,26-43 7-16,0 0-7 0,-26 46 7 0,-2-2-7 15,28-44 23-15,0 0-23 0,-23 50 24 0,-1 3-24 0,24-53 12 16,0 0-12-16,-18 53 12 0,1 0-12 0,17-53 27 16,0 0-27-16,-21 64 27 0,0 6-27 0,21-70 6 15,0 0-6-15,-8 51 7 0,2-11-7 0,6-40 10 16,0 0-10-16,0 43 10 0,6-1-10 0,-6-42 3 16,0 0-3-16,8 43 4 0,8-2-4 0,-16-41 2 15,0 0-2-15,14 43 3 0,3-2-3 0,-17-41 1 16,0 0-1-16,21 43 2 0,4-2-2 0,-25-41 1 0,0 0-1 15,26 43 1-15,7-4-1 0,-33-39 0 0,0 0 0 16,40 40 1-16,5-4-1 0,-45-36 0 0,0 0 0 16,59 43 1-16,15 1-1 0,-74-44 0 0,0 0 0 0,68 45 0 15,-1-1 0-15,-67-44-3 0,0 0 3 0,65 43-2 16,1-3 2-16,-66-40-1 0,0 0 1 0,68 39 0 16,9-1 0-16,-77-38 0 0,0 0 0 0,71 34 1 15,-1-3-1-15,-70-31 0 0,0 0 0 0,68 27 0 16,3-5 0-16,-71-22 0 0,0 0 0 0,77 26 0 15,6-2 0-15,-83-24 0 0,0 0 0 0,77 27 1 16,-4 3-1-16,-73-30 0 0,0 0 0 0,77 30 0 16,3 3 0-16,-80-33 7 0,0 0-7 0,85 33 7 15,1-4-7-15,-86-29 15 0,0 0-15 0,83 29 15 16,-1-2-15-16,-82-27 9 0,0 0-9 0,87 29 9 16,1 2-9-16,-88-31 40 0,0 0-40 0,92 31 40 15,2-2-40-15,-94-29 11 0,0 0-11 0,96 31 11 16,1 2-11-16,-97-33 31 0,0 0-31 0,98 27 31 0,5-1-31 15,-103-26 2-15,0 0-2 0,92 22 2 0,-1-3-2 16,-91-19 2-16,0 0-2 0,94 22 3 0,1-3-3 0,-95-19 11 16,0 0-11-16,89 20 11 0,2 3-11 0,-91-23 3 15,0 0-3-15,89 20 4 0,0-1-4 0,-89-19 2 16,0 0-2-16,94 17 2 0,1-5-2 0,-95-12 10 16,0 0-10-16,95 16 11 0,-1-1-11 0,-94-15 0 15,0 0 0-15,97 15 1 0,4-1-1 0,-101-14 0 16,0 0 0-16,98 14 0 0,-8 0 0 0,-90-14 0 15,0 0 0-15,98 10 0 0,3-2 0 0,-101-8-1 16,0 0 1-16,94 6 0 0,2-3 0 0,-96-3-1 0,0 0 1 16,97 3 0-16,-2 1 0 0,-95-4 12 0,0 0-12 15,97 0 12-15,1-2-12 0,-98 2 1 0,0 0-1 16,94-8 2-16,0-4-2 0,-94 12 1 0,0 0-1 0,101-12 2 16,0-4-2-16,-101 16 17 0,0 0-17 0,97-15 17 15,1-2-17-15,-98 17 0 0,0 0 0 0,98-18 1 16,1 5-1-16,-99 13 3 0,0 0-3 0,96-12 4 15,1 3-4-15,-97 9 0 0,0 0 0 0,94-5 1 16,0 5-1-16,-94 0 0 0,0 0 0 0,98 5 0 16,3 4 0-16,-101-9 0 0,0 0 0 0,94 5 0 15,0 0 0-15,-94-5 9 0,0 0-9 0,96 5 10 16,1 0-10-16,-97-5 9 0,0 0-9 0,91 7 9 16,-2 2-9-16,-89-9 4 0,0 0-4 0,89 15 5 15,0 6-5-15,-89-21 21 0,0 0-21 0,88 19 21 0,-2-1-21 16,-86-18 6-16,0 0-6 0,89 16 7 0,-4 1-7 15,-85-17 4-15,0 0-4 0,92 15 5 0,6-3-5 16,-98-12 7-16,0 0-7 0,94 16 7 0,-2-1-7 0,-92-15 3 16,0 0-3-16,94 16 3 0,0-1-3 0,-94-15 1 15,0 0-1-15,93 17 2 0,1 0-2 0,-94-17 4 16,0 0-4-16,92 17 5 0,2-3-5 0,-94-14 2 16,0 0-2-16,98 9 2 0,-1-8-2 0,-97-1 1 15,0 0-1-15,98-1 2 0,0-4-2 0,-98 5 9 16,0 0-9-16,102-6 10 0,5-2-10 0,-107 8 3 15,0 0-3-15,101-4 4 0,0-2-4 0,-101 6 2 0,0 0-2 16,106-7 2-16,0-4-2 0,-106 11 27 16,0 0-27-16,103-12 27 0,0-1-27 0,-103 13 1 0,0 0-1 15,108-16 2-15,3 3-2 0,-111 13 0 0,0 0 0 0,107-21 1 16,-1 1-1-16,-106 20 6 0,0 0-6 0,106-23 7 16,-1-1-7-16,-105 24 0 0,0 0 0 0,102-25 1 15,-1-3-1-15,-101 28 0 0,0 0 0 0,100-31 1 16,1-5-1-16,-101 36 2 0,0 0-2 0,101-37 3 15,-4-3-3-15,-97 40 1 0,0 0-1 0,94-43 2 16,-8-3-2-16,-86 46 1 0,0 0-1 0,89-51 2 16,1-6-2-16,-90 57 0 0,0 0 0 0,87-61 0 15,-1-6 0-15,-86 67 0 0,0 0 0 0,80-74 0 16,-2-6 0-16,-78 80 2 0,0 0-2 0,79-83 3 16,-3 1-3-16,-76 82-1 0,0 0 1 0,70-86 0 15,-4 3 0-15,-66 83-2 0,0 0 2 0,56-81-2 16,-4 2 2-16,-52 79 0 0,0 0 0 0,46-75 0 0,-13 3 0 15,-33 72 0-15,0 0 0 0,29-67 0 0,-8 4 0 16,-21 63 0-16,0 0 0 0,14-60 1 0,-10 3-1 0,-4 57 3 16,0 0-3-16,-4-50 3 0,-10 8-3 0,14 42 2 15,0 0-2-15,-12-38 2 0,-5 5-2 0,17 33 5 16,0 0-5-16,-25-36 5 0,-4-1-5 0,29 37 32 16,0 0-32-16,-42-50 32 0,-9-8-32 0,51 58 1 15,0 0-1-15,-57-52 1 0,-6 3-1 0,63 49 5 16,0 0-5-16,-66-43 6 0,1 5-6 0,65 38 15 15,0 0-15-15,-64-34 15 0,-1-2-15 0,65 36 3 16,0 0-3-16,-71-38 4 0,-4 1-4 0,75 37 6 0,0 0-6 16,-78-35 7-16,-2 1-7 0,80 34 0 0,0 0 0 15,-81-32 1-15,-4 1-1 0,85 31 0 0,0 0 0 16,-92-26 1-16,-8 4-1 0,100 22 2 0,0 0-2 16,-97-24 2-16,-1-2-2 0,98 26 1 0,0 0-1 0,-101-24 2 15,-2-2-2-15,103 26 1 0,0 0-1 0,-97-27 2 16,-1 0-2-16,98 27 3 0,0 0-3 0,-106-24 4 15,-2 0-4-15,108 24 0 0,0 0 0 0,-103-19 1 16,-3 3-1-16,106 16 1 0,0 0-1 0,-110-19 2 16,-5 2-2-16,115 17 5 0,0 0-5 0,-111-12 5 15,-2 2-5-15,113 10 2 0,0 0-2 0,-115-12 3 16,-6 0-3-16,121 12 0 0,0 0 0 0,-113-12 0 16,7-5 0-16,106 17 1 0,0 0-1 0,-115-19 2 15,-4 0-2-15,119 19 0 0,0 0 0 0,-113-20 0 16,2 4 0-16,111 16 1 0,0 0-1 0,-119-20 1 15,-1 1-1-15,120 19 1 0,0 0-1 0,-113-22 1 0,-2 1-1 16,115 21 0-16,0 0 0 0,-122-15 1 0,-4 3-1 0,126 12 0 16,0 0 0-16,-118-12 0 0,-1 0 0 15,119 12 0-15,0 0 0 0,-121-7 0 0,0 3 0 0,121 4 0 16,0 0 0-16,-118-5 0 0,-1-3 0 0,119 8 0 16,0 0 0-16,-123-7 1 0,-3 2-1 0,126 5 0 15,0 0 0-15,-120-4 1 0,5 1-1 0,115 3 2 16,0 0-2-16,-124-2 3 0,-1 2-3 0,125 0 5 15,0 0-5-15,-124 2 5 0,1 1-5 0,123-3 7 16,0 0-7-16,-124 4 8 0,2-3-8 0,122-1 0 16,0 0 0-16,-124 0 0 0,-3 0 0 0,127 0 0 0,0 0 0 15,-124 0 0-15,2-1 0 0,122 1-2 0,0 0 2 16,-127 1-2-16,-3 3 2 0,130-4-6 0,0 0 6 0,-124 3-6 16,4 1 6-16,120-4-1 0,0 0 1 0,-127 5 0 15,-4 2 0-15,131-7-1 0,0 0 1 0,-127 8 0 16,0 1 0-16,127-9-2 0,0 0 2 0,-133 10-2 15,2 2 2-15,131-12 0 0,0 0 0 0,-135 12 0 16,-1 0 0-16,136-12-5 0,0 0 5 0,-133 12-5 16,6-3 5-16,127-9-3 0,0 0 3 0,-134 12-3 15,-2 0 3-15,136-12 0 0,0 0 0 0,-129 18 1 16,5 5-1-16,124-23 0 0,0 0 0 0,-130 24 0 16,-3 0 0-16,133-24-2 0,0 0 2 0,-127 27-1 15,9 2 1-15,118-29-1 0,0 0 1 0,-127 28-1 16,-4-1 1-16,131-27 0 0,0 0 0 0,-124 26 0 15,2-1 0-15,122-25 0 0,0 0 0 0,-120 26 0 0,2 0 0 16,118-26 0-16,0 0 0 0,-115 27 0 0,0 1 0 16,115-28 0-16,0 0 0 0,-114 31 0 0,5 3 0 15,109-34 1-15,0 0-1 0,-103 31 2 0,5 1-2 0,98-32 1 16,0 0-1-16,-102 24 2 0,4-5-2 0,98-19 1 16,0 0-1-16,-84 15 1 0,11-4-1 0,73-11 0 15,0 0 0-15,-62 5 0 0,6-5 0 0,56 0-114 16,0 0 114-16,-59 5-113 0,3-2 113 0,56-3-92 15,0 0 92-15,-119 9-1274 0,238-18 1274 0</inkml:trace>
  <inkml:trace contextRef="#ctx0" brushRef="#br1" timeOffset="122563.1">11829 13362 684 0,'0'0'0'0,"0"0"0"0,0 0 0 16,0 0 76-16,0 0-76 0,0 0 76 0,-14-18-76 0,14 18 124 16,0 0-124-16,-7-9 124 0,-2-1-124 0,9 10 101 15,0 0-101-15,-8-5 102 0,-1-4-102 0,9 9 87 16,0 0-87-16,-7-3 87 0,2 3-87 0,5 0 44 15,0 0-44-15,-6 3 45 0,-2 9-45 0,8-12 44 16,0 0-44-16,-4 26 45 0,4 11-45 0,0-37 5 16,0 0-5-16,9 43 5 0,3 10-5 0,-12-53 11 15,0 0-11-15,21 65 11 0,9 9-11 0,-30-74 8 16,0 0-8-16,47 105 9 0,14 21-9 0,-61-126 7 0,0 0-7 16,62 119 8-16,3-1-8 0,-65-118 33 0,0 0-33 15,57 101 33-15,-4-10-33 0,-53-91 1 0,0 0-1 16,45 73 1-16,-5-14-1 0,-40-59 6 0,0 0-6 0,30 41 6 15,-9-17-6-15,-21-24 8 0,0 0-8 0,12 15 9 16,-7-10-9-16,-5-5 14 0,0 0-14 0,0 0 15 16,-2-13-15-16,2 13-51 0,0 0 51 0,-8-19-51 15,-5-9 51-15,13 28-185 0,0 0 185 0,-17-36-185 16,-2-10 185-16,-16-36-912 0</inkml:trace>
  <inkml:trace contextRef="#ctx0" brushRef="#br1" timeOffset="123044.22">11533 13904 628 0,'0'0'0'0,"-2"1"0"0,-5 3 0 0,7-4 98 16,0 0-98-16,-14-2 98 0,-12-3-98 0,26 5 75 15,0 0-75-15,-16-9 76 0,-1-4-76 0,17 13 54 16,0 0-54-16,-12-22 54 0,6-9-54 0,6 31 39 16,0 0-39-16,0-36 40 0,6-7-40 0,-6 43 39 15,0 0-39-15,8-50 39 0,8-5-39 0,-16 55 39 16,0 0-39-16,14-56 40 0,7-4-40 0,-21 60 40 16,0 0-40-16,16-62 40 0,3-1-40 0,-19 63 17 0,0 0-17 15,17-62 17-15,2 2-17 0,-19 60 31 0,0 0-31 16,18-67 31-16,3-10-31 0,-21 77 18 0,0 0-18 15,14-48 19-15,-2 17-19 0,-12 31 18 0,0 0-18 0,12-22 18 16,-7 12-18-16,-5 10 17 0,0 0-17 0,9 0 17 16,-2 12-17-16,-7-12 45 0,0 0-45 0,10 22 45 15,3 14-45-15,-13-36 13 0,0 0-13 0,19 36 14 16,3 9-14-16,-22-45 22 0,0 0-22 0,27 41 22 16,6 2-22-16,-33-43 8 0,0 0-8 0,33 37 9 15,7-2-9-15,-40-35 9 0,0 0-9 0,40 27 10 16,3-5-10-16,-43-22 8 0,0 0-8 0,35 19 8 15,-5-5-8-15,-30-14 8 0,0 0-8 0,24 12 8 16,-10-5-8-16,-14-7-85 0,0 0 85 0,12 8-84 16,-8-1 84-16,-4-7-126 0,0 0 126 0,-7 9-125 15,-11 1 125-15,-6 9-967 0</inkml:trace>
  <inkml:trace contextRef="#ctx0" brushRef="#br1" timeOffset="123689.5">11843 14980 964 0,'0'0'0'0,"3"-6"0"16,4 0 0-16,-7 6 95 0,0 0-95 0,6-6 95 15,-3 0-95-15,-3 6 57 0,0 0-57 0,5-4 58 16,0 2-58-16,-5 2 36 0,0 0-36 0,7 2 36 16,-3 3-36-16,-4-5 1 0,0 0-1 0,5 12 1 15,0 7-1-15,-5-19 1 0,0 0-1 0,4 29 2 16,-4 11-2-16,0-40 1 0,0 0-1 0,-4 41 2 0,-1 3-2 16,5-44 8-16,0 0-8 0,-12 48 9 0,-2 4-9 15,14-52 8-15,0 0-8 0,-19 48 8 0,0-2-8 0,19-46 3 16,0 0-3-16,-19 39 4 0,1-4-4 0,18-35 12 15,0 0-12-15,-14 29 13 0,2-7-13 0,12-22 8 16,0 0-8-16,-9 17 8 0,2-5-8 0,7-12 8 16,0 0-8-16,-1 10 9 0,1-1-9 0,0-9 15 15,0 0-15-15,8 7 15 0,8-4-15 0,-16-3 14 16,0 0-14-16,23 2 15 0,1-4-15 0,-24 2 15 16,0 0-15-16,31-3 16 0,8-4-16 0,-39 7 16 0,0 0-16 15,42-10 17-15,1-2-17 0,-43 12 34 16,0 0-34-16,42-14 34 0,0 0-34 0,-42 14 35 0,0 0-35 15,33-12 35-15,-5 2-35 0,-28 10 22 0,0 0-22 16,22-7 23-16,-3 4-23 0,-19 3 5 0,0 0-5 0,16-2 6 16,-4 4-6-16,-12-2-3 0,0 0 3 0,11 1-3 15,-4 3 3-15,-7-4-184 0,0 0 184 0,8 3-184 16,1 2 184-16,5 4-937 0</inkml:trace>
  <inkml:trace contextRef="#ctx0" brushRef="#br1" timeOffset="124049.55">12446 15009 942 0,'0'0'0'0,"-6"10"0"0,-4 9 0 16,10-19 109-16,0 0-109 0,-4 0 109 0,6-9-109 0,-2 9 93 15,0 0-93-15,2-5 94 0,0-2-94 0,-2 7 50 16,0 0-50-16,3-3 50 0,-3 1-50 0,0 2 2 16,0 0-2-16,0 10 2 0,-3 9-2 0,3-19 37 15,0 0-37-15,-6 31 38 0,0 9-38 0,6-40 40 16,0 0-40-16,-9 46 41 0,-2 5-41 0,11-51 44 16,0 0-44-16,-7 52 45 0,-1 2-45 0,8-54 47 15,0 0-47-15,-9 48 48 0,5-5-48 0,4-43 31 0,0 0-31 16,-3 36 31-16,3-5-31 0,0-31 15 0,0 0-15 15,3 27 16-15,4-3-16 0,-7-24 2 0,0 0-2 16,11 14 2-16,5-9-2 0,-16-5-76 0,0 0 76 0,17-5-76 16,-1-12 76-16,-16 17-220 0,0 0 220 0,14-24-219 15,-6-9 219-15,17-23-858 0</inkml:trace>
  <inkml:trace contextRef="#ctx0" brushRef="#br1" timeOffset="124589.51">12728 15070 919 0,'0'0'0'0,"-9"14"0"15,-3 8 0-15,12-22 96 0,0 0-96 0,-4 11 96 16,8-8-96-16,-4-3 94 0,0 0-94 0,0 7 95 0,0 2-95 16,0-9 66-16,0 0-66 0,-4 20 66 0,-1 11-66 15,5-31 45-15,0 0-45 0,-3 34 45 0,-2 6-45 16,5-40 11-16,0 0-11 0,0 36 11 0,-4 0-11 0,4-36 23 15,0 0-23-15,0 32 24 0,0-3-24 0,0-29 13 16,0 0-13-16,-3 22 13 0,1-4-13 0,2-18 0 16,0 0 0-16,-2 12 0 0,0-4 0 0,2-8 0 15,0 0 0-15,0 0 0 0,0-8 0 0,0 8-1 16,0 0 1-16,2-12-1 0,5-7 1 0,-7 19-17 16,0 0 17-16,9-17-17 0,5-7 17 0,-14 24-4 15,0 0 4-15,19-21-3 0,2-1 3 0,-21 22-3 16,0 0 3-16,29-21-3 0,6 2 3 0,-35 19-6 0,0 0 6 15,39-22-6-15,4 0 6 0,-43 22-3 0,0 0 3 16,45-28-2-16,-1-2 2 0,-44 30-2 0,0 0 2 16,38-35-1-16,-1-4 1 0,-37 39-5 0,0 0 5 0,31-38-4 15,-3-1 4-15,-28 39 0 0,0 0 0 0,21-33 0 16,-4 4 0-16,-17 29 0 0,0 0 0 0,13-20 1 16,-5 6-1-16,-8 14 1 0,0 0-1 0,6-2 1 15,-3 12-1-15,-3-10 22 0,0 0-22 0,0 28 23 16,0 15-23-16,0-43 7 0,0 0-7 0,0 51 7 15,-3 11-7-15,3-62 5 0,0 0-5 0,-6 56 5 16,3 6-5-16,3-62 32 0,0 0-32 0,-5 46 32 16,3-5-32-16,2-41 1 0,0 0-1 0,-2 35 1 15,2-8-1-15,0-27 11 0,0 0-11 0,0 21 11 16,2-6-11-16,-2-15-1 0,0 0 1 0,7 7-1 16,2-7 1-16,-9 0-152 0,0 0 152 0,8-9-151 0,4-8 151 15,11-9-948-15</inkml:trace>
  <inkml:trace contextRef="#ctx0" brushRef="#br1" timeOffset="124801.92">13399 15036 998 0,'0'0'0'0,"0"0"0"0,5-3 0 0,-5 3 137 16,0 0-137-16,5-2 138 0,2 2-138 0,-7 0 102 16,0 0-102-16,12 7 102 0,0 3-102 0,-12-10 83 15,0 0-83-15,14 26 84 0,-5 10-84 0,-9-36 43 16,0 0-43-16,9 44 44 0,-2 8-44 0,-7-52 2 0,0 0-2 15,5 55 2-15,-5 3-2 0,0-58 15 0,0 0-15 16,0 46 16-16,0-5-16 0,0-41 0 0,0 0 0 16,-4 33 0-16,1-8 0 0,3-25-192 0,0 0 192 0,0 7-192 15,0-14 192-15,0 7-929 0</inkml:trace>
  <inkml:trace contextRef="#ctx0" brushRef="#br1" timeOffset="124966.48">13655 14666 1143 0,'0'0'0'0,"-2"14"0"16,-7 8 0-16,9-22-244 0,0 0 244 0,5 12-244 16,4-5 244-16,-9-7-152 0,0 0 152 0,7 7-152 15,0-4 152-15,9 7-166 0</inkml:trace>
  <inkml:trace contextRef="#ctx0" brushRef="#br1" timeOffset="125252.72">13946 14949 1513 0,'0'0'0'0,"-16"-9"0"0,-5-1 0 0,21 10 165 0,0 0-165 16,-5 19 165-16,10 17-165 0,-5-36 88 0,0 0-88 0,4 37 88 15,4 8-88-15,-8-45 43 0,0 0-43 0,4 45 44 16,1 4-44-16,-5-49 6 0,0 0-6 0,5 48 6 16,2 0-6-16,-7-48-52 0,0 0 52 0,4 38-52 15,-3-9 52-15,-1-29-95 0,0 0 95 0,4 24-95 16,-4-9 95-16,0-15-216 0,0 0 216 0,-5 2-216 15,-6-9 216-15,-3-1-930 0</inkml:trace>
  <inkml:trace contextRef="#ctx0" brushRef="#br1" timeOffset="125446.08">13759 14803 1031 0,'0'0'0'0,"12"5"0"0,11 6 0 15,-23-11 136-15,0 0-136 0,30 8 136 0,8 2-136 16,-38-10 97-16,0 0-97 0,42 11 98 0,5-3-98 0,-47-8 13 16,0 0-13-16,45 7 14 0,4-3-14 0,-49-4-6 15,0 0 6-15,45 3-6 0,2-3 6 0,-47 0-188 16,0 0 188-16,39 2-188 0,-5-1 188 0,41 3-746 16</inkml:trace>
  <inkml:trace contextRef="#ctx0" brushRef="#br1" timeOffset="125655.61">14273 14940 886 0,'0'0'0'0,"0"0"0"0,0-7 0 0,0 7 148 16,0 0-148-16,0 16 148 0,-5 11-148 0,5-27 121 0,0 0-121 16,-4 34 121-16,1 11-121 0,3-45 82 0,0 0-82 15,-2 48 82-15,4 5-82 0,-2-53 58 0,0 0-58 16,7 57 58-16,3 1-58 0,-10-58 39 0,0 0-39 0,20 51 40 16,6-3-40-16,-26-48 10 0,0 0-10 0,29 40 10 15,3-10-10-15,-32-30 7 0,0 0-7 0,36 21 8 16,-1-9-8-16,-35-12 1 0,0 0-1 0,37 0 1 15,-1-12-1-15,-36 12-115 0,0 0 115 0,33-19-114 16,0-7 114-16,-33 26-127 0,0 0 127 0,21-29-127 16,-8-5 127-16,21-29-911 0</inkml:trace>
  <inkml:trace contextRef="#ctx0" brushRef="#br1" timeOffset="125867.02">14087 14974 1457 0,'0'0'0'0,"5"-3"0"0,5-4 0 0,-10 7 181 16,0 0-181-16,20-3 181 0,4-6-181 0,-24 9 117 15,0 0-117-15,38-7 117 0,13 0-117 0,-51 7 62 16,0 0-62-16,50-5 62 0,10 2-62 0,-60 3-26 16,0 0 26-16,55-2-25 0,-1 4 25 0,-54-2-115 15,0 0 115-15,44 3-115 0,-6 4 115 0,-38-7-167 16,0 0 167-16,25 5-167 0,-6-1 167 0,26 4-1070 15</inkml:trace>
  <inkml:trace contextRef="#ctx0" brushRef="#br1" timeOffset="126016.62">14202 15226 1177 0,'0'0'0'16,"15"-1"0"-16,6-5 0 0,-21 6 201 0,0 0-201 16,23 6 202-16,5 4-202 0,-28-10 141 0,0 0-141 0,38 7 142 15,11 0-142-15,-49-7 72 0,0 0-72 0,54 0 72 16,5-6-72-16,-59 6-28 0,0 0 28 0,63-3-28 15,3-6 28-15,-66 9-209 0,0 0 209 0,131-12-1188 16,-262 24 1188-16</inkml:trace>
  <inkml:trace contextRef="#ctx0" brushRef="#br1" timeOffset="126540.98">11592 15763 1379 0,'0'0'0'16,"0"0"0"-16,33-18 0 0,-33 18 100 0,0 0-100 0,26-12 100 16,13-1-100-16,-39 13 90 0,0 0-90 0,50-14 90 15,13-1-90-15,-63 15 12 0,0 0-12 0,106-12 12 16,30 1-12-16,-136 11-1 0,0 0 1 0,157-3-1 15,20 3 1-15,-177 0 0 0,0 0 0 0,187-2 1 16,13 2-1-16,-200 0-1 0,0 0 1 0,204-8 0 16,5-4 0-16,-209 12 0 0,0 0 0 0,186-12 0 15,-11 0 0-15,-175 12 2 0,0 0-2 0,169-6 3 16,-13 6-3-16,-156 0 0 0,0 0 0 0,154 4 0 16,-4 4 0-16,-150-8 20 0,0 0-20 0,139 9 20 15,-8 0-20-15,-131-9 3 0,0 0-3 0,127 6 4 16,-9 0-4-16,-118-6 3 0,0 0-3 0,103-4 3 0,-11-4-3 15,-92 8 6-15,0 0-6 0,81-12 6 16,-15-6-6-16,-66 18 0 0,0 0 0 0,50-13 0 0,-13-1 0 16,-37 14-105-16,0 0 105 0,85-27-1224 0,-170 54 1224 0</inkml:trace>
  <inkml:trace contextRef="#ctx0" brushRef="#br0" timeOffset="12242.37">8904 4016 292 0,'0'0'0'0,"0"0"0"0,0 0 0 0,0 0-159 16</inkml:trace>
  <inkml:trace contextRef="#ctx0" brushRef="#br0" timeOffset="12781.21">8867 3983 91 0,'0'0'0'16,"0"0"0"-16,0 0 0 0,0 0 62 0,0 0-62 0,0 0 63 15,0 0-63-15,0 0 47 0,0 0-47 0,0 0 48 16,0 0-48-16,0 0 44 0,0 0-44 0,0 0 45 16,0 0-45-16,0 0 43 0,0 0-43 0,0 0 44 15,0 0-44-15,0 0 46 0,0 0-46 0,0 0 46 16,0 0-46-16,0 0 46 0,0 0-46 0,0 0 47 15,0 0-47-15,0 0 36 0,0 0-36 0,0 0 37 16,-17 5-37-16,17-5 34 0,0 0-34 0,-9 16 35 16,-5 8-35-16,14-24 22 0,0 0-22 0,-10 20 23 15,1 2-23-15,9-22 35 0,0 0-35 0,-5 19 36 16,-4-2-36-16,9-17 36 0,0 0-36 0,-5 12 37 16,1-1-37-16,4-11 44 0,0 0-44 0,-8 8 44 15,-4-4-44-15,12-4 35 0,0 0-35 0,-9-11 36 0,-3-6-36 16,12 17 25-16,0 0-25 0,-9-27 26 0,9-4-26 15,0 31 16-15,0 0-16 0,3-33 17 0,6 3-17 0,-9 30 28 16,0 0-28-16,12-24 28 0,8 8-28 0,-20 16 42 16,0 0-42-16,24-3 42 0,6 11-42 0,-30-8 3 15,0 0-3-15,33 19 4 0,-2 9-4 0,-31-28 27 16,0 0-27-16,33 30 27 0,-2 6-27 0,-31-36 2 16,0 0-2-16,25 28 2 0,-4-1-2 0,-21-27 2 15,0 0-2-15,14 17 3 0,-4-1-3 0,-10-16 11 16,0 0-11-16,5 7 11 0,-1-7-11 0,-4 0 8 15,0 0-8-15,-7-7 8 0,-5-14-8 0,12 21 1 0,0 0-1 16,-14-24 1-16,-2-3-1 0,16 27 8 0,0 0-8 16,-14-31 8-16,-2-3-8 0,16 34 0 0,0 0 0 15,-10-24 1-15,1 7-1 0,9 17 0 0,0 0 0 0,-8-11 0 16,4 6 0-16,4 5 5 0,0 0-5 0,0 12 6 16,0 9-6-16,0-21 1 0,0 0-1 0,0 19 1 15,4 5-1-15,-4-24 1 0,0 0-1 0,0 18 1 16,1-2-1-16,-1-16-52 0,0 0 52 0,7-4-52 15,4-14 52-15,-11 18-85 0,0 0 85 0,19-24-910 16,-38 48 910-16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10:50:54.5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2777 846 527 0,'0'0'0'0,"0"0"121"16,0 0-121-16,-5 17 121 0,-4 14-121 0,9-31 81 15,0 0-81-15,-10 33 81 0,-1-2-81 0,11-31 56 0,0 0-56 16,-12 39 56-16,0 7-56 0,12-46 43 0,0 0-43 15,-14 48 43-15,-2 11-43 0,16-59 34 0,0 0-34 16,-14 59 34-16,2 5-34 0,12-64 38 0,0 0-38 16,-17 74 39-16,-4 8-39 0,21-82 24 0,0 0-24 15,-13 51 25-15,5-15-25 0,8-36 27 0,0 0-27 16,-4 28 27-16,8-8-27 0,-4-20 33 0,0 0-33 0,0 12 33 16,0-12-33-16,0 0 6 0,0 0-6 0,3-12 6 15,2-19-6-15,-5 31 11 0,0 0-11 0,6-39 11 16,6-14-11-16,-12 53 16 0,0 0-16 0,7-59 17 15,2-4-17-15,-9 63 7 0,0 0-7 0,5-63 8 16,3-4-8-16,-8 67 3 0,0 0-3 0,13-77 4 16,4-7-4-16,-17 84 13 0,0 0-13 0,16-67 13 15,1 9-13-15,-17 58 3 0,0 0-3 0,14-36 4 0,-2 20-4 16,-12 16 12-16,0 0-12 0,13-15 12 0,0 10-12 16,-13 5 23-16,0 0-23 0,16 2 24 0,5 4-24 15,-21-6 37-15,0 0-37 0,17 19 38 0,4 9-38 0,-21-28 21 16,0 0-21-16,18 36 21 0,3 6-21 0,-21-42 41 15,0 0-41-15,17 48 42 0,-5 12-42 0,-12-60 23 16,0 0-23-16,9 62 24 0,-4 5-24 0,-5-67 35 16,0 0-35-16,4 79 35 0,-8 3-35 0,4-82 7 15,0 0-7-15,-5 75 7 0,-2-8-7 0,7-67 11 16,0 0-11-16,-5 43 11 0,0-19-11 0,5-24 16 16,0 0-16-16,-4 20 17 0,4-11-17 0,0-9 7 15,0 0-7-15,-5 10 8 0,5-6-8 0,0-4-9 16,0 0 9-16,-12 0-8 0,-4-7 8 0,16 7-186 0,0 0 186 15,-17-9-186-15,-1-9 186 0,18 18-204 0,0 0 204 16,-24-21-203-16,1-6 203 0,-24-20-820 0</inkml:trace>
  <inkml:trace contextRef="#ctx0" brushRef="#br0" timeOffset="225.26">2387 1221 763 0,'3'4'0'0,"-3"-4"101"0,0 0-101 0,18 0 101 15,6 3-101-15,-24-3 127 0,0 0-127 0,26 5 128 16,7-1-128-16,-33-4 133 0,0 0-133 0,39 3 134 16,4 6-134-16,-43-9 88 0,0 0-88 0,44 7 88 15,4-2-88-15,-48-5 52 0,0 0-52 0,41 7 52 16,0-2-52-16,-41-5 36 0,0 0-36 0,30 7 36 16,-4-2-36-16,-26-5 24 0,0 0-24 0,24 7 25 0,-6-2-25 15,-18-5-16-15,0 0 16 0,12 3-15 0,-3 1 15 16,-9-4-173-16,0 0 173 0,5 3-173 0,-2-6 173 15,6 3-1030-15</inkml:trace>
  <inkml:trace contextRef="#ctx0" brushRef="#br0" timeOffset="644.84">3341 846 807 0,'0'5'0'0,"0"-5"44"0,0 0-44 16,-8 12 45-16,-8 12-45 0,16-24 39 0,0 0-39 15,-9 19 40-15,4 2-40 0,5-21 30 0,0 0-30 0,-3 31 30 16,1 8-30-16,2-39 9 0,0 0-9 0,2 43 9 15,5 1-9-15,-7-44 18 0,0 0-18 0,10 50 18 16,6 1-18-16,-16-51 16 0,0 0-16 0,21 45 17 16,-1-6-17-16,-20-39 34 0,0 0-34 0,27 28 34 15,-1-9-34-15,-26-19 18 0,0 0-18 0,28 0 18 16,-2-9-18-16,-26 9 75 0,0 0-75 0,26-22 75 16,-5-14-75-16,-21 36 51 0,0 0-51 0,17-40 51 0,-5-2-51 15,-12 42 45-15,0 0-45 0,9-40 45 0,-5 1-45 16,-4 39 22-16,0 0-22 0,0-36 22 0,-7 5-22 15,7 31 1-15,0 0-1 0,-2-24 2 0,-5 3-2 0,7 21-104 16,0 0 104-16,0-12-103 0,-4 6 103 0,4 6-153 16,0 0 153-16,0-4-152 0,4 4 152 0,-4-5-730 15</inkml:trace>
  <inkml:trace contextRef="#ctx0" brushRef="#br0" timeOffset="946.05">3909 827 606 0,'-3'4'0'0,"3"-4"95"0,0 0-95 15,0 17 96-15,3 14-96 0,-3-31 96 0,0 0-96 0,0 31 97 16,2 8-97-16,-2-39 80 0,0 0-80 0,4 43 80 15,-1 1-80-15,-3-44 36 0,0 0-36 0,0 48 37 16,3 2-37-16,-3-50 11 0,0 0-11 0,0 45 11 16,0 1-11-16,0-46 31 0,0 0-31 0,-3 36 31 15,3-9-31-15,0-27 4 0,0 0-4 0,-3 21 5 16,-3-7-5-16,6-14-73 0,0 0 73 0,-7-4-72 16,-3-15 72-16,10 19-156 0,0 0 156 0,-7-24-156 15,-5-10 156-15,-6-23-546 0</inkml:trace>
  <inkml:trace contextRef="#ctx0" brushRef="#br0" timeOffset="1230.29">3944 1057 550 0,'7'3'0'0,"-7"-3"128"15,0 0-128-15,23 4 129 0,19-4-129 0,-42 0 106 16,0 0-106-16,34-7 107 0,3-5-107 0,-37 12 73 16,0 0-73-16,35-17 74 0,0-11-74 0,-35 28 54 15,0 0-54-15,29-24 55 0,-4-3-55 0,-25 27 66 16,0 0-66-16,17-22 67 0,-8-2-67 0,-9 24 40 15,0 0-40-15,9-16 41 0,-6 8-41 0,-3 8 36 16,0 0-36-16,0 7 37 0,-9 13-37 0,9-20 40 0,0 0-40 16,-8 36 40-16,-5 16-40 0,13-52 8 0,0 0-8 15,-7 54 8-15,2 10-8 0,5-64 32 0,0 0-32 16,-5 65 32-16,1 0-32 0,4-65 16 0,0 0-16 16,0 55 17-16,-3-9-17 0,3-46 5 0,0 0-5 15,3 36 5-15,1-9-5 0,-4-27-39 0,0 0 39 0,9 9-39 16,8-18 39-16,-17 9-189 0,0 0 189 0,18-27-188 15,6-17 188-15,16-30-877 0</inkml:trace>
  <inkml:trace contextRef="#ctx0" brushRef="#br0" timeOffset="1455.68">4529 953 695 0,'0'5'0'0,"0"-5"144"0,0 0-144 0,0 20 145 15,0 14-145-15,0-34 150 0,0 0-150 0,0 36 151 16,4 11-151-16,-4-47 108 0,0 0-108 0,2 51 109 0,1 6-109 15,-3-57 64-15,0 0-64 0,5 58 64 0,6 0-64 16,-11-58 49-16,0 0-49 0,9 48 50 0,5-2-50 16,-14-46 37-16,0 0-37 0,17 36 37 0,4-8-37 0,-21-28 15 15,0 0-15-15,24 12 16 0,6-9-16 0,-30-3 6 16,0 0-6-16,26-7 7 0,4-10-7 0,-30 17-84 16,0 0 84-16,21-19-83 0,-4-1 83 0,-17 20-171 15,0 0 171-15,12-28-171 0,-10-2 171 0,14-29-901 16</inkml:trace>
  <inkml:trace contextRef="#ctx0" brushRef="#br0" timeOffset="1666.44">4402 1016 572 0,'0'0'0'0,"0"0"125"0,0 0-125 15,18-7 126-15,15 2-126 0,-33 5 90 0,0 0-90 0,29-7 90 16,10-2-90-16,-39 9 64 0,0 0-64 0,33-3 65 15,2 3-65-15,-35 0 45 0,0 0-45 0,33 0 45 16,2 3-45-16,-35-3 35 0,0 0-35 0,22 4 35 16,-3-2-35-16,-19-2-9 0,0 0 9 0,11 3-9 15,-4 0 9-15,-7-3-160 0,0 0 160 0,-4 12-160 16,-10 0 160-16,-1 12-616 0</inkml:trace>
  <inkml:trace contextRef="#ctx0" brushRef="#br0" timeOffset="1846.51">4402 1304 527 0,'4'0'0'16,"-4"0"115"-16,0 0-115 0,21 0 116 0,17 5-116 0,-38-5 85 15,0 0-85-15,31 3 86 0,6 4-86 0,-37-7 56 16,0 0-56-16,38 0 57 0,2 0-57 0,-40 0 43 16,0 0-43-16,37-3 43 0,-2-4-43 0,-35 7 26 15,0 0-26-15,29-5 26 0,-4-4-26 0,-25 9-173 16,0 0 173-16,26-19-172 0,-2-5 172 0,23-15-524 15</inkml:trace>
  <inkml:trace contextRef="#ctx0" brushRef="#br0" timeOffset="2071.91">5038 939 796 0,'0'3'0'0,"0"-3"155"0,0 0-155 16,5 19 156-16,4 8-156 0,-9-27 129 0,0 0-129 0,7 30 130 15,2 7-130-15,-9-37 94 0,0 0-94 0,5 40 95 16,-1-1-95-16,-4-39 58 0,0 0-58 0,3 33 58 16,-1-3-58-16,-2-30 17 0,0 0-17 0,0 24 17 15,0-8-17-15,0-16 0 0,0 0 0 0,0 12 1 16,-2-5-1-16,2-7-79 0,0 0 79 0,-3-7-79 16,-1-12 79-16,4 19-227 0,0 0 227 0,-5-24-226 15,1-12 226-15,-1-24-705 0</inkml:trace>
  <inkml:trace contextRef="#ctx0" brushRef="#br0" timeOffset="2341.23">5153 994 662 0,'0'0'0'15,"0"0"112"-15,0 0-112 0,21 0 113 0,9-6-113 0,-30 6 92 16,0 0-92-16,29-12 92 0,-3 0-92 0,-26 12 64 16,0 0-64-16,25-18 64 0,-6-1-64 0,-19 19 54 15,0 0-54-15,16-16 55 0,-2 4-55 0,-14 12 37 16,0 0-37-16,12-5 38 0,-5 2-38 0,-7 3 40 15,0 0-40-15,5 12 41 0,-2 12-41 0,-3-24 40 16,0 0-40-16,2 37 40 0,2 8-40 0,-4-45 34 16,0 0-34-16,0 55 34 0,-4 8-34 0,4-63 33 0,0 0-33 15,-2 62 34-15,-1 1-34 0,3-63 38 0,0 0-38 16,-5 55 38-16,1-10-38 0,4-45 8 0,0 0-8 16,-3 34 8-16,3-7-8 0,0-27-52 0,0 0 52 15,0 5-52-15,3-13 52 0,-3 8-135 0,0 0 135 16,9-28-135-16,5-18 135 0,10-26-954 0</inkml:trace>
  <inkml:trace contextRef="#ctx0" brushRef="#br0" timeOffset="2552.67">5714 863 628 0,'0'4'0'0,"0"-4"126"0,0 0-126 0,4 31 126 15,-4 17-126-15,0-48 104 0,0 0-104 0,3 51 104 0,-3 7-104 16,0-58 68-16,0 0-68 0,2 76 68 0,1 9-68 16,-3-85 27-16,0 0-27 0,0 52 27 0,0-16-27 15,0-36-1-15,0 0 1 0,0 24 0 0,0-9 0 0,0-15-167 16,0 0 167-16,0-3-166 0,-3-18 166 0,1-1-607 16</inkml:trace>
  <inkml:trace contextRef="#ctx0" brushRef="#br0" timeOffset="3107.26">5390 988 494 0,'2'0'0'0,"-2"0"111"0,0 0-111 16,24-3 112-16,9-6-112 0,-33 9 83 0,0 0-83 16,44-10 83-16,3 2-83 0,-47 8 89 0,0 0-89 15,59-9 89-15,4-3-89 0,-63 12 73 0,0 0-73 16,59-10 73-16,0-2-73 0,-59 12 44 0,0 0-44 15,53-9 44-15,-6 1-44 0,-47 8 22 0,0 0-22 0,41-7 23 16,-7 2-23-16,-34 5-1 0,0 0 1 0,26-7 0 16,-9 3 0-16,-17 4-37 0,0 0 37 0,12 4-36 15,-6 3 36-15,-6-7-20 0,0 0 20 0,6 24-20 16,-6 15 20-16,0-39-32 0,0 0 32 0,2 45-32 16,-2 9 32-16,0-54-6 0,0 0 6 0,0 59-6 15,4 11 6-15,-4-70 0 0,0 0 0 0,0 79 0 16,-4 12 0-16,4-91 7 0,0 0-7 0,-2 63 8 15,2-20-8-15,0-43 18 0,0 0-18 0,0 36 18 16,0-12-18-16,0-24 34 0,0 0-34 0,0 12 34 0,0-12-34 16,0 0 28-16,0 0-28 0,6-16 28 0,-3-13-28 15,-3 29 15-15,0 0-15 0,5-39 15 0,2-20-15 16,-7 59 42-16,0 0-42 0,9-58 42 0,2-10-42 0,-11 68 7 16,0 0-7-16,20-62 7 0,8-1-7 0,-28 63 19 15,0 0-19-15,35-60 20 0,9-2-20 0,-44 62 33 16,0 0-33-16,33-33 34 0,-4 18-34 0,-29 15 26 15,0 0-26-15,30-3 26 0,-6 9-26 0,-24-6 25 16,0 0-25-16,27 24 26 0,2 12-26 0,-29-36 34 16,0 0-34-16,23 40 34 0,-2 11-34 0,-21-51 30 0,0 0-30 15,15 52 30-15,-4 2-30 0,-11-54 14 0,0 0-14 16,7 47 15-16,-4-8-15 0,-3-39 30 0,0 0-30 16,0 29 30-16,-3-6-30 0,3-23-31 0,0 0 31 15,-7 15-31-15,-4-7 31 0,11-8-157 0,0 0 157 16,-20-3-156-16,-5-14 156 0,25 17-172 0,0 0 172 15,-35-27-171-15,-7-16 171 0,-34-31-768 0</inkml:trace>
  <inkml:trace contextRef="#ctx0" brushRef="#br0" timeOffset="3271.82">5993 1036 673 0,'5'4'0'0,"-5"-4"108"0,0 0-108 0,18 15 109 16,11 6-109-16,-29-21 124 0,0 0-124 0,37 15 125 15,10 4-125-15,-47-19 88 0,0 0-88 0,43 21 88 16,8-2-88-16,-51-19 46 0,0 0-46 0,47 17 46 15,-2-5-46-15,-45-12 33 0,0 0-33 0,44 12 33 16,-6-2-33-16,-38-10-10 0,0 0 10 0,35 0-10 0,1-4 10 16,-36 4-184-16,0 0 184 0,35-15-183 0,-2-9 183 15,32-15-709-15</inkml:trace>
  <inkml:trace contextRef="#ctx0" brushRef="#br0" timeOffset="4007.58">6637 976 595 0,'0'6'0'0,"0"-6"111"15,0 0-111-15,2 27 111 0,5 16-111 0,-7-43 110 16,0 0-110-16,5 44 111 0,8 10-111 0,-13-54 101 16,0 0-101-16,8 53 101 0,4 5-101 0,-12-58 71 15,0 0-71-15,9 48 71 0,0-2-71 0,-9-46 67 16,0 0-67-16,3 33 68 0,3-8-68 0,-6-25 43 0,0 0-43 16,0 17 43-16,0-13-43 0,0-4 20 0,0 0-20 15,0-12 20-15,-4-16-20 0,4 28 20 0,0 0-20 16,-5-39 20-16,1-12-20 0,4 51 15 0,0 0-15 15,-12-55 15-15,2-9-15 0,10 64 4 0,0 0-4 16,-7-63 5-16,3-4-5 0,4 67 3 0,0 0-3 0,7-55 3 16,11 4-3-16,-18 51 0 0,0 0 0 0,15-43 0 15,8 12 0-15,-23 31-3 0,0 0 3 0,30-20-3 16,-1 13 3-16,-29 7-8 0,0 0 8 0,33 3-8 16,2 13 8-16,-35-16-1 0,0 0 1 0,30 20-1 15,-1 11 1-15,-29-31 0 0,0 0 0 0,21 35 0 16,-8-3 0-16,-13-32-1 0,0 0 1 0,8 31 0 15,-3-7 0-15,-5-24 2 0,0 0-2 0,-5 24 2 16,-3-9-2-16,8-15 19 0,0 0-19 0,-13 16 20 16,-8-4-20-16,21-12 14 0,0 0-14 0,-24 8 15 0,-6-4-15 15,30-4 5-15,0 0-5 0,-22 0 5 0,-3 0-5 16,25 0 14-16,0 0-14 0,-14-4 15 0,2 4-15 16,12 0-5-16,0 0 5 0,-8 0-4 0,8 4 4 0,0-4-15 15,0 0 15-15,8 12-15 0,8 7 15 0,-16-19-10 16,0 0 10-16,26 23-9 0,5 5 9 0,-31-28-10 15,0 0 10-15,37 29-10 0,5 2 10 0,-42-31-1 16,0 0 1-16,47 24-1 0,0-5 1 0,-47-19-3 16,0 0 3-16,47 8-3 0,-5-8 3 0,-42 0-5 15,0 0 5-15,38-12-5 0,-8-12 5 0,-30 24-14 16,0 0 14-16,26-31-13 0,-5-5 13 0,-21 36-15 0,0 0 15 16,17-39-15-16,-3 0 15 0,-14 39-4 0,0 0 4 15,12-36-4-15,-3-2 4 0,-9 38-8 0,0 0 8 16,7-24-7-16,-2 7 7 0,-5 17-3 0,0 0 3 15,4-7-3-15,-4 14 3 0,0-7 12 0,0 0-12 16,0 24 13-16,-6 15-13 0,6-39 47 0,0 0-47 16,-1 52 47-16,-1 6-47 0,2-58 50 0,0 0-50 0,2 63 50 15,5 4-50-15,-7-67 38 0,0 0-38 0,8 63 38 16,10-4-38-16,-18-59 27 0,0 0-27 0,17 48 27 16,8-5-27-16,-25-43 34 0,0 0-34 0,26 29 35 15,3-10-35-15,-29-19 2 0,0 0-2 0,33 3 2 16,2-13-2-16,-35 10-39 0,0 0 39 0,30-17-39 15,-6-14 39-15,-24 31-122 0,0 0 122 0,21-33-121 16,-10-6 121-16,-11 39-199 0,0 0 199 0,3-40-199 16,-12 1 199-16,4-40-892 0</inkml:trace>
  <inkml:trace contextRef="#ctx0" brushRef="#br0" timeOffset="4219.01">7092 1072 841 0,'5'4'0'0,"-5"-4"149"15,0 0-149-15,16 0 149 0,5 0-149 0,-21 0 130 16,0 0-130-16,26-4 130 0,4-8-130 0,-30 12 100 16,0 0-100-16,35-12 101 0,3-3-101 0,-38 15 41 15,0 0-41-15,45-17 42 0,7 1-42 0,-52 16 37 16,0 0-37-16,51-15 38 0,-4 3-38 0,-47 12 44 16,0 0-44-16,42-12 45 0,-4 4-45 0,-38 8-1 0,0 0 1 15,26-7-1-15,-8 0 1 0,-18 7-187 0,0 0 187 16,12-2-186-16,-9-1 186 0,10-1-998 0</inkml:trace>
  <inkml:trace contextRef="#ctx0" brushRef="#br0" timeOffset="4382.58">7207 1127 919 0,'9'-3'0'0,"-9"3"129"0,0 0-129 0,9 14 130 16,6 3-130-16,-15-17 107 0,0 0-107 0,23 15 108 15,6 0-108-15,-29-15 61 0,0 0-61 0,34 6 61 16,7-3-61-16,-41-3 34 0,0 0-34 0,47-5 34 15,6-7-34-15,-53 12-124 0,0 0 124 0,54-19-124 16,1-8 124-16,-55 27-137 0,0 0 137 0,107-43-774 16,-214 86 774-16</inkml:trace>
  <inkml:trace contextRef="#ctx0" brushRef="#br0" timeOffset="5253.94">9418 764 807 0,'0'0'0'0,"0"0"145"0,0 0-145 0,14 21 146 16,10 15-146-16,-24-36 100 0,0 0-100 0,21 39 100 15,2 7-100-15,-23-46 87 0,0 0-87 0,24 55 88 16,-1 8-88-16,-23-63 19 0,0 0-19 0,24 83 20 0,2 19-20 16,-26-102 7-16,0 0-7 0,16 86 8 0,-11-7-8 15,-5-79 9-15,0 0-9 0,0 60 10 0,-5-17-10 16,5-43 3-16,0 0-3 0,-4 27 3 0,-1-18-3 0,5-9 27 15,0 0-27-15,-12 7 27 0,-4-14-27 0,16 7 18 16,0 0-18-16,-17-21 19 0,-4-13-19 0,21 34 1 16,0 0-1-16,-19-55 2 0,0-13-2 0,19 68 20 15,0 0-20-15,-12-95 20 0,3-23-20 0,9 118 0 16,0 0 0-16,7-113 1 0,10 2-1 0,-17 111 0 16,0 0 0-16,30-98 0 0,12 7 0 0,-42 91 0 15,0 0 0-15,52-67 0 0,12 16 0 0,-64 51-3 16,0 0 3-16,63-34-2 0,5 17 2 0,-68 17 0 0,0 0 0 15,56-4 0-15,-6 16 0 0,-50-12 0 0,0 0 0 16,37 28 0-16,-8 14 0 0,-29-42-5 0,0 0 5 0,18 40-5 16,-13-4 5-16,-5-36 0 0,0 0 0 0,4 63 0 15,-11 13 0-15,7-76 1 0,0 0-1 0,-11 54 2 16,-1-11-2-16,12-43 2 0,0 0-2 0,-21 46 2 16,-5-6-2-16,26-40 2 0,0 0-2 0,-30 32 2 15,-3-4-2-15,33-28 9 0,0 0-9 0,-35 19 10 16,-3-14-10-16,38-5 3 0,0 0-3 0,-30 0 4 15,1-9-4-15,29 9 2 0,0 0-2 0,-25-7 2 16,12-1-2-16,13 8 0 0,0 0 0 0,-13-4 0 16,8-1 0-16,5 5-1 0,0 0 1 0,5 9-1 15,8 3 1-15,-13-12-4 0,0 0 4 0,20 22-4 16,7 7 4-16,-27-29-38 0,0 0 38 0,33 34-38 0,7 11 38 16,-40-45 0-16,0 0 0 0,36 43 1 0,-1 3-1 15,-35-46-1-15,0 0 1 0,30 41 0 0,3-1 0 16,-33-40-1-16,0 0 1 0,26 30-1 0,4-7 1 15,-30-23-33-15,0 0 33 0,21 12-32 0,-1-11 32 0,-20-1-124 16,0 0 124-16,21-5-124 0,-1-10 124 0,21-6-893 16</inkml:trace>
  <inkml:trace contextRef="#ctx0" brushRef="#br0" timeOffset="5629.94">10331 1201 763 0,'0'0'0'0,"0"0"123"0,0 0-123 16,-5 20 124-16,-2 8-124 0,7-28 110 0,0 0-110 0,-6 34 110 16,3 2-110-16,3-36 64 0,0 0-64 0,-4 40 65 15,8 2-65-15,-4-42 38 0,0 0-38 0,3 33 38 16,6-6-38-16,-9-27 40 0,0 0-40 0,14 19 40 15,3-10-40-15,-17-9 38 0,0 0-38 0,16-4 39 16,1-8-39-16,-17 12 16 0,0 0-16 0,16-27 17 16,-5-9-17-16,-11 36 31 0,0 0-31 0,7-36 31 15,-6-3-31-15,-1 39 28 0,0 0-28 0,-7-40 28 16,-8 6-28-16,15 34 8 0,0 0-8 0,-25-31 8 0,-10 7-8 16,35 24 5-16,0 0-5 0,-29-17 6 0,-3 5-6 15,32 12 0-15,0 0 0 0,-29 2 0 0,1 10 0 16,28-12-12-16,0 0 12 0,-17 22-12 0,1 5 12 0,16-27-91 15,0 0 91-15,-2 33-91 0,7 6 91 0,-5-39-194 16,0 0 194-16,16 35-194 0,10 4 194 0,12 33-774 16</inkml:trace>
  <inkml:trace contextRef="#ctx0" brushRef="#br0" timeOffset="5944.11">10637 1324 830 0,'-1'4'0'0,"1"-4"130"0,0 0-130 16,-4 27 131-16,-5 12-131 0,9-39 126 0,0 0-126 0,-5 43 126 16,3 0-126-16,2-43 58 0,0 0-58 0,7 40 59 15,2-1-59-15,-9-39 21 0,0 0-21 0,14 27 21 16,5-6-21-16,-19-21 41 0,0 0-41 0,26 8 42 15,0-13-42-15,-26 5 6 0,0 0-6 0,27-19 6 16,0-8-6-16,-27 27 6 0,0 0-6 0,23-32 6 16,-2-15-6-16,-21 47 33 0,0 0-33 0,16-39 33 15,-6-6-33-15,-10 45-34 0,0 0 34 0,2-34-34 16,-6-2 34-16,4 36-168 0,0 0 168 0,-8-24-167 16,-1 5 167-16,9 19-179 0,0 0 179 0,-7-15-178 0,2 6 178 15,-11-13-582-15</inkml:trace>
  <inkml:trace contextRef="#ctx0" brushRef="#br0" timeOffset="6305.04">11115 843 505 0,'-2'5'0'0,"2"-5"146"0,0 0-146 16,-2 19 147-16,-1 8-147 0,3-27 124 0,0 0-124 15,-4 21 125-15,2-2-125 0,2-19 84 0,0 0-84 16,-8 32 85-16,1 8-85 0,7-40 54 0,0 0-54 16,-5 46 54-16,-4 2-54 0,9-48 39 0,0 0-39 0,-4 63 40 15,1 11-40-15,3-74 15 0,0 0-15 0,7 79 16 16,5 8-16-16,-12-87 37 0,0 0-37 0,19 58 37 15,9-15-37-15,-28-43 12 0,0 0-12 0,30 29 12 16,1-10-12-16,-31-19 2 0,0 0-2 0,33 9 2 16,-3-9-2-16,-30 0-2 0,0 0 2 0,26-5-2 15,-2-7 2-15,-24 12-184 0,0 0 184 0,18-16-184 16,-6-3 184-16,-12 19-163 0,0 0 163 0,5-17-163 16,-7-5 163-16,8-19-528 0</inkml:trace>
  <inkml:trace contextRef="#ctx0" brushRef="#br0" timeOffset="6498.53">10721 1052 931 0,'3'0'0'0,"-3"0"203"16,0 0-203-16,27 12 203 0,11 3-203 0,-38-15 141 16,0 0-141-16,52 12 141 0,14 0-141 0,-66-12 114 15,0 0-114-15,94 12 114 0,25 0-114 0,-119-12 56 16,0 0-56-16,110 12 56 0,-4-5-56 0,-106-7-94 15,0 0 94-15,103 5-94 0,-6 2 94 0,-97-7-117 0,0 0 117 16,201 12-1128-16,-402-24 1128 0</inkml:trace>
  <inkml:trace contextRef="#ctx0" brushRef="#br0" timeOffset="12745.77">4550 4161 539 0,'0'0'0'0,"0"0"0"15,0 0 0-15,0 0 71 0,0 0-71 0,0 0 72 16,0 0-72-16,0 0 71 0,0 0-71 0,0 0 71 16,0 0-71-16,0 0 60 0,0 0-60 0,0 0 61 15,0 0-61-15,0 0 41 0,0 0-41 0,0 0 42 16,0 0-42-16,0 0 41 0,0 0-41 0,0 0 42 16,30 4-42-16,-30-4 26 0,0 0-26 0,21 0 26 0,5-4-26 15,-26 4 18-15,0 0-18 0,26-3 18 0,7-1-18 16,-33 4 27-16,0 0-27 0,33-5 27 0,2 2-27 15,-35 3 37-15,0 0-37 0,35-5 37 0,2-2-37 0,-37 7 21 16,0 0-21-16,34-5 21 0,0 1-21 0,-34 4 11 16,0 0-11-16,29-3 11 0,1-1-11 0,-30 4 12 15,0 0-12-15,29-3 12 0,-2 3-12 0,-27 0 8 16,0 0-8-16,29 3 8 0,-3 1-8 0,-26-4 3 16,0 0-3-16,30 3 4 0,3-3-4 0,-33 0 6 15,0 0-6-15,35 4 6 0,-2-3-6 0,-33-1 13 16,0 0-13-16,35 4 13 0,3-4-13 0,-38 0 1 0,0 0-1 15,33 0 1-15,-3 0-1 0,-30 0 15 0,0 0-15 16,29-5 15-16,-2 1-15 0,-27 4 8 0,0 0-8 16,21-3 8-16,-4-1-8 0,-17 4 1 0,0 0-1 0,17 0 1 15,-4-3-1-15,-13 3 9 0,0 0-9 0,8 0 9 16,1 0-9-16,-9 0 7 0,0 0-7 0,7 3 8 16,-2-3-8-16,-5 0 3 0,0 0-3 0,4 4 3 15,1-1-3-15,-5-3 12 0,0 0-12 0,0 5 13 16,3 2-13-16,-3-7 3 0,0 0-3 0,0 5 4 15,0 6-4-15,0-11 0 0,0 0 0 0,2 12 1 16,2 0-1-16,-4-12 5 0,0 0-5 0,0 15 5 16,3 0-5-16,-3-15 7 0,0 0-7 0,2 24 8 15,1 4-8-15,-3-28 0 0,0 0 0 0,4 29 1 16,-1 5-1-16,-3-34 8 0,0 0-8 0,0 40 8 16,5 2-8-16,-5-42 0 0,0 0 0 0,0 52 1 0,0-1-1 15,0-51 3-15,0 0-3 0,4 55 3 0,-2 0-3 16,-2-55 5-16,0 0-5 0,7 51 5 0,-2 1-5 15,-5-52 0-15,0 0 0 0,7 54 1 0,-2 3-1 0,-5-57 2 16,0 0-2-16,9 70 3 0,3 9-3 0,-12-79 0 16,0 0 0-16,9 55 0 0,3-16 0 0,-12-39-1 15,0 0 1-15,9 40 0 0,-1-13 0 0,-8-27 0 16,0 0 0-16,9 28 0 0,0-11 0 0,-9-17 1 16,0 0-1-16,3 18 1 0,-1-6-1 0,-2-12 1 15,0 0-1-15,3 9 1 0,-3 1-1 0,0-10 4 16,0 0-4-16,4 5 5 0,-4-1-5 0,0-4 2 0,0 0-2 15,-7 7 3-15,-2-6-3 0,9-1 5 0,0 0-5 16,-10 7 5-16,-6-3-5 0,16-4 13 0,0 0-13 16,-14 3 13-16,-5 2-13 0,19-5 3 0,0 0-3 15,-19 0 4-15,0 0-4 0,19 0 0 0,0 0 0 16,-23 0 1-16,-1-3-1 0,24 3 12 0,0 0-12 0,-23-2 13 16,2-1-13-16,21 3 0 0,0 0 0 0,-29 0 1 15,-10-4-1-15,39 4 1 0,0 0-1 0,-33-3 1 16,-2 1-1-16,35 2 0 0,0 0 0 0,-38-2 1 15,-4 1-1-15,42 1 0 0,0 0 0 0,-35-4 0 16,2 1 0-16,33 3 1 0,0 0-1 0,-35-4 2 16,2 3-2-16,33 1 0 0,0 0 0 0,-35-4 0 15,2-3 0-15,33 7 0 0,0 0 0 0,-33-3 0 16,2 1 0-16,31 2 0 0,0 0 0 0,-37-3 0 16,-1-1 0-16,38 4 0 0,0 0 0 0,-30-3 0 15,4 1 0-15,26 2-1 0,0 0 1 0,-26 0 0 0,7 0 0 16,19 0 0-16,0 0 0 0,-19 0 0 0,3-3 0 15,16 3-3-15,0 0 3 0,-17 0-3 0,-1-4 3 16,18 4-1-16,0 0 1 0,-12 0 0 0,3 0 0 0,9 0 0 16,0 0 0-16,-8 0 0 0,1 4 0 0,7-4-6 15,0 0 6-15,-6 0-6 0,1 0 6 0,5 0-1 16,0 0 1-16,-3 0 0 0,3 0 0 0,0 0-1 16,0 0 1-16,-6 8 0 0,3 11 0 0,3-19-13 15,0 0 13-15,-7 24-13 0,2 0 13 0,5-24-1 16,0 0 1-16,-4 35-1 0,3 1 1 0,1-36-4 15,0 0 4-15,-4 42-3 0,4 10 3 0,0-52-13 16,0 0 13-16,0 48-12 0,0 3 12 0,0-51 0 0,0 0 0 16,-3 55 0-16,1-4 0 0,2-51-1 0,0 0 1 0,-4 55 0 15,-3 0 0-15,7-55-1 0,0 0 1 0,-5 51 0 16,2-4 0-16,3-47 0 0,0 0 0 0,-2 39 0 16,-2-10 0-16,4-29-1 0,0 0 1 0,0 24 0 15,-3-5 0-15,3-19-1 0,0 0 1 0,-2 12 0 16,2-5 0-16,0-7-30 0,0 0 30 0,5-4-30 15,-1-8 30-15,-4 12-131 0,0 0 131 0,10-24-130 16,6-10 130-16,10-22-920 0</inkml:trace>
  <inkml:trace contextRef="#ctx0" brushRef="#br0" timeOffset="13450.98">5904 4113 561 0,'0'0'0'0,"-3"9"0"16,-6 3 0-16,9-12 96 0,0 0-96 0,0 3 97 0,3-3-97 15,-3 0 94-15,0 0-94 0,0 0 95 0,6 4-95 16,-6-4 62-16,0 0-62 0,0 12 62 0,3 8-62 16,-3-20 44-16,0 0-44 0,0 28 45 0,-3 11-45 0,3-39 36 15,0 0-36-15,0 46 36 0,-4 6-36 0,4-52 23 16,0 0-23-16,-2 63 24 0,-1 7-24 0,3-70 18 16,0 0-18-16,-5 91 18 0,1 15-18 0,4-106 27 15,0 0-27-15,0 103 27 0,-3 7-27 0,3-110 2 16,0 0-2-16,0 99 3 0,3-5-3 0,-3-94 7 15,0 0-7-15,4 79 7 0,1-9-7 0,-5-70 8 16,0 0-8-16,3 60 8 0,3-5-8 0,-6-55 7 16,0 0-7-16,0 31 8 0,0-16-8 0,0-15 3 0,0 0-3 15,0 14 4-15,3-7-4 0,-3-7 2 0,0 0-2 16,0 0 2-16,0-7-2 0,0 7-117 0,0 0 117 16,2-14-116-16,1-8 116 0,-3 22-127 0,0 0 127 0,-3-20-127 15,1-4 127-15,-1-23-613 0</inkml:trace>
  <inkml:trace contextRef="#ctx0" brushRef="#br0" timeOffset="14322.65">4754 5204 483 0,'0'0'0'0,"18"-8"0"16,15-2 0-16,-33 10 149 0,0 0-149 0,0 0 150 15,-16 10-150-15,16-10 107 0,0 0-107 0,-9 5 108 16,-3 2-108-16,12-7 86 0,0 0-86 0,-2 8 87 16,8-1-87-16,-6-7 64 0,0 0-64 0,12 9 65 15,2 3-65-15,-14-12 35 0,0 0-35 0,21 15 36 16,5 4-36-16,-26-19 34 0,0 0-34 0,28 24 35 0,-2 4-35 15,-26-28 8-15,0 0-8 0,26 24 8 0,2 3-8 16,-28-27 2-16,0 0-2 0,19 24 2 0,0 0-2 16,-19-24 10-16,0 0-10 0,14 19 11 0,-2-7-11 0,-12-12 13 15,0 0-13-15,9 12 14 0,-4-5-14 16,-5-7 15-16,0 0-15 0,4 5 15 0,-4-5-15 0,0 0 16 16,0 0-16-16,-6-9 17 0,-2-6-17 0,8 15 25 15,0 0-25-15,-12-19 26 0,-4-2-26 0,16 21-6 16,0 0 6-16,-21-24-5 0,-5-6 5 0,26 30-38 15,0 0 38-15,-30-24-37 0,-8 1 37 0,38 23-29 16,0 0 29-16,-33-17-29 0,5 5 29 0,28 12-26 16,0 0 26-16,-21-10-25 0,5 5 25 0,16 5-26 0,0 0 26 15,-14-4-26-15,6 4 26 0,8 0-8 0,0 0 8 16,-7-3-8-16,5 3 8 0,2 0-5 0,0 0 5 16,0-4-5-16,2-1 5 0,-2 5 10 0,0 0-10 0,12-12 10 15,5-8-10-15,-17 20 41 0,0 0-41 0,25-23 42 16,1-4-42-16,-26 27 22 0,0 0-22 0,29-32 23 15,5-11-23-15,-34 43 47 0,0 0-47 0,29-36 48 16,1-4-48-16,-30 40 25 0,0 0-25 0,22-34 26 16,3 2-26-16,-25 32 10 0,0 0-10 0,14-19 11 15,-2 3-11-15,-12 16 36 0,0 0-36 0,12-3 36 16,-7 10-36-16,-5-7-32 0,0 0 32 0,7 7-32 16,-7 5 32-16,0-12-123 0,0 0 123 0,2 8-122 15,2-1 122-15,-1 10-979 0</inkml:trace>
  <inkml:trace contextRef="#ctx0" brushRef="#br0" timeOffset="16408.27">4733 4079 483 0,'0'0'0'0,"18"3"0"15,6 3 0-15,-24-6 88 0,0 0-88 0,2 6 88 16,-13-2-88-16,11-4 88 0,0 0-88 0,-8 5 89 15,1 2-89-15,7-7 71 0,0 0-71 0,-9 3 71 16,4 2-71-16,5-5 35 0,0 0-35 0,-4 7 36 0,4-5-36 16,0-2 27-16,0 0-27 0,0 0 27 0,4 2-27 15,-4-2 15-15,0 0-15 0,5-7 16 0,2-5-16 16,-7 12 28-16,0 0-28 0,5-21 28 0,4-8-28 0,-9 29 12 16,0 0-12-16,9-32 12 0,3-13-12 0,-12 45 18 15,0 0-18-15,9-43 19 0,-1-6-19 0,-8 49 15 16,0 0-15-16,9-48 15 0,-6-4-15 0,-3 52 9 15,0 0-9-15,4-48 10 0,1 2-10 0,-5 46 4 16,0 0-4-16,0-46 4 0,4 1-4 0,-4 45 3 16,0 0-3-16,1-36 3 0,6 2-3 0,-7 34 5 15,0 0-5-15,9-28 5 0,0 5-5 0,-9 23 2 0,0 0-2 16,12-21 2-16,2 2-2 0,-14 19 10 0,0 0-10 16,12-12 11-16,2 0-11 0,-14 12 3 0,0 0-3 15,16-7 4-15,-2 2-4 0,-14 5 2 0,0 0-2 0,15 0 3 16,3 0-3-16,-18 0 1 0,0 0-1 0,17 0 2 15,1 0-2-15,-18 0 0 0,0 0 0 0,21 4 0 16,3-4 0-16,-24 0 0 0,0 0 0 0,30 0 0 16,-1 0 0-16,-29 0 0 0,0 0 0 0,35 0 0 15,3 0 0-15,-38 0 0 0,0 0 0 0,42-4 0 16,2 4 0-16,-44 0 0 0,0 0 0 0,45-3 0 16,-1 3 0-16,-44 0 2 0,0 0-2 0,45 0 3 15,-2-4-3-15,-43 4 6 0,0 0-6 0,47-1 7 16,4-1-7-16,-51 2 3 0,0 0-3 0,50-2 4 15,4 2-4-15,-54 0 6 0,0 0-6 0,53-3 7 16,-3 3-7-16,-50 0 3 0,0 0-3 0,51 0 3 0,-4 0-3 16,-47 0 5-16,0 0-5 0,43 3 5 0,-1-3-5 15,-42 0 7-15,0 0-7 0,44 4 7 0,1 1-7 16,-45-5 7-16,0 0-7 0,47 7 8 0,-2-6-8 0,-45-1 3 16,0 0-3-16,44 4 4 0,-1-1-4 0,-43-3 19 15,0 0-19-15,39 4 20 0,-6 1-20 0,-33-5 3 16,0 0-3-16,33 3 3 0,-7 1-3 0,-26-4 2 15,0 0-2-15,24 1 3 0,-4 3-3 0,-20-4 11 16,0 0-11-16,19 7 11 0,-5-2-11 0,-14-5 0 16,0 0 0-16,12 10 1 0,-3-1-1 0,-9-9 3 15,0 0-3-15,5 12 4 0,2-4-4 0,-7-8 11 0,0 0-11 16,3 15 11-16,3 1-11 0,-6-16 15 16,0 0-15-16,0 20 15 0,3 3-15 0,-3-23 4 0,0 0-4 15,0 27 4-15,0 4-4 0,0-31 13 0,0 0-13 0,-3 36 14 16,3 3-14-16,0-39 8 0,0 0-8 0,-4 43 9 15,2-2-9-15,2-41 3 0,0 0-3 0,0 50 4 16,-3-2-4-16,3-48 12 0,0 0-12 0,-4 55 13 16,-1 0-13-16,5-55 3 0,0 0-3 0,-3 56 4 15,-3 2-4-15,6-58 6 0,0 0-6 0,-3 59 6 16,-1-5-6-16,4-54 0 0,0 0 0 0,-5 69 1 16,2 8-1-16,3-77 0 0,0 0 0 0,-9 69 0 15,4-4 0-15,5-65 0 0,0 0 0 0,-7 48 0 16,5-12 0-16,2-36 1 0,0 0-1 0,-3 36 2 15,-3-2-2-15,6-34-1 0,0 0 1 0,-1 29 0 16,-1 0 0-16,2-29 1 0,0 0-1 0,0 29 2 16,0 2-2-16,0-31 1 0,0 0-1 0,0 24 2 0,0-5-2 15,0-19 1-15,0 0-1 0,-4 17 1 0,4-5-1 16,0-12 9-16,0 0-9 0,0 10 9 0,-3-1-9 16,3-9 0-16,0 0 0 0,-2 3 1 0,-1-3-1 0,3 0 8 15,0 0-8-15,-4 0 8 0,-1 0-8 0,5 0 14 16,0 0-14-16,-5-3 15 0,-6-4-15 0,11 7 3 15,0 0-3-15,-8-2 4 0,-1-1-4 0,9 3 0 16,0 0 0-16,-12-4 1 0,-2 4-1 0,14 0 6 16,0 0-6-16,-21-5 6 0,-5 2-6 0,26 3 3 15,0 0-3-15,-21-4 3 0,0-1-3 0,21 5 0 16,0 0 0-16,-26-3 0 0,-4-1 0 0,30 4 5 16,0 0-5-16,-26-6 5 0,2 0-5 0,24 6 3 0,0 0-3 15,-21-3 3-15,0 0-3 0,21 3 11 0,0 0-11 16,-18-2 11-16,-2 2-11 0,20 0 1 0,0 0-1 0,-14 0 1 15,1 0-1-15,13 0 0 0,0 0 0 16,-12 2 0-16,7 1 0 0,5-3 0 0,0 0 0 0,-9 0 1 16,6 0-1-16,3 0 0 0,0 0 0 0,-4 3 0 15,3-3 0-15,1 0-2 0,0 0 2 0,-4 4-2 16,4-2 2-16,0-2 0 0,0 0 0 0,0 6 1 16,4 1-1-16,-4-7 0 0,0 0 0 0,8 9 0 15,6 3 0-15,-14-12 0 0,0 0 0 0,21 5 0 16,0 2 0-16,-21-7 0 0,0 0 0 0,26 3 1 15,4-3-1-15,-30 0 0 0,0 0 0 0,33 0 1 16,2-3-1-16,-35 3 0 0,0 0 0 0,36 0 1 16,3-5-1-16,-39 5 13 0,0 0-13 0,31 0 14 15,2 0-14-15,-33 0 0 0,0 0 0 0,33 0 0 0,-3 0 0 16,-30 0 0-16,0 0 0 0,28 0 0 0,1 0 0 16,-29 0 1-16,0 0-1 0,33-2 1 0,2-3-1 15,-35 5 0-15,0 0 0 0,37-4 1 0,1 1-1 0,-38 3 1 16,0 0-1-16,42-2 1 0,5-5-1 0,-47 7 7 15,0 0-7-15,38-3 8 0,4 0-8 0,-42 3 8 16,0 0-8-16,35 0 8 0,-2 1-8 0,-33-1 3 16,0 0-3-16,31 5 4 0,3 2-4 0,-34-7 12 15,0 0-12-15,33 5 13 0,-2 2-13 0,-31-7 0 16,0 0 0-16,37 4 1 0,-3-3-1 0,-34-1 3 16,0 0-3-16,39 4 4 0,3-1-4 0,-42-3 11 0,0 0-11 15,38 4 11-15,0-3-11 0,-38-1 1 0,0 0-1 16,35 4 1-16,2-1-1 0,-37-3 3 0,0 0-3 15,34 4 4-15,0 1-4 0,-34-5 6 0,0 0-6 16,34 3 6-16,5 2-6 0,-39-5 3 0,0 0-3 0,38 7 3 16,0-3-3-16,-38-4 2 0,0 0-2 0,42 3 2 15,-3 2-2-15,-39-5 4 0,0 0-4 0,41 4 5 16,-1 1-5-16,-40-5 0 0,0 0 0 0,39 3 1 16,-3 1-1-16,-36-4 0 0,0 0 0 0,32 3 0 15,1-3 0-15,-33 0 1 0,0 0-1 0,33 2 2 16,-2 1-2-16,-31-3 1 0,0 0-1 0,33 4 2 15,-3-4-2-15,-30 0 4 0,0 0-4 0,33 0 4 16,-2 0-4-16,-31 0 2 0,0 0-2 0,33 0 3 16,-3-4-3-16,-30 4 1 0,0 0-1 0,30-1 2 15,-4-3-2-15,-26 4 4 0,0 0-4 0,26-3 5 0,-2-4-5 16,-24 7 2-16,0 0-2 0,25-5 2 0,-8-6-2 16,-17 11 10-16,0 0-10 0,18-5 11 0,-1-2-11 15,-17 7 8-15,0 0-8 0,16-1 9 0,-8-3-9 16,-8 4 15-16,0 0-15 0,13 0 15 0,-5 0-15 0,-8 0 15 15,0 0-15-15,6 4 15 0,-1-3-15 0,-5-1 0 16,0 0 0-16,3 7 0 0,1-3 0 0,-4-4-89 16,0 0 89-16,3 5-89 0,2-2 89 0,-5-3-138 15,0 0 138-15,4-12-138 0,1-12 138 0,7-12-1163 16</inkml:trace>
  <inkml:trace contextRef="#ctx0" brushRef="#br0" timeOffset="17324.36">8524 4298 684 0,'0'0'0'0,"7"-3"0"0,2-1 0 0,-9 4 81 16,0 0-81-16,0 4 82 0,0 1-82 0,0-5 86 15,0 0-86-15,0 10 86 0,-5 6-86 0,5-16 66 16,0 0-66-16,-4 25 66 0,1 10-66 0,3-35 36 0,0 0-36 15,-4 32 37-15,-1 6-37 0,5-38 35 0,0 0-35 16,-4 39 35-16,3 9-35 0,1-48 3 0,0 0-3 16,-4 46 4-16,4 6-4 0,0-52 4 0,0 0-4 0,0 55 4 15,-3 1-4-15,3-56 13 0,0 0-13 0,-2 58 13 16,-1 1-13-16,3-59 7 0,0 0-7 0,-6 60 8 16,3-6-8-16,3-54 3 0,0 0-3 0,0 52 4 15,-4-8-4-15,4-44 12 0,0 0-12 0,0 47 13 16,-5-1-13-16,5-46 8 0,0 0-8 0,-3 39 8 15,-1 1-8-15,4-40 8 0,0 0-8 0,-2 36 9 16,-1 0-9-16,3-36 15 0,0 0-15 0,-4 27 15 16,4-3-15-16,0-24 8 0,0 0-8 0,0 22 8 15,4-5-8-15,-4-17 0 0,0 0 0 0,3 19 0 16,6-7 0-16,-9-12 8 0,0 0-8 0,11 9 8 0,4-2-8 16,-15-7 1-16,0 0-1 0,14 3 1 0,2-3-1 15,-16 0 0-15,0 0 0 0,14 0 0 0,1-7 0 16,-15 7 6-16,0 0-6 0,18-5 7 0,3 2-7 0,-21 3 8 15,0 0-8-15,21-9 8 0,0 2-8 0,-21 7 4 16,0 0-4-16,17-8 4 0,4 4-4 0,-21 4 7 16,0 0-7-16,26-3 7 0,0-2-7 0,-26 5 7 15,0 0-7-15,30-2 7 0,3 0-7 0,-33 2 7 16,0 0-7-16,33 0 8 0,5 0-8 0,-38 0 33 16,0 0-33-16,35 0 33 0,-2-3-33 0,-33 3 9 15,0 0-9-15,32 0 9 0,1 3-9 0,-33-3 12 16,0 0-12-16,29 0 13 0,1-3-13 0,-30 3 16 0,0 0-16 15,24 3 17-15,-1-3-17 0,-23 0 8 0,0 0-8 16,21 2 8-16,0 0-8 0,-21-2 9 0,0 0-9 16,17 1 9-16,-5-1-9 0,-12 0 15 0,0 0-15 0,9-1 15 15,-5-3-15-15,-4 4 3 0,0 0-3 0,1-3 4 16,-1-6-4-16,0 9-126 0,0 0 126 0,-5-18-125 16,-4-13 125-16,9 31-157 0,0 0 157 0,-12-48-893 15,24 96 893-15</inkml:trace>
  <inkml:trace contextRef="#ctx0" brushRef="#br0" timeOffset="17819.55">8489 4259 1244 0,'0'0'0'0,"0"0"0"0,0 0 0 0,0 0 18 16,0 0-18-16,0 0 18 0,0 0-18 0,0 0 73 0,0 0-73 15,0 0 74-15,0 0-74 0,0 0 39 0,0 0-39 16,0 0 40-16,30 5-40 0,-30-5 1 0,0 0-1 16,21 7 2-16,5 1-2 0,-26-8 22 0,0 0-22 0,30 7 23 15,3 5-23-15,-33-12 14 0,0 0-14 0,35 9 15 16,3-4-15-16,-38-5 10 0,0 0-10 0,42 3 10 16,-1 1-10-16,-41-4 34 0,0 0-34 0,44 0 35 15,3 0-35-15,-47 0 26 0,0 0-26 0,42-5 26 16,0-2-26-16,-42 7 9 0,0 0-9 0,38-4 9 15,-8-4-9-15,-30 8 12 0,0 0-12 0,29-7 12 16,-6-2-12-16,-23 9 15 0,0 0-15 0,19-8 16 16,-2 1-16-16,-17 7 22 0,0 0-22 0,11-9 23 15,-4 1-23-15,-7 8 0 0,0 0 0 0,5-7 1 16,-1 2-1-16,-4 5-95 0,0 0 95 0,-4-7-94 16,-1 0 94-16,5 7-167 0,0 0 167 0,-7-8-167 15,-2-1 167-15,-5-10-889 0</inkml:trace>
  <inkml:trace contextRef="#ctx0" brushRef="#br0" timeOffset="18374.99">8259 4141 158 0,'0'0'0'0,"6"1"0"16,6 3 0-16,-12-4 137 0,0 0-137 0,3 7 137 16,-6 1-137-16,3-8 106 0,0 0-106 0,-4 12 106 15,-1 4-106-15,5-16 98 0,0 0-98 0,-9 24 99 16,1 3-99-16,8-27 61 0,0 0-61 0,-4 36 61 16,-1 7-61-16,5-43 59 0,0 0-59 0,-7 46 59 15,3 7-59-15,4-53 39 0,0 0-39 0,-1 62 39 0,2 5-39 16,-1-67 27-16,0 0-27 0,0 87 27 0,2 14-27 15,-2-101 16-15,0 0-16 0,0 96 17 0,2 2-17 16,-2-98 46-16,0 0-46 0,0 84 47 0,-2-11-47 0,2-73 14 16,0 0-14-16,-2 48 15 0,2-17-15 0,0-31 13 15,0 0-13-15,-1 24 13 0,1-5-13 0,0-19 18 16,0 0-18-16,0 15 18 0,-4 1-18 0,4-16 7 16,0 0-7-16,0 12 8 0,0-4-8 0,0-8 3 15,0 0-3-15,0 4 4 0,0-8-4 0,0 4 21 16,0 0-21-16,0-5 21 0,5-5-21 0,-5 10-64 15,0 0 64-15,7-12-63 0,2-4 63 0,-9 16-131 0,0 0 131 16,16-18-131-16,3-3 131 0,18-15-736 0</inkml:trace>
  <inkml:trace contextRef="#ctx0" brushRef="#br0" timeOffset="19215.74">9118 5148 774 0,'0'0'0'0,"7"-7"0"0,2-5 0 0,-9 12 130 0,0 0-130 16,5 0 131-16,-1 4-131 0,-4-4 100 0,0 0-100 15,0 8 101-15,0 1-101 0,0-9 69 0,0 0-69 0,5 12 70 16,4 0-70-16,-9-12 32 0,0 0-32 0,15 15 32 16,6 4-32-16,-21-19 15 0,0 0-15 0,23 15 15 15,5 1-15-15,-28-16 41 0,0 0-41 0,31 17 42 16,6 2-42-16,-37-19 6 0,0 0-6 0,31 17 7 15,2 2-7-15,-33-19 19 0,0 0-19 0,24 19 20 16,-1-4-20-16,-23-15 44 0,0 0-44 0,18 21 45 16,-3-4-45-16,-15-17 7 0,0 0-7 0,9 17 7 15,-4 0-7-15,-5-17 31 0,0 0-31 0,4 15 31 16,-1-3-31-16,-3-12 27 0,0 0-27 0,0 12 27 16,-3 0-27-16,3-12 0 0,0 0 0 0,-6 12 1 15,-2-1-1-15,8-11 10 0,0 0-10 0,-19 12 11 16,-8 0-11-16,27-12 9 0,0 0-9 0,-26 8 9 0,-3-1-9 15,29-7 8-15,0 0-8 0,-30 12 8 0,-3 0-8 16,33-12 8-16,0 0-8 0,-26 12 8 0,0 0-8 16,26-12 0-16,0 0 0 0,-21 17 0 0,0 2 0 0,21-19-5 15,0 0 5-15,-16 19-5 0,2 1 5 0,14-20-9 16,0 0 9-16,-12 21-9 0,3 1 9 0,9-22-17 16,0 0 17-16,-8 21-16 0,-1-2 16 0,9-19-1 15,0 0 1-15,-5 12-1 0,1 0 1 0,4-12-8 16,0 0 8-16,0 6-8 0,-3 0 8 0,3-6-3 15,0 0 3-15,3-6-3 0,1-6 3 0,-4 12-2 16,0 0 2-16,5-18-2 0,4-13 2 0,-9 31-5 16,0 0 5-16,8-40-5 0,1-8 5 0,-9 48-3 0,0 0 3 15,9-51-2-15,3-4 2 0,-12 55-2 0,0 0 2 16,5-46-1-16,2 1 1 0,-7 45 0 0,0 0 0 16,2-30 0-16,-2 6 0 0,0 24-24 0,0 0 24 0,0-16-23 15,0 9 23-15,0 7-161 0,0 0 161 0,0 0-160 16,2 14 160-16,-1 0-965 0</inkml:trace>
  <inkml:trace contextRef="#ctx0" brushRef="#br0" timeOffset="19741.07">9223 4312 382 0,'0'0'0'0,"0"-5"0"0,1-2 0 0,-1 7 127 0,0 0-127 16,0-5 128-16,0-4-128 0,0 9 109 0,0 0-109 15,-1-7 109-15,-3-1-109 0,4 8 100 0,0 0-100 0,-5-7 101 16,2 2-101-16,3 5 85 0,0 0-85 0,-4-10 86 15,2-2-86-15,2 12 59 0,0 0-59 0,-3-21 60 16,3-6-60-16,0 27 53 0,0 0-53 0,0-40 53 16,0-9-53-16,0 49 55 0,0 0-55 0,3-54 56 15,-1-7-56-15,-2 61 54 0,0 0-54 0,4-64 55 16,-1-2-55-16,-3 66 33 0,0 0-33 0,5-60 34 16,-1 5-34-16,-4 55 16 0,0 0-16 0,1-40 17 15,1 13-17-15,-2 27 30 0,0 0-30 0,0-24 30 16,0 12-30-16,0 12-32 0,0 0 32 0,-2-3-32 15,1 6 32-15,1-3-212 0,0 0 212 0,3 14-212 0,2 8 212 16,4 14-895-16</inkml:trace>
  <inkml:trace contextRef="#ctx0" brushRef="#br0" timeOffset="21303.03">9465 5504 662 0,'0'0'0'0,"3"11"0"0,3 2 0 16,-6-13 107-16,0 0-107 0,0 19 107 0,-6 5-107 16,6-24 79-16,0 0-79 0,-3 34 80 0,-6 6-80 15,9-40 55-15,0 0-55 0,-7 44 56 0,-1 11-56 0,8-55 25 16,0 0-25-16,-9 62 26 0,4 5-26 0,5-67 16 16,0 0-16-16,-9 90 17 0,-3 17-17 0,12-107 18 15,0 0-18-15,-9 106 19 0,2 2-19 0,7-108 8 16,0 0-8-16,-9 97 9 0,4-8-9 0,5-89 16 15,0 0-16-15,-9 91 17 0,1 0-17 0,8-91 22 16,0 0-22-16,-9 84 23 0,0-7-23 0,9-77 14 16,0 0-14-16,-3 69 15 0,-3-8-15 0,6-61 18 15,0 0-18-15,-3 43 18 0,3-10-18 0,0-33 24 0,0 0-24 16,-5 31 25-16,1-4-25 0,4-27 7 0,0 0-7 16,-3 20 7-16,-2-8-7 0,5-12 17 0,0 0-17 15,0 12 17-15,-4-3-17 0,4-9 15 0,0 0-15 0,0 7 15 16,-3 0-15-16,3-7 4 0,0 0-4 0,-2 1 4 15,2 3-4-15,0-4 13 0,0 0-13 0,0 0 14 16,0 3-14-16,0-3 8 0,0 0-8 0,0 0 9 16,0 0-9-16,0 0 1 0,0 0-1 0,0 0 1 15,-4 0-1-15,4 0 8 0,0 0-8 0,0 0 8 16,-7-7-8-16,7 7 3 0,0 0-3 0,-1-1 3 16,-5-3-3-16,6 4 11 0,0 0-11 0,-3-3 11 15,-1-1-11-15,4 4 0 0,0 0 0 0,-3-1 0 16,-2-1 0-16,5 2 1 0,0 0-1 0,-5-2 1 15,1 2-1-15,4 0 0 0,0 0 0 0,-5 0 1 16,-2 0-1-16,7 0 0 0,0 0 0 0,-12 4 0 16,-2 1 0-16,14-5 2 0,0 0-2 0,-16 7 2 0,-1 1-2 15,17-8 2-15,0 0-2 0,-21 12 2 0,-2 4-2 16,23-16 1-16,0 0-1 0,-24 15 2 0,1-3-2 16,23-12 17-16,0 0-17 0,-24 9 17 0,3 1-17 0,21-10 0 15,0 0 0-15,-18 9 1 0,4-1-1 0,14-8 3 16,0 0-3-16,-10 4 4 0,5-1-4 0,5-3 6 15,0 0-6-15,-4 9 7 0,2-4-7 0,2-5-2 16,0 0 2-16,9 12-1 0,2 5 1 0,-11-17 0 16,0 0 0-16,19 17 0 0,2-2 0 0,-21-15-1 15,0 0 1-15,26 17 0 0,0 2 0 0,-26-19-1 16,0 0 1-16,30 16 0 0,3-1 0 0,-33-15 0 0,0 0 0 16,29 16 1-16,1-1-1 0,-30-15 7 0,0 0-7 15,30 14 7-15,-4-4-7 0,-26-10 4 0,0 0-4 16,21 12 4-16,-4-3-4 0,-17-9 13 0,0 0-13 0,14 8 13 15,-4-1-13-15,-10-7 23 0,0 0-23 0,7 5 24 16,0 2-24-16,-7-7 31 0,0 0-31 0,0 3 31 16,0-3-31-16,0 0 2 0,0 0-2 0,-8 0 2 15,-5 0-2-15,13 0 8 0,0 0-8 0,-14 2 9 16,-6 0-9-16,20-2 15 0,0 0-15 0,-21 5 15 16,-5-2-15-16,26-3 3 0,0 0-3 0,-25 5 4 15,4 2-4-15,21-7 6 0,0 0-6 0,-24 4 7 16,5 4-7-16,19-8 7 0,0 0-7 0,-21 7 8 15,3 5-8-15,18-12 0 0,0 0 0 0,-17 12 1 16,5-3-1-16,12-9 7 0,0 0-7 0,-12 10 8 16,3-1-8-16,9-9 0 0,0 0 0 0,-9 12 0 0,0-4 0 15,9-8-2-15,0 0 2 0,-3 10-2 0,-2-1 2 16,5-9-20-16,0 0 20 0,1 12-19 0,6-3 19 16,-7-9-15-16,0 0 15 0,9 10-15 0,5 0 15 0,-14-10-2 15,0 0 2-15,18 10-1 0,6 2 1 0,-24-12-5 16,0 0 5-16,21 7-4 0,5 2 4 0,-26-9-7 15,0 0 7-15,24 8-6 0,-3 1 6 0,-21-9 0 16,0 0 0-16,18 10 0 0,-4 2 0 0,-14-12 0 16,0 0 0-16,12 9 0 0,-7-1 0 0,-5-8 3 15,0 0-3-15,7 7 3 0,-7 0-3 0,0-7 12 16,0 0-12-16,0 9 12 0,-4-6-12 0,4-3 8 0,0 0-8 16,-8 12 9-16,-4 0-9 0,12-12 1 0,0 0-1 15,-13 12 1-15,-1 3-1 0,14-15 3 0,0 0-3 16,-12 12 4-16,0 4-4 0,12-16 2 0,0 0-2 0,-10 15 2 15,1 2-2-15,9-17 1 0,0 0-1 0,-7 24 2 16,-2 7-2-16,9-31 8 0,0 0-8 0,-8 28 9 16,1 4-9-16,7-32 0 0,0 0 0 0,-6 40 1 15,6 6-1-15,0-46 0 0,0 0 0 0,-3 43 1 16,6 5-1-16,-3-48 0 0,0 0 0 0,0 46 1 16,4 5-1-16,-4-51 0 0,0 0 0 0,0 52 1 15,0 2-1-15,0-54 0 0,0 0 0 0,2 55 1 16,1 2-1-16,-3-57 0 0,0 0 0 0,4 58 0 15,-1-3 0-15,-3-55 0 0,0 0 0 0,2 48 0 16,1-4 0-16,-3-44 2 0,0 0-2 0,4 42 2 16,-3-3-2-16,-1-39 0 0,0 0 0 0,4 27 0 0,-4-6 0 15,0-21 0-15,0 0 0 0,0 15 0 0,0-3 0 16,0-12-184-16,0 0 184 0,-5-12-184 0,-4-15 184 16,-3-9-1094-16</inkml:trace>
  <inkml:trace contextRef="#ctx0" brushRef="#br0" timeOffset="24138.99">4624 5936 404 0,'0'0'0'0,"0"0"0"15,0 0 0-15,0 0 46 0,0 0-46 0,0 0 46 0,0 0-46 16,0 0 76-16,0 0-76 0,0 0 76 16,0 0-76-16,0 0 74 0,0 0-74 0,0 0 75 0,0 0-75 15,0 0 58-15,0 0-58 0,0 0 58 0,7 27-58 0,-7-27 58 16,0 0-58-16,1 19 59 0,3 7-59 0,-4-26 34 15,0 0-34-15,3 31 35 0,2 5-35 0,-5-36 16 16,0 0-16-16,4 39 17 0,-1 4-17 0,-3-43 20 16,0 0-20-16,0 43 20 0,0 1-20 0,0-44 23 15,0 0-23-15,0 47 24 0,0-5-24 0,0-42 7 16,0 0-7-16,0 33 8 0,0-6-8 0,0-27 10 16,0 0-10-16,0 24 10 0,0-5-10 0,0-19 24 15,0 0-24-15,-3 12 25 0,3-2-25 0,0-10 12 16,0 0-12-16,0 9 12 0,0-7-12 0,0-2 10 0,0 0-10 15,-4 3 10-15,4 1-10 0,0-4 26 0,0 0-26 16,-5 3 26-16,-2-3-26 0,7 0 36 0,0 0-36 16,-8 3 36-16,-1 3-36 0,9-6 2 0,0 0-2 0,-14 3 3 15,2 0-3-15,12-3 4 0,0 0-4 0,-12 2 4 16,-2 2-4-16,14-4 13 0,0 0-13 0,-16 3 14 16,2 0-14-16,14-3 0 0,0 0 0 0,-12 4 1 15,3 1-1-15,9-5 0 0,0 0 0 0,-7 0 1 16,2 3-1-16,5-3 0 0,0 0 0 0,-4 4 1 15,3 1-1-15,1-5-2 0,0 0 2 0,1 15-2 16,6 4 2-16,-7-19-1 0,0 0 1 0,14 21 0 16,2-1 0-16,-16-20-2 0,0 0 2 0,17 26-2 15,4 3 2-15,-21-29-2 0,0 0 2 0,21 31-2 16,2-4 2-16,-23-27 0 0,0 0 0 0,24 31 0 0,2-5 0 16,-26-26 1-16,0 0-1 0,21 26 1 0,2-2-1 15,-23-24 1-15,0 0-1 0,19 20 2 0,-5-1-2 16,-14-19 9-16,0 0-9 0,12 16 10 0,-3-5-10 0,-9-11 23 15,0 0-23-15,5 12 24 0,-1-6-24 0,-4-6 3 16,0 0-3-16,0 6 3 0,0 1-3 0,0-7 13 16,0 0-13-16,-9 12 13 0,-8 4-13 0,17-16 24 15,0 0-24-15,-18 13 25 0,-1 3-25 0,19-16 2 16,0 0-2-16,-19 19 3 0,-6 0-3 0,25-19 3 16,0 0-3-16,-24 24 3 0,5-4-3 0,19-20 11 15,0 0-11-15,-25 31 11 0,5 0-11 0,20-31 0 16,0 0 0-16,-18 29 1 0,-3 2-1 0,21-31 3 0,0 0-3 15,-17 27 4-15,-1 1-4 0,18-28 2 0,0 0-2 16,-15 20 2-16,2-1-2 0,13-19-1 0,0 0 1 16,-8 14-1-16,3-1 1 0,5-13-1 0,0 0 1 0,-6 12-1 15,6 0 1-15,0-12-17 0,0 0 17 0,6 12-16 16,2 4 16-16,-8-16-4 0,0 0 4 0,9 12-3 16,3 0 3-16,-12-12-3 0,0 0 3 0,12 12-3 15,2-2 3-15,-14-10-6 0,0 0 6 0,12 12-6 16,2 0 6-16,-14-12-3 0,0 0 3 0,11 12-2 15,-2 0 2-15,-9-12 0 0,0 0 0 0,5 14 0 16,0 3 0-16,-5-17-2 0,0 0 2 0,4 17-1 16,-4-2 1-16,0-15 0 0,0 0 0 0,0 19 0 15,-6 2 0-15,6-21 9 0,0 0-9 0,-3 17 10 16,-2-2-10-16,5-15 4 0,0 0-4 0,-7 14 5 0,1 0-5 16,6-14 14-16,0 0-14 0,-8 13 15 15,-1 1-15-15,9-14 8 0,0 0-8 0,-12 16 9 0,0-4-9 16,12-12 1-16,0 0-1 0,-9 10 1 0,4-2-1 0,5-8 3 15,0 0-3-15,-9 6 3 0,2 0-3 0,7-6-1 16,0 0 1-16,-9 9 0 0,1 6 0 0,8-15-1 16,0 0 1-16,-13 16 0 0,1 8 0 0,12-24 0 15,0 0 0-15,-5 27 0 0,0 6 0 0,5-33-4 16,0 0 4-16,0 37-3 0,0 3 3 0,0-40-2 16,0 0 2-16,1 48-2 0,3 1 2 0,-4-49-2 15,0 0 2-15,3 57-2 0,3-2 2 0,-6-55-5 16,0 0 5-16,3 56-5 0,2-1 5 0,-5-55-1 0,0 0 1 15,0 55 0-15,4 0 0 0,-4-55 0 0,0 0 0 16,0 51 1-16,0-1-1 0,0-50 0 0,0 0 0 16,0 44 1-16,0 3-1 0,0-47 3 0,0 0-3 0,-4 36 4 15,4-2-4-15,0-34 2 0,0 0-2 0,0 29 3 16,0-5-3-16,0-24 0 0,0 0 0 0,0 22 0 16,0-3 0-16,0-19 1 0,0 0-1 0,0 17 2 15,-3-1-2-15,3-16 1 0,0 0-1 0,-2 15 1 16,2-3-1-16,0-12 0 0,0 0 0 0,0 9 0 15,2-1 0-15,-2-8-2 0,0 0 2 0,3 11-1 16,4-6 1-16,-7-5-11 0,0 0 11 0,6 7-11 16,2-7 11-16,-8 0-9 0,0 0 9 0,12 1-9 15,6-2 9-15,-18 1-4 0,0 0 4 0,17 0-3 16,8 0 3-16,-25 0-13 0,0 0 13 0,22 1-13 16,6 3 13-16,-28-4-4 0,0 0 4 0,30 3-3 15,8 0 3-15,-38-3-6 0,0 0 6 0,40 0-6 0,11 0 6 16,-51 0-14-16,0 0 14 0,47 0-13 0,3 0 13 0,-50 0 0 15,0 0 0-15,51 0 0 0,-4 4 0 0,-47-4-1 16,0 0 1-16,50 2-1 0,4 4 1 0,-54-6-3 16,0 0 3-16,56 0-3 0,3 4 3 0,-59-4 0 15,0 0 0-15,60 0 1 0,1-4-1 0,-61 4 0 16,0 0 0-16,59 0 1 0,-3-3-1 0,-56 3 0 16,0 0 0-16,71-2 1 0,9 1-1 0,-80 1 22 15,0 0-22-15,77-2 23 0,-1 2-23 0,-76 0 7 16,0 0-7-16,72 0 7 0,-8-4-7 0,-64 4 10 0,0 0-10 15,54 0 10-15,-15 0-10 0,-39 0 16 0,0 0-16 16,47-3 17-16,3 1-17 0,-50 2 3 0,0 0-3 16,56-3 3-16,3-4-3 0,-59 7 20 0,0 0-20 0,51-5 20 15,-1 2-20-15,-50 3 7 0,0 0-7 0,49-7 8 16,-4 3-8-16,-45 4 9 0,0 0-9 0,51-1 10 16,-1 1-10-16,-50 0 15 0,0 0-15 0,53-4 16 15,1 4-16-15,-54 0 14 0,0 0-14 0,52 0 15 16,-2 0-15-16,-50 0 9 0,0 0-9 0,47 4 9 15,-5-1-9-15,-42-3 16 0,0 0-16 0,42 5 17 16,-2-1-17-16,-40-4 3 0,0 0-3 0,45 1 4 16,-3 3-4-16,-42-4 6 0,0 0-6 0,47 3 7 15,0-3-7-15,-47 0 13 0,0 0-13 0,47 0 14 16,0 0-14-16,-47 0 1 0,0 0-1 0,46 0 1 16,-6 0-1-16,-40 0 8 0,0 0-8 0,42 0 9 15,-4 0-9-15,-38 0 3 0,0 0-3 0,42-5 3 16,-1 2-3-16,-41 3 0 0,0 0 0 0,48-7 1 0,-5 2-1 15,-43 5 0-15,0 0 0 0,45-9 0 0,2 2 0 16,-47 7 5-16,0 0-5 0,42-8 5 0,2 1-5 0,-44 7 3 16,0 0-3-16,38-9 3 0,-3 6-3 0,-35 3 0 15,0 0 0-15,37-9 0 0,-3 2 0 0,-34 7 0 16,0 0 0-16,37-8 0 0,0-3 0 0,-37 11 0 16,0 0 0-16,36-8 0 0,2-1 0 0,-38 9 0 15,0 0 0-15,39-8 0 0,3 4 0 0,-42 4 4 16,0 0-4-16,34-7 5 0,1 4-5 0,-35 3 0 15,0 0 0-15,33-2 1 0,-3 1-1 0,-30 1 0 0,0 0 0 16,30 1 1-16,-6 1-1 0,-24-2 0 0,0 0 0 16,23 7 1-16,1-4-1 0,-24-3 0 0,0 0 0 15,26 9 1-15,-1 1-1 0,-25-10 0 0,0 0 0 0,26 10 0 16,3 1 0-16,-29-11 0 0,0 0 0 0,26 8 0 16,4 1 0-16,-30-9 0 0,0 0 0 0,26 7 0 15,2-2 0-15,-28-5 2 0,0 0-2 0,26 7 2 16,4-4-2-16,-30-3 1 0,0 0-1 0,22 2 2 15,-1 1-2-15,-21-3 0 0,0 0 0 0,25 4 0 16,-4-4 0-16,-21 0 9 0,0 0-9 0,21 0 9 16,-4 0-9-16,-17 0 1 0,0 0-1 0,17 3 1 15,1-3-1-15,-18 0 1 0,0 0-1 0,17 0 1 16,1 0-1-16,-18 0 7 0,0 0-7 0,15 0 8 16,-2 0-8-16,-13 0 0 0,0 0 0 0,17 0 1 15,0 4-1-15,-17-4 0 0,0 0 0 0,18 3 1 0,-3-1-1 16,-15-2 0-16,0 0 0 0,18 3 1 0,-4 1-1 15,-14-4 2-15,0 0-2 0,16 1 2 0,-3 3-2 16,-13-4 1-16,0 0-1 0,16 3 2 0,-4 1-2 0,-12-4 1 16,0 0-1-16,11 0 2 0,1 1-2 0,-12-1 4 15,0 0-4-15,12 2 4 0,0 0-4 0,-12-2 6 16,0 0-6-16,14 0 6 0,2 0-6 0,-16 0 3 16,0 0-3-16,14 0 3 0,-2 0-3 0,-12 0 12 15,0 0-12-15,12 0 12 0,-3 0-12 0,-9 0 3 16,0 0-3-16,12 0 4 0,-1-2-4 0,-11 2 6 15,0 0-6-15,12-2 6 0,4 1-6 0,-16 1-108 0,0 0 108 16,17-7-107-16,0 2 107 0,-17 5-97 0,0 0 97 16,37-14-1234-16,-74 28 1234 0</inkml:trace>
  <inkml:trace contextRef="#ctx0" brushRef="#br0" timeOffset="27668.27">4963 3476 259 0,'0'0'0'0,"0"0"0"16,12-27 0-16,-12 27-1 0,0 0 1 0,4-11 0 15,-1 6 0-15,-3 5 0 0,0 0 0 0,0-7 0 16,0 6 0-16,0 1 10 0,0 0-10 0,0 0 11 16,0-4-11-16,0 4 48 0,0 0-48 0,0 0 48 15,0 0-48-15,0 0 38 0,0 0-38 0,0 0 39 0,-3 0-39 16,3 0 57-16,0 0-57 0,0 0 58 0,0 0-58 16,0 0 44-16,0 0-44 0,0 0 45 0,-4 5-45 15,4-5 53-15,0 0-53 0,0 7 54 0,-5-2-54 0,5-5 38 16,0 0-38-16,-3 7 38 0,3 2-38 0,0-9 35 15,0 0-35-15,-4 7 35 0,3-2-35 0,1-5 23 16,0 0-23-16,0 3 24 0,0 1-24 0,0-4 40 16,0 0-40-16,0 0 41 0,1-4-41 0,-1 4 22 15,0 0-22-15,4-5 23 0,-4-5-23 0,0 10 28 16,0 0-28-16,3-9 28 0,-3-3-28 0,0 12 13 16,0 0-13-16,0-15 14 0,0-6-14 0,0 21 36 0,0 0-36 15,0-24 36-15,0-7-36 0,0 31 5 0,0 0-5 16,-3-31 5-16,3-4-5 0,0 35 11 0,0 0-11 15,-4-40 11-15,3-3-11 0,1 43 16 0,0 0-16 0,0-43 17 16,-4 1-17-16,4 42 7 0,0 0-7 0,-5-40 8 16,5 4-8-16,0 36 3 0,0 0-3 0,-4-32 4 15,1 4-4-15,3 28 13 0,0 0-13 0,-4-31 13 16,8 4-13-16,-4 27 14 0,0 0-14 0,0-27 15 16,3-1-15-16,-3 28 3 0,0 0-3 0,4-24 4 15,1 0-4-15,-5 24 13 0,0 0-13 0,5-24 14 16,2 2-14-16,-7 22 8 0,0 0-8 0,5-21 9 15,-1 1-9-15,-4 20 1 0,0 0-1 0,3-16 1 16,3 1-1-16,-6 15 8 0,0 0-8 0,0-9 8 16,3 3-8-16,-3 6 3 0,0 0-3 0,0-6 3 15,0 6-3-15,0 0 2 0,0 0-2 0,0 0 2 0,0 0-2 16,0 0 10-16,0 0-10 0,0 0 10 0,0 6-10 16,0-6 14-16,0 0-14 0,0 0 15 0,0 3-15 15,0-3 1-15,0 0-1 0,0 3 1 0,0 3-1 0,0-6 4 16,0 0-4-16,-3 3 4 0,3 0-4 0,0-3 12 15,0 0-12-15,0 6 12 0,0 0-12 0,0-6 3 16,0 0-3-16,0 4 4 0,0-2-4 0,0-2 6 16,0 0-6-16,0 0 7 0,-4 3-7 0,4-3 13 15,0 0-13-15,0 0 14 0,0 0-14 0,0 0 3 16,0 0-3-16,0 0 4 0,0 0-4 0,0 0 3 16,0 0-3-16,0 0 3 0,-2 3-3 0,2-3 1 15,0 0-1-15,0 0 2 0,-3 4-2 0,3-4 0 0,0 0 0 16,0 0 0-16,-4-4 0 0,4 4 0 0,0 0 0 15,0 0 1-15,-5 0-1 0,5 0 3 0,0 0-3 16,0 0 3-16,0 0-3 0,0 0 6 0,0 0-6 0,0 0 6 16,0 0-6-16,0 0-40 0,0 0 40 0,0 0-39 15,0 0 39-15,0 0-128 0,0 0 128 0,2-6-127 16,5 0 127-16,-2-6-875 0</inkml:trace>
  <inkml:trace contextRef="#ctx0" brushRef="#br0" timeOffset="29154.47">4885 2854 326 0,'0'0'0'0,"0"0"0"16,5-7 0-16,-5 7 110 0,0 0-110 0,4-5 111 15,-4 5-111-15,0 0 86 0,0 0-86 0,0 0 86 16,5 0-86-16,-5 0 70 0,0 0-70 0,3 5 71 16,-1 6-71-16,-2-11 55 0,0 0-55 0,7 13 56 15,2 6-56-15,-9-19 33 0,0 0-33 0,12 31 33 0,5 5-33 16,-17-36 24-16,0 0-24 0,13 36 25 16,-3 3-25-16,-10-39 16 0,0 0-16 0,10 40 17 0,-4-4-17 15,-6-36 18-15,0 0-18 0,5 34 18 0,2-7-18 0,-7-27 15 16,0 0-15-16,2 21 15 0,1-2-15 15,-3-19 9-15,0 0-9 0,0 15 10 0,4-3-10 0,-4-12 34 16,0 0-34-16,5 4 34 0,-2-4-34 0,-3 0 9 16,0 0-9-16,4-7 10 0,1-9-10 0,-5 16 20 15,0 0-20-15,5-17 20 0,2-5-20 0,-7 22 8 16,0 0-8-16,9-24 9 0,0-4-9 0,-9 28 4 16,0 0-4-16,5-27 4 0,4 0-4 0,-9 27 3 15,0 0-3-15,10-24 3 0,-1 0-3 0,-9 24 1 0,0 0-1 16,8-24 2-16,3 1-2 0,-11 23 8 0,0 0-8 15,12-20 9-15,0-1-9 0,-12 21 3 0,0 0-3 16,12-22 4-16,1 1-4 0,-13 21 6 0,0 0-6 0,8-15 6 16,1 0-6-16,-9 15 0 0,0 0 0 0,9-16 0 15,-1 4 0-15,-8 12 0 0,0 0 0 0,9-8 1 16,-5-4-1-16,-4 12 0 0,0 0 0 0,5-11 0 16,2 3 0-16,-7 8 0 0,0 0 0 0,5-9 0 15,-1 2 0-15,-4 7 2 0,0 0-2 0,1-5 2 16,-1 2-2-16,0 3 10 0,0 0-10 0,0-4 11 15,-1 1-11-15,1 3 4 0,0 0-4 0,0 0 4 16,-4-2-4-16,4 2 13 0,0 0-13 0,-5 2 13 16,-6 1-13-16,11-3 23 0,0 0-23 0,-8 4 24 15,-3-1-24-15,11-3 7 0,0 0-7 0,-12 2 7 16,-5 5-7-16,17-7 26 0,0 0-26 0,-20 3 26 16,1 1-26-16,19-4 12 0,0 0-12 0,-19 0 13 15,2 0-13-15,17 0 1 0,0 0-1 0,-21-4 2 0,0 1-2 16,21 3 10-16,0 0-10 0,-17-9 11 0,-1 2-11 0,18 7 0 15,0 0 0-15,-17-12 1 0,-4-3-1 0,21 15 0 16,0 0 0-16,-18-12 1 0,1 0-1 0,17 12 7 16,0 0-7-16,-18-9 7 0,3 3-7 0,15 6 0 15,0 0 0-15,-14-6 1 0,3 3-1 0,11 3 0 16,0 0 0-16,-5-3 0 0,0-1 0 0,5 4 0 16,0 0 0-16,-4 0 1 0,4 0-1 0,0 0-1 15,0 0 1-15,4 4 0 0,1 2 0 0,-5-6-1 16,0 0 1-16,4 6 0 0,4 4 0 0,-8-10 2 0,0 0-2 15,4 12 2-15,1 5-2 0,-5-17 0 0,0 0 0 16,9 24 0-16,0 10 0 0,-9-34 6 0,0 0-6 16,12 31 6-16,0 2-6 0,-12-33 3 0,0 0-3 0,14 34 3 15,-2-2-3-15,-12-32 6 0,0 0-6 0,9 31 6 16,-1 2-6-16,-8-33 22 0,0 0-22 0,7 27 23 16,2 1-23-16,-9-28 0 0,0 0 0 0,5 19 1 15,-1-8-1-15,-4-11 7 0,0 0-7 0,5 9 8 16,-1-6-8-16,-4-3 15 0,0 0-15 0,5-8 15 15,-2-7-15-15,-3 15 8 0,0 0-8 0,0-19 8 16,0-5-8-16,0 24 25 0,0 0-25 0,0-28 26 16,4 1-26-16,-4 27 12 0,0 0-12 0,0-28 12 15,0 1-12-15,0 27 10 0,0 0-10 0,2-24 10 16,1 3-10-16,-3 21 10 0,0 0-10 0,3-15 10 16,-1 3-10-16,-2 12 3 0,0 0-3 0,4-10 4 15,-1 5-4-15,-3 5-2 0,0 0 2 0,0 0-2 0,5 3 2 16,-5-3-7-16,0 0 7 0,0 12-7 0,4 4 7 15,-4-16-26-15,0 0 26 0,0 23-25 0,3 7 25 0,-3-30-7 16,0 0 7-16,0 27-6 0,2 4 6 0,-2-31-10 16,0 0 10-16,4 24-9 0,-1-5 9 0,-3-19-16 15,0 0 16-15,2 15-15 0,5-3 15 0,-7-12-1 16,0 0 1-16,5 0-1 0,2-3 1 0,-7 3-8 16,0 0 8-16,5-12-8 0,-1-7 8 0,-4 19-8 15,0 0 8-15,0-21-8 0,1-3 8 0,-1 24 0 16,0 0 0-16,0-19 0 0,0 4 0 0,0 15 5 15,0 0-5-15,0-9 5 0,0 1-5 0,0 8 4 0,0 0-4 16,0 0 4-16,-1 0-4 0,1 0-41 0,0 0 41 16,-4 5-40-16,4 4 40 0,0-9-184 0,0 0 184 0,0 6-183 15,0 1 183-15,0 7-874 0</inkml:trace>
  <inkml:trace contextRef="#ctx0" brushRef="#br0" timeOffset="29498.55">5061 2993 774 0,'0'0'0'0,"3"-5"0"16,1 1 0-16,-4 4 68 0,0 0-68 0,0-3 69 15,2-2-69-15,-2 5 54 0,0 0-54 0,0-7 54 16,0-5-54-16,0 12 30 0,0 0-30 0,0-16 30 16,0-4-30-16,0 20 6 0,0 0-6 0,3-28 6 0,-3-7-6 15,0 35 39-15,0 0-39 0,7-42 40 0,-2-2-40 16,-5 44 11-16,0 0-11 0,5-48 11 0,2 2-11 15,-7 46 32-15,0 0-32 0,6-52 32 0,-3 1-32 0,-3 51 27 16,0 0-27-16,2-55 27 0,5 0-27 0,-7 55 33 16,0 0-33-16,5-48 33 0,2 2-33 0,-7 46 37 15,0 0-37-15,9-36 38 0,-4 9-38 0,-5 27 23 16,0 0-23-16,3-24 24 0,-3 12-24 0,0 12 10 16,0 0-10-16,4-12 11 0,-4 8-11 0,0 4 36 15,0 0-36-15,0 0 36 0,0 0-36 0,0 0 5 16,0 0-5-16,0 4 5 0,2 8-5 0,-2-12-156 0,0 0 156 15,3 8-155-15,2-1 155 0,-5-7-129 16,0 0 129-16,9 14-740 0,-18-28 740 0</inkml:trace>
  <inkml:trace contextRef="#ctx0" brushRef="#br0" timeOffset="30941.22">5535 2032 415 0,'0'0'0'0,"0"0"98"0,0 0-98 0,0 0 98 16,0 0-98-16,0 0 110 0,0 0-110 0,0 0 110 16,0 0-110-16,0 0 98 0,0 0-98 0,0 0 98 15,0 0-98-15,0 0 24 0,0 0-24 0,0 0 25 16,8 36-25-16,-8-36 9 0,0 0-9 0,6 24 10 16,1 7-10-16,-7-31 10 0,0 0-10 0,5 32 10 15,-2 6-10-15,-3-38 21 0,0 0-21 0,0 39 21 16,0 1-21-16,0-40 13 0,0 0-13 0,0 39 13 15,2 4-13-15,-2-43 18 0,0 0-18 0,0 36 18 0,4-4-18 16,-4-32 8-16,0 0-8 0,0 28 9 0,0-6-9 16,0-22 9-16,0 0-9 0,0 17 10 0,3-7-10 0,-3-10 8 15,0 0-8-15,2 9 8 0,5-9-8 0,-7 0-26 16,0 0 26-16,0-3-25 0,0-6 25 0,0 9-162 16,0 0 162-16,0-10-161 0,3-2 161 0,-3-9-573 15</inkml:trace>
  <inkml:trace contextRef="#ctx0" brushRef="#br0" timeOffset="31271.35">5366 2599 651 0,'8'-4'0'0,"-8"4"100"0,0 0-100 0,9-3 100 15,7 1-100-15,-16 2 83 0,0 0-83 0,9 0 83 16,-1 2-83-16,-8-2 67 0,0 0-67 0,12 3 67 16,2 4-67-16,-14-7 31 0,0 0-31 0,16 4 31 15,1 1-31-15,-17-5 9 0,0 0-9 0,21 0 9 16,5 3-9-16,-26-3 12 0,0 0-12 0,25 0 12 16,1-3-12-16,-26 3 23 0,0 0-23 0,23-4 24 15,5 4-24-15,-28 0 12 0,0 0-12 0,20 0 13 16,-2-1-13-16,-18 1 10 0,0 0-10 0,17 0 10 15,-5 0-10-15,-12 0 34 0,0 0-34 0,9 0 35 16,0-4-35-16,-9 4-1 0,0 0 1 0,3 0 0 0,3-3 0 16,-6 3-166-16,0 0 166 0,0-12-165 0,0 0 165 15,3-12-712-15</inkml:trace>
  <inkml:trace contextRef="#ctx0" brushRef="#br0" timeOffset="31616.42">5327 1996 359 0,'0'0'0'0,"0"0"86"0,0 0-86 0,9 0 86 15,3 2-86-15,-12-2 94 0,0 0-94 0,18 3 94 16,-1 0-94-16,-17-3 76 0,0 0-76 0,25 4 76 16,-3 1-76-16,-22-5 44 0,0 0-44 0,28 0 45 15,2 3-45-15,-30-3 32 0,0 0-32 0,29 0 33 16,1-3-33-16,-30 3 13 0,0 0-13 0,31-3 14 16,-5 1-14-16,-26 2 30 0,0 0-30 0,25-4 30 15,-4 4-30-15,-21 0 10 0,0 0-10 0,17 0 11 16,-1 0-11-16,-16 0 41 0,0 0-41 0,14 4 42 15,-2-4-42-15,-12 0-154 0,0 0 154 0,9 2-153 16,-1-2 153-16,13 3-584 0</inkml:trace>
  <inkml:trace contextRef="#ctx0" brushRef="#br0" timeOffset="32127.72">5939 2299 539 0,'0'0'0'0,"0"0"88"0,0 0-88 0,0 0 88 15,0 0-88-15,0 0 103 0,0 0-103 0,0 5 103 16,3 5-103-16,-3-10 69 0,0 0-69 0,0 18 69 0,0 4-69 16,0-22 41-16,0 0-41 0,0 27 41 0,4 2-41 15,-4-29 30-15,0 0-30 0,0 31 30 0,0 0-30 16,0-31 22-16,0 0-22 0,0 27 23 0,2-3-23 16,-2-24 16-16,0 0-16 0,0 21 17 0,3-6-17 0,-3-15 10 15,0 0-10-15,0 12 10 0,0-3-10 0,0-9 34 16,0 0-34-16,0 3 35 0,0-3-35 0,0 0-83 15,0 0 83-15,4-8-83 0,-3-11 83 0,-1 19-145 16,0 0 145-16,7-24-144 0,2-3 144 0,3-28-589 16</inkml:trace>
  <inkml:trace contextRef="#ctx0" brushRef="#br0" timeOffset="32442.51">6061 2277 796 0,'0'0'0'0,"0"0"116"0,0 0-116 0,0 19 116 16,2 8-116-16,-2-27 76 0,0 0-76 0,3 24 77 15,1 0-77-15,-4-24 57 0,0 0-57 0,1 22 57 16,-1-1-57-16,0-21 0 0,0 0 0 0,0 27 1 15,0 4-1-15,0-31 0 0,0 0 0 0,0 24 0 16,0 0 0-16,0-24 0 0,0 0 0 0,0 19 0 16,-1-7 0-16,1-12-1 0,0 0 1 0,0 12-1 15,1-4 1-15,-1-8 0 0,0 0 0 0,4 4 0 0,-4-8 0 16,0 4-140-16,0 0 140 0,3-8-140 0,1-11 140 16,-4 19-170-16,0 0 170 0,0-21-169 0,1-6 169 15,3-19-404-15</inkml:trace>
  <inkml:trace contextRef="#ctx0" brushRef="#br0" timeOffset="32683.85">6083 2371 483 0,'0'0'0'0,"0"0"132"0,0 0-132 15,13 12 133-15,2 10-133 0,-15-22 87 0,0 0-87 16,18 16 88-16,3-3-88 0,-21-13 69 0,0 0-69 15,17 16 69-15,4-6-69 0,-21-10 41 0,0 0-41 0,17 9 42 16,4-4-42-16,-21-5 27 0,0 0-27 0,14 7 27 16,-2-4-27-16,-12-3 25 0,0 0-25 0,9 0 26 15,0 2-26-15,-9-2-26 0,0 0 26 0,3-2-26 16,-3-1 26-16,0 3-159 0,0 0 159 0,0-9-158 16,-3-6 158-16,-2-13-561 0</inkml:trace>
  <inkml:trace contextRef="#ctx0" brushRef="#br0" timeOffset="32893.28">6252 2390 774 0,'0'5'0'15,"0"-5"96"-15,0 0-96 0,4 31 97 0,1 15-97 0,-5-46 60 16,0 0-60-16,4 39 60 0,1 3-60 0,-5-42 46 15,0 0-46-15,3 30 46 0,1-6-46 0,-4-24-39 16,0 0 39-16,2 12-38 0,1-8 38 0,-3-4-153 16,0 0 153-16,0-16-152 0,-9-13 152 0,1-14-500 15</inkml:trace>
  <inkml:trace contextRef="#ctx0" brushRef="#br0" timeOffset="33028.93">5921 2162 897 0,'0'0'0'0,"0"0"115"0,0 0-115 0,13 0 116 16,9 0-116-16,-22 0-104 0,0 0 104 0,28-12-103 15,2-12 103-15,26-15-605 0</inkml:trace>
  <inkml:trace contextRef="#ctx0" brushRef="#br0" timeOffset="34034.5">9216 3771 550 0,'0'0'0'0,"3"-11"0"16,1-13 0-16,-4 24 112 0,0 0-112 0,5-24 112 15,2-3-112-15,-7 27 86 0,0 0-86 0,9-33 86 16,1-4-86-16,-10 37 67 0,0 0-67 0,11-40 68 16,-6-4-68-16,-5 44 39 0,0 0-39 0,8-52 40 15,-2-1-40-15,-6 53 35 0,0 0-35 0,8-60 35 16,3-3-35-16,-11 63 32 0,0 0-32 0,9-67 33 16,3-3-33-16,-12 70 3 0,0 0-3 0,14-84 3 0,3-10-3 15,-17 94 25-15,0 0-25 0,18-86 26 0,-1 0-26 16,-17 86 19-16,0 0-19 0,19-72 20 0,2 12-20 15,-21 60 4-15,0 0-4 0,14-42 4 0,-2 18-4 0,-12 24 8 16,0 0-8-16,12-23 9 0,-3 11-9 0,-9 12 3 16,0 0-3-16,9-8 4 0,0 4-4 0,-9 4-160 15,0 0 160-15,5 0-160 0,3 0 160 0,8-3-728 16</inkml:trace>
  <inkml:trace contextRef="#ctx0" brushRef="#br0" timeOffset="34844.36">9143 3106 595 0,'0'0'0'0,"3"-7"0"0,2-10 0 0,-5 17 94 0,0 0-94 15,4 5 94-15,-1 14-94 0,-3-19 68 0,0 0-68 16,6 17 68-16,-1 5-68 0,-5-22 51 0,0 0-51 16,7 33 51-16,1 6-51 0,-8-39 8 0,0 0-8 0,11 38 9 15,1 6-9-15,-12-44 12 0,0 0-12 0,12 43 12 16,4 0-12-16,-16-43 15 0,0 0-15 0,9 33 16 16,1-2-16-16,-10-31 8 0,0 0-8 0,7 24 8 15,-3-9-8-15,-4-15 1 0,0 0-1 0,5 15 1 16,0-10-1-16,-5-5 15 0,0 0-15 0,7-3 15 15,3-11-15-15,-10 14 22 0,0 0-22 0,11-18 23 16,3-10-23-16,-14 28 3 0,0 0-3 0,12-27 3 16,2-4-3-16,-14 31 8 0,0 0-8 0,16-33 8 15,5-1-8-15,-21 34 23 0,0 0-23 0,17-33 24 16,4-1-24-16,-21 34 2 0,0 0-2 0,17-32 2 16,1-1-2-16,-18 33 6 0,0 0-6 0,12-27 7 15,0 4-7-15,-12 23 14 0,0 0-14 0,5-20 15 0,-1 4-15 16,-4 16 8-16,0 0-8 0,0-12 8 0,-4 0-8 15,4 12 24-15,0 0-24 0,-8-3 25 0,-6 3-25 0,14 0 12 16,0 0-12-16,-21 0 13 0,-12 3-13 0,33-3 27 16,0 0-27-16,-30 4 27 0,0-2-27 0,30-2 12 15,0 0-12-15,-34 6 13 0,0 3-13 0,34-9 5 16,0 0-5-16,-26 7 5 0,5-2-5 0,21-5 15 16,0 0-15-16,-17 7 15 0,5-2-15 0,12-5 0 15,0 0 0-15,-9 7 1 0,2-4-1 0,7-3-124 16,0 0 124-16,7 0-124 0,7-7 124 0,7 2-857 0</inkml:trace>
  <inkml:trace contextRef="#ctx0" brushRef="#br0" timeOffset="35280.64">9925 2635 595 0,'0'0'0'0,"-2"7"0"0,-1 5 0 0,3-12 150 16,0 0-150-16,-2 5 150 0,2 2-150 0,0-7 113 15,0 0-113-15,2 12 114 0,1 3-114 0,-3-15 60 16,0 0-60-16,2 24 61 0,1 3-61 0,-3-27 28 16,0 0-28-16,4 36 28 0,-1 0-28 0,-3-36 15 15,0 0-15-15,0 38 15 0,2-2-15 0,-2-36 16 16,0 0-16-16,3 33 17 0,1 1-17 0,-4-34 4 15,0 0-4-15,0 27 4 0,3-8-4 0,-3-19 13 0,0 0-13 16,2 17 14-16,-2-8-14 0,0-9-101 0,0 0 101 16,-2 3-101-16,1-8 101 0,1 5-140 0,0 0 140 15,-6-10-140-15,-6-6 140 0,-5-9-592 0</inkml:trace>
  <inkml:trace contextRef="#ctx0" brushRef="#br0" timeOffset="35566.1">9677 3017 315 0,'0'0'0'0,"9"-2"0"16,12-5 0-16,-21 7 98 0,0 0-98 0,9-5 98 15,-4 3-98-15,-5 2 122 0,0 0-122 0,3 0 122 16,1 2-122-16,-4-2 88 0,0 0-88 0,5 5 88 16,7 4-88-16,-12-9 79 0,0 0-79 0,25 10 80 15,10 6-80-15,-35-16 52 0,0 0-52 0,34 12 53 0,8-4-53 16,-42-8 33-16,0 0-33 0,37 9 34 0,3-3-34 15,-40-6 8-15,0 0-8 0,38 4 9 0,4-4-9 16,-42 0 19-16,0 0-19 0,33-4 20 0,2-2-20 0,-35 6 13 16,0 0-13-16,26-9 14 0,-1-3-14 0,-25 12 34 15,0 0-34-15,17-15 35 0,-5-6-35 0,-12 21-139 16,0 0 139-16,4-22-138 0,-3-7 138 0,-1 29-145 16,0 0 145-16,7-50-614 0,-14 100 614 0</inkml:trace>
  <inkml:trace contextRef="#ctx0" brushRef="#br0" timeOffset="35822.41">9609 2395 516 0,'0'0'0'0,"0"0"136"0,0 0-136 0,0 0 137 15,0 0-137-15,0 0 95 0,0 0-95 0,21 12 95 16,12 7-95-16,-33-19 83 0,0 0-83 0,39 15 83 15,10 1-83-15,-49-16 45 0,0 0-45 0,48 8 45 16,5 1-45-16,-53-9 30 0,0 0-30 0,50 3 30 16,-5-3-30-16,-45 0 8 0,0 0-8 0,44 0 9 15,-9-5-9-15,-35 5 35 0,0 0-35 0,33-3 36 16,-3-1-36-16,-30 4 0 0,0 0 0 0,24-3 0 16,-1 1 0-16,-23 2-170 0,0 0 170 0,15-3-169 15,-1-4 169-15,19-2-681 0</inkml:trace>
  <inkml:trace contextRef="#ctx0" brushRef="#br0" timeOffset="36271.21">10390 2815 561 0,'0'0'0'16,"0"0"0"-16,5 3 0 0,-5-3 57 0,0 0-57 0,0 14 57 15,-2 8-57-15,2-22 41 0,0 0-41 0,-3 27 42 16,3 1-42-16,0-28 41 0,0 0-41 0,3 36 42 15,6 3-42-15,-9-39 9 0,0 0-9 0,11 36 9 16,4 4-9-16,-15-40 12 0,0 0-12 0,18 30 13 16,3-6-13-16,-21-24 25 0,0 0-25 0,17 9 26 15,4-9-26-15,-21 0 29 0,0 0-29 0,21-9 29 16,-4-11-29-16,-17 20 31 0,0 0-31 0,9-22 31 16,-2-6-31-16,-7 28 49 0,0 0-49 0,0-20 49 15,-4-3-49-15,4 23 58 0,0 0-58 0,-12-17 58 16,-5-2-58-16,17 19 50 0,0 0-50 0,-18-12 51 0,-6 4-51 15,24 8 23-15,0 0-23 0,-17-9 24 0,-1 6-24 16,18 3-6-16,0 0 6 0,-15-4-5 0,6 1 5 16,9 3-173-16,0 0 173 0,-2-5-172 0,7-2 172 0,-1-5-693 15</inkml:trace>
  <inkml:trace contextRef="#ctx0" brushRef="#br0" timeOffset="36586.25">10683 2893 326 0,'0'0'0'15,"-9"0"0"-15,-7 4 0 0,16-4 104 0,0 0-104 16,-1 17 105-16,6 10-105 0,-5-27 90 0,0 0-90 16,3 28 91-16,2-1-91 0,-5-27 65 0,0 0-65 0,9 36 66 15,3 0-66-15,-12-36 54 0,0 0-54 0,13 34 55 16,-1-6-55-16,-12-28 23 0,0 0-23 0,17 19 24 15,1-7-24-15,-18-12 18 0,0 0-18 0,17 0 19 16,-1-7-19-16,-16 7 35 0,0 0-35 0,17-21 35 16,1-6-35-16,-18 27 10 0,0 0-10 0,12-31 11 15,-7-5-11-15,-5 36 36 0,0 0-36 0,3-31 37 16,-1-1-37-16,-2 32 12 0,0 0-12 0,0-23 12 16,-2 3-12-16,2 20-1 0,0 0 1 0,0-16 0 15,-3 4 0-15,3 12-154 0,0 0 154 0,0-3-154 16,0 3 154-16,0-3-591 0</inkml:trace>
  <inkml:trace contextRef="#ctx0" brushRef="#br0" timeOffset="37172.18">10975 2686 662 0,'0'0'0'0,"2"4"0"15,0 2 0-15,-2-6 124 0,0 0-124 0,2 2 124 0,1 2-124 16,-3-4 88-16,0 0-88 0,4 3 89 0,1-3-89 16,-5 0 70-16,0 0-70 0,3 7 70 0,-3 5-70 15,0-12 24-15,0 0-24 0,2 20 25 0,1 8-25 0,-3-28 41 16,0 0-41-16,4 31 41 0,-4 5-41 0,0-36 22 16,0 0-22-16,3 36 22 0,6 6-22 15,-9-42 1-15,0 0-1 0,14 40 2 0,-2 3-2 0,-12-43 0 16,0 0 0-16,18 39 1 0,3-6-1 0,-21-33-3 15,0 0 3-15,24 24-2 0,4-6 2 0,-28-18-8 16,0 0 8-16,28 12-7 0,1-8 7 0,-29-4 1 16,0 0-1-16,23-4 1 0,1-8-1 0,-24 12-94 15,0 0 94-15,18-15-94 0,-10-9 94 0,-8 24-177 16,0 0 177-16,7-24-176 0,-1-3 176 0,2-25-532 0</inkml:trace>
  <inkml:trace contextRef="#ctx0" brushRef="#br0" timeOffset="37382.61">10895 2736 561 0,'0'0'0'0,"12"8"0"15,6 4 0-15,-18-12 130 0,0 0-130 0,12 7 130 16,-7-2-130-16,-5-5 113 0,0 0-113 0,16 9 113 16,-2 1-113-16,-14-10 69 0,0 0-69 0,29 12 70 15,10 4-70-15,-39-16 48 0,0 0-48 0,43 15 49 16,11 2-49-16,-54-17 36 0,0 0-36 0,46 16 37 15,1-8-37-15,-47-8-96 0,0 0 96 0,40 10-95 16,-4-4 95-16,-36-6-107 0,0 0 107 0,26 3-107 0,-12-3 107 16,26 7-627-16</inkml:trace>
  <inkml:trace contextRef="#ctx0" brushRef="#br0" timeOffset="38372.96">5306 5662 393 0,'0'0'0'0,"0"0"0"0,35 2 0 0,-35-2 117 16,0 0-117-16,-1 5 118 0,-15-2-118 0,16-3 96 15,0 0-96-15,-11 2 97 0,-1 5-97 0,12-7 69 16,0 0-69-16,-8 8 69 0,-1 4-69 0,9-12 49 16,0 0-49-16,-7 28 49 0,2 9-49 0,5-37 37 15,0 0-37-15,-7 42 37 0,1 7-37 0,6-49 24 16,0 0-24-16,-5 48 25 0,2 4-25 0,3-52 17 16,0 0-17-16,-4 46 17 0,1-7-17 0,3-39 18 0,0 0-18 15,-2 36 19-15,2-5-19 0,0-31 8 0,0 0-8 16,-3 24 9-16,3-9-9 0,0-15 1 0,0 0-1 15,0 4 1-15,-4-8-1 0,4 4-163 0,0 0 163 0,-2-15-162 16,-1-18 162-16,-2-13-609 0</inkml:trace>
  <inkml:trace contextRef="#ctx0" brushRef="#br0" timeOffset="38823.32">5174 5854 483 0,'0'0'0'0,"5"7"0"16,-1 5 0-16,-4-12 71 0,0 0-71 0,12 12 71 16,2 0-71-16,-14-12 85 0,0 0-85 0,21 5 85 0,3 2-85 15,-24-7 52-15,0 0-52 0,30 0 52 0,5 0-52 16,-35 0 42-16,0 0-42 0,29-7 42 0,4 2-42 16,-33 5 27-16,0 0-27 0,27-12 27 0,-1-4-27 0,-26 16 25 15,0 0-25-15,21-15 26 0,-4-2-26 16,-17 17 23-16,0 0-23 0,16-19 24 0,-6-3-24 0,-10 22 15 15,0 0-15-15,12-18 16 0,-5 0-16 0,-7 18 10 16,0 0-10-16,5-19 11 0,-5 2-11 0,0 17 34 16,0 0-34-16,0-12 35 0,0 0-35 0,0 12 1 15,0 0-1-15,0-9 2 0,0 6-2 0,0 3 2 16,0 0-2-16,-3 8 2 0,1 11-2 0,2-19 6 16,0 0-6-16,0 24 6 0,-3 9-6 0,3-33 6 0,0 0-6 15,-4 36 7-15,-1 5-7 0,5-41 14 0,0 0-14 16,0 44 15-16,0 2-15 0,0-46 8 0,0 0-8 15,2 43 8-15,1-3-8 0,-3-40 24 0,0 0-24 0,4 36 25 16,-1-6-25-16,-3-30 6 0,0 0-6 0,5 24 7 16,-5-3-7-16,0-21 9 0,0 0-9 0,4 12 10 15,-4 0-10-15,0-12 8 0,0 0-8 0,2 3 9 16,-4-6-9-16,2 3-74 0,0 0 74 0,2-12-73 16,5-3 73-16,-7 15-140 0,0 0 140 0,5-19-140 15,2-5 140-15,3-17-658 0</inkml:trace>
  <inkml:trace contextRef="#ctx0" brushRef="#br0" timeOffset="39470.58">5862 5724 796 0,'0'0'0'0,"0"0"0"0,-5 0 0 15,5 0 110-15,0 0-110 0,-4 3 111 0,4 6-111 0,0-9 92 16,0 0-92-16,4 12 92 0,-2 3-92 0,-2-15 60 15,0 0-60-15,3 27 60 0,1 9-60 0,-4-36 16 16,0 0-16-16,5 36 17 0,-5 7-17 0,0-43 37 16,0 0-37-16,3 36 37 0,-3-2-37 0,0-34 19 15,0 0-19-15,0 31 20 0,0-5-20 0,0-26 18 16,0 0-18-16,0 26 18 0,0-9-18 0,0-17 1 16,0 0-1-16,4 13 2 0,-2-2-2 0,-2-11-83 15,0 0 83-15,7 0-82 0,3-5 82 0,-10 5-103 0,0 0 103 16,19-9-823-16,-38 18 823 0</inkml:trace>
  <inkml:trace contextRef="#ctx0" brushRef="#br0" timeOffset="40355.51">10043 4401 460 0,'0'0'0'0,"4"12"0"0,-4 9 0 0,0-21 130 15,0 0-130-15,3 12 131 0,-3-2-131 0,0-10 108 0,0 0-108 16,0 24 108-16,0 3-108 0,0-27 84 0,0 0-84 16,0 31 85-16,0 7-85 0,0-38 47 0,0 0-47 0,0 41 47 15,-3-2-47-15,3-39 22 0,0 0-22 0,0 36 23 16,-5-7-23-16,5-29 28 0,0 0-28 0,-4 35 28 16,-1-5-28-16,5-30 12 0,0 0-12 0,-4 21 13 15,-3-6-13-15,7-15-21 0,0 0 21 0,-7 4-21 16,0-16 21-16,7 12-196 0,0 0 196 0,-8-19-195 15,2-12 195-15,-9-17-561 0</inkml:trace>
  <inkml:trace contextRef="#ctx0" brushRef="#br0" timeOffset="40686.08">10024 4464 639 0,'0'0'0'0,"9"9"0"16,5 6 0-16,-14-15 105 0,0 0-105 0,15 9 105 0,6 1-105 15,-21-10 105-15,0 0-105 0,23 9 106 0,1-6-106 16,-24-3 100-16,0 0-100 0,23 0 100 0,1-3-100 15,-24 3 63-15,0 0-63 0,18-12 64 0,3-4-64 0,-21 16 60 16,0 0-60-16,14-20 61 0,1-4-61 0,-15 24 41 16,0 0-41-16,11-26 41 0,-1 0-41 0,-10 26 10 15,0 0-10-15,5-18 11 0,1 2-11 0,-6 16 38 16,0 0-38-16,3-12 38 0,1 9-38 0,-4 3 5 16,0 0-5-16,0 10 5 0,-4 14-5 0,4-24 17 15,0 0-17-15,-2 39 17 0,1 9-17 0,1-48 24 16,0 0-24-16,-2 55 25 0,-2 9-25 0,4-64 0 15,0 0 0-15,0 51 0 0,-3 0 0 0,3-51 3 0,0 0-3 16,0 43 3-16,0-12-3 0,0-31 0 0,0 0 0 16,0 27 1-16,0-11-1 0,0-16-1 0,0 0 1 15,3 8 0-15,1-11 0 0,-4 3-60 0,0 0 60 16,3-17-59-16,6-10 59 0,-9 27-182 0,0 0 182 0,9-38-181 16,5-7 181-16,7-37-873 0</inkml:trace>
  <inkml:trace contextRef="#ctx0" brushRef="#br0" timeOffset="41089.68">10449 4367 718 0,'0'0'0'0,"0"0"0"16,5 3 0-16,-5-3 62 0,0 0-62 0,7-3 63 16,2 1-63-16,-9 2 72 0,0 0-72 0,9-3 73 15,0-1-73-15,-9 4 50 0,0 0-50 0,8-3 51 16,6 1-51-16,-14 2 42 0,0 0-42 0,19 2 42 0,2 1-42 15,-21-3 46-15,0 0-46 0,26 7 46 0,4-2-46 16,-30-5 11-16,0 0-11 0,26 9 11 0,4 1-11 16,-30-10 33-16,0 0-33 0,24 9 34 0,-1 3-34 0,-23-12 26 15,0 0-26-15,17 12 26 0,-1 3-26 0,-16-15 33 16,0 0-33-16,9 12 33 0,-6 3-33 0,-3-15 3 16,0 0-3-16,-3 21 3 0,-6 6-3 0,9-27 3 15,0 0-3-15,-12 28 4 0,-4-1-4 0,16-27 21 16,0 0-21-16,-17 34 21 0,-3 6-21 0,20-40 12 15,0 0-12-15,-15 36 13 0,-3-2-13 0,18-34 17 0,0 0-17 16,-12 38 17-16,3 1-17 0,9-39 9 16,0 0-9-16,0 38 9 0,4-6-9 0,-4-32 34 0,0 0-34 15,14 28 34-15,10-4-34 0,-24-24 34 0,0 0-34 16,30 15 35-16,10-8-35 0,-40-7 43 0,0 0-43 16,38 0 43-16,4-7-43 0,-42 7 5 0,0 0-5 15,35-12 5-15,-2-5-5 0,-33 17-114 0,0 0 114 0,24-19-114 16,-3-3 114-16,23-19-1119 0</inkml:trace>
  <inkml:trace contextRef="#ctx0" brushRef="#br0" timeOffset="42366.01">5195 6979 270 0,'0'0'0'0,"0"5"0"15,0 2 0-15,0-7 13 0,0 0-13 0,0 7 13 16,2-3-13-16,-2-4 43 0,0 0-43 0,3 12 44 15,1 5-44-15,-4-17 84 0,0 0-84 0,1 31 84 16,3 8-84-16,-4-39 69 0,0 0-69 0,3 46 70 16,1 7-70-16,-4-53 62 0,0 0-62 0,0 52 62 15,5-1-62-15,-5-51 60 0,0 0-60 0,0 41 60 16,4-5-60-16,-4-36 51 0,0 0-51 0,0 28 51 16,-4-8-51-16,4-20 49 0,0 0-49 0,0 7 50 15,-5-9-50-15,5 2 31 0,0 0-31 0,-4-13 31 16,-4-11-31-16,8 24 33 0,0 0-33 0,-7-35 34 0,-2-16-34 15,9 51 22-15,0 0-22 0,-9-55 22 16,1-8-22-16,8 63 17 0,0 0-17 0,-6-64 17 0,-2-2-17 16,8 66 18-16,0 0-18 0,-4-60 19 0,4 5-19 0,0 55 1 15,0 0-1-15,4-43 1 0,4 9-1 0,-8 34 4 16,0 0-4-16,14-21 4 0,4 6-4 0,-18 15 2 16,0 0-2-16,24 0 2 0,2 12-2 0,-26-12 10 15,0 0-10-15,25 12 10 0,1 8-10 0,-26-20 3 16,0 0-3-16,24 19 4 0,-6 2-4 0,-18-21 31 15,0 0-31-15,17 22 31 0,0 0-31 0,-17-22 1 16,0 0-1-16,9 22 1 0,-2 1-1 0,-7-23 12 16,0 0-12-16,0 31 12 0,-7 5-12 0,7-36 9 15,0 0-9-15,-9 34 9 0,-8 2-9 0,17-36 23 0,0 0-23 16,-17 32 24-16,-1-4-24 0,18-28 2 0,0 0-2 16,-21 24 3-16,4-4-3 0,17-20 3 0,0 0-3 0,-12 16 3 15,-1-4-3-15,13-12 0 0,0 0 0 0,-8 13 0 16,4 3 0-16,4-16 0 0,0 0 0 0,4 17 0 15,10 3 0-15,-14-20 15 0,0 0-15 0,21 19 16 16,6-3-16-16,-27-16 34 0,0 0-34 0,28 15 34 16,5-3-34-16,-33-12 11 0,0 0-11 0,27 12 11 15,0 0-11-15,-27-12 22 0,0 0-22 0,21 10 22 16,-3 1-22-16,-18-11 13 0,0 0-13 0,17 10 14 16,-5 2-14-16,-12-12 27 0,0 0-27 0,9 9 27 15,0-1-27-15,-9-8 29 0,0 0-29 0,8 10 29 16,-4-4-29-16,-4-6-11 0,0 0 11 0,5 3-10 15,-1 0 10-15,-4-3-133 0,0 0 133 0,5-15-132 0,4-9 132 16,6-14-1109-16</inkml:trace>
  <inkml:trace contextRef="#ctx0" brushRef="#br0" timeOffset="42591.4">5819 7109 1099 0,'0'0'0'0,"0"19"0"0,0 9 0 0,0-28 92 16,0 0-92-16,0 36 92 0,0 8-92 0,0-44 80 16,0 0-80-16,1 47 81 0,3-1-81 0,-4-46 53 15,0 0-53-15,3 48 54 0,6-4-54 0,-9-44 3 0,0 0-3 16,9 43 3-16,-1 0-3 0,-8-43 8 0,0 0-8 16,6 31 9-16,2-4-9 0,-8-27-45 0,0 0 45 15,16 16-45-15,2-8 45 0,-18-8-95 0,0 0 95 0,29 28-947 16,-58-56 947-16</inkml:trace>
  <inkml:trace contextRef="#ctx0" brushRef="#br0" timeOffset="43702.46">9787 6984 326 0,'0'0'0'0,"0"0"0"0,0 0 0 0,0 0 116 15,0 0-116-15,0 0 116 0,0 0-116 0,0 0 70 16,0 0-70-16,0 0 71 0,0 0-71 0,0 0 68 15,0 0-68-15,0 23 68 0,2 9-68 0,-2-32 42 16,0 0-42-16,7 47 42 0,2 11-42 0,-9-58 27 16,0 0-27-16,8 56 27 0,5 8-27 0,-13-64 16 15,0 0-16-15,12 61 17 0,0-2-17 0,-12-59 28 16,0 0-28-16,9 48 28 0,-1-9-28 0,-8-39 29 0,0 0-29 16,6 29 29-16,-6-7-29 0,0-22 22 0,0 0-22 15,0 5 22-15,-6-10-22 0,6 5 27 0,0 0-27 0,-7-18 27 16,-3-15-27-16,10 33 22 0,0 0-22 0,-11-46 22 15,1-11-22-15,10 57 16 0,0 0-16 0,-7-58 17 16,7-9-17-16,0 67 10 0,0 0-10 0,7-60 10 16,2 2-10-16,-9 58 10 0,0 0-10 0,12-48 10 15,7 5-10-15,-19 43 15 0,0 0-15 0,19-27 15 16,4 11-15-16,-23 16 8 0,0 0-8 0,21-8 8 16,0 8-8-16,-21 0 9 0,0 0-9 0,21 5 9 15,-1 7-9-15,-20-12 23 0,0 0-23 0,14 12 24 16,-1 3-24-16,-13-15 12 0,0 0-12 0,8 16 13 15,1 3-13-15,-9-19 18 0,0 0-18 0,0 20 18 16,-5 6-18-16,5-26 15 0,0 0-15 0,-7 25 15 16,-2 1-15-16,9-26 34 0,0 0-34 0,-12 24 35 0,-2 0-35 15,14-24 5-15,0 0-5 0,-17 19 5 0,1-2-5 16,16-17 5-16,0 0-5 0,-14 16 5 0,2-10-5 16,12-6 0-16,0 0 0 0,-9 9 0 0,2 0 0 0,7-9-1 15,0 0 1-15,2 15 0 0,8 5 0 0,-10-20-3 16,0 0 3-16,16 23-3 0,7 1 3 0,-23-24-2 15,0 0 2-15,27 27-2 0,5 1 2 0,-32-28-2 16,0 0 2-16,33 27-1 0,2-6 1 0,-35-21 0 16,0 0 0-16,28 18 0 0,-2-4 0 0,-26-14 9 15,0 0-9-15,21 10 10 0,-9-3-10 0,-12-7 17 16,0 0-17-16,9 5 17 0,-4-1-17 0,-5-4-67 0,0 0 67 16,0-4-66-16,-4-11 66 0,4 15-138 0,0 0 138 15,-5-21-137-15,-4-13 137 0,-8-21-849 0</inkml:trace>
  <inkml:trace contextRef="#ctx0" brushRef="#br0" timeOffset="44048.54">10352 7211 673 0,'0'0'0'0,"3"0"0"16,2 0 0-16,-5 0 86 0,0 0-86 0,9-2 86 16,0 0-86-16,-9 2 92 0,0 0-92 0,8-3 92 15,5 3-92-15,-13 0 79 0,0 0-79 0,8 0 79 16,5 5-79-16,-13-5 45 0,0 0-45 0,12 10 46 15,2-1-46-15,-14-9 32 0,0 0-32 0,15 15 33 16,3 4-33-16,-18-19 38 0,0 0-38 0,14 17 39 16,1 5-39-16,-15-22 23 0,0 0-23 0,13 21 24 0,-5-1-24 15,-8-20 27-15,0 0-27 0,9 26 27 0,-4 3-27 16,-5-29 33-16,0 0-33 0,4 35 33 0,-8 4-33 16,4-39 6-16,0 0-6 0,-5 48 6 0,-2 7-6 15,7-55 5-15,0 0-5 0,-5 55 6 0,1 3-6 0,4-58 8 16,0 0-8-16,4 53 8 0,1-3-8 0,-5-50 13 15,0 0-13-15,16 39 13 0,5-8-13 0,-21-31 1 16,0 0-1-16,26 24 1 0,7-12-1 0,-33-12 3 16,0 0-3-16,35 2 4 0,0-8-4 0,-35 6 0 15,0 0 0-15,27-6 0 0,-6-5 0 0,-21 11-218 16,0 0 218-16,14-7-217 0,-5-3 217 0,12-7-806 0</inkml:trace>
  <inkml:trace contextRef="#ctx0" brushRef="#br0" timeOffset="45021.59">9059 8732 404 0,'0'0'0'0,"7"-2"0"15,5 2 0-15,-12 0 102 0,0 0-102 0,5-3 102 16,-1-1-102-16,-4 4 99 0,0 0-99 0,0 0 100 16,3-3-100-16,-3 3 96 0,0 0-96 0,0 0 96 15,0 0-96-15,0 0 77 0,0 0-77 0,0 0 77 0,9 7-77 16,-9-7 52-16,0 0-52 0,9 3 52 0,8 6-52 16,-17-9 45-16,0 0-45 0,21 10 46 0,5 2-46 15,-26-12 41-15,0 0-41 0,33 12 42 0,2-2-42 0,-35-10 40 16,0 0-40-16,42 10 40 0,2-4-40 0,-44-6 51 15,0 0-51-15,45 6 52 0,-2 0-52 0,-43-6 36 16,0 0-36-16,42 5 37 0,0 0-37 0,-42-5 10 16,0 0-10-16,44 2 10 0,-3-1-10 0,-41-1 22 15,0 0-22-15,51 4 22 0,-2 1-22 0,-49-5 37 16,0 0-37-16,50 5 38 0,4 2-38 0,-54-7 5 16,0 0-5-16,47 7 6 0,-5 1-6 0,-42-8 30 0,0 0-30 15,38 9 30-15,-8-1-30 0,-30-8 18 0,0 0-18 16,30 7 18-16,-4-3-18 0,-26-4 5 0,0 0-5 15,22 0 5-15,-2-4-5 0,-20 4 8 0,0 0-8 0,17-3 9 16,-5-2-9-16,-12 5 8 0,0 0-8 0,12-4 8 16,-3-4-8-16,-9 8 7 0,0 0-7 0,9-4 8 15,-7 1-8-15,-2 3 15 0,0 0-15 0,6-4 15 16,-4 3-15-16,-2 1 14 0,0 0-14 0,4-2 15 16,-1 0-15-16,-3 2 4 0,0 0-4 0,4 0 4 15,-3 0-4-15,-1 0 13 0,0 0-13 0,0 0 14 16,4-3-14-16,-4 3 8 0,0 0-8 0,0 0 9 15,0 0-9-15,0 0 8 0,0 0-8 0,0 0 9 16,0 0-9-16,0 0-46 0,0 0 46 0,3 3-45 16,-3 2 45-16,0-5-145 0,0 0 145 0,6 9-1305 15,-12-18 1305-15</inkml:trace>
  <inkml:trace contextRef="#ctx0" brushRef="#br0" timeOffset="100482.15">7083 8797 527 0,'0'0'0'0,"0"2"0"0,0 4 0 0,0-6 87 16,0 0-87-16,2 4 88 0,2-2-88 0,-4-2 51 15,0 0-51-15,0 6 52 0,3 5-52 0,-3-11 46 16,0 0-46-16,0 27 47 0,-3 11-47 0,3-38 6 15,0 0-6-15,0 50 7 0,-6 4-7 0,6-54 28 16,0 0-28-16,-3 60 28 0,-2 7-28 0,5-67 19 16,0 0-19-16,-4 67 20 0,1 5-20 0,3-72 25 15,0 0-25-15,-5 80 26 0,1 9-26 0,4-89 14 16,0 0-14-16,-3 55 15 0,3-20-15 0,0-35 10 0,0 0-10 16,0 24 11-16,3-9-11 0,-3-15 17 0,0 0-17 15,4 0 17-15,1-12-17 0,-5 12-26 0,0 0 26 16,3-19-25-16,-3-10 25 0,0 29-155 0,0 0 155 0,0-27-155 15,0-4 155-15,-3-27-487 0</inkml:trace>
  <inkml:trace contextRef="#ctx0" brushRef="#br0" timeOffset="100812.27">6690 9568 259 0,'0'0'0'0,"15"-7"0"0,12-3 0 16,-27 10 69-16,0 0-69 0,12-2 70 0,-4 2-70 15,-8 0 85-15,0 0-85 0,9 0 85 0,-7 2-85 16,-2-2 71-16,0 0-71 0,12 5 72 0,5 3-72 0,-17-8 44 16,0 0-44-16,28 9 45 0,4-2-45 0,-32-7 32 15,0 0-32-15,45 8 33 0,6 4-33 0,-51-12 32 16,0 0-32-16,59 7 33 0,2 2-33 0,-61-9 20 15,0 0-20-15,59 3 20 0,0 1-20 0,-59-4 36 16,0 0-36-16,51 1 36 0,-8-1-36 0,-43 0 36 16,0 0-36-16,42 0 37 0,-9 0-37 0,-33 0 33 15,0 0-33-15,26 4 33 0,-5-4-33 0,-21 0-17 16,0 0 17-16,12 0-16 0,-1 0 16 0,-11 0-121 0,0 0 121 16,3-5-120-16,-3-2 120 0,4-5-591 0</inkml:trace>
  <inkml:trace contextRef="#ctx0" brushRef="#br0" timeOffset="101668.49">7212 9974 315 0,'0'0'0'0,"4"12"0"16,1 5 0-16,-5-17 86 0,0 0-86 0,4 12 87 16,-1-2-87-16,-3-10 80 0,0 0-80 0,5 24 81 15,-5 4-81-15,0-28 61 0,0 0-61 0,4 39 62 16,-4 4-62-16,0-43 47 0,0 0-47 0,3 44 47 16,-3 3-47-16,0-47 36 0,0 0-36 0,0 41 37 15,0-4-37-15,0-37 45 0,0 0-45 0,-3 28 45 16,3-4-45-16,0-24 35 0,0 0-35 0,-4 15 35 15,4-3-35-15,0-12 33 0,0 0-33 0,-8 0 34 16,-5-12-34-16,13 12 32 0,0 0-32 0,-5-22 33 16,-2-14-33-16,7 36 7 0,0 0-7 0,-5-41 8 15,0-5-8-15,5 46 19 0,0 0-19 0,0-45 20 0,5 2-20 16,-5 43 22-16,0 0-22 0,3-34 23 0,6 7-23 16,-9 27 14-16,0 0-14 0,9-21 15 0,3 6-15 0,-12 15 18 15,0 0-18-15,14-12 18 0,2 8-18 0,-16 4 8 16,0 0-8-16,12-3 9 0,-2 3-9 0,-10 0 16 15,0 0-16-15,9 7 17 0,0-2-17 0,-9-5 1 16,0 0-1-16,7 8 1 0,-4 3-1 0,-3-11 0 16,0 0 0-16,2 15 1 0,-2 0-1 0,0-15-5 15,0 0 5-15,-2 19-5 0,-1 0 5 0,3-19-4 16,0 0 4-16,-6 28-4 0,3 4 4 0,3-32-8 16,0 0 8-16,-4 29-7 0,-1-6 7 0,5-23-8 0,0 0 8 15,2 29-8-15,1 3 8 0,-3-32-15 0,0 0 15 16,7 31-14-16,7 3 14 0,-14-34-8 0,0 0 8 15,18 28-8-15,6-3 8 0,-24-25-4 0,0 0 4 16,30 19-3-16,-1-5 3 0,-29-14-3 0,0 0 3 0,30 9-3 16,1-8 3-16,-31-1-41 0,0 0 41 0,28-5-40 15,0-7 40-15,-28 12-181 0,0 0 181 0,28-19-180 16,-5-6 180-16,27-20-570 0</inkml:trace>
  <inkml:trace contextRef="#ctx0" brushRef="#br0" timeOffset="101922.95">7700 10077 393 0,'0'0'0'0,"0"3"0"16,-2 6 0-16,2-9 73 0,0 0-73 0,2 3 73 0,2-1-73 15,-4-2 75-15,0 0-75 0,0 3 76 0,3 1-76 16,-3-4 71-16,0 0-71 0,5 18 71 0,-1 10-71 16,-4-28 58-16,0 0-58 0,2 39 58 0,1 6-58 15,-3-45 46-15,0 0-46 0,4 46 46 0,4 5-46 16,-8-51 21-16,0 0-21 0,12 43 21 0,6-7-21 0,-18-36 12 15,0 0-12-15,21 29 13 0,1-8-13 0,-22-21 17 16,0 0-17-16,25 10 17 0,1-10-17 0,-26 0 1 16,0 0-1-16,21-12 1 0,0-12-1 0,-21 24-141 15,0 0 141-15,17-29-141 0,-5-9 141 0,-12 38-143 16,0 0 143-16,9-42-143 0,-5-6 143 0,4-43-336 16</inkml:trace>
  <inkml:trace contextRef="#ctx0" brushRef="#br0" timeOffset="102163.62">7630 10061 292 0,'0'0'0'0,"6"-5"0"15,6-2 0-15,-12 7 73 0,0 0-73 0,5-12 74 16,4 0-74-16,-9 12 87 0,0 0-87 0,12-15 88 16,2-2-88-16,-14 17 67 0,0 0-67 0,19-16 67 15,4-1-67-15,-23 17 37 0,0 0-37 0,24-10 38 16,2 3-38-16,-26 7 29 0,0 0-29 0,26 3 29 15,1 3-29-15,-27-6 33 0,0 0-33 0,19 8 33 16,-2 6-33-16,-17-14 36 0,0 0-36 0,9 12 36 16,0 0-36-16,-9-12-46 0,0 0 46 0,0 15-45 15,-4 6 45-15,4-21-124 0,0 0 124 0,-9 22-124 16,-5 2 124-16,-6 22-419 0</inkml:trace>
  <inkml:trace contextRef="#ctx0" brushRef="#br0" timeOffset="102344.14">7716 10251 539 0,'0'0'0'0,"9"-1"0"0,3-4 0 0,-12 5 82 16,0 0-82-16,14 5 83 0,-2 7-83 0,-12-12 68 16,0 0-68-16,21 8 68 0,0 6-68 0,-21-14 44 15,0 0-44-15,26 10 44 0,3-3-44 0,-29-7 32 16,0 0-32-16,27 3 33 0,2-3-33 0,-29 0 21 16,0 0-21-16,25-8 21 0,1-2-21 0,-26 10-32 0,0 0 32 15,21-14-32-15,-1-5 32 0,-20 19-162 0,0 0 162 16,18-24-162-16,-6-7 162 0,19-24-385 0</inkml:trace>
  <inkml:trace contextRef="#ctx0" brushRef="#br0" timeOffset="102764.02">8146 9919 695 0,'0'0'0'0,"0"15"0"16,-2 9 0-16,2-24 116 0,0 0-116 0,6 16 117 16,6-4-117-16,-12-12 83 0,0 0-83 0,9 24 83 15,3 0-83-15,-12-24 57 0,0 0-57 0,10 34 58 16,1 7-58-16,-11-41 40 0,0 0-40 0,5 46 41 15,-2 1-41-15,-3-47 15 0,0 0-15 0,6 41 16 16,-3-2-16-16,-3-39 31 0,0 0-31 0,2 31 31 16,1-9-31-16,-3-22 2 0,0 0-2 0,4 11 2 15,1-13-2-15,-5 2-2 0,0 0 2 0,3-12-1 16,1-16 1-16,-4 28-82 0,0 0 82 0,-4-34-81 0,-3-5 81 16,7 39-153-16,0 0 153 0,-10-36-152 0,-6-4 152 15,16 40-186-15,0 0 186 0,-14-36-186 0,-3-1 186 16,17 37-117-16,0 0 117 0,-19-29-117 0,1 3 117 0,18 26 10 15,0 0-10-15,-12-21 10 0,2 6-10 0,10 15 74 16,0 0-74-16,-7-12 75 0,5 3-75 0,2 9 87 16,0 0-87-16,5-12 88 0,4 2-88 0,-9 10 79 15,0 0-79-15,7-5 80 0,3 2-80 0,-10 3 65 16,0 0-65-16,16-2 65 0,5 2-65 0,-21 0 48 16,0 0-48-16,17 2 48 0,6 1-48 0,-23-3 38 15,0 0-38-15,17 3 38 0,3 3-38 0,-20-6 34 16,0 0-34-16,12 6 34 0,-2-2-34 0,-10-4 22 0,0 0-22 15,9 8 22-15,-2-1-22 0,-7-7 1 0,0 0-1 16,2 5 2-16,-1 1-2 0,-1-6-126 0,0 0 126 16,0 3-125-16,0-1 125 0,0 3-643 0</inkml:trace>
  <inkml:trace contextRef="#ctx0" brushRef="#br0" timeOffset="102883.7">8183 10123 774 0,'0'0'0'0,"10"2"0"16,9-1 0-16,-19-1 96 0,0 0-96 0,23 2 97 15,7 1-97-15,-30-3 94 0,0 0-94 0,41-8 94 16,13-4-94-16,-54 12-143 0,0 0 143 0,96-19-687 16,-192 38 687-16</inkml:trace>
  <inkml:trace contextRef="#ctx0" brushRef="#br0" timeOffset="106953.57">13108 915 796 0,'0'0'0'16,"0"0"110"-16,0 0-110 0,1 10 111 0,5 4-111 0,-6-14 69 15,0 0-69-15,0 22 70 0,0 5-70 0,0-27 44 16,0 0-44-16,0 33 44 0,3 3-44 0,-3-36 9 15,0 0-9-15,2 39 10 0,5 4-10 0,-7-43 10 16,0 0-10-16,2 46 11 0,1-3-11 0,-3-43 9 16,0 0-9-16,4 41 10 0,-4-3-10 0,0-38 15 15,0 0-15-15,1 29 15 0,-1-6-15 0,0-23 3 16,0 0-3-16,0 17 4 0,0-7-4 0,0-10-109 0,0 0 109 16,-1 5-108-16,1-8 108 0,0 3-120 0,0 0 120 15,-9-9-119-15,0-3 119 0,-7-12-574 0</inkml:trace>
  <inkml:trace contextRef="#ctx0" brushRef="#br0" timeOffset="107222.89">12742 1607 371 0,'0'0'0'0,"0"0"120"0,0 0-120 0,7-9 121 15,3-3-121-15,-10 12 90 0,0 0-90 0,12-6 91 16,4 2-91-16,-16 4 84 0,0 0-84 0,23 4 85 15,6-1-85-15,-29-3 69 0,0 0-69 0,35 8 69 16,5 4-69-16,-40-12 37 0,0 0-37 0,44 12 38 16,1 7-38-16,-45-19 18 0,0 0-18 0,44 16 19 0,-1 1-19 15,-43-17 36-15,0 0-36 0,39 15 37 0,-3 1-37 16,-36-16 18-16,0 0-18 0,30 7 19 0,-4-2-19 16,-26-5 11-16,0 0-11 0,23 3 11 0,-3-6-11 15,-20 3-7-15,0 0 7 0,16-9-6 0,-11-3 6 0,-5 12-141 16,0 0 141-16,4-19-141 0,-9-8 141 0,1-18-692 15</inkml:trace>
  <inkml:trace contextRef="#ctx0" brushRef="#br0" timeOffset="107553.22">12747 899 595 0,'2'4'0'0,"-2"-4"77"0,0 0-77 0,14 7 78 16,3-2-78-16,-17-5 80 0,0 0-80 0,21 3 81 16,5-3-81-16,-26 0 64 0,0 0-64 0,33 4 64 15,9-1-64-15,-42-3 42 0,0 0-42 0,44 5 42 16,6-1-42-16,-50-4 36 0,0 0-36 0,51 3 36 15,-1-3-36-15,-50 0 15 0,0 0-15 0,52-3 16 16,2-1-16-16,-54 4 13 0,0 0-13 0,51-8 13 16,-2-4-13-16,-49 12 25 0,0 0-25 0,45-11 26 0,-7-1-26 15,-38 12-1-15,0 0 1 0,33-8 0 16,-6-4 0-16,-27 12-165 0,0 0 165 0,22-7-164 0,-6 5 164 16,22-8-629-16</inkml:trace>
  <inkml:trace contextRef="#ctx0" brushRef="#br0" timeOffset="108649.3">13582 1532 303 0,'0'0'0'0,"0"0"125"0,0 0-125 0,0-7 125 16,3-2-125-16,-3 9 105 0,0 0-105 0,-7 0 105 16,-3 4-105-16,10-4 76 0,0 0-76 0,-11 5 76 15,1 7-76-15,10-12 58 0,0 0-58 0,-9 22 59 16,5 7-59-16,4-29 40 0,0 0-40 0,-3 34 40 15,3 6-40-15,0-40 51 0,0 0-51 0,7 32 52 16,3 3-52-16,-10-35 30 0,0 0-30 0,16 24 30 16,5-6-30-16,-21-18 25 0,0 0-25 0,23 9 26 15,3-12-26-15,-26 3 25 0,0 0-25 0,24-12 26 16,1-9-26-16,-25 21 33 0,0 0-33 0,20-22 33 0,0-6-33 16,-20 28 29-16,0 0-29 0,12-24 29 0,-7-3-29 15,-5 27 33-15,0 0-33 0,0-21 33 0,-5 2-33 16,5 19 13-16,0 0-13 0,-9-15 14 0,-3 3-14 0,12 12 31 15,0 0-31-15,-11-8 31 0,3 4-31 0,8 4 18 16,0 0-18-16,-7-5 18 0,2 5-18 0,5 0 1 16,0 0-1-16,-4 5 2 0,-1 2-2 0,5-7 6 15,0 0-6-15,2 15 6 0,5 2-6 0,-7-17 0 16,0 0 0-16,12 19 0 0,5 5 0 0,-17-24-7 16,0 0 7-16,21 19-7 0,5-5 7 0,-26-14-26 15,0 0 26-15,30 10-25 0,-1-10 25 0,-29 0-3 16,0 0 3-16,30 0-2 0,5-7 2 0,-35 7 0 0,0 0 0 15,30-12 0-15,-4-5 0 0,-26 17-1 0,0 0 1 16,24-19 0-16,-3-1 0 0,-21 20 0 0,0 0 0 16,17-23 0-16,-4-4 0 0,-13 27 3 0,0 0-3 15,12-24 3-15,-2-3-3 0,-10 27 6 0,0 0-6 16,7-24 6-16,-2 3-6 0,-5 21 1 0,0 0-1 16,4-15 1-16,-2 3-1 0,-2 12 8 0,0 0-8 0,0-11 8 15,0 10-8-15,0 1 3 0,0 0-3 0,0 0 3 16,-2 5-3-16,2-5 0 0,0 0 0 0,-4 19 0 15,-1 5 0-15,5-24 5 0,0 0-5 0,-2 31 5 16,1 1-5-16,1-32 3 0,0 0-3 0,1 36 3 16,6 3-3-16,-7-39 2 0,0 0-2 0,6 43 2 15,4-3-2-15,-10-40 0 0,0 0 0 0,14 34 0 16,0-5 0-16,-14-29-1 0,0 0 1 0,19 19-1 0,2-7 1 16,-21-12 0-16,0 0 0 0,26 0 0 0,0-3 0 15,-26 3 0-15,0 0 0 0,26-12 0 0,1-9 0 16,-27 21 0-16,0 0 0 0,20-24 0 0,-2-7 0 0,-18 31-1 15,0 0 1-15,14-31-1 0,-5-1 1 0,-9 32-57 16,0 0 57-16,5-38-56 0,-5-3 56 0,0 41-73 16,0 0 73-16,0-39-73 0,-5-4 73 0,5 43-72 15,0 0 72-15,-4-36-71 0,-5 1 71 0,9 35-62 16,0 0 62-16,-3-27-62 0,-2 7 62 0,5 20-43 16,0 0 43-16,-2-16-42 0,2 4 42 0,0 12-6 15,0 0 6-15,0-8-6 0,0 1 6 0,0 7 2 16,0 0-2-16,2-4 2 0,3 4-2 0,-5 0 21 15,0 0-21-15,3 0 21 0,3 4-21 0,-6-4 34 0,0 0-34 16,3 3 35-16,2 1-35 0,-5-4 42 0,0 0-42 16,4 12 43-16,-1 8-43 0,-3-20 24 0,0 0-24 15,2 24 25-15,-2 10-25 0,0-34 12 0,0 0-12 16,-2 36 12-16,0 7-12 0,2-43 28 0,0 0-28 16,0 45 28-16,0 1-28 0,0-46 5 0,0 0-5 0,2 43 6 15,3-4-6-15,-5-39 9 0,0 0-9 0,6 33 10 16,2-2-10-16,-8-31 24 0,0 0-24 0,13 20 25 15,2-8-25-15,-15-12-2 0,0 0 2 0,14 4-2 16,5-8 2-16,-19 4-103 0,0 0 103 0,14-5-102 16,0-10 102-16,-14 15-156 0,0 0 156 0,9-19-156 15,-6-10 156-15,10-18-620 0</inkml:trace>
  <inkml:trace contextRef="#ctx0" brushRef="#br0" timeOffset="108875.69">14078 1364 751 0,'0'0'0'0,"0"0"139"15,0 0-139-15,17 3 140 0,11 1-140 0,-28-4 112 16,0 0-112-16,32 3 113 0,6-6-113 0,-38 3 100 16,0 0-100-16,42 0 101 0,5 0-101 0,-47 0 74 15,0 0-74-15,42 0 75 0,-8 3-75 0,-34-3 56 16,0 0-56-16,28 2 56 0,-8 1-56 0,-20-3-49 15,0 0 49-15,15 3-49 0,-6 1 49 0,-9-4-168 0,0 0 168 16,-9 5-168-16,-15-2 168 0,-8 9-861 0</inkml:trace>
  <inkml:trace contextRef="#ctx0" brushRef="#br0" timeOffset="109354.45">12913 2119 1020 0,'0'0'0'0,"0"0"106"15,0 0-106-15,10-3 107 0,4-2-107 0,-14 5 102 16,0 0-102-16,17-4 102 0,8 4-102 0,-25 0 69 16,0 0-69-16,24 4 70 0,6 1-70 0,-30-5 24 15,0 0-24-15,35 7 25 0,3 5-25 0,-38-12 11 16,0 0-11-16,47 6 11 0,9 3-11 0,-56-9 36 15,0 0-36-15,64 5 36 0,11-1-36 0,-75-4 1 0,0 0-1 16,71 3 2-16,6-3-2 0,-77 0 6 0,0 0-6 16,82 0 7-16,10 0-7 0,-92 0 24 0,0 0-24 15,80 0 25-15,-3 0-25 0,-77 0 1 0,0 0-1 0,56 0 2 16,-14-3-2-16,-42 3 12 0,0 0-12 0,31 0 13 16,-7 0-13-16,-24 0 1 0,0 0-1 0,16 0 1 15,-5 0-1-15,-11 0-34 0,0 0 34 0,7 0-34 16,-7 0 34-16,0 0-165 0,0 0 165 0,-13-9-165 15,-11-6 165-15,-11-6-961 0</inkml:trace>
  <inkml:trace contextRef="#ctx0" brushRef="#br0" timeOffset="109716.49">13298 2590 819 0,'5'-7'0'0,"-5"7"79"15,0 0-79-15,-7 16 79 0,-9 8-79 0,16-24 75 16,0 0-75-16,-12 27 75 0,0 7-75 0,12-34 59 15,0 0-59-15,-11 42 60 0,4 7-60 0,7-49 31 16,0 0-31-16,-5 48 31 0,0 7-31 0,5-55 23 0,0 0-23 16,-4 55 24-16,4 0-24 0,0-55 10 0,0 0-10 15,0 51 11-15,0-8-11 0,0-43 18 0,0 0-18 0,-3 36 19 16,3-9-19-16,0-27 1 0,0 0-1 0,-4 21 1 16,4-6-1-16,0-15-52 0,0 0 52 0,-1 4-51 15,2-8 51-15,-1 4-163 0,0 0 163 0,0-15-163 16,-1-9 163-16,1-16-639 0</inkml:trace>
  <inkml:trace contextRef="#ctx0" brushRef="#br0" timeOffset="109954.86">13038 3067 695 0,'0'0'0'0,"12"0"0"15,7 0 0-15,-19 0 178 0,0 0-178 0,13 5 178 16,-5-2-178-16,-8-3 135 0,0 0-135 0,16 15 136 0,1 9-136 15,-17-24 97-15,0 0-97 0,25 21 97 0,6-2-97 16,-31-19 55-16,0 0-55 0,37 15 56 0,6-6-56 16,-43-9 24-16,0 0-24 0,46 3 25 0,2-3-25 0,-48 0 28 15,0 0-28-15,46-7 28 0,-3-1-28 0,-43 8 0 16,0 0 0-16,33-9 1 0,-3-6-1 0,-30 15-57 16,0 0 57-16,17-12-56 0,-8-4 56 0,-9 16-186 15,0 0 186-15,0-20-186 0,-9-7 186 0,-3-25-830 16</inkml:trace>
  <inkml:trace contextRef="#ctx0" brushRef="#br0" timeOffset="110225.74">13101 2434 875 0,'0'0'0'0,"0"0"146"0,0 0-146 0,14 7 147 16,10 2-147-16,-24-9 87 0,0 0-87 0,26 10 87 16,6-5-87-16,-32-5 46 0,0 0-46 0,36 4 47 15,8-4-47-15,-44 0 11 0,0 0-11 0,47-4 11 16,7-4-11-16,-54 8 46 0,0 0-46 0,47-7 46 16,-2-2-46-16,-45 9 2 0,0 0-2 0,40-7 3 15,-3 2-3-15,-37 5-49 0,0 0 49 0,29-7-49 16,-3 6 49-16,-26 1-140 0,0 0 140 0,23-7-140 0,1 3 140 15,22-8-787-15</inkml:trace>
  <inkml:trace contextRef="#ctx0" brushRef="#br0" timeOffset="110541.1">13869 2811 505 0,'0'0'0'0,"-4"0"0"0,-2 4 0 0,6-4 96 0,0 0-96 15,-2 15 96-15,2 9-96 0,0-24 86 0,0 0-86 16,0 21 86-16,0 1-86 0,0-22 65 0,0 0-65 0,2 29 66 16,1 5-66-16,-3-34 67 0,0 0-67 0,3 33 68 15,-1-2-68-15,-2-31 47 0,0 0-47 0,2 36 47 16,3 0-47-16,-5-36 22 0,0 0-22 0,0 30 23 15,2-2-23-15,-2-28 30 0,0 0-30 0,2 19 30 16,-2-4-30-16,0-15 6 0,0 0-6 0,0 9 6 16,1-6-6-16,-1-3-100 0,0 0 100 0,4-10-99 15,-1-11 99-15,-3 21-140 0,0 0 140 0,0-31-139 16,2-8 139-16,2-31-557 0</inkml:trace>
  <inkml:trace contextRef="#ctx0" brushRef="#br0" timeOffset="110780.92">13972 2893 247 0,'0'0'0'0,"5"0"0"0,4-3 0 16,-9 3 85-16,0 0-85 0,7 0 86 0,1-3-86 16,-8 3 132-16,0 0-132 0,9 0 133 0,3 3-133 0,-12-3 122 15,0 0-122-15,9 3 123 0,-4 1-123 0,-5-4 116 16,0 0-116-16,7 12 117 0,2 0-117 0,-9-12 81 16,0 0-81-16,5 17 81 0,0 2-81 0,-5-19 60 15,0 0-60-15,4 20 61 0,-1 3-61 0,-3-23 47 16,0 0-47-16,2 17 48 0,0 2-48 0,-2-19 42 15,0 0-42-15,0 15 42 0,0-3-42 0,0-12 4 16,0 0-4-16,-2 9 5 0,0-3-5 0,2-6-98 16,0 0 98-16,-5-3-98 0,2-9 98 0,3 12-174 0,0 0 174 15,0-24-173-15,-4-10 173 0,1-23-714 0</inkml:trace>
  <inkml:trace contextRef="#ctx0" brushRef="#br0" timeOffset="111066.17">14116 2902 662 0,'0'0'0'0,"9"7"0"15,12 5 0-15,-21-12 107 0,0 0-107 0,21 12 107 16,3 0-107-16,-24-12 118 0,0 0-118 0,26 8 119 16,4 1-119-16,-30-9 81 0,0 0-81 0,26 7 81 15,-1-7-81-15,-25 0 66 0,0 0-66 0,20 0 66 16,-2-4-66-16,-18 4 53 0,0 0-53 0,14-5 54 16,-6-2-54-16,-8 7 23 0,0 0-23 0,6-8 24 15,-6-1-24-15,0 9 30 0,0 0-30 0,0-7 30 16,0 1-30-16,0 6 12 0,0 0-12 0,-2-2 13 0,2-2-13 15,0 4 10-15,0 0-10 0,-7 9 11 16,2 3-11-16,5-12 10 0,0 0-10 0,-9 19 10 0,0 8-10 16,9-27 3-16,0 0-3 0,-8 28 4 0,2 3-4 15,6-31 2-15,0 0-2 0,-3 24 2 0,3-4-2 16,0-20-3-16,0 0 3 0,-4 15-3 0,4-9 3 0,0-6-173 16,0 0 173-16,-5-9-173 0,2-12 173 0,-4-9-907 15</inkml:trace>
  <inkml:trace contextRef="#ctx0" brushRef="#br0" timeOffset="111246.67">13853 2587 1188 0,'4'0'0'0,"-4"0"135"0,0 0-135 0,8 3 136 15,3 2-136-15,-11-5 111 0,0 0-111 0,10-3 111 16,3-2-111-16,-13 5-6 0,0 0 6 0,17-12-5 15,4-7 5-15,-21 19-207 0,0 0 207 0,26-21-206 16,4-6 206-16,25-24-832 0</inkml:trace>
  <inkml:trace contextRef="#ctx0" brushRef="#br0" timeOffset="111636.64">14784 1968 819 0,'0'0'0'0,"0"0"196"16,0 0-196-16,-2 6 197 0,-2-3-197 0,4-3 128 15,0 0-128-15,0 3 129 0,6-3-129 0,-6 0 110 16,0 0-110-16,15 4 110 0,3-4-110 0,-18 0 72 16,0 0-72-16,26 2 73 0,7 1-73 0,-33-3 49 15,0 0-49-15,38 3 49 0,4-3-49 0,-42 0 23 0,0 0-23 16,47 0 24-16,4 0-24 0,-51 0 19 0,0 0-19 16,47 0 20-16,3 0-20 0,-50 0 34 0,0 0-34 15,47 0 34-15,-5 0-34 0,-42 0 27 0,0 0-27 0,30-3 27 16,-8 3-27-16,-22 0-16 0,0 0 16 15,16-5-15-15,-7-5 15 0,-9 10-144 0,0 0 144 0,1-12-143 16,-8 0 143-16,7 12-155 0,0 0 155 0,-20-12-155 16,-12 0 155-16,-20-12-1036 0</inkml:trace>
  <inkml:trace contextRef="#ctx0" brushRef="#br0" timeOffset="111846.5">14838 2162 1065 0,'8'-9'0'0,"-8"9"195"0,0 0-195 0,12 0 195 16,6-3-195-16,-18 3 162 0,0 0-162 0,21 5 163 0,3 5-163 15,-24-10 97-15,0 0-97 0,30 12 98 0,5 0-98 16,-35-12 40-16,0 0-40 0,34 9 41 0,8-6-41 0,-42-3 36 16,0 0-36-16,39 4 36 0,-1-1-36 0,-38-3-108 15,0 0 108-15,31 0-108 0,-3 2 108 0,-28-2-144 16,0 0 144-16,59 3-1203 0,-118-6 1203 0</inkml:trace>
  <inkml:trace contextRef="#ctx0" brushRef="#br0" timeOffset="113543.16">15940 1454 404 0,'0'0'0'0,"0"0"68"16,0 0-68-16,0 7 69 0,2 0-69 0,-2-7 103 16,0 0-103-16,2 5 103 0,0 2-103 0,-2-7 71 15,0 0-71-15,3 14 72 0,-3 8-72 0,0-22 60 16,0 0-60-16,2 36 61 0,1 10-61 0,-3-46 41 16,0 0-41-16,4 52 42 0,-4 11-42 0,0-63 41 0,0 0-41 15,-4 64 41-15,1 2-41 0,3-66 34 0,0 0-34 16,-2 59 35-16,-3-8-35 0,5-51 14 0,0 0-14 15,-2 39 15-15,0-8-15 0,2-31 31 0,0 0-31 0,2 17 31 16,5-13-31-16,-7-4 5 0,0 0-5 0,5-12 5 16,7-16-5-16,-12 28 5 0,0 0-5 0,16-39 5 15,7-9-5-15,-23 48 13 0,0 0-13 0,24-53 13 16,6-4-13-16,-30 57 8 0,0 0-8 0,31-51 8 16,6 1-8-16,-37 50 15 0,0 0-15 0,35-44 15 15,3-3-15-15,-38 47 8 0,0 0-8 0,31-39 9 16,2 3-9-16,-33 36 33 0,0 0-33 0,33-31 34 15,-3 4-34-15,-30 27 17 0,0 0-17 0,24-21 17 16,3 1-17-16,-27 20 11 0,0 0-11 0,17-16 11 16,-3 1-11-16,-14 15 11 0,0 0-11 0,12-12 11 15,-3 5-11-15,-9 7 3 0,0 0-3 0,7-9 4 0,-7 6-4 16,0 3-11-16,0 0 11 0,0-5-11 0,-7 5 11 16,7 0-104-16,0 0 104 0,-14 5-103 0,-7 2 103 15,21-7-107-15,0 0 107 0,-23 12-107 0,-1 3 107 0,24-15-83 16,0 0 83-16,-26 21-83 0,-4 3 83 0,30-24-52 15,0 0 52-15,-24 22-52 0,3 2 52 0,21-24 0 16,0 0 0-16,-16 24 0 0,8-5 0 0,8-19 35 16,0 0-35-16,-2 21 35 0,2-3-35 0,0-18 65 15,0 0-65-15,10 17 65 0,9 2-65 0,-19-19 63 16,0 0-63-16,21 21 64 0,9 6-64 0,-30-27 37 16,0 0-37-16,35 28 38 0,3-1-38 0,-38-27 53 0,0 0-53 15,42 31 53-15,0 2-53 0,-42-33 53 0,0 0-53 16,40 30 54-16,-2-2-54 0,-38-28 43 0,0 0-43 15,30 24 43-15,-6-5-43 0,-24-19 37 0,0 0-37 16,21 17 37-16,-7-7-37 0,-14-10 39 0,0 0-39 16,9 5 40-16,-2-1-40 0,-7-4-45 0,0 0 45 15,0-9-45-15,0-6 45 0,0 15-135 0,0 0 135 16,-7-19-135-16,-2-9 135 0,-5-16-940 0</inkml:trace>
  <inkml:trace contextRef="#ctx0" brushRef="#br0" timeOffset="113828.73">16789 1722 886 0,'0'0'0'15,"0"0"120"-15,0 0-120 0,-2 24 120 0,0 15-120 0,2-39 109 16,0 0-109-16,0 39 110 0,-3 4-110 0,3-43 71 15,0 0-71-15,0 40 71 0,3-1-71 16,-3-39 21-16,0 0-21 0,2 34 21 0,1-1-21 0,-3-33 31 16,0 0-31-16,4 27 31 0,-2-8-31 0,-2-19 11 15,0 0-11-15,1 16 11 0,-1-8-11 0,0-8 0 16,0 0 0-16,0 0 0 0,-1-8 0 0,1 8-76 16,0 0 76-16,-2-19-75 0,-2-9 75 0,4 28-191 15,0 0 191-15,-3-32-191 0,1-8 191 0,-6-33-703 0</inkml:trace>
  <inkml:trace contextRef="#ctx0" brushRef="#br0" timeOffset="114114.63">16806 1838 763 0,'0'0'0'0,"0"0"112"0,0 0-112 16,14 0 112-16,14 5-112 0,-28-5 108 0,0 0-108 0,26-5 108 16,4-2-108-16,-30 7 96 0,0 0-96 0,29-15 97 15,-3-2-97-15,-26 17 50 0,0 0-50 0,23-22 50 16,-2-2-50-16,-21 24 57 0,0 0-57 0,16-19 57 15,-4 2-57-15,-12 17 55 0,0 0-55 0,9-11 56 16,-4 6-56-16,-5 5 14 0,0 0-14 0,3 0 15 16,-1 5-15-16,-2-5 24 0,0 0-24 0,4 23 25 15,1 13-25-15,-5-36 37 0,0 0-37 0,3 39 38 16,1 12-38-16,-4-51 5 0,0 0-5 0,3 47 6 16,1 4-6-16,-4-51 6 0,0 0-6 0,5 39 6 0,4 1-6 15,-9-40 23-15,0 0-23 0,3 27 24 0,2-6-24 0,-5-21-2 16,0 0 2-16,6 10-2 0,1-10 2 0,-7 0-193 15,0 0 193-15,3-15-192 0,2-13 192 0,0-18-1059 16</inkml:trace>
  <inkml:trace contextRef="#ctx0" brushRef="#br0" timeOffset="114430.38">17324 1646 1099 0,'0'0'0'0,"0"0"154"0,0 0-154 16,14 0 154-16,8 4-154 0,-22-4 116 0,0 0-116 0,25 0 116 16,2 0-116-16,-27 0 72 0,0 0-72 0,35 0 72 15,0 0-72-15,-35 0 5 0,0 0-5 0,38-4 5 16,4-3-5-16,-42 7 11 0,0 0-11 0,35-1 11 15,2-6-11-15,-37 7 15 0,0 0-15 0,28-5 15 16,-1 1-15-16,-27 4 22 0,0 0-22 0,21-7 23 16,-3 2-23-16,-18 5-2 0,0 0 2 0,8-7-1 15,-1-1 1-15,-7 8-168 0,0 0 168 0,2-7-167 16,-5 2 167-16,3 5-182 0,0 0 182 0,-6-7-182 16,-2 2 182-16,-6-5-786 0</inkml:trace>
  <inkml:trace contextRef="#ctx0" brushRef="#br0" timeOffset="114670.74">17473 1689 942 0,'4'-3'0'0,"-4"3"170"16,0 0-170-16,12 8 171 0,7 8-171 0,-19-16 112 15,0 0-112-15,21 15 112 0,5 1-112 0,-26-16 83 16,0 0-83-16,28 15 83 0,-3-3-83 0,-25-12 45 15,0 0-45-15,27 9 46 0,1-6-46 0,-28-3 41 0,0 0-41 16,28-3 42-16,0-3-42 0,-28 6 17 0,0 0-17 16,24-6 17-16,-3-3-17 0,-21 9 0 0,0 0 0 15,23-7 1-15,-6-5-1 0,-17 12-153 0,0 0 153 16,18-15-152-16,-3-6 152 0,15-15-1085 0</inkml:trace>
  <inkml:trace contextRef="#ctx0" brushRef="#br0" timeOffset="115825.4">18245 1461 852 0,'0'0'0'0,"0"0"122"15,0 0-122-15,-5 4 122 0,-2-1-122 0,7-3 86 16,0 0-86-16,-4 2 86 0,1-2-86 0,3 0 38 15,0 0-38-15,-7 7 38 0,0 1-38 0,7-8 9 0,0 0-9 16,-10 23 10-16,-1 2-10 0,11-25 4 0,0 0-4 16,-9 35 5-16,4 7-5 0,5-42 0 0,0 0 0 15,0 43 1-15,0 9-1 0,0-52 12 0,0 0-12 0,5 44 12 16,6-1-12-16,-11-43 0 0,0 0 0 0,23 32 1 16,6-6-1-16,-29-26 1 0,0 0-1 0,33 12 1 15,11-12-1-15,-44 0 3 0,0 0-3 0,43-3 3 16,6-9-3-16,-49 12 1 0,0 0-1 0,40-19 2 15,-1-5-2-15,-39 24 1 0,0 0-1 0,31-27 2 16,-5-1-2-16,-26 28 15 0,0 0-15 0,23-24 16 16,-6-3-16-16,-17 27 8 0,0 0-8 0,12-24 8 15,-5 0-8-15,-7 24 4 0,0 0-4 0,5-23 5 16,-5 3-5-16,0 20 21 0,0 0-21 0,-3-24 21 16,-2 5-21-16,5 19 6 0,0 0-6 0,-5-17 7 0,-2 2-7 15,7 15 9-15,0 0-9 0,-6-11 10 0,3 6-10 16,3 5 3-16,0 0-3 0,-5-3 4 0,1 3-4 15,4 0 2-15,0 0-2 0,-3 7 3 0,-1 1-3 0,4-8 1 16,0 0-1-16,-2 19 2 0,2 5-2 0,0-24 1 16,0 0-1-16,4 27 1 0,5 1-1 0,-9-28-2 15,0 0 2-15,8 27-1 0,1-1 1 0,-9-26 0 16,0 0 0-16,14 19 0 0,2-4 0 0,-16-15 0 16,0 0 0-16,17 9 0 0,-3-9 0 0,-14 0 0 15,0 0 0-15,17-5 0 0,3-7 0 0,-20 12 2 16,0 0-2-16,17-16 3 0,-1-8-3 0,-16 24 0 15,0 0 0-15,14-26 1 0,-6 2-1 0,-8 24 6 0,0 0-6 16,2-27 7-16,-2 0-7 0,0 27 8 0,0 0-8 16,-2-24 8-16,-6 3-8 0,8 21 3 0,0 0-3 0,-9-15 3 15,4 3-3-15,5 12 2 0,0 0-2 16,-2-9 3-16,4 2-3 0,-2 7 1 0,0 0-1 0,8 0 2 16,6 7-2-16,-14-7 3 0,0 0-3 0,23 9 4 15,8 3-4-15,-31-12 6 0,0 0-6 0,35 12 6 16,7 7-6-16,-42-19 3 0,0 0-3 0,38 15 3 15,1 2-3-15,-39-17 2 0,0 0-2 0,29 19 2 16,-3 1-2-16,-26-20 10 0,0 0-10 0,18 23 10 16,-6-3-10-16,-12-20 14 0,0 0-14 0,0 31 15 15,-7 2-15-15,7-33 1 0,0 0-1 0,-5 24 1 16,0-2-1-16,5-22 4 0,0 0-4 0,-13 15 4 16,-4-1-4-16,17-14 2 0,0 0-2 0,-12 4 2 15,-2-8-2-15,14 4-1 0,0 0 1 0,-4-8 0 0,4-10 0 16,0 18-1-16,0 0 1 0,4-27-1 0,6-4 1 15,-10 31-10-15,0 0 10 0,16-43-9 0,7-5 9 16,-23 48-1-16,0 0 1 0,26-58-1 0,5-9 1 0,-31 67 4 16,0 0-4-16,44-84 4 0,8-17-4 0,-52 101 33 15,0 0-33-15,49-82 34 0,1 7-34 0,-50 75 28 16,0 0-28-16,37-60 28 0,-9 13-28 0,-28 47 39 16,0 0-39-16,15-27 40 0,-8 15-40 0,-7 12 33 15,0 0-33-15,7-3 33 0,-7 6-33 0,0-3 14 16,0 0-14-16,0 19 15 0,0 13-15 0,0-32 31 15,0 0-31-15,-3 43 31 0,-1 12-31 0,4-55 5 16,0 0-5-16,-3 63 5 0,-1 11-5 0,4-74 26 16,0 0-26-16,-3 84 26 0,-1 10-26 0,4-94 0 0,0 0 0 15,0 79 1-15,-3-9-1 0,3-70-5 0,0 0 5 0,0 45-5 16,0-23 5-16,0-22-50 0,0 0 50 0,0 16-50 16,-2-11 50-16,2-5-196 0,0 0 196 0,-3-5-196 15,-4-14 196-15,-4-9-1092 0</inkml:trace>
  <inkml:trace contextRef="#ctx0" brushRef="#br0" timeOffset="116020.87">18907 1182 1110 0,'4'0'0'0,"-4"0"205"0,0 0-205 0,26 0 206 15,16 0-206-15,-42 0 122 0,0 0-122 0,47-3 122 16,8 1-122-16,-55 2 95 0,0 0-95 0,56-4 96 0,7 1-96 15,-63 3 53-15,0 0-53 0,54-3 53 0,0-1-53 16,-54 4-70-16,0 0 70 0,45 4-69 0,-3-1 69 16,-42-3-156-16,0 0 156 0,30 3-155 0,-8 1 155 15,32 1-1111-15</inkml:trace>
  <inkml:trace contextRef="#ctx0" brushRef="#br0" timeOffset="116650.95">19425 1489 382 0,'0'0'0'0,"0"0"116"0,0 0-116 0,0 0 117 15,5 0-117-15,-5 0 118 0,0 0-118 0,5 3 118 16,2 6-118-16,-7-9 73 0,0 0-73 0,3 12 73 15,4 3-73-15,-7-15 63 0,0 0-63 0,6 24 64 0,-1 4-64 16,-5-28 35-16,0 0-35 0,0 35 36 0,0 5-36 16,0-40 25-16,0 0-25 0,-7 43 26 0,0 0-26 15,7-43 16-15,0 0-16 0,-7 32 17 0,2-1-17 0,5-31 10 16,0 0-10-16,-4 20 10 0,1-4-10 0,3-16 1 16,0 0-1-16,0 0 2 0,5-12-2 0,-5 12 9 15,0 0-9-15,7-28 9 0,0-7-9 0,-7 35 37 16,0 0-37-16,10-43 38 0,3-5-38 0,-13 48 18 15,0 0-18-15,14-43 18 0,1-5-18 0,-15 48 37 16,0 0-37-16,16-39 37 0,1 3-37 0,-17 36 13 16,0 0-13-16,18-31 13 0,1 8-13 0,-19 23 30 0,0 0-30 15,19-13 30-15,-2 6-30 0,-17 7 36 0,0 0-36 16,21 7 36-16,-3 5-36 0,-18-12 21 0,0 0-21 16,21 20 21-16,-6 8-21 0,-15-28 36 0,0 0-36 0,14 27 36 15,-3 4-36-15,-11-31 31 0,0 0-31 0,8 27 31 16,-2 1-31-16,-6-28 7 0,0 0-7 0,1 20 8 15,-1-4-8-15,0-16 0 0,0 0 0 0,0 15 0 16,-1-6 0-16,1-9-65 0,0 0 65 0,-7 8-64 16,-5-4 64-16,12-4-184 0,0 0 184 0,-21 0-183 15,-5-4 183-15,-22 1-913 0</inkml:trace>
  <inkml:trace contextRef="#ctx0" brushRef="#br0" timeOffset="117297.05">19407 1638 819 0,'0'0'0'0,"0"0"146"0,0 0-146 0,14-4 146 0,10-3-146 16,-24 7 118-16,0 0-118 0,27-5 118 0,-1 2-118 16,-26 3 80-16,0 0-80 0,33-5 80 0,0-2-80 15,-33 7 64-15,0 0-64 0,38-7 64 0,6 2-64 0,-44 5 46 16,0 0-46-16,36-4 46 0,3-1-46 0,-39 5 37 16,0 0-37-16,35-3 38 0,-6 3-38 0,-29 0 9 15,0 0-9-15,26-7 10 0,-5-1-10 0,-21 8-29 16,0 0 29-16,16-12-29 0,-2-4 29 0,-14 16-87 15,0 0 87-15,9-15-87 0,-4-6 87 0,-5 21-96 16,0 0 96-16,7-19-95 0,1 2 95 0,-8 17-75 16,0 0 75-16,6-15-75 0,-1-1 75 0,-5 16-48 0,0 0 48 15,7-8-48-15,-2 1 48 0,-5 7 0 0,0 0 0 16,5-7 0-16,1 5 0 0,-6 2 12 0,0 0-12 16,5 0 13-16,-3 5-13 0,-2-5 63 0,0 0-63 0,3 7 64 15,0 5-64-15,-3-12 43 0,0 0-43 0,0 21 44 16,0 6-44-16,0-27 48 0,0 0-48 0,0 28 48 15,-3 3-48-15,3-31 37 0,0 0-37 0,-2 32 38 16,-1-1-38-16,3-31 25 0,0 0-25 0,-5 27 26 16,-1-3-26-16,6-24 26 0,0 0-26 0,-5 16 26 15,2-4-26-15,3-12 0 0,0 0 0 0,-2 8 0 16,-3-1 0-16,5-7-1 0,0 0 1 0,0 0-1 16,-2-7 1-16,2 7-9 0,0 0 9 0,2-5-9 15,3-5 9-15,-5 10-17 0,0 0 17 0,3-9-16 16,4 1 16-16,-7 8-4 0,0 0 4 0,11-16-3 15,4 1 3-15,-15 15-3 0,0 0 3 0,16-16-3 0,3-4 3 16,-19 20-2-16,0 0 2 0,18-27-1 0,1-1 1 16,-19 28 3-16,0 0-3 0,19-31 4 0,-2 2-4 15,-17 29 15-15,0 0-15 0,16-26 15 0,0 6-15 0,-16 20 25 16,0 0-25-16,12-12 26 0,-3 0-26 0,-9 12 37 16,0 0-37-16,7 0 38 0,-2 3-38 0,-5-3 31 15,0 0-31-15,7 12 31 0,-2 12-31 0,-5-24 33 16,0 0-33-16,5 31 33 0,2 5-33 0,-7-36 32 15,0 0-32-15,4 31 32 0,-1 2-32 0,-3-33 22 16,0 0-22-16,5 35 22 0,-3 0-22 0,-2-35 5 16,0 0-5-16,4 27 5 0,-1-3-5 0,-3-24-23 15,0 0 23-15,5 4-22 0,4-11 22 0,-9 7-247 16,0 0 247-16,11-24-247 0,3-12 247 0,6-22-978 0</inkml:trace>
  <inkml:trace contextRef="#ctx0" brushRef="#br0" timeOffset="117537.4">20391 1036 785 0,'0'0'0'0,"0"0"165"0,0 0-165 0,6 7 165 15,-3 2-165-15,-3-9 170 0,0 0-170 0,5 12 171 16,-3-4-171-16,-2-8 127 0,0 0-127 0,2 19 127 16,0 5-127-16,-2-24 63 0,0 0-63 0,1 35 63 15,3 9-63-15,-4-44 39 0,0 0-39 0,2 51 40 16,-2 4-40-16,0-55 35 0,0 0-35 0,0 59 35 15,0 0-35-15,0-59 7 0,0 0-7 0,0 55 7 16,1-3-7-16,-1-52-3 0,0 0 3 0,2 39-2 0,0-8 2 16,-2-31-104-16,0 0 104 0,0 20-104 0,-2-13 104 15,2-7-180-15,0 0 180 0,-3-7-180 0,-1-13 180 16,-3-7-965-16</inkml:trace>
  <inkml:trace contextRef="#ctx0" brushRef="#br0" timeOffset="117747.13">20022 1167 1065 0,'5'3'0'0,"-5"-3"201"15,0 0-201-15,30 7 201 0,12 5-201 0,-42-12 163 16,0 0-163-16,47 8 164 0,9-2-164 0,-56-6 98 0,0 0-98 16,52 6 98-16,2-2-98 0,-54-4 41 0,0 0-41 15,45 3 41-15,0-1-41 0,-45-2-1 0,0 0 1 16,40 3 0-16,-1 4 0 0,-39-7-147 0,0 0 147 0,33 9-147 15,-2 3 147-15,-31-12-178 0,0 0 178 0,23 19-178 16,-6 5 178-16,23 20-962 0</inkml:trace>
  <inkml:trace contextRef="#ctx0" brushRef="#br0" timeOffset="118091.19">20731 1614 1076 0,'0'0'0'0,"0"0"151"0,0 0-151 0,14-4 152 16,10 1-152-16,-24 3 142 0,0 0-142 0,21-9 143 0,0-3-143 16,-21 12 105-16,0 0-105 0,19-15 106 0,-1-7-106 15,-18 22 56-15,0 0-56 0,16-24 57 0,-6-4-57 16,-10 28 41-16,0 0-41 0,7-24 42 0,-2-3-42 0,-5 27 35 16,0 0-35-16,-2-21 36 0,-6-1-36 0,8 22 32 15,0 0-32-15,-11-17 33 0,-4 2-33 0,15 15 7 16,0 0-7-16,-16-9 8 0,-1 6-8 0,17 3 6 15,0 0-6-15,-20 12 6 0,-2 11-6 0,22-23 8 16,0 0-8-16,-14 36 8 0,3 11-8 0,11-47 7 16,0 0-7-16,2 56 7 0,8 9-7 0,-10-65 22 15,0 0-22-15,20 64 23 0,8-1-23 0,-28-63 7 16,0 0-7-16,48 55 7 0,20-7-7 0,-68-48 4 0,0 0-4 16,77 7 5-16,12-26-5 0,-89 19-114 0,0 0 114 15,85-48-114-15,0-31 114 0,-85 79-88 0,0 0 88 16,171-125-1402-16,-342 250 1402 0</inkml:trace>
  <inkml:trace contextRef="#ctx0" brushRef="#br0" timeOffset="119765.88">23369 1386 169 0,'0'0'0'0</inkml:trace>
  <inkml:trace contextRef="#ctx0" brushRef="#br0" timeOffset="120645.01">23358 1379 180 0,'0'0'0'0,"0"0"89"0,0 0-89 0,0 0 90 0,0 0-90 16,0 0 80-16,0 0-80 0,0 0 80 0,0 0-80 0,0 0 66 15,0 0-66-15,0 0 66 0,-7-17-66 0,7 17 38 16,0 0-38-16,-8-15 39 0,-3-4-39 0,11 19 47 16,0 0-47-16,-12-12 47 0,-4 0-47 0,16 12 17 15,0 0-17-15,-17-9 17 0,-8 2-17 0,25 7 43 16,0 0-43-16,-19-3 43 0,4 1-43 0,15 2 13 16,0 0-13-16,-13-3 14 0,3 3-14 0,10 0 2 15,0 0-2-15,-7 0 3 0,2 3-3 0,5-3 7 16,0 0-7-16,-4 5 7 0,4 2-7 0,0-7 6 0,0 0-6 15,5 12 7-15,8 9-7 0,-13-21 7 0,0 0-7 16,15 27 7-16,6 4-7 0,-21-31 15 0,0 0-15 16,23 32 15-16,1 8-15 0,-24-40 22 0,0 0-22 15,26 39 23-15,1-3-23 0,-27-36 14 0,0 0-14 0,22 35 15 16,-1-3-15-16,-21-32 10 0,0 0-10 0,14 38 10 16,-7-2-10-16,-7-36 26 0,0 0-26 0,4 31 26 15,-4-7-26-15,0-24 12 0,0 0-12 0,-4 20 12 16,-5-1-12-16,9-19 35 0,0 0-35 0,-12 9 35 15,-5-3-35-15,17-6 5 0,0 0-5 0,-18-6 5 16,-3-15-5-16,21 21 2 0,0 0-2 0,-14-27 2 16,4-9-2-16,10 36 10 0,0 0-10 0,0-38 11 15,10-3-11-15,-10 41 7 0,0 0-7 0,14-41 8 16,11 5-8-16,-25 36 3 0,0 0-3 0,29-33 3 0,6 6-3 16,-35 27 12-16,0 0-12 0,37-19 13 15,1 2-13-15,-38 17 8 0,0 0-8 0,37-11 8 0,1 3-8 16,-38 8 1-16,0 0-1 0,35-4 1 0,0 4-1 0,-35 0 3 15,0 0-3-15,29 4 3 0,-3-1-3 0,-26-3 29 16,0 0-29-16,25 12 29 0,-2 4-29 0,-23-16 1 16,0 0-1-16,20 20 2 0,-2 1-2 0,-18-21 6 15,0 0-6-15,16 26 6 0,1 1-6 0,-17-27 8 16,0 0-8-16,16 29 9 0,1 5-9 0,-17-34 3 16,0 0-3-16,21 33 3 0,2 1-3 0,-23-34 2 15,0 0-2-15,24 28 2 0,2-8-2 0,-26-20 10 16,0 0-10-16,23 16 10 0,3-13-10 0,-26-3 3 0,0 0-3 15,24 0 4-15,-1-12-4 0,-23 12 0 0,0 0 0 16,21-15 1-16,-2-4-1 0,-19 19 0 0,0 0 0 16,12-24 0-16,0 0 0 0,-12 24-3 0,0 0 3 15,6-24-3-15,-5 1 3 0,-1 23-66 0,0 0 66 16,-5-27-66-16,-5 0 66 0,10 27-165 0,0 0 165 16,-19-29-164-16,-6 1 164 0,25 28-182 0,0 0 182 0,-31-31-181 15,-8 4 181-15,39 27-72 0,0 0 72 0,-36-21-72 16,-1-1 72-16,37 22 0 0,0 0 0 0,-29-12 1 15,4 0-1-15,25 12 56 0,0 0-56 0,-21-5 56 16,7-2-56-16,14 7 78 0,0 0-78 0,-3-3 78 16,3-2-78-16,0 5 108 0,0 0-108 0,12-7 108 15,11-2-108-15,-23 9 103 0,0 0-103 0,26-7 104 16,7-1-104-16,-33 8 65 0,0 0-65 0,30-4 66 16,1 4-66-16,-31 0 63 0,0 0-63 0,26 4 63 0,-1 3-63 15,-25-7 46-15,0 0-46 0,17 5 47 0,-5 3-47 16,-12-8 6-16,0 0-6 0,7 11 6 0,-5 4-6 15,-2-15-5-15,0 0 5 0,-4 12-5 0,-3 2 5 0,7-14-147 16,0 0 147-16,-15 13-146 0,-3-1 146 0,18-12-190 16,0 0 190-16,-26 12-189 0,-7-3 189 0,-26 10-580 15</inkml:trace>
  <inkml:trace contextRef="#ctx0" brushRef="#br0" timeOffset="120765.69">23848 1453 639 0,'0'0'0'0,"0"0"138"15,0 0-138-15,22 0 139 0,18 1-139 0,-40-1 118 16,0 0-118-16,39 4 119 0,3-1-119 0,-42-3 72 15,0 0-72-15,48 0 73 0,5 4-73 0,-53-4 21 0,0 0-21 16,52 0 21-16,-2 0-21 0,-50 0-142 0,0 0 142 16,47 0-142-16,-6-7 142 0,46 2-697 0</inkml:trace>
  <inkml:trace contextRef="#ctx0" brushRef="#br0" timeOffset="121440.9">25330 839 695 0,'0'0'0'0,"0"0"111"0,0 0-111 0,0 0 111 16,0 0-111-16,0 0 81 0,0 0-81 0,0 0 82 15,6 28-82-15,-6-28 57 0,0 0-57 0,1 31 57 16,3 5-57-16,-4-36 34 0,0 0-34 0,3 48 35 15,1 10-35-15,-4-58 7 0,0 0-7 0,3 67 8 16,1 11-8-16,-4-78 12 0,0 0-12 0,3 95 12 16,1 13-12-16,-4-108 15 0,0 0-15 0,8 92 16 15,-1-11-16-15,-7-81 3 0,0 0-3 0,6 53 4 16,-1-24-4-16,-5-29 2 0,0 0-2 0,7 15 3 16,1-11-3-16,-8-4 10 0,0 0-10 0,13-12 11 15,2-16-11-15,-15 28 3 0,0 0-3 0,23-42 4 0,5-17-4 16,-28 59 2-16,0 0-2 0,42-80 2 0,10-26-2 15,-52 106 10-15,0 0-10 0,54-93 11 0,3 2-11 16,-57 91 22-16,0 0-22 0,47-75 23 0,-5 11-23 0,-42 64 3 16,0 0-3-16,32-48 3 0,-8 18-3 0,-24 30 7 15,0 0-7-15,14-23 8 0,-11 18-8 0,-3 5-40 16,0 0 40-16,4-7-40 0,-4 7 40 0,0 0-172 16,0 0 172-16,0 4-172 0,-2 3 172 0,0 1-677 15</inkml:trace>
  <inkml:trace contextRef="#ctx0" brushRef="#br0" timeOffset="122611.99">25923 1422 718 0,'0'0'0'0,"0"0"130"0,0 0-130 0,-4 0 130 0,1 0-130 15,3 0 75-15,0 0-75 0,0 0 76 0,-4 0-76 16,4 0 52-16,0 0-52 0,-7 8 52 0,-1 8-52 16,8-16 33-16,0 0-33 0,-13 22 33 0,-1 7-33 0,14-29 6 15,0 0-6-15,-12 35 6 0,2 1-6 0,10-36 5 16,0 0-5-16,-7 46 6 0,3 2-6 0,4-48 22 16,0 0-22-16,-3 48 23 0,6-5-23 0,-3-43 0 15,0 0 0-15,2 36 1 0,5-6-1 0,-7-30 0 16,0 0 0-16,12 19 1 0,6-7-1 0,-18-12 0 15,0 0 0-15,22 0 1 0,6-7-1 0,-28 7 0 16,0 0 0-16,30-15 1 0,1-6-1 0,-31 21 0 0,0 0 0 16,30-24 0-16,-2 0 0 0,-28 24 5 0,0 0-5 15,26-25 6-15,-7 1-6 0,-19 24 3 0,0 0-3 16,14-21 4-16,-5-3-4 0,-9 24 12 0,0 0-12 0,1-19 12 16,-4 0-12-16,3 19 3 0,0 0-3 0,-11-20 4 15,-8-1-4-15,19 21 2 0,0 0-2 0,-22-22 3 16,-5 2-3-16,27 20 1 0,0 0-1 0,-22-16 2 15,3 8-2-15,19 8 1 0,0 0-1 0,-14-7 1 16,3 7-1-16,11 0 0 0,0 0 0 0,-2 8 0 16,6 11 0-16,-4-19 0 0,0 0 0 0,12 21 1 15,11 4-1-15,-23-25 0 0,0 0 0 0,29 24 1 16,6-3-1-16,-35-21 0 0,0 0 0 0,39 19 0 16,4-7 0-16,-43-12 2 0,0 0-2 0,44 5 2 15,-1-2-2-15,-43-3 18 0,0 0-18 0,39-5 19 16,-6-7-19-16,-33 12 23 0,0 0-23 0,28-15 24 15,-8-4-24-15,-20 19 15 0,0 0-15 0,14-21 15 0,-7-6-15 16,-7 27 28-16,0 0-28 0,2-24 28 0,-4-2-28 16,2 26 19-16,0 0-19 0,-1-20 20 0,-3 4-20 0,4 16 1 15,0 0-1-15,-3-8 2 0,1 4-2 0,2 4 11 16,0 0-11-16,3 16 11 0,6 11-11 0,-9-27 3 16,0 0-3-16,19 36 4 0,7 10-4 0,-26-46 0 15,0 0 0-15,30 55 1 0,7 5-1 0,-37-60 28 16,0 0-28-16,31 58 28 0,-1 2-28 0,-30-60 1 15,0 0-1-15,22 48 2 0,-6-5-2 0,-16-43 13 16,0 0-13-16,10 34 13 0,-6-6-13 0,-4-28 16 0,0 0-16 16,-5 20 17-16,-8-1-17 0,13-19 8 0,0 0-8 15,-24 9 8-15,-9-9-8 0,33 0 1 0,0 0-1 16,-38-9 1-16,-3-13-1 0,41 22 3 0,0 0-3 0,-29-21 4 16,4-6-4-16,25 27 0 0,0 0 0 0,-13-24 0 15,9 2 0-15,4 22-1 0,0 0 1 0,5-21 0 16,9 2 0-16,-14 19-9 0,0 0 9 0,23-12-8 15,10 0 8-15,-33 12-16 0,0 0 16 0,38-12-15 16,9-3 15-16,-47 15 0 0,0 0 0 0,46-17 0 16,1-5 0-16,-47 22 1 0,0 0-1 0,43-28 1 15,-3-3-1-15,-40 31 5 0,0 0-5 0,35-32 5 16,-4-4-5-16,-31 36 22 0,0 0-22 0,25-36 23 16,-4-2-23-16,-21 38 31 0,0 0-31 0,17-29 31 15,-5 7-31-15,-12 22 29 0,0 0-29 0,11-17 29 16,-4 3-29-16,-7 14 23 0,0 0-23 0,3 3 24 15,-4 13-24-15,1-16 40 0,0 0-40 0,1 24 41 0,1 10-41 16,-2-34 13-16,0 0-13 0,4 44 14 0,1 6-14 16,-5-50 37-16,0 0-37 0,3 53 38 0,-1 6-38 15,-2-59 30-15,0 0-30 0,5 54 30 0,0-2-30 16,-5-52 22-16,0 0-22 0,7 43 22 0,2-7-22 0,-9-36 18 16,0 0-18-16,9 27 18 0,-6-8-18 0,-3-19 0 15,0 0 0-15,7 12 0 0,2-9 0 0,-9-3-161 16,0 0 161-16,7-10-160 0,2-11 160 0,-9 21-159 15,0 0 159-15,3-30-159 0,-1-6 159 0,3-31-1161 16</inkml:trace>
  <inkml:trace contextRef="#ctx0" brushRef="#br0" timeOffset="123271.98">27243 1276 539 0,'0'0'0'0,"0"0"49"0,0 0-49 15,0 0 49-15,7 4-49 0,-7-4 83 0,0 0-83 0,0 0 83 16,4 0-83-16,-4 0 89 0,0 0-89 0,0 0 89 15,5-4-89-15,-5 4 59 0,0 0-59 0,10 0 60 16,6-3-60-16,-16 3 54 0,0 0-54 0,26 0 55 16,9 0-55-16,-35 0 56 0,0 0-56 0,42 3 57 15,8 1-57-15,-50-4 60 0,0 0-60 0,49 5 61 16,3-2-61-16,-52-3 34 0,0 0-34 0,47 4 35 16,0-1-35-16,-47-3 10 0,0 0-10 0,42 2 11 15,-2-2-11-15,-40 0 21 0,0 0-21 0,33-2 21 16,-7-1-21-16,-26 3 37 0,0 0-37 0,20-4 38 15,-6 1-38-15,-14 3 0 0,0 0 0 0,7-2 0 16,-6-1 0-16,-1 3-56 0,0 0 56 0,-5-4-55 16,-7 1 55-16,12 3-186 0,0 0 186 0,-12-5-185 0,-4 5 185 15,-12-7-770-15</inkml:trace>
  <inkml:trace contextRef="#ctx0" brushRef="#br0" timeOffset="123572.18">27261 1501 651 0,'3'-4'0'0,"-3"4"122"0,0 0-122 16,0 7 123-16,0 9-123 0,0-16 121 0,0 0-121 15,0 8 122-15,2 1-122 0,-2-9 105 0,0 0-105 0,10 7 105 16,8-4-105-16,-18-3 89 0,0 0-89 0,28 0 89 15,10 0-89-15,-38 0 77 0,0 0-77 0,45-7 77 16,7-1-77-16,-52 8 46 0,0 0-46 0,56-7 47 16,5-2-47-16,-61 9 23 0,0 0-23 0,63-8 24 15,5-3-24-15,-68 11 35 0,0 0-35 0,61-5 36 16,-4 5-36-16,-57 0 5 0,0 0-5 0,46 0 6 16,-12 0-6-16,-34 0-200 0,0 0 200 0,27 0-199 15,-10 0 199-15,27 2-1019 0</inkml:trace>
  <inkml:trace contextRef="#ctx0" brushRef="#br0" timeOffset="124398.84">28524 839 718 0,'-2'4'0'0,"2"-4"96"16,0 0-96-16,3 5 97 0,3 2-97 0,-6-7 96 15,0 0-96-15,3 15 96 0,2 2-96 0,-5-17 87 16,0 0-87-16,6 35 87 0,-1 4-87 0,-5-39 53 16,0 0-53-16,7 48 53 0,3 7-53 0,-10-55 34 15,0 0-34-15,9 63 34 0,-2 7-34 0,-7-70 26 16,0 0-26-16,7 71 26 0,0-4-26 0,-7-67 24 0,0 0-24 16,7 75 25-16,1 0-25 0,-8-75 3 0,0 0-3 15,6 48 4-15,-1-17-4 0,-5-31 15 0,0 0-15 16,5 22 15-16,0-10-15 0,-5-12 8 0,0 0-8 0,11 0 9 15,4-15-9-15,-15 15 3 0,0 0-3 0,20-27 4 16,2-13-4-16,-22 40 20 0,0 0-20 0,28-46 20 16,4-11-20-16,-32 57 3 0,0 0-3 0,33-58 3 15,1 0-3-15,-34 58 2 0,0 0-2 0,44-72 3 16,7-10-3-16,-51 82 11 0,0 0-11 0,48-79 11 16,3-3-11-16,-51 82 8 0,0 0-8 0,47-72 8 15,-4 8-8-15,-43 64 15 0,0 0-15 0,41-58 15 16,-7 12-15-16,-34 46 8 0,0 0-8 0,25-29 9 15,-11 13-9-15,-14 16 1 0,0 0-1 0,10-12 1 16,-6 9-1-16,-4 3-68 0,0 0 68 0,-4-4-67 16,-5 8 67-16,9-4-117 0,0 0 117 0,-10 3-117 15,-4 2 117-15,-10 6-948 0</inkml:trace>
  <inkml:trace contextRef="#ctx0" brushRef="#br0" timeOffset="125523.45">29320 1386 404 0,'0'0'0'0,"0"0"1"0,0 0-1 0,-5 0 2 15,-6 2-2-15,11-2 34 0,0 0-34 0,-9 3 34 16,1-3-34-16,8 0 54 0,0 0-54 0,-16 7 55 0,-5 1-55 16,21-8 65-16,0 0-65 0,-24 16 66 0,-6 3-66 15,30-19 80-15,0 0-80 0,-24 27 81 0,-1 6-81 16,25-33 63-16,0 0-63 0,-19 32 64 0,5 6-64 0,14-38 38 15,0 0-38-15,-10 44 38 0,3 3-38 0,7-47 12 16,0 0-12-16,-4 43 12 0,6-4-12 0,-2-39 29 16,0 0-29-16,9 33 29 0,8-10-29 0,-17-23 27 15,0 0-27-15,21 16 27 0,5-9-27 0,-26-7 44 16,0 0-44-16,26-4 44 0,4-15-44 0,-30 19 39 16,0 0-39-16,23-17 40 0,-3-5-40 0,-20 22 26 15,0 0-26-15,13-24 26 0,-6 0-26 0,-7 24 35 0,0 0-35 16,0-24 36-16,-7 2-36 0,7 22 31 0,0 0-31 15,-13-21 31-15,-2 1-31 0,15 20 7 0,0 0-7 0,-19-16 8 16,-4 1-8-16,23 15 12 0,0 0-12 0,-17-12 12 16,1 0-12-16,16 12 8 0,0 0-8 0,-12-3 9 15,1-1-9-15,11 4 1 0,0 0-1 0,0 7 1 16,7 5-1-16,-7-12 0 0,0 0 0 0,16 15 0 16,8 6 0-16,-24-21-7 0,0 0 7 0,32 19-6 15,8-2 6-15,-40-17-9 0,0 0 9 0,40 10-9 16,5-5 9-16,-45-5 1 0,0 0-1 0,42-5 1 15,1-5-1-15,-43 10 4 0,0 0-4 0,41-16 5 16,-3-4-5-16,-38 20 3 0,0 0-3 0,33-24 4 16,-2-3-4-16,-31 27 21 0,0 0-21 0,26-28 21 15,-5 4-21-15,-21 24 21 0,0 0-21 0,18-24 21 16,-4 5-21-16,-14 19 15 0,0 0-15 0,10-19 15 0,-3 6-15 16,-7 13 18-16,0 0-18 0,4-11 19 0,-6 3-19 15,2 8 24-15,0 0-24 0,-5-4 25 0,-4-1-25 16,9 5 3-16,0 0-3 0,-12 0 3 0,-6 0-3 0,18 0 3 15,0 0-3-15,-15 0 3 0,-1 2-3 0,16-2 28 16,0 0-28-16,-17 3 28 0,-1 4-28 0,18-7 1 16,0 0-1-16,-16 5 2 0,4-1-2 0,12-4 2 15,0 0-2-15,-10 3 2 0,1 2-2 0,9-5 0 16,0 0 0-16,-5 11 0 0,1 1 0 0,4-12-1 16,0 0 1-16,4 20 0 0,6 3 0 0,-10-23 0 15,0 0 0-15,18 24 0 0,4 0 0 0,-22-24 0 0,0 0 0 16,28 27 0-16,7-3 0 0,-35-24 1 0,0 0-1 15,35 24 1-15,2-5-1 0,-37-19 9 0,0 0-9 16,33 17 10-16,0 2-10 0,-33-19 4 0,0 0-4 0,22 12 4 16,-4 0-4-16,-18-12 13 0,0 0-13 0,12 12 13 15,-7-5-13-15,-5-7 15 0,0 0-15 0,2 8 15 16,-4-1-15-16,2-7 24 0,0 0-24 0,-10 5 25 16,-6-1-25-16,16-4 3 0,0 0-3 0,-17 0 3 15,-4 0-3-15,21 0 13 0,0 0-13 0,-21-9 13 16,-2-3-13-16,23 12 0 0,0 0 0 0,-15-15 0 15,4-4 0-15,11 19-10 0,0 0 10 0,-5-21-9 16,7-3 9-16,-2 24-108 0,0 0 108 0,8-26-107 16,6-1 107-16,-14 27-242 0,0 0 242 0,18-29-242 15,3-2 242-15,17-32-880 0</inkml:trace>
  <inkml:trace contextRef="#ctx0" brushRef="#br0" timeOffset="125883.49">29916 1359 707 0,'0'0'0'0,"0"0"117"15,0 0-117-15,10-4 118 0,7-4-118 0,-17 8 111 16,0 0-111-16,14-4 112 0,2 4-112 0,-16 0 97 16,0 0-97-16,16-3 98 0,-1 3-98 0,-15 0 74 15,0 0-74-15,21 3 74 0,2 1-74 0,-23-4 62 16,0 0-62-16,24 1 62 0,2 3-62 0,-26-4 64 16,0 0-64-16,25 7 65 0,1 1-65 0,-26-8 63 15,0 0-63-15,19 7 64 0,-3-2-64 0,-16-5 47 16,0 0-47-16,10 7 47 0,-3-2-47 0,-7-5 38 0,0 0-38 15,0 10 38-15,-3-1-38 0,3-9 25 0,0 0-25 16,-12 19 26-16,-6 5-26 0,18-24 9 0,0 0-9 0,-17 24 10 16,-2 3-10-16,19-27 11 0,0 0-11 15,-16 28 11-15,0-1-11 0,16-27 8 0,0 0-8 0,-8 32 9 16,6-1-9-16,2-31 8 0,0 0-8 0,8 31 8 16,10-5-8-16,-18-26 15 0,0 0-15 0,31 22 15 15,11-1-15-15,-42-21 8 0,0 0-8 0,49 3 8 16,7-6-8-16,-56 3 9 0,0 0-9 0,87-29 9 15,24-18-9-15,-111 47-74 0,0 0 74 0,112-70-73 16,6-24 73-16,-118 94-118 0,0 0 118 0,230-163-1379 16,-460 326 1379-16</inkml:trace>
  <inkml:trace contextRef="#ctx0" brushRef="#br0" timeOffset="144679.31">7153 4894 494 0,'0'0'0'0,"0"0"0"16,0 0 0-16,0 0 66 0,0 0-66 0,0 0 67 16,0 0-67-16,0 0 51 0,0 0-51 0,0 0 52 15,0 0-52-15,0 0 38 0,0 0-38 0,0 0 39 16,0 0-39-16,0 0 10 0,0 0-10 0,0 0 11 0,19-13-11 15,-19 13 12-15,0 0-12 0,14-7 12 0,0 0-12 16,-14 7 9-16,0 0-9 0,12-2 10 0,1 2-10 16,-13 0 3-16,0 0-3 0,12 5 4 0,-4 6-4 0,-8-11 6 15,0 0-6-15,6 12 6 0,1 0-6 0,-7-12 7 16,0 0-7-16,5 12 7 0,-5 0-7 0,0-12 7 16,0 0-7-16,0 15 8 0,-4 1-8 0,4-16 8 15,0 0-8-15,-1 13 8 0,-3 1-8 0,4-14 8 16,0 0-8-16,-9 8 8 0,1-1-8 0,8-7 1 15,0 0-1-15,-16-1 1 0,2-8-1 0,14 9 3 16,0 0-3-16,-12-20 3 0,3-4-3 0,9 24 18 0,0 0-18 16,-3-28 18-16,6 1-18 0,-3 27 8 0,0 0-8 15,4-26 8-15,4 5-8 0,-8 21 16 0,0 0-16 16,13-18 17-16,-3 6-17 0,-10 12 8 0,0 0-8 0,12-6 9 16,0 6-9-16,-12 0 24 0,0 0-24 0,13 4 25 15,-5 4-25-15,-8-8 12 0,0 0-12 0,9 12 13 16,-5 4-13-16,-4-16 18 0,0 0-18 0,0 20 18 15,0 6-18-15,0-26 15 0,0 0-15 0,-9 24 15 16,2 4-15-16,7-28 26 0,0 0-26 0,-14 24 26 16,2-4-26-16,12-20 20 0,0 0-20 0,-18 19 20 15,-1-7-20-15,19-12-1 0,0 0 1 0,-17-7 0 16,-1-10 0-16,18 17-71 0,0 0 71 0,-38-22-838 16,76 44 838-16</inkml:trace>
  <inkml:trace contextRef="#ctx0" brushRef="#br0" timeOffset="147743.43">6899 3822 550 0,'0'0'0'0,"0"0"0"15,0 0 0-15,0 0 123 0,0 0-123 0,0 0 123 16,0 0-123-16,0 0 111 0,0 0-111 0,0 0 111 16,0 0-111-16,0 0 90 0,0 0-90 0,0 0 91 15,0 0-91-15,0 0 12 0,0 0-12 0,0 0 12 0,-2 36-12 16,2-36 10-16,0 0-10 0,0 31 10 0,0 5-10 16,0-36 8-16,0 0-8 0,0 39 9 0,2 6-9 15,-2-45 6-15,0 0-6 0,3 43 6 0,1-1-6 16,-4-42 7-16,0 0-7 0,5 40 8 0,4-1-8 0,-9-39 3 15,0 0-3-15,8 34 4 0,3-1-4 0,-11-33 6 16,0 0-6-16,10 27 6 0,2-3-6 0,-12-24 7 16,0 0-7-16,9 19 7 0,3-3-7 0,-12-16 7 15,0 0-7-15,9 5 8 0,3-9-8 0,-12 4 8 16,0 0-8-16,12-5 8 0,-3-7-8 0,-9 12 8 16,0 0-8-16,9-15 8 0,0-4-8 0,-9 19 15 15,0 0-15-15,5-21 15 0,4-3-15 0,-9 24 1 0,0 0-1 16,8-25 1-16,3-4-1 0,-11 29 3 0,0 0-3 15,8-31 4-15,6-5-4 0,-14 36 11 0,0 0-11 16,13-36 11-16,4-7-11 0,-17 43 3 0,0 0-3 16,16-39 4-16,-2-1-4 0,-14 40 0 0,0 0 0 15,15-36 1-15,3 2-1 0,-18 34 0 0,0 0 0 0,14-33 1 16,1 6-1-16,-15 27-1 0,0 0 1 0,9-19 0 16,3 0 0-16,-12 19 4 0,0 0-4 0,9-12 5 15,-4 4-5-15,-5 8 13 0,0 0-13 0,5-4 14 16,-1 8-14-16,-4-4-128 0,0 0 128 0,3 3-128 15,1 6 128-15,-4-9-106 0,0 0 106 0,5 3-105 16,-5 2 105-16,5 6-668 0</inkml:trace>
  <inkml:trace contextRef="#ctx0" brushRef="#br0" timeOffset="148687.97">7505 4019 371 0,'0'0'0'0,"-5"-3"0"0,-2-4 0 16,7 7 76-16,0 0-76 0,-2-2 76 0,-1 2-76 15,3 0 52-15,0 0-52 0,0 0 53 0,0 0-53 16,0 0 49-16,0 0-49 0,0 0 50 0,0 0-50 0,0 0 35 15,0 0-35-15,-6 5 35 0,-1 2-35 0,7-7 22 16,0 0-22-16,-8 9 23 0,-5 6-23 0,13-15 29 16,0 0-29-16,-13 17 29 0,-5 5-29 0,18-22 6 15,0 0-6-15,-17 28 7 0,1 3-7 0,16-31 27 16,0 0-27-16,-14 29 27 0,2 5-27 0,12-34 2 16,0 0-2-16,-12 36 2 0,6 3-2 0,6-39 0 15,0 0 0-15,-6 36 1 0,4-1-1 0,2-35 0 0,0 0 0 16,0 30 0-16,2 0 0 0,-2-30 0 0,0 0 0 15,6 24 0-15,3-6 0 0,-9-18 0 0,0 0 0 16,12 9 0-16,6-2 0 0,-18-7 10 0,0 0-10 16,17-4 10-16,4-4-10 0,-21 8 26 0,0 0-26 15,21-12 26-15,-4-7-26 0,-17 19 12 0,0 0-12 16,14-19 13-16,2 2-13 0,-16 17 19 0,0 0-19 0,9-15 20 16,0-1-20-16,-9 16 14 0,0 0-14 0,5-15 15 15,-2 3-15-15,-3 12 26 0,0 0-26 0,0-9 26 16,-5 2-26-16,5 7 12 0,0 0-12 0,-3-5 13 15,-6-2-13-15,9 7 10 0,0 0-10 0,-7-5 11 16,2 2-11-16,5 3 4 0,0 0-4 0,-9 0 5 16,4-4-5-16,5 4 3 0,0 0-3 0,-4 0 3 15,-1 0-3-15,5 0 0 0,0 0 0 0,0 0 0 16,-4-3 0-16,4 3 1 0,0 0-1 0,4-2 1 0,5-1-1 16,-9 3 0-16,0 0 0 0,10-4 0 0,6-4 0 15,-16 8 0-15,0 0 0 0,21-7 1 0,1-2-1 16,-22 9 13-16,0 0-13 0,25-8 14 0,-3 1-14 0,-22 7 39 15,0 0-39-15,25-12 40 0,1 0-40 0,-26 12 12 16,0 0-12-16,24-9 13 0,-3 3-13 0,-21 6 22 16,0 0-22-16,18-9 22 0,-4 2-22 0,-14 7 38 15,0 0-38-15,15-5 39 0,-3-2-39 0,-12 7 6 16,0 0-6-16,9 0 6 0,2 0-6 0,-11 0-98 16,0 0 98-16,21 0-982 0,-42 0 982 0</inkml:trace>
  <inkml:trace contextRef="#ctx0" brushRef="#br1" timeOffset="164483.87">6749 5157 147 0,'0'0'0'0,"0"1"0"16,3 3 0-16,-3-4 57 0,0 0-57 0,0 12 58 0,2 3-58 0,-2-15 49 15,0 0-49-15,4 27 49 0,-4 8-49 0,0-35 50 16,0 0-50-16,0 36 51 0,-4 3-51 0,4-39 13 16,0 0-13-16,0 33 14 0,0 1-14 0,0-34 8 15,0 0-8-15,4 27 8 0,-4-6-8 0,0-21 9 16,0 0-9-16,3 19 9 0,-1-7-9 0,-2-12 13 16,0 0-13-16,3 7 13 0,1-7-13 0,-4 0 15 0,0 0-15 15,3-4 15-15,3-6-15 0,-6 10-33 0,0 0 33 16,3-9-33-16,-3-3 33 0,0 12-103 0,0 0 103 15,0-12-102-15,0-7 102 0,0-11-145 0</inkml:trace>
  <inkml:trace contextRef="#ctx0" brushRef="#br1" timeOffset="164784.07">6536 5319 427 0,'0'0'0'0,"9"7"0"0,3 5 0 15,-12-12 70-15,0 0-70 0,14 12 71 16,2 4-71-16,-16-16 60 0,0 0-60 0,17 15 60 0,4 2-60 16,-21-17 45-16,0 0-45 0,26 14 46 0,1-2-46 0,-27-12 39 15,0 0-39-15,26 5 40 0,2-2-40 16,-28-3 24-16,0 0-24 0,26 4 25 0,-2-4-25 0,-24 0 18 15,0 0-18-15,19-4 18 0,0 1-18 0,-19 3 27 16,0 0-27-16,14 0 27 0,2-5-27 0,-16 5 6 16,0 0-6-16,14 0 7 0,-2-4-7 0,-12 4-77 15,0 0 77-15,23-7-623 0,-46 14 623 0</inkml:trace>
  <inkml:trace contextRef="#ctx0" brushRef="#br1" timeOffset="165969.03">4984 6457 225 0,'0'0'0'0,"7"-2"0"0,4-5 0 0,-11 7 7 16,0 0-7-16,7-5 8 0,-2 3-8 0,-5 2 18 16,0 0-18-16,7 0 18 0,1 4-18 0,-8-4 10 15,0 0-10-15,9 3 10 0,0 1-10 0,-9-4 7 16,0 0-7-16,14 3 8 0,5-1-8 0,-19-2 8 0,0 0-8 15,17 3 8-15,6 1-8 0,-23-4 15 0,0 0-15 16,24 3 15-16,-3 0-15 0,-21-3 22 0,0 0-22 0,21 6 23 16,-3-6-23-16,-18 0 22 0,0 0-22 0,12 0 23 15,-2 0-23-15,-10 0 24 0,0 0-24 0,9 0 25 16,-2 0-25-16,-7 0 3 0,0 0-3 0,5 0 4 16,-1 0-4-16,-4 0 15 0,0 0-15 0,0 0 15 15,0 0-15-15,0 0 15 0,0 0-15 0,-4-4 15 16,1-1-15-16,3 5 15 0,0 0-15 0,-5-3 15 15,-4-4-15-15,9 7 9 0,0 0-9 0,-14-5 10 16,2-6-10-16,12 11 9 0,0 0-9 0,-18-5 10 16,3-2-10-16,15 7 15 0,0 0-15 0,-14-1 15 15,-6 1-15-15,20 0 38 0,0 0-38 0,-17 1 39 16,3 6-39-16,14-7 18 0,0 0-18 0,-16 4 19 16,3 1-19-16,13-5 37 0,0 0-37 0,-9 3 37 0,0 1-37 15,9-4 7-15,0 0-7 0,-9 3 7 0,2-1-7 16,7-2 28-16,0 0-28 0,-8 3 28 0,2 1-28 0,6-4 12 15,0 0-12-15,-3 3 12 0,-2-3-12 0,5 0 27 16,0 0-27-16,0 0 27 0,0 3-27 0,0-3 12 16,0 0-12-16,5 2 13 0,7 2-13 0,-12-4 10 15,0 0-10-15,18 3 11 0,6-1-11 0,-24-2 17 16,0 0-17-16,28 7 17 0,8-1-17 0,-36-6 22 16,0 0-22-16,35 6 23 0,4 0-23 0,-39-6-5 15,0 0 5-15,38 2-4 0,0 0 4 0,-38-2-133 16,0 0 133-16,37-4-132 0,-2-8 132 0,33-6-543 15</inkml:trace>
  <inkml:trace contextRef="#ctx0" brushRef="#br1" timeOffset="166990.49">6847 5244 348 0,'0'0'0'0,"0"10"0"16,0 7 0-16,0-17 40 0,0 0-40 0,0 24 40 15,-4 12-40-15,4-36 33 0,0 0-33 0,-2 38 33 0,-1 1-33 16,3-39 11-16,0 0-11 0,-4 40 11 0,1-1-11 15,3-39 45-15,0 0-45 0,-2 33 46 0,-1-2-46 16,3-31 42-16,0 0-42 0,-4 24 42 0,2-4-42 0,2-20 40 16,0 0-40-16,-3 15 41 0,-1-3-41 0,4-12 18 15,0 0-18-15,-1 11 19 0,-3-3-19 0,4-8 13 16,0 0-13-16,0 4 13 0,0-4-13 0,0 0 17 16,0 0-17-16,0-4 17 0,0-8-17 0,0 12 14 15,0 0-14-15,0-15 15 0,4-4-15 0,-4 19 9 16,0 0-9-16,0-20 9 0,-4-4-9 0,4 24 16 15,0 0-16-15,-3-23 17 0,-3-1-17 0,6 24 1 0,0 0-1 16,-8-20 1-16,-1-1-1 0,9 21 0 0,0 0 0 16,-12-15 1-16,0-4-1 0,12 19 0 0,0 0 0 15,-18-12 1-15,-3-4-1 0,21 16 2 0,0 0-2 0,-15-8 3 16,1 1-3-16,14 7 0 0,0 0 0 0,-14-5 0 16,2 5 0-16,12 0 0 0,0 0 0 0,-9-3 0 15,2 3 0-15,7 0-1 0,0 0 1 0,-2-6 0 16,7 3 0-16,-5 3 1 0,0 0-1 0,9-3 1 15,3-1-1-15,-12 4 1 0,0 0-1 0,18-3 1 16,3 1-1-16,-21 2 16 0,0 0-16 0,26 0 17 16,0 0-17-16,-26 0 15 0,0 0-15 0,28 0 16 15,-2 5-16-15,-26-5 9 0,0 0-9 0,21 4 9 16,0-4-9-16,-21 0 10 0,0 0-10 0,17 3 10 16,1-3-10-16,-18 0 15 0,0 0-15 0,15 0 15 15,3 0-15-15,-18 0 3 0,0 0-3 0,12 0 4 0,2 0-4 16,-14 0 20-16,0 0-20 0,14-3 20 0,1-1-20 15,-15 4-136-15,0 0 136 0,18-8-135 0,3-8 135 16,14-8-558-16</inkml:trace>
  <inkml:trace contextRef="#ctx0" brushRef="#br1" timeOffset="167622.41">7819 5189 639 0,'0'0'0'0,"0"9"0"0,-6 4 0 0,6-13 43 16,0 0-43-16,0 9 44 0,-3-6-44 0,3-3 42 15,0 0-42-15,0 9 42 0,0-6-42 0,0-3 35 16,0 0-35-16,-4 21 36 0,3 10-36 0,1-31 30 16,0 0-30-16,-4 36 30 0,-3 7-30 0,7-43 13 0,0 0-13 15,-5 44 14-15,2 6-14 0,3-50 37 0,0 0-37 16,-2 36 38-16,-2-4-38 0,4-32 2 0,0 0-2 0,0 26 2 16,-3-5-2-16,3-21 8 0,0 0-8 0,-2 15 8 15,2-6-8-15,0-9 8 0,0 0-8 0,0 0 9 16,-3-9-9-16,3 9-40 0,0 0 40 0,-6-15-40 15,3-13 40-15,3 28-156 0,0 0 156 0,-4-29-155 16,1-5 155-16,-2-30-418 0</inkml:trace>
  <inkml:trace contextRef="#ctx0" brushRef="#br1" timeOffset="167830.76">7683 5319 516 0,'0'0'0'0,"5"7"0"16,2-2 0-16,-7-5 108 0,0 0-108 0,3 4 109 15,3-4-109-15,-6 0 89 0,0 0-89 0,3-2 89 0,2-1-89 16,-5 3 62-16,0 0-62 0,13 0 62 0,-1 0-62 16,-12 0 34-16,0 0-34 0,17 3 34 0,4 2-34 15,-21-5 33-15,0 0-33 0,23 7 33 0,6 2-33 0,-29-9 21 16,0 0-21-16,25 8 21 0,-3-1-21 0,-22-7 28 16,0 0-28-16,21 2 28 0,0-1-28 0,-21-1-164 15,0 0 164-15,18-1-164 0,-3-4 164 0,15-4-604 16</inkml:trace>
  <inkml:trace contextRef="#ctx0" brushRef="#br1" timeOffset="168610.68">8613 6381 662 0,'0'0'0'0,"7"-1"0"16,3-3 0-16,-10 4 84 0,0 0-84 0,7-3 85 16,-3 3-85-16,-4 0 69 0,0 0-69 0,5 3 69 15,-5-3-69-15,0 0 45 0,0 0-45 0,4 5 46 16,-3 2-46-16,-1-7 30 0,0 0-30 0,7 9 30 15,2 3-30-15,-9-12 7 0,0 0-7 0,12 10 8 0,2-1-8 16,-14-9 18-16,0 0-18 0,21 8 19 0,9-1-19 16,-30-7 15-16,0 0-15 0,29 9 15 0,4-6-15 15,-33-3 15-15,0 0-15 0,30 3 16 0,0-3-16 0,-30 0 34 16,0 0-34-16,22 0 35 0,3 0-35 0,-25 0 18 16,0 0-18-16,17 2 18 0,-5 2-18 0,-12-4 11 15,0 0-11-15,9 0 11 0,-7 0-11 0,-2 0-13 16,0 0 13-16,3 0-12 0,-3 0 12 0,0 0-97 15,0 0 97-15,4 0-842 0,-8 0 842 0</inkml:trace>
  <inkml:trace contextRef="#ctx0" brushRef="#br1" timeOffset="179856.57">12949 4225 135 0,'0'0'0'15,"0"0"0"-15,0 0 0 0,0 0 73 0,0 0-73 0,0 0 74 16,0 0-74-16,0 0 85 0,0 0-85 0,0 0 86 15,0 0-86-15,0 0 82 0,0 0-82 0,0 0 82 16,0 0-82-16,0 0 71 0,0 0-71 0,0 0 71 16,0 0-71-16,0 0 62 0,0 0-62 0,0 0 62 15,0 0-62-15,0 0 58 0,0 0-58 0,0 0 58 16,0 0-58-16,0 0 45 0,0 0-45 0,0 0 45 16,0 0-45-16,0 0 30 0,0 0-30 0,0 0 30 15,0 0-30-15,0 0 25 0,0 0-25 0,0 0 26 16,14 22-26-16,-14-22 33 0,0 0-33 0,12 17 34 15,6 5-34-15,-18-22 29 0,0 0-29 0,15 21 29 0,-1 3-29 16,-14-24 15-16,0 0-15 0,16 27 15 0,-4 4-15 16,-12-31 30-16,0 0-30 0,12 29 30 0,-1 2-30 15,-11-31 11-15,0 0-11 0,9 31 11 0,-1 0-11 0,-8-31 36 16,0 0-36-16,7 27 36 0,2-3-36 0,-9-24 5 16,0 0-5-16,5 27 5 0,2-3-5 0,-7-24 11 15,0 0-11-15,5 24 11 0,1-3-11 0,-6-21 16 16,0 0-16-16,3 19 17 0,1-7-17 0,-4-12 7 15,0 0-7-15,3 12 8 0,2-5-8 0,-5-7 3 16,0 0-3-16,5 5 4 0,2-2-4 0,-7-3 7 16,0 0-7-16,4-3 7 0,1-2-7 0,-5 5 22 15,0 0-22-15,5-4 22 0,-1-3-22 0,-4 7 2 0,0 0-2 16,3-5 2-16,-1 2-2 0,-2 3 3 0,0 0-3 16,4-5 3-16,-4 3-3 0,0 2 11 0,0 0-11 15,0 0 11-15,0 0-11 0,0 0-26 0,0 0 26 16,0 0-26-16,0 0 26 0,0 0-178 0,0 0 178 15,0-2-177-15,3-5 177 0,-3-1-855 0</inkml:trace>
  <inkml:trace contextRef="#ctx0" brushRef="#br1" timeOffset="181192.18">13526 4149 303 0,'0'0'0'0,"0"0"0"0,0 4 0 0,0-4 69 15,0 0-69-15,2 0 69 0,4 0-69 0,-6 0 65 16,0 0-65-16,2 0 65 0,2 0-65 0,-4 0 50 15,0 0-50-15,3 0 51 0,1-4-51 0,-4 4 48 16,0 0-48-16,0 0 49 0,0 0-49 0,0 0 30 16,0 0-30-16,0 0 30 0,0 4-30 0,0-4 33 15,0 0-33-15,0 0 34 0,-4 5-34 0,4-5 22 16,0 0-22-16,0 7 22 0,-5 1-22 0,5-8 27 16,0 0-27-16,-4 9 27 0,-1 6-27 0,5-15 22 0,0 0-22 15,-7 16 22-15,-1 6-22 0,8-22 9 0,0 0-9 16,-14 26 10-16,1 1-10 0,13-27 27 0,0 0-27 15,-15 26 27-15,3-1-27 0,12-25 6 0,0 0-6 16,-14 31 6-16,-4 0-6 0,18-31 9 0,0 0-9 0,-15 27 10 16,1-3-10-16,14-24 24 0,0 0-24 15,-13 24 25-15,-2 4-25 0,15-28 12 0,0 0-12 0,-14 27 12 16,0 1-12-16,14-28 10 0,0 0-10 0,-12 24 10 16,3-6-10-16,9-18 26 0,0 0-26 0,-9 18 26 15,6-3-26-15,3-15 2 0,0 0-2 0,-7 9 2 16,5 1-2-16,2-10 2 0,0 0-2 0,-5 5 3 15,3 2-3-15,2-7 28 0,0 0-28 0,0 3 28 16,0-1-28-16,0-2 5 0,0 0-5 0,0 3 5 16,0 1-5-16,0-4 16 0,0 0-16 0,0 3 17 0,0-3-17 15,0 0 24-15,0 0-24 0,0 4 25 0,0 1-25 16,0-5-36-16,0 0 36 0,0 3-35 0,0 1 35 16,0-4-158-16,0 0 158 0,2 5-157 0,0-5 157 0,1 7-695 15</inkml:trace>
  <inkml:trace contextRef="#ctx0" brushRef="#br1" timeOffset="182018.28">13773 4524 1054 0,'0'0'0'0,"-3"4"0"0,-4 3 0 16,7-7-64-16,0 0 64 0,-4 0-63 0,-5 1 63 16,9-1-1-16,0 0 1 0,-6 0-1 0,0-1 1 15,6 1 0-15,0 0 0 0,-7 0 0 0,0 0 0 0,7 0-7 16,0 0 7-16,-12 8-6 0,0 8 6 0,12-16 5 15,0 0-5-15,-16 15 5 0,2 9-5 0,14-24 29 16,0 0-29-16,-17 24 29 0,1 7-29 0,16-31 6 16,0 0-6-16,-14 29 6 0,6 5-6 0,8-34 11 15,0 0-11-15,-9 31 11 0,5 5-11 0,4-36 3 16,0 0-3-16,-3 33 4 0,6 1-4 0,-3-34 6 16,0 0-6-16,2 31 7 0,5-7-7 0,-7-24 7 0,0 0-7 15,12 17 7-15,2-5-7 0,-14-12 0 0,0 0 0 16,16 3 1-16,1-8-1 0,-17 5 3 0,0 0-3 15,18-7 3-15,3-10-3 0,-21 17 10 0,0 0-10 16,14-15 11-16,1-4-11 0,-15 19 15 0,0 0-15 16,9-17 15-16,0 1-15 0,-9 16 15 0,0 0-15 15,3-12 16-15,-3 2-16 0,0 10 9 0,0 0-9 0,-3-9 10 16,-3 3-10-16,6 6 16 0,0 0-16 0,-3-6 17 16,-6 3-17-16,9 3 8 0,0 0-8 15,-7-3 8-15,2 1-8 0,5 2 15 0,0 0-15 0,-5-2 16 16,1 2-16-16,4 0 23 0,0 0-23 0,0 0 24 15,0 0-24-15,0 0 7 0,0 0-7 0,7 0 8 16,7 2-8-16,-14-2 26 0,0 0-26 0,21 0 26 16,2 0-26-16,-23 0 30 0,0 0-30 0,29-4 30 15,8 1-30-15,-37 3 36 0,0 0-36 0,35-7 37 0,-2 2-37 16,-33 5 15-16,0 0-15 0,35-7 15 0,-6 2-15 16,-29 5 13-16,0 0-13 0,25-7 13 0,-4 4-13 15,-21 3 17-15,0 0-17 0,15-2 17 0,-2 4-17 0,-13-2 33 16,0 0-33-16,8 2 33 0,-1 3-33 0,-7-5 4 15,0 0-4-15,2 3 5 0,2 1-5 0,-4-4-38 16,0 0 38-16,0 0-37 0,3 0 37 0,-3 0-126 16,0 0 126-16,3-7-126 0,3-9 126 0,-1-4-900 15</inkml:trace>
  <inkml:trace contextRef="#ctx0" brushRef="#br1" timeOffset="182527.92">14489 4440 348 0,'0'0'0'0,"0"-3"0"0,4-6 0 15,-4 9 107-15,0 0-107 0,5-3 108 0,-2-2-108 0,-3 5 92 16,0 0-92-16,6-2 92 0,2 2-92 0,-8 0 83 15,0 0-83-15,6 2 83 0,2 3-83 0,-8-5 58 16,0 0-58-16,11 7 58 0,3 1-58 0,-14-8 46 16,0 0-46-16,15 9 47 0,3 0-47 0,-18-9 42 15,0 0-42-15,21 10 43 0,5 2-43 0,-26-12 26 16,0 0-26-16,26 8 26 0,0 3-26 0,-26-11 40 16,0 0-40-16,28 8 41 0,-2 1-41 0,-26-9 33 0,0 0-33 15,24 3 33-15,3 1-33 0,-27-4 7 16,0 0-7-16,17 1 8 0,-3 1-8 0,-14-2 37 0,0 0-37 15,10 0 37-15,-1 0-37 0,-9 0 10 0,0 0-10 16,9-2 10-16,-7 1-10 0,-2 1-120 0,0 0 120 16,0 0-120-16,0 0 120 0,0 0-116 0,0 0 116 15,0 0-751-15,0 0 751 0</inkml:trace>
  <inkml:trace contextRef="#ctx0" brushRef="#br1" timeOffset="183459.23">15074 4149 964 0,'0'0'0'0,"0"0"0"0,0 0 0 0,0 0 1 15,0 0-1-15,0 0 1 0,0 0-1 0,0 0 59 16,0 0-59-16,0 0 60 0,0 0-60 0,0 0 55 16,0 0-55-16,0 0 55 0,0 0-55 0,0 0 41 15,0 0-41-15,9 17 42 0,9 14-42 0,-18-31 19 16,0 0-19-16,15 38 20 0,4 10-20 0,-19-48 8 15,0 0-8-15,16 55 8 0,2 1-8 0,-18-56 26 0,0 0-26 16,14 62 26-16,1 1-26 0,-15-63 11 0,0 0-11 0,16 55 11 16,-2 0-11-16,-14-55 1 0,0 0-1 15,12 39 2-15,-3-6-2 0,-9-33 5 0,0 0-5 0,10 24 5 16,1-9-5-16,-11-15 6 0,0 0-6 0,12 7 7 16,2-14-7-16,-14 7 0 0,0 0 0 0,12-17 1 15,2-10-1-15,-14 27 7 0,0 0-7 0,17-40 7 16,2-6-7-16,-19 46 3 0,0 0-3 0,20-51 3 15,1-4-3-15,-21 55 2 0,0 0-2 0,19-55 2 16,0 0-2-16,-19 55 5 0,0 0-5 0,19-48 5 16,2 0-5-16,-21 48 0 0,0 0 0 0,19-43 1 15,0 9-1-15,-19 34 0 0,0 0 0 0,14-24 0 16,-2 4 0-16,-12 20 5 0,0 0-5 0,9-12 5 16,-4 5-5-16,-5 7 0 0,0 0 0 0,6 0 1 0,-5 0-1 15,-1 0-147-15,0 0 147 0,2 7-147 0,2 1 147 16,-3 8-793-16</inkml:trace>
  <inkml:trace contextRef="#ctx0" brushRef="#br1" timeOffset="184931.48">15899 4437 247 0,'0'0'0'0,"-6"0"0"15,3 0 0-15,3 0 102 0,0 0-102 0,-4 0 102 16,1 3-102-16,3-3 58 0,0 0-58 0,-9 9 58 16,-1 6-58-16,10-15 46 0,0 0-46 0,-13 16 47 15,-4 8-47-15,17-24 21 0,0 0-21 0,-17 27 21 0,1 6-21 16,16-33 5-16,0 0-5 0,-16 31 5 0,6-1-5 15,10-30 15-15,0 0-15 0,-7 36 15 0,5 4-15 0,2-40 8 16,0 0-8-16,5 31 8 0,2 0-8 0,-7-31 1 16,0 0-1-16,11 20 1 0,1-5-1 0,-12-15 8 15,0 0-8-15,14 6 8 0,3-8-8 0,-17 2 13 16,0 0-13-16,16-7 14 0,1-5-14 0,-17 12 33 16,0 0-33-16,16-15 34 0,-2-2-34 0,-14 17 27 15,0 0-27-15,12-16 27 0,-3-6-27 0,-9 22 24 16,0 0-24-16,7-17 25 0,0-2-25 0,-7 19 16 15,0 0-16-15,2-16 17 0,-2 4-17 0,0 12 18 0,0 0-18 16,-4-12 19-16,-1 0-19 0,5 12 15 0,0 0-15 16,-4-8 15-16,-4-2-15 0,8 10 26 0,0 0-26 15,-4-6 26-15,-3 3-26 0,7 3 6 0,0 0-6 0,-1-3 7 16,1 3-7-16,0 0 26 0,0 0-26 0,0 6 26 16,5 0-26-16,-5-6 12 0,0 0-12 0,10 10 13 15,8 2-13-15,-18-12 18 0,0 0-18 0,26 5 18 16,3-2-18-16,-29-3 24 0,0 0-24 0,39-3 25 15,1-6-25-15,-40 9 31 0,0 0-31 0,40-12 31 16,-2-6-31-16,-38 18 30 0,0 0-30 0,33-21 30 16,-1-6-30-16,-32 27 14 0,0 0-14 0,29-24 15 15,-6-7-15-15,-23 31 30 0,0 0-30 0,19-28 30 16,-7-4-30-16,-12 32 28 0,0 0-28 0,9-26 28 16,-6 6-28-16,-3 20 8 0,0 0-8 0,2-21 8 15,-2 7-8-15,0 14 18 0,0 0-18 0,-3-8 19 16,-3-1-19-16,6 9 33 0,0 0-33 0,-7-3 34 0,1-1-34 15,6 4 1-15,0 0-1 0,-4 0 2 0,-3 4-2 16,7-4 2-16,0 0-2 0,-5 15 3 0,0 9-3 0,5-24 19 16,0 0-19-16,1 28 20 0,8 4-20 0,-9-32 0 15,0 0 0-15,12 38 0 0,7 1 0 0,-19-39 0 16,0 0 0-16,23 43 0 0,3 2 0 0,-26-45 0 16,0 0 0-16,26 39 0 0,4 0 0 0,-30-39-3 15,0 0 3-15,24 35-2 0,-6-8 2 0,-18-27 0 16,0 0 0-16,14 21 1 0,-4-3-1 0,-10-18 3 15,0 0-3-15,4 12 4 0,1-3-4 0,-5-9 7 16,0 0-7-16,-5 7 7 0,-2-2-7 0,7-5 23 0,0 0-23 16,-18 3 24-16,-10-6-24 0,28 3 0 0,0 0 0 15,-27-5 1-15,-3-9-1 0,30 14 0 0,0 0 0 16,-26-8 1-16,5-4-1 0,21 12 7 0,0 0-7 0,-16-9 8 16,7-1-8-16,9 10 0 0,0 0 0 0,-5-5 0 15,5 5 0-15,0 0 0 0,0 0 0 0,5 0 0 16,4 3 0-16,-9-3-2 0,0 0 2 0,16 0-2 15,6-3 2-15,-22 3-12 0,0 0 12 0,25-4-12 16,5-8 12-16,-30 12-4 0,0 0 4 0,29-12-3 16,2-3 3-16,-31 15-13 0,0 0 13 0,34-19-13 15,-1-2 13-15,-33 21-9 0,0 0 9 0,35-20-8 16,3-2 8-16,-38 22-9 0,0 0 9 0,31-21-8 16,1-3 8-16,-32 24-1 0,0 0 1 0,29-24-1 15,-1-2 1-15,-28 26 0 0,0 0 0 0,24-25 0 16,1-1 0-16,-25 26 0 0,0 0 0 0,17-24 0 15,-3 0 0-15,-14 24 0 0,0 0 0 0,12-21 1 0,-3 6-1 16,-9 15 6-16,0 0-6 0,5-15 7 0,-3 3-7 0,-2 12 15 16,0 0-15-16,0-7 15 0,0 2-15 0,0 5 25 15,0 0-25-15,0-4 26 0,-2 4-26 0,2 0 6 16,0 0-6-16,-1 4 7 0,-5-1-7 0,6-3 10 16,0 0-10-16,-3 21 10 0,-6 6-10 0,9-27 24 15,0 0-24-15,-7 33 25 0,2 6-25 0,5-39 6 16,0 0-6-16,-4 43 6 0,1 3-6 0,3-46 4 15,0 0-4-15,0 43 5 0,2 1-5 0,-2-44 7 16,0 0-7-16,1 35 7 0,3-6-7 0,-4-29 0 0,0 0 0 16,3 27 1-16,1-4-1 0,-4-23 2 0,0 0-2 15,2 17 2-15,1-2-2 0,-3-15 0 0,0 0 0 16,0 9 0-16,0-3 0 0,0-6 0 0,0 0 0 0,0 6 0 16,0-3 0-16,0-3 4 0,0 0-4 0,0 0 5 15,0 0-5-15,0 0 0 0,0 0 0 0,0 0 0 16,0 0 0-16,0 0 0 0,0 0 0 0,0 0 1 15,-5 3-1-15,5-3-6 0,0 0 6 0,0 0-6 16,-5-3 6-16,5 3-68 0,0 0 68 0,-2-2-67 16,-3 1 67-16,5 1-104 0,0 0 104 0,-4-2-103 15,1 2 103-15,3 0-180 0,0 0 180 0,-4 0-179 16,-1 0 179-16,5 0-195 0,0 0 195 0,-5 0-195 16,-4 0 195-16,-3 2-523 0</inkml:trace>
  <inkml:trace contextRef="#ctx0" brushRef="#br1" timeOffset="185171.84">16658 4853 337 0,'0'0'0'0,"5"0"0"16,6-7 0-16,-11 7 67 0,0 0-67 0,-2 7 67 0,-8 5-67 15,10-12 99-15,0 0-99 0,-9 9 100 0,-2 3-100 16,11-12 103-16,0 0-103 0,-7 12 103 0,0 0-103 16,7-12 118-16,0 0-118 0,0 12 119 0,2 2-119 0,-2-14 113 15,0 0-113-15,11 12 113 0,-1-4-113 0,-10-8 102 16,0 0-102-16,19 5 102 0,0-1-102 0,-19-4 82 16,0 0-82-16,21 3 83 0,4-3-83 0,-25 0 59 15,0 0-59-15,22 0 60 0,1 0-60 0,-23 0 47 16,0 0-47-16,19 4 48 0,-3-4-48 0,-16 0 36 15,0 0-36-15,14 1 37 0,-4 3-37 0,-10-4 24 16,0 0-24-16,7 3 25 0,0 4-25 0,-7-7 27 16,0 0-27-16,2 2 27 0,1 1-27 0,-3-3 0 0,0 0 0 15,0 0 1-15,0 3-1 0,0-3-184 0,0 0 184 16,0 0-184-16,-5-3 184 0,0-2-1193 0</inkml:trace>
  <inkml:trace contextRef="#ctx0" brushRef="#br1" timeOffset="185922.16">17214 4410 483 0,'0'0'0'0,"0"0"0"16,9 3 0-16,-9-3 88 0,0 0-88 0,0 0 88 16,1-3-88-16,-1 3 116 0,0 0-116 0,0 0 117 15,2-6-117-15,-2 6 99 0,0 0-99 0,0 0 100 16,5 0-100-16,-5 0 94 0,0 0-94 0,4 0 95 15,-3 2-95-15,-1-2 68 0,0 0-68 0,7 4 68 16,2 2-68-16,-9-6 39 0,0 0-39 0,16 4 40 0,6 1-40 16,-22-5 29-16,0 0-29 0,30 3 29 0,5-3-29 15,-35 0 33-15,0 0-33 0,38 0 33 0,8 0-33 16,-46 0 6-16,0 0-6 0,38-3 6 0,2 3-6 0,-40 0 41 16,0 0-41-16,37-3 42 0,1-1-42 0,-38 4 6 15,0 0-6-15,29-2 6 0,1-4-6 0,-30 6 11 16,0 0-11-16,21-4 11 0,-7 2-11 0,-14 2 17 15,0 0-17-15,12-3 17 0,-3 0-17 0,-9 3 7 16,0 0-7-16,5-6 8 0,-3 3-8 0,-2 3-1 16,0 0 1-16,-2-3-1 0,-3-3 1 0,5 6-164 0,0 0 164 15,-9-6-163-15,-3-1 163 0,12 7-170 16,0 0 170-16,-21-14-831 0,42 28 831 0</inkml:trace>
  <inkml:trace contextRef="#ctx0" brushRef="#br1" timeOffset="186235.56">17283 4559 606 0,'0'0'0'0,"0"0"134"0,0 0-134 0,0 0 135 16,0 0-135-16,0 0 116 0,0 0-116 0,0 0 116 15,0 0-116-15,0 0 88 0,0 0-88 0,0 0 88 16,20 15-88-16,-20-15 74 0,0 0-74 0,19 5 75 15,5 2-75-15,-24-7 105 0,0 0-105 0,33 3 106 16,2 3-106-16,-35-6 101 0,0 0-101 0,38 6 102 16,8 3-102-16,-46-9 70 0,0 0-70 0,40 7 71 0,2 1-71 15,-42-8 47-15,0 0-47 0,38 12 47 0,-3 0-47 16,-35-12 22-16,0 0-22 0,31 12 23 0,-5-5-23 16,-26-7 18-16,0 0-18 0,21 9 18 0,-3-6-18 0,-18-3 9 15,0 0-9-15,12 2 9 0,-3-2-9 0,-9 0-106 16,0 0 106-16,1-5-106 0,-2-11 106 0,1 16-124 15,0 0 124-15,-4-20-1266 0,8 40 1266 0</inkml:trace>
  <inkml:trace contextRef="#ctx0" brushRef="#br1" timeOffset="190440.75">18250 4177 337 0,'0'0'0'0,"0"0"0"0,25 5 0 16,-25-5 61-16,0 0-61 0,2 3 61 0,-4-6-61 0,2 3 65 16,0 0-65-16,-5 0 65 0,1 0-65 0,4 0 33 15,0 0-33-15,-3 0 34 0,1 3-34 0,2-3 23 16,0 0-23-16,0 0 24 0,-4 0-24 0,4 0 16 16,0 0-16-16,0 0 17 0,0 0-17 0,0 0 45 15,0 0-45-15,0 4 46 0,-1 4-46 0,1-8 49 16,0 0-49-16,-2 10 50 0,2 4-50 0,0-14 42 15,0 0-42-15,0 22 42 0,-4 6-42 0,4-28 36 0,0 0-36 16,-1 32 37-16,1 4-37 0,0-36 24 16,0 0-24-16,-2 38 25 0,2 1-25 0,0-39 35 0,0 0-35 15,-2 40 35-15,-3 4-35 0,5-44 30 0,0 0-30 0,-4 47 30 16,4-3-30-16,0-44 14 0,0 0-14 16,-3 43 15-16,1 0-15 0,2-43 30 0,0 0-30 15,-2 39 30-15,2-3-30 0,0-36 2 0,0 0-2 0,-1 31 2 16,1-4-2-16,0-27 2 0,0 0-2 0,-2 19 3 15,2-2-3-15,0-17 0 0,0 0 0 0,-2 12 0 16,2-3 0-16,0-9-1 0,0 0 1 0,0 7 0 16,-3-4 0-16,3-3 0 0,0 0 0 0,-4 0 0 15,3 0 0-15,1 0-1 0,0 0 1 0,-7-10-1 16,0-2 1-16,7 12 0 0,0 0 0 0,-7-17 0 16,-2-4 0-16,9 21 1 0,0 0-1 0,-7-22 1 15,0-2-1-15,7 24 1 0,0 0-1 0,-4-24 2 16,-2-3-2-16,6 27 1 0,0 0-1 0,-4-31 2 0,2-5-2 15,2 36 1-15,0 0-1 0,0-40 1 0,0 1-1 16,0 39 0-16,0 0 0 0,0-43 1 0,2-3-1 0,-2 46 0 16,0 0 0-16,4-41 1 0,2-2-1 0,-6 43 2 15,0 0-2-15,6-36 3 0,6 5-3 0,-12 31 0 16,0 0 0-16,9-27 0 0,3 3 0 0,-12 24 0 16,0 0 0-16,14-19 0 0,3 4 0 0,-17 15 1 15,0 0-1-15,18-9 2 0,1 0-2 0,-19 9 4 16,0 0-4-16,21 0 4 0,5 0-4 0,-26 0 13 15,0 0-13-15,22 9 14 0,3 3-14 0,-25-12 15 0,0 0-15 16,22 19 15-16,1 5-15 0,-23-24 9 16,0 0-9-16,18 27 9 0,-5 9-9 0,-13-36 9 0,0 0-9 15,11 31 10-15,-6 0-10 0,-5-31 8 0,0 0-8 16,2 29 8-16,-2-2-8 0,0-27 15 0,0 0-15 16,-2 21 15-16,-3-2-15 0,5-19 8 0,0 0-8 15,-7 19 8-15,-2-7-8 0,9-12 3 0,0 0-3 16,-14 12 4-16,-5-7-4 0,19-5 3 0,0 0-3 15,-22 1 3-15,-3-4-3 0,25 3 1 0,0 0-1 0,-24-3 2 16,1-9-2-16,23 12 3 0,0 0-3 0,-23-9 4 16,8-1-4-16,15 10 0 0,0 0 0 0,-12-9 1 15,6 1-1-15,6 8-1 0,0 0 1 0,0 0 0 16,9 0 0-16,-9 0-3 0,0 0 3 0,9 12-3 16,5 5 3-16,-14-17-7 0,0 0 7 0,17 25-7 15,6 8 7-15,-23-33-4 0,0 0 4 0,24 33-3 16,4 4 3-16,-28-37 0 0,0 0 0 0,30 33 1 0,-4-2-1 15,-26-31 0-15,0 0 0 0,24 27 1 0,-3-6-1 16,-21-21 1-16,0 0-1 0,17 18 1 0,-6-2-1 16,-11-16 15-16,0 0-15 0,10 12 15 0,-1-4-15 0,-9-8 15 15,0 0-15-15,4 7 15 0,1-7-15 0,-5 0-15 16,0 0 15-16,2-3-15 0,1-6 15 0,-3 9-163 16,0 0 163-16,4-12-162 0,1-3 162 0,3-16-834 15</inkml:trace>
  <inkml:trace contextRef="#ctx0" brushRef="#br1" timeOffset="190921.24">18773 4853 180 0,'0'0'0'0,"7"-3"0"16,3-4 0-16,-10 7 100 0,0 0-100 0,13-5 101 15,2-5-101-15,-15 10 116 0,0 0-116 0,12-12 116 16,6-2-116-16,-18 14 119 0,0 0-119 0,12-19 120 16,2 0-120-16,-14 19 99 0,0 0-99 0,12-17 99 15,-3-2-99-15,-9 19 59 0,0 0-59 0,7-20 60 16,-2 1-60-16,-5 19 37 0,0 0-37 0,5-17 38 15,2 1-38-15,-7 16 34 0,0 0-34 0,6-12 35 0,-1 2-35 16,-5 10 31-16,0 0-31 0,3-5 31 0,1 1-31 16,-4 4 0-16,0 0 0 0,0 0 1 0,2 0-1 15,-2 0 18-15,0 0-18 0,0 6 18 0,-2 4-18 0,2-10 8 16,0 0-8-16,-4 17 8 0,1 5-8 0,3-22 4 16,0 0-4-16,-5 28 4 0,-2 8-4 0,7-36 13 15,0 0-13-15,-7 39 13 0,3 4-13 0,4-43 3 16,0 0-3-16,-3 41 4 0,6 2-4 0,-3-43 0 15,0 0 0-15,0 38 1 0,0-3-1 0,0-35 11 16,0 0-11-16,4 33 11 0,1-2-11 0,-5-31 1 16,0 0-1-16,3 20 1 0,1-1-1 0,-4-19-5 0,0 0 5 15,2 12-4-15,-2-5 4 0,0-7-179 0,0 0 179 16,0 0-178-16,-4-3 178 0,1-1-742 0</inkml:trace>
  <inkml:trace contextRef="#ctx0" brushRef="#br1" timeOffset="191147.63">18674 5189 628 0,'0'0'0'0,"5"-2"0"16,7-1 0-16,-12 3 120 0,0 0-120 0,14 0 121 16,2 0-121-16,-16 0 131 0,0 0-131 0,21 2 131 15,3 4-131-15,-24-6 134 0,0 0-134 0,30 4 135 16,4 4-135-16,-34-8 74 0,0 0-74 0,32 7 74 15,-1 2-74-15,-31-9 43 0,0 0-43 0,28 5 44 0,-4 2-44 16,-24-7 32-16,0 0-32 0,21 7 33 0,-8-6-33 16,-13-1-170-16,0 0 170 0,34 11-1054 0,-68-22 1054 15</inkml:trace>
  <inkml:trace contextRef="#ctx0" brushRef="#br1" timeOffset="191671.9">19414 4312 1054 0,'0'0'0'0,"0"0"0"16,5 39 0-16,-5-39 132 0,0 0-132 0,2-1 133 15,2-18-133-15,-4 19 19 0,0 0-19 0,0-12 20 16,0 0-20-16,0 12 24 0,0 0-24 0,0-9 25 0,1 9-25 16,-1 0 0-16,0 0 0 0,0 2 0 0,0 8 0 15,0-10 3-15,0 0-3 0,0 24 4 0,-1 9-4 16,1-33 13-16,0 0-13 0,-4 37 14 0,1 8-14 0,3-45 4 16,0 0-4-16,-4 46 5 0,2 9-5 0,2-55 7 15,0 0-7-15,0 51 8 0,-3 4-8 0,3-55 13 16,0 0-13-16,-2 52 14 0,2-8-14 0,0-44 3 15,0 0-3-15,0 43 4 0,0-9-4 0,0-34 3 16,0 0-3-16,-2 29 3 0,1-6-3 0,1-23 5 16,0 0-5-16,0 17 5 0,0-5-5 0,0-12 0 15,0 0 0-15,-4 7 0 0,2-7 0 0,2 0-155 0,0 0 155 16,-1-9-155-16,-1-3 155 0,-5-7-805 0</inkml:trace>
  <inkml:trace contextRef="#ctx0" brushRef="#br1" timeOffset="191987.42">19202 4913 751 0,'0'0'0'0,"7"0"0"15,3-3 0-15,-10 3 106 0,0 0-106 0,10-2 106 16,-1-1-106-16,-9 3 88 0,0 0-88 0,12 0 89 15,8-4-89-15,-20 4 75 0,0 0-75 0,24-3 76 16,6 3-76-16,-30 0 43 0,0 0-43 0,31 3 44 16,4-3-44-16,-35 0 12 0,0 0-12 0,35 4 12 0,-4-4-12 15,-31 0 7-15,0 0-7 0,31-4 8 0,1-1-8 0,-32 5 23 16,0 0-23-16,29-3 24 0,-3-1-24 16,-26 4 5-16,0 0-5 0,21-7 6 0,-3 2-6 0,-18 5 4 15,0 0-4-15,15-7 5 0,-6-1-5 0,-9 8-75 16,0 0 75-16,2-16-74 0,-2-4 74 0,0 20-158 15,0 0 158-15,-5-24-157 0,-4-7 157 0,-5-20-666 16</inkml:trace>
  <inkml:trace contextRef="#ctx0" brushRef="#br1" timeOffset="192347.46">19114 4113 561 0,'0'0'0'0,"7"2"0"16,4 1 0-16,-11-3 107 0,0 0-107 0,9 4 108 16,-1-4-108-16,-8 0 136 0,0 0-136 0,12 0 136 15,6 0-136-15,-18 0 128 0,0 0-128 0,24 3 129 16,11 6-129-16,-35-9 79 0,0 0-79 0,38 7 80 15,4-2-80-15,-42-5 33 0,0 0-33 0,44 7 34 16,-1-7-34-16,-43 0 29 0,0 0-29 0,42 0 29 0,0-4-29 16,-42 4 21-16,0 0-21 0,38-7 21 0,1-1-21 15,-39 8 4-15,0 0-4 0,33-7 4 0,-2 2-4 16,-31 5 24-16,0 0-24 0,28-4 25 0,-9 1-25 0,-19 3 5 16,0 0-5-16,16 0 6 0,-4 0-6 0,-12 0-67 15,0 0 67-15,10 3-66 0,1 1 66 0,-11-4-166 16,0 0 166-16,5 15-166 0,2 6 166 0,7 15-824 15</inkml:trace>
  <inkml:trace contextRef="#ctx0" brushRef="#br1" timeOffset="192723.45">19944 4601 695 0,'0'0'0'0,"-4"-3"0"15,2 0 0-15,2 3 111 0,0 0-111 0,-5 10 111 16,2 10-111-16,3-20 121 0,0 0-121 0,-5 18 121 15,1 0-121-15,4-18 87 0,0 0-87 0,-3 24 88 16,-1 7-88-16,4-31 50 0,0 0-50 0,-5 33 51 0,-4 4-51 16,9-37 24-16,0 0-24 0,-7 40 25 15,2 1-25-15,5-41 35 0,0 0-35 0,-4 38 36 0,4-6-36 16,0-32 6-16,0 0-6 0,-1 28 6 0,1-6-6 0,0-22 5 16,0 0-5-16,0 14 6 0,1-4-6 0,-1-10-10 15,0 0 10-15,4-7-9 0,-1-8 9 0,-3 15-165 16,0 0 165-16,4-24-165 0,1-9 165 0,4-22-821 15</inkml:trace>
  <inkml:trace contextRef="#ctx0" brushRef="#br1" timeOffset="193008.7">19989 4682 819 0,'0'0'0'0,"-3"7"0"0,-1 1 0 0,4-8 146 0,0 0-146 15,2 11 146-15,3-3-146 0,-5-8 112 0,0 0-112 16,3 12 112-16,6 0-112 0,-9-12 57 0,0 0-57 16,7 16 57-16,0 2-57 0,-7-18 41 0,0 0-41 0,4 16 42 15,-1 1-42-15,-3-17 8 0,0 0-8 0,2 19 9 16,-2 1-9-16,0-20 19 0,0 0-19 0,0 16 20 16,-2-4-20-16,2-12 1 0,0 0-1 0,-2 12 1 15,2-5-1-15,0-7 3 0,0 0-3 0,-1 5 4 16,-1-2-4-16,2-3-12 0,0 0 12 0,0 0-12 15,2-8 12-15,-2 8-137 0,0 0 137 0,3-12-136 16,2-7 136-16,-5 19-159 0,0 0 159 0,9-21-158 16,0-10 158-16,8-20-638 0</inkml:trace>
  <inkml:trace contextRef="#ctx0" brushRef="#br1" timeOffset="193218.12">20062 4709 449 0,'0'0'0'0,"5"2"0"0,4 0 0 0,-9-2 112 16,0 0-112-16,7 3 113 0,0 1-113 0,-7-4 137 15,0 0-137-15,10 5 137 0,3 5-137 0,-13-10 111 16,0 0-111-16,15 9 112 0,6 6-112 0,-21-15 94 16,0 0-94-16,25 12 95 0,3-3-95 0,-28-9 63 15,0 0-63-15,29 6 64 0,-3-6-64 0,-26 0 21 16,0 0-21-16,23 0 21 0,-2-6-21 0,-21 6 43 16,0 0-43-16,19-12 44 0,-7-4-44 0,-12 16-36 0,0 0 36 15,11-17-35-15,-4-2 35 0,-7 19-196 0,0 0 196 16,5-19-195-16,-2 2 195 0,3-22-757 0</inkml:trace>
  <inkml:trace contextRef="#ctx0" brushRef="#br1" timeOffset="193443.5">20405 4601 796 0,'0'0'0'15,"-5"6"0"-15,2 6 0 0,3-12 110 0,0 0-110 0,-4 15 111 16,8 7-111-16,-4-22 97 0,0 0-97 0,0 21 98 15,0 3-98-15,0-24 72 0,0 0-72 0,1 27 73 16,1 4-73-16,-2-31 37 0,0 0-37 0,0 29 38 16,0 0-38-16,0-29 17 0,0 0-17 0,-2 24 17 15,1-7-17-15,1-17 21 0,0 0-21 0,0 16 21 16,0-9-21-16,0-7-57 0,0 0 57 0,-4-4-56 0,1-8 56 16,3 12-152-16,0 0 152 0,-2-19-152 0,-3-13 152 15,-2-19-721-15</inkml:trace>
  <inkml:trace contextRef="#ctx0" brushRef="#br1" timeOffset="193757.73">20041 4380 729 0,'0'0'0'15,"4"2"0"-15,1 2 0 0,-5-4 109 0,0 0-109 16,3 0 109-16,1-6-109 0,-4 6 99 0,0 0-99 16,5-3 100-16,2-7-100 0,-7 10 88 0,0 0-88 15,7-5 89-15,2 1-89 0,-9 4 48 0,0 0-48 0,10-3 48 16,-1 6-48-16,-9-3 39 0,0 0-39 0,5 4 39 16,0 1-39-16,-5-5 17 0,0 0-17 0,4 7 17 15,-2 1-17-15,-2-8 36 0,0 0-36 0,-6 16 37 16,-2-1-37-16,8-15 19 0,0 0-19 0,-11 15 20 15,-4-3-20-15,15-12-217 0,0 0 217 0,-21-8-216 16,-7-14 216-16,28 22-141 0,0 0 141 0,-49-30-653 16,98 60 653-16</inkml:trace>
  <inkml:trace contextRef="#ctx0" brushRef="#br1" timeOffset="195770">12993 5530 247 0,'0'0'0'0,"0"5"0"16,-2 4 0-16,2-9 80 0,0 0-80 0,0 3 80 15,0-3-80-15,0 0 81 0,0 0-81 0,0 0 81 0,0 0-81 16,0 0 66-16,0 0-66 0,0 0 66 0,0 0-66 15,0 0 49-15,0 0-49 0,0 7 49 0,0 2-49 16,0-9 49-16,0 0-49 0,0 18 49 0,2 15-49 0,-2-33 47 16,0 0-47-16,0 39 48 0,0 8-48 0,0-47 36 15,0 0-36-15,0 54 37 0,0 6-37 0,0-60 16 16,0 0-16-16,1 60 17 0,5 2-17 0,-6-62 37 16,0 0-37-16,8 55 37 0,1-4-37 0,-9-51 5 15,0 0-5-15,9 45 6 0,3-2-6 0,-12-43 36 16,0 0-36-16,5 34 36 0,2-10-36 0,-7-24 5 15,0 0-5-15,2 20 5 0,1-4-5 0,-3-16 1 0,0 0-1 16,0 12 2-16,0-4-2 0,0-8 1 0,0 0-1 16,0 7 2-16,0-3-2 0,0-4 3 0,0 0-3 15,0 0 4-15,6-4-4 0,-6 4 5 0,0 0-5 16,1-5 5-16,5-2-5 0,-6 7 7 0,0 0-7 16,0-5 8-16,-4-2-8 0,4 7 8 0,0 0-8 15,-2-3 8-15,2-1-8 0,0 4 8 0,0 0-8 16,0 0 8-16,0 0-8 0,0 0 1 0,0 0-1 0,0 0 1 15,0 0-1-15,0 0 3 0,0 0-3 0,0 0 3 16,-3 4-3-16,3-4 1 0,0 0-1 0,0 0 2 16,-4 0-2-16,4 0 4 0,0 0-4 0,0 0 5 15,0 0-5-15,0 0 0 0,0 0 0 0,0 0 1 16,0 0-1-16,0 0 0 0,0 0 0 0,4-5 0 16,-4 1 0-16,0 4 0 0,0 0 0 0,2-7 0 15,1 2 0-15,-3 5-1 0,0 0 1 0,4-7 0 16,-1 2 0-16,-3 5-3 0,0 0 3 0,5-3-3 0,-5 3 3 15,0 0-43-15,0 0 43 0,0 0-42 0,0 0 42 16,0 0-110-16,0 0 110 0,0 0-109 0,0 0 109 16,0 0-145-16,0 0 145 0,0 0-144 0,2-4 144 0,0-1-471 15</inkml:trace>
  <inkml:trace contextRef="#ctx0" brushRef="#br1" timeOffset="196686.55">13101 6244 1143 0,'1'-5'0'0,"-1"5"-183"0,0 0 183 0,0 4-182 0,4 4 182 16,-4-8-8-16,0 0 8 0,0 4-7 0,0-3 7 16,0-1 3-16,0 0-3 0,0-1 3 0,5-10-3 0,-5 11 32 15,0 0-32-15,7-13 32 0,4-11-32 0,-11 24 45 16,0 0-45-16,15-31 45 0,3-9-45 0,-18 40 22 16,0 0-22-16,24-49 23 0,2-6-23 0,-26 55 37 15,0 0-37-15,30-60 38 0,3-7-38 0,-33 67 20 16,0 0-20-16,43-75 20 0,8-7-20 0,-51 82 28 15,0 0-28-15,42-67 28 0,-2 7-28 0,-40 60 21 16,0 0-21-16,26-38 21 0,-12 21-21 0,-14 17 26 16,0 0-26-16,14-15 26 0,-5 11-26 0,-9 4 8 0,0 0-8 15,3-2 8-15,-1 8-8 0,-2-6-32 0,0 0 32 16,-2 12-32-16,-7 6 32 0,9-18-131 0,0 0 131 0,-3 16-130 16,-6 1 130-16,-3 14-601 0</inkml:trace>
  <inkml:trace contextRef="#ctx0" brushRef="#br1" timeOffset="197317.18">13693 6059 695 0,'0'0'0'0,"-2"-5"0"0,-5-3 0 16,7 8 94-16,0 0-94 0,-1-11 94 0,2 3-94 0,-1 8 95 15,0 0-95-15,0-9 95 0,0 2-95 0,0 7 91 16,0 0-91-16,-1-5 92 0,1 2-92 0,0 3 48 16,0 0-48-16,-4-4 49 0,-3 4-49 0,7 0 51 15,0 0-51-15,-10 7 51 0,-10 9-51 0,20-16 32 16,0 0-32-16,-19 20 32 0,-5 8-32 0,24-28-10 15,0 0 10-15,-23 39-10 0,2 12 10 0,21-51-7 16,0 0 7-16,-21 52-6 0,4 8 6 0,17-60-26 16,0 0 26-16,-10 55-26 0,8-1 26 0,2-54-21 15,0 0 21-15,0 47-21 0,3-8 21 0,-3-39-25 0,0 0 25 16,11 29-24-16,4-7 24 0,-15-22-15 0,0 0 15 16,18 12-15-16,-1-8 15 0,-17-4-2 0,0 0 2 15,16-4-1-15,1-8 1 0,-17 12-2 0,0 0 2 0,13-15-1 16,-5-4 1-16,-8 19-1 0,0 0 1 0,4-17-1 15,1 2 1-15,-5 15 0 0,0 0 0 0,0-16 0 16,-3-1 0-16,3 17 5 0,0 0-5 0,-6-10 5 16,-1 1-5-16,7 9 9 0,0 0-9 0,-5-7 9 15,-4 4-9-15,9 3 3 0,0 0-3 0,-8-2 4 16,1-1-4-16,7 3 3 0,0 0-3 0,-5 0 3 16,5 0-3-16,0 0 26 0,0 0-26 0,0 3 26 15,8 2-26-15,-8-5 29 0,0 0-29 0,12 7 29 16,6 5-29-16,-18-12 13 0,0 0-13 0,21 5 13 15,5 2-13-15,-26-7 13 0,0 0-13 0,33 4 13 16,2-3-13-16,-35-1 39 0,0 0-39 0,33 0 40 0,2-1-40 16,-35 1 18-16,0 0-18 0,28-4 19 0,-2 1-19 15,-26 3 12-15,0 0-12 0,21-2 12 0,-4-1-12 16,-17 3-48-16,0 0 48 0,14-4-48 0,-2-3 48 0,-12 7-135 16,0 0 135-16,7-12-134 0,-2-3 134 0,8-12-869 15</inkml:trace>
  <inkml:trace contextRef="#ctx0" brushRef="#br1" timeOffset="197618.37">14125 6046 987 0,'0'0'0'0,"0"5"0"15,-2 2 0-15,2-7 158 0,0 0-158 0,6 12 159 16,4 3-159-16,-10-15 128 0,0 0-128 0,16 14 129 16,5 5-129-16,-21-19 63 0,0 0-63 0,24 15 63 15,4 0-63-15,-28-15 20 0,0 0-20 0,29 12 20 16,5-3-20-16,-34-9 41 0,0 0-41 0,29 7 41 16,1-7-41-16,-30 0 2 0,0 0-2 0,21 3 2 15,0-1-2-15,-21-2 9 0,0 0-9 0,12 3 9 16,-2-3-9-16,-10 0-129 0,0 0 129 0,4-6-129 15,-4-3 129-15,0 9-141 0,0 0 141 0,-9-12-141 16,-7-9 141-16,-6-15-873 0</inkml:trace>
  <inkml:trace contextRef="#ctx0" brushRef="#br1" timeOffset="198308.31">14892 5790 494 0,'0'0'0'0,"-2"4"0"16,0 4 0-16,2-8 117 0,0 0-117 0,0 0 117 0,5-3-117 16,-5 3 101-16,0 0-101 0,4 0 102 0,-1-3-102 15,-3 3 82-15,0 0-82 0,2 6 82 0,-2 6-82 16,0-12 50-16,0 0-50 0,0 28 51 0,4 11-51 16,-4-39 15-16,0 0-15 0,0 43 15 0,3 5-15 0,-3-48 38 15,0 0-38-15,5 55 38 0,0 0-38 16,-5-55 5-16,0 0-5 0,7 58 5 0,-1 2-5 0,-6-60 18 15,0 0-18-15,5 51 18 0,2-8-18 0,-7-43 15 16,0 0-15-16,3 36 15 0,3-9-15 0,-6-27 1 16,0 0-1-16,7 12 1 0,1-12-1 0,-8 0 0 15,0 0 0-15,9-15 0 0,1-16 0 0,-10 31 3 16,0 0-3-16,13-41 4 0,-1-10-4 0,-12 51 2 16,0 0-2-16,15-59 2 0,3-4-2 0,-18 63 5 0,0 0-5 15,29-79 5-15,6-6-5 0,-35 85 7 0,0 0-7 0,33-72 8 16,6 8-8-16,-39 64 7 0,0 0-7 0,22-41 8 15,-6 15-8-15,-16 26 8 0,0 0-8 0,12-18 8 16,-3 6-8-16,-9 12 23 0,0 0-23 0,9-7 24 16,-1 3-24-16,-8 4 0 0,0 0 0 0,6 0 1 15,-1 2-1-15,-5-2-102 0,0 0 102 0,0 0-102 16,3 5 102-16,-3-5-129 0,0 0 129 0,4 7-754 16,-8-14 754-16</inkml:trace>
  <inkml:trace contextRef="#ctx0" brushRef="#br1" timeOffset="199373.86">15487 6142 1188 0,'0'0'0'0,"0"0"0"16,0 0 0-16,0 0 0 0,0 0 0 0,0 0 44 16,0 0-44-16,0 0 44 0,0 0-44 0,0 0 32 0,0 0-32 15,0 0 32-15,0 0-32 0,0 0 2 0,0 0-2 16,0 0 3-16,-24 3-3 0,24-3 1 0,0 0-1 15,-17 5 1-15,-6 9-1 0,23-14 16 0,0 0-16 0,-21 20 17 16,0 4-17-16,21-24 3 0,0 0-3 0,-17 31 4 16,1 9-4-16,16-40 0 0,0 0 0 0,-12 39 1 15,3 4-1-15,9-43 2 0,0 0-2 0,-2 39 2 16,2 1-2-16,0-40 1 0,0 0-1 0,9 32 2 16,3 2-2-16,-12-34 0 0,0 0 0 0,12 24 0 15,6-8 0-15,-18-16 0 0,0 0 0 0,12 8 0 16,4-4 0-16,-16-4 0 0,0 0 0 0,14-4 1 15,1-4-1-15,-15 8 7 0,0 0-7 0,13-12 8 16,-1-7-8-16,-12 19 4 0,0 0-4 0,7-17 4 16,-2 0-4-16,-5 17 7 0,0 0-7 0,3-17 7 0,-3-6-7 15,0 23 7-15,0 0-7 0,-3-17 8 0,-4-2-8 16,7 19 14-16,0 0-14 0,-10-15 15 0,-3 1-15 16,13 14 3-16,0 0-3 0,-15-12 4 0,1 5-4 0,14 7 12 15,0 0-12-15,-9-8 13 0,0 4-13 0,9 4 3 16,0 0-3-16,-7 0 4 0,6 0-4 0,1 0 0 15,0 0 0-15,-4 12 0 0,4 4 0 0,0-16 1 16,0 0-1-16,7 15 2 0,7 6-2 0,-14-21 4 16,0 0-4-16,16 15 5 0,6 1-5 0,-22-16 7 15,0 0-7-15,25 3 8 0,4-5-8 0,-29 2 8 16,0 0-8-16,35-8 8 0,-2-9-8 0,-33 17 3 16,0 0-3-16,37-19 4 0,3-5-4 0,-40 24 2 0,0 0-2 15,38-24 2-15,1-4-2 0,-39 28 17 0,0 0-17 16,31-25 17-16,-1-1-17 0,-30 26 0 0,0 0 0 15,27-27 1-15,0 1-1 0,-27 26 8 0,0 0-8 0,20-21 9 16,-6-3-9-16,-14 24 23 0,0 0-23 0,16-22 24 16,-7 0-24-16,-9 22 0 0,0 0 0 0,9-22 1 15,-6 1-1-15,-3 21 8 0,0 0-8 0,2-19 8 16,-4 4-8-16,2 15 33 0,0 0-33 0,-3-9 33 16,-4-1-33-16,7 10 9 0,0 0-9 0,-11-2 10 15,-1 6-10-15,12-4 20 0,0 0-20 0,-23 12 20 16,-8 8-20-16,31-20 0 0,0 0 0 0,-23 19 0 15,-3 2 0-15,26-21 0 0,0 0 0 0,-19 24 0 16,5 3 0-16,14-27-5 0,0 0 5 0,-9 27-4 16,6 4 4-16,3-31-9 0,0 0 9 0,7 28-8 15,10-1 8-15,-17-27-1 0,0 0 1 0,19 24-1 16,4-7 1-16,-23-17-8 0,0 0 8 0,26 16-7 0,4-6 7 16,-30-10-8-16,0 0 8 0,26 12-8 0,4-7 8 15,-30-5-1-15,0 0 1 0,22 9 0 0,1 1 0 16,-23-10 1-16,0 0-1 0,17 8 2 0,-5 4-2 0,-12-12 5 15,0 0-5-15,9 12 6 0,-4-1-6 0,-5-11 3 16,0 0-3-16,2 12 4 0,-4-4-4 0,2-8 31 16,0 0-31-16,-8 16 31 0,-8-4-31 0,16-12 4 15,0 0-4-15,-17 12 4 0,-1 0-4 0,18-12 4 16,0 0-4-16,-21 6 5 0,-1-2-5 0,22-4 7 16,0 0-7-16,-20 2 8 0,3-2-8 0,17 0 0 15,0 0 0-15,-14-4 0 0,5-1 0 0,9 5-20 0,0 0 20 16,-3-12-20-16,6-3 20 0,-3 15-129 0,0 0 129 15,11-21-129-15,4-3 129 0,-15 24-130 0,0 0 130 16,21-22-130-16,6-2 130 0,16-22-889 0</inkml:trace>
  <inkml:trace contextRef="#ctx0" brushRef="#br1" timeOffset="199942.64">16280 6032 695 0,'0'0'0'0,"-5"2"0"16,-2 3 0-16,7-5 150 0,0 0-150 0,0 0 150 15,3-5-150-15,-3 5 129 0,0 0-129 0,2-2 130 16,5 0-130-16,-7 2 93 0,0 0-93 0,4 0 93 0,1 0-93 16,-5 0 64-16,0 0-64 0,8 4 65 0,-2 1-65 15,-6-5 47-15,0 0-47 0,8 8 48 0,5 4-48 16,-13-12 43-16,0 0-43 0,12 14 43 0,0 0-43 0,-12-14 27 15,0 0-27-15,12 19 27 0,2-1-27 0,-14-18 9 16,0 0-9-16,12 14 10 0,-3 2-10 0,-9-16 36 16,0 0-36-16,5 12 36 0,-1-2-36 0,-4-10 10 15,0 0-10-15,3 8 10 0,-3-1-10 0,0-7 20 16,0 0-20-16,-7 12 20 0,-1 4-20 0,8-16 33 16,0 0-33-16,-11 17 34 0,-1 2-34 0,12-19 5 15,0 0-5-15,-21 20 5 0,-5 4-5 0,26-24 5 0,0 0-5 16,-23 22 5-16,-1-1-5 0,24-21 8 0,0 0-8 15,-28 19 8-15,-2 5-8 0,30-24 3 0,0 0-3 16,-24 17 3-16,5-2-3 0,19-15 1 0,0 0-1 16,-19 16 2-16,5-4-2 0,14-12 1 0,0 0-1 0,-9 13 2 15,2 1-2-15,7-14 0 0,0 0 0 0,0 16 0 16,3-1 0-16,-3-15-5 0,0 0 5 0,13 15-5 16,8-3 5-16,-21-12 0 0,0 0 0 0,20 7 0 15,7-2 0-15,-27-5 9 0,0 0-9 0,26 4 9 16,2-4-9-16,-28 0 26 0,0 0-26 0,27 2 26 15,1-2-26-15,-28 0 7 0,0 0-7 0,30 1 8 16,-6-1-8-16,-24 0 18 0,0 0-18 0,25 2 18 16,-4 1-18-16,-21-3 8 0,0 0-8 0,19 0 8 15,-5 0-8-15,-14 0 9 0,0 0-9 0,12-3 9 16,-9-2-9-16,-3 5-68 0,0 0 68 0,-1-12-67 0,-6-7 67 16,7 19-150-16,0 0 150 0,-9-31-1334 0,18 62 1334 15</inkml:trace>
  <inkml:trace contextRef="#ctx0" brushRef="#br1" timeOffset="203111.7">16864 6003 684 0,'0'0'0'0,"0"0"0"15,0 0 0-15,0 0 137 0,0 0-137 0,0 0 138 16,0 0-138-16,0 0 104 0,0 0-104 0,0 0 104 16,0 0-104-16,0 0 69 0,0 0-69 0,0 0 70 15,0 0-70-15,0 0 40 0,0 0-40 0,0 0 40 16,0 0-40-16,0 0 45 0,0 0-45 0,0 0 46 16,31 0-46-16,-31 0 46 0,0 0-46 0,28 3 46 15,8 2-46-15,-36-5 41 0,0 0-41 0,39 4 42 16,3 3-42-16,-42-7 47 0,0 0-47 0,38 8 47 15,0 1-47-15,-38-9 18 0,0 0-18 0,39 7 19 16,-5 1-19-16,-34-8 22 0,0 0-22 0,34 4 22 0,-8-3-22 16,-26-1 8-16,0 0-8 0,24 2 9 0,-7-2-9 15,-17 0 25-15,0 0-25 0,18-2 26 0,-4 1-26 0,-14 1 6 16,0 0-6-16,12-7 6 0,-3 2-6 0,-9 5 9 16,0 0-9-16,7-7 10 0,-6 0-10 0,-1 7-4 15,0 0 4-15,2-5-3 0,-4 1 3 0,2 4-101 16,0 0 101-16,-1-3-101 0,-3 1 101 0,4 2-190 15,0 0 190-15,-3 0-190 0,1-3 190 0,-3-1-896 16</inkml:trace>
  <inkml:trace contextRef="#ctx0" brushRef="#br1" timeOffset="203667.69">16832 6251 539 0,'0'0'0'0,"12"-5"0"0,2-2 0 0,-14 7 105 16,0 0-105-16,7-3 105 0,-3 3-105 16,-4 0 134-16,0 0-134 0,0 0 135 0,0 0-135 0,0 0 105 15,0 0-105-15,0 0 105 0,0 0-105 0,0 0 75 16,0 0-75-16,0 3 75 0,0 1-75 0,0-4 69 15,0 0-69-15,2 8 70 0,1-1-70 0,-3-7 48 16,0 0-48-16,12 12 49 0,7 0-49 0,-19-12 43 16,0 0-43-16,28 12 44 0,2-3-44 0,-30-9 41 15,0 0-41-15,38 8 41 0,1-1-41 0,-39-7 40 0,0 0-40 16,38 5 40-16,0-1-40 0,-38-4 10 0,0 0-10 16,35 3 10-16,-2 0-10 0,-33-3 13 0,0 0-13 15,26 2 13-15,-5 0-13 0,-21-2 16 0,0 0-16 16,18 5 17-16,-4-2-17 0,-14-3 22 0,0 0-22 15,10 4 22-15,-1-2-22 0,-9-2 8 0,0 0-8 16,1 6 8-16,-1 0-8 0,0-6-3 0,0 0 3 0,-1 10-3 16,-3 5 3-16,4-15-139 0,0 0 139 0,-3 14-138 15,1 1 138-15,2-15-126 0,0 0 126 0,-5 12-125 16,0-1 125-16,-4 7-1010 0</inkml:trace>
  <inkml:trace contextRef="#ctx0" brushRef="#br1" timeOffset="205994.54">18134 5778 729 0,'0'0'0'0,"0"0"0"0,-2 28 0 0,2-28 92 16,0 0-92-16,2 3 92 0,-1-6-92 0,-1 3 73 16,0 0-73-16,0 0 74 0,0 0-74 0,0 0 65 15,0 0-65-15,-3 14 65 0,-4 11-65 0,7-25 45 16,0 0-45-16,-5 31 46 0,-2 10-46 0,7-41 53 16,0 0-53-16,-7 46 53 0,2 9-53 0,5-55 43 15,0 0-43-15,-4 57 44 0,1 8-44 0,3-65 12 0,0 0-12 16,-4 65 12-16,2 0-12 0,2-65 22 0,0 0-22 15,-5 53 22-15,3-10-22 0,2-43 22 0,0 0-22 0,-1 34 22 16,1-10-22-16,0-24 8 0,0 0-8 0,-4 19 8 16,2-7-8-16,2-12 17 0,0 0-17 0,-3 3 17 15,-1-6-17-15,4 3 3 0,0 0-3 0,-3-14 4 16,1-8-4-16,2 22 3 0,0 0-3 0,-3-29 3 16,3-9-3-16,0 38 1 0,0 0-1 0,3-39 2 15,-3-4-2-15,0 43 9 0,0 0-9 0,2-43 9 16,1-3-9-16,-3 46 0 0,0 0 0 0,6-45 0 15,1-1 0-15,-7 46 0 0,0 0 0 0,5-44 1 16,2-3-1-16,-7 47 0 0,0 0 0 0,10-44 1 16,2 1-1-16,-12 43 0 0,0 0 0 0,16-39 1 15,-4 1-1-15,-12 38 2 0,0 0-2 0,16-29 3 16,0 1-3-16,-16 28 10 0,0 0-10 0,17-18 11 16,2 6-11-16,-19 12 9 0,0 0-9 0,23-4 9 0,1 8-9 15,-24-4 3-15,0 0-3 0,23 12 4 0,1 6-4 0,-24-18 21 16,0 0-21-16,21 21 21 0,-2 6-21 0,-19-27 2 15,0 0-2-15,14 28 3 0,-3-1-3 0,-11-27 6 16,0 0-6-16,7 28 7 0,-2-1-7 0,-5-27 14 16,0 0-14-16,0 27 15 0,-7-3-15 0,7-24 22 15,0 0-22-15,-9 24 23 0,-3-5-23 0,12-19 0 16,0 0 0-16,-19 21 1 0,-11-2-1 0,30-19 9 16,0 0-9-16,-27 15 10 0,-1-6-10 0,28-9 15 15,0 0-15-15,-33 5 15 0,-2-5-15 0,35 0 8 0,0 0-8 16,-28 0 8-16,5-2-8 0,23 2 9 0,0 0-9 15,-19 0 10-15,9 0-10 0,10 0 3 0,0 0-3 16,-6 12 4-16,12 9-4 0,-6-21 2 0,0 0-2 0,10 27 2 16,9 4-2-16,-19-31 1 0,0 0-1 0,28 32 2 15,7 6-2-15,-35-38 23 0,0 0-23 0,38 36 24 16,6 3-24-16,-44-39 6 0,0 0-6 0,42 30 7 16,-1-3-7-16,-41-27 17 0,0 0-17 0,32 22 17 15,-6-6-17-15,-26-16 24 0,0 0-24 0,19 12 25 16,-5-4-25-16,-14-8-69 0,0 0 69 0,9 4-69 15,-6-4 69-15,-3 0-148 0,0 0 148 0,-9-11-148 16,-8-9 148-16,-7-11-1153 0</inkml:trace>
  <inkml:trace contextRef="#ctx0" brushRef="#br1" timeOffset="206653.11">18742 6203 595 0,'0'0'0'0,"3"-7"0"15,2-5 0-15,-5 12 66 0,0 0-66 0,7-12 66 16,4 0-66-16,-11 12 146 0,0 0-146 0,12-10 146 15,2 0-146-15,-14 10 126 0,0 0-126 0,17-7 127 16,6 4-127-16,-23 3 79 0,0 0-79 0,26 0 79 16,0 6-79-16,-26-6 68 0,0 0-68 0,21 9 69 15,2 3-69-15,-23-12 37 0,0 0-37 0,17 15 38 16,-3 4-38-16,-14-19 10 0,0 0-10 0,11 21 10 16,-6-2-10-16,-5-19 36 0,0 0-36 0,-2 24 37 15,-5 3-37-15,7-27 10 0,0 0-10 0,-9 24 10 0,-3-5-10 16,12-19 6-16,0 0-6 0,-22 26 6 0,-8 3-6 15,30-29 9-15,0 0-9 0,-30 29 9 0,1-2-9 0,29-27 3 16,0 0-3-16,-30 28 3 0,-1-1-3 0,31-27 5 16,0 0-5-16,-25 27 6 0,1-3-6 0,24-24 3 15,0 0-3-15,-17 28 3 0,3-1-3 0,14-27 5 16,0 0-5-16,-9 24 5 0,5 0-5 0,4-24 13 16,0 0-13-16,2 19 13 0,10-4-13 0,-12-15 23 15,0 0-23-15,18 9 24 0,6-9-24 0,-24 0 7 16,0 0-7-16,28-3 8 0,7-6-8 0,-35 9 26 15,0 0-26-15,31-8 26 0,2-3-26 0,-33 11 20 0,0 0-20 16,30-8 20-16,0-1-20 0,-30 9-95 0,0 0 95 16,22-7-94-16,-3-1 94 0,-19 8-148 0,0 0 148 15,39-12-1126-15,-78 24 1126 0</inkml:trace>
  <inkml:trace contextRef="#ctx0" brushRef="#br1" timeOffset="207780.87">19484 5842 583 0,'0'0'0'0,"0"3"0"15,0 6 0-15,0-9 110 0,0 0-110 0,0 0 110 0,0 0-110 16,0 0 126-16,0 0-126 0,0 0 127 15,0 0-127-15,0 0 138 0,0 0-138 0,0 3 138 0,0 6-138 16,0-9 86-16,0 0-86 0,-2 19 86 0,0 8-86 0,2-27 47 16,0 0-47-16,-5 36 47 0,2 3-47 0,3-39 51 15,0 0-51-15,-4 48 51 0,1 5-51 0,3-53 11 16,0 0-11-16,-6 57 11 0,1 5-11 0,5-62 13 16,0 0-13-16,-7 60 13 0,2 3-13 0,5-63 26 15,0 0-26-15,-7 48 26 0,5-5-26 0,2-43 5 16,0 0-5-16,-3 34 6 0,1-10-6 0,2-24 9 15,0 0-9-15,-2 19 10 0,2-5-10 0,0-14-1 16,0 0 1-16,-1 6-1 0,1-6 1 0,0 0-97 0,0 0 97 16,-6 0-96-16,1-8 96 0,5 8-145 0,0 0 145 15,-9-4-144-15,-1-4 144 0,-9-2-914 0</inkml:trace>
  <inkml:trace contextRef="#ctx0" brushRef="#br1" timeOffset="208066.12">19026 6573 1031 0,'0'0'0'0,"14"-3"0"15,12-2 0-15,-26 5 164 0,0 0-164 0,15-2 164 16,-8 0-164-16,-7 2 114 0,0 0-114 0,11 5 115 16,1 6-115-16,-12-11 72 0,0 0-72 0,24 8 73 15,11 1-73-15,-35-9 64 0,0 0-64 0,47 3 65 16,9 1-65-16,-56-4 38 0,0 0-38 0,56 0 39 0,1-4-39 15,-57 4 12-15,0 0-12 0,52 0 12 0,-1-3-12 16,-51 3 13-16,0 0-13 0,45-7 14 0,-1 2-14 16,-44 5 15-16,0 0-15 0,36-9 16 0,-4 1-16 0,-32 8 1 15,0 0-1-15,24-7 1 0,-5-3-1 0,-19 10-80 16,0 0 80-16,11-12-79 0,-6-2 79 0,-5 14-169 16,0 0 169-16,-5-16-169 0,-6-2 169 0,-3-15-1043 15</inkml:trace>
  <inkml:trace contextRef="#ctx0" brushRef="#br1" timeOffset="208366.05">19125 5751 774 0,'0'0'0'0,"7"3"0"16,-2-1 0-16,-5-2 113 0,0 0-113 0,9-5 114 15,3-4-114-15,-12 9 119 0,0 0-119 0,16-6 120 16,5-6-120-16,-21 12 133 0,0 0-133 0,34-9 134 16,10 2-134-16,-44 7 92 0,0 0-92 0,49-3 92 15,5 3-92-15,-54 0 42 0,0 0-42 0,57 3 42 16,6 1-42-16,-63-4 16 0,0 0-16 0,59 8 17 16,-1 2-17-16,-58-10 29 0,0 0-29 0,50 12 29 15,-4 6-29-15,-46-18-8 0,0 0 8 0,34 10-7 16,-9 0 7-16,-25-10-178 0,0 0 178 0,19 10-178 15,-9-1 178-15,-10-9-167 0,0 0 167 0,6 9-167 0,-12 3 167 16,6 10-769-16</inkml:trace>
  <inkml:trace contextRef="#ctx0" brushRef="#br1" timeOffset="208936.62">20092 6244 763 0,'0'0'0'0,"-11"11"0"15,-4 4 0-15,15-15 123 0,0 0-123 0,-13 9 124 16,5-6-124-16,8-3 110 0,0 0-110 0,-7 3 110 16,5-1-110-16,2-2 53 0,0 0-53 0,-12 9 54 15,-2 4-54-15,14-13 47 0,0 0-47 0,-12 16 47 16,-2 1-47-16,14-17 34 0,0 0-34 0,-11 27 35 15,1 4-35-15,10-31 8 0,0 0-8 0,-4 33 8 16,1 1-8-16,3-34 7 0,0 0-7 0,3 29 7 0,6 2-7 16,-9-31 32-16,0 0-32 0,9 22 33 0,6-5-33 15,-15-17 3-15,0 0-3 0,18 7 4 0,1-10-4 0,-19 3 40 16,0 0-40-16,21-12 40 0,0-10-40 0,-21 22 12 16,0 0-12-16,17-24 12 0,-1-6-12 0,-16 30 20 15,0 0-20-15,9-27 20 0,-6 0-20 0,-3 27 39 16,0 0-39-16,-2-26 40 0,-3 0-40 0,5 26 6 15,0 0-6-15,-12-19 6 0,-5 4-6 0,17 15 19 16,0 0-19-16,-18-12 20 0,1 7-20 0,17 5 23 16,0 0-23-16,-18 5 24 0,-3 4-24 0,21-9-10 15,0 0 10-15,-15 13-10 0,1 8 10 0,14-21-112 0,0 0 112 16,-9 15-111-16,4 6 111 0,5-21-182 0,0 0 182 16,5 15-181-16,6 2 181 0,4 18-883 0</inkml:trace>
  <inkml:trace contextRef="#ctx0" brushRef="#br1" timeOffset="209311.72">20391 6217 964 0,'0'0'0'0,"-10"10"0"15,-4 2 0-15,14-12 139 0,0 0-139 0,-7 7 140 16,9-2-140-16,-2-5 112 0,0 0-112 0,0 4 112 0,2-4-112 16,-2 0 80-16,0 0-80 0,3 12 80 0,-3 0-80 15,0-12 55-15,0 0-55 0,2 20 56 0,0 6-56 0,-2-26 22 16,0 0-22-16,5 29 23 0,0 5-23 0,-5-34 21 16,0 0-21-16,9 28 21 0,3-3-21 0,-12-25 26 15,0 0-26-15,16 19 26 0,1-7-26 0,-17-12 6 16,0 0-6-16,21 4 7 0,-2-8-7 0,-19 4 5 15,0 0-5-15,23-12 5 0,-1-8-5 0,-22 20 21 16,0 0-21-16,21-28 21 0,0-3-21 0,-21 31 6 16,0 0-6-16,16-32 7 0,0-2-7 0,-16 34 9 15,0 0-9-15,12-28 10 0,-2 8-10 0,-10 20-45 0,0 0 45 16,7-21-45-16,-3 7 45 0,-4 14-173 0,0 0 173 16,3-8-173-16,-6-1 173 0,3-6-1051 0</inkml:trace>
  <inkml:trace contextRef="#ctx0" brushRef="#br1" timeOffset="209717.4">20817 5936 718 0,'0'0'0'0,"-6"12"0"0,-1 5 0 16,7-17 152-16,0 0-152 0,0 7 153 0,2-7-153 15,-2 0 136-15,0 0-136 0,0 0 136 0,4 0-136 16,-4 0 106-16,0 0-106 0,1 7 107 0,3 5-107 0,-4-12 79 16,0 0-79-16,2 17 79 0,1 5-79 0,-3-22 40 15,0 0-40-15,2 31 41 0,-2 7-41 0,0-38 37 16,0 0-37-16,3 37 38 0,2 5-38 0,-5-42 8 15,0 0-8-15,7 39 9 0,2 2-9 0,-9-41 11 16,0 0-11-16,11 41 11 0,1 2-11 0,-12-43 9 16,0 0-9-16,10 31 9 0,1-4-9 0,-11-27 8 15,0 0-8-15,12 24 8 0,0-8-8 0,-12-16 3 16,0 0-3-16,12 12 4 0,2-9-4 0,-14-3 2 0,0 0-2 16,12-3 2-16,-3-6-2 0,-9 9-49 0,0 0 49 15,4-14-49-15,1-3 49 0,-5 17-147 0,0 0 147 16,0-19-146-16,0 2 146 0,2-20-1040 0</inkml:trace>
  <inkml:trace contextRef="#ctx0" brushRef="#br1" timeOffset="209943.79">20566 6011 987 0,'0'0'0'0,"10"4"0"16,8-1 0-16,-18-3 170 0,0 0-170 0,8 0 170 15,-3-3-170-15,-5 3 147 0,0 0-147 0,14-7 148 16,4 2-148-16,-18 5 113 0,0 0-113 0,26-10 113 16,9 1-113-16,-35 9 66 0,0 0-66 0,36-5 66 0,-1-2-66 15,-35 7 22-15,0 0-22 0,35-5 23 0,0 1-23 16,-35 4 3-16,0 0-3 0,31 0 3 0,-5 0-3 16,-26 0-120-16,0 0 120 0,20 0-119 0,-7 0 119 15,21 2-1255-15</inkml:trace>
  <inkml:trace contextRef="#ctx0" brushRef="#br1" timeOffset="-202335">12928 3997 371 0,'0'0'0'0,"-12"19"0"0,-5 8 0 0,17-27 30 16,0 0-30-16,-18 27 30 0,1 1-30 0,17-28 8 15,0 0-8-15,-21 36 8 0,3 0-8 0,18-36 4 16,0 0-4-16,-20 39 5 0,2 4-5 0,18-43 1 0,0 0-1 16,-19 51 1-16,0 8-1 0,19-59 2 0,0 0-2 15,-28 78 3-15,-7 17-3 0,35-95 40 0,0 0-40 16,-30 87 41-16,4-1-41 0,26-86 19 0,0 0-19 0,-24 78 20 15,7-2-20-15,17-76 30 0,0 0-30 0,-16 70 30 16,9 0-30-16,7-70 13 0,0 0-13 0,-4 72 13 16,4 0-13-16,0-72 11 0,0 0-11 0,-3 86 11 15,-1 5-11-15,4-91 26 0,0 0-26 0,-1 97 26 16,-3 6-26-16,4-103 6 0,0 0-6 0,4 103 6 16,1 0-6-16,-5-103 25 0,0 0-25 0,9 97 26 15,5-8-26-15,-14-89 12 0,0 0-12 0,15 81 13 16,3-7-13-16,-18-74 18 0,0 0-18 0,19 70 18 15,0 2-18-15,-19-72 24 0,0 0-24 0,21 63 25 16,0-1-25-16,-21-62 13 0,0 0-13 0,26 60 13 0,4-2-13 16,-30-58 18-16,0 0-18 0,38 53 19 15,9-3-19-15,-47-50 8 0,0 0-8 0,50 44 9 0,8-4-9 16,-58-40 25-16,0 0-25 0,59 34 26 0,2-3-26 0,-61-31 6 16,0 0-6-16,51 17 6 0,-10-8-6 0,-41-9 9 15,0 0-9-15,47 6 10 0,4-6-10 0,-51 0 8 16,0 0-8-16,68 0 9 0,14-5-9 0,-82 5 8 15,0 0-8-15,71-7 8 0,-8-5-8 0,-63 12 8 16,0 0-8-16,52-12 8 0,-10 0-8 0,-42 12 8 16,0 0-8-16,47-22 8 0,-3-2-8 0,-44 24 3 15,0 0-3-15,54-43 4 0,7-13-4 0,-61 56 0 16,0 0 0-16,52-67 1 0,0-15-1 0,-52 82 5 0,0 0-5 16,42-88 5-16,-7-9-5 0,-35 97 0 0,0 0 0 15,33-103 1-15,-4-1-1 0,-29 104 0 0,0 0 0 16,27-105 1-16,-5-1-1 0,-22 106 2 0,0 0-2 0,23-106 2 15,0-7-2-15,-23 113 0 0,0 0 0 0,14-112 0 16,1 3 0-16,-15 109 0 0,0 0 0 0,4-114 0 16,-6 3 0-16,2 111 1 0,0 0-1 0,-11-110 2 15,-6 8-2-15,17 102 1 0,0 0-1 0,-24-103 1 16,-2-2-1-16,26 105 3 0,0 0-3 0,-30-99 4 16,-3-4-4-16,33 103 12 0,0 0-12 0,-35-97 13 15,-7-1-13-15,42 98 3 0,0 0-3 0,-47-96 4 16,-12-2-4-16,59 98 3 0,0 0-3 0,-61-90 3 15,-5 2-3-15,66 88 5 0,0 0-5 0,-65-82 5 16,6 8-5-16,59 74 12 0,0 0-12 0,-80-51 13 16,-9 18-13-16,89 33-16 0,0 0 16 0,-89 4-15 15,-5 28 15-15,94-32-125 0,0 0 125 0,-183 35-727 0,366-70 727 16</inkml:trace>
  <inkml:trace contextRef="#ctx0" brushRef="#br1" timeOffset="-200457.04">16064 3779 505 0,'0'0'0'0,"0"0"0"0,21 12 0 0,-21-12 34 15,0 0-34-15,0 4 35 0,-5 1-35 0,5-5 15 16,0 0-15-16,-4 3 16 0,-4 1-16 0,8-4 19 0,0 0-19 15,-7 3 20-15,1-3-20 0,6 0 44 0,0 0-44 16,-8 2 44-16,1-2-44 0,7 0 37 0,0 0-37 16,-6-5 37-16,-1-4-37 0,7 9 25 0,0 0-25 0,2-10 26 15,3-7-26-15,-5 17 29 0,0 0-29 0,9-11 29 16,3-1-29-16,-12 12 13 0,0 0-13 0,13 0 13 16,4 4-13-16,-17-4 36 0,0 0-36 0,10 5 36 15,3 5-36-15,-13-10 5 0,0 0-5 0,8 12 5 16,-1 0-5-16,-7-12 28 0,0 0-28 0,2 16 28 15,-2-1-28-15,0-15 42 0,0 0-42 0,-2 12 42 16,-3 0-42-16,5-12 43 0,0 0-43 0,-3 9 44 16,-1-3-44-16,4-6 28 0,0 0-28 0,-5 0 28 15,-7 0-28-15,12 0-111 0,0 0 111 0,-13-12-110 16,1-6 110-16,-10-15-727 0</inkml:trace>
  <inkml:trace contextRef="#ctx0" brushRef="#br1" timeOffset="-199900.7">15836 5511 315 0,'0'0'0'0,"0"-3"0"16,-2-2 0-16,2 5 120 0,0 0-120 0,-2-4 120 15,2 1-120-15,0 3 110 0,0 0-110 0,0 0 110 16,-1-5-110-16,1 5 77 0,0 0-77 0,1-4 77 0,1-3-77 15,-2 7 37-15,0 0-37 0,9-8 37 0,-1-1-37 16,-8 9 28-16,0 0-28 0,18-12 28 0,-1 2-28 0,-17 10 13 16,0 0-13-16,21-5 14 0,-3 5-14 0,-18 0 10 15,0 0-10-15,15 0 11 0,-4 5-11 0,-11-5 26 16,0 0-26-16,7 12 26 0,-11 7-26 0,4-19 6 16,0 0-6-16,-3 15 6 0,-2 1-6 0,5-16 9 15,0 0-9-15,-6 8 10 0,-2-11-10 0,8 3-79 16,0 0 79-16,-13 7-756 0,26-14 756 0</inkml:trace>
  <inkml:trace contextRef="#ctx0" brushRef="#br1" timeOffset="-198940.93">19195 3442 785 0,'0'0'0'0,"0"0"0"0,0 0 0 0,0 0 53 16,0 0-53-16,0 0 53 0,0 0-53 0,0 0 46 15,0 0-46-15,0 0 46 0,0 0-46 0,0 0 15 16,0 0-15-16,0 0 15 0,0 0-15 0,0 0 3 15,0 0-3-15,0 0 4 0,-16 31-4 0,16-31 6 16,0 0-6-16,-9 18 6 0,-3 3-6 0,12-21 22 16,0 0-22-16,-9 19 23 0,-3-2-23 0,12-17 21 0,0 0-21 15,-9 15 21-15,4-3-21 0,5-12 39 0,0 0-39 16,-7 7 40-16,2-7-40 0,5 0 37 0,0 0-37 0,-4-7 38 16,3-10-38-16,1 17 3 0,0 0-3 0,0-19 4 15,1-5-4-15,-1 24 19 0,0 0-19 0,4-19 20 16,-4 1-20-16,0 18 32 0,0 0-32 0,2-9 32 15,-1 1-32-15,-1 8 17 0,0 0-17 0,2 12 17 16,-2 11-17-16,0-23 19 0,0 0-19 0,0 31 20 16,-2 9-20-16,2-40 17 0,0 0-17 0,-1 36 17 15,-1 7-17-15,2-43 9 0,0 0-9 0,-4 32 9 16,4-1-9-16,0-31-140 0,0 0 140 0,4 19-139 16,5-11 139-16,3 20-827 0</inkml:trace>
  <inkml:trace contextRef="#ctx0" brushRef="#br1" timeOffset="-198415.34">19013 5657 651 0,'0'0'0'0,"0"0"0"0,0 0 0 16,0 0 94-16,0 0-94 0,0 0 95 0,0 0-95 15,0 0 93-15,0 0-93 0,0 0 93 0,0 0-93 0,0 0 79 16,0 0-79-16,0 0 80 0,25-19-80 0,-25 19 46 16,0 0-46-16,19-9 47 0,5-3-47 0,-24 12-69 15,0 0 69-15,44-20-842 0,-88 40 842 0</inkml:trace>
  <inkml:trace contextRef="#ctx0" brushRef="#br1" timeOffset="-194992.16">25295 2784 158 0,'0'0'0'0,"7"0"0"16,7 0 0-16,-14 0 137 0,0 0-137 0,4 7 137 15,-6 6-137-15,2-13 111 0,0 0-111 0,-2 26 112 16,1 10-112-16,1-36 94 0,0 0-94 0,0 43 94 16,1 12-94-16,-1-55 72 0,0 0-72 0,2 60 72 15,0 10-72-15,-2-70 55 0,0 0-55 0,2 67 56 16,-1 1-56-16,-1-68 44 0,0 0-44 0,-3 79 45 16,-2 7-45-16,5-86 42 0,0 0-42 0,-6 51 42 0,1-18-42 15,5-33 46-15,0 0-46 0,-5 27 46 0,-2-12-46 16,7-15 41-16,0 0-41 0,-12 7 41 0,-6-7-41 15,18 0 18-15,0 0-18 0,-14-22 18 0,0-10-18 0,14 32 31 16,0 0-31-16,-12-48 31 0,2-18-31 0,10 66 11 16,0 0-11-16,-7-83 11 0,3-20-11 0,4 103 11 15,0 0-11-15,6-91 11 0,4-2-11 0,-10 93 17 16,0 0-17-16,17-72 17 0,3 13-17 0,-20 59 33 16,0 0-33-16,19-42 33 0,2 18-33 0,-21 24 1 15,0 0-1-15,22-17 2 0,3 7-2 0,-25 10 6 16,0 0-6-16,17-2 7 0,2 11-7 0,-19-9 15 0,0 0-15 15,16 15 15-15,0 13-15 0,-16-28 22 0,0 0-22 16,7 27 23-16,0 6-23 0,-7-33 3 0,0 0-3 16,3 36 4-16,-1 3-4 0,-2-39 13 0,0 0-13 15,0 31 14-15,-2-4-14 0,2-27 15 0,0 0-15 16,-3 24 16-16,-3-5-16 0,6-19 15 0,0 0-15 16,-8 17 15-16,-1-3-15 0,9-14 9 0,0 0-9 0,-17 8 10 15,-1-2-10-15,18-6 16 0,0 0-16 0,-17-2 17 16,-2-10-17-16,19 12 3 0,0 0-3 0,-14-10 4 15,3-2-4-15,11 12 2 0,0 0-2 0,-5-5 3 16,8 1-3-16,-3 4 0 0,0 0 0 0,7 9 0 16,9 6 0-16,-16-15-4 0,0 0 4 0,18 21-3 15,2 9 3-15,-20-30 0 0,0 0 0 0,21 31 0 16,4 9 0-16,-25-40-1 0,0 0 1 0,19 36 0 16,4 3 0-16,-23-39-1 0,0 0 1 0,17 31 0 0,-3-7 0 15,-14-24 0-15,0 0 0 0,12 20 0 0,0-4 0 16,-12-16 5-16,0 0-5 0,7 10 6 0,-2-5-6 15,-5-5-39-15,0 0 39 0,2-3-39 0,-5-9 39 0,3 12-166 16,0 0 166-16,-4-17-165 0,-1-9 165 0,-4-15-1047 16</inkml:trace>
  <inkml:trace contextRef="#ctx0" brushRef="#br1" timeOffset="-194572.27">25736 3327 527 0,'0'0'0'15,"5"0"0"-15,4 0 0 0,-9 0 138 0,0 0-138 16,9 0 138-16,3 0-138 0,-12 0 112 0,0 0-112 16,12-9 113-16,4-3-113 0,-16 12 98 0,0 0-98 0,12-15 98 15,4-7-98-15,-16 22 77 0,0 0-77 0,15-24 78 16,1-4-78-16,-16 28 34 0,0 0-34 0,14-27 35 15,-2 3-35-15,-12 24 41 0,0 0-41 0,9-19 42 16,-2 5-42-16,-7 14 39 0,0 0-39 0,5-12 40 16,-1 5-40-16,-4 7 15 0,0 0-15 0,0 0 15 15,0 0-15-15,0 0 13 0,0 0-13 0,-4 19 14 16,-6 9-14-16,10-28 40 0,0 0-40 0,-7 29 40 16,0 2-40-16,7-31 5 0,0 0-5 0,-5 39 6 15,1 0-6-15,4-39 11 0,0 0-11 0,-2 43 11 0,2 0-11 16,0-43 17-16,0 0-17 0,2 41 17 0,0-3-17 15,-2-38 0-15,0 0 0 0,3 36 1 0,3-5-1 0,-6-31 3 16,0 0-3-16,3 27 4 0,1-10-4 0,-4-17 2 16,0 0-2-16,1 16 2 0,1-4-2 0,-2-12-50 15,0 0 50-15,0 7-49 0,-2-6 49 0,2-1-197 16,0 0 197-16,-3 4-196 0,-1-8 196 0,-3 4-892 16</inkml:trace>
  <inkml:trace contextRef="#ctx0" brushRef="#br1" timeOffset="-194375.81">25626 3652 718 0,'0'0'0'0,"11"6"0"0,5-3 0 0,-16-3 152 0,0 0-152 15,19 3 153-15,2 3-153 0,-21-6 164 0,0 0-164 16,29 0 164-16,8 3-164 0,-37-3 112 0,0 0-112 16,35-3 113-16,3-3-113 0,-38 6 49 0,0 0-49 0,40-3 50 15,2-4-50-15,-42 7 35 0,0 0-35 16,37-3 36-16,-3 1-36 0,-34 2 0 0,0 0 0 0,26-3 0 15,-5 3 0-15,-21 0-179 0,0 0 179 0,13 0-179 16,-6 0 179-16,13 0-937 0</inkml:trace>
  <inkml:trace contextRef="#ctx0" brushRef="#br1" timeOffset="-193925.68">26517 2748 415 0,'0'0'0'15,"3"-4"0"-15,2-4 0 0,-5 8 126 0,0 0-126 0,4-10 126 16,-2 1-126-16,-2 9 116 0,0 0-116 0,1-5 116 16,1 1-116-16,-2 4 96 0,0 0-96 0,0 0 96 15,0 0-96-15,0 0 79 0,0 0-79 0,0 21 80 16,0 15-80-16,0-36 63 0,0 0-63 0,-2 46 63 15,-1 9-63-15,3-55 20 0,0 0-20 0,-4 63 20 16,-1 4-20-16,5-67 43 0,0 0-43 0,-5 71 44 16,-2 0-44-16,7-71 7 0,0 0-7 0,-7 74 8 15,0 1-8-15,7-75 11 0,0 0-11 0,-5 47 11 16,3-15-11-16,2-32-33 0,0 0 33 0,-2 24-32 16,2-13 32-16,0-11-166 0,0 0 166 0,0 0-165 15,0-7 165-15,0-2-757 0</inkml:trace>
  <inkml:trace contextRef="#ctx0" brushRef="#br1" timeOffset="-193670.45">26308 3442 662 0,'0'0'0'0,"8"-2"0"0,6 0 0 0,-14 2 124 16,0 0-124-16,9 0 124 0,-2 2-124 0,-7-2 99 15,0 0-99-15,10 2 100 0,4 1-100 0,-14-3 101 16,0 0-101-16,23 0 101 0,7-5-101 0,-30 5 74 15,0 0-74-15,34-3 74 0,8-8-74 0,-42 11 40 16,0 0-40-16,40-8 40 0,4-1-40 0,-44 9 48 0,0 0-48 16,38-10 49-16,1 1-49 0,-39 9 18 0,0 0-18 15,27-8 19-15,-4 4-19 0,-23 4 12 0,0 0-12 16,16-3 13-16,-6 1-13 0,-10 2-105 0,0 0 105 0,4-3-105 16,-6-4 105-16,2 7-152 0,0 0 152 0,-11-12-152 15,-8-9 152-15,-10-15-790 0</inkml:trace>
  <inkml:trace contextRef="#ctx0" brushRef="#br1" timeOffset="-193431.08">26268 2708 572 0,'0'0'0'0,"7"0"0"15,3 0 0-15,-10 0 97 0,0 0-97 0,12-3 98 0,4 0-98 16,-16 3 118-16,0 0-118 0,21-9 118 0,8 0-118 15,-29 9 95-15,0 0-95 0,32-6 96 0,6-3-96 16,-38 9 76-16,0 0-76 0,42-10 76 0,3 5-76 0,-45 5 52 16,0 0-52-16,44-7 52 0,-1 2-52 0,-43 5 39 15,0 0-39-15,40-4 40 0,-3 1-40 0,-37 3-83 16,0 0 83-16,31 3-82 0,-5 1 82 0,-26-4-128 16,0 0 128-16,27 15-127 0,-3 2 127 0,26 17-740 15</inkml:trace>
  <inkml:trace contextRef="#ctx0" brushRef="#br1" timeOffset="-193174.77">26935 3138 449 0,'0'0'0'0,"-4"-17"0"16,1-14 0-16,3 31 101 0,0 0-101 0,0 4 101 15,7 16-101-15,-7-20 140 0,0 0-140 0,5 19 141 16,2 5-141-16,-7-24 105 0,0 0-105 0,9 31 106 15,1 5-106-15,-10-36 54 0,0 0-54 0,9 36 54 16,0 3-54-16,-9-39 43 0,0 0-43 0,5 35 44 16,2 1-44-16,-7-36 40 0,0 0-40 0,0 36 41 15,0-5-41-15,0-31 15 0,0 0-15 0,-4 27 15 16,1-6-15-16,3-21 0 0,0 0 0 0,-4 15 0 16,3-7 0-16,1-8-170 0,0 0 170 0,-2-5-170 15,2-13 170-15,-2-6-730 0</inkml:trace>
  <inkml:trace contextRef="#ctx0" brushRef="#br1" timeOffset="-192710.5">27107 3257 751 0,'0'0'0'0,"-5"10"0"0,-2 2 0 0,7-12 134 16,0 0-134-16,4 12 134 0,4 0-134 0,-8-12 111 15,0 0-111-15,9 15 112 0,0-3-112 0,-9-12 77 16,0 0-77-16,8 21 77 0,1 3-77 0,-9-24 52 15,0 0-52-15,5 22 53 0,1-1-53 0,-6-21 22 16,0 0-22-16,3 19 23 0,-1-4-23 0,-2-15 6 16,0 0-6-16,3 14 6 0,-3-2-6 0,0-12 1 0,0 0-1 15,0 7 2-15,-3-4-2 0,3-3-63 0,0 0 63 16,-4-10-62-16,1-7 62 0,3 17-156 0,0 0 156 16,-2-23-155-16,4-1 155 0,-2 24-169 0,0 0 169 0,2-17-168 15,3-2 168-15,-5 19-64 0,0 0 64 0,7-12-64 16,1 4 64-16,-8 8 2 0,0 0-2 0,11-7 2 15,3 7-2-15,-14 0 43 0,0 0-43 0,14 0 44 16,3 0-44-16,-17 0 58 0,0 0-58 0,19 0 58 16,2 0-58-16,-21 0 68 0,0 0-68 0,21-5 68 15,2-2-68-15,-23 7 82 0,0 0-82 0,19-5 82 16,-3-2-82-16,-16 7 85 0,0 0-85 0,14-4 85 16,-2 4-85-16,-12 0 76 0,0 0-76 0,12 11 76 15,2 6-76-15,-14-17 69 0,0 0-69 0,12 22 69 16,2 11-69-16,-14-33 66 0,0 0-66 0,11 27 66 15,-5 1-66-15,-6-28 42 0,0 0-42 0,7 24 42 0,-1-6-42 16,-6-18 0-16,0 0 0 0,3 9 1 0,1-6-1 16,-4-3-128-16,0 0 128 0,0-15-128 0,-4-12 128 15,4 27-146-15,0 0 146 0,-7-36-146 0,-2-7 146 0,-6-36-876 16</inkml:trace>
  <inkml:trace contextRef="#ctx0" brushRef="#br1" timeOffset="-192557.91">27067 2921 1132 0,'0'0'0'0,"11"2"0"0,4 1 0 0,-15-3 129 16,0 0-129-16,13 3 130 0,-1-3-130 0,-12 0 16 0,0 0-16 15,19-3 17-15,7-2-17 0,-26 5-94 0,0 0 94 16,33-12-94-16,5-4 94 0,-38 16-136 0,0 0 136 16,72-27-708-16,-144 54 708 0</inkml:trace>
  <inkml:trace contextRef="#ctx0" brushRef="#br1" timeOffset="-192273.14">28142 2736 1267 0,'0'0'0'0,"0"0"0"16,0 0 0-16,0 0 138 0,0 0-138 0,0 0 138 15,0 0-138-15,0 0 82 0,0 0-82 0,0 0 82 0,18 5-82 16,-18-5 42-16,0 0-42 0,24 3 43 0,14 1-43 16,-38-4 9-16,0 0-9 0,40 3 9 0,9-1-9 15,-49-2 8-15,0 0-8 0,42 3 9 0,-2-3-9 0,-40 0 4 16,0 0-4-16,33 0 5 0,-7 0-5 0,-26 0 13 16,0 0-13-16,23 4 13 0,-4-4-13 0,-19 0-35 15,0 0 35-15,14 3-34 0,-5-1 34 0,-9-2-131 16,0 0 131-16,-9 10-131 0,-14 2 131 0,-8 12-1056 15</inkml:trace>
  <inkml:trace contextRef="#ctx0" brushRef="#br1" timeOffset="-192063.66">27839 3121 1199 0,'0'0'0'0,"12"2"0"16,9 5 0-16,-21-7 176 0,0 0-176 0,24 5 176 15,6 5-176-15,-30-10 114 0,0 0-114 0,31 5 115 16,4 2-115-16,-35-7 69 0,0 0-69 0,35 4 70 16,2-3-70-16,-37-1 3 0,0 0-3 0,36 0 4 15,1 0-4-15,-37 0-15 0,0 0 15 0,36-1-15 16,-1-6 15-16,-35 7-170 0,0 0 170 0,32-9-170 16,-4-1 170-16,31-7-1065 0</inkml:trace>
  <inkml:trace contextRef="#ctx0" brushRef="#br1" timeOffset="-191269.59">28914 2830 763 0,'0'0'0'0,"-2"24"0"16,0 12 0-16,2-36 112 0,0 0-112 0,-5 46 112 16,0 6-112-16,5-52 74 0,0 0-74 0,-7 48 74 15,-2-6-74-15,9-42 45 0,0 0-45 0,-8 40 45 16,-3-8-45-16,11-32 1 0,0 0-1 0,-7 28 2 15,0-9-2-15,7-19 6 0,0 0-6 0,-7 8 7 16,0-4-7-16,7-4 3 0,0 0-3 0,-5-16 3 16,0-11-3-16,5 27 5 0,0 0-5 0,-2-40 6 0,4-14-6 15,-2 54 32-15,0 0-32 0,5-57 32 0,4-8-32 16,-9 65 33-16,0 0-33 0,12-60 34 0,4 0-34 16,-16 60 54-16,0 0-54 0,19-55 55 0,3 0-55 0,-22 55 37 15,0 0-37-15,25-42 38 0,1 9-38 0,-26 33 18 16,0 0-18-16,23-26 19 0,-4 13-19 0,-19 13 31 15,0 0-31-15,17-4 31 0,1 13-31 0,-18-9 10 16,0 0-10-16,12 15 11 0,-4 13-11 0,-8-28 19 16,0 0-19-16,4 27 20 0,-4 4-20 0,0-31 23 15,0 0-23-15,-4 29 24 0,-3-2-24 0,7-27 32 16,0 0-32-16,-10 28 32 0,-4-1-32 0,14-27 6 0,0 0-6 16,-16 21 6-16,-1-2-6 0,17-19 18 0,0 0-18 15,-23 12 19-15,-5-6-19 0,28-6 3 0,0 0-3 16,-20 2 4-16,0-4-4 0,20 2 0 0,0 0 0 0,-14 0 1 15,4 0-1-15,10 0 2 0,0 0-2 0,0 9 2 16,7 3-2-16,-7-12-1 0,0 0 1 0,14 24 0 16,7 3 0-16,-21-27 0 0,0 0 0 0,24 36 0 15,4 7 0-15,-28-43 0 0,0 0 0 0,26 43 0 16,2 0 0-16,-28-43-1 0,0 0 1 0,24 39-1 16,-1 1 1-16,-23-40 0 0,0 0 0 0,16 27 0 15,-4-6 0-15,-12-21-78 0,0 0 78 0,9 8-78 16,-2-8 78-16,-7 0-129 0,0 0 129 0,1-8-128 15,-2-9 128-15,1-11-1024 0</inkml:trace>
  <inkml:trace contextRef="#ctx0" brushRef="#br1" timeOffset="-190879.96">29257 3072 662 0,'0'0'0'0,"5"-5"0"0,6-2 0 0,-11 7 101 16,0 0-101-16,12-9 102 0,5 1-102 0,-17 8 78 16,0 0-78-16,19-7 78 0,6-2-78 0,-25 9 71 15,0 0-71-15,21-3 72 0,0 3-72 0,-21 0 71 16,0 0-71-16,21 5 72 0,1 5-72 0,-22-10 75 0,0 0-75 16,18 9 76-16,-3 6-76 0,-15-15 50 0,0 0-50 15,11 19 51-15,-4 5-51 0,-7-24 40 0,0 0-40 16,3 20 41-16,-4 3-41 0,1-23 52 0,0 0-52 0,-13 29 52 15,-6 2-52-15,19-31 19 0,0 0-19 0,-22 31 20 16,-6 1-20-16,28-32 21 0,0 0-21 0,-26 31 21 16,1-4-21-16,25-27 34 0,0 0-34 0,-21 21 35 15,4-2-35-15,17-19 5 0,0 0-5 0,-11 20 5 16,8-1-5-16,3-19 18 0,0 0-18 0,10 16 18 16,11-4-18-16,-21-12 33 0,0 0-33 0,26 1 34 15,9-2-34-15,-35 1 0 0,0 0 0 0,39-7 0 16,2-2 0-16,-41 9-75 0,0 0 75 0,46-15-74 15,1-6 74-15,-47 21-123 0,0 0 123 0,92-38-1192 16,-184 76 1192-16</inkml:trace>
  <inkml:trace contextRef="#ctx0" brushRef="#br1" timeOffset="-190188.59">30079 2614 1188 0,'0'0'0'0,"0"0"46"15,0 0-46-15,0 0 46 0,0 0-46 0,0 0 63 16,0 0-63-16,0 0 64 0,0 0-64 0,0 0 27 16,0 0-27-16,0 0 27 0,0 0-27 0,0 0 30 15,0 0-30-15,0 0 30 0,0 0-30 0,0 0 36 16,0 0-36-16,0 0 36 0,0 0-36 0,0 0 44 16,0 0-44-16,2 16 45 0,0 11-45 0,-2-27 41 15,0 0-41-15,0 41 42 0,-2 12-42 0,2-53 27 0,0 0-27 16,-2 57 27-16,2 4-27 0,0-61 18 0,0 0-18 15,-3 64 18-15,-1-4-18 0,4-60 35 0,0 0-35 16,-3 51 35-16,-1-5-35 0,4-46-1 0,0 0 1 0,-3 36 0 16,-1-13 0-16,4-23-58 0,0 0 58 0,-3 20-57 15,-2-8 57-15,5-12-158 0,0 0 158 0,-7 7-157 16,-2-7 157-16,9 0-203 0,0 0 203 0,-9 0-202 16,1-3 202-16,-10-1-707 0</inkml:trace>
  <inkml:trace contextRef="#ctx0" brushRef="#br1" timeOffset="-189917.33">29771 3306 807 0,'0'0'0'0,"10"-3"0"0,8-4 0 16,-18 7 112-16,0 0-112 0,10-3 112 0,-3 1-112 16,-7 2 109-16,0 0-109 0,11 0 110 0,1-4-110 15,-12 4 86-15,0 0-86 0,19-3 87 0,5-2-87 0,-24 5 47 16,0 0-47-16,35-7 47 0,9 2-47 0,-44 5 44 15,0 0-44-15,49-7 44 0,6 0-44 0,-55 7 35 16,0 0-35-16,53-5 36 0,-1 2-36 0,-52 3 44 16,0 0-44-16,43-4 45 0,-4-1-45 0,-39 5 17 15,0 0-17-15,29-7 17 0,-8 2-17 0,-21 5 3 16,0 0-3-16,14-12 3 0,-5-7-3 0,-9 19-75 16,0 0 75-16,-5-19-74 0,-9-5 74 0,14 24-136 15,0 0 136-15,-26-32-135 0,-13-11 135 0,-25-36-945 16</inkml:trace>
  <inkml:trace contextRef="#ctx0" brushRef="#br1" timeOffset="-189663">29731 2484 1020 0,'3'0'0'0,"-3"0"129"0,0 0-129 0,23 0 129 16,14-7-129-16,-37 7 95 0,0 0-95 0,34-3 96 15,7-2-96-15,-41 5 70 0,0 0-70 0,41-4 71 16,6 1-71-16,-47 3 33 0,0 0-33 0,49 0 34 16,3 3-34-16,-52-3 8 0,0 0-8 0,51 4 8 15,-1-1-8-15,-50-3 12 0,0 0-12 0,44 5 13 16,-6 2-13-16,-38-7-1 0,0 0 1 0,33 5-1 16,-5 2 1-16,-28-7-130 0,0 0 130 0,26 5-130 0,-1 5 130 15,-25-10-118-15,0 0 118 0,22 9-118 0,-1 0 118 16,23 9-826-16</inkml:trace>
  <inkml:trace contextRef="#ctx0" brushRef="#br1" timeOffset="-189212.25">30713 3078 807 0,'0'0'0'16,"2"-6"0"-16,0-3 0 0,-2 9 72 0,0 0-72 16,2-8 73-16,1 4-73 0,-3 4 51 0,0 0-51 0,0-7 51 15,-2 6-51-15,2 1 70 0,0 0-70 0,-8-4 70 16,-4 8-70-16,12-4 42 0,0 0-42 0,-20 5 43 16,-2 2-43-16,22-7 36 0,0 0-36 0,-21 12 36 15,0-4-36-15,21-8 28 0,0 0-28 0,-21 21 28 16,2 4-28-16,19-25 39 0,0 0-39 0,-12 33 39 15,5 3-39-15,7-36 55 0,0 0-55 0,0 34 55 16,8-5-55-16,-8-29 21 0,0 0-21 0,16 23 21 16,8-6-21-16,-24-17 32 0,0 0-32 0,25 3 33 15,4-12-33-15,-29 9 36 0,0 0-36 0,27-15 37 16,0-5-37-16,-27 20 12 0,0 0-12 0,18-24 13 16,-6-4-13-16,-12 28 22 0,0 0-22 0,5-27 22 0,-6 3-22 15,1 24 14-15,0 0-14 0,-13-23 15 0,-8 3-15 16,21 20 1-16,0 0-1 0,-24-16 2 0,-4 8-2 15,28 8-8-15,0 0 8 0,-22-7-8 0,1 4 8 0,21 3-47 16,0 0 47-16,-16-4-46 0,5 4 46 0,11 0-84 16,0 0 84-16,-6 7-83 0,4 0 83 0,2-7-202 15,0 0 202-15,8 14-201 0,12 4 201 0,8 13-788 16</inkml:trace>
  <inkml:trace contextRef="#ctx0" brushRef="#br1" timeOffset="-188911.98">30905 3044 763 0,'0'0'0'0,"-3"4"0"0,-4 3 0 0,7-7 62 0,0 0-62 15,0 0 62-15,5 1-62 0,-5-1 85 0,0 0-85 0,2 4 86 16,1-1-86-16,-3-3 98 0,0 0-98 0,0 15 99 16,-3 9-99-16,3-24 86 0,0 0-86 0,0 31 86 15,0 9-86-15,0-40 55 0,0 0-55 0,5 36 55 16,4 3-55-16,-9-39 43 0,0 0-43 0,15 31 43 15,8-7-43-15,-23-24 36 0,0 0-36 0,26 12 36 16,7-12-36-16,-33 0 22 0,0 0-22 0,31-12 22 16,3-7-22-16,-34 19 28 0,0 0-28 0,29-29 28 15,-3-5-28-15,-26 34 13 0,0 0-13 0,23-36 13 16,-4-4-13-16,-19 40-13 0,0 0 13 0,9-34-12 16,-7 5 12-16,-2 29-90 0,0 0 90 0,0-22-90 15,-2 5 90-15,2 17-184 0,0 0 184 0,-4-14-183 0,1 9 183 16,-4-16-831-16</inkml:trace>
  <inkml:trace contextRef="#ctx0" brushRef="#br1" timeOffset="-188566.19">31341 2839 550 0,'0'0'0'0,"5"3"0"0,2-1 0 0,-7-2 78 0,0 0-78 16,9 3 79-16,-1 4-79 0,-8-7 101 0,0 0-101 16,7 5 101-16,0 5-101 0,-7-10 95 0,0 0-95 0,7 18 96 15,0 6-96-15,-7-24 85 0,0 0-85 0,4 25 86 16,-1 4-86-16,-3-29 54 0,0 0-54 0,0 36 55 16,-2 7-55-16,2-43 41 0,0 0-41 0,0 43 42 15,2 0-42-15,-2-43 41 0,0 0-41 0,5 43 42 16,4-7-42-16,-9-36 24 0,0 0-24 0,14 32 25 15,3-1-25-15,-17-31 18 0,0 0-18 0,23 19 18 16,5-11-18-16,-28-8 40 0,0 0-40 0,26-5 41 16,0-10-41-16,-26 15-36 0,0 0 36 0,26-24-36 15,2-10 36-15,-28 34-145 0,0 0 145 0,21-40-144 16,-4-8 144-16,-17 48-169 0,0 0 169 0,39-85-749 16,-78 170 749-16</inkml:trace>
  <inkml:trace contextRef="#ctx0" brushRef="#br1" timeOffset="-188370.72">31255 2799 1166 0,'32'-8'0'0,"-32"8"155"16,0 0-155-16,40-7 156 0,12-2-156 0,-52 9 119 15,0 0-119-15,50-7 120 0,6 2-120 0,-56 5 57 16,0 0-57-16,47-3 58 0,-5 3-58 0,-42 0-64 15,0 0 64-15,31 0-64 0,-10 0 64 0,-21 0-158 0,0 0 158 16,-7 5-158-16,-22 5 158 0,-8 7-941 0</inkml:trace>
  <inkml:trace contextRef="#ctx0" brushRef="#br1" timeOffset="-185654.45">25254 4449 359 0,'0'0'0'0,"5"0"0"0,2-3 0 15,-7 3 103-15,0 0-103 0,2 3 103 0,-4 6-103 16,2-9 63-16,0 0-63 0,-2 13 64 0,-1 8-64 16,3-21 60-16,0 0-60 0,0 31 60 0,3 10-60 0,-3-41 67 15,0 0-67-15,4 46 67 0,1 5-67 0,-5-51 56 16,0 0-56-16,7 55 57 0,2 5-57 0,-9-60 46 15,0 0-46-15,5 62 46 0,0-2-46 0,-5-60 22 16,0 0-22-16,3 55 22 0,-3-6-22 0,0-49 47 16,0 0-47-16,0 40 48 0,0-8-48 0,0-32 38 15,0 0-38-15,-3 28 39 0,3-13-39 0,0-15 16 16,0 0-16-16,-2 16 17 0,0-8-17 0,2-8 13 0,0 0-13 16,-5 4 14-16,0-8-14 0,5 4-117 0,0 0 117 15,-7-12-116-15,-2-8 116 0,9 20-161 0,0 0 161 16,-3-23-160-16,3-4 160 0,-4-21-555 0</inkml:trace>
  <inkml:trace contextRef="#ctx0" brushRef="#br1" timeOffset="-185172.64">25229 4771 550 0,'0'0'0'0,"5"-12"0"16,4-12 0-16,-9 24 100 0,0 0-100 0,11-27 101 16,1-1-101-16,-12 28 89 0,0 0-89 0,16-31 90 15,1-5-90-15,-17 36 72 0,0 0-72 0,21-34 73 16,2-2-73-16,-23 36 41 0,0 0-41 0,24-31 41 15,4 2-41-15,-28 29 19 0,0 0-19 0,31-15 20 16,2 5-20-16,-33 10 29 0,0 0-29 0,35 0 29 0,0 6-29 16,-35-6 19-16,0 0-19 0,31 16 20 15,1 3-20-15,-32-19 26 0,0 0-26 0,22 24 26 0,-3 0-26 16,-19-24 14-16,0 0-14 0,7 27 15 0,-3 4-15 16,-4-31 18-16,0 0-18 0,-5 29 19 0,-8 2-19 0,13-31 24 15,0 0-24-15,-13 24 25 0,-5-2-25 0,18-22 7 16,0 0-7-16,-21 17 7 0,-3-1-7 0,24-16 34 15,0 0-34-15,-25 5 35 0,-1-3-35 0,26-2 10 16,0 0-10-16,-22-4 10 0,1-3-10 0,21 7 6 16,0 0-6-16,-14-12 6 0,5 0-6 0,9 12 4 15,0 0-4-15,-2-8 4 0,6 1-4 0,-4 7-1 16,0 0 1-16,9 3 0 0,4 4 0 0,-13-7 0 16,0 0 0-16,20 17 0 0,4 2 0 0,-24-19 15 0,0 0-15 15,28 29 16-15,3 5-16 0,-31-34 9 0,0 0-9 16,32 36 10-16,2 4-10 0,-34-40 35 0,0 0-35 15,28 36 36-15,-3 2-36 0,-25-38 18 0,0 0-18 0,19 32 18 16,-3-1-18-16,-16-31 18 0,0 0-18 0,12 24 18 16,-5-5-18-16,-7-19 18 0,0 0-18 0,7 15 18 15,-6-6-18-15,-1-9 39 0,0 0-39 0,2 8 39 16,0-4-39-16,-2-4-48 0,0 0 48 0,3 0-47 16,1-4 47-16,-4 4-131 0,0 0 131 0,7-5-1143 15,-14 10 1143-15</inkml:trace>
  <inkml:trace contextRef="#ctx0" brushRef="#br1" timeOffset="-182951.79">25982 4975 606 0,'0'0'0'0,"0"0"0"15,0 0 0-15,0 0 67 0,0 0-67 0,0 0 68 16,0 0-68-16,0 0 40 0,0 0-40 0,0 0 40 15,0 0-40-15,0 0 48 0,0 0-48 0,0 0 49 16,29-15-49-16,-29 15 17 0,0 0-17 0,23-7 17 16,3 2-17-16,-26 5 20 0,0 0-20 0,25-4 20 15,1 8-20-15,-26-4 17 0,0 0-17 0,26 8 17 16,0 1-17-16,-26-9 25 0,0 0-25 0,19 8 26 16,-3 2-26-16,-16-10 12 0,0 0-12 0,10 9 13 15,1 1-13-15,-11-10 18 0,0 0-18 0,7 9 19 0,-2-1-19 16,-5-8 15-16,0 0-15 0,2 7 15 0,-2-2-15 15,0-5 16-15,0 0-16 0,-5 7 17 0,-6 5-17 16,11-12 9-16,0 0-9 0,-14 16 9 0,-5-3-9 0,19-13 9 16,0 0-9-16,-19 16 10 0,-4-2-10 0,23-14 8 15,0 0-8-15,-19 17 8 0,2-5-8 0,17-12 3 16,0 0-3-16,-14 19 4 0,1-4-4 0,13-15 12 16,0 0-12-16,-5 24 12 0,3 0-12 0,2-24 14 15,0 0-14-15,11 27 15 0,8-3-15 0,-19-24 15 16,0 0-15-16,26 19 15 0,7-3-15 0,-33-16 26 15,0 0-26-15,37 8 26 0,-2-4-26 0,-35-4 20 0,0 0-20 16,33-4 20-16,-5-3-20 0,-28 7 26 0,0 0-26 16,22-5 26-16,-2-7-26 0,-20 12 0 0,0 0 0 15,12-7 0-15,-5 2 0 0,-7 5-157 0,0 0 157 0,3-3-156 16,-3-1 156-16,5-1-783 0</inkml:trace>
  <inkml:trace contextRef="#ctx0" brushRef="#br1" timeOffset="-182366.35">25158 5581 617 0,'0'0'0'15,"17"-3"0"-15,6-6 0 0,-23 9 27 0,0 0-27 0,9-3 27 16,-6 3-27-16,-3 0 10 0,0 0-10 0,4-3 10 16,-4 3-10-16,0 0 36 0,0 0-36 0,8 0 37 15,6 0-37-15,-14 0 33 0,0 0-33 0,25 3 33 16,9-3-33-16,-34 0 29 0,0 0-29 0,41 3 29 15,4-3-29-15,-45 0 17 0,0 0-17 0,57 0 17 16,11 0-17-16,-68 0 31 0,0 0-31 0,70 0 31 16,3 0-31-16,-73 0 5 0,0 0-5 0,68 0 5 15,0 2-5-15,-68-2 17 0,0 0-17 0,78 7 17 16,6-2-17-16,-84-5 23 0,0 0-23 0,68 4 24 16,-7-1-24-16,-61-3 22 0,0 0-22 0,40 3 22 15,-17-3-22-15,-23 0 24 0,0 0-24 0,19 0 25 0,-9 0-25 16,-10 0 33-16,0 0-33 0,7 0 34 0,-5 2-34 15,-2-2-110-15,0 0 110 0,-4 4-109 0,-4-1 109 16,8-3-105-16,0 0 105 0,-21 3-104 0,-10 1 104 0,-22 4-520 16</inkml:trace>
  <inkml:trace contextRef="#ctx0" brushRef="#br1" timeOffset="-181675.54">25494 5951 281 0,'0'0'0'0,"14"-3"0"16,9 0 0-16,-23 3 89 0,0 0-89 0,0 8 89 15,-11 14-89-15,11-22 84 0,0 0-84 0,-9 21 85 16,1 6-85-16,8-27 62 0,0 0-62 0,-5 38 63 16,3 10-63-16,2-48 42 0,0 0-42 0,-2 48 43 15,4 7-43-15,-2-55 29 0,0 0-29 0,0 51 29 16,0 4-29-16,0-55 23 0,0 0-23 0,-2 39 24 16,0-4-24-16,2-35 34 0,0 0-34 0,-1 25 34 15,-1-6-34-15,2-19 19 0,0 0-19 0,-5 12 20 16,-2-12-20-16,7 0 11 0,0 0-11 0,-9-17 11 0,-2-14-11 15,11 31 1-15,0 0-1 0,-6-43 2 0,0-15-2 16,6 58 1-16,0 0-1 0,-1-56 2 0,2-11-2 16,-1 67 1-16,0 0-1 0,7-62 1 0,4 2-1 0,-11 60 0 15,0 0 0-15,15-51 0 0,8 8 0 0,-23 43 2 16,0 0-2-16,30-34 2 0,5 10-2 0,-35 24 5 16,0 0-5-16,38-12 6 0,2 8-6 0,-40 4 8 15,0 0-8-15,36 4 8 0,1 8-8 0,-37-12 15 16,0 0-15-16,26 12 15 0,-8 1-15 0,-18-13 14 15,0 0-14-15,14 21 15 0,-6 3-15 0,-8-24 25 16,0 0-25-16,4 19 26 0,-4 1-26 0,0-20 12 0,0 0-12 16,-5 16 13-16,-4 3-13 0,9-19 28 0,0 0-28 15,-19 12 28-15,-9 0-28 0,28-12 2 0,0 0-2 16,-25 0 2-16,-4-7-2 0,29 7 13 0,0 0-13 0,-23-5 13 16,7-7-13-16,16 12 4 0,0 0-4 0,-8-4 4 15,6-3-4-15,2 7 12 0,0 0-12 0,10 7 13 16,10 9-13-16,-20-16 23 0,0 0-23 0,27 24 24 15,8 3-24-15,-35-27 31 0,0 0-31 0,35 31 31 16,3 5-31-16,-38-36 6 0,0 0-6 0,35 36 7 16,-2-2-7-16,-33-34 11 0,0 0-11 0,28 29 11 15,-5-1-11-15,-23-28 4 0,0 0-4 0,17 18 4 16,-4 0-4-16,-13-18-11 0,0 0 11 0,8 12-11 16,-4-2 11-16,-4-10-148 0,0 0 148 0,2 2-148 15,-4-2 148-15,2 3-803 0</inkml:trace>
  <inkml:trace contextRef="#ctx0" brushRef="#br1" timeOffset="-181255.66">26139 6270 651 0,'0'0'0'0,"10"0"0"0,6 0 0 0,-16 0 111 16,0 0-111-16,17 0 112 0,2-3-112 0,-19 3 118 15,0 0-118-15,21-12 119 0,0-9-119 0,-21 21 98 16,0 0-98-16,23-19 98 0,-6-8-98 0,-17 27 42 0,0 0-42 16,19-24 42-16,-1-4-42 0,-18 28 33 15,0 0-33-15,14-22 34 0,-4 2-34 0,-10 20 22 0,0 0-22 16,7-16 22-16,-2 4-22 0,-5 12 25 0,0 0-25 0,4-7 26 16,-1 6-26-16,-3 1 8 0,0 0-8 0,0 5 8 15,0 7-8-15,0-12 18 0,0 0-18 0,0 22 18 16,-3 9-18-16,3-31 14 0,0 0-14 0,-2 36 15 15,-1 5-15-15,3-41 9 0,0 0-9 0,-2 43 9 16,0 3-9-16,2-46 9 0,0 0-9 0,0 48 10 16,2 2-10-16,-2-50 8 0,0 0-8 0,3 44 8 15,1-4-8-15,-4-40 3 0,0 0-3 0,3 36 4 16,3-6-4-16,-6-30 2 0,0 0-2 0,5 24 2 16,0-5-2-16,-5-19 1 0,0 0-1 0,4 16 2 15,-1-11-2-15,-3-5 1 0,0 0-1 0,2 7 1 16,0-7-1-16,-2 0-17 0,0 0 17 0,0 0-17 15,1-7 17-15,-1 7-198 0,0 0 198 0,-1-5-197 0,-1 1 197 16,-2-8-847-16</inkml:trace>
  <inkml:trace contextRef="#ctx0" brushRef="#br1" timeOffset="-181014.31">26168 6691 908 0,'0'0'0'0,"12"0"0"0,8 0 0 0,-20 0 89 16,0 0-89-16,14 6 89 0,-2 4-89 0,-12-10 87 16,0 0-87-16,15 8 87 0,1 1-87 0,-16-9 69 15,0 0-69-15,21 7 70 0,2 1-70 0,-23-8 39 0,0 0-39 16,24 4 39-16,4-1-39 0,-28-3 41 0,0 0-41 16,28 0 41-16,0 0-41 0,-28 0 51 0,0 0-51 15,22 0 52-15,-1-3-52 0,-21 3 6 0,0 0-6 0,16-4 7 16,-2-8-7-16,-14 12-153 0,0 0 153 0,9-17-152 15,-6-5 152-15,9-17-930 0</inkml:trace>
  <inkml:trace contextRef="#ctx0" brushRef="#br1" timeOffset="-180595.13">26619 5306 807 0,'0'0'0'0,"0"0"0"0,0 5 0 0,0-5 128 16,0 0-128-16,6 0 129 0,1-5-129 0,-7 5 119 16,0 0-119-16,8-2 119 0,5 0-119 0,-13 2 84 15,0 0-84-15,15-3 85 0,4 3-85 0,-19 0 59 0,0 0-59 16,23 3 59-16,5 1-59 0,-28-4 40 0,0 0-40 16,28 5 41-16,3-2-41 0,-31-3 18 0,0 0-18 15,30 4 19-15,1 1-19 0,-31-5 30 0,0 0-30 0,28 7 30 16,0-4-30-16,-28-3 36 0,0 0-36 0,19 0 36 15,-3-2-36-15,-16 2 6 0,0 0-6 0,8-1 7 16,-2 1-7-16,-6 0-28 0,0 0 28 0,0 0-28 16,-11-7 28-16,11 7-155 0,0 0 155 0,-14 0-154 15,-5 0 154-15,-14 0-1017 0</inkml:trace>
  <inkml:trace contextRef="#ctx0" brushRef="#br1" timeOffset="-180340.59">26545 5527 1065 0,'0'0'0'0,"12"-4"0"0,7-1 0 15,-19 5 150-15,0 0-150 0,14 2 151 0,-2 5-151 0,-12-7 102 16,0 0-102-16,17 5 103 0,6 2-103 0,-23-7 74 16,0 0-74-16,25 5 74 0,4-2-74 0,-29-3 40 15,0 0-40-15,30 4 41 0,1-4-41 0,-31 0 9 16,0 0-9-16,33 0 10 0,4 0-10 0,-37 0 32 15,0 0-32-15,33 0 32 0,-2 0-32 0,-31 0 16 16,0 0-16-16,25 0 17 0,-8 0-17 0,-17 0-82 16,0 0 82-16,16 0-82 0,-2 0 82 0,-14 0-124 15,0 0 124-15,29 0-1110 0,-58 0 1110 0</inkml:trace>
  <inkml:trace contextRef="#ctx0" brushRef="#br1" timeOffset="-178282.75">27961 4625 225 0,'0'0'0'0,"0"4"0"0,-2 1 0 0,2-5 105 15,0 0-105-15,0 0 105 0,4-3-105 0,-4 3 102 16,0 0-102-16,0 0 103 0,5-2-103 0,-5 2 78 16,0 0-78-16,0 0 79 0,5 2-79 0,-5-2 93 15,0 0-93-15,2 6 94 0,-2 6-94 0,0-12 65 0,0 0-65 16,0 21 66-16,2 10-66 0,-2-31 49 0,0 0-49 15,0 34 49-15,0 11-49 0,0-45 39 0,0 0-39 16,0 48 39-16,0 5-39 0,0-53 15 0,0 0-15 0,-2 51 16 16,0 0-16-16,2-51 37 0,0 0-37 0,2 48 37 15,1-5-37-15,-3-43 29 0,0 0-29 0,6 36 29 16,1-5-29-16,-7-31 14 0,0 0-14 0,5 24 15 16,0-8-15-16,-5-16 12 0,0 0-12 0,2 15 13 15,-4-10-13-15,2-5-156 0,0 0 156 0,-4 7-156 16,-2-4 156-16,-5 6-798 0</inkml:trace>
  <inkml:trace contextRef="#ctx0" brushRef="#br1" timeOffset="-178011.47">27708 5292 707 0,'0'0'0'0,"9"-2"0"0,7-5 0 0,-16 7 44 15,0 0-44-15,19-5 45 0,5-2-45 0,-24 7 45 16,0 0-45-16,32-3 46 0,8 1-46 0,-40 2 43 16,0 0-43-16,43-2 43 0,6 2-43 0,-49 0 32 15,0 0-32-15,49 0 32 0,0 0-32 0,-49 0 13 16,0 0-13-16,47 0 14 0,0 2-14 0,-47-2 32 16,0 0-32-16,40-2 32 0,-4 1-32 0,-36 1 35 15,0 0-35-15,28-4 36 0,-7 1-36 0,-21 3 2 16,0 0-2-16,14-5 3 0,-5 1-3 0,-9 4-145 0,0 0 145 15,1-12-145-15,-6-7 145 0,2-10-590 0</inkml:trace>
  <inkml:trace contextRef="#ctx0" brushRef="#br1" timeOffset="-177697.3">27639 4562 617 0,'0'0'0'0,"8"-3"0"16,6-4 0-16,-14 7 41 0,0 0-41 0,19-5 41 0,4-7-41 16,-23 12 51-16,0 0-51 0,28-9 52 0,3 2-52 15,-31 7 54-15,0 0-54 0,37-7 54 0,6 2-54 16,-43 5 53-16,0 0-53 0,46 0 53 0,4 0-53 0,-50 0 55 15,0 0-55-15,47 4 55 0,2-3-55 0,-49-1 45 16,0 0-45-16,40 7 45 0,-5-2-45 0,-35-5 37 16,0 0-37-16,30 11 38 0,-8-3-38 0,-22-8-34 15,0 0 34-15,21 16-33 0,-2 1 33 0,-19-17-116 16,0 0 116-16,18 19-116 0,-3 3 116 0,19 19-655 16</inkml:trace>
  <inkml:trace contextRef="#ctx0" brushRef="#br1" timeOffset="-177306.36">28647 4941 158 0,'0'0'0'0,"-3"0"0"15,-1 3 0-15,4-3 131 0,0 0-131 0,0 0 132 16,4 4-132-16,-4-4 133 0,0 0-133 0,2 5 133 0,1 2-133 16,-3-7 120-16,0 0-120 0,2 8 120 15,1 7-120-15,-3-15 79 0,0 0-79 0,0 28 80 0,0 4-80 16,0-32 54-16,0 0-54 0,-3 35 55 0,-1-4-55 0,4-31 51 15,0 0-51-15,-7 37 51 0,0 3-51 0,7-40 36 16,0 0-36-16,-7 30 37 0,2-2-37 0,5-28 34 16,0 0-34-16,-5 20 34 0,1-6-34 0,4-14 22 15,0 0-22-15,-1 9 23 0,1-9-23 0,0 0-77 16,0 0 77-16,1-9-76 0,3-10 76 0,-4 19-144 16,0 0 144-16,5-24-144 0,4-7 144 0,5-20-686 15</inkml:trace>
  <inkml:trace contextRef="#ctx0" brushRef="#br1" timeOffset="-177035.58">28713 5035 572 0,'0'0'0'0,"-1"3"0"16,-3 6 0-16,4-9 92 0,0 0-92 0,2 5 92 15,1 2-92-15,-3-7 77 0,0 0-77 0,6 8 78 16,2 3-78-16,-8-11 58 0,0 0-58 0,9 15 58 15,2-1-58-15,-11-14 36 0,0 0-36 0,12 19 36 16,0 0-36-16,-12-19 9 0,0 0-9 0,10 15 9 16,1 2-9-16,-11-17 30 0,0 0-30 0,7 15 30 15,-2-3-30-15,-5-12 10 0,0 0-10 0,4 9 11 16,-1 1-11-16,-3-10 5 0,0 0-5 0,0 5 5 16,0-1-5-16,0-4-68 0,0 0 68 0,-3 3-67 0,-3-6 67 15,6 3-145-15,0 0 145 0,-7-12-144 16,-1-7 144-16,-8-10-492 0</inkml:trace>
  <inkml:trace contextRef="#ctx0" brushRef="#br1" timeOffset="-176826.87">28797 5026 561 0,'0'0'0'0,"9"5"0"0,7 7 0 0,-16-12 119 16,0 0-119-16,13 12 119 0,5 4-119 0,-18-16 99 15,0 0-99-15,19 15 99 0,2-3-99 0,-21-12 77 16,0 0-77-16,17 11 77 0,1-3-77 0,-18-8 54 15,0 0-54-15,14 5 54 0,0-1-54 0,-14-4 44 16,0 0-44-16,12 0 44 0,-2-4-44 0,-10 4 12 0,0 0-12 16,9-8 12-16,-2-4-12 0,-7 12-18 0,0 0 18 0,7-16-18 15,-2-4 18-15,-5 20-118 0,0 0 118 16,5-24-118-16,1 1 118 0,4-24-735 0</inkml:trace>
  <inkml:trace contextRef="#ctx0" brushRef="#br1" timeOffset="-176646.06">29039 4963 774 0,'0'0'0'0,"0"5"0"15,2 0 0-15,-2-5 108 0,0 0-108 0,3 10 108 16,1 2-108-16,-4-12 96 0,0 0-96 0,3 24 96 16,3 4-96-16,-6-28 22 0,0 0-22 0,5 31 22 15,0-2-22-15,-5-29 8 0,0 0-8 0,5 34 8 16,1-3-8-16,-6-31 3 0,0 0-3 0,3 29 4 16,1-3-4-16,-4-26 5 0,0 0-5 0,3 20 5 15,-1-4-5-15,-2-16-19 0,0 0 19 0,2 8-18 0,-1-8 18 16,-1 0-153-16,0 0 153 0,0-12-152 0,-1-12 152 15,-1-13-590-15</inkml:trace>
  <inkml:trace contextRef="#ctx0" brushRef="#br1" timeOffset="-176375.96">28654 4798 550 0,'0'0'0'0,"7"-8"0"0,4-8 0 0,-11 16 95 16,0 0-95-16,10-15 95 0,4-4-95 0,-14 19 71 0,0 0-71 16,12-15 72-16,2-1-72 0,-14 16 79 0,0 0-79 15,12-12 80-15,1 4-80 0,-13 8 74 0,0 0-74 16,8-5 74-16,1 1-74 0,-9 4 54 0,0 0-54 0,5 2 55 16,-1 5-55-16,-4-7 36 0,0 0-36 0,1 7 36 15,-2 5-36-15,1-12 34 0,0 0-34 0,-5 13 35 16,-4 6-35-16,9-19 32 0,0 0-32 0,-11 16 32 15,1-4-32-15,10-12-142 0,0 0 142 0,-14 12-142 16,0-4 142-16,-14 14-820 0</inkml:trace>
  <inkml:trace contextRef="#ctx0" brushRef="#br1" timeOffset="-175790.53">27682 5602 751 0,'0'0'0'0,"9"-3"0"15,5-3 0-15,-14 6 72 0,0 0-72 0,9 0 72 16,-3-3-72-16,-6 3 70 0,0 0-70 0,7 0 71 15,0 3-71-15,-7-3 51 0,0 0-51 0,18 0 52 16,6 0-52-16,-24 0 28 0,0 0-28 0,37 0 28 16,12-3-28-16,-49 3 9 0,0 0-9 0,50 0 10 15,6-5-10-15,-56 5 19 0,0 0-19 0,63-4 20 16,6 1-20-16,-69 3 3 0,0 0-3 0,72-3 4 16,3-1-4-16,-75 4 2 0,0 0-2 0,85-2 3 15,7 2-3-15,-92 0 18 0,0 0-18 0,79 0 18 16,-6-3-18-16,-73 3 7 0,0 0-7 0,66-3 7 0,-7-3-7 15,-59 6 9-15,0 0-9 0,47-1 10 0,-10 1-10 16,-37 0 15-16,0 0-15 0,35 1 16 0,-6 5-16 16,-29-6 14-16,0 0-14 0,25 3 15 0,-4 2-15 0,-21-5 4 15,0 0-4-15,17 7 4 0,-5-2-4 0,-12-5 13 16,0 0-13-16,12 7 14 0,-1-2-14 0,-11-5-1 16,0 0 1-16,7 4-1 0,-4-4 1 0,-3 0-153 15,0 0 153-15,0 0-152 0,-1-6 152 0,-1 3-744 16</inkml:trace>
  <inkml:trace contextRef="#ctx0" brushRef="#br1" timeOffset="-175160.22">28191 5888 662 0,'0'0'0'0,"3"5"0"0,3-1 0 0,-6-4 124 0,0 0-124 15,5 3 124-15,0-3-124 0,-5 0 105 0,0 0-105 16,4 0 105-16,-3 0-105 0,-1 0 79 0,0 0-79 16,2 5 80-16,0-1-80 0,-2-4 70 0,0 0-70 0,3 15 71 15,-3 9-71-15,0-24 59 0,0 0-59 0,0 33 60 16,0 9-60-16,0-42 18 0,0 0-18 0,0 47 18 15,0 7-18-15,0-54 33 0,0 0-33 0,0 54 33 16,-3 2-33-16,3-56 27 0,0 0-27 0,-2 53 27 16,0-3-27-16,2-50 3 0,0 0-3 0,-1 41 3 15,1-7-3-15,0-34 4 0,0 0-4 0,0 28 4 16,1-4-4-16,-1-24 3 0,0 0-3 0,4 12 3 16,-1-6-3-16,-3-6-78 0,0 0 78 0,0 0-77 15,2-3 77-15,-2 3-175 0,0 0 175 0,0-12-175 16,0-3 175-16,0-9-804 0</inkml:trace>
  <inkml:trace contextRef="#ctx0" brushRef="#br1" timeOffset="-174860.28">27933 6573 707 0,'0'0'0'0,"12"-7"0"0,11-1 0 0,-23 8 67 15,0 0-67-15,12-7 67 0,-1 4-67 0,-11 3 61 16,0 0-61-16,10-2 62 0,2 2-62 0,-12 0 71 16,0 0-71-16,18 2 71 0,2 1-71 0,-20-3 73 15,0 0-73-15,25 7 74 0,5-4-74 0,-30-3 49 0,0 0-49 16,31 5 49-16,4 2-49 0,-35-7 40 0,0 0-40 16,36 9 40-16,4-6-40 0,-40-3 41 0,0 0-41 15,39 4 42-15,-3 1-42 0,-36-5 50 0,0 0-50 0,32 0 51 16,-5-4-51-16,-27 4 19 0,0 0-19 0,23-1 20 15,-5-3-20-15,-18 4-5 0,0 0 5 0,12-7-5 16,-7-5 5-16,-5 12-160 0,0 0 160 0,-5-17-160 16,-7-5 160-16,-6-17-893 0</inkml:trace>
  <inkml:trace contextRef="#ctx0" brushRef="#br1" timeOffset="-174589.99">27792 5915 807 0,'0'0'0'0,"9"2"0"0,5 2 0 0,-14-4 78 16,0 0-78-16,14 3 78 0,1-1-78 0,-15-2 69 16,0 0-69-16,25 1 69 0,8-1-69 0,-33 0 52 15,0 0-52-15,36-1 52 0,8-1-52 0,-44 2 5 16,0 0-5-16,45-3 5 0,6-6-5 0,-51 9 18 15,0 0-18-15,52-3 19 0,5-6-19 0,-57 9 39 16,0 0-39-16,53-3 39 0,-1-1-39 0,-52 4-3 16,0 0 3-16,42-3-2 0,-9 6 2 0,-33-3-190 15,0 0 190-15,29 9-190 0,-4 10 190 0,29 11-602 16</inkml:trace>
  <inkml:trace contextRef="#ctx0" brushRef="#br1" timeOffset="-174094.32">28853 6380 348 0,'0'0'0'0,"-5"-4"0"15,-2-3 0-15,7 7 34 0,0 0-34 0,-2-8 35 16,5-4-35-16,-3 12 71 0,0 0-71 0,0-12 71 16,0 2-71-16,0 10 105 0,0 0-105 0,-3-9 105 0,-4 0-105 15,7 9 93-15,0 0-93 0,-10-6 93 0,-3-3-93 16,13 9 69-16,0 0-69 0,-12-3 69 0,-2 3-69 16,14 0 52-16,0 0-52 0,-15 8 52 0,-5 8-52 0,20-16 44 15,0 0-44-15,-15 27 45 0,-1 4-45 0,16-31 18 16,0 0-18-16,-7 36 18 0,5 0-18 0,2-36 20 15,0 0-20-15,5 34 20 0,6 2-20 0,-11-36 25 16,0 0-25-16,12 22 26 0,4-1-26 0,-16-21 12 16,0 0-12-16,19 5 13 0,4-10-13 0,-23 5 28 15,0 0-28-15,21-12 28 0,1-12-28 0,-22 24 29 16,0 0-29-16,14-24 29 0,-7-5-29 0,-7 29 37 0,0 0-37 16,0-28 38-16,-5 3-38 0,5 25 8 0,0 0-8 15,-18-26 8-15,-9 5-8 0,27 21 21 0,0 0-21 16,-28-15 21-16,-4 3-21 0,32 12 8 0,0 0-8 0,-24-7 8 15,1 5-8-15,23 2 1 0,0 0-1 0,-21 9 1 16,0 10-1-16,21-19-51 0,0 0 51 0,-12 20-51 16,5 8 51-16,7-28-164 0,0 0 164 0,4 20-163 15,8 3 163-15,4 19-855 0</inkml:trace>
  <inkml:trace contextRef="#ctx0" brushRef="#br1" timeOffset="-173673.39">29041 6282 863 0,'0'0'0'0,"0"2"0"0,0 5 0 0,0-7 101 15,0 0-101-15,0 0 101 0,5-4-101 0,-5 4 82 16,0 0-82-16,0 0 82 0,5-5-82 0,-5 5 63 16,0 0-63-16,0 3 63 0,-3 6-63 0,3-9 61 15,0 0-61-15,-7 21 61 0,-2 13-61 0,9-34 50 16,0 0-50-16,-7 36 50 0,2 3-50 0,5-39 23 0,0 0-23 16,0 40 24-16,5-1-24 0,-5-39 13 0,0 0-13 15,9 34 13-15,3-5-13 0,-12-29 18 0,0 0-18 16,16 19 18-16,5-7-18 0,-21-12 13 0,0 0-13 0,21 0 14 15,1-12-14-15,-22 12 26 0,0 0-26 0,20-19 26 16,-1-5-26-16,-19 24 12 0,0 0-12 0,12-27 13 16,-3-6-13-16,-9 33 28 0,0 0-28 0,3-27 28 15,-5-4-28-15,2 31 2 0,0 0-2 0,-5-24 2 16,-5 0-2-16,10 24-47 0,0 0 47 0,-9-19-46 16,-1 7 46-16,10 12-196 0,0 0 196 0,-7-10-195 15,0 8 195-15,-7-10-916 0</inkml:trace>
  <inkml:trace contextRef="#ctx0" brushRef="#br1" timeOffset="-173283.18">29431 6196 931 0,'0'0'0'0,"-7"4"0"0,-3 1 0 0,10-5 147 16,0 0-147-16,0 0 147 0,10 3-147 0,-10-3 101 15,0 0-101-15,6 4 101 0,0-4-101 0,-6 0 66 16,0 0-66-16,4 12 67 0,-4 7-67 0,0-19 35 16,0 0-35-16,-2 24 36 0,-3 12-36 0,5-36 32 0,0 0-32 15,-3 34 32-15,-3 7-32 0,6-41 32 0,0 0-32 16,-1 46 32-16,1-1-32 0,0-45 7 0,0 0-7 15,3 43 8-15,4-4-8 0,-7-39 19 0,0 0-19 0,9 36 20 16,3-5-20-16,-12-31 3 0,0 0-3 0,12 24 4 16,4-9-4-16,-16-15 2 0,0 0-2 0,17 7 3 15,2-7-3-15,-19 0 1 0,0 0-1 0,21-10 2 16,4-4-2-16,-25 14 0 0,0 0 0 0,19-22 0 16,0-2 0-16,-19 24-46 0,0 0 46 0,16-29-46 15,-4 0 46-15,-12 29-178 0,0 0 178 0,9-30-178 16,-6-4 178-16,9-29-931 0</inkml:trace>
  <inkml:trace contextRef="#ctx0" brushRef="#br1" timeOffset="-173041.82">29205 6094 975 0,'0'0'0'0,"12"-4"0"0,9-1 0 0,-21 5 214 15,0 0-214-15,24-3 214 0,8-1-214 0,-32 4 156 16,0 0-156-16,31-5 156 0,4 3-156 0,-35 2 80 16,0 0-80-16,33-1 80 0,-2-3-80 0,-31 4 38 15,0 0-38-15,28 0 39 0,-3-3-39 0,-25 3 8 16,0 0-8-16,19 0 9 0,-5 0-9 0,-14 0-94 16,0 0 94-16,12-2-93 0,-2-1 93 0,-10 3-133 15,0 0 133-15,4-11-133 0,-4 3 133 0,3-13-1044 0</inkml:trace>
  <inkml:trace contextRef="#ctx0" brushRef="#br1" timeOffset="-172021.79">27435 4607 292 0,'0'0'0'0,"-5"22"0"0,-4 10 0 0,9-32 90 16,0 0-90-16,-11 47 90 0,1 8-90 0,10-55 74 15,0 0-74-15,-14 68 75 0,-3 11-75 0,17-79 77 0,0 0-77 16,-18 106 77-16,1 23-77 0,17-129 67 0,0 0-67 16,-14 121 67-16,2 6-67 0,12-127 42 0,0 0-42 15,-6 118 43-15,6-5-43 0,0-113 31 0,0 0-31 0,0 103 31 16,2-7-31-16,-2-96 8 0,0 0-8 0,4 91 8 16,1-6-8-16,-5-85 11 0,0 0-11 0,14 76 11 15,0-3-11-15,-14-73 24 0,0 0-24 0,19 67 25 16,4-3-25-16,-23-64 29 0,0 0-29 0,29 54 29 15,6-2-29-15,-35-52 37 0,0 0-37 0,35 44 37 16,1-6-37-16,-36-38 23 0,0 0-23 0,28 27 24 16,-5-9-24-16,-23-18 35 0,0 0-35 0,19 18 36 15,-3-2-36-15,-16-16 37 0,0 0-37 0,14 12 37 16,-4 0-37-16,-10-12 15 0,0 0-15 0,9 12 15 16,0-4-15-16,-9-8 21 0,0 0-21 0,7 11 21 0,0-3-21 15,-7-8-25-15,0 0 25 0,5 5-24 0,0 2 24 16,-5-7-139-16,0 0 139 0,5-8-138 0,0-4 138 15,6-11-816-15</inkml:trace>
  <inkml:trace contextRef="#ctx0" brushRef="#br1" timeOffset="-171197.28">29602 4622 807 0,'0'0'0'0,"0"7"0"0,0 5 0 0,0-12 84 15,0 0-84-15,9 8 84 0,6-1-84 0,-15-7 70 16,0 0-70-16,21 14 70 0,5 1-70 0,-26-15 64 0,0 0-64 16,32 26 64-16,3 7-64 0,-35-33 38 0,0 0-38 15,34 39 38-15,3 9-38 0,-37-48 40 0,0 0-40 16,37 58 40-16,-1 13-40 0,-36-71 26 0,0 0-26 0,45 83 26 16,6 19-26-16,-51-102 27 0,0 0-27 0,47 94 27 15,0 2-27-15,-47-96 14 0,0 0-14 0,45 94 15 16,1 0-15-16,-46-94 28 0,0 0-28 0,40 87 28 15,-5 3-28-15,-35-90 36 0,0 0-36 0,27 87 37 16,-6 4-37-16,-21-91 31 0,0 0-31 0,23 85 31 16,-2-1-31-16,-21-84 3 0,0 0-3 0,19 81 4 15,-3-2-4-15,-16-79 34 0,0 0-34 0,14 75 35 16,-2-3-35-16,-12-72 9 0,0 0-9 0,9 58 10 16,-2-10-10-16,-7-48 19 0,0 0-19 0,5 36 20 15,-2-10-20-15,-3-26 3 0,0 0-3 0,2 29 4 0,0-2-4 16,-2-27 13-16,0 0-13 0,2 24 14 0,-2-1-14 15,0-23 3-15,0 0-3 0,0 15 4 0,0-3-4 16,0-12 2-16,0 0-2 0,0 12 3 0,-2 0-3 0,2-12 18 16,0 0-18-16,0 5 18 0,0-3-18 0,0-2-27 15,0 0 27-15,2-7-27 0,1-8 27 0,-3 15-166 16,0 0 166-16,5-24-165 0,0-4 165 0,6-23-1066 16</inkml:trace>
  <inkml:trace contextRef="#ctx0" brushRef="#br1" timeOffset="-170535.75">30407 5201 595 0,'0'0'0'16,"5"-2"0"-16,2-1 0 0,-7 3 55 0,0 0-55 15,5-4 55-15,0 1-55 0,-5 3 59 0,0 0-59 0,7-2 59 16,0 2-59-16,-7 0 51 0,0 0-51 0,13 0 52 16,4 2-52-16,-17-2 54 0,0 0-54 0,24 3 54 15,8-3-54-15,-32 0 43 0,0 0-43 0,35 0 43 16,6 0-43-16,-41 0 59 0,0 0-59 0,39 0 60 15,1-3-60-15,-40 3 39 0,0 0-39 0,35-2 39 16,-2 1-39-16,-33 1 18 0,0 0-18 0,28 0 19 16,-6 0-19-16,-22 0 21 0,0 0-21 0,18 0 21 15,-4 0-21-15,-14 0 23 0,0 0-23 0,10 0 24 16,-1-2-24-16,-9 2 7 0,0 0-7 0,5 0 8 16,-1-3-8-16,-4 3-44 0,0 0 44 0,0-4-43 15,-2-1 43-15,2 5-190 0,0 0 190 0,-5-7-189 0,-2 2 189 16,-6-5-637-16</inkml:trace>
  <inkml:trace contextRef="#ctx0" brushRef="#br1" timeOffset="-170233.72">30442 5408 617 0,'0'0'0'0,"7"-3"0"0,7-2 0 0,-14 5 46 0,0 0-46 16,12-4 47-16,2 1-47 0,-14 3 64 0,0 0-64 16,17 0 64-16,6-3-64 0,-23 3 90 0,0 0-90 15,28 0 91-15,5 3-91 0,-33-3 74 0,0 0-74 16,35 3 74-16,3-1-74 0,-38-2 68 0,0 0-68 0,35 7 68 16,-2-2-68-16,-33-5 62 0,0 0-62 0,28 7 62 15,-6-4-62-15,-22-3 58 0,0 0-58 0,20 0 58 16,-7-3-58-16,-13 3 34 0,0 0-34 0,11-5 34 15,-4 1-34-15,-7 4-50 0,0 0 50 0,2-8-50 16,-4-6 50-16,2 14-126 0,0 0 126 0,0-20-935 16,0 40 935-16</inkml:trace>
  <inkml:trace contextRef="#ctx0" brushRef="#br1" timeOffset="-169544.42">31274 4937 886 0,'0'0'0'16,"0"0"0"-16,-19-15 0 0,19 15 103 0,0 0-103 0,4-2 103 15,6 4-103-15,-10-2 83 0,0 0-83 0,14 0 84 16,4-2-84-16,-18 2 19 0,0 0-19 0,15-7 20 16,3-1-20-16,-18 8 35 0,0 0-35 0,19-19 36 15,0-2-36-15,-19 21 51 0,0 0-51 0,21-31 51 16,0-1-51-16,-21 32 46 0,0 0-46 0,24-43 46 16,2-3-46-16,-26 46 66 0,0 0-66 0,28-45 66 15,0-6-66-15,-28 51 41 0,0 0-41 0,26-43 42 16,-1 0-42-16,-25 43 20 0,0 0-20 0,19-36 20 15,-2 2-20-15,-17 34 21 0,0 0-21 0,12-24 21 0,-5 5-21 16,-7 19 14-16,0 0-14 0,6-12 15 0,-5 7-15 16,-1 5 9-16,0 0-9 0,0 0 10 0,0 0-10 15,0 0 16-15,0 0-16 0,0 15 17 0,2 9-17 0,-2-24 1 16,0 0-1-16,0 33 1 0,2 6-1 0,-2-39 0 16,0 0 0-16,0 47 1 0,0 4-1 0,0-51 7 15,0 0-7-15,-2 58 8 0,0 2-8 0,2-60 0 16,0 0 0-16,-5 62 1 0,-2 1-1 0,7-63 0 15,0 0 0-15,-3 53 1 0,-1-3-1 0,4-50 3 16,0 0-3-16,-2 43 3 0,4-7-3 0,-2-36 0 16,0 0 0-16,2 31 0 0,0-7 0 0,-2-24 1 0,0 0-1 15,1 20 2-15,3-4-2 0,-4-16-39 0,0 0 39 16,2 12-39-16,-1-5 39 0,-1-7-138 0,0 0 138 16,0 1-138-16,-1-1 138 0,1 0-134 0,0 0 134 0,-7-5-134 15,-2-3 134-15,-7-6-918 0</inkml:trace>
  <inkml:trace contextRef="#ctx0" brushRef="#br1" timeOffset="-169139.77">31194 5463 617 0,'0'0'0'0,"14"-10"0"0,11-6 0 16,-25 16 80-16,0 0-80 0,1 4 80 0,-9 11-80 15,8-15 88-15,0 0-88 0,-6 7 88 0,1 5-88 0,5-12 82 16,0 0-82-16,2 9 83 0,5-2-83 0,-7-7 46 16,0 0-46-16,14 5 47 0,8-5-47 0,-22 0 44 15,0 0-44-15,27 0 45 0,6-5-45 0,-33 5 36 16,0 0-36-16,36-4 36 0,6 1-36 0,-42 3 39 15,0 0-39-15,44-4 39 0,4 4-39 0,-48 0 56 16,0 0-56-16,46 0 56 0,-3 4-56 0,-43-4 32 16,0 0-32-16,37 0 32 0,-8-4-32 0,-29 4 16 0,0 0-16 15,27-3 17-15,-5-2-17 0,-22 5 42 0,0 0-42 16,16-4 43-16,-4-1-43 0,-12 5 31 0,0 0-31 16,7-3 31-16,-5-1-31 0,-2 4-2 0,0 0 2 0,0 0-1 15,-4-5 1-15,4 5-82 0,0 0 82 16,-3-2-82-16,-1 2 82 0,4 0-175 0,0 0 175 0,-3 0-174 15,-1 0 174-15,-3 0-864 0</inkml:trace>
  <inkml:trace contextRef="#ctx0" brushRef="#br1" timeOffset="-168675.08">31407 5957 438 0,'0'0'0'0,"5"-4"0"0,2-1 0 0,-7 5 38 16,0 0-38-16,3 5 39 0,1 9-39 0,-4-14 12 15,0 0-12-15,0 15 13 0,0 2-13 0,0-17 63 0,0 0-63 16,-4 31 64-16,-2 5-64 0,6-36 76 0,0 0-76 16,-7 43 76-16,0 8-76 0,7-51 82 0,0 0-82 15,-7 57 82-15,1 8-82 0,6-65 65 0,0 0-65 0,-1 63 66 16,1 1-66-16,0-64 38 0,0 0-38 0,0 60 39 15,1-2-39-15,-1-58 29 0,0 0-29 0,2 51 29 16,0-4-29-16,-2-47 22 0,0 0-22 0,2 43 23 16,-1-11-23-16,-1-32 16 0,0 0-16 0,4 31 17 15,1-11-17-15,-5-20 27 0,0 0-27 0,5 16 27 16,2-4-27-16,-7-12-29 0,0 0 29 0,4 0-29 16,-1-5 29-16,-3 5-164 0,0 0 164 0,2-7-163 15,-2-10 163-15,2-6-647 0</inkml:trace>
  <inkml:trace contextRef="#ctx0" brushRef="#br1" timeOffset="-168268.17">31375 6470 494 0,'0'0'0'0,"7"-10"0"0,7-7 0 0,-14 17 83 0,0 0-83 16,11-15 84-16,1-4-84 0,-12 19 116 0,0 0-116 16,12-21 117-16,2 2-117 0,-14 19 115 0,0 0-115 15,18-20 116-15,2 1-116 0,-20 19 98 0,0 0-98 0,23-19 98 16,3 2-98-16,-26 17 70 0,0 0-70 15,26-22 71-15,4 1-71 0,-30 21 62 0,0 0-62 0,23-20 63 16,-4-3-63-16,-19 23 52 0,0 0-52 0,19-17 53 16,0-2-53-16,-19 19 22 0,0 0-22 0,14-15 23 15,-5 6-23-15,-9 9 30 0,0 0-30 0,8-3 30 16,-2-2-30-16,-6 5 20 0,0 0-20 0,3-2 20 16,1 0-20-16,-4 2 0 0,0 0 0 0,0 0 0 15,0 0 0-15,0 0-143 0,0 0 143 0,-4 2-143 16,-1 0 143-16,5-2-166 0,0 0 166 0,-14 5-166 15,-5-2 166-15,-14 6-813 0</inkml:trace>
  <inkml:trace contextRef="#ctx0" brushRef="#br1" timeOffset="-167939.04">31417 6352 785 0,'0'0'0'0,"9"-3"0"0,5-7 0 0,-14 10 109 15,0 0-109-15,7 0 109 0,-4 6-109 0,-3-6 102 16,0 0-102-16,6 12 103 0,-3 7-103 0,-3-19 90 16,0 0-90-16,11 24 90 0,2 5-90 0,-13-29 64 15,0 0-64-15,18 28 65 0,3-1-65 0,-21-27 53 16,0 0-53-16,22 26 54 0,3-2-54 0,-25-24 34 16,0 0-34-16,22 24 34 0,-1-7-34 0,-21-17 16 0,0 0-16 15,21 19 17-15,2-7-17 0,-23-12 19 0,0 0-19 16,19 10 20-16,0-1-20 0,-19-9 38 0,0 0-38 15,14 5 39-15,-2-2-39 0,-12-3 2 0,0 0-2 0,11 0 2 16,-2 0-2-16,-9 0 15 0,0 0-15 0,7-5 16 16,-4-2-16-16,-3 7 15 0,0 0-15 0,2-8 16 15,-2-4-16-15,0 12-51 0,0 0 51 0,-2-14-50 16,0 0 50-16,2 14-190 0,0 0 190 0,0-19-190 16,4 2 190-16,-1-17-962 0</inkml:trace>
  <inkml:trace contextRef="#ctx0" brushRef="#br1" timeOffset="-167248.36">31910 6376 516 0,'0'0'0'0,"-3"0"0"0,-1 4 0 15,4-4 119-15,0 0-119 0,0 0 120 0,-1 5-120 16,1-5 114-16,0 0-114 0,0 0 114 0,0 0-114 16,0 0 119-16,0 0-119 0,0 3 119 0,0 6-119 15,0-9 82-15,0 0-82 0,0 12 82 0,-2 7-82 0,2-19 55 16,0 0-55-16,0 24 55 0,0 6-55 0,0-30 28 15,0 0-28-15,0 36 28 0,0 7-28 0,0-43 25 16,0 0-25-16,0 40 26 0,-2-4-26 0,2-36 22 16,0 0-22-16,0 39 23 0,0-5-23 0,0-34 1 15,0 0-1-15,0 29 1 0,2-1-1 0,-2-28 18 16,0 0-18-16,2 19 18 0,-1-4-18 0,-1-15 3 16,0 0-3-16,2 10 3 0,0-4-3 0,-2-6 0 15,0 0 0-15,2-4 1 0,-2-8-1 0,0 12-6 0,0 0 6 16,0-15-6-16,-2-13 6 0,2 28-141 0,0 0 141 15,-2-25-141-15,0-5 141 0,2 30-165 0,0 0 165 16,-1-34-165-16,1-2 165 0,-2-36-700 0</inkml:trace>
  <inkml:trace contextRef="#ctx0" brushRef="#br1" timeOffset="-166752.68">31870 6448 404 0,'0'0'0'0,"4"4"0"16,1-4 0-16,-5 0 74 0,0 0-74 0,5 3 74 15,2-1-74-15,-7-2 87 0,0 0-87 0,11 7 88 0,4-1-88 16,-15-6 80-16,0 0-80 0,18 11 80 0,3 2-80 16,-21-13 77-16,0 0-77 0,19 12 78 0,2-3-78 15,-21-9 84-15,0 0-84 0,21 7 85 0,1-4-85 0,-22-3 58 16,0 0-58-16,19-1 59 0,-1-5-59 0,-18 6 53 15,0 0-53-15,14-10 54 0,-2-4-54 0,-12 14 61 16,0 0-61-16,10-15 62 0,1-4-62 0,-11 19 44 16,0 0-44-16,10-19 45 0,1-1-45 0,-11 20 32 15,0 0-32-15,7-19 32 0,0 2-32 0,-7 17 33 16,0 0-33-16,5-12 33 0,-2 0-33 0,-3 12 13 16,0 0-13-16,4-9 13 0,-2 6-13 0,-2 3 30 15,0 0-30-15,1-4 30 0,-1 4-30 0,0 0 18 0,0 0-18 16,0 4 19-16,-1 8-19 0,1-12 5 0,0 0-5 15,-4 19 5-15,-3 10-5 0,7-29 15 0,0 0-15 16,-2 34 16-16,2 7-16 0,0-41 23 0,0 0-23 0,2 50 24 16,2 10-24-16,-4-60 7 0,0 0-7 0,3 63 7 15,1 11-7-15,-4-74 17 0,0 0-17 0,5 67 17 16,4-4-17-16,-9-63 8 0,0 0-8 0,8 51 9 16,1-4-9-16,-9-47 9 0,0 0-9 0,7 36 9 15,0-12-9-15,-7-24 8 0,0 0-8 0,5 12 8 16,0-12-8-16,-5 0-26 0,0 0 26 0,2-17-25 15,-2-14 25-15,0 31-122 0,0 0 122 0,0-50-122 16,-2-17 122-16,1-49-1254 0</inkml:trace>
  <inkml:trace contextRef="#ctx0" brushRef="#br1" timeOffset="-141798.74">10015 8184 225 0,'0'0'0'15,"6"-7"0"-15,-3 2 0 0,-3 5 111 0,0 0-111 16,5-7 111-16,-5 3-111 0,0 4 131 0,0 0-131 0,0 0 132 16,0-1-132-16,0 1 118 0,0 0-118 0,0 0 119 15,0 0-119-15,0 0 72 0,0 0-72 0,0 0 72 16,0 0-72-16,0 0 42 0,0 0-42 0,0 0 42 15,0 1-42-15,0-1 30 0,0 0-30 0,0 0 30 16,-3 5-30-16,3-5 32 0,0 0-32 0,-2 9 32 16,0 0-32-16,2-9 19 0,0 0-19 0,-1 8 20 15,-3 6-20-15,4-14 29 0,0 0-29 0,-3 14 29 16,-3 1-29-16,6-15 31 0,0 0-31 0,-3 10 31 16,1 1-31-16,2-11-137 0,0 0 137 0,-3-2-137 15,3-14 137-15,0 1-794 0</inkml:trace>
  <inkml:trace contextRef="#ctx0" brushRef="#br1" timeOffset="-131682.43">13221 7668 527 0,'0'0'0'0,"3"3"0"16,1 1 0-16,-4-4 87 0,0 0-87 0,5 0 88 15,-5-4-88-15,0 4 96 0,0 0-96 0,0 0 97 16,4-3-97-16,-4 3 95 0,0 0-95 0,1 5 95 16,3 5-95-16,-4-10 69 0,0 0-69 0,5 24 69 0,2 11-69 15,-7-35 56-15,0 0-56 0,5 44 56 0,2 8-56 16,-7-52 34-16,0 0-34 0,2 58 35 0,-2 9-35 15,0-67 25-15,0 0-25 0,-2 63 26 0,-1 0-26 0,3-63 34 16,0 0-34-16,-4 50 34 0,4-5-34 0,0-45 29 16,0 0-29-16,-5 30 29 0,2-6-29 0,3-24 8 15,0 0-8-15,-6 16 9 0,3-8-9 0,3-8 42 16,0 0-42-16,-12 0 42 0,-2-15-42 0,14 15 6 16,0 0-6-16,-11-27 6 0,3-16-6 0,8 43 2 15,0 0-2-15,-6-55 2 0,3-12-2 0,3 67 5 16,0 0-5-16,0-65 5 0,7-5-5 0,-7 70 0 0,0 0 0 15,10-74 0-15,9-3 0 0,-19 77-1 0,0 0 1 16,18-46 0-16,3 13 0 0,-21 33-4 0,0 0 4 16,26-19-3-16,7 11 3 0,-33 8-7 0,0 0 7 15,31 0-6-15,8 10 6 0,-39-10-1 0,0 0 1 16,36 17 0-16,-1 7 0 0,-35-24 1 0,0 0-1 16,30 28 2-16,-4 4-2 0,-26-32 2 0,0 0-2 0,21 31 2 15,-4 0-2-15,-17-31 6 0,0 0-6 0,11 32 6 16,-4 4-6-16,-7-36 13 0,0 0-13 0,3 28 14 15,-3-1-14-15,0-27 23 0,0 0-23 0,-5 22 24 16,-4 1-24-16,9-23 7 0,0 0-7 0,-17 19 8 16,-4-4-8-16,21-15 10 0,0 0-10 0,-30 7 10 15,-5-7-10-15,35 0 8 0,0 0-8 0,-29-4 9 16,-1-4-9-16,30 8 8 0,0 0-8 0,-21-7 8 16,0-3-8-16,21 10 3 0,0 0-3 0,-8-2 4 0,1 2-4 15,7 0 19-15,0 0-19 0,7 9 20 0,10 9-20 16,-17-18 7-16,0 0-7 0,21 24 7 0,10 7-7 15,-31-31 16-15,0 0-16 0,33 29 17 0,0 6-17 0,-33-35 15 16,0 0-15-16,32 32 15 0,1-1-15 0,-33-31 34 16,0 0-34-16,24 27 34 0,-1-4-34 0,-23-23 10 15,0 0-10-15,21 20 11 0,-7-8-11 0,-14-12-81 16,0 0 81-16,19 9-81 0,-5-6 81 0,-14-3-113 16,0 0 113-16,12-7-112 0,-3-6 112 0,12-6-1166 15</inkml:trace>
  <inkml:trace contextRef="#ctx0" brushRef="#br1" timeOffset="-131187.28">13918 8259 438 0,'0'0'0'0,"-2"-3"0"15,-1-3 0-15,3 6 22 0,0 0-22 0,-6-5 23 16,3 2-23-16,3 3 100 0,0 0-100 0,-4-2 101 16,1 2-101-16,3 0 105 0,0 0-105 0,-7 4 106 15,-4 2-106-15,11-6 82 0,0 0-82 0,-12 12 82 0,2 4-82 16,10-16 56-16,0 0-56 0,-12 24 57 0,-1 10-57 15,13-34 53-15,0 0-53 0,-5 36 54 0,5 3-54 16,0-39 43-16,0 0-43 0,4 40 43 0,10-1-43 0,-14-39 41 16,0 0-41-16,17 35 41 0,9-3-41 0,-26-32 40 15,0 0-40-15,28 19 40 0,7-7-40 0,-35-12 10 16,0 0-10-16,29 2 10 0,1-11-10 0,-30 9 32 16,0 0-32-16,23-12 32 0,-2-10-32 0,-21 22 9 15,0 0-9-15,15-22 10 0,-3-1-10 0,-12 23 41 16,0 0-41-16,6-24 41 0,-6 4-41 0,0 20 42 15,0 0-42-15,-6-17 43 0,-9 3-43 0,15 14 26 0,0 0-26 16,-23-16 26-16,-6 1-26 0,29 15 28 0,0 0-28 16,-28-12 28-16,-2 2-28 0,30 10 3 0,0 0-3 15,-21-5 4-15,4-2-4 0,17 7-26 0,0 0 26 16,-11 0-25-16,8 1 25 0,3-1-190 0,0 0 190 16,5 6-189-16,11-3 189 0,6 6-1005 0</inkml:trace>
  <inkml:trace contextRef="#ctx0" brushRef="#br1" timeOffset="-130781.02">14371 8244 841 0,'0'0'0'0,"-4"1"0"0,-1 1 0 0,5-2 104 16,0 0-104-16,0 0 104 0,0 0-104 0,0 0 76 15,0 0-76-15,0 0 76 0,3 0-76 0,-3 0 73 16,0 0-73-16,2 7 73 0,2-2-73 0,-4-5 46 16,0 0-46-16,1 19 46 0,-1 10-46 0,0-29 30 15,0 0-30-15,2 34 30 0,0 9-30 0,-2-43 17 16,0 0-17-16,3 34 17 0,3-1-17 0,-6-33 36 15,0 0-36-15,7 27 36 0,3-6-36 0,-10-21 18 0,0 0-18 16,10 12 19-16,4-9-19 0,-14-3 18 0,0 0-18 16,14-7 19-16,0-6-19 0,-14 13 10 0,0 0-10 15,14-16 10-15,0-8-10 0,-14 24 34 0,0 0-34 16,11-24 35-16,-3-1-35 0,-8 25 4 0,0 0-4 16,9-21 5-16,-7 0-5 0,-2 21-49 0,0 0 49 15,3-17-49-15,-3 0 49 0,0 17-134 0,0 0 134 0,0-34-1053 16,0 68 1053-16</inkml:trace>
  <inkml:trace contextRef="#ctx0" brushRef="#br1" timeOffset="-130435.95">14801 8053 841 0,'0'0'0'16,"0"0"0"-16,0 0 0 0,0 0 126 0,0 0-126 0,0 0 127 0,-9 28-127 0,9-28 131 15,0 0-131-15,-5 17 131 0,0 2-131 0,5-19 87 16,0 0-87-16,-11 27 88 0,1 4-88 0,10-31 32 16,0 0-32-16,-9 31 32 0,0-2-32 0,9-29 18 15,0 0-18-15,-6 33 18 0,4 1-18 0,2-34 18 16,0 0-18-16,5 32 18 0,0 3-18 0,-5-35 33 15,0 0-33-15,16 32 34 0,1 2-34 0,-17-34 1 16,0 0-1-16,23 28 2 0,5-4-2 0,-28-24 13 16,0 0-13-16,29 19 14 0,-2-7-14 0,-27-12 33 0,0 0-33 15,26 7 34-15,-2-6-34 0,-24-1-44 0,0 0 44 16,21-1-44-16,-4-6 44 0,-17 7-175 0,0 0 175 16,13-12-174-16,-3 0 174 0,14-11-942 0</inkml:trace>
  <inkml:trace contextRef="#ctx0" brushRef="#br1" timeOffset="-130194.58">14575 8014 1043 0,'0'0'0'0,"3"3"0"15,7 6 0-15,-10-9 209 0,0 0-209 0,13 3 210 16,4-3-210-16,-17 0 153 0,0 0-153 0,24 0 153 0,10 0-153 15,-34 0 107-15,0 0-107 0,34-3 108 0,10 3-108 16,-44 0 65-16,0 0-65 0,40-3 66 0,4 1-66 16,-44 2 47-16,0 0-47 0,38-2 47 0,-3-1-47 0,-35 3 0 15,0 0 0-15,29-2 0 0,-4-5 0 0,-25 7-189 16,0 0 189-16,17-3-189 0,-3 1 189 0,19-1-1266 16</inkml:trace>
  <inkml:trace contextRef="#ctx0" brushRef="#br1" timeOffset="-129790.16">15334 8127 953 0,'0'0'0'0,"0"0"0"16,-5-3 0-16,5 3 166 0,0 0-166 0,5 0 167 16,4 0-167-16,-9 0 178 0,0 0-178 0,12 0 179 15,5 1-179-15,-17-1 97 0,0 0-97 0,21 2 97 16,2 0-97-16,-23-2 49 0,0 0-49 0,30 0 49 15,6 0-49-15,-36 0 39 0,0 0-39 0,35 0 40 0,3 0-40 16,-38 0 32-16,0 0-32 0,37 0 33 0,-1 3-33 16,-36-3 22-16,0 0-22 0,30 0 22 0,-6 4-22 15,-24-4 28-15,0 0-28 0,21 0 28 0,-8 3-28 0,-13-3 7 16,0 0-7-16,8 5 7 0,-2-5-7 0,-6 0-66 16,0 0 66-16,0 0-65 0,0 0 65 0,0 0-161 15,0 0 161-15,-13 0-160 0,-6 0 160 0,-12-3-1206 16</inkml:trace>
  <inkml:trace contextRef="#ctx0" brushRef="#br1" timeOffset="-129565.77">15317 8334 1278 0,'0'0'0'16,"17"-5"0"-16,7-3 0 0,-24 8 206 0,0 0-206 15,14 8 207-15,-8 11-207 0,-6-19 158 0,0 0-158 0,15 15 159 16,3 1-159-16,-18-16 99 0,0 0-99 0,29 10 100 16,4-3-100-16,-33-7 54 0,0 0-54 0,39 5 55 15,3-3-55-15,-42-2 44 0,0 0-44 0,38 5 44 16,0-2-44-16,-38-3-160 0,0 0 160 0,77 6-1594 16,-154-12 1594-16</inkml:trace>
  <inkml:trace contextRef="#ctx0" brushRef="#br1" timeOffset="-123424.95">9305 3346 651 0,'0'0'0'0,"0"0"0"16,0 0 0-16,0 0-34 0,0 0 34 0,0 0-34 16,0 0 34-16,0 0 59 0,0 0-59 0,0 0 60 15,0 0-60-15,0 0 32 0,0 0-32 0,0 0 32 16,0 0-32-16,0 0 41 0,0 0-41 0,0 0 42 16,21-4-42-16,-21 4 41 0,0 0-41 0,15 0 42 15,6 0-42-15,-21 0 27 0,0 0-27 0,23 4 27 16,6 1-27-16,-29-5 28 0,0 0-28 0,27 7 28 15,2 1-28-15,-29-8 7 0,0 0-7 0,28 12 8 16,2 0-8-16,-30-12 18 0,0 0-18 0,29 16 18 0,1-4-18 16,-30-12 8-16,0 0-8 0,35 12 8 0,-2-4-8 15,-33-8 15-15,0 0-15 0,38 7 16 0,6 0-16 0,-44-7 23 16,0 0-23-16,43 0 24 0,3 0-24 0,-46 0 13 16,0 0-13-16,43-3 14 0,2-1-14 0,-45 4 18 15,0 0-18-15,42 0 19 0,-2 0-19 0,-40 0 3 16,0 0-3-16,42 0 4 0,2 4-4 0,-44-4 7 15,0 0-7-15,48 3 8 0,1 2-8 0,-49-5 13 16,0 0-13-16,51 4 14 0,3-4-14 0,-54 0 3 16,0 0-3-16,50 3 4 0,-3-3-4 0,-47 0 3 15,0 0-3-15,47 2 3 0,0 1-3 0,-47-3 10 16,0 0-10-16,44 4 11 0,1-1-11 0,-45-3 38 0,0 0-38 16,45 3 39-16,-1 3-39 0,-44-6 0 0,0 0 0 0,44 3 0 15,-3 5 0-15,-41-8 8 0,0 0-8 0,37 4 9 16,-6 1-9-16,-31-5 9 0,0 0-9 0,26 3 10 15,-1 1-10-15,-25-4 0 0,0 0 0 0,17 3 1 16,-5 2-1-16,-12-5 3 0,0 0-3 0,13 11 3 16,-5-3-3-16,-8-8 18 0,0 0-18 0,9 12 19 15,-5 4-19-15,-4-16 8 0,0 0-8 0,5 15 8 16,-5 6-8-16,0-21-24 0,0 0 24 0,0 15-23 16,0-3 23-16,0-12-178 0,0 0 178 0,0 12-178 15,0-5 178-15,0 14-724 0</inkml:trace>
  <inkml:trace contextRef="#ctx0" brushRef="#br1" timeOffset="-122553.73">11357 3634 841 0,'0'0'0'0,"0"0"0"16,-4 24 0-16,4-24 93 0,0 0-93 0,4 20 93 15,-4 6-93-15,0-26 68 0,0 0-68 0,2 27 68 16,1 6-68-16,-3-33 42 0,0 0-42 0,0 34 42 15,0 5-42-15,0-39 15 0,0 0-15 0,0 45 15 16,-3 1-15-16,3-46 10 0,0 0-10 0,-2 45 11 16,2-2-11-16,0-43 5 0,0 0-5 0,-4 32 5 0,4-4-5 15,0-28 7-15,0 0-7 0,-3 22 7 0,3-7-7 16,0-15-75-16,0 0 75 0,-2 9-74 0,0-13 74 16,2 4-163-16,0 0 163 0,0-12-162 0,2-12 162 0,0-15-536 15</inkml:trace>
  <inkml:trace contextRef="#ctx0" brushRef="#br1" timeOffset="-122343.16">11104 3846 718 0,'0'0'0'0,"9"0"0"0,7 3 0 0,-16-3 141 0,0 0-141 16,14-3 141-16,6 3-141 0,-20 0 117 0,0 0-117 15,30-3 118-15,8-3-118 0,-38 6 106 0,0 0-106 16,46-1 107-16,4 1-107 0,-50 0 65 0,0 0-65 0,58 0 66 15,8 1-66-15,-66-1 60 0,0 0-60 0,63 2 61 16,1 2-61-16,-64-4 41 0,0 0-41 0,51 3 41 16,-11 2-41-16,-40-5-177 0,0 0 177 0,92 10-1110 15,-184-20 1110-15</inkml:trace>
  <inkml:trace contextRef="#ctx0" brushRef="#br1" timeOffset="-121488.08">10871 8561 897 0,'0'0'0'0,"8"-11"0"16,8-6 0-16,-16 17 87 0,0 0-87 0,4-3 88 16,1 4-88-16,-5-1 109 0,0 0-109 0,3 6 109 15,3 4-109-15,-6-10 84 0,0 0-84 0,15 14 85 16,11 3-85-16,-26-17 50 0,0 0-50 0,34 15 51 16,13 0-51-16,-47-15 45 0,0 0-45 0,52 16 46 15,7-8-46-15,-59-8 47 0,0 0-47 0,54 11 48 16,-2-3-48-16,-52-8 36 0,0 0-36 0,46 4 36 15,-8 1-36-15,-38-5 4 0,0 0-4 0,30 0 4 16,-10 0-4-16,-20 0-110 0,0 0 110 0,18-12-110 16,-9-4 110-16,17-8-1117 0</inkml:trace>
  <inkml:trace contextRef="#ctx0" brushRef="#br1" timeOffset="-120572.84">11242 5223 494 0,'0'0'0'0,"17"-10"0"16,13-5 0-16,-30 15 23 0,0 0-23 0,2 6 24 0,-15 13-24 16,13-19 47-16,0 0-47 0,-8 21 47 0,-1 10-47 15,9-31 55-15,0 0-55 0,-5 36 55 0,-2 10-55 16,7-46 43-16,0 0-43 0,-2 51 43 0,6 4-43 0,-4-55 36 15,0 0-36-15,5 60 37 0,-2 0-37 0,-3-60 27 16,0 0-27-16,5 62 27 0,2-4-27 0,-7-58 34 16,0 0-34-16,6 48 34 0,-5-12-34 0,-1-36 30 15,0 0-30-15,0 24 30 0,-1-9-30 0,1-15 32 16,0 0-32-16,-6-8 33 0,-1-16-33 0,7 24 32 16,0 0-32-16,-8-38 32 0,-4-17-32 0,12 55 13 15,0 0-13-15,-14-65 14 0,-2-14-14 0,16 79 13 16,0 0-13-16,-17-94 13 0,-1-15-13 0,18 109 16 0,0 0-16 15,-12-86 17-15,7 14-17 0,5 72 8 0,0 0-8 16,0-46 8-16,8 22-8 0,-8 24 3 0,0 0-3 0,18-17 4 16,4 13-4-16,-22 4 31 0,0 0-31 0,28 4 31 15,5 9-31-15,-33-13 1 0,0 0-1 0,32 23 1 16,1 4-1-16,-33-27 2 0,0 0-2 0,30 27 2 16,-1 6-2-16,-29-33 11 0,0 0-11 0,19 27 11 15,0 1-11-15,-19-28 8 0,0 0-8 0,9 24 8 16,0-4-8-16,-9-20 15 0,0 0-15 0,-4 31 15 15,-4 3-15-15,8-34 39 0,0 0-39 0,-9 28 39 16,-5-4-39-16,14-24 18 0,0 0-18 0,-21 27 19 16,-8-3-19-16,29-24 6 0,0 0-6 0,-28 17 7 15,-4-3-7-15,32-14 10 0,0 0-10 0,-24 12 10 16,3-3-10-16,21-9 1 0,0 0-1 0,-14 6 1 0,2 3-1 16,12-9 0-16,0 0 0 0,0 19 0 0,7 5 0 15,-7-24 1-15,0 0-1 0,17 27 2 0,9 6-2 16,-26-33 1-16,0 0-1 0,30 31 2 0,5-1-2 15,-35-30 5-15,0 0-5 0,38 33 5 0,7-6-5 0,-45-27 13 16,0 0-13-16,35 28 13 0,-5-8-13 0,-30-20 33 16,0 0-33-16,24 23 34 0,-6 1-34 0,-18-24 4 15,0 0-4-15,12 15 5 0,-3-1-5 0,-9-14-166 16,0 0 166-16,5 10-166 0,-2-10 166 0,6 12-946 16</inkml:trace>
  <inkml:trace contextRef="#ctx0" brushRef="#br1" timeOffset="-120242.74">11764 5499 572 0,'0'0'0'0,"-3"12"0"16,-9 12 0-16,12-24 131 0,0 0-131 0,0 19 132 15,7 2-132-15,-7-21 108 0,0 0-108 0,5 30 108 16,7 6-108-16,-12-36 80 0,0 0-80 0,9 50 80 15,-4 10-80-15,-5-60 66 0,0 0-66 0,9 60 67 16,1 5-67-16,-10-65 41 0,0 0-41 0,11 63 42 16,1-3-42-16,-12-60 20 0,0 0-20 0,12 47 20 15,-3-11-20-15,-9-36 36 0,0 0-36 0,9 27 37 16,-4-12-37-16,-5-15 12 0,0 0-12 0,7-3 12 16,-7-18-12-16,0 21 29 0,0 0-29 0,5-34 29 0,0-17-29 15,-5 51 19-15,0 0-19 0,16-58 20 0,5-6-20 16,-21 64 10-16,0 0-10 0,22-58 10 0,6 3-10 15,-28 55-49-15,0 0 49 0,26-44-48 0,-5 4 48 16,-21 40-118-16,0 0 118 0,47-87-998 0,-94 174 998 0</inkml:trace>
  <inkml:trace contextRef="#ctx0" brushRef="#br1" timeOffset="-118681.2">9282 3339 561 0,'0'0'0'0,"0"0"0"15,0 0 0-15,0 0 85 0,0 0-85 0,0 0 85 16,0 0-85-16,0 0 81 0,0 0-81 0,0 0 81 16,-4-21-81-16,4 21 58 0,0 0-58 0,-5-12 59 15,2-3-59-15,3 15 47 0,0 0-47 0,-5-12 48 16,-4 0-48-16,9 12 30 0,0 0-30 0,-4-12 30 16,-3 2-30-16,7 10 33 0,0 0-33 0,0-9 34 15,7-3-34-15,-7 12 32 0,0 0-32 0,9-10 32 16,3-2-32-16,-12 12 7 0,0 0-7 0,18-5 7 0,3 1-7 15,-21 4 12-15,0 0-12 0,20 4 12 0,3 4-12 16,-23-8 39-16,0 0-39 0,18 12 39 0,-3 7-39 16,-15-19 10-16,0 0-10 0,9 19 11 0,-4 5-11 0,-5-24 13 15,0 0-13-15,4 24 13 0,-8 0-13 0,4-24 4 16,0 0-4-16,-9 27 5 0,-4 1-5 0,13-28 13 16,0 0-13-16,-13 24 13 0,-1-5-13 0,14-19 8 15,0 0-8-15,-15 8 8 0,-6-4-8 0,21-4 8 16,0 0-8-16,-25-4 9 0,-1-8-9 0,26 12 3 15,0 0-3-15,-21-15 4 0,2-9-4 0,19 24 12 16,0 0-12-16,-10-24 12 0,5 0-12 0,5 24 0 0,0 0 0 16,3-23 1-16,9-1-1 0,-12 24 3 0,0 0-3 15,18-11 4-15,3-1-4 0,-21 12 5 0,0 0-5 16,26 0 6-16,3 3-6 0,-29-3 13 0,0 0-13 0,26 12 14 16,4 8-14-16,-30-20 15 0,0 0-15 0,21 16 15 15,-4 3-15-15,-17-19 25 0,0 0-25 0,13 17 26 16,-10 2-26-16,-3-19 20 0,0 0-20 0,0 15 20 15,-3-1-20-15,3-14 5 0,0 0-5 0,-9 14 5 16,-7-6-5-16,16-8 8 0,0 0-8 0,-17 4 9 16,-8-8-9-16,25 4 8 0,0 0-8 0,-19-8 8 15,-2-11-8-15,21 19 3 0,0 0-3 0,-12-21 3 16,7-6-3-16,5 27 6 0,0 0-6 0,0-23 6 16,5 3-6-16,-5 20 0 0,0 0 0 0,9-12 0 15,3 5 0-15,-12 7 0 0,0 0 0 0,14 0 0 16,7 9 0-16,-21-9 5 0,0 0-5 0,17 13 6 15,-1 4-6-15,-16-17 8 0,0 0-8 0,12 16 8 0,-3 4-8 16,-9-20 9-16,0 0-9 0,0 23 9 0,0 1-9 16,0-24 8-16,0 0-8 0,-12 20 8 0,-6 6-8 15,18-26 23-15,0 0-23 0,-17 21 24 0,-8-6-24 0,25-15 12 16,0 0-12-16,-29 12 13 0,-6-7-13 0,35-5-83 16,0 0 83-16,-63 19-1300 0,126-38 1300 0</inkml:trace>
  <inkml:trace contextRef="#ctx0" brushRef="#br1" timeOffset="-114672.02">9125 8836 214 0,'0'0'0'15,"0"0"0"-15,9-22 0 0,-9 22 126 0,0 0-126 16,3-9 127-16,-3 1-127 0,0 8 112 0,0 0-112 0,-3-14 112 16,-2 1-112-16,5 13 88 0,0 0-88 15,-2-16 88-15,2-4-88 0,0 20 69 0,0 0-69 0,3-19 69 16,4-5-69-16,-7 24 43 0,0 0-43 0,9-19 44 15,2 3-44-15,-11 16 20 0,0 0-20 0,15-8 20 16,-1 4-20-16,-14 4 29 0,0 0-29 0,19 7 29 16,-1 5-29-16,-18-12 12 0,0 0-12 0,14 14 12 15,1 8-12-15,-15-22 28 0,0 0-28 0,9 17 28 16,-4 2-28-16,-5-19 19 0,0 0-19 0,7 23 20 16,-7-3-20-16,0-20 40 0,0 0-40 0,0 15 41 15,-3 1-41-15,3-16 32 0,0 0-32 0,-5 12 32 0,1-4-32 16,4-8 38-16,0 0-38 0,-7 7 38 0,2-7-38 15,5 0 39-15,0 0-39 0,-14-8 39 0,-2-11-39 16,16 19 9-16,0 0-9 0,-12-21 10 0,2-4-10 0,10 25 32 16,0 0-32-16,-4-21 32 0,1-5-32 0,3 26 1 15,0 0-1-15,3-13 1 0,6 1-1 0,-9 12 5 16,0 0-5-16,12-4 6 0,5 1-6 0,-17 3 14 16,0 0-14-16,18 3 15 0,3 2-15 0,-21-5 22 15,0 0-22-15,15 7 23 0,-1 2-23 0,-14-9 22 16,0 0-22-16,9 10 23 0,0 4-23 0,-9-14 15 15,0 0-15-15,0 14 16 0,-4 1-16 0,4-15 18 0,0 0-18 16,-5 17 19-16,-4-5-19 0,9-12 24 0,0 0-24 16,-15 15 25-16,-4-3-25 0,19-12 31 0,0 0-31 15,-20 9 31-15,1-2-31 0,19-7 30 0,0 0-30 16,-15 0 30-16,-1-7-30 0,16 7 14 0,0 0-14 16,-7-5 15-16,5 0-15 0,2 5-143 0,0 0 143 15,0 0-142-15,0 0 142 0,0 0-1259 0</inkml:trace>
  <inkml:trace contextRef="#ctx0" brushRef="#br1" timeOffset="-113004.33">7284 4929 158 0,'0'0'0'0,"0"0"0"15,-4-16 0-15,4 16 64 0,0 0-64 0,0-5 65 16,0 5-65-16,0 0 45 0,0 0-45 0,0 0 46 0,4 9-46 15,-4-9-51-15,0 0 51 0,3 5-50 0,2 5 50 16,1 7-136-16</inkml:trace>
  <inkml:trace contextRef="#ctx0" brushRef="#br1" timeOffset="-95379.18">4894 4511 494 0,'0'0'0'0,"0"0"0"16,0 0 0-16,0 0-311 0</inkml:trace>
  <inkml:trace contextRef="#ctx0" brushRef="#br1" timeOffset="-95141.09">4955 4579 214 0,'0'0'0'0,"0"0"0"0,-9-20 0 0,9 20 81 16,0 0-81-16,-9 3 82 0,0 14-82 0,9-17 69 15,0 0-69-15,-8 12 69 0,-1 0-69 0,9-12 52 16,0 0-52-16,-3 10 52 0,-3-4-52 0,6-6 45 16,0 0-45-16,-3 3 45 0,-2-6-45 0,5 3 35 15,0 0-35-15,0-2 36 0,0-5-36 0,0 7 39 0,0 0-39 16,0-7 39-16,0 2-39 0,0 5 39 0,0 0-39 16,0-7 39-16,5 5-39 0,-5 2 39 0,0 0-39 15,9 0 40-15,3 0-40 0,-12 0-94 0,0 0 94 0,17 6-94 16,8-3 94-16,-25-3-62 0,0 0 62 0,43 9-475 15,-86-18 475-15</inkml:trace>
  <inkml:trace contextRef="#ctx0" brushRef="#br1" timeOffset="-62336.54">16226 7814 595 0,'0'0'0'0,"9"0"0"0,6 3 0 0,-15-3 49 15,0 0-49-15,4-3 50 0,1 3-50 0,-5 0 58 0,0 0-58 16,0-6 58-16,2 3-58 0,-2 3 78 0,0 0-78 16,2-3 79-16,-1 3-79 0,-1 0 54 0,0 0-54 15,0 0 54-15,7 3-54 0,-7-3 51 0,0 0-51 16,4 12 52-16,3 9-52 0,-7-21 44 0,0 0-44 16,7 32 45-16,1 9-45 0,-8-41 19 0,0 0-19 15,2 43 20-15,2 5-20 0,-4-48 36 0,0 0-36 0,0 48 37 16,-2 2-37-16,2-50 30 0,0 0-30 0,-2 44 30 15,0-8-30-15,2-36 3 0,0 0-3 0,0 40 3 16,-3-1-3-16,3-39 9 0,0 0-9 0,-2 31 9 16,0-7-9-16,2-24 15 0,0 0-15 0,-1 19 15 15,1-6-15-15,0-13 22 0,0 0-22 0,-4 14 23 16,3-9-23-16,1-5 8 0,0 0-8 0,0 0 8 16,1-5-8-16,-1 5 5 0,0 0-5 0,0-10 5 15,4-6-5-15,-4 16 21 0,0 0-21 0,0-17 21 16,3-7-21-16,-3 24 0 0,0 0 0 0,5-27 0 0,-1-4 0 15,-4 31 0-15,0 0 0 0,3-31 1 0,3 2-1 0,-6 29 3 16,0 0-3-16,3-31 3 0,-1 0-3 0,-2 31 0 16,0 0 0-16,0-32 0 0,0 1 0 0,0 31 5 15,0 0-5-15,0-36 6 0,-2-3-6 0,2 39 3 16,0 0-3-16,0-36 3 0,0-2-3 0,0 38-1 16,0 0 1-16,0-36 0 0,2 0 0 0,-2 36 0 15,0 0 0-15,5-31 0 0,6-3 0 0,-11 34 1 16,0 0-1-16,10-26 2 0,2 7-2 0,-12 19 1 15,0 0-1-15,16-17 1 0,1 5-1 0,-17 12 4 16,0 0-4-16,21-7 5 0,2 4-5 0,-23 3 6 0,0 0-6 16,24 3 7-16,2 4-7 0,-26-7 3 0,0 0-3 15,25 12 3-15,1 5-3 0,-26-17 6 0,0 0-6 16,21 19 6-16,-4 5-6 0,-17-24 22 0,0 0-22 16,9 24 22-16,-2 4-22 0,-7-28 2 0,0 0-2 15,5 27 2-15,-8 4-2 0,3-31 7 0,0 0-7 0,-6 32 7 16,-2 1-7-16,8-33 14 0,0 0-14 0,-12 26 15 15,3-2-15-15,9-24 3 0,0 0-3 0,-18 17 4 16,1-2-4-16,17-15 6 0,0 0-6 0,-19 10 7 16,-4-4-7-16,23-6 13 0,0 0-13 0,-21 0 14 15,0-6-14-15,21 6 3 0,0 0-3 0,-15-3 4 16,4-6-4-16,11 9 0 0,0 0 0 0,-10-3 1 16,8 0-1-16,2 3 6 0,0 0-6 0,2 8 6 15,8 8-6-15,-10-16 22 0,0 0-22 0,14 22 22 0,11 7-22 16,-25-29 31-16,0 0-31 0,26 34 31 0,9 6-31 15,-35-40 30-15,0 0-30 0,33 39 30 0,3 0-30 16,-36-39 38-16,0 0-38 0,32 33 39 0,1-2-39 0,-33-31-1 16,0 0 1-16,21 20-1 0,-4-4 1 0,-17-16-171 15,0 0 171-15,12 7-171 0,-7-11 171 0,13 4-1196 16</inkml:trace>
  <inkml:trace contextRef="#ctx0" brushRef="#br1" timeOffset="-61331.06">16825 8175 662 0,'0'0'0'0,"7"0"0"15,-1 0 0-15,-6 0 107 0,0 0-107 0,6 0 107 16,-2-3-107-16,-4 3 85 0,0 0-85 0,5-4 85 0,0 1-85 15,-5 3 34-15,0 0-34 0,11-4 35 0,3-1-35 16,-14 5 2-16,0 0-2 0,21-3 2 0,1-2-2 16,-22 5 19-16,0 0-19 0,26-4 20 0,4 4-20 0,-30 0 13 15,0 0-13-15,30-3 13 0,-1 3-13 16,-29 0 9-16,0 0-9 0,28 3 10 0,-7 1-10 0,-21-4 26 16,0 0-26-16,18 8 26 0,-6-3-26 0,-12-5 29 15,0 0-29-15,7 14 29 0,-4-2-29 0,-3-12 7 16,0 0-7-16,-2 17 7 0,-5 5-7 0,7-22 18 15,0 0-18-15,-12 24 19 0,-5 4-19 0,17-28 23 16,0 0-23-16,-19 24 24 0,-4 3-24 0,23-27 3 16,0 0-3-16,-23 23 3 0,-1-1-3 0,24-22 13 0,0 0-13 15,-21 19 14-15,0-1-14 0,21-18 33 0,0 0-33 16,-17 16 34-16,3-4-34 0,14-12 10 0,0 0-10 16,-16 14 10-16,6-1-10 0,10-13 36 0,0 0-36 15,-9 16 37-15,2 1-37 0,7-17 41 0,0 0-41 0,-3 20 42 16,3 6-42-16,0-26 45 0,0 0-45 15,1 21 45-15,5 1-45 0,-6-22 19 0,0 0-19 0,12 20 20 16,7-1-20-16,-19-19 21 0,0 0-21 0,28 14 21 16,1-4-21-16,-29-10-4 0,0 0 4 0,39 4-3 15,1-4 3-15,-40 0-128 0,0 0 128 0,78 5-1200 16,-156-10 1200-16</inkml:trace>
  <inkml:trace contextRef="#ctx0" brushRef="#br1" timeOffset="-59529.23">17837 7747 572 0,'0'0'0'0,"0"0"0"16,0 0 0-16,0 0 131 0,0 0-131 0,0 0 132 0,0 0-132 15,0 0 91-15,0 0-91 0,0 0 91 0,0 0-91 16,0 0 54-16,0 0-54 0,0 0 54 0,0 3-54 16,0-3 37-16,0 0-37 0,0 2 37 0,0 5-37 0,0-7 32 15,0 0-32-15,0 15 33 0,2 9-33 0,-2-24 37 16,0 0-37-16,2 31 38 0,0 12-38 0,-2-43 15 15,0 0-15-15,0 48 15 0,0 7-15 0,0-55 21 16,0 0-21-16,0 51 21 0,-2 4-21 0,2-55 33 16,0 0-33-16,0 41 34 0,0-3-34 0,0-38 10 15,0 0-10-15,0 27 11 0,0-8-11 0,0-19 12 16,0 0-12-16,0 17 13 0,2-10-13 0,-2-7 16 0,0 0-16 16,0 0 17-16,5-12-17 0,-5 12-68 0,0 0 68 15,2-16-68-15,-1-6 68 0,-1 22-149 0,0 0 149 16,-1-19-149-16,-3-1 149 0,-5-20-745 0</inkml:trace>
  <inkml:trace contextRef="#ctx0" brushRef="#br1" timeOffset="-59289.88">17583 8004 819 0,'0'0'0'0,"9"-5"0"16,8-4 0-16,-17 9 174 0,0 0-174 0,14-3 174 15,-2-3-174-15,-12 6 146 0,0 0-146 0,18-3 146 16,3 1-146-16,-21 2 67 0,0 0-67 0,28 0 67 16,1 4-67-16,-29-4 36 0,0 0-36 0,39 3 37 0,1 1-37 15,-40-4 38-15,0 0-38 0,45 3 39 0,2 2-39 16,-47-5 6-16,0 0-6 0,44 4 7 0,1-4-7 16,-45 0 31-16,0 0-31 0,33 0 31 0,-5 0-31 15,-28 0-161-15,0 0 161 0,62 0-1151 0,-124 0 1151 0</inkml:trace>
  <inkml:trace contextRef="#ctx0" brushRef="#br1" timeOffset="-57201.36">18653 7582 516 0,'0'0'0'15,"0"7"0"-15,-4 5 0 0,4-12 69 0,0 0-69 16,0 0 70-16,4-5-70 0,-4 5 41 0,0 0-41 16,0-3 42-16,0-1-42 0,0 4 36 0,0 0-36 15,0-3 37-15,2 1-37 0,-2 2 25 0,0 0-25 0,0 0 26 16,0 0-26-16,0 0 38 0,0 0-38 0,1 12 39 15,1 9-39-15,-2-21 38 0,0 0-38 0,4 32 39 16,1 9-39-16,-5-41 34 0,0 0-34 0,7 45 34 16,1 3-34-16,-8-48 15 0,0 0-15 0,6 51 15 15,1 2-15-15,-7-53 13 0,0 0-13 0,1 57 13 16,-1-2-13-16,0-55 34 0,0 0-34 0,-1 51 34 16,1-8-34-16,0-43 1 0,0 0-1 0,-6 36 2 15,3-5-2-15,3-31 30 0,0 0-30 0,-4 20 30 0,4-4-30 16,0-16 5-16,0 0-5 0,-3 10 5 0,3-2-5 15,0-8 35-15,0 0-35 0,3-3 35 0,-1-12-35 16,-2 15 18-16,0 0-18 0,11-18 18 0,-1-4-18 0,-10 22 28 16,0 0-28-16,16-29 28 0,5-2-28 0,-21 31 13 15,0 0-13-15,21-36 13 0,3-3-13 0,-24 39 19 16,0 0-19-16,26-38 20 0,4 2-20 0,-30 36 8 16,0 0-8-16,28-39 8 0,1 3-8 0,-29 36 9 15,0 0-9-15,30-31 10 0,1 4-10 0,-31 27 15 16,0 0-15-16,30-28 15 0,-1 4-15 0,-29 24 22 15,0 0-22-15,32-22 23 0,-3 1-23 0,-29 21 3 16,0 0-3-16,30-18 4 0,-4 0-4 0,-26 18 7 0,0 0-7 16,24-12 8-16,-6 2-8 0,-18 10-26 0,0 0 26 15,16-5-25-15,-6 2 25 0,-10 3-173 0,0 0 173 16,12 0-173-16,-7 3 173 0,13-3-829 0</inkml:trace>
  <inkml:trace contextRef="#ctx0" brushRef="#br1" timeOffset="-56466.01">19337 7932 113 0,'0'0'0'0,"-5"-7"0"0,0-5 0 0,5 12 138 16,0 0-138-16,-5-5 138 0,1 1-138 0,4 4 143 16,0 0-143-16,0 0 143 0,0 0-143 0,0 0 117 15,0 0-117-15,0 0 118 0,-1 4-118 0,1-4 108 16,0 0-108-16,-2 8 109 0,2 3-109 0,0-11 72 15,0 0-72-15,3 20 72 0,3 8-72 0,-6-28 68 16,0 0-68-16,5 24 68 0,2 0-68 0,-7-24 30 0,0 0-30 16,8 27 30-16,-1-3-30 0,-7-24 10 0,0 0-10 15,7 22 10-15,0-6-10 0,-7-16 36 0,0 0-36 16,6 13 37-16,-3-2-37 0,-3-11 17 0,0 0-17 16,2 8 17-16,0-8-17 0,-2 0 5 0,0 0-5 15,0 0 6-15,-4 0-6 0,4 0 16 0,0 0-16 0,-7 0 17 16,-5-7-17-16,12 7 8 0,0 0-8 0,-18-1 8 15,-2-6-8-15,20 7 3 0,0 0-3 0,-23-2 4 16,-1 0-4-16,24 2 12 0,0 0-12 0,-23 7 13 16,-5 5-13-16,28-12 3 0,0 0-3 0,-23 21 4 15,1 6-4-15,22-27 6 0,0 0-6 0,-16 31 6 16,7 5-6-16,9-36 3 0,0 0-3 0,-3 38 3 16,6 1-3-16,-3-39-1 0,0 0 1 0,7 33 0 15,11-6 0-15,-18-27-1 0,0 0 1 0,21 17-1 16,3-10 1-16,-24-7-1 0,0 0 1 0,28-3-1 0,3-9 1 15,-31 12-9-15,0 0 9 0,30-18-8 0,-2-6 8 0,-28 24 0 16,0 0 0-16,22-22 0 0,-1-7 0 16,-21 29 1-16,0 0-1 0,16-27 2 0,-2-1-2 0,-14 28 0 15,0 0 0-15,9-22 0 0,-2 1 0 0,-7 21 6 16,0 0-6-16,3-15 6 0,-1 5-6 0,-2 10 0 16,0 0 0-16,3-2 1 0,-6 4-1 0,3-2 0 15,0 0 0-15,0 17 1 0,3 12-1 0,-3-29 2 16,0 0-2-16,4 33 3 0,3 4-3 0,-7-37 0 15,0 0 0-15,8 40 0 0,5-4 0 0,-13-36 0 16,0 0 0-16,12 32 0 0,0-4 0 0,-12-28-56 0,0 0 56 16,14 22-55-16,0-7 55 0,-14-15-113 0,0 0 113 15,16 4-113-15,3-8 113 0,16 6-943 0</inkml:trace>
  <inkml:trace contextRef="#ctx0" brushRef="#br1" timeOffset="-56106.98">19693 8247 628 0,'0'0'0'16,"3"-5"0"-16,-3-2 0 0,0 7 103 0,0 0-103 0,6-9 104 16,1 1-104-16,-7 8 127 0,0 0-127 0,10-10 128 15,2-2-128-15,-12 12 87 0,0 0-87 0,16-9 88 16,5-1-88-16,-21 10 52 0,0 0-52 0,22-5 52 0,3 1-52 15,-25 4 57-15,0 0-57 0,21 4 57 0,0-1-57 16,-21-3 32-16,0 0-32 0,15 9 33 0,-4 3-33 16,-11-12 15-16,0 0-15 0,8 15 16 0,-6 0-16 0,-2-15 31 15,0 0-31-15,-2 28 31 0,-8 1-31 0,10-29 17 16,0 0-17-16,-10 34 17 0,-10 2-17 0,20-36 18 16,0 0-18-16,-15 40 19 0,-1 2-19 0,16-42 26 15,0 0-26-15,-9 40 26 0,6-4-26 0,3-36 31 16,0 0-31-16,7 31 31 0,7-11-31 0,-14-20 6 15,0 0-6-15,22 11 7 0,8-15-7 0,-30 4-71 16,0 0 71-16,35-15-70 0,8-13 70 0,-43 28-100 0,0 0 100 16,77-39-1096-16,-154 78 1096 0</inkml:trace>
  <inkml:trace contextRef="#ctx0" brushRef="#br1" timeOffset="-55400.15">20719 7224 863 0,'0'0'0'0,"-5"11"0"15,-2 1 0-15,7-12 140 0,0 0-140 0,-18 15 140 16,-10-1-140-16,28-14 79 0,0 0-79 0,-27 22 80 16,-5 5-80-16,32-27 55 0,0 0-55 0,-29 28 55 15,-1 4-55-15,30-32 13 0,0 0-13 0,-30 43 13 16,-1 3-13-16,31-46 10 0,0 0-10 0,-30 57 11 16,4 8-11-16,26-65 17 0,0 0-17 0,-29 87 17 15,-1 13-17-15,30-100 33 0,0 0-33 0,-24 101 33 16,6 5-33-16,18-106 17 0,0 0-17 0,-2 99 17 15,11-1-17-15,-9-98 12 0,0 0-12 0,16 87 12 0,12-1-12 16,-28-86 10-16,0 0-10 0,26 75 11 0,9-3-11 16,-35-72 15-16,0 0-15 0,36 67 16 0,3-5-16 15,-39-62 8-15,0 0-8 0,36 51 8 0,-1-6-8 0,-35-45 3 16,0 0-3-16,24 31 4 0,-8-12-4 0,-16-19 21 16,0 0-21-16,16 18 21 0,-7-4-21 0,-9-14-6 15,0 0 6-15,6 12-5 0,-4-2 5 0,-2-10-156 16,0 0 156-16,0 9-155 0,-3-6 155 0,-1 11-961 15</inkml:trace>
  <inkml:trace contextRef="#ctx0" brushRef="#br1" timeOffset="-54274.19">20686 8026 751 0,'0'0'0'0,"12"9"0"0,2 6 0 0,-14-15 122 0,0 0-122 15,16 9 123-15,3-3-123 0,-19-6 92 0,0 0-92 16,21 0 93-16,1-10-93 0,-22 10 66 0,0 0-66 15,21-17 67-15,2-10-67 0,-23 27 30 0,0 0-30 16,21-35 30-16,1-6-30 0,-22 41 8 0,0 0-8 0,21-46 9 16,4-5-9-16,-25 51 12 0,0 0-12 0,21-52 12 15,5-4-12-15,-26 56 15 0,0 0-15 0,21-50 15 16,1 2-15-16,-22 48 8 0,0 0-8 0,16-36 8 16,-6 7-8-16,-10 29 9 0,0 0-9 0,9-22 9 15,-4 8-9-15,-5 14 33 0,0 0-33 0,6-5 33 16,-6 1-33-16,0 4 4 0,0 0-4 0,0 12 4 15,0 7-4-15,0-19 26 0,0 0-26 0,0 29 26 16,-6 11-26-16,6-40 13 0,0 0-13 0,-3 46 13 0,1 5-13 16,2-51 10-16,0 0-10 0,-3 52 10 0,-1 3-10 15,4-55 10-15,0 0-10 0,-3 49 10 0,3-1-10 16,0-48 15-16,0 0-15 0,-4 41 15 0,3-6-15 0,1-35 1 16,0 0-1-16,-2 27 1 0,2-3-1 0,0-24-52 15,0 0 52-15,-2 15-51 0,2-3 51 0,0-12-180 16,0 0 180-16,-3 12-180 0,3-8 180 0,-2 11-825 15</inkml:trace>
  <inkml:trace contextRef="#ctx0" brushRef="#br1" timeOffset="-54003.91">20829 8259 841 0,'0'0'0'16,"10"-5"0"-16,6-7 0 0,-16 12 143 0,0 0-143 15,9-4 143-15,-1-2-143 0,-8 6 124 0,0 0-124 16,4-2 124-16,-1 0-124 0,-3 2 81 0,0 0-81 16,9 2 82-16,5 3-82 0,-14-5 36 0,0 0-36 0,21 3 37 15,3 1-37-15,-24-4 40 0,0 0-40 0,32 2 40 16,4-2-40-16,-36 0 24 0,0 0-24 0,37-2 25 16,1 0-25-16,-38 2 34 0,0 0-34 0,37-2 35 15,-8 2-35-15,-29 0 31 0,0 0-31 0,25 0 31 16,-8 0-31-16,-17 0-46 0,0 0 46 0,14 2-46 15,-2-2 46-15,-12 0-114 0,0 0 114 0,23 2-1149 16,-46-4 1149-16</inkml:trace>
  <inkml:trace contextRef="#ctx0" brushRef="#br1" timeOffset="-53613.96">21722 7567 1300 0,'0'0'0'0,"0"0"28"0,0 0-28 16,0 0 28-16,0 0-28 0,0 0 84 0,0 0-84 16,0 0 85-16,-10 34-85 0,10-34 49 0,0 0-49 0,-5 31 50 15,-2 12-50-15,7-43 0 0,0 0 0 0,-4 38 0 16,1 1 0-16,3-39 12 0,0 0-12 0,-2 39 12 16,2 1-12-16,0-40 34 0,0 0-34 0,-5 37 35 15,1 3-35-15,4-40 5 0,0 0-5 0,-7 31 5 16,2-4-5-16,5-27 11 0,0 0-11 0,-5 24 11 15,1-9-11-15,4-15-9 0,0 0 9 0,-5 12-8 16,2-6 8-16,3-6-158 0,0 0 158 0,-14-6-158 16,-5-7 158-16,-14-4-963 0</inkml:trace>
  <inkml:trace contextRef="#ctx0" brushRef="#br1" timeOffset="-53404.52">21386 7868 931 0,'0'0'0'0,"9"0"0"0,5-3 0 0,-14 3 141 16,0 0-141-16,15 0 142 0,6-5-142 0,-21 5 150 16,0 0-150-16,27-2 150 0,6 0-150 0,-33 2 93 15,0 0-93-15,34 0 94 0,7 2-94 0,-41-2 45 16,0 0-45-16,40 0 46 0,1 0-46 0,-41 0 33 16,0 0-33-16,39 0 33 0,-3-2-33 0,-36 2-27 0,0 0 27 15,33 0-27-15,-1-3 27 0,-32 3-108 0,0 0 108 16,64-3-1179-16,-128 6 1179 0</inkml:trace>
  <inkml:trace contextRef="#ctx0" brushRef="#br1" timeOffset="-51526.97">22398 7634 483 0,'0'0'0'15,"0"0"0"-15,0 0 0 0,0 0 3 0,0 0-3 16,0 0 3-16,0 0-3 0,0 0 61 0,0 0-61 16,0 0 62-16,0 0-62 0,0 0 39 0,0 0-39 15,0 0 40-15,0 0-40 0,0 0 52 0,0 0-52 16,0 0 52-16,-31-2-52 0,31 2 48 0,0 0-48 0,-24 9 49 16,-4 3-49-16,28-12 60 0,0 0-60 0,-25 22 60 15,4 7-60-15,21-29 45 0,0 0-45 0,-14 31 46 16,1 1-46-16,13-32 43 0,0 0-43 0,-7 35 43 15,7-6-43-15,0-29 47 0,0 0-47 0,8 25 47 16,8-1-47-16,-16-24 18 0,0 0-18 0,19 7 18 16,6-10-18-16,-25 3 22 0,0 0-22 0,22-10 22 15,3-11-22-15,-25 21 33 0,0 0-33 0,22-24 34 16,1-7-34-16,-23 31 10 0,0 0-10 0,17-32 11 0,-6 1-11 16,-11 31 20-16,0 0-20 0,7-33 20 0,-4 2-20 15,-3 31 24-15,0 0-24 0,-2-30 25 0,-5-3-25 16,7 33 7-16,0 0-7 0,-8-24 7 0,-3 5-7 15,11 19 1-15,0 0-1 0,-8-12 2 0,2 0-2 0,6 12 4 16,0 0-4-16,-7-2 4 0,6 8-4 0,1-6 12 16,0 0-12-16,3 20 12 0,4 8-12 0,-7-28 3 15,0 0-3-15,11 36 4 0,6 8-4 0,-17-44 2 16,0 0-2-16,14 46 3 0,2 1-3 0,-16-47 10 16,0 0-10-16,12 51 11 0,0 0-11 0,-12-51 0 15,0 0 0-15,9 52 1 0,-2 3-1 0,-7-55 8 0,0 0-8 16,1 51 8-16,-4 4-8 0,3-55 14 0,0 0-14 15,-7 55 15-15,-3 1-15 0,10-56 3 0,0 0-3 16,-13 65 4-16,-8 7-4 0,21-72 0 0,0 0 0 16,-12 43 1-16,4-16-1 0,8-27 0 0,0 0 0 15,-6 21 1-15,-1-9-1 0,7-12 5 0,0 0-5 16,-7 7 5-16,0-5-5 0,7-2 0 0,0 0 0 16,-8-14 1-16,-1-14-1 0,9 28 3 0,0 0-3 0,-7-39 3 15,3-16-3-15,4 55 2 0,0 0-2 0,2-60 2 16,3-7-2-16,-5 67 4 0,0 0-4 0,14-80 5 15,6-13-5-15,-20 93 2 0,0 0-2 0,26-78 3 16,3 7-3-16,-29 71-1 0,0 0 1 0,33-63 0 16,2 12 0-16,-35 51 1 0,0 0-1 0,30-38 1 15,-7 11-1-15,-23 27-1 0,0 0 1 0,24-28-1 16,-1 8 1-16,-23 20 0 0,0 0 0 0,20-19 0 16,0 7 0-16,-20 12 0 0,0 0 0 0,17-5 0 0,-7 6 0 15,-10-1-1-15,0 0 1 0,11 11-1 0,-2 1 1 16,-9-12-1-16,0 0 1 0,5 24-1 0,-2 3 1 15,-3-27 4-15,0 0-4 0,0 33 4 0,-3 4-4 0,3-37 1 16,0 0-1-16,-2 36 1 0,0 4-1 0,2-40 1 16,0 0-1-16,-1 39 1 0,-5 4-1 0,6-43 0 15,0 0 0-15,-3 36 0 0,-1-4 0 0,4-32-2 16,0 0 2-16,-3 26-2 0,1-5 2 0,2-21 0 16,0 0 0-16,0 15 0 0,2-6 0 0,-2-9 0 15,0 0 0-15,3-6 1 0,4-9-1 0,-7 15 0 16,0 0 0-16,6-24 1 0,-1-7-1 0,-5 31 8 15,0 0-8-15,5-39 8 0,2-11-8 0,-7 50 3 0,0 0-3 16,9-48 4-16,3-5-4 0,-12 53 0 0,0 0 0 16,12-46 1-16,6 3-1 0,-18 43 0 0,0 0 0 15,12-34 0-15,5 8 0 0,-17 26-1 0,0 0 1 16,11-19 0-16,1 11 0 0,-12 8 1 0,0 0-1 16,10 0 1-16,1 12-1 0,-11-12-1 0,0 0 1 15,10 20 0-15,-1 11 0 0,-9-31-9 0,0 0 9 0,9 34-8 16,1 7 8-16,-10-41 1 0,0 0-1 0,9 40 1 15,0-1-1-15,-9-39 0 0,0 0 0 0,6 34 0 16,3-3 0-16,-9-31-1 0,0 0 1 0,4 24-1 16,1-3 1-16,-5-21 1 0,0 0-1 0,7 12 2 15,3-9-2-15,-10-3 0 0,0 0 0 0,11-3 0 16,3-14 0-16,-14 17 4 0,0 0-4 0,12-23 5 16,-2-11-5-16,-10 34 13 0,0 0-13 0,11-39 14 0,3-6-14 15,-14 45 1-15,0 0-1 0,12-51 1 0,5-4-1 16,-17 55 1-16,0 0-1 0,16-45 1 0,3 4-1 15,-19 41 0-15,0 0 0 0,16-27 0 0,-2 10 0 0,-14 17-6 16,0 0 6-16,14 1-5 0,-2 18 5 0,-12-19 0 16,0 0 0-16,9 31 0 0,-2 14 0 0,-7-45 0 15,0 0 0-15,3 53 0 0,-1 10 0 0,-2-63-1 16,0 0 1-16,-2 64 0 0,-1 2 0 0,3-66 1 16,0 0-1-16,-4 55 2 0,-1-10-2 0,5-45-38 15,0 0 38-15,-4 36-38 0,3-9 38 0,1-27-149 16,0 0 149-16,0 17-148 0,5-8 148 0,-3 18-942 15</inkml:trace>
  <inkml:trace contextRef="#ctx0" brushRef="#br1" timeOffset="-51002.13">23386 7865 919 0,'0'0'0'0,"0"0"0"0,-2-7 0 15,2 7 135-15,0 0-135 0,6-5 135 0,4 0-135 16,-10 5 125-16,0 0-125 0,14-7 126 0,0-2-126 0,-14 9 87 16,0 0-87-16,16-6 88 0,-1 0-88 0,-15 6 36 15,0 0-36-15,19-1 37 0,4 1-37 0,-23 0 28 16,0 0-28-16,21 7 28 0,0-1-28 0,-21-6 23 16,0 0-23-16,17 12 24 0,-1 4-24 0,-16-16 15 15,0 0-15-15,12 14 16 0,-5 1-16 0,-7-15 18 16,0 0-18-16,4 19 19 0,-6 0-19 0,2-19 15 15,0 0-15-15,-5 24 15 0,-6-4-15 0,11-20 9 16,0 0-9-16,-17 28 10 0,-6-1-10 0,23-27 9 0,0 0-9 16,-21 24 10-16,0-3-10 0,21-21 8 0,0 0-8 15,-21 29 8-15,1 3-8 0,20-32 8 0,0 0-8 16,-14 28 8-16,0-1-8 0,14-27 8 0,0 0-8 16,-4 24 8-16,9 3-8 0,-5-27 3 0,0 0-3 15,13 19 4-15,2 2-4 0,-15-21 2 0,0 0-2 0,19 12 2 16,2-9-2-16,-21-3-33 0,0 0 33 0,25 0-32 15,1-7 32-15,-26 7-160 0,0 0 160 0,24-8-159 16,-1-8 159-16,24-11-1102 0</inkml:trace>
  <inkml:trace contextRef="#ctx0" brushRef="#br1" timeOffset="-50430.24">23897 7793 796 0,'0'0'0'16,"7"-3"0"-16,3-4 0 0,-10 7 110 0,0 0-110 16,7-5 111-16,0-2-111 0,-7 7 148 0,0 0-148 15,3-7 148-15,1 2-148 0,-4 5 94 0,0 0-94 16,5-9 95-16,4 1-95 0,-9 8 69 0,0 0-69 0,9-7 70 15,-1-5-70-15,-8 12 56 0,0 0-56 0,7-9 56 16,0 2-56-16,-7 7 33 0,0 0-33 0,7-5 34 16,0 4-34-16,-7 1 4 0,0 0-4 0,7 0 4 15,2 1-4-15,-9-1 1 0,0 0-1 0,7 5 2 16,0-1-2-16,-7-4-1 0,0 0 1 0,3 5-1 16,1 2 1-16,-4-7-2 0,0 0 2 0,0 3-2 15,0 6 2-15,0-9 2 0,0 0-2 0,-4 5 3 16,-1 2-3-16,5-7 0 0,0 0 0 0,-10 5 1 15,-3 2-1-15,13-7 0 0,0 0 0 0,-15 0 1 0,-3-5-1 16,18 5 7-16,0 0-7 0,-15-4 8 0,1-4-8 16,14 8 0-16,0 0 0 0,-11-4 0 0,6-3 0 15,5 7 0-15,0 0 0 0,-2-1 1 0,2 1-1 0,0 0-64 16,0 0 64-16,0 5-64 0,2-2 64 0,-2-3-138 16,0 0 138-16,2 5-137 0,-1 2 137 0,3 5-990 15</inkml:trace>
  <inkml:trace contextRef="#ctx0" brushRef="#br1" timeOffset="-47788.21">24316 7416 203 0,'0'0'0'0,"0"0"0"0,4-7 0 0,-4 7 1 0,0 0-1 16,2-1 2-16,-2-3-2 0,0 4 103 0,0 0-103 0,0 0 103 15,1-5-103-15,-1 5 101 0,0 0-101 0,0 0 102 16,0 0-102-16,0 0 90 0,0 0-90 0,0 5 91 16,0 0-91-16,0-5 81 0,0 0-81 0,0 23 82 15,0 13-82-15,0-36 75 0,0 0-75 0,0 42 76 16,0 13-76-16,0-55 56 0,0 0-56 0,-1 60 56 16,-1 10-56-16,2-70 46 0,0 0-46 0,-2 67 46 15,-1 0-46-15,3-67 48 0,0 0-48 0,-4 60 48 16,2 2-48-16,2-62 41 0,0 0-41 0,-3 44 42 15,1-6-42-15,2-38 18 0,0 0-18 0,-3 27 18 16,1-6-18-16,2-21 37 0,0 0-37 0,-3 3 37 16,1-10-37-16,2 7 12 0,0 0-12 0,0-20 13 15,0-11-13-15,0 31 2 0,0 0-2 0,2-36 2 0,3-10-2 16,-5 46 19-16,0 0-19 0,8-48 20 0,3-7-20 0,-11 55 0 16,0 0 0-16,12-55 1 0,0-1-1 15,-12 56 0-15,0 0 0 0,14-55 1 0,2 2-1 0,-16 53 3 16,0 0-3-16,16-48 3 0,1 3-3 0,-17 45 1 15,0 0-1-15,16-39 2 0,6 5-2 0,-22 34 1 16,0 0-1-16,19-28 2 0,2 4-2 0,-21 24 1 16,0 0-1-16,23-15 1 0,0 6-1 0,-23 9 0 15,0 0 0-15,24-3 1 0,2 8-1 0,-26-5 3 16,0 0-3-16,19 10 3 0,-1 2-3 0,-18-12 0 16,0 0 0-16,14 19 0 0,-4 5 0 0,-10-24-1 0,0 0 1 15,7 21 0-15,-5 3 0 0,-2-24 1 0,0 0-1 16,-4 25 1-16,-3 3-1 0,7-28 4 0,0 0-4 15,-10 25 5-15,-4-1-5 0,14-24 3 0,0 0-3 16,-17 23 3-16,-1-5-3 0,18-18 19 0,0 0-19 16,-22 18 20-16,-1-3-20 0,23-15 3 0,0 0-3 0,-19 9 3 15,0-3-3-15,19-6 0 0,0 0 0 0,-20 2 0 16,1-4 0-16,19 2 0 0,0 0 0 0,-14 0 0 16,0 0 0-16,14 0-7 0,0 0 7 0,-1 4-7 15,6 4 7-15,-5-8-1 0,0 0 1 0,10 12-1 16,8 7 1-16,-18-19 8 0,0 0-8 0,21 24 9 15,5 5-9-15,-26-29 10 0,0 0-10 0,28 31 10 16,1 3-10-16,-29-34 18 0,0 0-18 0,28 31 18 16,-2 2-18-16,-26-33 15 0,0 0-15 0,19 27 15 15,-3-3-15-15,-16-24 9 0,0 0-9 0,11 17 9 0,-6-1-9 16,-5-16 9-16,0 0-9 0,3 12 10 0,1-5-10 16,-4-7-51-16,0 0 51 0,0 0-51 0,0 0 51 15,0 0-147-15,0 0 147 0,-4-9-146 0,1-12 146 0,-2-8-1017 16</inkml:trace>
  <inkml:trace contextRef="#ctx0" brushRef="#br1" timeOffset="-47338.58">24844 7865 919 0,'0'0'0'0,"-7"0"0"0,0-3 0 0,7 3 157 0,0 0-157 15,-1-4 158-15,4-1-158 0,-3 5 119 0,0 0-119 16,5-7 119-16,2 2-119 0,-7 5 88 0,0 0-88 16,9-3 89-16,3 1-89 0,-12 2 53 0,0 0-53 15,12 0 53-15,2 2-53 0,-14-2 38 0,0 0-38 0,14 6 39 16,2 3-39-16,-16-9 27 0,0 0-27 0,14 15 27 16,-2 1-27-16,-12-16 15 0,0 0-15 0,9 14 16 15,-2 3-16-15,-7-17 36 0,0 0-36 0,3 20 36 16,-3 1-36-16,0-21 18 0,0 0-18 0,-7 25 19 15,-3 5-19-15,10-30 18 0,0 0-18 0,-14 27 19 16,-5 4-19-16,19-31 18 0,0 0-18 0,-19 24 18 16,-1-4-18-16,20-20 3 0,0 0-3 0,-17 23 4 15,1-8-4-15,16-15 7 0,0 0-7 0,-12 17 8 0,3-1-8 16,9-16 3-16,0 0-3 0,-1 15 3 0,6 2-3 16,-5-17 2-16,0 0-2 0,10 14 2 0,6-2-2 15,-16-12 4-15,0 0-4 0,17 8 5 0,6-8-5 16,-23 0 2-16,0 0-2 0,23 0 2 0,3-8-2 0,-26 8 1 15,0 0-1-15,21-7 2 0,0-5-2 0,-21 12-1 16,0 0 1-16,15-12-1 0,-2 0 1 0,-13 12-85 16,0 0 85-16,10-12-84 0,-3-3 84 0,-7 15-131 15,0 0 131-15,3-16-130 0,-3-4 130 0,4-16-1194 16</inkml:trace>
  <inkml:trace contextRef="#ctx0" brushRef="#br1" timeOffset="-46842.58">25041 7204 863 0,'0'0'0'0,"7"7"0"15,4 6 0-15,-11-13 146 0,0 0-146 0,5 7 146 0,0-3-146 16,-5-4 125-16,0 0-125 0,5 3 125 0,-1 2-125 16,-4-5 110-16,0 0-110 0,10 16 111 0,4 11-111 15,-14-27 70-15,0 0-70 0,19 29 71 0,4 9-71 0,-23-38 67 16,0 0-67-16,23 43 67 0,3 8-67 0,-26-51 31 15,0 0-31-15,24 55 31 0,2 8-31 0,-26-63 27 16,0 0-27-16,18 67 27 0,-3 2-27 0,-15-69 15 16,0 0-15-16,9 90 15 0,-5 18-15 0,-4-108 27 15,0 0-27-15,-7 96 27 0,-7-2-27 0,14-94 12 16,0 0-12-16,-23 83 13 0,-8-8-13 0,31-75 18 16,0 0-18-16,-35 70 19 0,-5-6-19 0,40-64 15 0,0 0-15 15,-46 66 15-15,-4-6-15 0,50-60 40 0,0 0-40 16,-51 59 40-16,-3-5-40 0,54-54 19 0,0 0-19 15,-55 50 20-15,-1-5-20 0,56-45 6 0,0 0-6 16,-56 39 6-16,-1-6-6 0,57-33-14 0,0 0 14 16,-39 18-13-16,13-9 13 0,26-9-148 0,0 0 148 15,-31-3-148-15,1-11 148 0,-31-1-1404 0</inkml:trace>
  <inkml:trace contextRef="#ctx0" brushRef="#br1" timeOffset="-37984.08">15958 8963 292 0,'0'0'0'16,"5"-2"0"-16,2-3 0 0,-7 5 0 0,0 0 0 16,10-10 0-16,6-4 0 0,-16 14 0 0,0 0 0 15,16-17 0-15,3-5 0 0,-19 22-7 0,0 0 7 0,21-24-7 16,3-4 7-16,-24 28-31 0,0 0 31 0,26-25-31 15,-3-3 31-15,-23 28 0 0,0 0 0 0,28-25 1 16,1-3-1-16,-29 28-13 0,0 0 13 0,23-27-13 16,2-1 13-16,25-26-80 0</inkml:trace>
  <inkml:trace contextRef="#ctx0" brushRef="#br1" timeOffset="-37579.16">16397 8417 113 0,'0'0'0'0,"-2"10"0"15,-5 10 0-15,7-20 76 0,0 0-76 0,4 4 77 16,4-8-77-16,-8 4 79 0,0 0-79 0,16-5 80 0,1-5-80 16,-17 10 92-16,0 0-92 0,21-14 92 0,0-3-92 15,-21 17 34-15,0 0-34 0,26-22 34 0,-1-4-34 16,-25 26-18-16,0 0 18 0,26-29-18 0,3-2 18 0,-29 31-30 16,0 0 30-16,25-39-30 0,3-1 30 0,-28 40-34 15,0 0 34-15,26-42-33 0,2-6 33 0,-28 48-4 16,0 0 4-16,26-43-3 0,-2 3 3 0,-24 40 8 15,0 0-8-15,23-36 8 0,-2 9-8 0,-21 27 57 16,0 0-57-16,19-22 57 0,-2 3-57 0,-17 19 47 16,0 0-47-16,18-14 47 0,-1 2-47 0,-17 12 38 15,0 0-38-15,21-12 38 0,0 2-38 0,-21 10 46 0,0 0-46 16,23-15 47-16,1-6-47 0,-24 21 41 0,0 0-41 16,24-24 41-16,3-7-41 0,-27 31 26 0,0 0-26 15,26-32 26-15,0-6-26 0,-26 38 28 0,0 0-28 0,28-36 28 16,0 0-28-16,-28 36 22 0,0 0-22 0,27-39 22 15,0-1-22-15,-27 40 9 0,0 0-9 0,24-36 10 16,2 5-10-16,-26 31 5 0,0 0-5 0,21-27 5 16,0 3-5-16,-21 24-69 0,0 0 69 0,19-21-68 15,-2 6 68-15,-17 15-112 0,0 0 112 0,16-15-111 16,-4-4 111-16,18-16-515 0</inkml:trace>
  <inkml:trace contextRef="#ctx0" brushRef="#br1" timeOffset="-37353.77">16372 7617 494 0,'0'0'0'0,"9"-9"0"0,5-5 0 0,-14 14-34 16,0 0 34-16,-9-5-34 0,-12 5 34 0,-12-8-251 15</inkml:trace>
  <inkml:trace contextRef="#ctx0" brushRef="#br1" timeOffset="-36994.72">16022 7147 337 0,'0'0'0'0,"9"17"0"16,7 14 0-16,-16-31 23 0,0 0-23 0,8 4 24 16,3-11-24-16,-11 7 61 0,0 0-61 0,19-5 62 15,2-2-62-15,-21 7 34 0,0 0-34 0,22 0 35 16,8 3-35-16,-30-3 54 0,0 0-54 0,33 9 54 15,-1 6-54-15,-32-15 59 0,0 0-59 0,29 28 60 16,1 4-60-16,-30-32 34 0,0 0-34 0,29 43 34 16,1 8-34-16,-30-51 28 0,0 0-28 0,30 55 28 0,-1 3-28 15,-29-58 15-15,0 0-15 0,40 69 16 0,9 10-16 16,-49-79 18-16,0 0-18 0,51 67 19 0,4-6-19 0,-55-61 24 16,0 0-24-16,54 48 25 0,-1-5-25 0,-53-43 3 15,0 0-3-15,48 39 3 0,-2-3-3 0,-46-36-18 16,0 0 18-16,36 36-18 0,-6-1 18 0,-30-35-74 15,0 0 74-15,31 36-73 0,-1 6 73 0,-30-42-158 16,0 0 158-16,42 52-158 0,8 9 158 0,43 54-314 16</inkml:trace>
  <inkml:trace contextRef="#ctx0" brushRef="#br1" timeOffset="-36902.97">17249 8487 270 0,'0'0'0'0,"12"19"0"0,9 17 0 0,-21-36 87 16,0 0-87-16,29 42 88 0,10 10-88 0,-39-52 95 0,0 0-95 15,55 67 95-15,20 13-95 0,-75-80-64 0,0 0 64 0,133 149-376 16,-266-298 376-16</inkml:trace>
  <inkml:trace contextRef="#ctx0" brushRef="#br1" timeOffset="-33542.97">18592 8862 124 0,'0'0'0'0,"10"-12"0"16,8-5 0-16,-18 17 66 0,0 0-66 0,7-5 67 15,-7 10-67-15,0-5 95 0,0 0-95 0,0 5 95 16,0 2-95-16,0-7 100 0,0 0-100 0,0 7 100 0,5-2-100 16,-5-5 76-16,0 0-76 0,9 5 76 0,5-2-76 15,-14-3 48-15,0 0-48 0,20 2 48 0,8-4-48 16,-28 2 44-16,0 0-44 0,30-1 44 0,8-3-44 0,-38 4 40 15,0 0-40-15,39-5 41 0,2 0-41 0,-41 5 16 16,0 0-16-16,39-2 17 0,-1 4-17 0,-38-2 48 16,0 0-48-16,35 5 49 0,0 5-49 0,-35-10 33 15,0 0-33-15,31 11 33 0,-1 2-33 0,-30-13 14 16,0 0-14-16,31 14 15 0,0 0-15 0,-31-14 43 16,0 0-43-16,34 12 43 0,2 2-43 0,-36-14 13 15,0 0-13-15,38 8 13 0,3 2-13 0,-41-10 13 0,0 0-13 16,40 9 13-16,1 0-13 0,-41-9 40 0,0 0-40 15,39 3 40-15,-4 0-40 0,-35-3 5 0,0 0-5 16,33 6 6-16,1-6-6 0,-34 0 18 0,0 0-18 0,34 0 19 16,0 0-19-16,-34 0 24 0,0 0-24 0,35 0 25 15,2 0-25-15,-37 0 7 0,0 0-7 0,38 0 7 16,1-4-7-16,-39 4 34 0,0 0-34 0,36 0 35 16,-1 0-35-16,-35 0 10 0,0 0-10 0,33 0 10 15,0 4-10-15,-33-4 12 0,0 0-12 0,33-6 13 16,-3 3-13-16,-30 3 16 0,0 0-16 0,24-9 17 15,2 3-17-15,-26 6 8 0,0 0-8 0,20-9 8 16,-1 2-8-16,-19 7 0 0,0 0 0 0,15-8 0 16,-1-1 0-16,-14 9 3 0,0 0-3 0,9-7 4 15,0 4-4-15,-9 3 2 0,0 0-2 0,5-5 2 16,-2 1-2-16,-3 4 0 0,0 0 0 0,4-3 0 16,-4 3 0-16,0 0 1 0,0 0-1 0,-4-5 2 15,1 1-2-15,3 4 24 0,0 0-24 0,-5-3 25 0,-7-6-25 16,12 9 2-16,0 0-2 0,-13-7 2 0,-1 0-2 15,14 7 7-15,0 0-7 0,-27-5 8 0,-8 0-8 16,35 5 8-16,0 0-8 0,-40-2 9 0,-6 4-9 0,46-2 3 16,0 0-3-16,-47 0 3 0,-8 2-3 0,55-2 2 15,0 0-2-15,-51-2 2 0,1-1-2 0,50 3 1 16,0 0-1-16,-48-7 2 0,1-2-2 0,47 9 3 16,0 0-3-16,-48-10 4 0,-1 5-4 0,49 5 6 15,0 0-6-15,-54-4 6 0,-2 4-6 0,56 0 0 16,0 0 0-16,-56 7 1 0,1 2-1 0,55-9 3 15,0 0-3-15,-51 10 3 0,6 0-3 0,45-10 5 0,0 0-5 16,-51 11 5-16,1 1-5 0,50-12 0 0,0 0 0 16,-49 1 1-16,0-2-1 0,49 1 0 0,0 0 0 0,-40 0 1 15,5-4-1-15,35 4 0 0,0 0 0 0,-31-7 0 16,3 2 0-16,28 5-1 0,0 0 1 0,-23-7 0 16,6 2 0-16,17 5 0 0,0 0 0 0,-10-7 0 15,1 4 0-15,9 3-1 0,0 0 1 0,0 0 0 16,9-2 0-16,-9 2-1 0,0 0 1 0,13 2 0 15,12 3 0-15,-25-5-21 0,0 0 21 0,31 2-21 16,8-2 21-16,-39 0-15 0,0 0 15 0,41 3-14 16,5-1 14-16,-46-2 0 0,0 0 0 0,48 3 0 15,3 4 0-15,-51-7-2 0,0 0 2 0,54 4-2 16,5-1 2-16,-59-3-2 0,0 0 2 0,59 9-1 16,1-4 1-16,-60-5 1 0,0 0-1 0,57 7 2 0,1 1-2 15,-58-8 0-15,0 0 0 0,52 7 0 0,-3 2 0 16,-49-9 0-16,0 0 0 0,50 3 0 0,-1 2 0 15,-49-5 5-15,0 0-5 0,49 4 5 0,3-1-5 0,-52-3 0 16,0 0 0-16,45 4 1 0,-1-1-1 0,-44-3 0 16,0 0 0-16,38 0 1 0,-3-3-1 0,-35 3 13 15,0 0-13-15,28-4 13 0,-5-1-13 0,-23 5 3 16,0 0-3-16,17-7 4 0,-5 0-4 0,-12 7 13 16,0 0-13-16,7-8 13 0,-5-1-13 0,-2 9 24 15,0 0-24-15,-2-10 25 0,-5 1-25 0,7 9 12 16,0 0-12-16,-15-8 13 0,-8-3-13 0,23 11 18 15,0 0-18-15,-30-8 19 0,-8-1-19 0,38 9 15 0,0 0-15 16,-44-8 15-16,-4 1-15 0,48 7 4 0,0 0-4 16,-49-5 5-16,-2 0-5 0,51 5 13 0,0 0-13 15,-47-2 14-15,0 2-14 0,47 0 8 0,0 0-8 0,-52 2 9 16,-4 1-9-16,56-3 8 0,0 0-8 0,-56 7 9 16,1 5-9-16,55-12 3 0,0 0-3 0,-60 10 4 15,3 2-4-15,57-12 6 0,0 0-6 0,-64 17 6 16,-4-1-6-16,68-16 0 0,0 0 0 0,-65 15 1 15,2 2-1-15,63-17 0 0,0 0 0 0,-43 11 1 16,13-3-1-16,30-8 0 0,0 0 0 0,-29 5 0 16,11-1 0-16,18-4-1 0,0 0 1 0,-19 3 0 15,9 1 0-15,10-4-3 0,0 0 3 0,-13 0-3 16,6 0 3-16,7 0-13 0,0 0 13 0,0 0-13 16,7 5 13-16,-7-5-4 0,0 0 4 0,18 7-3 15,8-4 3-15,-26-3-21 0,0 0 21 0,37 5-21 16,4 2 21-16,-41-7-7 0,0 0 7 0,49 3-7 0,5-3 7 15,-54 0-5-15,0 0 5 0,59 0-4 0,9-1 4 16,-68 1-7-16,0 0 7 0,68 0-7 0,0-2 7 16,-68 2-3-16,0 0 3 0,80 2-3 0,2-1 3 0,-82-1 0 15,0 0 0-15,63 0 0 0,-13 0 0 0,-50 0-2 16,0 0 2-16,49 2-1 0,0 0 1 0,-49-2 0 16,0 0 0-16,47 5 0 0,-3-3 0 0,-44-2 0 15,0 0 0-15,36 3 0 0,-3 0 0 0,-33-3 0 16,0 0 0-16,26 4 0 0,-6-4 0 0,-20 0 5 15,0 0-5-15,15 0 5 0,-10 0-5 0,-5 0 22 16,0 0-22-16,2-5 23 0,-4 0-23 0,2 5 13 0,0 0-13 16,-8-11 14-16,-6-2-14 0,14 13 10 0,0 0-10 15,-26-16 11-15,-7-1-11 0,33 17 10 0,0 0-10 0,-37-22 10 16,-7-2-10-16,44 24 23 0,0 0-23 0,-43-21 24 16,-2-3-24-16,45 24 20 0,0 0-20 0,-44-20 20 15,2 1-20-15,42 19 4 0,0 0-4 0,-47-16 5 16,-3 1-5-16,50 15 3 0,0 0-3 0,-53-12 4 15,-1 4-4-15,54 8 0 0,0 0 0 0,-54-7 1 16,-1 3-1-16,55 4 1 0,0 0-1 0,-49-5 2 16,4 2-2-16,45 3 4 0,0 0-4 0,-46-4 4 15,4-1-4-15,42 5 2 0,0 0-2 0,-36-3 3 16,3-2-3-16,33 5-1 0,0 0 1 0,-28-4 0 16,9 1 0-16,19 3-4 0,0 0 4 0,-19-4-3 15,8 1 3-15,11 3-14 0,0 0 14 0,0 0-13 16,4-4 13-16,-4 4-16 0,0 0 16 0,14 2-15 0,8 2 15 15,-22-4-26-15,0 0 26 0,25 8-25 0,4 1 25 0,-29-9-13 16,0 0 13-16,37 15-12 0,6 6 12 16,-43-21-2-16,0 0 2 0,51 22-1 0,8-2 1 0,-59-20-11 15,0 0 11-15,63 23-11 0,5-3 11 0,-68-20-8 16,0 0 8-16,78 17-8 0,8-1 8 0,-86-16-1 16,0 0 1-16,78 2 0 0,-3-9 0 0,-75 7-106 15,0 0 106-15,155-4-1400 0,-310 8 1400 0</inkml:trace>
  <inkml:trace contextRef="#ctx0" brushRef="#br1" timeOffset="-32370.42">19430 9026 673 0,'0'0'0'0,"0"0"0"16,0 0 0-16,0 0 80 0,0 0-80 0,0 0 81 16,0 0-81-16,0 0 62 0,0 0-62 0,0 0 63 15,0 0-63-15,0 0 78 0,0 0-78 0,3 19 78 16,-3 10-78-16,0-29 53 0,0 0-53 0,2 40 54 15,0 10-54-15,-2-50 39 0,0 0-39 0,1 58 39 16,-1 12-39-16,0-70 47 0,0 0-47 0,4 96 48 0,1 15-48 16,-5-111 18-16,0 0-18 0,7 120 19 15,2 10-19-15,-9-130 21 0,0 0-21 0,5 115 21 0,2-2-21 16,-7-113 9-16,0 0-9 0,2 106 9 0,-2-3-9 0,0-103 34 16,0 0-34-16,0 84 34 0,-2-10-34 0,2-74 4 15,0 0-4-15,-2 51 5 0,2-22-5 0,0-29 0 16,0 0 0-16,-1 23 0 0,1-16 0 0,0-7-94 15,0 0 94-15,0 8-94 0,-4-8 94 0,4 0-162 16,0 0 162-16,-2-12-161 0,1-14 161 0,-1-11-694 16</inkml:trace>
  <inkml:trace contextRef="#ctx0" brushRef="#br1" timeOffset="-31948.94">19459 9143 908 0,'0'0'0'0,"4"3"0"0,5 3 0 16,-9-6 122-16,0 0-122 0,3 1 123 0,2-1-123 15,-5 0 94-15,0 0-94 0,7 11 95 0,4 1-95 16,-11-12 74-16,0 0-74 0,15 24 74 0,6 10-74 0,-21-34 11 16,0 0-11-16,23 41 11 0,1 9-11 0,-24-50 14 15,0 0-14-15,23 46 15 0,1 5-15 0,-24-51 16 16,0 0-16-16,21 41 17 0,-3-5-17 0,-18-36 32 15,0 0-32-15,14 26 33 0,-4-7-33 0,-10-19 0 16,0 0 0-16,5 8 0 0,-5-9 0 0,0 1-27 16,0 0 27-16,-7-9-27 0,-5-8 27 0,12 17-88 15,0 0 88-15,-16-27-87 0,-4-9 87 0,20 36-218 16,0 0 218-16,-21-43-218 0,-4-9 218 0,-20-42-616 0</inkml:trace>
  <inkml:trace contextRef="#ctx0" brushRef="#br1" timeOffset="-31738.8">19452 9136 830 0,'0'0'0'0,"7"7"0"16,6 5 0-16,-13-12 130 0,0 0-130 0,3 9 131 16,-3-6-131-16,0-3 81 0,0 0-81 0,-3 9 82 15,-4-6-82-15,7-3 65 0,0 0-65 0,-20 17 66 16,-6 9-66-16,26-26 34 0,0 0-34 0,-31 29 35 16,-7 5-35-16,38-34 32 0,0 0-32 0,-40 36 33 15,-2 7-33-15,42-43 43 0,0 0-43 0,-33 33 44 16,7-3-44-16,26-30 34 0,0 0-34 0,-25 19 35 15,11-3-35-15,14-16 0 0,0 0 0 0,-9 8 0 16,6-6 0-16,3-2-137 0,0 0 137 0,7-5-137 16,10-7 137-16,10-5-957 0</inkml:trace>
  <inkml:trace contextRef="#ctx0" brushRef="#br1" timeOffset="-30989.32">19247 10520 371 0,'0'0'0'0,"0"0"0"0,0-3 0 16,0 3 98-16,0 0-98 0,-4-7 98 0,3-2-98 16,1 9 108-16,0 0-108 0,-4-6 108 0,1-3-108 0,3 9 92 15,0 0-92-15,-13-5 92 0,-4 2-92 0,17 3 88 16,0 0-88-16,-23 0 89 0,-3 0-89 0,26 0 60 15,0 0-60-15,-29 5 60 0,-4 3-60 0,33-8 31 16,0 0-31-16,-30 12 31 0,-3 2-31 0,33-14 9 16,0 0-9-16,-26 14 10 0,0-1-10 0,26-13 1 15,0 0-1-15,-20 17 2 0,6 4-2 0,14-21 4 16,0 0-4-16,-12 22 5 0,9 1-5 0,3-23 0 16,0 0 0-16,3 25 1 0,9 4-1 0,-12-29-1 0,0 0 1 15,16 26 0-15,3-4 0 0,-19-22-9 0,0 0 9 16,25 24-8-16,-1-5 8 0,-24-19-4 0,0 0 4 15,24 22-4-15,4-1 4 0,-28-21-3 0,0 0 3 16,21 24-3-16,-3 2 3 0,-18-26 0 0,0 0 0 16,12 27 1-16,-3 4-1 0,-9-31 1 0,0 0-1 15,5 27 1-15,-5 2-1 0,0-29 4 0,0 0-4 0,-5 31 5 16,-4 4-5-16,9-35 22 0,0 0-22 0,-9 24 22 16,0-2-22-16,9-22 2 0,0 0-2 0,-12 17 2 15,-2-2-2-15,14-15 0 0,0 0 0 0,-19 2 1 16,-3-4-1-16,22 2 2 0,0 0-2 0,-18-12 3 15,2-8-3-15,16 20-38 0,0 0 38 0,-7-26-38 16,9-6 38-16,-2 32-183 0,0 0 183 0,7-40-182 16,7-6 182-16,9-38-608 0</inkml:trace>
  <inkml:trace contextRef="#ctx0" brushRef="#br1" timeOffset="-30568.56">19217 10644 527 0,'0'0'0'0,"5"-2"0"0,6 0 0 0,-11 2 6 15,0 0-6-15,14 2 7 0,2 0-7 0,-16-2 72 16,0 0-72-16,15 10 72 0,4 4-72 0,-19-14 64 15,0 0-64-15,14 25 65 0,4 11-65 0,-18-36 63 16,0 0-63-16,15 41 63 0,-1 9-63 0,-14-50 48 16,0 0-48-16,11 48 48 0,-2 3-48 0,-9-51 39 15,0 0-39-15,5 47 39 0,-4-8-39 0,-1-39 26 16,0 0-26-16,-1 33 26 0,-3-6-26 0,4-27 26 16,0 0-26-16,-3 21 26 0,1-8-26 0,2-13 14 0,0 0-14 15,-12-1 15-15,-2-13-15 0,14 14 18 0,0 0-18 16,-16-26 19-16,-1-11-19 0,17 37 15 0,0 0-15 15,-12-48 15-15,1-11-15 0,11 59 9 0,0 0-9 16,0-54 10-16,7-6-10 0,-7 60 16 0,0 0-16 16,16-52 17-16,5 6-17 0,-21 46 44 0,0 0-44 15,22-39 44-15,8 8-44 0,-30 31 21 0,0 0-21 0,30-21 21 16,3 11-21-16,-33 10 12 0,0 0-12 0,29 0 13 16,1 8-13-16,-30-8 18 0,0 0-18 0,21 11 19 15,-9 4-19-15,-12-15 33 0,0 0-33 0,10 12 33 16,-3 0-33-16,-7-12 4 0,0 0-4 0,-3 17 5 15,-6 9-5-15,9-26 27 0,0 0-27 0,-8 17 27 16,-1 2-27-16,9-19 20 0,0 0-20 0,-12 12 20 16,-4 0-20-16,16-12-4 0,0 0 4 0,-17 5-3 0,-3-7 3 15,20 2-98-15,0 0 98 0,-10-10-97 0,5-7 97 16,5 17-184-16,0 0 184 0,0-22-184 0,7-2 184 16,0-21-761-16</inkml:trace>
  <inkml:trace contextRef="#ctx0" brushRef="#br1" timeOffset="-30344.16">19602 10589 707 0,'0'0'0'0,"0"7"0"0,0-2 0 0,0-5 89 16,0 0-89-16,5 8 90 0,2 4-90 0,-7-12 88 16,0 0-88-16,4 16 89 0,-1 1-89 0,-3-17 90 15,0 0-90-15,-1 33 90 0,-3 6-90 0,4-39 58 16,0 0-58-16,-2 44 59 0,2 6-59 0,0-50 36 16,0 0-36-16,4 45 36 0,3 3-36 0,-7-48 35 0,0 0-35 15,14 41 36-15,7-9-36 0,-21-32 8 0,0 0-8 16,28 23 8-16,6-13-8 0,-34-10 18 0,0 0-18 15,34 2 19-15,-1-11-19 0,-33 9 0 0,0 0 0 16,28-14 0-16,-4-5 0 0,-24 19-219 0,0 0 219 16,21-22-219-16,-7-4 219 0,-14 26-182 0,0 0 182 15,12-25-182-15,-3-1 182 0,12-25-460 0</inkml:trace>
  <inkml:trace contextRef="#ctx0" brushRef="#br1" timeOffset="-30117.87">19590 10632 673 0,'0'0'0'0,"12"3"0"16,11 9 0-16,-23-12 108 0,0 0-108 0,7-3 109 16,-7-6-109-16,0 9 80 0,0 0-80 0,7-10 80 15,2-2-80-15,-9 12 56 0,0 0-56 0,15-10 56 0,6-1-56 16,-21 11 34-16,0 0-34 0,25-7 35 0,2 2-35 16,-27 5 32-16,0 0-32 0,28 0 32 0,2 0-32 15,-30 0 7-15,0 0-7 0,23 0 8 0,-3 4-8 0,-20-4 29 16,0 0-29-16,14 3 29 0,-3-1-29 0,-11-2-76 15,0 0 76-15,3 3-76 0,-6 1 76 0,3-4-156 16,0 0 156-16,-12 7-155 0,-6 3 155 0,-15 9-580 16</inkml:trace>
  <inkml:trace contextRef="#ctx0" brushRef="#br1" timeOffset="-29936.94">19543 10767 707 0,'0'0'0'0,"10"-2"0"0,6-3 0 0,-16 5 112 0,0 0-112 15,11 2 112-15,-1 1-112 0,-10-3 71 0,0 0-71 16,17 5 71-16,8 2-71 0,-25-7 71 0,0 0-71 16,29 4 72-16,6-3-72 0,-35-1 0 0,0 0 0 15,35 4 1-15,3 3-1 0,-38-7-117 0,0 0 117 16,35 1-116-16,2 3 116 0,-37-4-165 0,0 0 165 0,33 2-165 16,4-4 165-16,34 2-390 0</inkml:trace>
  <inkml:trace contextRef="#ctx0" brushRef="#br1" timeOffset="-28346.5">20261 10632 561 0,'0'0'0'0,"0"0"0"15,0 0 0-15,0 0 74 0,0 0-74 0,3-7 74 0,2 2-74 16,-5 5 84-16,0 0-84 0,4-7 84 0,-1 2-84 16,-3 5 97-16,0 0-97 0,-5-5 97 0,-5 1-97 15,10 4 73-15,0 0-73 0,-21 0 73 0,-9 4-73 16,30-4 63-16,0 0-63 0,-36 6 63 0,-4 5-63 0,40-11 48 15,0 0-48-15,-39 12 48 0,1 5-48 0,38-17 38 16,0 0-38-16,-35 26 38 0,4 4-38 0,31-30 9 16,0 0-9-16,-23 29 9 0,4 2-9 0,19-31 12 15,0 0-12-15,-9 35 13 0,9 2-13 0,0-37 1 16,0 0-1-16,9 31 1 0,7 0-1 0,-16-31 0 16,0 0 0-16,24 17 0 0,7-5 0 0,-31-12 0 15,0 0 0-15,39 3 1 0,6-8-1 0,-45 5-13 0,0 0 13 16,44-13-12-16,1-8 12 0,-45 21-34 0,0 0 34 15,38-24-34-15,-5-3 34 0,-33 27-28 0,0 0 28 16,30-28-28-16,-4 1 28 0,-26 27-10 0,0 0 10 0,19-26-9 16,0 0 9-16,-19 26-12 0,0 0 12 0,18-20-12 15,-4-2 12-15,-14 22-9 0,0 0 9 0,12-17-8 16,0 5 8-16,-12 12 0 0,0 0 0 0,9-12 0 16,-2 3 0-16,-7 9 10 0,0 0-10 0,5-7 11 15,-5 4-11-15,0 3 46 0,0 0-46 0,-4-5 47 16,-1 5-47-16,5 0 22 0,0 0-22 0,-10 1 23 15,-6 6-23-15,16-7 12 0,0 0-12 0,-16 5 13 16,-1 2-13-16,17-7 28 0,0 0-28 0,-23 17 28 16,-1 9-28-16,24-26-1 0,0 0 1 0,-17 27 0 15,4 2 0-15,13-29 0 0,0 0 0 0,-5 31 1 16,12 4-1-16,-7-35 0 0,0 0 0 0,12 27 0 0,7-5 0 16,-19-22-7-16,0 0 7 0,23 11-6 0,7-15 6 15,-30 4-1-15,0 0 1 0,29-12-1 0,8-12 1 16,-37 24-4-16,0 0 4 0,37-27-3 0,1-8 3 0,-38 35-1 15,0 0 1-15,36-36 0 0,-4 0 0 0,-32 36 0 16,0 0 0-16,28-35 1 0,-2-1-1 0,-26 36 0 16,0 0 0-16,21-30 0 0,-7 5 0 0,-14 25 0 15,0 0 0-15,12-19 0 0,-3 3 0 0,-9 16 8 16,0 0-8-16,7-8 8 0,-2 4-8 0,-5 4 33 16,0 0-33-16,0 4 34 0,-4 3-34 0,4-7 5 15,0 0-5-15,-5 24 5 0,-4 12-5 0,9-36 18 0,0 0-18 16,-12 32 19-16,3 6-19 0,9-38 23 0,0 0-23 15,-14 41 24-15,2 5-24 0,12-46 7 0,0 0-7 16,-10 36 8-16,3 0-8 0,7-36 10 0,0 0-10 0,-4 29 10 16,1-6-10-16,3-23 3 0,0 0-3 0,3 15 4 15,1-5-4-15,-4-10 0 0,0 0 0 0,10-3 1 16,4-12-1-16,-14 15 5 0,0 0-5 0,19-28 5 16,2-6-5-16,-21 34 0 0,0 0 0 0,19-41 0 15,4-9 0-15,-23 50 0 0,0 0 0 0,21-44 0 16,0-4 0-16,-21 48 2 0,0 0-2 0,23-42 2 15,-6 6-2-15,-17 36 1 0,0 0-1 0,17-25 2 16,-3 8-2-16,-14 17 18 0,0 0-18 0,13-9 18 16,-1 7-18-16,-12 2 23 0,0 0-23 0,10 14 24 15,-1 10-24-15,-9-24 22 0,0 0-22 0,7 34 22 16,-4 6-22-16,-3-40 16 0,0 0-16 0,4 43 17 16,-8 4-17-16,4-47 18 0,0 0-18 0,-3 45 18 0,-2 0-18 15,5-45 15-15,0 0-15 0,-6 34 15 0,1-5-15 16,5-29 9-16,0 0-9 0,-5 21 10 0,3-6-10 15,2-15 4-15,0 0-4 0,-12 3 4 0,-2-6-4 0,14 3-28 16,0 0 28-16,-16-15-28 0,-1-9 28 0,17 24-49 16,0 0 49-16,-16-33-49 0,1-1 49 0,15 34-48 15,0 0 48-15,-11-33-47 0,6 2 47 0,5 31-23 16,0 0 23-16,0-22-22 0,0 7 22 0,0 15-20 16,0 0 20-16,7-9-20 0,3 7 20 0,-10 2-10 15,0 0 10-15,16 6-9 0,5 2 9 0,-21-8-1 16,0 0 1-16,24 9-1 0,6 1 1 0,-30-10 1 15,0 0-1-15,31 2 1 0,4-1-1 0,-35-1 5 0,0 0-5 16,35-1 5-16,3-6-5 0,-38 7 33 0,0 0-33 16,33-7 34-16,-1-7-34 0,-32 14 26 0,0 0-26 15,26-12 26-15,-3-1-26 0,-23 13 9 0,0 0-9 0,17-16 9 16,-3 4-9-16,-14 12 19 0,0 0-19 0,10-10 20 16,-1 5-20-16,-9 5 14 0,0 0-14 0,5 0 15 15,-1 3-15-15,-4-3 9 0,0 0-9 0,-4 17 9 16,-3 14-9-16,7-31 16 0,0 0-16 0,-3 33 17 15,-1 9-17-15,4-42 3 0,0 0-3 0,0 43 4 16,2 2-4-16,-2-45 6 0,0 0-6 0,4 38 7 16,3-4-7-16,-7-34 13 0,0 0-13 0,10 25 14 15,6-6-14-15,-16-19 1 0,0 0-1 0,17 5 1 16,-3-6-1-16,-14 1 1 0,0 0-1 0,18-11 1 16,2-6-1-16,-20 17 0 0,0 0 0 0,21-22 1 15,0-7-1-15,-21 29 0 0,0 0 0 0,23-27 1 0,5-8-1 16,-28 35 0-16,0 0 0 0,21-29 1 0,0 0-1 15,-21 29 2-15,0 0-2 0,17-26 2 0,-1 4-2 16,-16 22 1-16,0 0-1 0,10-17 2 0,-1 5-2 0,-9 12 9 16,0 0-9-16,3-7 10 0,-1 4-10 0,-2 3 3 15,0 0-3-15,0 8 4 0,-2 11-4 0,2-19 6 16,0 0-6-16,0 27 7 0,0 9-7 0,0-36 22 16,0 0-22-16,4 38 23 0,5 2-23 0,-9-40 2 15,0 0-2-15,12 36 2 0,3-2-2 0,-15-34 3 16,0 0-3-16,20 24 3 0,4-9-3 0,-24-15 11 15,0 0-11-15,21 5 11 0,1-12-11 0,-22 7 8 16,0 0-8-16,16-17 8 0,-2-10-8 0,-14 27 8 0,0 0-8 16,9-34 9-16,-9-9-9 0,0 43-1 0,0 0 1 15,-12-45-1-15,-9-10 1 0,21 55-11 0,0 0 11 0,-32-51-10 16,-9 0 10-16,41 51-27 0,0 0 27 0,-63-64-27 16,-10-6 27-16,73 70-7 0,0 0 7 0,-68-51-6 15,3 11 6-15,65 40-2 0,0 0 2 0,-38-22-1 16,17 13 1-16,21 9 0 0,0 0 0 0,-21 4 0 15,9 8 0-15,12-12 5 0,0 0-5 0,-14 15 5 16,5 1-5-16,9-16 1 0,0 0-1 0,-7 12 1 16,4-4-1-16,3-8-157 0,0 0 157 0,-5 4-157 15,-4-11 157-15,-9 3-1242 0</inkml:trace>
  <inkml:trace contextRef="#ctx0" brushRef="#br1" timeOffset="-28136.06">19486 11624 135 0,'0'0'0'0,"10"-12"0"0,7-12 0 0,11-16-42 16</inkml:trace>
  <inkml:trace contextRef="#ctx0" brushRef="#br1" timeOffset="-27445.91">19477 11459 595 0,'0'0'0'0,"3"-5"0"15,-1-7 0-15,-2 12 139 0,0 0-139 0,4-10 139 16,-1-2-139-16,-3 12 111 0,0 0-111 0,3-12 111 15,1-2-111-15,-4 14 76 0,0 0-76 0,2-12 76 16,1 2-76-16,-3 10 60 0,0 0-60 0,0-9 60 16,-3-5-60-16,3 14 34 0,0 0-34 0,-4-10 34 15,-1 2-34-15,5 8 34 0,0 0-34 0,-16-7 34 16,-8-5-34-16,24 12 14 0,0 0-14 0,-31-4 15 16,-8 1-15-16,39 3 36 0,0 0-36 0,-31 0 36 15,1 3-36-15,30-3 29 0,0 0-29 0,-24 2 29 16,6 2-29-16,18-4 38 0,0 0-38 0,-17 6 39 0,7 1-39 15,10-7 15-15,0 0-15 0,-2 16 15 0,5 6-15 16,-3-22 37-16,0 0-37 0,20 24 37 0,13 2-37 16,-33-26 2-16,0 0-2 0,36 30 2 0,8 3-2 0,-44-33 23 15,0 0-23-15,42 33 24 0,-1-1-24 0,-41-32 13 16,0 0-13-16,39 31 13 0,-3 0-13 0,-36-31 9 16,0 0-9-16,28 25 10 0,-7-1-10 0,-21-24 10 15,0 0-10-15,14 16 10 0,-7-2-10 0,-7-14 15 16,0 0-15-16,-2 15 15 0,-6 0-15 0,8-15 22 15,0 0-22-15,-14 12 23 0,-7-1-23 0,21-11 8 16,0 0-8-16,-23 3 8 0,-5-6-8 0,28 3 10 0,0 0-10 16,-21-4 10-16,4-4-10 0,17 8 1 0,0 0-1 15,-9-7 1-15,7-5-1 0,2 12 0 0,0 0 0 16,7-17 0-16,7-2 0 0,-14 19-6 0,0 0 6 0,23-19-6 16,1-5 6-16,-24 24-9 0,0 0 9 0,35-27-9 15,3-1 9-15,-38 28-9 0,0 0 9 0,42-27-9 16,5-2 9-16,-47 29-15 0,0 0 15 0,42-23-15 15,-4 1 15-15,-38 22-4 0,0 0 4 0,35-12-3 16,-5 7 3-16,-30 5 2 0,0 0-2 0,21 0 2 16,-4 3-2-16,-17-3 6 0,0 0-6 0,12 19 6 15,1 10-6-15,-13-29 9 0,0 0-9 0,7 33 10 16,-2 8-10-16,-5-41 8 0,0 0-8 0,9 39 9 16,1 1-9-16,-10-40 1 0,0 0-1 0,12 29 1 15,2-7-1-15,-14-22 0 0,0 0 0 0,18 11 1 16,1-13-1-16,-19 2 0 0,0 0 0 0,21-10 1 0,1-9-1 15,-22 19-1-15,0 0 1 0,18-23 0 0,-3-9 0 16,-15 32-7-16,0 0 7 0,4-29-7 0,-4-4 7 16,0 33-45-16,0 0 45 0,-9-31-45 0,-3 2 45 0,12 29-166 15,0 0 166-15,-24-31-166 0,-8 1 166 0,32 30-258 16,0 0 258-16,-36-31-257 0,-8 2 257 0,-36-31-694 16</inkml:trace>
  <inkml:trace contextRef="#ctx0" brushRef="#br1" timeOffset="-25899.36">19700 11302 774 0,'0'0'0'0,"9"1"0"0,4 4 0 0,-13-5 136 15,0 0-136-15,14-3 136 0,6 0-136 0,-20 3 107 16,0 0-107-16,20-6 108 0,8-2-108 0,-28 8 82 0,0 0-82 16,32-7 83-16,4-2-83 0,-36 9 58 0,0 0-58 15,37-6 59-15,1 0-59 0,-38 6 24 0,0 0-24 16,35-3 25-16,-2 3-25 0,-33 0 31 0,0 0-31 0,25 0 31 16,-6 0-31-16,-19 0 36 0,0 0-36 0,15 3 37 15,-9 1-37-15,-6-4 21 0,0 0-21 0,0 7 21 16,-6 3-21-16,6-10 11 0,0 0-11 0,-12 15 11 15,-5 3-11-15,17-18 12 0,0 0-12 0,-18 17 12 16,-1 0-12-16,19-17 1 0,0 0-1 0,-16 19 1 16,1 1-1-16,15-20 3 0,0 0-3 0,-9 21 3 15,0-2-3-15,9-19-1 0,0 0 1 0,-3 20 0 16,8 2 0-16,-5-22-4 0,0 0 4 0,9 18-3 16,7-3 3-16,-16-15-1 0,0 0 1 0,22 7 0 15,8-7 0-15,-30 0-3 0,0 0 3 0,31-4-3 16,4-8 3-16,-35 12 0 0,0 0 0 0,30-15 1 15,-1-6-1-15,-29 21 8 0,0 0-8 0,25-20 9 0,-3-2-9 16,-22 22 9-16,0 0-9 0,16-18 9 0,-2 3-9 16,-14 15 9-16,0 0-9 0,7-10 10 0,-2 1-10 0,-5 9 23 15,0 0-23-15,9 0 24 0,-4 0-24 0,-5 0 0 16,0 0 0-16,7 9 1 0,0 6-1 0,-7-15 7 16,0 0-7-16,7 17 8 0,-2 9-8 0,-5-26 15 15,0 0-15-15,4 24 15 0,-1-2-15 0,-3-22 8 16,0 0-8-16,0 24 8 0,-3 0-8 0,3-24 4 15,0 0-4-15,-2 19 4 0,-2-5-4 0,4-14 3 16,0 0-3-16,-5 8 3 0,-2-4-3 0,7-4 1 16,0 0-1-16,-7-5 2 0,-1-9-2 0,8 14-1 0,0 0 1 15,0-17-1-15,6-5 1 0,-6 22-5 0,0 0 5 16,9-21-5-16,9 0 5 0,-18 21-24 0,0 0 24 16,21-22-23-16,3 5 23 0,-24 17-1 0,0 0 1 15,28-21 0-15,1 3 0 0,-29 18-4 0,0 0 4 0,32-21-3 16,3-1 3-16,-35 22-6 0,0 0 6 0,29-24-6 15,1 0 6-15,-30 24-3 0,0 0 3 0,22-19-3 16,-2 2 3-16,-20 17 2 0,0 0-2 0,15-12 3 16,-4 5-3-16,-11 7 37 0,0 0-37 0,8 0 38 15,-4 5-38-15,-4-5 20 0,0 0-20 0,0 21 20 16,-2 10-20-16,2-31 20 0,0 0-20 0,-5 34 20 16,-4 2-20-16,9-36 9 0,0 0-9 0,-8 36 10 15,-1 0-10-15,9-36 10 0,0 0-10 0,-9 34 10 16,2-3-10-16,7-31 3 0,0 0-3 0,-5 26 4 15,1-8-4-15,4-18-6 0,0 0 6 0,0 12-6 16,7-8 6-16,-7-4-80 0,0 0 80 0,9-2-79 0,2-8 79 16,-11 10-91-16,0 0 91 0,14-12-90 0,1-5 90 15,-15 17-83-15,0 0 83 0,19-16-83 0,-1 1 83 0,-18 15-61 16,0 0 61-16,17-12-60 0,1 3 60 0,-18 9-38 16,0 0 38-16,15-7-37 0,-2 4 37 0,-13 3-10 15,0 0 10-15,12-5-10 0,-2 5 10 0,-10 0 0 16,0 0 0-16,9 2 1 0,-4 4-1 0,-5-6 32 15,0 0-32-15,7 14 32 0,-2 8-32 0,-5-22 19 16,0 0-19-16,4 30 20 0,-1 7-20 0,-3-37 47 16,0 0-47-16,4 36 48 0,1 7-48 0,-5-43 25 0,0 0-25 15,2 36 26-15,-1-2-26 0,-1-34 10 0,0 0-10 16,2 31 11-16,0-5-11 0,-2-26 19 0,0 0-19 16,2 22 20-16,-2-7-20 0,0-15 32 0,0 0-32 0,0 12 33 15,-2-5-33-15,2-7 4 0,0 0-4 0,-5-3 5 16,-2-7-5-16,7 10 10 0,0 0-10 0,-9-24 11 15,0-16-11-15,9 40 25 0,0 0-25 0,-3-51 26 16,5-11-26-16,-2 62 0 0,0 0 0 0,3-56 0 16,4-8 0-16,-7 64 3 0,0 0-3 0,14-58 3 15,2 1-3-15,-16 57 11 0,0 0-11 0,19-49 11 16,5 4-11-16,-24 45 15 0,0 0-15 0,23-37 15 16,5 4-15-16,-28 33 9 0,0 0-9 0,28-22 9 15,-1 6-9-15,-27 16 9 0,0 0-9 0,25-8 10 16,-4 6-10-16,-21 2 33 0,0 0-33 0,15 5 33 15,-4 2-33-15,-11-7 4 0,0 0-4 0,7 12 4 16,-4 5-4-16,-3-17 10 0,0 0-10 0,2 22 10 0,0 4-10 16,-2-26 4-16,0 0-4 0,3 24 4 0,6 2-4 15,-9-26 0-15,0 0 0 0,10 24 1 0,10-7-1 16,-20-17 0-16,0 0 0 0,17 10 0 0,7-10 0 0,-24 0 0 16,0 0 0-16,27-8 0 0,-5-11 0 0,-22 19 4 15,0 0-4-15,21-24 5 0,0-9-5 0,-21 33 22 16,0 0-22-16,12-32 22 0,-3-6-22 0,-9 38 3 15,0 0-3-15,0-31 3 0,-5 0-3 0,5 31 13 16,0 0-13-16,-12-24 14 0,-8 5-14 0,20 19 9 16,0 0-9-16,-17-12 9 0,-2 7-9 0,19 5 3 15,0 0-3-15,-25 12 4 0,-1 12-4 0,26-24 6 16,0 0-6-16,-21 38 7 0,4 10-7 0,17-48 0 0,0 0 0 16,-11 53 1-16,6 9-1 0,5-62 0 0,0 0 0 0,-1 55 1 15,6-4-1-15,-5-51 2 0,0 0-2 16,7 39 2-16,7-4-2 0,-14-35 0 0,0 0 0 0,15 22 0 15,8-8 0-15,-23-14 0 0,0 0 0 0,21 1 0 16,2-9 0-16,-23 8-1 0,0 0 1 0,24-12-1 16,-3-5 1-16,-21 17-1 0,0 0 1 0,19-17-1 15,0-1 1-15,-19 18-1 0,0 0 1 0,18-18-1 16,-4 0 1-16,-14 18-4 0,0 0 4 0,15-13-3 16,-3 2 3-16,-12 11-2 0,0 0 2 0,14-10-2 15,-1 2 2-15,-13 8 0 0,0 0 0 0,8-7 0 16,-1 2 0-16,-7 5 0 0,0 0 0 0,7-6 0 15,-2 1 0-15,-5 5 0 0,0 0 0 0,6-3 0 16,-1 1 0-16,-5 2 1 0,0 0-1 0,5 2 1 0,2 1-1 16,-7-3 4-16,0 0-4 0,5 11 4 0,4 1-4 15,-9-12 7-15,0 0-7 0,9 15 7 0,-1 2-7 16,-8-17 3-16,0 0-3 0,9 16 4 0,2-3-4 0,-11-13-1 16,0 0 1-16,13 11 0 0,3-3 0 0,-16-8-38 15,0 0 38-15,14-2-38 0,0-10 38 0,-14 12-233 16,0 0 233-16,16-22-232 0,-1-10 232 0,17-27-1106 15</inkml:trace>
  <inkml:trace contextRef="#ctx0" brushRef="#br1" timeOffset="-25298.43">21750 11144 281 0,'0'0'0'0,"6"2"0"0,0 3 0 0,-6-5-74 0,0 0 74 15,9 1-73-15,0 1 73 0,-9-2 89 0,0 0-89 16,9 2 89-16,-1 0-89 0,-8-2 137 0,0 0-137 0,4 0 138 15,1 0-138-15,-5 0 134 0,0 0-134 0,4 0 134 16,-3-2-134-16,-1 2 141 0,0 0-141 0,0 0 141 16,2-4-141-16,-2 4 94 0,0 0-94 0,0 0 94 15,0 0-94-15,0 0 71 0,0 0-71 0,-3 0 71 16,-3 0-71-16,6 0 67 0,0 0-67 0,-7 2 67 16,-5 2-67-16,12-4 35 0,0 0-35 0,-17 10 36 15,-4 7-36-15,21-17 18 0,0 0-18 0,-18 24 18 16,1 9-18-16,17-33 36 0,0 0-36 0,-11 34 37 15,6 2-37-15,5-36 1 0,0 0-1 0,-1 37 2 16,2 3-2-16,-1-40 14 0,0 0-14 0,4 32 15 0,3-2-15 16,-7-30 1-16,0 0-1 0,14 20 1 0,0-4-1 15,-14-16 0-15,0 0 0 0,17 6 1 0,4-9-1 16,-21 3 3-16,0 0-3 0,21-9 3 0,0-9-3 0,-21 18 1 16,0 0-1-16,22-21 2 0,6-5-2 0,-28 26 5 15,0 0-5-15,23-27 5 0,1-2-5 0,-24 29 21 16,0 0-21-16,21-29 21 0,0 3-21 0,-21 26 7 15,0 0-7-15,19-21 7 0,0 3-7 0,-19 18 9 16,0 0-9-16,14-12 10 0,-1 3-10 0,-13 9 44 16,0 0-44-16,12-3 45 0,-7 4-45 0,-5-1 30 15,0 0-30-15,7 7 30 0,2 7-30 0,-9-14 8 16,0 0-8-16,5 20 9 0,2 6-9 0,-7-26 13 0,0 0-13 16,5 26 13-16,-1 1-13 0,-4-27 15 0,0 0-15 15,8 33 16-15,-2 1-16 0,-6-34 8 0,0 0-8 16,8 31 8-16,3 1-8 0,-11-32 9 0,0 0-9 0,14 24 9 15,3 0-9-15,-17-24 3 0,0 0-3 0,17 16 4 16,1-8-4-16,-18-8 2 0,0 0-2 0,19 0 2 16,2-10-2-16,-21 10 0 0,0 0 0 0,21-14 0 15,1-6 0-15,-22 20-34 0,0 0 34 0,20-24-33 16,-1-7 33-16,-19 31-81 0,0 0 81 0,15-33-81 16,1-4 81-16,-16 37-150 0,0 0 150 0,11-40-149 15,-3-4 149-15,11-38-1141 0</inkml:trace>
  <inkml:trace contextRef="#ctx0" brushRef="#br1" timeOffset="-25102.95">22048 10957 919 0,'0'0'0'0,"12"4"0"0,6 1 0 16,-18-5 124-16,0 0-124 0,14 0 124 0,-2 0-124 16,-12 0 106-16,0 0-106 0,17 0 106 0,3 0-106 0,-20 0 82 15,0 0-82-15,24 0 83 0,7 0-83 0,-31 0 23 16,0 0-23-16,30 0 24 0,-1 1-24 0,-29-1 13 15,0 0-13-15,30 2 13 0,0 0-13 0,-30-2-31 16,0 0 31-16,17 2-31 0,-3-1 31 0,-14-1-126 16,0 0 126-16,9 4-126 0,-2-4 126 0,5 3-886 15</inkml:trace>
  <inkml:trace contextRef="#ctx0" brushRef="#br1" timeOffset="-24953.35">22100 11363 1390 0,'0'0'0'0,"9"7"0"15,7 5 0-15,-16-12 190 0,0 0-190 0,24 12 191 16,6 2-191-16,-30-14 127 0,0 0-127 0,29 10 127 16,5 2-127-16,-34-12-93 0,0 0 93 0,31 0-92 15,-1-7 92-15,-30 7-115 0,0 0 115 0,60-5-1182 16,-120 10 1182-16</inkml:trace>
  <inkml:trace contextRef="#ctx0" brushRef="#br1" timeOffset="-21305.39">20656 9395 460 0,'0'0'0'0,"14"-7"0"0,11-5 0 0,-25 12 41 0,0 0-41 15,3 0 41-15,-10 7-41 0,7-7 22 0,0 0-22 16,-2 5 23-16,-1 0-23 0,3-5 18 0,0 0-18 0,5 4 18 16,4-1-18-16,-9-3 40 0,0 0-40 0,14 0 41 15,5-3-41-15,-19 3 58 0,0 0-58 0,24-4 59 16,1-1-59-16,-25 5 55 0,0 0-55 0,28-5 55 15,3-2-55-15,-31 7 46 0,0 0-46 0,36-5 46 16,6 1-46-16,-42 4 49 0,0 0-49 0,46-1 49 16,4-1-49-16,-50 2 42 0,0 0-42 0,52 0 42 15,8 0-42-15,-60 0 27 0,0 0-27 0,59 0 27 16,4-7-27-16,-63 7 27 0,0 0-27 0,85-5 27 16,18-4-27-16,-103 9 14 0,0 0-14 0,90-6 15 15,3-6-15-15,-93 12 18 0,0 0-18 0,81-9 19 16,-4 2-19-16,-77 7 8 0,0 0-8 0,79 0 9 15,-6 4-9-15,-73-4 39 0,0 0-39 0,73 5 40 0,-2 5-40 16,-71-10 28-16,0 0-28 0,75 5 28 0,-3-1-28 0,-72-4 15 16,0 0-15-16,78-4 16 0,6-4-16 15,-84 8 13-15,0 0-13 0,83-7 13 0,1-2-13 0,-84 9 25 16,0 0-25-16,80-8 26 0,-2-3-26 0,-78 11 29 16,0 0-29-16,82-12 29 0,-3 0-29 0,-79 12 2 15,0 0-2-15,80-8 3 0,-2 1-3 0,-78 7 15 16,0 0-15-16,75-5 16 0,-2 5-16 0,-73 0 15 15,0 0-15-15,73-4 15 0,-3 1-15 0,-70 3 3 16,0 0-3-16,68-4 4 0,-2-1-4 0,-66 5 3 0,0 0-3 16,61-5 3-16,-1 0-3 0,-60 5 11 0,0 0-11 15,48-2 11-15,-6-1-11 0,-42 3 0 0,0 0 0 16,45-4 1-16,2 3-1 0,-47 1 0 0,0 0 0 0,46 1 1 16,-1 3-1-16,-45-4 22 0,0 0-22 0,44 3 22 15,-1 1-22-15,-43-4 0 0,0 0 0 0,40 3 1 16,-1 2-1-16,-39-5 1 0,0 0-1 0,41 0 1 15,1-5-1-15,-42 5 8 0,0 0-8 0,44-3 8 16,-1-1-8-16,-43 4 0 0,0 0 0 0,46-3 1 16,-1 3-1-16,-45 0 0 0,0 0 0 0,42 0 0 15,-2 0 0-15,-40 0 0 0,0 0 0 0,35 3 0 16,-2-1 0-16,-33-2-1 0,0 0 1 0,31 3 0 16,-1 1 0-16,-30-4 0 0,0 0 0 0,29 3 0 15,-3 2 0-15,-26-5 0 0,0 0 0 0,30 4 1 16,1-1-1-16,-31-3 0 0,0 0 0 0,30 0 1 15,1 0-1-15,-31 0 12 0,0 0-12 0,26 4 13 0,-1-3-13 16,-25-1 1-16,0 0-1 0,23 7 1 0,-3 4-1 16,-20-11 1-16,0 0-1 0,21 12 1 0,-7 0-1 15,-14-12 8-15,0 0-8 0,19 15 9 0,1 6-9 0,-20-21 0 16,0 0 0-16,20 17 0 0,1 5 0 0,-21-22-126 16,0 0 126-16,13 7-125 0,-6-7 125 0,12 8-1154 15</inkml:trace>
  <inkml:trace contextRef="#ctx0" brushRef="#br1" timeOffset="-11262.65">24008 8497 841 0,'0'0'0'0,"0"0"0"16,0 21 0-16,0-21-103 0,0 0 103 0,0 3-103 0,2-3 103 15,-2 0-28-15,0 0 28 0,0 0-28 0,0 0 28 16,0 0-45-16,0 0 45 0,-2 9-44 0,-3-1 44 15,5-8-23-15,0 0 23 0,-9 24-22 0,-1 12 22 0,10-36 0 16,0 0 0-16,-13 43 0 0,1 10 0 0,12-53 13 16,0 0-13-16,-10 60 14 0,-6 7-14 0,16-67 20 15,0 0-20-15,-10 68 20 0,1 3-20 0,9-71 25 16,0 0-25-16,-4 80 26 0,4 8-26 0,0-88 13 16,0 0-13-16,6 70 14 0,6-7-14 0,-12-63 35 15,0 0-35-15,14 48 36 0,3-12-36 0,-17-36 35 16,0 0-35-16,19 38 36 0,1-6-36 0,-20-32 22 0,0 0-22 15,26 35 23-15,5-3-23 0,-31-32 19 0,0 0-19 16,37 31 20-16,6 0-20 0,-43-31 26 0,0 0-26 16,47 29 26-16,7 2-26 0,-54-31 21 0,0 0-21 0,65 36 21 15,11 3-21-15,-76-39 16 0,0 0-16 0,68 28 17 16,-3-8-17-16,-65-20 10 0,0 0-10 0,75 16 10 16,5-6-10-16,-80-10 10 0,0 0-10 0,83 5 10 15,5-10-10-15,-88 5 8 0,0 0-8 0,85-10 8 16,4-9-8-16,-89 19 23 0,0 0-23 0,90-23 24 15,6-4-24-15,-96 27 6 0,0 0-6 0,93-31 7 16,-1-3-7-16,-92 34 25 0,0 0-25 0,101-41 26 16,5-5-26-16,-106 46 20 0,0 0-20 0,101-48 20 15,-3-2-20-15,-98 50 4 0,0 0-4 0,94-45 5 16,-4-1-5-16,-90 46 8 0,0 0-8 0,88-41 9 16,-7 2-9-16,-81 39 8 0,0 0-8 0,74-35 8 15,-8 5-8-15,-66 30 3 0,0 0-3 0,66-28 3 0,0 4-3 16,-66 24 12-16,0 0-12 0,63-24 12 0,-4 0-12 0,-59 24 8 15,0 0-8-15,51-15 8 0,-10 3-8 0,-41 12 8 16,0 0-8-16,28-9 9 0,-12 6-9 0,-16 3 15 16,0 0-15-16,14 0 15 0,-5-4-15 0,-9 4 8 15,0 0-8-15,7 0 8 0,-4-3-8 0,-3 3 3 16,0 0-3-16,5-4 4 0,-1-1-4 0,-4 5 13 16,0 0-13-16,3-3 13 0,3-6-13 0,-6 9 8 15,0 0-8-15,5-8 8 0,2-3-8 0,-7 11 3 16,0 0-3-16,5-8 4 0,0 1-4 0,-5 7 6 15,0 0-6-15,5-5 7 0,2-2-7 0,-7 7 13 0,0 0-13 16,9-5 13-16,0-2-13 0,-9 7 8 0,0 0-8 16,10-5 9-16,1-2-9 0,-11 7 3 0,0 0-3 0,10-5 4 15,-1-2-4-15,-9 7 7 0,0 0-7 0,9-3 7 16,-1 1-7-16,-8 2 0 0,0 0 0 0,4 0 1 16,1 0-1-16,-5 0 2 0,0 0-2 0,-2 12 2 15,-3 9-2-15,5-21 35 0,0 0-35 0,-10 29 36 16,-4 10-36-16,14-39 1 0,0 0-1 0,-18 43 2 15,-3 7-2-15,21-50 7 0,0 0-7 0,-21 44 7 16,0 4-7-16,21-48 24 0,0 0-24 0,-19 39 25 16,0-1-25-16,19-38 5 0,0 0-5 0,-14 28 6 15,4-11-6-15,10-17 4 0,0 0-4 0,-7 10 5 16,2-8-5-16,5-2 21 0,0 0-21 0,3-12 21 16,9-12-21-16,-12 24 6 0,0 0-6 0,14-31 7 15,5-7-7-15,-19 38 4 0,0 0-4 0,20-38 5 0,2-3-5 16,-22 41 13-16,0 0-13 0,21-34 13 0,-2-2-13 15,-19 36 3-15,0 0-3 0,14-27 4 0,-2 3-4 16,-12 24 2-16,0 0-2 0,7-16 2 0,-3 1-2 0,-4 15 10 16,0 0-10-16,2-10 11 0,-2 4-11 0,0 6 3 15,0 0-3-15,-6-6 4 0,-4-3-4 0,10 9 19 16,0 0-19-16,-18-5 20 0,-4-5-20 0,22 10 32 16,0 0-32-16,-28-11 33 0,-5 1-33 0,33 10 35 15,0 0-35-15,-38-7 35 0,-6 6-35 0,44 1 8 16,0 0-8-16,-40-4 8 0,2 4-8 0,38 0-103 15,0 0 103-15,-79 0-1276 0,158 0 1276 0</inkml:trace>
  <inkml:trace contextRef="#ctx0" brushRef="#br1" timeOffset="-6742.55">28198 8053 438 0,'0'0'0'0,"0"0"0"16,0 0 0-16,0 0 38 0,0 0-38 0,0 0 39 16,0 0-39-16,0 0 42 0,0 0-42 0,0 0 42 15,0 0-42-15,0 0 67 0,0 0-67 0,0 0 67 16,0 0-67-16,0 0 52 0,0 0-52 0,0 0 53 15,-7 40-53-15,7-40 50 0,0 0-50 0,-7 36 51 16,-4 13-51-16,11-49 44 0,0 0-44 0,-10 57 44 16,0 6-44-16,10-63 29 0,0 0-29 0,-11 62 29 15,2 1-29-15,9-63 9 0,0 0-9 0,-8 52 9 16,1-9-9-16,7-43 19 0,0 0-19 0,-6 31 20 0,1-7-20 16,5-24 13-16,0 0-13 0,-3 20 14 0,-1-10-14 15,4-10 9-15,0 0-9 0,-3 5 10 0,-1-10-10 16,4 5 9-16,0 0-9 0,-3-10 10 0,1-14-10 0,2 24 8 15,0 0-8-15,0-31 8 0,2-10-8 0,-2 41 3 16,0 0-3-16,2-46 4 0,1-9-4 0,-3 55 6 16,0 0-6-16,5-51 6 0,2-1-6 0,-7 52 0 15,0 0 0-15,11-48 1 0,1 4-1 0,-12 44 0 16,0 0 0-16,16-38 0 0,4 7 0 0,-20 31-1 16,0 0 1-16,25-24 0 0,6 2 0 0,-31 22-4 15,0 0 4-15,30-17-3 0,6 1 3 0,-36 16-6 0,0 0 6 16,37-8-6-16,0 6 6 0,-37 2-8 15,0 0 8-15,31 0-7 0,-5 7 7 0,-26-7-4 0,0 0 4 16,19 5-3-16,-7 5 3 0,-12-10-2 0,0 0 2 0,4 16-2 16,-8 8 2-16,4-24 0 0,0 0 0 0,-13 27 1 15,-8 2-1-15,21-29 9 0,0 0-9 0,-23 28 10 16,-3-1-10-16,26-27 9 0,0 0-9 0,-30 26 10 16,-1 0-10-16,31-26 9 0,0 0-9 0,-25 18 10 15,6-2-10-15,19-16 8 0,0 0-8 0,-14 10 8 16,4-1-8-16,10-9 1 0,0 0-1 0,-9 3 1 15,4 2-1-15,5-5 3 0,0 0-3 0,5 4 3 16,9-4-3-16,-14 0 1 0,0 0-1 0,18 8 2 16,6 1-2-16,-24-9 4 0,0 0-4 0,26 19 5 15,2-1-5-15,-28-18 12 0,0 0-12 0,26 24 13 16,-2 6-13-16,-24-30 15 0,0 0-15 0,18 25 15 16,-6-1-15-16,-12-24 15 0,0 0-15 0,9 24 16 0,-4-1-16 15,-5-23 16-15,0 0-16 0,4 20 17 0,-4-8-17 16,0-12 9-16,0 0-9 0,0 12 9 0,0-3-9 15,0-9-95-15,0 0 95 0,0 3-94 0,0-6 94 0,0 3-139 16,0 0 139-16,5-9-139 0,2-3 139 0,5-12-626 16</inkml:trace>
  <inkml:trace contextRef="#ctx0" brushRef="#br1" timeOffset="-6442.45">28619 8334 527 0,'0'0'0'0,"6"-1"0"0,1-3 0 0,-7 4 59 0,0 0-59 15,7-3 60-15,1 1-60 0,-8 2 51 0,0 0-51 16,7 2 51-16,0 1-51 0,-7-3 49 0,0 0-49 0,5 5 50 16,-1 7-50-16,-4-12 48 0,0 0-48 0,5 17 48 15,0 6-48-15,-5-23 42 0,0 0-42 0,4 22 42 16,-1-1-42-16,-3-21 28 0,0 0-28 0,0 22 28 16,-1-2-28-16,1-20 27 0,0 0-27 0,-7 24 27 15,-2 2-27-15,9-26 14 0,0 0-14 0,-11 26 15 16,-1 1-15-16,12-27 35 0,0 0-35 0,-12 28 36 15,2-3-36-15,10-25 5 0,0 0-5 0,-7 24 5 16,1 0-5-16,6-24 18 0,0 0-18 0,6 24 19 16,6-5-19-16,-12-19 8 0,0 0-8 0,23 14 9 15,10-4-9-15,-33-10 9 0,0 0-9 0,38 2 9 16,6-4-9-16,-44 2-197 0,0 0 197 0,45-7-196 16,5-5 196-16,46-7-586 0</inkml:trace>
  <inkml:trace contextRef="#ctx0" brushRef="#br1" timeOffset="-5976.69">29262 8011 303 0,'0'0'0'0,"7"-4"0"15,5-1 0-15,-12 5 80 0,0 0-80 0,9-3 80 16,0-3-80-16,-9 6 67 0,0 0-67 0,5 0 68 16,0 0-68-16,-5 0 52 0,0 0-52 0,2 11 53 15,-4 8-53-15,2-19 54 0,0 0-54 0,-3 32 55 16,-4 13-55-16,7-45 37 0,0 0-37 0,-9 51 38 16,0 12-38-16,9-63 27 0,0 0-27 0,-8 64 27 0,-3 6-27 15,11-70 34-15,0 0-34 0,-14 82 35 0,-1 11-35 16,15-93 12-16,0 0-12 0,-11 61 13 0,6-21-13 15,5-40 30-15,0 0-30 0,-5 32 30 0,1-9-30 0,4-23 11 16,0 0-11-16,-1 20 11 0,2-11-11 0,-1-9-149 16,0 0 149-16,4 3-148 0,3-8 148 0,3 3-518 15</inkml:trace>
  <inkml:trace contextRef="#ctx0" brushRef="#br1" timeOffset="-5661.52">28999 8711 550 0,'0'0'0'16,"14"-1"0"-16,9-5 0 0,-23 6 78 0,0 0-78 0,12-1 79 16,-5 1-79-16,-7 0 84 0,0 0-84 0,5 0 84 15,-1 0-84-15,-4 0 53 0,0 0-53 0,14-4 53 16,7 4-53-16,-21 0 35 0,0 0-35 0,31-7 36 15,11 2-36-15,-42 5 39 0,0 0-39 0,43-8 40 16,6 1-40-16,-49 7 33 0,0 0-33 0,42-5 33 16,-2 1-33-16,-40 4 22 0,0 0-22 0,33-7 23 15,-7 4-23-15,-26 3 41 0,0 0-41 0,21-5 42 16,-5 0-42-16,-16 5 32 0,0 0-32 0,8-7 33 16,-4-2-33-16,-4 9-125 0,0 0 125 0,2-12-124 0,-2-3 124 15,0 15-113-15,0 0 113 0,1-27-652 16,-2 54 652-16</inkml:trace>
  <inkml:trace contextRef="#ctx0" brushRef="#br1" timeOffset="-5391.26">29055 7848 606 0,'0'0'0'0,"0"0"0"0,0 0 0 0,0 0 84 0,0 0-84 16,0 0 85-16,17 0-85 0,-17 0 49 0,0 0-49 16,14 2 49-16,5 1-49 0,-19-3 35 0,0 0-35 15,25 3 35-15,4 3-35 0,-29-6 3 0,0 0-3 16,35 3 4-16,4 0-4 0,-39-3 33 0,0 0-33 0,40 0 33 16,2 0-33-16,-42 0 17 0,0 0-17 0,40 0 17 15,0-3-17-15,-40 3 18 0,0 0-18 0,35 0 19 16,-6 3-19-16,-29-3-116 0,0 0 116 0,26 2-116 15,-5 5 116-15,26 3-553 0</inkml:trace>
  <inkml:trace contextRef="#ctx0" brushRef="#br1" timeOffset="-4536.48">29766 8478 113 0,'0'0'0'0,"-11"-3"0"0,-4 3 0 0,15 0 76 16,0 0-76-16,-13 3 77 0,1 9-77 0,12-12 96 15,0 0-96-15,-15 19 97 0,-3 14-97 0,18-33 78 16,0 0-78-16,-14 31 79 0,2 4-79 0,12-35 66 0,0 0-66 16,-7 36 67-16,5 4-67 0,2-40 43 0,0 0-43 15,5 34 44-15,6-3-44 0,-11-31 42 0,0 0-42 16,17 21 42-16,10-13-42 0,-27-8 40 0,0 0-40 0,26 0 40 16,3-12-40-16,-29 12 51 0,0 0-51 0,26-15 51 15,-1-9-51-15,-25 24 42 0,0 0-42 0,15-24 43 16,-6-4-43-16,-9 28 18 0,0 0-18 0,4-24 19 15,-8-1-19-15,4 25 37 0,0 0-37 0,-9-24 38 16,-6 3-38-16,15 21 2 0,0 0-2 0,-12-19 2 16,1 7-2-16,11 12 15 0,0 0-15 0,-7-5 15 15,2 2-15-15,5 3 8 0,0 0-8 0,-2 12 9 16,2 10-9-16,0-22 0 0,0 0 0 0,7 24 0 16,4 5 0-16,-11-29 0 0,0 0 0 0,14 24 0 15,5 0 0-15,-19-24-2 0,0 0 2 0,19 19-2 16,4-4 2-16,-23-15-2 0,0 0 2 0,20 7-2 0,0-9 2 15,-20 2 0-15,0 0 0 0,20-5 1 0,1-7-1 16,-21 12 15-16,0 0-15 0,20-17 16 0,-1-5-16 16,-19 22 26-16,0 0-26 0,14-21 26 0,-6-1-26 0,-8 22 7 15,0 0-7-15,6-17 8 0,-3 3-8 0,-3 14 27 16,0 0-27-16,2-8 27 0,-2 3-27 0,0 5 12 16,0 0-12-16,0 0 12 0,-7 8-12 0,7-8 10 15,0 0-10-15,-4 17 10 0,1 9-10 0,3-26 26 16,0 0-26-16,-2 27 26 0,2 4-26 0,0-31 0 15,0 0 0-15,4 29 0 0,4-1 0 0,-8-28 0 16,0 0 0-16,14 19 0 0,7-7 0 0,-21-12 0 16,0 0 0-16,25 0 1 0,6-11-1 0,-31 11 2 0,0 0-2 15,33-17 2-15,4-10-2 0,-37 27 2 0,0 0-2 16,31-35 2-16,-3-4-2 0,-28 39 27 0,0 0-27 0,24-41 27 16,-3-5-27-16,-21 46 11 0,0 0-11 0,12-43 11 15,-5-2-11-15,-7 45 2 0,0 0-2 0,4-34 2 16,-2 5-2-16,-2 29 12 0,0 0-12 0,0-19 12 15,0 7-12-15,0 12 3 0,0 0-3 0,-6 12 3 16,-4 19-3-16,10-31 11 0,0 0-11 0,-9 38 11 16,0 11-11-16,9-49 4 0,0 0-4 0,-3 52 4 15,3 2-4-15,0-54 0 0,0 0 0 0,5 47 1 16,4 1-1-16,-9-48-1 0,0 0 1 0,16 36 0 16,4-4 0-16,-20-32-3 0,0 0 3 0,21 19-3 15,0-12 3-15,-21-7-161 0,0 0 161 0,16 0-161 16,-4-15 161-16,16-1-959 0</inkml:trace>
  <inkml:trace contextRef="#ctx0" brushRef="#br1" timeOffset="-3978.97">28524 8345 931 0,'0'0'0'0,"7"0"0"0,7-4 0 0,-14 4 108 16,0 0-108-16,6-5 108 0,0-2-108 0,-6 7 86 16,0 0-86-16,8-8 87 0,3-6-87 0,-11 14 0 15,0 0 0-15,14-12 1 0,3 0-1 0,-17 12-15 16,0 0 15-16,25-9-14 0,6 4 14 0,-31 5-32 15,0 0 32-15,33 0-32 0,4 4 32 0,-37-4-1 16,0 0 1-16,35 10 0 0,-2 4 0 0,-33-14-180 16,0 0 180-16,24 12-179 0,-7 0 179 0,25 12-547 15</inkml:trace>
  <inkml:trace contextRef="#ctx0" brushRef="#br1" timeOffset="-3335.08">28083 9170 527 0,'0'0'0'16,"12"-3"0"-16,9-4 0 0,-21 7 110 0,0 0-110 16,10-3 110-16,-1 1-110 0,-9 2 73 0,0 0-73 15,18-2 73-15,6 2-73 0,-24 0 42 0,0 0-42 0,40-1 42 16,12-3-42-16,-52 4 15 0,0 0-15 0,61-3 15 15,9-1-15-15,-70 4 10 0,0 0-10 0,97-1 11 16,24-3-11-16,-121 4 16 0,0 0-16 0,116 0 17 16,8-3-17-16,-124 3 3 0,0 0-3 0,122 0 4 15,3 0-4-15,-125 0 6 0,0 0-6 0,114 7 7 16,-6-1-7-16,-108-6 7 0,0 0-7 0,99 11 8 16,-7 1-8-16,-92-12 3 0,0 0-3 0,93 13 3 15,-4 5-3-15,-89-18 6 0,0 0-6 0,80 18 6 16,-5-2-6-16,-75-16 7 0,0 0-7 0,66 15 7 15,-7-3-7-15,-59-12 22 0,0 0-22 0,49 12 23 16,-7-3-23-16,-42-9 7 0,0 0-7 0,26 3 7 0,-14-3-7 16,-12 0-117-16,0 0 117 0,7-3-117 0,-7-1 117 15,0 4-115-15,0 0 115 0,-14-5-115 0,-12-7 115 16,-14-3-454-16</inkml:trace>
  <inkml:trace contextRef="#ctx0" brushRef="#br1" timeOffset="-2658.77">28543 9458 539 0,'0'0'0'0,"10"2"0"0,6 5 0 0,-16-7 116 15,0 0-116-15,5 5 116 0,-7 2-116 0,2-7 81 16,0 0-81-16,-1 12 81 0,-5 3-81 0,6-15 44 15,0 0-44-15,-3 31 45 0,-1 5-45 0,4-36 4 16,0 0-4-16,-1 48 5 0,1 10-5 0,0-58 9 16,0 0-9-16,-2 60 9 0,2 7-9 0,0-67 7 15,0 0-7-15,0 63 8 0,2-1-8 0,-2-62 14 16,0 0-14-16,7 50 15 0,5-6-15 0,-12-44 14 0,0 0-14 16,14 28 15-16,5-11-15 0,-19-17 9 0,0 0-9 15,21 3 9-15,2-11-9 0,-23 8 16 0,0 0-16 16,26-24 17-16,2-12-17 0,-28 36 22 0,0 0-22 0,31-47 23 15,2-14-23-15,-33 61 22 0,0 0-22 0,40-79 23 16,7-15-23-16,-47 94 9 0,0 0-9 0,40-81 9 16,-2 2-9-16,-38 79 27 0,0 0-27 0,28-54 27 15,-7 11-27-15,-21 43 19 0,0 0-19 0,14-24 20 16,-9 17-20-16,-5 7 9 0,0 0-9 0,4-2 10 16,-2 11-10-16,-2-9-13 0,0 0 13 0,1 15-13 15,-1 9 13-15,0-24-120 0,0 0 120 0,7 24-119 16,6 4 119-16,6 26-757 0</inkml:trace>
  <inkml:trace contextRef="#ctx0" brushRef="#br1" timeOffset="-2313.69">29304 9828 303 0,'0'0'0'0,"7"-3"0"0,3-7 0 0,-10 10 69 16,0 0-69-16,9-6 69 0,2 3-69 0,-11 3 93 16,0 0-93-16,7-2 93 0,0 2-93 0,-7 0 79 0,0 0-79 15,3 9 79-15,-3 3-79 0,0-12 79 0,0 0-79 16,-5 31 80-16,-6 8-80 0,11-39 57 0,0 0-57 0,-12 43 58 15,-2 10-58-15,14-53 36 0,0 0-36 0,-15 55 36 16,-3 3-36-16,18-58 26 0,0 0-26 0,-14 51 26 16,0-6-26-16,14-45 15 0,0 0-15 0,-12 38 16 15,3-11-16-15,9-27 10 0,0 0-10 0,-7 19 11 16,2-5-11-16,5-14-128 0,0 0 128 0,0 0-127 16,0-16 127-16,0 1-644 0</inkml:trace>
  <inkml:trace contextRef="#ctx0" brushRef="#br1" timeOffset="-2028.45">29046 9801 796 0,'0'0'0'0,"5"5"0"0,6 5 0 0,-11-10 93 15,0 0-93-15,10-1 94 0,4-8-94 0,-14 9 72 16,0 0-72-16,23-9 72 0,5-6-72 0,-28 15 42 15,0 0-42-15,36-12 43 0,10 0-43 0,-46 12 4 16,0 0-4-16,48-12 4 0,5 0-4 0,-53 12 25 16,0 0-25-16,49-7 26 0,-1 2-26 0,-48 5 6 15,0 0-6-15,44 0 6 0,-2 0-6 0,-42 0 25 16,0 0-25-16,33 2 26 0,-5 3-26 0,-28-5 6 16,0 0-6-16,22 8 7 0,-6 4-7 0,-16-12-33 0,0 0 33 15,14 9-33-15,-4-2 33 0,-10-7-142 0,0 0 142 16,7 8-142-16,-1 1 142 0,6 10-653 0</inkml:trace>
  <inkml:trace contextRef="#ctx0" brushRef="#br1" timeOffset="-1713.29">29773 9924 796 0,'0'0'0'0,"-11"-5"0"15,-8-4 0-15,19 9 116 0,0 0-116 0,-14 12 116 16,2 14-116-16,12-26 82 0,0 0-82 0,-12 22 82 16,1-1-82-16,11-21 47 0,0 0-47 0,-14 31 48 15,-1 6-48-15,15-37 19 0,0 0-19 0,-13 40 20 0,3 4-20 16,10-44 10-16,0 0-10 0,-3 43 10 0,6-3-10 16,-3-40 5-16,0 0-5 0,12 36 5 0,9-4-5 15,-21-32 3-15,0 0-3 0,30 24 3 0,10-5-3 0,-40-19 10 16,0 0-10-16,40 12 10 0,5-9-10 0,-45-3 32 15,0 0-32-15,39-1 33 0,-5-6-33 0,-34 7 4 16,0 0-4-16,30-9 5 0,-6-3-5 0,-24 12 5 16,0 0-5-16,20-12 5 0,-8 2-5 0,-12 10-130 15,0 0 130-15,7-15-129 0,-7 1 129 0,7-13-813 16</inkml:trace>
  <inkml:trace contextRef="#ctx0" brushRef="#br1" timeOffset="-1472.86">29659 9874 651 0,'0'0'0'16,"11"-3"0"-16,5-4 0 0,-16 7 72 0,0 0-72 0,21-7 72 15,5-1-72-15,-26 8 66 0,0 0-66 0,28-9 66 16,3-1-66-16,-31 10 54 0,0 0-54 0,31-9 55 16,2 1-55-16,-33 8 32 0,0 0-32 0,32-7 33 15,-1 2-33-15,-31 5 14 0,0 0-14 0,28-4 15 16,-2 4-15-16,-26 0 31 0,0 0-31 0,23 0 31 15,-2 0-31-15,-21 0 10 0,0 0-10 0,14 4 11 16,-4-4-11-16,-10 0-3 0,0 0 3 0,0 7-2 16,-9 5 2-16,9-12-193 0,0 0 193 0,-15 17-193 15,-6 5 193-15,-16 17-509 0</inkml:trace>
  <inkml:trace contextRef="#ctx0" brushRef="#br1" timeOffset="-1338.22">29794 10107 942 0,'0'0'0'0,"19"-3"0"0,12-9 0 0,-31 12 126 16,0 0-126-16,37-12 126 0,8-7-126 0,-45 19-144 15,0 0 144-15,82-31-723 0,-164 62 723 0</inkml:trace>
  <inkml:trace contextRef="#ctx0" brushRef="#br1" timeOffset="2159.05">28482 8411 203 0,'0'0'0'0,"2"-6"0"0,3-3 0 0,-5 9 63 15,0 0-63-15,0-7 64 0,0-1-64 0,0 8 70 16,0 0-70-16,0-9 70 0,-2-1-70 0,2 10 50 16,0 0-50-16,2-12 51 0,3-2-51 0,-5 14 39 15,0 0-39-15,5-12 39 0,4 0-39 0,-9 12 35 16,0 0-35-16,10-10 35 0,4-2-35 0,-14 12 32 15,0 0-32-15,16-12 32 0,3 0-32 0,-19 12 13 16,0 0-13-16,23-12 14 0,3 3-14 0,-26 9 21 16,0 0-21-16,28-3 21 0,3 1-21 0,-31 2 23 0,0 0-23 15,30 4 24-15,-1 2-24 0,-29-6 13 0,0 0-13 16,25 9 14-16,-4 3-14 0,-21-12 18 0,0 0-18 16,17 19 19-16,-1 3-19 0,-16-22 33 0,0 0-33 0,10 21 34 15,-3-4-34-15,-7-17 27 0,0 0-27 0,4 22 27 16,-3 2-27-16,-1-24 15 0,0 0-15 0,0 17 16 15,-1 0-16-15,1-17 20 0,0 0-20 0,-4 14 20 16,-1-2-20-16,5-12 24 0,0 0-24 0,-9 14 25 16,-3 3-25-16,12-17 7 0,0 0-7 0,-12 12 7 15,-2 3-7-15,14-15 17 0,0 0-17 0,-14 11 17 16,2 1-17-16,12-12 23 0,0 0-23 0,-16 12 24 16,-3 1-24-16,19-13 13 0,0 0-13 0,-17 11 14 15,1 0-14-15,16-11 5 0,0 0-5 0,-16 9 5 16,2 3-5-16,14-12 23 0,0 0-23 0,-12 12 24 15,0 0-24-15,12-12 2 0,0 0-2 0,-11 12 2 16,1 2-2-16,10-14 2 0,0 0-2 0,-9 10 3 0,4 0-3 16,5-10 5-16,0 0-5 0,-5 12 6 0,1-5-6 0,4-7 2 15,0 0-2-15,-3 10 3 0,1 1-3 16,2-11 0-16,0 0 0 0,0 8 0 0,0 1 0 0,0-9 4 16,0 0-4-16,7 10 5 0,4 2-5 0,-11-12 2 15,0 0-2-15,12 7 3 0,3 2-3 0,-15-9 5 16,0 0-5-16,20 8 6 0,0-4-6 0,-20-4 22 15,0 0-22-15,23 1 23 0,0 3-23 0,-23-4 36 16,0 0-36-16,24 3 37 0,2 4-37 0,-26-7 42 16,0 0-42-16,30 3 43 0,1 2-43 0,-31-5-100 15,0 0 100-15,61 11-1078 0,-122-22 1078 0</inkml:trace>
  <inkml:trace contextRef="#ctx0" brushRef="#br1" timeOffset="21046.1">29668 11000 337 0,'0'0'0'16,"12"-5"0"-16,11-4 0 0,-23 9 100 0,0 0-100 0,24-13 101 15,6-5-101-15,-30 18 50 0,0 0-50 0,31-22 51 16,4-4-51-16,-35 26 46 0,0 0-46 0,35-29 46 16,2-5-46-16,-37 34 10 0,0 0-10 0,34-36 10 15,3-5-10-15,-37 41 28 0,0 0-28 0,35-41 28 16,0-9-28-16,-35 50 19 0,0 0-19 0,31-48 20 16,-1 0-20-16,-30 48 16 0,0 0-16 0,26-55 17 15,-3 1-17-15,-23 54 1 0,0 0-1 0,17-53 2 16,-5-1-2-16,-12 54 5 0,0 0-5 0,7-48 5 15,-3 2-5-15,-4 46 6 0,0 0-6 0,1-43 7 16,-1 2-7-16,0 41 3 0,0 0-3 0,-1-39 3 16,-1 3-3-16,2 36 5 0,0 0-5 0,-2-40 6 15,2 1-6-15,0 39 13 0,0 0-13 0,-2-39 13 0,-1-2-13 16,3 41 3-16,0 0-3 0,-7-42 4 0,-4 1-4 16,11 41 7-16,0 0-7 0,-13-36 7 0,-5 4-7 15,18 32 0-15,0 0 0 0,-23-33 1 0,-3 6-1 0,26 27 7 16,0 0-7-16,-28-26 7 0,1 0-7 0,27 26 0 15,0 0 0-15,-28-25 1 0,0 1-1 0,28 24 0 16,0 0 0-16,-28-28 1 0,-2 1-1 0,30 27-59 16,0 0 59-16,-28-29-58 0,1-2 58 0,27 31-59 15,0 0 59-15,-32-27-58 0,1-4 58 0,31 31-52 16,0 0 52-16,-35-31-52 0,-2 2 52 0,37 29-35 16,0 0 35-16,-38-28-34 0,-4 1 34 0,42 27-51 0,0 0 51 15,-40-27-51-15,-2-1 51 0,42 28-64 0,0 0 64 16,-41-27-63-16,-3 3 63 0,44 24-10 0,0 0 10 15,-45-23-9-15,-4 6 9 0,49 17-2 0,0 0 2 0,-52-18-1 16,-4 0 1-16,56 18 7 0,0 0-7 0,-64-13 8 16,-10-1-8-16,74 14 21 0,0 0-21 0,-55-3 21 15,8 3-21-15,47 0 9 0,0 0-9 0,-65 1 9 16,-8 6-9-16,73-7 10 0,0 0-10 0,-71 10 10 16,-3 8-10-16,74-18 15 0,0 0-15 0,-68 12 15 15,4 3-15-15,64-15 8 0,0 0-8 0,-54 15 8 16,10 1-8-16,44-16 9 0,0 0-9 0,-47 15 9 15,0 1-9-15,47-16 3 0,0 0-3 0,-47 17 4 16,-2 2-4-16,49-19 6 0,0 0-6 0,-45 24 6 16,0 3-6-16,45-27 7 0,0 0-7 0,-52 41 7 15,-6 12-7-15,58-53 14 0,0 0-14 0,-47 57 15 0,7 4-15 16,40-61 22-16,0 0-22 0,-31 69 23 0,8 8-23 16,23-77 8-16,0 0-8 0,-17 72 8 0,4 3-8 15,13-75 10-15,0 0-10 0,-5 77 10 0,5-5-10 0,0-72 15 16,0 0-15-16,4 76 16 0,3 1-16 0,-7-77 8 15,0 0-8-15,8 70 8 0,5-5-8 0,-13-65 15 16,0 0-15-16,15 62 16 0,4-11-16 0,-19-51 23 16,0 0-23-16,20 45 24 0,-1-8-24 0,-19-37 7 15,0 0-7-15,26 40 8 0,3 1-8 0,-29-41 5 16,0 0-5-16,34 39 5 0,4-1-5 0,-38-38 21 16,0 0-21-16,50 40 21 0,11 2-21 0,-61-42 37 0,0 0-37 15,58 38 37-15,1-5-37 0,-59-33 42 0,0 0-42 16,47 25 42-16,-5-6-42 0,-42-19 27 0,0 0-27 15,47 16 27-15,4-1-27 0,-51-15 27 0,0 0-27 0,69 17 27 16,15 2-27-16,-84-19 23 0,0 0-23 0,76 15 24 16,3 1-24-16,-79-16 9 0,0 0-9 0,77 17 9 15,-1 2-9-15,-76-19-99 0,0 0 99 0,72 24-99 16,-3 3 99-16,72 21-632 0</inkml:trace>
  <inkml:trace contextRef="#ctx0" brushRef="#br1" timeOffset="34678.22">27473 7731 124 0,'0'0'0'0,"0"0"0"15,-40 43 0-15,40-43 100 0,0 0-100 0,-26 43 100 16,-5 8-100-16,31-51 130 0,0 0-130 0,-35 86 130 0,-4 29-130 15,39-115 116-15,0 0-116 0,-24 123 117 0,7 18-117 16,17-141 83-16,0 0-83 0,-2 125 84 0,12-5-84 16,-10-120 56-16,0 0-56 0,37 101 57 0,20-14-57 0,-57-87 51 15,0 0-51-15,67 67 52 0,13-21-52 0,-80-46-103 16,0 0 103-16,73 26-103 0,-2-23 103 0,74 28-660 16</inkml:trace>
  <inkml:trace contextRef="#ctx0" brushRef="#br1" timeOffset="35158.95">30747 7743 1323 0,'0'0'0'0,"0"0"0"0,34 31 0 0,-34-31 116 16,0 0-116-16,27 19 116 0,4 5-116 0,-31-24 80 15,0 0-80-15,33 36 80 0,4 10-80 0,-37-46 52 16,0 0-52-16,41 88 52 0,5 25-52 0,-46-113 0 15,0 0 0-15,29 135 0 0,-8 17 0 0,-21-152-1 16,0 0 1-16,-2 150 0 0,-17 0 0 0,19-150-83 0,0 0 83 16,-36 134-82-16,-20-12 82 0,56-122-175 0,0 0 175 15,-91 82-174-15,-27-29 174 0,-91 84-875 0</inkml:trace>
  <inkml:trace contextRef="#ctx0" brushRef="#br1" timeOffset="39452.05">29888 8081 886 0,'0'0'0'15,"0"0"0"-15,0 0 0 0,0 0 80 0,0 0-80 0,0 0 81 16,0 0-81-16,0 0 4 0,0 0-4 0,0 0 5 16,24-16-5-16,-24 16-92 0,0 0 92 0,24-15-642 15,-48 30 642-15</inkml:trace>
  <inkml:trace contextRef="#ctx0" brushRef="#br1" timeOffset="57001.23">10008 6743 191 0,'0'0'0'0,"0"0"0"0,16-31 0 0,-16 31 1 16,0 0-1-16,2-5 2 0,-2 1-2 0,0 4 1 15,0 0-1-15,-4-3 2 0,-1 3-2 0,5 0 27 16,0 0-27-16,-5 0 27 0,-4 0-27 0,9 0 15 16,0 0-15-16,-7-9 16 0,2-3-16 0,5 12 29 0,0 0-29 15,-9-15 29-15,6-7-29 0,3 22 12 0,0 0-12 16,-9-21 13-16,0-3-13 0,9 24 19 0,0 0-19 15,-8-24 20-15,-1 0-20 0,9 24 44 0,0 0-44 0,-12-19 44 16,3 1-44-16,9 18 49 0,0 0-49 0,-17-18 49 16,-1 3-49-16,18 15 42 0,0 0-42 0,-21-15 42 15,-7-6-42-15,28 21-20 0,0 0 20 0,-26-19-20 16,0 0 20-16,26 19-35 0,0 0 35 0,-33-17-35 16,-2-2 35-16,35 19-38 0,0 0 38 0,-36-20-37 15,1-4 37-15,35 24 22 0,0 0-22 0,-39-19 22 16,1-3-22-16,38 22 46 0,0 0-46 0,-38-17 46 15,-4 1-46-15,42 16 34 0,0 0-34 0,-42-12 35 16,-1 4-35-16,43 8 10 0,0 0-10 0,-46-7 11 16,3 2-11-16,43 5 38 0,0 0-38 0,-44-4 38 15,-1 4-38-15,45 0 1 0,0 0-1 0,-42-3 2 16,4 3-2-16,38 0 13 0,0 0-13 0,-44 0 13 0,1 0-13 16,43 0 9-16,0 0-9 0,-46 5 9 0,-1 5-9 15,47-10 8-15,0 0-8 0,-50 12 9 0,-2 5-9 16,52-17 1-16,0 0-1 0,-51 26 1 0,1 1-1 0,50-27-2 15,0 0 2-15,-63 40-1 0,-2 13 1 0,65-53-2 16,0 0 2-16,-64 53-2 0,-2 0 2 0,66-53-6 16,0 0 6-16,-61 57-6 0,3-1 6 0,58-56-14 15,0 0 14-15,-52 58-13 0,1 2 13 0,51-60-24 16,0 0 24-16,-52 59-23 0,7-3 23 0,45-56-22 16,0 0 22-16,-47 62-22 0,0-2 22 0,47-60-9 15,0 0 9-15,-51 67-9 0,1 3 9 0,50-70-5 16,0 0 5-16,-47 75-5 0,-4 4 5 0,51-79-8 0,0 0 8 15,-38 74-7-15,3-4 7 0,35-70-3 0,0 0 3 16,-33 72-3-16,7 2 3 0,26-74-5 0,0 0 5 16,-26 75-5-16,5 0 5 0,21-75-3 0,0 0 3 0,-21 74-3 15,9 1 3-15,12-75 0 0,0 0 0 0,-9 83 0 16,2 4 0-16,7-87 0 0,0 0 0 0,0 82 0 16,7 0 0-16,-7-82 0 0,0 0 0 0,9 76 0 15,3-4 0-15,-12-72-1 0,0 0 1 0,17 63-1 16,1-5 1-16,-18-58-1 0,0 0 1 0,21 55-1 15,-4-7 1-15,-17-48-1 0,0 0 1 0,21 43-1 16,3-7 1-16,-24-36 1 0,0 0-1 0,30 39 2 16,1 1-2-16,-31-40 18 0,0 0-18 0,51 58 18 15,12 12-18-15,-63-70 45 0,0 0-45 0,59 72 45 16,5 5-45-16,-64-77 14 0,0 0-14 0,68 67 15 0,0-3-15 16,-68-64 22-16,0 0-22 0,65 48 22 0,3-13-22 15,-68-35 33-15,0 0-33 0,66 36 34 0,-5-6-34 16,-61-30 5-16,0 0-5 0,59 27 5 0,-2-1-5 0,-57-26 18 15,0 0-18-15,61 22 18 0,2-3-18 0,-63-19 15 16,0 0-15-16,61 20 15 0,5-4-15 0,-66-16 15 16,0 0-15-16,53 13 16 0,-8-2-16 0,-45-11 9 15,0 0-9-15,49 8 10 0,-1-1-10 0,-48-7 16 16,0 0-16-16,51 5 17 0,5-1-17 0,-56-4 22 16,0 0-22-16,68 3 23 0,8 1-23 0,-76-4 14 15,0 0-14-15,70 1 15 0,-2-2-15 0,-68 1 18 16,0 0-18-16,54-4 18 0,-11-6-18 0,-43 10 8 15,0 0-8-15,49-14 9 0,2-1-9 0,-51 15 4 0,0 0-4 16,64-24 4-16,9-5-4 0,-73 29 31 0,0 0-31 16,54-24 31-16,-7 0-31 0,-47 24 4 0,0 0-4 15,42-24 4-15,2 0-4 0,-44 24 9 0,0 0-9 0,42-28 10 16,1 1-10-16,-43 27 4 0,0 0-4 0,58-45 4 16,8-9-4-16,-66 54 6 0,0 0-6 0,57-55 7 15,-1-5-7-15,-56 60 13 0,0 0-13 0,51-57 13 16,-8 1-13-16,-43 56 8 0,0 0-8 0,39-55 9 15,-3 5-9-15,-36 50 9 0,0 0-9 0,30-41 9 16,-8 2-9-16,-22 39 3 0,0 0-3 0,26-43 4 16,2 0-4-16,-28 43 6 0,0 0-6 0,26-44 6 15,-5-3-6-15,-21 47 7 0,0 0-7 0,18-48 7 16,-6 0-7-16,-12 48 3 0,0 0-3 0,12-49 3 16,-7-3-3-16,-5 52 6 0,0 0-6 0,0-67 6 15,-5-11-6-15,5 78 0 0,0 0 0 0,-8-74 1 0,-5 5-1 16,13 69 2-16,0 0-2 0,-15-66 2 0,-3-1-2 15,18 67 0-15,0 0 0 0,-14-50 0 0,2 11 0 0,12 39-1 16,0 0 1-16,-12-41 0 0,3 1 0 0,9 40 0 16,0 0 0-16,-14-43 0 0,2 1 0 0,12 42 0 15,0 0 0-15,-17-48 0 0,-3 0 0 0,20 48 1 16,0 0-1-16,-26-65 1 0,-7-11-1 0,33 76 4 16,0 0-4-16,-31-75 5 0,-2-4-5 0,33 79 0 15,0 0 0-15,-35-77 1 0,-2 1-1 0,37 76-5 16,0 0 5-16,-43-70-5 0,-11 2 5 0,54 68-108 0,0 0 108 15,-65-79-107-15,-8-7 107 0,73 86-113 0,0 0 113 16,-139-164-719-16,278 328 719 0</inkml:trace>
  <inkml:trace contextRef="#ctx0" brushRef="#br1" timeOffset="59253.84">6315 7464 617 0,'0'0'0'0,"0"0"0"0,0 0 0 16,0 0 46-16,0 0-46 0,0 0 47 0,0 0-47 16,0 0 11-16,0 0-11 0,0 0 11 0,5-20-11 0,-5 20 8 15,0 0-8-15,4-21 9 0,1-5-9 0,-5 26 3 16,0 0-3-16,4-29 3 0,1-5-3 0,-5 34 8 16,0 0-8-16,0-36 9 0,0 0-9 0,0 36 3 15,0 0-3-15,0-38 4 0,-4 6-4 0,4 32 7 16,0 0-7-16,-1-36 7 0,-6-2-7 0,7 38 3 15,0 0-3-15,-9-36 3 0,-2 0-3 0,11 36 5 16,0 0-5-16,-12-34 6 0,-5 1-6 0,17 33 7 16,0 0-7-16,-16-32 7 0,-5-3-7 0,21 35 7 0,0 0-7 15,-22-34 8-15,-6-2-8 0,28 36 3 0,0 0-3 16,-26-36 4-16,-8 0-4 0,34 36 6 0,0 0-6 16,-31-34 6-16,-5 1-6 0,36 33 7 0,0 0-7 0,-35-35 7 15,-4 0-7-15,39 35 7 0,0 0-7 0,-41-36 8 16,-1 0-8-16,42 36 3 0,0 0-3 0,-44-39 4 15,1-1-4-15,43 40 6 0,0 0-6 0,-54-42 6 16,-6-8-6-16,60 50 7 0,0 0-7 0,-47-36 7 16,13 9-7-16,34 27 3 0,0 0-3 0,-39-24 3 15,3 0-3-15,36 24 2 0,0 0-2 0,-39-24 2 16,1 1-2-16,38 23 0 0,0 0 0 0,-42-24 0 16,-1 0 0-16,43 24 0 0,0 0 0 0,-47-20 0 15,-4-2 0-15,51 22 0 0,0 0 0 0,-50-16 0 16,-3 2 0-16,53 14-2 0,0 0 2 0,-50-6-1 0,-1-1 1 15,51 7-2-15,0 0 2 0,-50-2-1 0,3 4 1 16,47-2-4-16,0 0 4 0,-65 3-4 0,-6 4 4 16,71-7-3-16,0 0 3 0,-54 5-2 0,7 2 2 0,47-7-5 15,0 0 5-15,-47 3-5 0,3 1 5 0,44-4-7 16,0 0 7-16,-49 10-7 0,1 2 7 0,48-12-8 16,0 0 8-16,-67 22-7 0,-9 9 7 0,76-31-4 15,0 0 4-15,-73 36-3 0,-2 4 3 0,75-40-2 16,0 0 2-16,-65 44-2 0,1 6 2 0,64-50-5 15,0 0 5-15,-63 44-5 0,4 3 5 0,59-47-2 16,0 0 2-16,-61 42-2 0,-2 1 2 0,63-43 0 16,0 0 0-16,-59 52 0 0,3-1 0 0,56-51 0 0,0 0 0 15,-56 58 0-15,6 7 0 0,50-65-4 0,0 0 4 16,-45 71-4-16,4-1 4 0,41-70-3 0,0 0 3 16,-36 72-3-16,1 5 3 0,35-77 0 0,0 0 0 0,-33 72 0 15,3-2 0-15,30-70-5 0,0 0 5 0,-22 69-5 16,6-3 5-16,16-66-1 0,0 0 1 0,-14 69 0 15,11 3 0-15,3-72-1 0,0 0 1 0,-4 70 0 16,8-3 0-16,-4-67-1 0,0 0 1 0,3 72 0 16,2 2 0-16,-5-74-6 0,0 0 6 0,9 70-5 15,3-2 5-15,-12-68-4 0,0 0 4 0,18 64-3 16,-3-3 3-16,-15-61-6 0,0 0 6 0,18 64-6 16,3-4 6-16,-21-60-8 0,0 0 8 0,14 49-7 15,1-7 7-15,-15-42-3 0,0 0 3 0,18 46-3 16,3-2 3-16,-21-44-2 0,0 0 2 0,20 45-2 0,3-1 2 15,-23-44-2-15,0 0 2 0,25 40-1 0,1-4 1 16,-26-36-1-16,0 0 1 0,29 32-1 0,4-1 1 16,-33-31 0-16,0 0 0 0,35 34 0 0,0-4 0 15,-35-30 0-15,0 0 0 0,42 34 0 0,1-3 0 0,-43-31 2 16,0 0-2-16,46 27 3 0,-3 2-3 0,-43-29 2 16,0 0-2-16,46 28 2 0,1-3-2 0,-47-25 5 15,0 0-5-15,55 29 5 0,12 4-5 0,-67-33 6 16,0 0-6-16,52 22 7 0,-5-10-7 0,-47-12 3 15,0 0-3-15,47 16 3 0,3-8-3 0,-50-8 12 16,0 0-12-16,51 11 12 0,-4-3-12 0,-47-8 8 16,0 0-8-16,63 12 8 0,6 4-8 0,-69-16 1 0,0 0-1 15,68 15 1-15,4 2-1 0,-72-17 3 0,0 0-3 16,66 15 3-16,2 1-3 0,-68-16 29 0,0 0-29 16,52 12 29-16,-10-4-29 0,-42-8 4 0,0 0-4 0,47 7 5 15,0-2-5-15,-47-5 17 0,0 0-17 0,54 4 17 16,2-4-17-16,-56 0 15 0,0 0-15 0,52-2 16 15,2-1-16-15,-54 3 25 0,0 0-25 0,47-9 26 16,0 2-26-16,-47 7 6 0,0 0-6 0,47-12 7 16,2 0-7-16,-49 12 10 0,0 0-10 0,52-15 10 15,-1-4-10-15,-51 19 24 0,0 0-24 0,50-19 25 16,1-1-25-16,-51 20 6 0,0 0-6 0,43-28 6 16,-1-3-6-16,-42 31 16 0,0 0-16 0,35-34 17 15,-2 0-17-15,-33 34 15 0,0 0-15 0,31-43 15 16,-3-1-15-16,-28 44 4 0,0 0-4 0,39-59 4 15,-1-8-4-15,-38 67 7 0,0 0-7 0,38-61 8 16,-3-3-8-16,-35 64 13 0,0 0-13 0,30-44 14 16,-6 6-14-16,-24 38 8 0,0 0-8 0,30-39 9 0,-4 1-9 15,-26 38 15-15,0 0-15 0,26-43 16 0,2-3-16 16,-28 46 15-16,0 0-15 0,26-60 15 0,4-14-15 0,-30 74 9 16,0 0-9-16,21-66 9 0,-4 2-9 0,-17 64 9 15,0 0-9-15,9-72 10 0,-6 2-10 0,-3 70 15 16,0 0-15-16,0-94 15 0,-7-12-15 0,7 106-51 15,0 0 51-15,-12-122-51 0,-5-15 51 0,17 137-62 16,0 0 62-16,-30-257-825 0,60 514 825 0</inkml:trace>
  <inkml:trace contextRef="#ctx0" brushRef="#br1" timeOffset="64674.5">3425 5835 359 0,'0'0'0'0,"19"-2"0"0,14-5 0 0,-33 7 18 15,0 0-18-15,4-3 19 0,-16 6-19 0,12-3 12 16,0 0-12-16,0 4 12 0,0-1-12 0,0-3 54 16,0 0-54-16,8 4 55 0,10 1-55 0,-18-5-1 15,0 0 1-15,24 3 0 0,6-1 0 0,-30-2 23 16,0 0-23-16,29-2 24 0,6-5-24 0,-35 7 15 15,0 0-15-15,38-8 15 0,8-2-15 0,-46 10 10 0,0 0-10 16,43-11 11-16,8 1-11 0,-51 10 18 0,0 0-18 16,52-9 18-16,6 3-18 0,-58 6 13 0,0 0-13 15,52-6 14-15,-2 6-14 0,-50 0 16 0,0 0-16 0,51 0 17 16,-1 4-17-16,-50-4 15 0,0 0-15 0,56 8 16 16,3 4-16-16,-59-12 26 0,0 0-26 0,72 16 26 15,13 1-26-15,-85-17 20 0,0 0-20 0,73 14 20 16,-5-4-20-16,-68-10 26 0,0 0-26 0,54 7 26 15,-10-4-26-15,-44-3 8 0,0 0-8 0,50 4 8 16,1-4-8-16,-51 0 27 0,0 0-27 0,50 3 27 16,-3 2-27-16,-47-5 19 0,0 0-19 0,47 4 20 15,-3-1-20-15,-44-3 25 0,0 0-25 0,45 5 26 16,-3-1-26-16,-42-4 22 0,0 0-22 0,47 3 23 16,4-6-23-16,-51 3 16 0,0 0-16 0,52 0 17 15,2-7-17-15,-54 7 27 0,0 0-27 0,49-5 27 16,0-2-27-16,-49 7 20 0,0 0-20 0,43 0 20 0,-1 3-20 15,-42-3 26-15,0 0-26 0,42 5 26 0,-2 6-26 16,-40-11 1-16,0 0-1 0,42 8 1 0,-1-1-1 16,-41-7 0-16,0 0 0 0,42 9 0 0,2-4 0 0,-44-5-1 15,0 0 1-15,43 7-1 0,6-7 1 0,-49 0 0 16,0 0 0-16,44 0 0 0,3 0 0 0,-47 0-2 16,0 0 2-16,45-7-1 0,2-4 1 0,-47 11 0 15,0 0 0-15,52-6 0 0,6-6 0 0,-58 12 0 16,0 0 0-16,56-7 0 0,4 3 0 0,-60 4-1 15,0 0 1-15,58-1-1 0,-2 1 1 0,-56 0-1 16,0 0 1-16,50 1-1 0,1 3 1 0,-51-4 0 16,0 0 0-16,52 3 0 0,2 4 0 0,-54-7 0 0,0 0 0 15,65 9 0-15,11 3 0 0,-76-12 0 0,0 0 0 16,68 8 0-16,-5 2 0 0,-63-10 2 0,0 0-2 16,50 9 2-16,-6 0-2 0,-44-9 0 0,0 0 0 0,47 8 0 15,3-1 0-15,-50-7 0 0,0 0 0 0,68 10 0 16,9 4 0-16,-77-14 0 0,0 0 0 0,54 10 0 15,-7-1 0-15,-47-9 0 0,0 0 0 0,47 7 0 16,0 1 0-16,-47-8 0 0,0 0 0 0,47 4 0 16,7 1 0-16,-54-5 0 0,0 0 0 0,51 0 0 15,4-4 0-15,-55 4 1 0,0 0-1 0,56-5 2 16,-2-5-2-16,-54 10 4 0,0 0-4 0,49-9 4 16,0 1-4-16,-49 8 7 0,0 0-7 0,49-9 7 15,1 6-7-15,-50 3 15 0,0 0-15 0,51 0 15 16,3 0-15-16,-54 0 8 0,0 0-8 0,52 5 8 0,-2 2-8 15,-50-7 24-15,0 0-24 0,51 8 25 0,-1 1-25 16,-50-9 6-16,0 0-6 0,47 10 7 0,4-5-7 16,-51-5 4-16,0 0-4 0,68 7 5 0,9-2-5 0,-77-5 31 15,0 0-31-15,68 4 31 0,-1-4-31 0,-67 0 15 16,0 0-15-16,53 0 16 0,-11 0-16 0,-42 0 36 16,0 0-36-16,41 0 37 0,-2 0-37 0,-39 0 6 15,0 0-6-15,43 0 7 0,3 0-7 0,-46 0 5 16,0 0-5-16,50 0 6 0,-1-5-6 0,-49 5 22 15,0 0-22-15,49-4 23 0,-2-3-23 0,-47 7 12 16,0 0-12-16,47-5 13 0,-6 2-13 0,-41 3 4 16,0 0-4-16,44-5 5 0,-2 3-5 0,-42 2 14 0,0 0-14 15,43-2 15-15,3-1-15 0,-46 3 3 0,0 0-3 16,48 0 4-16,3 0-4 0,-51 0 2 0,0 0-2 16,49 0 2-16,0 3-2 0,-49-3 10 0,0 0-10 0,47 5 11 15,-2 2-11-15,-45-7 0 0,0 0 0 0,47 4 1 16,3 1-1-16,-50-5 3 0,0 0-3 0,47 3 4 15,4 1-4-15,-51-4 2 0,0 0-2 0,51 0 2 16,-1 0-2-16,-50 0 0 0,0 0 0 0,49 0 0 16,-4 0 0-16,-45 0 1 0,0 0-1 0,44 5 1 15,1-2-1-15,-45-3 1 0,0 0-1 0,40 4 1 16,2-1-1-16,-42-3 3 0,0 0-3 0,45 5 3 16,-1-5-3-16,-44 0 2 0,0 0-2 0,45 4 2 15,2-4-2-15,-47 0 1 0,0 0-1 0,40 1 2 16,2 3-2-16,-42-4 1 0,0 0-1 0,42 7 2 15,-4-2-2-15,-38-5 3 0,0 0-3 0,35 7 4 0,1-2-4 16,-36-5 0-16,0 0 0 0,35 7 0 0,-5-4 0 16,-30-3 1-16,0 0-1 0,33 5 2 0,-3 2-2 15,-30-7 10-15,0 0-10 0,26 7 10 0,-2 1-10 0,-24-8 1 16,0 0-1-16,26 12 1 0,0 0-1 0,-26-12 0 16,0 0 0-16,25 12 0 0,-6 0 0 0,-19-12 0 15,0 0 0-15,21 12 1 0,3 4-1 0,-24-16 0 16,0 0 0-16,16 12 1 0,-2-5-1 0,-14-7 2 15,0 0-2-15,17 8 3 0,-3-4-3 0,-14-4 0 16,0 0 0-16,12 0 0 0,1 0 0 0,-13 0-1 16,0 0 1-16,12-4 0 0,0-4 0 0,-12 8-44 15,0 0 44-15,12-12-44 0,2-2 44 0,-14 14-150 0,0 0 150 16,12-17-149-16,-3-7 149 0,12-19-978 0</inkml:trace>
  <inkml:trace contextRef="#ctx0" brushRef="#br1" timeOffset="66746.93">3291 5874 292 0,'0'0'0'0,"7"-5"0"16,7-7 0-16,-14 12 51 0,0 0-51 0,8-3 51 15,-4 6-51-15,-4-3 32 0,0 0-32 0,5 2 33 16,2 5-33-16,-7-7 2 0,0 0-2 0,5 3 2 16,4-3-2-16,-9 0 36 0,0 0-36 0,7-8 37 0,2-4-37 15,-9 12 51-15,0 0-51 0,8-19 51 0,1-9-51 16,-9 28 46-16,0 0-46 0,5-30 47 0,2-6-47 16,-7 36 55-16,0 0-55 0,6-40 55 0,-1-8-55 0,-5 48 44 15,0 0-44-15,7-55 45 0,2-3-45 0,-9 58 29 16,0 0-29-16,8-56 29 0,1-3-29 0,-9 59 26 15,0 0-26-15,5-54 26 0,2 2-26 0,-7 52 23 16,0 0-23-16,4-50 24 0,-4 6-24 0,0 44 15 16,0 0-15-16,-4-48 16 0,1-2-16 0,3 50 18 15,0 0-18-15,-6-48 19 0,-2-3-19 0,8 51 15 16,0 0-15-16,-7-51 15 0,2-1-15 0,5 52 4 16,0 0-4-16,-7-51 5 0,1 1-5 0,6 50 22 0,0 0-22 15,-5-48 22-15,2 0-22 0,3 48 6 0,0 0-6 16,-6-43 7-16,-1 0-7 0,7 43 9 0,0 0-9 15,-5-36 10-15,2 2-10 0,3 34 8 0,0 0-8 0,-4-29 9 16,2 7-9-16,2 22 8 0,0 0-8 0,0-24 8 16,-3 5-8-16,3 19 3 0,0 0-3 0,0-17 4 15,0 1-4-15,0 16 2 0,0 0-2 0,0-12 2 16,0 0-2-16,0 12 1 0,0 0-1 0,3-6 2 16,3-3-2-16,-6 9-1 0,0 0 1 0,3 0-1 15,-3 0 1-15,0 0 0 0,0 0 0 0,5 12 0 16,2 12 0-16,-7-24 0 0,0 0 0 0,9 31 0 15,0 8 0-15,-9-39-2 0,0 0 2 0,14 43-1 16,3 5 1-16,-17-48 0 0,0 0 0 0,19 43 0 16,4 0 0-16,-23-43 0 0,0 0 0 0,21 37 1 0,-4-2-1 15,-17-35 0-15,0 0 0 0,16 27 0 0,1-6 0 16,-17-21 4-16,0 0-4 0,13 12 4 0,-5-11-4 16,-8-1 2-16,0 0-2 0,9-3 3 0,0-9-3 0,-9 12 5 15,0 0-5-15,0-16 6 0,0-7-6 0,0 23 3 16,0 0-3-16,0-19 3 0,0-5-3 0,0 24 2 15,0 0-2-15,-6-19 2 0,3 2-2 0,3 17 0 16,0 0 0-16,-3-16 0 0,-1 1 0 0,4 15 1 16,0 0-1-16,-2-12 1 0,-1 0-1 0,3 12 0 15,0 0 0-15,-9-12 1 0,4-4-1 0,5 16 0 16,0 0 0-16,-12-12 0 0,-1-1 0 0,13 13 2 16,0 0-2-16,-12-12 3 0,-5 0-3 0,17 12 12 15,0 0-12-15,-18-12 12 0,1 3-12 0,17 9 8 0,0 0-8 16,-16-12 9-16,-5 0-9 0,21 12 1 0,0 0-1 15,-13-8 1-15,0 1-1 0,13 7 3 0,0 0-3 0,-14-9 4 16,-1 2-4-16,15 7 2 0,0 0-2 0,-14-8 2 16,-5 4-2-16,19 4 1 0,0 0-1 0,-14-5 2 15,-2 5-2-15,16 0 15 0,0 0-15 0,-23 9 16 16,-3 6-16-16,26-15 23 0,0 0-23 0,-24 12 24 16,1 0-24-16,23-12 0 0,0 0 0 0,-24 16 1 15,-2 1-1-15,26-17 9 0,0 0-9 0,-21 15 10 16,3-5-10-16,18-10 3 0,0 0-3 0,-12 9 4 15,0-6-4-15,12-3-126 0,0 0 126 0,-14-1-126 16,-2-4 126-16,-13-2-858 0</inkml:trace>
  <inkml:trace contextRef="#ctx0" brushRef="#br1" timeOffset="68263.06">1197 5216 113 0,'0'0'0'0,"0"0"7"15,0 0-7-15,10 16 7 0,15 6-7 0,-25-22 18 16,0 0-18-16,14 24 18 0,1 0-18 0,-15-24 3 0,0 0-3 15,9 21 4-15,-6 1-4 0,-3-22 60 0,0 0-60 16,0 24 61-16,-3 0-61 0,3-24 62 0,0 0-62 16,-9 27 62-16,-3 1-62 0,12-28 51 0,0 0-51 0,-17 20 52 15,-1 1-52-15,18-21 51 0,0 0-51 0,-21 14 52 16,-8-6-52-16,29-8 38 0,0 0-38 0,-26 0 38 16,-4-7-38-16,30 7 34 0,0 0-34 0,-28-8 35 15,5-4-35-15,23 12 38 0,0 0-38 0,-17-12 39 16,1-4-39-16,16 16 23 0,0 0-23 0,-12-12 24 15,7 4-24-15,5 8 5 0,0 0-5 0,-4-7 5 16,4 2-5-16,0 5-100 0,0 0 100 0,4-4-99 16,5 4 99-16,3-7-441 0</inkml:trace>
  <inkml:trace contextRef="#ctx0" brushRef="#br1" timeOffset="69779.28">1101 5472 91 0,'3'-4'0'0,"-3"4"10"0,0 0-10 0,9-24 10 15,12-12-10-15,-21 36 46 0,0 0-46 0,14-36 46 16,5-1-46-16,-19 37 49 0,0 0-49 0,14-36 49 16,4 0-49-16,-18 36 59 0,0 0-59 0,15-31 59 15,-6-2-59-15,-9 33 40 0,0 0-40 0,9-27 40 16,-1 0-40-16,-8 27 36 0,0 0-36 0,4-24 37 0,-4 5-37 15,0 19 9-15,0 0-9 0,0-21 9 0,-4 6-9 16,4 15 29-16,0 0-29 0,-3-12 29 0,-6 1-29 16,9 11 5-16,0 0-5 0,-14-8 6 0,-1 1-6 0,15 7 25 15,0 0-25-15,-21-5 26 0,-2 1-26 0,23 4 2 16,0 0-2-16,-24-3 2 0,-3 0-2 0,27 3 7 16,0 0-7-16,-24-2 7 0,1-5-7 0,23 7 3 15,0 0-3-15,-24-9 4 0,1-6-4 0,23 15 2 16,0 0-2-16,-20-12 2 0,-1-3-2 0,21 15 4 15,0 0-4-15,-18-21 5 0,1-5-5 0,17 26 20 16,0 0-20-16,-16-24 20 0,4-1-20 0,12 25 13 16,0 0-13-16,-9-23 14 0,0-1-14 0,9 24 10 0,0 0-10 15,0-22 10-15,0-2-10 0,0 24 4 0,0 0-4 16,9-20 5-16,0-3-5 0,-9 23 13 0,0 0-13 16,16-13 13-16,-2 1-13 0,-14 12 8 0,0 0-8 0,17-11 8 15,4 8-8-15,-21 3 3 0,0 0-3 0,21-2 4 16,0 2-4-16,-21 0 6 0,0 0-6 0,17 2 7 15,-1 0-7-15,-16-2 3 0,0 0-3 0,14 1 3 16,-2-1-3-16,-12 0-32 0,0 0 32 0,9-5-32 16,-1-10 32-16,-8 15-103 0,0 0 103 0,4-16-103 15,-1-4 103-15,2-14-396 0</inkml:trace>
  <inkml:trace contextRef="#ctx0" brushRef="#br1" timeOffset="70665.18">1448 4886 270 0,'0'3'0'0,"0"-3"13"0,0 0-13 0,0 31 13 15,5 12-13-15,-5-43 32 0,0 0-32 0,5 44 32 16,6 3-32-16,-11-47 13 0,0 0-13 0,8 44 13 15,6-1-13-15,-14-43 4 0,0 0-4 0,9 33 4 0,3-6-4 16,-12-27 7-16,0 0-7 0,9 24 8 0,0-5-8 16,-9-19 0-16,0 0 0 0,8 15 1 0,-1-8-1 15,-7-7 0-15,0 0 0 0,5 5 1 0,-5-5-1 0,0 0 2 16,0 0-2-16,0-7 2 0,-5-5-2 16,5 12 10-16,0 0-10 0,-7-13 10 0,-7-6-10 0,14 19 9 15,0 0-9-15,-15-24 9 0,1-7-9 0,14 31 39 16,0 0-39-16,-12-32 39 0,-1-8-39 0,13 40 28 15,0 0-28-15,-14-43 28 0,2 0-28 0,12 43 15 16,0 0-15-16,-8-46 16 0,-1 2-16 0,9 44 37 16,0 0-37-16,-9-40 37 0,6 1-37 0,3 39 36 15,0 0-36-15,-6-34 36 0,6 4-36 0,0 30 14 0,0 0-14 16,2-27 15-16,2 0-15 0,-4 27 13 0,0 0-13 16,8-28 13-16,5 4-13 0,-13 24 10 0,0 0-10 15,12-19 10-15,5 7-10 0,-17 12 8 0,0 0-8 0,21-6 8 16,2 9-8-16,-23-3 8 0,0 0-8 0,24 7 8 15,2 5-8-15,-26-12 3 0,0 0-3 0,25 15 4 16,-5 1-4-16,-20-16 6 0,0 0-6 0,18 17 6 16,-4-2-6-16,-14-15 7 0,0 0-7 0,12 19 7 15,-7-5-7-15,-5-14 14 0,0 0-14 0,7 15 15 16,-7 1-15-16,0-16 8 0,0 0-8 0,0 12 8 16,0-2-8-16,0-10 9 0,0 0-9 0,-8 12 9 15,-8 0-9-15,16-12 8 0,0 0-8 0,-23 8 8 16,-6-4-8-16,29-4 8 0,0 0-8 0,-28 3 8 15,5-6-8-15,23 3 8 0,0 0-8 0,-21-4 8 0,0-1-8 16,21 5 3-16,0 0-3 0,-14-3 4 0,2-1-4 16,12 4 0-16,0 0 0 0,-9 0 1 0,6 4-1 15,3-4-128-15,0 0 128 0,3 8-127 0,6 4 127 0,3 11-485 16</inkml:trace>
  <inkml:trace contextRef="#ctx0" brushRef="#br1" timeOffset="71146.68">1847 5216 393 0,'0'0'0'0,"0"-5"0"15,-4-10 0-15,4 15 56 0,0 0-56 0,-3-7 56 16,1 4-56-16,2 3 61 0,0 0-61 0,0 0 61 15,0-2-61-15,0 2 55 0,0 0-55 0,0 0 55 16,0 0-55-16,0 0 19 0,0 0-19 0,0 0 20 0,0 0-20 16,0 0 13-16,0 0-13 0,0 0 13 0,2 0-13 15,-2 0 10-15,0 0-10 0,3 0 11 0,2 0-11 16,-5 0 3-16,0 0-3 0,7 2 4 0,-1-2-4 0,-6 0 2 16,0 0-2-16,3 1 2 0,2 4-2 0,-5-5 5 15,0 0-5-15,4 4 5 0,-1-4-5 0,-3 0 6 16,0 0-6-16,2 3 6 0,-2-1-6 0,0-2 7 15,0 0-7-15,0 0 8 0,-5 3-8 0,5-3-26 16,0 0 26-16,-4-3-25 0,-1 0 25 0,5 3-106 16,0 0 106-16,-7-2-105 0,2-2 105 0,-9-4-371 15</inkml:trace>
  <inkml:trace contextRef="#ctx0" brushRef="#br1" timeOffset="72076.31">740 6085 449 0,'0'0'0'0,"0"0"39"0,0 0-39 15,0 0 40-15,0 0-40 0,0 0 13 0,0 0-13 0,0 0 14 16,7-24-14-16,-7 24 12 0,0 0-12 0,2-15 12 16,2-1-12-16,-4 16 5 0,0 0-5 0,0-15 5 15,0-1-5-15,0 16 19 0,0 0-19 0,-9-12 20 16,-3 0-20-16,12 12 43 0,0 0-43 0,-18-12 44 16,-8 6-44-16,26 6 49 0,0 0-49 0,-24-6 49 15,-2 3-49-15,26 3 53 0,0 0-53 0,-25 0 54 16,-1 3-54-16,26-3 44 0,0 0-44 0,-21 4 45 15,-1 4-45-15,22-8 30 0,0 0-30 0,-20 6 30 16,6 4-30-16,14-10 16 0,0 0-16 0,-12 8 17 0,0 1-17 16,12-9 18-16,0 0-18 0,-9 12 19 0,4 2-19 15,5-14 8-15,0 0-8 0,-3 13 9 0,3 3-9 16,0-16 4-16,0 0-4 0,3 19 4 0,9 1-4 16,-12-20 3-16,0 0-3 0,18 21 3 0,-1 1-3 0,-17-22 5 15,0 0-5-15,25 24 5 0,1-2-5 0,-26-22 6 16,0 0-6-16,26 24 6 0,0 4-6 0,-26-28 7 15,0 0-7-15,30 24 8 0,3-4-8 0,-33-20 8 16,0 0-8-16,26 22 8 0,3-1-8 0,-29-21 15 16,0 0-15-16,21 24 15 0,0-3-15 0,-21-21 8 15,0 0-8-15,12 22 8 0,-3 2-8 0,-9-24 15 16,0 0-15-16,5 31 16 0,-5-1-16 0,0-30 15 0,0 0-15 16,0 28 15-16,-5-4-15 0,5-24 9 0,0 0-9 15,-9 20 9-15,-3-1-9 0,12-19 1 0,0 0-1 16,-17 12 1-16,-8 0-1 0,25-12 3 0,0 0-3 15,-22 4 4-15,-6-4-4 0,28 0 2 0,0 0-2 0,-26-7 2 16,3-5-2-16,23 12 1 0,0 0-1 0,-21-9 2 16,6-3-2-16,15 12 1 0,0 0-1 0,-9-12 1 15,4 0-1-15,5 12 0 0,0 0 0 0,-4-10 0 16,8 1 0-16,-4 9-41 0,0 0 41 0,8-10-41 16,6 5 41-16,-14 5-172 0,0 0 172 0,21-10-172 15,0-1 172-15,21-7-602 0</inkml:trace>
  <inkml:trace contextRef="#ctx0" brushRef="#br1" timeOffset="72496.82">885 6011 583 0,'0'0'0'0,"0"0"54"16,0 0-54-16,0 7 54 0,-2 2-54 0,2-9 42 16,0 0-42-16,0 7 42 0,2-2-42 0,-2-5 18 15,0 0-18-15,3 8 19 0,-3 4-19 0,0-12 2 16,0 0-2-16,4 23 2 0,-4 1-2 0,0-24 10 16,0 0-10-16,2 34 11 0,-2 7-11 0,0-41 39 15,0 0-39-15,3 38 39 0,-3 1-39 0,0-39 35 0,0 0-35 16,4 38 36-16,4-1-36 0,-8-37 23 0,0 0-23 15,9 31 24-15,3-5-24 0,-12-26 19 0,0 0-19 0,18 19 20 16,3-4-20-16,-21-15 9 0,0 0-9 0,26 5 10 16,3-3-10-16,-29-2 17 0,0 0-17 0,30-3 17 15,5-4-17-15,-35 7 22 0,0 0-22 0,33-9 23 16,0-1-23-16,-33 10 14 0,0 0-14 0,30-10 15 16,-8-2-15-16,-22 12 10 0,0 0-10 0,18-11 10 15,-6 3-10-15,-12 8 4 0,0 0-4 0,7-9 5 16,-7-1-5-16,0 10-64 0,0 0 64 0,-4-12-63 15,-8-5 63-15,12 17-127 0,0 0 127 0,-14-22-127 16,-7-2 127-16,-17-26-544 0</inkml:trace>
  <inkml:trace contextRef="#ctx0" brushRef="#br1" timeOffset="72766.63">756 5965 639 0,'5'4'0'0,"-5"-4"77"15,0 0-77-15,9-6 77 0,-2-2-77 0,-7 8 77 16,0 0-77-16,10-7 77 0,3 0-77 0,-13 7 41 16,0 0-41-16,15-5 41 0,3 2-41 0,-18 3 12 15,0 0-12-15,21-6 12 0,1 5-12 0,-22 1 19 16,0 0-19-16,25-2 20 0,-3 2-20 0,-22 0 8 16,0 0-8-16,21-3 8 0,0-3-8 0,-21 6 9 15,0 0-9-15,18-3 10 0,-3 3-10 0,-15 0 15 0,0 0-15 16,12-3 15-16,-3 3-15 0,-9 0 3 0,0 0-3 15,5 3 4-15,-1-3-4 0,-4 0-58 0,0 0 58 16,3 9-58-16,-3-1 58 0,0-8-154 0,0 0 154 0,-3 19-154 16,-4 8 154-16,-2 16-457 0</inkml:trace>
  <inkml:trace contextRef="#ctx0" brushRef="#br1" timeOffset="73008.05">850 6148 539 0,'5'-3'0'0,"-5"3"82"0,0 0-82 0,13-9 83 15,-1-1-83-15,-12 10 68 0,0 0-68 0,12-5 68 16,-3 2-68-16,-9 3 55 0,0 0-55 0,17-6 56 16,1 3-56-16,-18 3 17 0,0 0-17 0,20 0 17 15,7 0-17-15,-27 0 31 0,0 0-31 0,29 0 31 16,4 0-31-16,-33 0 28 0,0 0-28 0,33 0 28 0,-3 2-28 16,-30-2 14-16,0 0-14 0,30 0 15 0,-4-2-15 15,-26 2 19-15,0 0-19 0,22-3 20 0,-1-9-20 0,-21 12 15 16,0 0-15-16,21-12 15 0,-5-7-15 15,-16 19-89-15,0 0 89 0,14-21-88 0,-2-6 88 0,-12 27-132 16,0 0 132-16,9-31-131 0,-1-2 131 0,8-28-478 16</inkml:trace>
  <inkml:trace contextRef="#ctx0" brushRef="#br1" timeOffset="73532.4">1355 5826 561 0,'0'0'0'0,"0"0"68"0,0 0-68 16,-3 24 69-16,1 19-69 0,2-43 60 0,0 0-60 0,2 43 61 15,1 2-61-15,-3-45 41 0,0 0-41 0,7 49 41 16,-1-1-41-16,-6-48 11 0,0 0-11 0,5 46 11 16,-2-4-11-16,-3-42 31 0,0 0-31 0,0 39 31 15,0-1-31-15,0-38 5 0,0 0-5 0,-3 27 5 16,3-6-5-16,0-21 1 0,0 0-1 0,-2 15 1 15,-1-6-1-15,3-9 1 0,0 0-1 0,-6-2 1 16,-6-8-1-16,12 10 0 0,0 0 0 0,-9-21 0 16,2-6 0-16,7 27-6 0,0 0 6 0,0-24-5 15,0-4 5-15,0 28-4 0,0 0 4 0,7-19-4 16,2 2 4-16,-9 17-13 0,0 0 13 0,12-13-13 0,2 1 13 16,-14 12-9-16,0 0 9 0,14-14-8 0,5-2 8 15,-19 16-4-15,0 0 4 0,18-18-3 0,-4-6 3 16,-14 24-1-16,0 0 1 0,15-28 0 0,-2-3 0 15,-13 31 2-15,0 0-2 0,8-32 3 0,-2-2-3 0,-6 34 7 16,0 0-7-16,0-28 8 0,0 8-8 0,0 20 24 16,0 0-24-16,0-19 25 0,0 10-25 0,0 9 30 15,0 0-30-15,0 0 30 0,0 4-30 0,0-4 6 16,0 0-6-16,3 20 7 0,6 11-7 0,-9-31 28 16,0 0-28-16,12 33 28 0,5 6-28 0,-17-39 19 15,0 0-19-15,14 38 20 0,2-2-20 0,-16-36 16 16,0 0-16-16,12 32 17 0,-1-1-17 0,-11-31 10 0,0 0-10 15,7 27 10-15,-2-3-10 0,-5-24 10 0,0 0-10 16,3 19 10-16,-3-7-10 0,0-12-62 0,0 0 62 16,-3 0-62-16,-6-12 62 0,9 12-132 0,0 0 132 0,-9-25-132 15,1-13 132-15,-10-24-546 0</inkml:trace>
  <inkml:trace contextRef="#ctx0" brushRef="#br1" timeOffset="74342.83">1681 5893 539 0,'2'12'0'0,"-2"-12"54"0,0 0-54 0,12 46 55 16,9 30-55-16,-21-76 25 0,0 0-25 0,21 70 26 0,5 9-26 16,-26-79 18-16,0 0-18 0,21 68 19 0,0 1-19 15,-21-69 10-15,0 0-10 0,17 63 10 0,-1-10-10 16,-16-53 8-16,0 0-8 0,10 38 9 0,-3-14-9 0,-7-24 15 15,0 0-15-15,6 21 16 0,1-6-16 0,-7-15 15 16,0 0-15-16,1 10 15 0,-1-1-15 0,0-9 39 16,0 0-39-16,-5-4 40 0,-7-8-40 0,12 12 30 15,0 0-30-15,-14-27 30 0,-7-12-30 0,21 39 8 16,0 0-8-16,-30-52 8 0,-3-15-8 0,33 67 12 16,0 0-12-16,-42-82 13 0,-5-9-13 0,47 91 24 15,0 0-24-15,-34-75 25 0,1 10-25 0,33 65 6 16,0 0-6-16,-18-45 6 0,9 18-6 0,9 27 4 15,0 0-4-15,0-31 5 0,9 11-5 0,-9 20 3 0,0 0-3 16,12-21 3-16,11 7-3 0,-23 14 10 0,0 0-10 16,28-12 10-16,7 4-10 0,-35 8 8 0,0 0-8 0,38-12 8 15,0 0-8-15,-38 12 3 0,0 0-3 0,33-19 4 16,2 2-4-16,-35 17 2 0,0 0-2 0,30-24 3 16,-6-2-3-16,-24 26 5 0,0 0-5 0,18-29 5 15,-1-5-5-15,-17 34 12 0,0 0-12 0,12-33 12 16,-3-5-12-16,-9 38 15 0,0 0-15 0,3-32 15 15,-3-4-15-15,0 36 15 0,0 0-15 0,0-31 16 16,-6 7-16-16,6 24 9 0,0 0-9 0,-2-15 10 16,-5 3-10-16,7 12 25 0,0 0-25 0,-9 5 26 15,-3 14-26-15,12-19 12 0,0 0-12 0,-9 31 12 16,6 11-12-16,3-42 10 0,0 0-10 0,3 57 10 16,1 10-10-16,-4-67 10 0,0 0-10 0,17 85 10 15,4 18-10-15,-21-103 1 0,0 0-1 0,21 84 1 0,5-7-1 16,-26-77 0-16,0 0 0 0,12 48 1 0,0-24-1 15,-12-24 2-15,0 0-2 0,9 22 3 0,-4-10-3 16,-5-12 5-16,0 0-5 0,9 2 5 0,-5-7-5 0,-4 5 3 16,0 0-3-16,5-12 3 0,2-12-3 0,-7 24 11 15,0 0-11-15,5-27 11 0,4-4-11 0,-9 31 8 16,0 0-8-16,8-34 9 0,-1-2-9 0,-7 36 1 16,0 0-1-16,11-30 1 0,1 0-1 0,-12 30 8 15,0 0-8-15,12-24 8 0,-3 8-8 0,-9 16 3 16,0 0-3-16,9-8 3 0,-1 6-3 0,-8 2 5 15,0 0-5-15,13 10 6 0,-5 9-6 0,-8-19 22 0,0 0-22 16,12 24 23-16,1 9-23 0,-13-33 6 0,0 0-6 16,10 24 7-16,2 1-7 0,-12-25 0 0,0 0 0 15,7 21 0-15,2-2 0 0,-9-19 4 0,0 0-4 0,9 13 4 16,-1-2-4-16,-8-11 2 0,0 0-2 0,13 0 2 16,-5-7-2-16,-8 7-7 0,0 0 7 0,9-19-7 15,0-7 7-15,-9 26-158 0,0 0 158 0,8-34-157 16,1-5 157-16,7-37-806 0</inkml:trace>
  <inkml:trace contextRef="#ctx0" brushRef="#br1" timeOffset="74988.48">2484 5657 684 0,'0'0'0'0,"-8"3"0"0,-5 6 0 0,13-9 87 16,0 0-87-16,-8 3 88 0,2-3-88 0,6 0 53 15,0 0-53-15,-3 0 54 0,-1 0-54 0,4 0 31 16,0 0-31-16,-1 0 31 0,-3 0-31 0,4 0 0 16,0 0 0-16,-3 0 1 0,1 2-1 0,2-2 22 15,0 0-22-15,-7 15 23 0,-5 11-23 0,12-26 32 16,0 0-32-16,-9 29 33 0,0 11-33 0,9-40 41 15,0 0-41-15,-1 42 42 0,-3 1-42 0,4-43 16 16,0 0-16-16,5 43 17 0,4 0-17 0,-9-43 22 0,0 0-22 16,16 38 22-16,1-4-22 0,-17-34 3 0,0 0-3 15,21 24 4-15,5-4-4 0,-26-20 3 0,0 0-3 0,25 11 3 16,-3-8-3-16,-22-3 5 0,0 0-5 0,25-3 6 16,-4-9-6-16,-21 12 2 0,0 0-2 0,17-19 3 15,-5-5-3-15,-12 24 0 0,0 0 0 0,9-28 0 16,-4-6 0-16,-5 34 4 0,0 0-4 0,4-36 5 15,-4-5-5-15,0 41 0 0,0 0 0 0,0-34 1 16,0 0-1-16,0 34 0 0,0 0 0 0,0-26 0 16,3 7 0-16,-3 19 0 0,0 0 0 0,2-15 0 15,5 6 0-15,-7 9 1 0,0 0-1 0,5 0 2 16,0 9-2-16,-5-9 1 0,0 0-1 0,4 20 2 16,-1 14-2-16,-3-34 27 0,0 0-27 0,5 35 27 15,2 9-27-15,-7-44 5 0,0 0-5 0,6 40 6 0,2-1-6 16,-8-39 10-16,0 0-10 0,9 34 10 0,0 2-10 15,-9-36 16-15,0 0-16 0,12 29 17 0,0-3-17 16,-12-26 3-16,0 0-3 0,18 21 3 0,3-3-3 0,-21-18 2 16,0 0-2-16,20 9 3 0,1-6-3 0,-21-3 5 15,0 0-5-15,21-3 5 0,-2-6-5 0,-19 9 2 16,0 0-2-16,20-12 3 0,-3-6-3 0,-17 18 0 16,0 0 0-16,12-18 0 0,-3 0 0 0,-9 18-15 15,0 0 15-15,0-24-14 0,0 0 14 0,0 24-46 16,0 0 46-16,-12-28-46 0,-4-3 46 0,16 31-196 15,0 0 196-15,-23-36-195 0,-6-5 195 0,-27-36-624 0</inkml:trace>
  <inkml:trace contextRef="#ctx0" brushRef="#br1" timeOffset="75170">2502 5581 774 0,'0'0'0'0,"7"0"0"16,3 4 0-16,-10-4 108 0,0 0-108 0,7-7 108 15,-2-5-108-15,-5 12 90 0,0 0-90 0,7-12 91 16,2-7-91-16,-9 19 70 0,0 0-70 0,14-12 70 15,7 0-70-15,-21 12 31 0,0 0-31 0,17-8 31 16,-1 4-31-16,-16 4 9 0,0 0-9 0,14-3 9 16,2 6-9-16,-16-3 19 0,0 0-19 0,12 4 20 15,-4 1-20-15,-8-5-97 0,0 0 97 0,9 7-96 16,-4 1 96-16,11 11-844 0</inkml:trace>
  <inkml:trace contextRef="#ctx0" brushRef="#br1" timeOffset="75304.64">2636 5826 1300 0,'0'0'0'0,"14"0"0"0,3 0 0 0,-17 0 147 15,0 0-147-15,28-8 148 0,7-4-148 0,-35 12-55 16,0 0 55-16,33-16-54 0,7 1 54 0,35-18-1041 16</inkml:trace>
  <inkml:trace contextRef="#ctx0" brushRef="#br1" timeOffset="86218.25">3921 11242 180 0,'0'0'0'0,"6"3"0"16,2 4 0-16,-8-7 67 0,0 0-67 0,0 0 67 16,4-5-67-16,-4 5 80 0,0 0-80 0,0-4 81 15,-4-1-81-15,4 5 86 0,0 0-86 0,0-3 87 16,0 1-87-16,0 2 76 0,0 0-76 0,0 3 77 16,4 6-77-16,-4-9 63 0,0 0-63 0,5 24 63 15,2 5-63-15,-7-29 42 0,0 0-42 0,9 39 43 0,5 8-43 16,-14-47 36-16,0 0-36 0,8 58 37 0,5 9-37 15,-13-67 23-15,0 0-23 0,8 65 24 0,1 7-24 16,-9-72 17-16,0 0-17 0,12 79 17 0,0 5-17 0,-12-84 35 16,0 0-35-16,6 58 36 0,-1-17-36 0,-5-41 41 15,0 0-41-15,3 34 41 0,1-10-41 0,-4-24 15 16,0 0-15-16,5 14 16 0,2-12-16 0,-7-2 22 16,0 0-22-16,9-11 23 0,0-13-23 0,-9 24 15 15,0 0-15-15,8-29 15 0,4-10-15 0,-12 39 16 16,0 0-16-16,14-48 17 0,4-7-17 0,-18 55 9 15,0 0-9-15,21-56 9 0,3-6-9 0,-24 62 16 16,0 0-16-16,26-57 17 0,0 4-17 0,-26 53 22 0,0 0-22 16,28-49 23-16,-5 7-23 0,-23 42 14 0,0 0-14 15,21-30 15-15,-4 2-15 0,-17 28 27 0,0 0-27 16,16-19 27-16,-7 9-27 0,-9 10 30 0,0 0-30 0,8-3 30 16,1 4-30-16,-9-1-19 0,0 0 19 0,5 4-18 15,4 3 18-15,-9-7-171 0,0 0 171 0,10 1-171 16,4-2 171-16,11 1-886 0</inkml:trace>
  <inkml:trace contextRef="#ctx0" brushRef="#br1" timeOffset="86714.51">4615 11879 393 0,'0'0'0'16,"0"-7"0"-16,3-2 0 0,-3 9 101 0,0 0-101 15,0 0 101-15,6 11-101 0,-6-11 76 0,0 0-76 16,-2 22 76-16,-2 12-76 0,4-34 85 0,0 0-85 0,-3 40 85 15,-2 8-85-15,5-48 67 0,0 0-67 0,-7 48 67 16,1 3-67-16,6-51 48 0,0 0-48 0,-3 41 49 16,1-5-49-16,2-36 44 0,0 0-44 0,0 29 45 15,0-8-45-15,0-21 18 0,0 0-18 0,0 17 19 16,5-2-19-16,-5-15 12 0,0 0-12 0,4 4 13 16,1-6-13-16,-5 2-117 0,0 0 117 0,4-9-116 15,1-6 116-15,-5 15-121 0,0 0 121 0,7-17-121 16,-2-4 121-16,4-16-528 0</inkml:trace>
  <inkml:trace contextRef="#ctx0" brushRef="#br1" timeOffset="87045.83">4885 11829 449 0,'0'0'0'15,"-11"4"0"-15,-8 2 0 0,19-6 95 0,0 0-95 16,-3 12 96-16,8 9-96 0,-5-21 72 0,0 0-72 16,7 24 72-16,2 5-72 0,-9-29 56 0,0 0-56 15,5 33 57-15,2 3-57 0,-7-36 21 0,0 0-21 16,5 34 21-16,-1-2-21 0,-4-32 36 0,0 0-36 15,0 31 36-15,1-3-36 0,-1-28 20 0,0 0-20 0,0 24 20 16,0-7-20-16,0-17 1 0,0 0-1 0,0 13 2 16,0-4-2-16,0-9-75 0,0 0 75 0,0 0-75 15,-1-12 75-15,1 12-113 0,0 0 113 0,-4-15-113 16,-1-9 113-16,-2-19-421 0</inkml:trace>
  <inkml:trace contextRef="#ctx0" brushRef="#br1" timeOffset="87285.19">4902 11857 460 0,'0'0'0'0,"0"3"0"0,6 2 0 16,-6-5 80-16,0 0-80 0,8 5 80 0,1-1-80 0,-9-4 103 15,0 0-103-15,12 7 103 0,0 3-103 0,-12-10 72 16,0 0-72-16,18 8 73 0,3 4-73 0,-21-12 38 16,0 0-38-16,22 11 38 0,3-3-38 0,-25-8 36 15,0 0-36-15,26 9 36 0,2-1-36 0,-28-8 22 16,0 0-22-16,22 6 23 0,3-1-23 0,-25-5 35 15,0 0-35-15,17 0 35 0,1 0-35 0,-18 0 6 16,0 0-6-16,12-4 7 0,0-4-7 0,-12 8-104 16,0 0 104-16,5-9-104 0,-1 2 104 0,-4 7-174 0,0 0 174 15,1-15-174-15,-2-1 174 0,1-13-415 0</inkml:trace>
  <inkml:trace contextRef="#ctx0" brushRef="#br1" timeOffset="87449.75">5186 11829 516 0,'0'0'0'16,"0"4"0"-16,2 2 0 0,-2-6 103 0,0 0-103 15,3 9 103-15,-3 0-103 0,0-9 93 0,0 0-93 0,4 22 94 16,1 10-94-16,-5-32 79 0,0 0-79 0,4 40 79 16,1 8-79-16,-5-48 43 0,0 0-43 0,3 44 44 15,1 1-44-15,-4-45 31 0,0 0-31 0,5 34 31 16,-5-5-31-16,0-29 3 0,0 0-3 0,0 19 4 16,0-10-4-16,0-9-135 0,0 0 135 0,-5-7-134 15,-2-10 134-15,-7-11-622 0</inkml:trace>
  <inkml:trace contextRef="#ctx0" brushRef="#br1" timeOffset="87676.15">4775 11391 819 0,'0'0'0'0,"5"0"0"0,4 1 0 0,-9-1 107 16,0 0-107-16,7-1 107 0,-2-3-107 0,-5 4 75 16,0 0-75-16,5 0 76 0,6 0-76 0,-11 0 34 0,0 0-34 15,9 2 34-15,5 5-34 0,-14-7-164 0,0 0 164 16,12 7-163-16,-4-2 163 0,13 7-593 0</inkml:trace>
  <inkml:trace contextRef="#ctx0" brushRef="#br1" timeOffset="88230.29">5732 11706 740 0,'0'0'0'16,"7"0"0"-16,5-4 0 0,-12 4 99 0,0 0-99 15,8 0 99-15,-2-1-99 0,-6 1 81 0,0 0-81 0,12 0 81 16,0 0-81-16,-12 0 56 0,0 0-56 0,19 5 56 15,6 3-56-15,-25-8 39 0,0 0-39 0,26 14 39 16,7 3-39-16,-33-17 15 0,0 0-15 0,29 17 16 16,5 0-16-16,-34-17 13 0,0 0-13 0,29 18 13 15,3-3-13-15,-32-15 34 0,0 0-34 0,27 14 35 16,0-4-35-16,-27-10 26 0,0 0-26 0,20 10 26 16,-6-3-26-16,-14-7 4 0,0 0-4 0,13 5 4 15,-5-3-4-15,-8-2-3 0,0 0 3 0,4-2-3 16,-4-3 3-16,0 5-145 0,0 0 145 0,0-7-897 15,0 14 897-15</inkml:trace>
  <inkml:trace contextRef="#ctx0" brushRef="#br1" timeOffset="88500.92">5751 11953 1099 0,'0'0'0'0,"0"0"0"0,0 0 0 0,0 0 58 15,0 0-58-15,0 0 59 0,17-7-59 0,-17 7 84 16,0 0-84-16,18-4 85 0,11 1-85 0,-29 3 51 0,0 0-51 16,33 7 51-16,11 0-51 0,-44-7 2 0,0 0-2 15,47 11 2-15,7 5-2 0,-54-16 16 0,0 0-16 0,56 17 17 16,3-3-17-16,-59-14 44 0,0 0-44 0,50 15 45 15,1-1-45-15,-51-14-176 0,0 0 176 0,38 14-175 16,-8-1 175-16,38 15-843 0</inkml:trace>
  <inkml:trace contextRef="#ctx0" brushRef="#br1" timeOffset="91608.71">6841 11560 315 0,'0'0'0'0,"6"0"0"15,7 2 0-15,-13-2 92 0,0 0-92 0,7 2 92 16,-1-1-92-16,-6-1 115 0,0 0-115 0,3 7 116 16,-3-2-116-16,0-5 80 0,0 0-80 0,-3 17 81 0,1 7-81 15,2-24 49-15,0 0-49 0,2 33 49 0,1 5-49 16,-3-38 34-16,0 0-34 0,9 44 34 0,0 8-34 15,-9-52 13-15,0 0-13 0,8 56 14 0,8 9-14 0,-16-65 36 16,0 0-36-16,10 69 37 0,6 8-37 16,-16-77 11-16,0 0-11 0,12 91 11 0,2 6-11 0,-14-97 12 15,0 0-12-15,12 76 13 0,1-16-13 0,-13-60 4 16,0 0-4-16,8 34 4 0,-4-22-4 0,-4-12 13 16,0 0-13-16,8 0 13 0,-2-16-13 0,-6 16 3 15,0 0-3-15,8-23 4 0,1-19-4 0,-9 42 2 16,0 0-2-16,16-49 2 0,-2-10-2 0,-14 59 5 15,0 0-5-15,26-82 5 0,10-14-5 0,-36 96 12 0,0 0-12 16,30-82 13-16,1 3-13 0,-31 79 8 0,0 0-8 16,28-68 9-16,-2 8-9 0,-26 60 3 0,0 0-3 15,21-46 4-15,-8 13-4 0,-13 33 21 0,0 0-21 16,13-29 21-16,0 10-21 0,-13 19 6 0,0 0-6 16,8-15 7-16,-4 6-7 0,-4 9 9 0,0 0-9 15,5-3 10-15,-1 6-10 0,-4-3-16 0,0 0 16 0,0 2-15 16,1 5 15-16,-1-7-131 0,0 0 131 0,4 6-130 15,3 3 130-15,1 3-725 0</inkml:trace>
  <inkml:trace contextRef="#ctx0" brushRef="#br1" timeOffset="92702.75">7590 12000 348 0,'0'0'0'15,"-1"2"0"-15,-8 2 0 0,9-4 90 0,0 0-90 16,-4 3 91-16,-4 2-91 0,8-5 83 0,0 0-83 0,-12 12 83 15,-6 4-83-15,18-16 62 0,0 0-62 0,-17 15 63 16,1 0-63-16,16-15 35 0,0 0-35 0,-17 23 36 16,-4 4-36-16,21-27 17 0,0 0-17 0,-14 33 17 15,-2 1-17-15,16-34 5 0,0 0-5 0,-9 36 6 16,1 3-6-16,8-39 8 0,0 0-8 0,-4 43 9 16,2 2-9-16,2-45 3 0,0 0-3 0,0 42 3 15,2 1-3-15,-2-43 18 0,0 0-18 0,4 36 19 16,4-8-19-16,-8-28 7 0,0 0-7 0,7 20 8 0,7-1-8 15,-14-19 16-15,0 0-16 0,14 5 17 0,5-5-17 16,-19 0 15-16,0 0-15 0,18-10 15 0,3-9-15 16,-21 19 34-16,0 0-34 0,21-27 34 0,1-8-34 0,-22 35 5 15,0 0-5-15,21-32 5 0,-7-7-5 0,-14 39 10 16,0 0-10-16,12-31 11 0,-5 3-11 0,-7 28 16 16,0 0-16-16,5-20 17 0,-5 4-17 0,0 16 13 15,0 0-13-15,0-12 14 0,-3 4-14 0,3 8 16 16,0 0-16-16,-9-4 17 0,-3 3-17 0,12 1 9 15,0 0-9-15,-14 1 9 0,0 3-9 0,14-4 9 16,0 0-9-16,-12 3 10 0,3-1-10 0,9-2 3 0,0 0-3 16,-7 5 4-16,2 5-4 0,5-10 6 0,0 0-6 15,0 12 6-15,5 5-6 0,-5-17 0 0,0 0 0 16,16 14 1-16,5 0-1 0,-21-14 0 0,0 0 0 16,23 7 1-16,4-4-1 0,-27-3 5 0,0 0-5 15,28 0 6-15,5-5-6 0,-33 5 3 0,0 0-3 16,30-9 3-16,0-4-3 0,-30 13 2 0,0 0-2 0,29-16 2 15,1-3-2-15,-30 19 10 0,0 0-10 0,23-20 11 16,-3-4-11-16,-20 24 22 0,0 0-22 0,20-26 23 16,-6-1-23-16,-14 27 3 0,0 0-3 0,12-26 3 15,-9-1-3-15,-3 27 22 0,0 0-22 0,2-26 23 16,-4 2-23-16,2 24 13 0,0 0-13 0,-10-24 13 16,-4 3-13-16,14 21 9 0,0 0-9 0,-12-18 10 15,-1 4-10-15,13 14 17 0,0 0-17 0,-10-10 17 16,0 3-17-16,10 7 14 0,0 0-14 0,-9-2 15 0,4 2-15 15,5 0 4-15,0 0-4 0,-4 2 4 0,2 3-4 16,2-5 7-16,0 0-7 0,2 14 8 0,2 8-8 16,-4-22 0-16,0 0 0 0,12 24 1 0,5 3-1 0,-17-27-2 15,0 0 2-15,25 28-1 0,4 3 1 0,-29-31-1 16,0 0 1-16,35 32 0 0,7-5 0 0,-42-27-3 16,0 0 3-16,35 30-2 0,3-3 2 0,-38-27-6 15,0 0 6-15,30 26-5 0,-1-2 5 0,-29-24 0 16,0 0 0-16,25 27 0 0,-6 4 0 0,-19-31 2 15,0 0-2-15,12 32 2 0,-5-2-2 0,-7-30 12 16,0 0-12-16,0 37 13 0,-9-1-13 0,9-36 45 0,0 0-45 16,-12 31 45-16,-4-7-45 0,16-24 31 0,0 0-31 15,-26 17 31-15,-12-6-31 0,38-11 3 0,0 0-3 16,-38 0 4-16,-4-9-4 0,42 9 10 0,0 0-10 16,-33-9 11-16,5-4-11 0,28 13-73 0,0 0 73 15,-59-21-1207-15,118 42 1207 0</inkml:trace>
  <inkml:trace contextRef="#ctx0" brushRef="#br1" timeOffset="95767.17">9024 11706 393 0,'0'0'0'0,"0"0"0"15,0 0 0-15,0 0 78 0,0 0-78 0,0 0 79 16,0 0-79-16,0 0 65 0,0 0-65 0,0 0 66 0,0 0-66 16,0 0 58-16,0 0-58 0,0 0 59 0,0 0-59 15,0 0 54-15,0 0-54 0,0 0 55 0,-2 24-55 16,2-24 43-16,0 0-43 0,-1 20 44 0,-1 6-44 0,2-26 42 15,0 0-42-15,0 33 42 0,0 6-42 0,0-39 35 16,0 0-35-16,0 45 35 0,-4 4-35 0,4-49 33 16,0 0-33-16,0 50 34 0,-5 0-34 0,5-50 38 15,0 0-38-15,0 46 38 0,0-2-38 0,0-44 33 16,0 0-33-16,0 40 33 0,0-6-33 0,0-34 14 16,0 0-14-16,0 31 15 0,-3-7-15 0,3-24 37 15,0 0-37-15,0 20 37 0,0-4-37 0,0-16 5 16,0 0-5-16,-4 12 6 0,4-5-6 0,0-7 18 0,0 0-18 15,-2 5 19-15,2-2-19 0,0-3-34 0,0 0 34 0,0 0-34 16,-6 0 34-16,6 0-131 0,0 0 131 0,-4-1-130 16,-1-3 130-16,-4 1-792 0</inkml:trace>
  <inkml:trace contextRef="#ctx0" brushRef="#br1" timeOffset="96142.16">8726 12091 572 0,'0'0'0'0,"9"12"0"0,12 2 0 16,-21-14 47-16,0 0-47 0,3 2 48 0,-3-6-48 15,0 4 90-15,0 0-90 0,6-5 90 0,-3 0-90 16,-3 5 90-16,0 0-90 0,14-5 90 0,3-2-90 0,-17 7 99 15,0 0-99-15,27-5 100 0,6-4-100 0,-33 9 68 16,0 0-68-16,36-7 69 0,8 1-69 0,-44 6 46 16,0 0-46-16,42-7 47 0,-2 0-47 0,-40 7 38 15,0 0-38-15,40-7 39 0,-2 2-39 0,-38 5 33 16,0 0-33-16,38-4 33 0,1-1-33 0,-39 5 7 16,0 0-7-16,35-3 8 0,-2-1-8 0,-33 4 19 15,0 0-19-15,26 0 20 0,0-3-20 0,-26 3 44 16,0 0-44-16,21 3 44 0,-9-3-44 0,-12 0 13 0,0 0-13 15,12 6 13-15,-3 0-13 0,-9-6-10 0,0 0 10 16,9 9-10-16,-6 0 10 0,-3-9-168 0,0 0 168 16,5 6-168-16,-5-2 168 0,6 8-957 0</inkml:trace>
  <inkml:trace contextRef="#ctx0" brushRef="#br1" timeOffset="97254.06">9890 11636 707 0,'0'0'0'0,"7"3"0"0,2 2 0 15,-9-5 106-15,0 0-106 0,5 10 106 0,-2 6-106 16,-3-16 76-16,0 0-76 0,0 27 76 0,0 11-76 0,0-38 66 15,0 0-66-15,0 43 66 0,0 5-66 0,0-48 47 16,0 0-47-16,0 60 47 0,0 8-47 0,0-68 29 16,0 0-29-16,2 74 29 0,2 6-29 0,-4-80 34 15,0 0-34-15,0 96 35 0,-2 16-35 0,2-112 22 16,0 0-22-16,-4 82 22 0,-4-10-22 0,8-72 27 16,0 0-27-16,-4 43 27 0,-1-24-27 0,5-19 0 15,0 0 0-15,-12 10 0 0,0-12 0 0,12 2-9 16,0 0 9-16,-16-15-9 0,2-18 9 0,14 33-34 15,0 0 34-15,-17-39-34 0,-1-13 34 0,18 52-29 16,0 0 29-16,-12-53-29 0,-4-5 29 0,16 58-9 0,0 0 9 16,-10-57-8-16,1-6 8 0,9 63-20 0,0 0 20 15,-3-70-19-15,-1-9 19 0,4 79-8 0,0 0 8 16,4-57-8-16,4 13 8 0,-8 44-9 0,0 0 9 16,12-41-9-16,2 1 9 0,-14 40 0 0,0 0 0 15,21-32 0-15,4 3 0 0,-25 29 18 0,0 0-18 0,26-21 18 16,0 9-18-16,-26 12 34 0,0 0-34 0,26-5 35 15,2 10-35-15,-28-5 6 0,0 0-6 0,21 7 7 16,2 8-7-16,-23-15 19 0,0 0-19 0,17 18 20 16,-1 4-20-16,-16-22 14 0,0 0-14 0,12 22 15 15,-3 0-15-15,-9-22 15 0,0 0-15 0,1 28 16 16,-2-1-16-16,1-27 16 0,0 0-16 0,-4 28 17 16,-1-1-17-16,5-27 25 0,0 0-25 0,-12 27 26 0,-4 1-26 15,16-28 30-15,0 0-30 0,-17 24 30 0,-4-4-30 16,21-20 0-16,0 0 0 0,-23 19 1 0,-1-3-1 15,24-16 4-15,0 0-4 0,-18 12 5 0,1-4-5 0,17-8 21 16,0 0-21-16,-12 7 21 0,3 2-21 0,9-9 2 16,0 0-2-16,0 17 3 0,12 7-3 0,-12-24 13 15,0 0-13-15,17 25 13 0,10 3-13 0,-27-28 15 16,0 0-15-16,27 27 16 0,8 1-16 0,-35-28 24 16,0 0-24-16,32 25 25 0,1-2-25 0,-33-23 3 15,0 0-3-15,29 19 3 0,-2-4-3 0,-27-15 13 16,0 0-13-16,20 12 13 0,-4-3-13 0,-16-9-34 15,0 0 34-15,12 3-33 0,-1-6 33 0,-11 3-143 0,0 0 143 16,3-16-142-16,-8-10 142 0,5-15-1024 0</inkml:trace>
  <inkml:trace contextRef="#ctx0" brushRef="#br1" timeOffset="97628.06">10434 12288 830 0,'0'0'0'0,"6"-3"0"16,5-4 0-16,-11 7 80 0,0 0-80 0,12-7 81 15,4-3-81-15,-16 10 70 0,0 0-70 0,14-16 70 16,1-4-70-16,-15 20 53 0,0 0-53 0,18-26 53 16,3-3-53-16,-21 29 1 0,0 0-1 0,17-31 2 0,1-3-2 15,-18 34 22-15,0 0-22 0,15-27 23 16,-6 1-23-16,-9 26 32 0,0 0-32 0,9-19 32 0,-1 4-32 15,-8 15 18-15,0 0-18 0,6-9 18 0,-3 2-18 0,-3 7 12 16,0 0-12-16,4 9 12 0,-3 11-12 0,-1-20 27 16,0 0-27-16,0 28 27 0,-1 8-27 0,1-36 6 15,0 0-6-15,-4 39 6 0,1 6-6 0,3-45 1 16,0 0-1-16,-2 48 1 0,2 5-1 0,0-53 9 16,0 0-9-16,0 53 10 0,0 0-10 0,0-53 3 15,0 0-3-15,0 43 3 0,0-7-3 0,0-36 0 16,0 0 0-16,0 29 0 0,-4-9 0 0,4-20-37 15,0 0 37-15,0 16-37 0,-5-6 37 0,5-10-144 0,0 0 144 16,-3 5-144-16,-6-6 144 0,-3 4-759 0</inkml:trace>
  <inkml:trace contextRef="#ctx0" brushRef="#br1" timeOffset="97839.49">10407 12624 785 0,'0'0'0'0,"9"-3"0"15,7-3 0-15,-16 6 115 0,0 0-115 0,8-1 115 16,1-1-115-16,-9 2 103 0,0 0-103 0,12 2 104 16,2-1-104-16,-14-1 74 0,0 0-74 0,25 4 74 15,4-2-74-15,-29-2 50 0,0 0-50 0,30 1 50 16,5-1-50-16,-35 0 32 0,0 0-32 0,35 2 32 16,1 0-32-16,-36-2-40 0,0 0 40 0,26 5-39 15,-5-2 39-15,-21-3-146 0,0 0 146 0,14 5-146 16,-7 2 146-16,14 5-776 0</inkml:trace>
  <inkml:trace contextRef="#ctx0" brushRef="#br1" timeOffset="98424.03">11090 11865 595 0,'0'0'0'0,"0"-7"0"16,0-3 0-16,0 10 144 0,0 0-144 0,0-9 145 15,0-1-145-15,0 10 106 0,0 0-106 0,0-8 107 16,0-1-107-16,0 9 92 0,0 0-92 0,0-9 93 0,0 6-93 15,0 3 58-15,0 0-58 0,0-3 58 0,0-1-58 0,0 4 57 16,0 0-57-16,0 0 57 0,0 0-57 16,0 0 56-16,0 0-56 0,-5 7 56 0,2 0-56 0,3-7 23 15,0 0-23-15,-9 22 24 0,2 12-24 0,7-34 21 16,0 0-21-16,-5 40 21 0,-1 8-21 0,6-48 26 16,0 0-26-16,-3 58 26 0,-4 4-26 0,7-62 2 15,0 0-2-15,-5 60 3 0,0 3-3 0,5-63 3 16,0 0-3-16,-9 58 3 0,5 1-3 0,4-59 28 15,0 0-28-15,-7 49 28 0,6-8-28 0,1-41 0 16,0 0 0-16,-6 33 0 0,5-9 0 0,1-24 0 16,0 0 0-16,-2 19 1 0,2-7-1 0,0-12-159 0,0 0 159 15,0 0-158-15,-4-4 158 0,4 4-181 0,0 0 181 16,-5-7-181-16,2 2 181 0,-4-5-761 0</inkml:trace>
  <inkml:trace contextRef="#ctx0" brushRef="#br1" timeOffset="98709.34">10843 12583 751 0,'0'0'0'0,"10"-7"0"15,11-7 0-15,-21 14 134 0,0 0-134 0,4-3 134 16,-8 6-134-16,4-3 122 0,0 0-122 0,0 0 123 16,-5 6-123-16,5-6 79 0,0 0-79 0,0 0 80 15,5 0-80-15,-5 0 43 0,0 0-43 0,12-4 43 16,11-1-43-16,-23 5 12 0,0 0-12 0,33-3 12 0,13-1-12 15,-46 4 30-15,0 0-30 0,48-5 30 16,6 2-30-16,-54 3 35 0,0 0-35 0,51-2 35 0,-1 0-35 16,-50 2 12-16,0 0-12 0,44 0 13 0,-8-5-13 0,-36 5 13 15,0 0-13-15,32-3 14 0,-11-3-14 16,-21 6 34-16,0 0-34 0,14-6 35 0,-4-5-35 0,-10 11-106 16,0 0 106-16,5-20-105 0,-5-8 105 0,0 28-149 15,0 0 149-15,-15-36-149 0,-8-5 149 0,-14-34-859 16</inkml:trace>
  <inkml:trace contextRef="#ctx0" brushRef="#br1" timeOffset="98934.75">10768 11685 886 0,'0'0'0'15,"12"5"0"-15,6 2 0 0,-18-7 159 0,0 0-159 16,8-3 159-16,-4-7-159 0,-4 10 112 0,0 0-112 15,14-6 113-15,3-4-113 0,-17 10 75 0,0 0-75 0,28-10 76 16,10-2-76-16,-38 12 50 0,0 0-50 0,47-10 51 16,9-2-51-16,-56 12 36 0,0 0-36 0,59-12 37 15,4 0-37-15,-63 12-34 0,0 0 34 0,59-18-33 16,-1 0 33-16,-58 18-116 0,0 0 116 0,45-14-115 16,-7 0 115-16,43-13-1004 0</inkml:trace>
  <inkml:trace contextRef="#ctx0" brushRef="#br1" timeOffset="99461.33">11630 12048 718 0,'0'0'0'15,"4"7"0"-15,1 9 0 0,-5-16 107 0,0 0-107 0,-2 22 108 16,-10 9-108-16,12-31 99 0,0 0-99 0,-7 34 99 15,-2 5-99-15,9-39 77 0,0 0-77 0,-7 42 77 16,1 2-77-16,6-44 62 0,0 0-62 0,-6 45 63 0,-1 1-63 16,7-46 40-16,0 0-40 0,-5 39 41 0,2-4-41 15,3-35 20-15,0 0-20 0,-4 27 20 0,2-8-20 16,2-19 36-16,0 0-36 0,-3 15 37 0,-2-6-37 0,5-9-76 16,0 0 76-16,-4-5-76 0,1-12 76 0,3 17-143 15,0 0 143-15,-6-23-867 0,12 46 867 0</inkml:trace>
  <inkml:trace contextRef="#ctx0" brushRef="#br1" timeOffset="99760.54">11778 12249 471 0,'0'0'0'16,"0"0"0"-16,0 0 0 0,0 0 53 0,0 0-53 15,0 0 54-15,0 0-54 0,0 0 69 0,0 0-69 16,0 0 70-16,0 0-70 0,0 0 57 0,0 0-57 16,0 0 58-16,0 0-58 0,0 0 69 0,0 0-69 0,0 0 70 15,16 29-70-15,-16-29 64 0,0 0-64 0,9 22 65 16,0 2-65-16,-9-24 59 0,0 0-59 0,3 33 60 16,2 4-60-16,-5-37 52 0,0 0-52 0,4 36 52 15,-4 2-52-15,0-38 50 0,0 0-50 0,0 33 50 16,-4-4-50-16,4-29 48 0,0 0-48 0,0 22 48 15,0-5-48-15,0-17 0 0,0 0 0 0,-3 11 0 16,3-6 0-16,0-5-156 0,0 0 156 0,0-14-155 16,0-13 155-16,0-15-808 0</inkml:trace>
  <inkml:trace contextRef="#ctx0" brushRef="#br1" timeOffset="100165.51">11832 12254 718 0,'0'0'0'0,"9"7"0"0,0-2 0 0,-9-5 118 16,0 0-118-16,12 10 119 0,2 2-119 0,-14-12 124 16,0 0-124-16,21 14 124 0,0 3-124 0,-21-17 106 15,0 0-106-15,24 16 106 0,4-1-106 0,-28-15 54 16,0 0-54-16,28 10 54 0,-2-1-54 0,-26-9 42 16,0 0-42-16,24 2 42 0,-3-6-42 0,-21 4 41 0,0 0-41 15,18-5 42-15,-1-2-42 0,-17 7 8 0,0 0-8 16,9-10 9-16,0-2-9 0,-9 12-27 0,0 0 27 15,5-16-27-15,-2-1 27 0,-3 17-71 0,0 0 71 16,4-17-71-16,-8 0 71 0,4 17-76 0,0 0 76 0,0-17-75 16,0 1 75-16,0 16-63 0,0 0 63 15,0-12-63-15,0 0 63 0,0 12-32 0,0 0 32 0,0-6-32 16,0 2 32-16,0 4 0 0,0 0 0 0,0 0 0 16,4 7 0-16,-4-7 12 0,0 0-12 0,0 12 12 15,2 3-12-15,-2-15 52 0,0 0-52 0,1 24 53 16,1 9-53-16,-2-33 51 0,0 0-51 0,0 38 52 15,-2 3-52-15,2-41 32 0,0 0-32 0,-1 41 33 16,-1 2-33-16,2-43 25 0,0 0-25 0,0 34 26 16,-4-7-26-16,4-27-39 0,0 0 39 0,-3 21-38 0,1-4 38 15,2-17-114-15,0 0 114 0,-16 0-113 0,-6-12 113 16,-15-2-823-16</inkml:trace>
  <inkml:trace contextRef="#ctx0" brushRef="#br1" timeOffset="100331.31">11744 11851 886 0,'0'0'0'0,"3"0"0"0,6 0 0 0,-9 0 114 16,0 0-114-16,5 0 115 0,-5-6-115 0,0 6 97 16,0 0-97-16,3-4 97 0,-3 2-97 0,0 2-156 0,0 0 156 15,0 0-156-15,0-5 156 0,0 2-649 0</inkml:trace>
  <inkml:trace contextRef="#ctx0" brushRef="#br1" timeOffset="101922.09">3794 13174 337 0,'0'0'0'0,"0"0"0"15,0 0 0-15,0 0 1 0,0 0-1 0,0 0 1 16,0 0-1-16,0 0 85 0,0 0-85 0,0 0 85 16,0 0-85-16,0 0 93 0,0 0-93 0,0 0 93 15,0 0-93-15,0 0 80 0,0 0-80 0,0 0 80 16,0 0-80-16,0 0 60 0,0 0-60 0,0 0 61 15,11 39-61-15,-11-39 43 0,0 0-43 0,8 33 43 16,5 10-43-16,-13-43 47 0,0 0-47 0,12 49 47 16,4 10-47-16,-16-59 41 0,0 0-41 0,10 60 41 15,6 3-41-15,-16-63 51 0,0 0-51 0,12 60 52 16,-2 0-52-16,-10-60 54 0,0 0-54 0,13 51 54 0,-7-8-54 16,-6-43 44-16,0 0-44 0,9 34 44 0,-7-6-44 15,-2-28 12-15,0 0-12 0,3 19 13 0,1-7-13 16,-4-12 22-16,0 0-22 0,5 0 22 0,-1-11-22 0,-4 11 38 15,0 0-38-15,5-24 38 0,2-12-38 0,-7 36 5 16,0 0-5-16,10-44 6 0,6-8-6 0,-16 52 19 16,0 0-19-16,17-54 20 0,4-8-20 0,-21 62 3 15,0 0-3-15,23-62 4 0,5-1-4 0,-28 63 7 16,0 0-7-16,29-70 7 0,6-6-7 0,-35 76 3 16,0 0-3-16,25-53 3 0,1 14-3 0,-26 39 18 15,0 0-18-15,21-33 19 0,-4 8-19 0,-17 25 22 16,0 0-22-16,12-19 23 0,2 5-23 0,-14 14 3 0,0 0-3 15,7-7 4-15,2 0-4 0,-9 7 14 0,0 0-14 16,2-3 15-16,1 3-15 0,-3 0-34 0,0 0 34 16,0 0-34-16,0 3 34 0,0-3-115 0,0 0 115 0,0 0-114 15,0 7 114-15,0-7-168 0,0 0 168 0,0 4-168 16,0 4 168-16,0 6-831 0</inkml:trace>
  <inkml:trace contextRef="#ctx0" brushRef="#br1" timeOffset="102387.86">4415 13659 539 0,'0'0'0'0,"0"-5"0"0,3-4 0 0,-3 9 43 15,0 0-43-15,2-5 44 0,-2 0-44 0,0 5 70 16,0 0-70-16,0-4 71 0,0 1-71 0,0 3 91 0,0 0-91 15,0 0 92-15,0 0-92 0,0 0 92 0,0 0-92 16,-2 7 93-16,-1 5-93 0,3-12 67 0,0 0-67 16,-7 27 67-16,1 16-67 0,6-43 57 0,0 0-57 15,-5 45 57-15,-2 9-57 0,7-54 57 0,0 0-57 16,-5 57 58-16,-2 1-58 0,7-58 32 0,0 0-32 16,-5 55 33-16,-1-2-33 0,6-53 25 0,0 0-25 15,-6 48 26-15,0-7-26 0,6-41 25 0,0 0-25 0,-3 33 26 16,3-9-26-16,0-24 14 0,0 0-14 0,-2 15 15 15,2-8-15-15,0-7-37 0,0 0 37 0,-3-10-37 16,3-14 37-16,0 24-160 0,0 0 160 0,-7-31-159 16,1-15 159-16,-8-31-876 0</inkml:trace>
  <inkml:trace contextRef="#ctx0" brushRef="#br1" timeOffset="102808.74">4347 13727 550 0,'0'0'0'0,"0"11"0"0,0 4 0 0,0-15 84 16,0 0-84-16,8 14 84 0,6-2-84 0,-14-12 136 16,0 0-136-16,19 17 136 0,8 0-136 0,-27-17 103 15,0 0-103-15,22 15 104 0,6-1-104 0,-28-14 46 16,0 0-46-16,26 9 46 0,0-9-46 0,-26 0 41 16,0 0-41-16,26-7 42 0,2-9-42 0,-28 16 16 15,0 0-16-15,26-17 17 0,-5-5-17 0,-21 22 18 16,0 0-18-16,21-24 19 0,-7-5-19 0,-14 29 34 15,0 0-34-15,16-29 34 0,-6 0-34 0,-10 29 5 0,0 0-5 16,11-28 5-16,-6-1-5 0,-5 29 1 0,0 0-1 16,3-20 2-16,-1 4-2 0,-2 16 18 0,0 0-18 0,0-10 18 15,0 6-18-15,0 4 6 0,0 0-6 0,0 0 7 16,-5 7-7-16,5-7 4 0,0 0-4 16,0 21 4-16,0 10-4 0,0-31 13 0,0 0-13 15,0 37 13-15,3 10-13 0,-3-47 8 0,0 0-8 0,0 49 8 16,6 8-8-16,-6-57 1 0,0 0-1 0,0 51 1 15,3 1-1-15,-3-52 14 0,0 0-14 0,2 41 15 16,1-9-15-16,-3-32 3 0,0 0-3 0,0 26 3 16,4-9-3-16,-4-17 0 0,0 0 0 0,5 5 0 15,2-10 0-15,-7 5-149 0,0 0 149 0,5-17-149 16,-1-9 149-16,-4 26-179 0,0 0 179 0,12-46-745 16,-24 92 745-16</inkml:trace>
  <inkml:trace contextRef="#ctx0" brushRef="#br1" timeOffset="103109.93">5005 13529 975 0,'0'0'0'0,"-5"10"0"0,1 10 0 0,4-20 135 16,0 0-135-16,-5 12 136 0,5 2-136 0,0-14 78 15,0 0-78-15,0 26 78 0,0 1-78 0,0-27 50 0,0 0-50 16,0 36 50-16,0 7-50 0,0-43 4 0,0 0-4 16,0 45 4-16,-3 4-4 0,3-49 8 0,0 0-8 15,-6 48 9-15,3 0-9 0,3-48 23 0,0 0-23 16,-4 38 24-16,-1-6-24 0,5-32 6 0,0 0-6 16,0 26 7-16,0-5-7 0,0-21 1 0,0 0-1 15,0 12 1-15,0-11-1 0,0-1-112 0,0 0 112 16,0-10-111-16,0-14 111 0,0 24-110 0,0 0 110 0,5-29-109 15,4-9 109-15,7-29-773 0</inkml:trace>
  <inkml:trace contextRef="#ctx0" brushRef="#br1" timeOffset="103394.19">5212 13630 841 0,'0'0'0'0,"-8"3"0"0,-8 4 0 0,16-7 93 16,0 0-93-16,-2 19 93 0,7 10-93 0,-5-29 84 15,0 0-84-15,4 34 85 0,-2 6-85 0,-2-40 63 16,0 0-63-16,3 42 63 0,1 5-63 0,-4-47 38 16,0 0-38-16,0 48 39 0,0 0-39 0,0-48 26 15,0 0-26-15,0 41 26 0,0-4-26 0,0-37 10 16,0 0-10-16,0 30 10 0,0-10-10 0,0-20 12 15,0 0-12-15,-4 15 12 0,4-4-12 0,0-11-118 0,0 0 118 16,0-5-118-16,0-13 118 0,0 18-167 0,0 0 167 16,0-25-166-16,-3-9 166 0,1-26-593 0</inkml:trace>
  <inkml:trace contextRef="#ctx0" brushRef="#br1" timeOffset="103603.78">5272 13700 729 0,'0'0'0'0,"5"8"0"16,2 6 0-16,-7-14 148 0,0 0-148 0,9 22 148 16,8 9-148-16,-17-31 119 0,0 0-119 0,17 29 119 15,4 2-119-15,-21-31 63 0,0 0-63 0,23 29 64 16,1-1-64-16,-24-28 45 0,0 0-45 0,25 20 45 16,-3-3-45-16,-22-17 1 0,0 0-1 0,25 9 2 15,-3-6-2-15,-22-3-52 0,0 0 52 0,21-8-52 0,-5-9 52 16,-16 17-119-16,0 0 119 0,14-26-118 0,-2-10 118 15,14-26-767-15</inkml:trace>
  <inkml:trace contextRef="#ctx0" brushRef="#br1" timeOffset="103769.54">5608 13577 673 0,'0'0'0'0,"-5"13"0"0,1 11 0 0,4-24 86 16,0 0-86-16,0 17 86 0,-3-3-86 0,3-14 81 15,0 0-81-15,0 33 81 0,0 8-81 0,0-41 48 16,0 0-48-16,-2 51 48 0,-2 11-48 0,4-62 22 15,0 0-22-15,-3 60 23 0,1 1-23 0,2-61-43 16,0 0 43-16,-3 48-43 0,3-10 43 0,0-38-149 16,0 0 149-16,-9 22-148 0,0-15 148 0,-8 22-477 0</inkml:trace>
  <inkml:trace contextRef="#ctx0" brushRef="#br1" timeOffset="103964.52">5021 13063 1121 0,'0'0'0'0,"5"0"0"16,4 1 0-16,-9-1 145 0,0 0-145 0,12 4 145 16,-3-4-145-16,-9 0 82 0,0 0-82 0,17 7 82 15,0 1-82-15,-17-8-166 0,0 0 166 0,16 9-165 16,-4-1 165-16,18 9-832 0</inkml:trace>
  <inkml:trace contextRef="#ctx0" brushRef="#br1" timeOffset="104820.24">5888 13323 449 0,'0'0'0'0,"9"3"0"16,7 3 0-16,-16-6 67 0,0 0-67 0,5 3 68 15,2-3-68-15,-7 0 127 0,0 0-127 0,2 0 128 16,-2 0-128-16,0 0 110 0,0 0-110 0,3 3 111 16,1 3-111-16,-4-6 98 0,0 0-98 0,8 10 99 15,6 5-99-15,-14-15 76 0,0 0-76 0,25 19 77 16,8 2-77-16,-33-21 58 0,0 0-58 0,38 20 58 15,2 1-58-15,-40-21 57 0,0 0-57 0,42 17 58 0,3-2-58 16,-45-15 55-16,0 0-55 0,40 12 56 0,-3-5-56 16,-37-7 15-16,0 0-15 0,30 7 15 0,-10-4-15 15,-20-3 15-15,0 0-15 0,18 4 16 0,-4-4-16 0,-14 0-15 16,0 0 15-16,12-2-15 0,-9-3 15 0,-3 5-198 16,0 0 198-16,6-7-197 0,-6-1 197 0,3-8-932 15</inkml:trace>
  <inkml:trace contextRef="#ctx0" brushRef="#br1" timeOffset="105074.55">5975 13679 886 0,'0'0'0'16,"11"-8"0"-16,6-8 0 0,-17 16 131 0,0 0-131 15,11-1 131-15,-6 4-131 0,-5-3 95 0,0 0-95 16,9 9 96-16,6 4-96 0,-15-13 97 0,0 0-97 0,23 12 97 16,12-1-97-16,-35-11 64 0,0 0-64 0,38 10 64 15,7-2-64-15,-45-8 30 0,0 0-30 0,44 11 30 16,1-3-30-16,-45-8-110 0,0 0 110 0,39 12-109 16,-1 4 109-16,-38-16-117 0,0 0 117 0,80 29-923 15,-160-58 923-15</inkml:trace>
  <inkml:trace contextRef="#ctx0" brushRef="#br1" timeOffset="107761.16">6787 13083 180 0,'0'0'0'0,"0"0"0"0,0 0 0 15,0 0 23-15,0 0-23 0,0 0 24 0,0 0-24 0,0 0 127 16,0 0-127-16,0 0 127 0,0 21-127 15,0-21 131-15,0 0-131 0,4 24 131 0,-4 10-131 0,0-34 106 16,0 0-106-16,5 39 106 0,0 6-106 0,-5-45 92 16,0 0-92-16,7 53 93 0,2 7-93 0,-9-60 62 15,0 0-62-15,9 62 63 0,-1 10-63 0,-8-72 37 16,0 0-37-16,13 84 37 0,4 11-37 0,-17-95 40 16,0 0-40-16,9 78 40 0,-1-12-40 0,-8-66 15 15,0 0-15-15,7 42 15 0,-1-24-15 0,-6-18 13 16,0 0-13-16,8 9 13 0,-1-14-13 0,-7 5 26 0,0 0-26 15,11-17 26-15,4-19-26 0,-15 36 29 0,0 0-29 16,13-41 29-16,4-9-29 0,-17 50 31 0,0 0-31 16,14-58 31-16,3-9-31 0,-17 67 38 0,0 0-38 15,25-84 38-15,8-14-38 0,-33 98 38 0,0 0-38 16,29-85 39-16,1 4-39 0,-30 81 34 0,0 0-34 0,26-67 34 16,0 12-34-16,-26 55 39 0,0 0-39 0,13-34 39 15,-5 17-39-15,-8 17 8 0,0 0-8 0,9-12 9 16,-6 10-9-16,-3 2 13 0,0 0-13 0,0 7 13 15,2 5-13-15,-2-12-39 0,0 0 39 0,2 12-38 16,-2 0 38-16,0-12-105 0,0 0 105 0,2 24-1260 16,-4-48 1260-16</inkml:trace>
  <inkml:trace contextRef="#ctx0" brushRef="#br1" timeOffset="108139.14">7313 13465 1155 0,'0'0'0'16,"0"0"0"-16,0 0 0 0,0 0 76 0,0 0-76 0,0 19 76 15,-5 14-76-15,5-33 68 0,0 0-68 16,0 36 68-16,-3 5-68 0,3-41 33 0,0 0-33 16,3 46 33-16,-1 5-33 0,-2-51 12 0,0 0-12 0,3 55 12 15,1 3-12-15,-4-58 10 0,0 0-10 0,5 52 10 16,-5-3-10-16,0-49 5 0,0 0-5 0,4 40 5 15,-4-9-5-15,0-31 3 0,0 0-3 0,0 22 3 16,0-8-3-16,0-14-178 0,0 0 178 0,0 0-177 16,-4-16 177-16,1-3-807 0</inkml:trace>
  <inkml:trace contextRef="#ctx0" brushRef="#br1" timeOffset="108468.3">7258 13537 673 0,'0'0'0'0,"5"-2"0"0,7-1 0 0,-12 3 86 16,0 0-86-16,12-3 86 0,6-1-86 0,-18 4 75 16,0 0-75-16,21 2 75 0,1 3-75 0,-22-5 53 15,0 0-53-15,28 9 53 0,7 4-53 0,-35-13 14 16,0 0-14-16,30 17 15 0,3 6-15 0,-33-23 31 16,0 0-31-16,29 24 31 0,-1 1-31 0,-28-25 10 15,0 0-10-15,25 28 11 0,-10-1-11 0,-15-27 41 16,0 0-41-16,14 34 42 0,-10 6-42 0,-4-40 12 0,0 0-12 15,0 34 13-15,-4 0-13 0,4-34 13 0,0 0-13 16,-14 36 13-16,-7 2-13 0,21-38 17 0,0 0-17 16,-24 29 17-16,-2-3-17 0,26-26 8 0,0 0-8 15,-30 12 8-15,-6-7-8 0,36-5 9 0,0 0-9 16,-28-3 9-16,3-9-9 0,25 12 0 0,0 0 0 16,-17-14 0-16,8-2 0 0,9 16-64 0,0 0 64 0,-3-18-63 15,6-1 63-15,-3 19-126 0,0 0 126 16,11-14-126-16,8 0 126 0,10-11-686 0</inkml:trace>
  <inkml:trace contextRef="#ctx0" brushRef="#br1" timeOffset="108948.69">7958 13589 673 0,'0'0'0'0,"-7"5"0"0,-3 3 0 0,10-8 75 15,0 0-75-15,-7 0 75 0,3-3-75 0,4 3 72 16,0 0-72-16,-2-5 73 0,2 0-73 0,0 5 57 16,0 0-57-16,-8 0 57 0,-1 3-57 0,9-3 33 15,0 0-33-15,-21 9 33 0,-5 4-33 0,26-13 67 16,0 0-67-16,-21 14 67 0,-3 0-67 0,24-14 56 15,0 0-56-15,-23 17 57 0,2 3-57 0,21-20 26 0,0 0-26 16,-16 23 26-16,2 2-26 0,14-25 21 0,0 0-21 16,-7 29 21-16,6 1-21 0,1-30 26 0,0 0-26 15,5 27 26-15,9 0-26 0,-14-27 0 0,0 0 0 16,19 26 1-16,11-2-1 0,-30-24 8 0,0 0-8 16,28 19 8-16,8 1-8 0,-36-20 15 0,0 0-15 15,30 16 15-15,-1-1-15 0,-29-15 8 0,0 0-8 0,21 14 8 16,-3 0-8-16,-18-14 9 0,0 0-9 0,12 12 10 15,-3-4-10-15,-9-8 33 0,0 0-33 0,0 11 33 16,-4 1-33-16,4-12 1 0,0 0-1 0,-12 12 1 16,-2 0-1-16,14-12 12 0,0 0-12 0,-24 8 13 15,-8-1-13-15,32-7-9 0,0 0 9 0,-28 0-8 16,2-3 8-16,26 3-108 0,0 0 108 0,-21-11-107 16,4-4 107-16,17 15-170 0,0 0 170 0,-5-19-169 15,5-3 169-15,-4-19-757 0</inkml:trace>
  <inkml:trace contextRef="#ctx0" brushRef="#br1" timeOffset="109398.53">8123 13666 583 0,'0'0'0'0,"0"0"0"16,2-4 0-16,-2 4 82 0,0 0-82 0,4-2 82 0,3 2-82 0,-7 0 109 15,0 0-109-15,5 0 110 0,4 2-110 0,-9-2 70 16,0 0-70-16,5 7 70 0,4 2-70 0,-9-9 35 15,0 0-35-15,7 20 36 0,-2 11-36 0,-5-31 35 16,0 0-35-16,3 36 36 0,-3 10-36 0,0-46 22 0,0 0-22 16,-3 45 22-16,-2 4-22 0,5-49 5 0,0 0-5 15,-4 43 5-15,1-3-5 0,3-40 15 0,0 0-15 16,-2 31 16-16,-2-7-16 0,4-24 3 0,0 0-3 16,-3 17 4-16,-2-9-4 0,5-8 2 0,0 0-2 15,-9-5 3-15,-3-14-3 0,12 19 5 0,0 0-5 0,-6-29 5 16,0-14-5-16,6 43 6 0,0 0-6 0,-2-48 7 15,2-10-7-15,0 58 3 0,0 0-3 0,5-50 3 16,2 1-3-16,-7 49 19 0,0 0-19 16,9-40 20-16,-1 9-20 0,-8 31 13 0,0 0-13 0,14-17 14 15,7 10-14-15,-21 7 9 0,0 0-9 0,18 7 10 16,3 14-10-16,-21-21 34 0,0 0-34 0,17 31 35 16,0 12-35-16,-17-43 4 0,0 0-4 0,20 46 5 15,-3 7-5-15,-17-53 17 0,0 0-17 0,14 46 17 16,-2-1-17-16,-12-45 34 0,0 0-34 0,5 36 34 0,2-5-34 15,-7-31 4-15,0 0-4 0,0 22 5 0,0-7-5 16,0-15-38-16,0 0 38 0,-8 4-37 0,-10-9 37 16,18 5-193-16,0 0 193 0,-19-16-193 0,2-8 193 0,-18-15-782 15</inkml:trace>
  <inkml:trace contextRef="#ctx0" brushRef="#br1" timeOffset="109580.36">8073 13876 763 0,'0'0'0'0,"9"5"0"0,3 6 0 0,-12-11 118 15,0 0-118-15,12 7 118 0,-3-1-118 0,-9-6 103 16,0 0-103-16,17 9 103 0,4 1-103 0,-21-10 68 16,0 0-68-16,26 9 69 0,0-1-69 0,-26-8 38 0,0 0-38 15,30 6 38-15,3-3-38 0,-33-3 34 0,0 0-34 16,30 2 35-16,-1-2-35 0,-29 0-5 0,0 0 5 16,26-5-5-16,-5-4 5 0,-21 9-181 0,0 0 181 15,18-12-181-15,-6-5 181 0,18-12-731 0</inkml:trace>
  <inkml:trace contextRef="#ctx0" brushRef="#br1" timeOffset="109834.68">8496 13611 404 0,'0'0'0'0,"-3"3"0"16,-1 2 0-16,4-5 130 0,0 0-130 0,0 0 130 15,4 0-130-15,-4 0 127 0,0 0-127 0,2 2 128 16,1 0-128-16,-3-2 82 0,0 0-82 0,7 15 83 15,-2 6-83-15,-5-21 55 0,0 0-55 0,5 31 56 0,2 8-56 16,-7-39 45-16,0 0-45 0,6 41 46 0,1 2-46 16,-7-43 18-16,0 0-18 0,8 45 18 0,-2-1-18 15,-6-44 6-15,0 0-6 0,5 39 7 0,2-9-7 0,-7-30 24 16,0 0-24-16,1 25 25 0,1-8-25 0,-2-17-104 16,0 0 104-16,0 4-104 0,-2-13 104 0,2 9-117 15,0 0 117-15,-10-19-116 0,-7-8 116 0,-13-18-619 16</inkml:trace>
  <inkml:trace contextRef="#ctx0" brushRef="#br1" timeOffset="110061.07">8259 13458 785 0,'0'0'0'16,"9"4"0"-16,12 3 0 0,-21-7 199 0,0 0-199 15,21 10 199-15,8 4-199 0,-29-14 166 0,0 0-166 16,30 12 166-16,5 3-166 0,-35-15 90 0,0 0-90 15,38 14 90-15,1-1-90 0,-39-13 44 0,0 0-44 0,38 12 45 16,-5-5-45-16,-33-7 30 0,0 0-30 0,30 7 30 16,-4 0-30-16,-26-7 0 0,0 0 0 0,21 3 0 15,-4-1 0-15,-17-2-147 0,0 0 147 0,18-2-146 16,-3-3 146-16,-15 5-133 0,0 0 133 0,9-3-132 16,0-1 132-16,12-6-872 0</inkml:trace>
  <inkml:trace contextRef="#ctx0" brushRef="#br1" timeOffset="110539.93">8789 13756 774 0,'0'0'0'0,"0"-8"0"0,2-2 0 0,-2 10 91 16,0 0-91-16,3-9 91 0,-1 0-91 0,-2 9 109 0,0 0-109 16,7-6 110-16,2-1-110 0,-9 7 89 0,0 0-89 15,8-5 90-15,5-1-90 0,-13 6 64 0,0 0-64 16,17-1 65-16,0 1-65 0,-17 0 60 0,0 0-60 16,21 5 60-16,4 3-60 0,-25-8 58 0,0 0-58 15,22 12 58-15,3 4-58 0,-25-16 24 0,0 0-24 16,17 17 25-16,-5 4-25 0,-12-21 20 0,0 0-20 0,12 24 20 15,-6 1-20-15,-6-25 27 0,0 0-27 16,0 28 27-16,-6-6-27 0,6-22 6 0,0 0-6 0,-15 29 6 16,-8 2-6-16,23-31 10 0,0 0-10 0,-28 27 10 15,-7-1-10-15,35-26 8 0,0 0-8 0,-34 22 9 16,1-5-9-16,33-17 3 0,0 0-3 0,-30 14 4 16,9-4-4-16,21-10 6 0,0 0-6 0,-17 9 6 15,4-4-6-15,13-5 0 0,0 0 0 0,-3 12 1 16,6 3-1-16,-3-15 0 0,0 0 0 0,16 14 1 15,7 2-1-15,-23-16 11 0,0 0-11 0,33 10 11 0,5-3-11 16,-38-7 3-16,0 0-3 0,38 5 4 0,6-5-4 16,-44 0 3-16,0 0-3 0,42 0 3 0,-6-4-3 15,-36 4-132-15,0 0 132 0,35-10-131 0,-3-4 131 0,34-13-1186 16</inkml:trace>
  <inkml:trace contextRef="#ctx0" brushRef="#br1" timeOffset="111500.93">9826 13256 740 0,'0'0'0'0,"0"0"0"0,-13 24 0 0,13-24 82 15,0 0-82-15,0 0 82 0,0-5-82 0,0 5 83 16,0 0-83-16,0 0 84 0,4-5-84 0,-4 5 94 16,0 0-94-16,2 3 94 0,1 6-94 0,-3-9 52 15,0 0-52-15,4 27 52 0,-1 13-52 0,-3-40 80 16,0 0-80-16,0 46 80 0,2 12-80 0,-2-58 62 16,0 0-62-16,3 53 62 0,1 4-62 0,-4-57 29 0,0 0-29 15,0 48 29-15,5-9-29 0,-5-39 12 0,0 0-12 16,0 31 12-16,0-7-12 0,0-24 0 0,0 0 0 15,-4 15 0-15,3-6 0 0,1-9-173 0,0 0 173 16,-9-10-172-16,-3-14 172 0,-9-11-935 0</inkml:trace>
  <inkml:trace contextRef="#ctx0" brushRef="#br1" timeOffset="111710.39">9589 13392 830 0,'0'0'0'0,"8"13"0"16,8 8 0-16,-16-21 119 0,0 0-119 0,3 5 120 15,-6-10-120-15,3 5 123 0,0 0-123 0,3 0 124 16,3 0-124-16,-6 0 90 0,0 0-90 0,21 5 91 16,8 4-91-16,-29-9 83 0,0 0-83 0,35 6 83 0,10 1-83 15,-45-7 68-15,0 0-68 0,47 5 69 0,0-3-69 16,-47-2 33-16,0 0-33 0,42 2 33 0,-2-4-33 16,-40 2-99-16,0 0 99 0,37 0-99 0,-2-2 99 0,-35 2-103 15,0 0 103-15,26 0-103 0,-5-1 103 0,26-1-1011 16</inkml:trace>
  <inkml:trace contextRef="#ctx0" brushRef="#br1" timeOffset="112475.01">10543 13165 919 0,'0'0'0'16,"0"4"0"-16,0 1 0 0,0-5 79 0,0 0-79 0,0 9 79 16,0 4-79-16,0-13 46 0,0 0-46 0,0 29 47 0,4 11-47 15,-4-40 31-15,0 0-31 0,3 49 31 0,6 11-31 16,-9-60 0-16,0 0 0 0,9 64 0 0,-1 4 0 16,-8-68 3-16,0 0-3 0,6 71 4 0,1 2-4 15,-7-73 3-15,0 0-3 0,5 60 3 0,-5-7-3 0,0-53 30 16,0 0-30-16,0 40 30 0,0-11-30 0,0-29 9 15,0 0-9-15,-7 10 10 0,-4-17-10 0,11 7 19 16,0 0-19-16,-12-24 20 0,0-19-20 0,12 43 8 16,0 0-8-16,-14-56 9 0,2-16-9 0,12 72 16 15,0 0-16-15,-12-89 17 0,6-19-17 0,6 108 0 16,0 0 0-16,-3-87 0 0,8 8 0 0,-5 79-2 16,0 0 2-16,11-62-1 0,6 16 1 0,-17 46 13 0,0 0-13 15,21-28 14-15,7 18-14 0,-28 10 25 0,0 0-25 16,33-3 26-16,5 10-26 0,-38-7 7 0,0 0-7 15,37 8 8-15,1 8-8 0,-38-16 36 0,0 0-36 16,32 18 36-16,-3 6-36 0,-29-24 18 0,0 0-18 16,25 19 18-16,-8 3-18 0,-17-22 1 0,0 0-1 15,9 26 2-15,-4 2-2 0,-5-28 6 0,0 0-6 0,0 29 7 16,-5 5-7-16,5-34 21 0,0 0-21 0,-9 29 21 16,-8 4-21-16,17-33 7 0,0 0-7 0,-18 27 7 15,-3-3-7-15,21-24 4 0,0 0-4 0,-21 22 5 16,-5-1-5-16,26-21 7 0,0 0-7 0,-19 17 7 15,5-8-7-15,14-9 3 0,0 0-3 0,-9 13 3 16,1-1-3-16,8-12 10 0,0 0-10 0,5 19 11 16,11 7-11-16,-16-26 23 0,0 0-23 0,22 20 24 15,11 1-24-15,-33-21 7 0,0 0-7 0,33 26 7 0,2-4-7 16,-35-22 10-16,0 0-10 0,33 24 10 0,2 0-10 16,-35-24 15-16,0 0-15 0,26 20 16 0,-1-1-16 0,-25-19-74 15,0 0 74-15,17 17-73 0,-3-3 73 0,-14-14-100 16,0 0 100-16,33 33-1096 0,-66-66 1096 0</inkml:trace>
  <inkml:trace contextRef="#ctx0" brushRef="#br1" timeOffset="113797.45">11212 13672 561 0,'0'0'0'0,"0"0"0"16,0 0 0-16,0 0 68 0,0 0-68 0,0 0 69 15,9-18-69-15,-9 18 77 0,0 0-77 0,9-16 77 16,3-3-77-16,-12 19 84 0,0 0-84 0,17-18 84 16,1-1-84-16,-18 19 58 0,0 0-58 0,26-11 58 15,0 3-58-15,-26 8 41 0,0 0-41 0,28 2 42 16,3 4-42-16,-31-6 31 0,0 0-31 0,30 12 31 16,3 6-31-16,-33-18 22 0,0 0-22 0,23 15 23 0,1 2-23 15,-24-17 45-15,0 0-45 0,14 14 46 0,-4-2-46 16,-10-12 23-16,0 0-23 0,6 15 24 0,-12 1-24 15,6-16 12-15,0 0-12 0,-12 22 12 0,-9 4-12 0,21-26 35 16,0 0-35-16,-26 27 36 0,-4 4-36 0,30-31 40 16,0 0-40-16,-33 27 41 0,4-3-41 0,29-24 3 15,0 0-3-15,-32 24 4 0,8-3-4 0,24-21 12 16,0 0-12-16,-24 22 12 0,6 0-12 0,18-22 24 16,0 0-24-16,-12 28 25 0,7 1-25 0,5-29 1 15,0 0-1-15,3 29 2 0,8 0-2 0,-11-29 12 16,0 0-12-16,19 26 13 0,4-2-13 0,-23-24 9 0,0 0-9 15,26 17 9-15,3-3-9 0,-29-14 3 0,0 0-3 16,33 10 4-16,0-10-4 0,-33 0 6 0,0 0-6 16,32 0 7-16,-3-9-7 0,-29 9 13 0,0 0-13 15,28-10 13-15,-7-5-13 0,-21 15-180 0,0 0 180 16,18-21-179-16,-6-3 179 0,17-20-985 0</inkml:trace>
  <inkml:trace contextRef="#ctx0" brushRef="#br1" timeOffset="114188.99">12078 13006 785 0,'0'0'0'0,"-9"12"0"0,-3 9 0 0,12-21 137 16,0 0-137-16,-7 22 137 0,4 5-137 0,3-27 114 16,0 0-114-16,-2 35 114 0,2 4-114 0,0-39 84 15,0 0-84-15,0 45 84 0,-5 6-84 0,5-51 31 16,0 0-31-16,-4 62 31 0,-3 6-31 0,7-68 16 15,0 0-16-15,-5 82 17 0,-4 13-17 0,9-95 41 0,0 0-41 16,-7 85 42-16,-1-3-42 0,8-82 6 0,0 0-6 16,-6 66 6-16,3-13-6 0,3-53 12 0,0 0-12 15,-2 34 12-15,2-17-12 0,0-17-89 0,0 0 89 16,0 9-89-16,-3-9 89 0,3 0-150 0,0 0 150 0,-4 10-886 16,8-20 886-16</inkml:trace>
  <inkml:trace contextRef="#ctx0" brushRef="#br1" timeOffset="114443.2">11731 13844 830 0,'6'19'0'0,"-6"-19"125"0,0 0-125 0,7 6 125 0,5 3-125 15,-12-9 102-15,0 0-102 0,21 9 103 16,14 1-103-16,-35-10 69 0,0 0-69 0,41 10 70 0,10-1-70 15,-51-9 43-15,0 0-43 0,56 8 43 0,3 1-43 16,-59-9 27-16,0 0-27 0,56 8 27 0,-4-2-27 0,-52-6 34 16,0 0-34-16,45 5 35 0,-7-2-35 0,-38-3 2 15,0 0-2-15,27 4 3 0,-6-3-3 0,-21-1-101 16,0 0 101-16,12-10-101 0,-11-9 101 0,-1 19-146 16,0 0 146-16,-8-34-145 0,-11-12 145 0,-9-35-763 15</inkml:trace>
  <inkml:trace contextRef="#ctx0" brushRef="#br1" timeOffset="114668.88">11620 13090 942 0,'0'0'0'16,"5"-2"0"-16,7-1 0 0,-12 3 131 0,0 0-131 16,13-2 132-16,6-1-132 0,-19 3 154 0,0 0-154 15,28 3 154-15,1 4-154 0,-29-7 88 0,0 0-88 0,44 7 88 16,10 1-88-16,-54-8 44 0,0 0-44 0,61 4 45 15,10-2-45-15,-71-2 22 0,0 0-22 0,72-2 22 16,-5-2-22-16,-67 4 5 0,0 0-5 0,81-8 5 16,4-4-5-16,-85 12-68 0,0 0 68 0,61-10-67 15,-16-2 67-15,-45 12-134 0,0 0 134 0,35-7-133 16,-11 2 133-16,32-7-980 0</inkml:trace>
  <inkml:trace contextRef="#ctx0" brushRef="#br1" timeOffset="115073.8">12643 13565 606 0,'0'0'0'0,"-4"-16"0"0,-1-10 0 0,5 26 50 15,0 0-50-15,-7-8 51 0,-2 6-51 0,9 2 70 16,0 0-70-16,-9 0 70 0,1 2-70 0,8-2 64 15,0 0-64-15,-9 5 65 0,-1-2-65 0,10-3 63 16,0 0-63-16,-9 11 64 0,0 1-64 0,9-12 52 0,0 0-52 16,-2 25 52-16,2 6-52 0,0-31 51 0,0 0-51 15,9 36 51-15,3 7-51 0,-12-43 55 0,0 0-55 16,19 43 55-16,6 0-55 0,-25-43 32 0,0 0-32 16,24 29 32-16,2-10-32 0,-26-19 16 0,0 0-16 15,23 3 17-15,1-13-17 0,-24 10 30 0,0 0-30 0,18-19 30 16,-3-12-30-16,-15 31 10 0,0 0-10 0,6-32 11 15,-6-8-11-15,0 40 11 0,0 0-11 0,-6-34 11 16,-4 1-11-16,10 33 26 0,0 0-26 0,-14-25 26 16,-3 4-26-16,17 21 6 0,0 0-6 0,-26-10 6 15,-8 6-6-15,34 4 9 0,0 0-9 0,-24 2 10 16,1 5-10-16,23-7-25 0,0 0 25 0,-15 17-24 16,6 11 24-16,9-28-179 0,0 0 179 0,0 22-178 15,7 0 178-15,2 23-868 0</inkml:trace>
  <inkml:trace contextRef="#ctx0" brushRef="#br1" timeOffset="115433.84">13203 13296 460 0,'0'0'0'0,"-12"12"0"0,-3 6 0 0,15-18 141 15,0 0-141-15,-6 11 142 0,6-6-142 0,0-5 133 16,0 0-133-16,-1 8 133 0,1 3-133 0,0-11 107 16,0 0-107-16,-4 22 108 0,-3 11-108 0,7-33 55 0,0 0-55 15,-5 34 55-15,0 5-55 0,5-39 36 0,0 0-36 16,1 43 37-16,6 0-37 0,-7-43 24 0,0 0-24 16,9 43 25-16,5-2-25 0,-14-41 23 0,0 0-23 15,18 32 24-15,1-4-24 0,-19-28 15 0,0 0-15 16,21 10 16-16,1-12-16 0,-22 2 10 0,0 0-10 15,21-13 11-15,-3-15-11 0,-18 28 34 0,0 0-34 0,15-36 35 16,-3-8-35-16,-12 44 9 0,0 0-9 0,11-47 10 16,-2-2-10-16,-9 49 12 0,0 0-12 0,7-45 13 15,1-1-13-15,-8 46-24 0,0 0 24 0,5-33-23 16,4 6 23-16,-9 27-190 0,0 0 190 0,12-22-190 16,1 5 190-16,7-26-824 0</inkml:trace>
  <inkml:trace contextRef="#ctx0" brushRef="#br1" timeOffset="115763.95">13632 13165 919 0,'0'0'0'0,"-5"4"0"0,-6 1 0 0,11-5 140 16,0 0-140-16,0 5 141 0,7 0-141 0,-7-5 115 15,0 0-115-15,2 5 116 0,2 2-116 0,-4-7 92 16,0 0-92-16,3 12 92 0,1 4-92 0,-4-16 64 16,0 0-64-16,0 30 64 0,-2 12-64 0,2-42 36 0,0 0-36 15,0 46 36-15,0 7-36 0,0-53 18 0,0 0-18 16,7 55 19-16,1 3-19 0,-8-58 12 0,0 0-12 16,13 57 12-16,4-1-12 0,-17-56 9 0,0 0-9 15,21 50 10-15,3-4-10 0,-24-46 15 0,0 0-15 16,26 33 15-16,4-6-15 0,-30-27 0 0,0 0 0 15,26 14 0-15,0-14 0 0,-26 0-69 0,0 0 69 0,21-7-68 16,-5-14 68-16,-16 21-200 0,0 0 200 0,5-22-200 16,-8-5 200-16,6-21-931 0</inkml:trace>
  <inkml:trace contextRef="#ctx0" brushRef="#br1" timeOffset="115959.12">13352 13263 1166 0,'0'0'0'0,"17"0"0"0,13-2 0 16,-30 2 150-16,0 0-150 0,34-1 150 0,8-1-150 0,-42 2 124 15,0 0-124-15,47-2 124 0,6 0-124 0,-53 2 80 16,0 0-80-16,57-3 80 0,2-2-80 0,-59 5 19 16,0 0-19-16,59-9 20 0,-3 1-20 0,-56 8-271 15,0 0 271-15,42-19-270 0,-12-2 270 0,43-16-902 16</inkml:trace>
  <inkml:trace contextRef="#ctx0" brushRef="#br1" timeOffset="116784.9">9486 11171 908 0,'0'0'0'0,"0"0"0"0,22-17 0 0,-22 17 23 16,0 0-23-16,-5 24 24 0,-10 17-24 0,15-41 15 15,0 0-15-15,-14 50 15 0,-7 7-15 0,21-57 14 16,0 0-14-16,-21 68 15 0,0 13-15 0,21-81 0 16,0 0 0-16,-18 97 1 0,5 9-1 0,13-106-154 15,0 0 154-15,-4 91-153 0,13-7 153 0,-6 91-433 0</inkml:trace>
  <inkml:trace contextRef="#ctx0" brushRef="#br1" timeOffset="116981.37">9596 12905 998 0,'0'0'0'0,"5"17"0"16,7 5 0-16,-12-22 115 0,0 0-115 0,9 26 115 16,5 2-115-16,-14-28 63 0,0 0-63 0,15 30 64 15,6 1-64-15,-21-31-67 0,0 0 67 0,19 31-66 16,6-2 66-16,-25-29-240 0,0 0 240 0,29 26-239 15,1-2 239-15,26 26-438 0</inkml:trace>
  <inkml:trace contextRef="#ctx0" brushRef="#br1" timeOffset="117071.13">10024 13768 483 0,'0'0'0'0,"9"28"0"0,5 15 0 0,-14-43 37 16,0 0-37-16,21 46 38 0,5 10-38 0,21 44-368 15</inkml:trace>
  <inkml:trace contextRef="#ctx0" brushRef="#br1" timeOffset="117597.83">14219 11711 886 0,'0'0'0'0,"21"53"0"0,14 36 0 0,-35-89-300 0,0 0 300 16,57 144-305-16,-114-288 305 0</inkml:trace>
  <inkml:trace contextRef="#ctx0" brushRef="#br1" timeOffset="120358.28">6507 11048 617 0,'0'0'0'0,"9"27"0"16,4 18 0-16,-13-45 35 0,0 0-35 0,-8 12 35 15,-13-16-35-15,21 4 34 0,0 0-34 0,-14-1 34 16,-2-3-34-16,16 4 38 0,0 0-38 0,-10-5 39 15,1 3-39-15,9 2 20 0,0 0-20 0,-9 4 20 16,6 1-20-16,3-5 28 0,0 0-28 0,0 15 28 16,0 9-28-16,0-24 23 0,0 0-23 0,5 38 24 15,7 10-24-15,-12-48 15 0,0 0-15 0,9 62 16 16,7 13-16-16,-16-75-3 0,0 0 3 0,8 100-3 16,3 25 3-16,-11-125-12 0,0 0 12 0,3 118-12 15,-3 5 12-15,0-123-5 0,0 0 5 0,-5 122-4 0,-7 1 4 16,12-123-4-16,0 0 4 0,-12 123-3 0,3-4 3 15,9-119-12-15,0 0 12 0,-9 125-12 0,1 3 12 16,8-128-1-16,0 0 1 0,-6 132 0 0,3-3 0 0,3-129-1 16,0 0 1-16,0 135 0 0,0 4 0 0,0-139-3 15,0 0 3-15,0 145-2 0,0 4 2 0,0-149 0 16,0 0 0-16,-4 151 0 0,4 0 0 0,0-151 0 16,0 0 0-16,0 144 1 0,4-7-1 0,-4-137 3 15,0 0-3-15,0 132 4 0,0-7-4 0,0-125 7 16,0 0-7-16,0 116 7 0,0-9-7 0,0-107 23 15,0 0-23-15,0 109 24 0,3 4-24 0,-3-113 30 16,0 0-30-16,6 113 30 0,2 0-30 0,-8-113 12 0,0 0-12 16,12 117 13-16,6 1-13 0,-18-118 20 0,0 0-20 15,12 105 20-15,-3-10-20 0,-9-95 8 0,0 0-8 0,3 83 9 16,-3-13-9-16,0-70 34 0,0 0-34 0,-3 55 34 16,-6-14-34-16,9-41 4 0,0 0-4 0,-3 27 5 15,-3-11-5-15,6-16-55 0,0 0 55 0,-3 1-54 16,-1-11 54-16,4 10-124 0,0 0 124 0,-1-26-124 15,1-13 124-15,-4-26-554 0</inkml:trace>
  <inkml:trace contextRef="#ctx0" brushRef="#br1" timeOffset="121019.06">9355 11829 539 0,'0'0'0'0,"0"26"0"15,-2 18 0-15,2-44 49 0,0 0-49 0,0 59 49 16,0 9-49-16,0-68 22 0,0 0-22 0,0 98 23 16,0 20-23-16,0-118 53 0,0 0-53 0,0 125 54 15,-1 9-54-15,1-134 45 0,0 0-45 0,1 137 46 16,5 7-46-16,-6-144 41 0,0 0-41 0,3 149 41 0,2 5-41 15,-5-154 12-15,0 0-12 0,6 163 12 0,1 5-12 16,-7-168 7-16,0 0-7 0,5 173 8 0,-2 6-8 16,-3-179 8-16,0 0-8 0,0 175 9 0,0-2-9 0,0-173 7 15,0 0-7-15,-3 165 7 0,-1-8-7 0,4-157 14 16,0 0-14-16,-5 154 15 0,-4-5-15 0,9-149 14 16,0 0-14-16,-12 143 15 0,-2-8-15 0,14-135 15 15,0 0-15-15,-9 130 16 0,-3-5-16 0,12-125 26 16,0 0-26-16,-7 108 26 0,2-15-26 0,5-93 30 15,0 0-30-15,-3 84 30 0,3-12-30 0,0-72-19 16,0 0 19-16,3 54-18 0,1-16 18 0,-4-38-138 0,0 0 138 16,0 28-137-16,0-15 137 0,0 28-597 0</inkml:trace>
  <inkml:trace contextRef="#ctx0" brushRef="#br1" timeOffset="122385.58">7263 16037 471 0,'0'0'0'0,"5"-9"0"16,6-6 0-16,-11 15 6 0,0 0-6 0,5-9 6 15,-2 4-6-15,-3 5 18 0,0 0-18 0,0-5 19 16,0 0-19-16,0 5 21 0,0 0-21 0,-3-7 21 15,-2-3-21-15,5 10 44 0,0 0-44 0,-7-9 44 0,3-1-44 16,4 10 43-16,0 0-43 0,-5-9 43 0,0 2-43 16,5 7 41-16,0 0-41 0,-7-7 42 0,-2 1-42 15,9 6 19-15,0 0-19 0,-9-7 20 0,-5 2-20 0,14 5 20 16,0 0-20-16,-15-4 20 0,1 4-20 0,14 0 25 16,0 0-25-16,-30 7 26 0,-7 5-26 0,37-12 2 15,0 0-2-15,-29 14 3 0,3 1-3 0,26-15 22 16,0 0-22-16,-26 22 22 0,-1 6-22 0,27-28 21 15,0 0-21-15,-19 20 21 0,5 1-21 0,14-21 33 16,0 0-33-16,-8 15 34 0,8 2-34 0,0-17 36 16,0 0-36-16,8 16 36 0,10-4-36 0,-18-12 44 15,0 0-44-15,29 10 44 0,6-3-44 0,-35-7 28 0,0 0-28 16,37 9 28-16,5 1-28 0,-42-10 26 0,0 0-26 16,35 12 26-16,3 0-26 0,-38-12 15 0,0 0-15 0,29 15 16 15,1 4-16-15,-30-19 10 0,0 0-10 0,21 17 11 16,-9 0-11-16,-12-17 26 0,0 0-26 0,9 24 26 15,-7 5-26-15,-2-29 29 0,0 0-29 0,0 23 29 16,-2-3-29-16,2-20 7 0,0 0-7 0,-12 23 7 16,-9 1-7-16,21-24 18 0,0 0-18 0,-30 17 19 15,-5-2-19-15,35-15 33 0,0 0-33 0,-41 9 34 16,-3-6-34-16,44-3 1 0,0 0-1 0,-37 0 2 16,8-5-2-16,29 5-2 0,0 0 2 0,-26-7-1 15,8-3 1-15,18 10-2 0,0 0 2 0,-9-12-2 16,15-4 2-16,-6 16-30 0,0 0 30 0,12-13-30 15,14-1 30-15,-26 14-170 0,0 0 170 0,30-12-169 16,8 0 169-16,-38 12-144 0,0 0 144 0,38-12-144 0,-3 0 144 16,40-12-627-16</inkml:trace>
  <inkml:trace contextRef="#ctx0" brushRef="#br1" timeOffset="122670.74">7594 15949 1031 0,'0'0'0'0,"-12"11"0"0,-2 7 0 0,14-18 124 16,0 0-124-16,-4 11 125 0,8-5-125 0,-4-6 101 16,0 0-101-16,0 9 101 0,0 1-101 0,0-10 54 15,0 0-54-15,0 21 55 0,-7 5-55 0,7-26 5 0,0 0-5 16,-5 29 6-16,-1 3-6 0,6-32 10 16,0 0-10-16,-8 36 11 0,1 5-11 0,7-41 3 0,0 0-3 15,-2 41 4-15,2 4-4 0,0-45 2 0,0 0-2 0,9 43 2 16,1-2-2-16,-10-41-1 0,0 0 1 0,16 38 0 15,5-6 0-15,-21-32-2 0,0 0 2 0,22 26-1 16,6-9 1-16,-28-17 0 0,0 0 0 0,26 7 0 16,0-9 0-16,-26 2-1 0,0 0 1 0,25-12-1 15,-3-12 1-15,-22 24-129 0,0 0 129 0,21-27-128 16,-3-9 128-16,20-28-937 0</inkml:trace>
  <inkml:trace contextRef="#ctx0" brushRef="#br1" timeOffset="122896.14">7352 16016 964 0,'0'0'0'0,"12"5"0"0,5 5 0 16,-17-10 111-16,0 0-111 0,18 6 112 0,3-5-112 0,-21-1 106 15,0 0-106-15,29 0 106 0,10-1-106 0,-39 1 42 16,0 0-42-16,38-7 43 0,9-4-43 0,-47 11 1 15,0 0-1-15,45-10 2 0,2-4-2 0,-47 14-42 16,0 0 42-16,35-10-42 0,-2 2 42 0,-33 8-157 16,0 0 157-16,26-7-156 0,-10 3 156 0,22-6-719 15</inkml:trace>
  <inkml:trace contextRef="#ctx0" brushRef="#br1" timeOffset="123091.62">7500 16283 919 0,'0'0'0'0,"17"-1"0"15,9-1 0-15,-26 2 84 0,0 0-84 0,30-4 85 16,7-1-85-16,-37 5 75 0,0 0-75 0,34-10 76 16,5-4-76-16,-39 14-4 0,0 0 4 0,42-15-4 15,-1-2 4-15,-41 17-133 0,0 0 133 0,35-19-133 16,-3 0 133-16,34-19-631 0</inkml:trace>
  <inkml:trace contextRef="#ctx0" brushRef="#br1" timeOffset="123301.06">7925 16069 875 0,'0'0'0'0,"0"19"0"0,-4 10 0 0,4-29 107 16,0 0-107-16,-1 34 108 0,-6 8-108 0,7-42 78 15,0 0-78-15,-6 39 79 0,3-3-79 0,3-36 40 16,0 0-40-16,-5 32 41 0,1-4-41 0,4-28 1 16,0 0-1-16,-5 22 1 0,2-5-1 0,3-17-33 15,0 0 33-15,-6 12-33 0,3-7 33 0,3-5-176 16,0 0 176-16,-5-3-176 0,1-7 176 0,-5-4-580 16</inkml:trace>
  <inkml:trace contextRef="#ctx0" brushRef="#br1" timeOffset="123541">8120 16208 561 0,'0'0'0'0,"12"-7"0"16,6-7 0-16,-18 14 79 0,0 0-79 0,21-15 80 16,-1-2-80-16,-20 17 79 0,0 0-79 0,18-19 80 15,-6 0-80-15,-12 19 69 0,0 0-69 0,10-17 69 16,1 3-69-16,-11 14 49 0,0 0-49 0,5-12 50 16,-1 4-50-16,-4 8 49 0,0 0-49 0,0 0 50 15,1 1-50-15,-1-1 48 0,0 0-48 0,-1 24 48 16,-3 14-48-16,4-38 21 0,0 0-21 0,0 43 21 15,0 8-21-15,0-51 42 0,0 0-42 0,0 53 43 16,0 6-43-16,0-59 13 0,0 0-13 0,0 53 14 16,-3 0-14-16,3-53-5 0,0 0 5 0,0 39-5 15,0-8 5-15,0-31-156 0,0 0 156 0,0 16-156 0,3-15 156 16,-3 16-759-16</inkml:trace>
  <inkml:trace contextRef="#ctx0" brushRef="#br1" timeOffset="124441.9">8496 16263 886 0,'0'0'0'0,"6"19"0"0,6 10 0 0,-12-29 108 0,0 0-108 15,5 34 109-15,2 9-109 0,-7-43 85 0,0 0-85 16,5 43 85-16,0 1-85 0,-5-44 59 0,0 0-59 15,4 38 59-15,-1-4-59 0,-3-34 13 0,0 0-13 0,0 26 14 16,0-6-14-16,0-20 21 0,0 0-21 0,-3 14 21 16,-2-5-21-16,5-9 44 0,0 0-44 0,-16-7 44 15,-5-12-44-15,21 19 13 0,0 0-13 0,-17-31 14 16,-6-10-14-16,23 41 22 0,0 0-22 0,-12-48 22 16,3-10-22-16,9 58 33 0,0 0-33 0,0-58 34 15,9-6-34-15,-9 64 35 0,0 0-35 0,17-56 35 16,9 1-35-16,-26 55 14 0,0 0-14 0,25-50 15 15,4 7-15-15,-29 43 13 0,0 0-13 0,26-39 13 16,4 8-13-16,-30 31 1 0,0 0-1 0,26-22 2 16,-1 6-2-16,-25 16-4 0,0 0 4 0,17-10-3 15,-3 5 3-15,-14 5-17 0,0 0 17 0,7 2-16 0,-5 5 16 16,-2-7-4-16,0 0 4 0,-6 22-4 16,-6 10 4-16,12-32 1 0,0 0-1 0,-14 35 2 0,-1 2-2 15,15-37 35-15,0 0-35 0,-13 40 36 0,3 3-36 0,10-43 6 16,0 0-6-16,-4 37 6 0,8-3-6 0,-4-34 12 15,0 0-12-15,9 31 13 0,12-5-13 0,-21-26 9 16,0 0-9-16,26 17 9 0,9-7-9 0,-35-10 15 16,0 0-15-16,38-3 15 0,7-12-15 0,-45 15 3 15,0 0-3-15,44-28 4 0,1-11-4 0,-45 39 12 16,0 0-12-16,35-48 13 0,-6-9-13 0,-29 57 1 16,0 0-1-16,30-72 1 0,-9-13-1 0,-21 85 3 15,0 0-3-15,12-71 4 0,-12 6-4 0,0 65 18 0,0 0-18 16,-7-46 19-16,-7 13-19 0,14 33 0 0,0 0 0 15,-15-23 0-15,-6 7 0 0,21 16 0 0,0 0 0 16,-26 2 0-16,-6 13 0 0,32-15-2 0,0 0 2 0,-24 34-1 16,-2 16 1-16,26-50-2 0,0 0 2 0,-21 81-1 15,0 27 1-15,21-108-2 0,0 0 2 0,-14 104-1 16,10 9 1-16,4-113-4 0,0 0 4 0,0 105-3 16,11-6 3-16,-11-99-2 0,0 0 2 0,16 82-2 15,1-13 2-15,-17-69 0 0,0 0 0 0,21 46 0 16,3-19 0-16,-24-27-5 0,0 0 5 0,26 16-4 15,-1-16 4-15,-25 0-1 0,0 0 1 0,26-7 0 16,4-10 0-16,-30 17-7 0,0 0 7 0,29-24-6 16,3-9 6-16,-32 33-3 0,0 0 3 0,33-37-3 15,-4-8 3-15,-29 45-1 0,0 0 1 0,23-46 0 0,1-4 0 16,-24 50 0-16,0 0 0 0,18-44 1 0,-1-1-1 16,-17 45 1-16,0 0-1 0,12-36 1 0,-5 5-1 15,-7 31 3-15,0 0-3 0,6-22 4 0,-3 7-4 0,-3 15 12 16,0 0-12-16,0-7 13 0,-3 8-13 0,3-1 3 15,0 0-3-15,0 18 4 0,3 11-4 0,-3-29 7 16,0 0-7-16,9 32 7 0,3 8-7 0,-12-40 32 16,0 0-32-16,14 41 33 0,3 3-33 0,-17-44-4 15,0 0 4-15,21 40-4 0,5-4 4 0,-26-36-147 16,0 0 147-16,25 22-147 0,-4-12 147 0,-21-10-205 16,0 0 205-16,17-13-204 0,-8-22 204 0,17-13-912 15</inkml:trace>
  <inkml:trace contextRef="#ctx0" brushRef="#br1" timeOffset="124577.52">9235 15810 1155 0,'0'0'0'0,"9"14"0"15,-1 8 0-15,-8-22 165 0,0 0-165 0,9 14 166 16,-5-4-166-16,-4-10 2 0,0 0-2 0,8 18 3 16,4 0-3-16,-12-18-206 0,0 0 206 0,14 21-205 15,4 1 205-15,15 21-699 0</inkml:trace>
  <inkml:trace contextRef="#ctx0" brushRef="#br1" timeOffset="125162.34">9677 16345 807 0,'0'0'0'0,"-12"-7"0"0,-5-7 0 0,17 14 134 16,0 0-134-16,-9-6 134 0,4 0-134 15,5 6 126-15,0 0-126 0,0-8 126 0,0-2-126 0,0 10 108 16,0 0-108-16,0-12 109 0,0 0-109 0,0 12 43 16,0 0-43-16,-4-14 43 0,-3-2-43 0,7 16 24 15,0 0-24-15,-5-12 25 0,0 4-25 0,5 8 35 16,0 0-35-16,-9-5 35 0,1 5-35 0,8 0 63 16,0 0-63-16,-16 13 64 0,-5 10-64 0,21-23 55 15,0 0-55-15,-14 29 56 0,-2 7-56 0,16-36 46 0,0 0-46 16,-5 43 46-16,0 6-46 0,5-49 22 0,0 0-22 15,2 52 22-15,3 1-22 0,-5-53 19 0,0 0-19 16,10 51 20-16,8 1-20 0,-18-52 9 0,0 0-9 0,21 41 9 16,8-9-9-16,-29-32 9 0,0 0-9 0,30 23 10 15,5-10-10-15,-35-13 1 0,0 0-1 0,33 0 1 16,2-10-1-16,-35 10-5 0,0 0 5 0,33-21-5 16,-4-9 5-16,-29 30-46 0,0 0 46 0,30-36-45 15,-7-5 45-15,-23 41-22 0,0 0 22 0,21-42-22 16,-1 0 22-16,-20 42-20 0,0 0 20 0,18-38-20 15,-6 4 20-15,-12 34-18 0,0 0 18 0,12-28-18 16,-3 4 18-16,-9 24 0 0,0 0 0 0,5-17 0 16,0 3 0-16,-5 14 9 0,0 0-9 0,4-6 9 15,-1 2-9-15,-3 4 17 0,0 0-17 0,0 10 17 16,4 13-17-16,-4-23 26 0,0 0-26 0,0 29 26 0,5 8-26 16,-5-37 13-16,0 0-13 0,9 43 13 0,3 5-13 15,-12-48 18-15,0 0-18 0,21 48 19 0,5 0-19 16,-26-48 3-16,0 0-3 0,30 41 4 0,8-6-4 0,-38-35 13 15,0 0-13-15,38 22 14 0,1-8-14 0,-39-14-9 16,0 0 9-16,41 0-9 0,-2-11 9 0,-39 11-86 16,0 0 86-16,33-19-85 0,-7-10 85 0,-26 29-204 15,0 0 204-15,21-29-203 0,-7-5 203 0,22-29-1078 16</inkml:trace>
  <inkml:trace contextRef="#ctx0" brushRef="#br1" timeOffset="125358.83">9878 16181 1379 0,'0'0'0'0,"15"5"0"15,8 2 0-15,-23-7 167 0,0 0-167 0,16 5 167 16,-8 0-167-16,-8-5 99 0,0 0-99 0,13 1 99 16,-1-1-99-16,-12 0 44 0,0 0-44 0,26-3 45 15,4-4-45-15,-30 7-8 0,0 0 8 0,38-10-8 16,6-5 8-16,-44 15-169 0,0 0 169 0,83-26-1257 15,-166 52 1257-15</inkml:trace>
  <inkml:trace contextRef="#ctx0" brushRef="#br1" timeOffset="126902.48">14599 11211 1031 0,'0'0'0'0,"0"0"0"16,-24 3 0-16,24-3 119 0,0 0-119 0,-4 5 119 16,8 6-119-16,-4-11 105 0,0 0-105 0,0 8 105 15,3 2-105-15,-3-10 32 0,0 0-32 0,2 16 33 16,-2 1-33-16,0-17 7 0,0 0-7 0,-2 29 7 16,-7 9-7-16,9-38 24 0,0 0-24 0,-7 49 25 15,-1 11-25-15,8-60 11 0,0 0-11 0,-9 71 11 16,2 9-11-16,7-80 5 0,0 0-5 0,-7 110 6 15,3 17-6-15,4-127 23 0,0 0-23 0,0 126 24 0,4 6-24 16,-4-132 0-16,0 0 0 0,5 137 0 0,0 6 0 16,-5-143-2-16,0 0 2 0,7 137-2 0,2 1 2 0,-9-138-2 15,0 0 2-15,5 139-1 0,-1 3 1 0,-4-142-2 16,0 0 2-16,2 148-2 0,-4 1 2 0,2-149-1 16,0 0 1-16,0 150-1 0,2-2 1 0,-2-148 9 15,0 0-9-15,-2 144 9 0,-5-2-9 0,7-142 46 16,0 0-46-16,-5 139 47 0,-1-6-47 0,6-133 14 15,0 0-14-15,0 125 15 0,0-7-15 0,0-118 14 16,0 0-14-16,0 112 15 0,4-8-15 0,-4-104 34 0,0 0-34 16,5 103 35-16,-3 0-35 0,-2-103 4 0,0 0-4 15,9 94 5-15,1-8-5 0,-10-86 10 0,0 0-10 16,9 91 10-16,-1-2-10 0,-8-89 9 0,0 0-9 0,4 84 9 16,1-4-9-16,-5-80 3 0,0 0-3 0,0 72 4 15,2-9-4-15,-2-63 6 0,0 0-6 0,2 64 6 16,-2-2-6-16,0-62 3 0,0 0-3 0,-2 59 3 15,-3-2-3-15,5-57 0 0,0 0 0 0,-4 45 0 16,2-9 0-16,2-36-89 0,0 0 89 0,0 20-88 16,0-11 88-16,0-9-177 0,0 0 177 0,-3 29-1097 15,6-58 1097-15</inkml:trace>
  <inkml:trace contextRef="#ctx0" brushRef="#br1" timeOffset="127955.14">10454 14921 897 0,'0'0'0'16,"0"0"0"-16,-5-42 0 0,5 42-109 0,0 0 109 16,0 0-108-16,2 17 108 0,-2-17-25 0,0 0 25 0,2 13-24 15,3 6 24-15,-5-19 3 0,0 0-3 0,3 29 4 16,6 7-4-16,-9-36 5 0,0 0-5 0,5 43 6 15,2 7-6-15,-7-50 41 0,0 0-41 0,7 50 41 16,0 3-41-16,-7-53 23 0,0 0-23 0,5 42 24 16,-1-6-24-16,-4-36 28 0,0 0-28 0,3 30 28 15,-3-8-28-15,0-22 54 0,0 0-54 0,0 14 55 16,0-6-55-16,0-8 75 0,0 0-75 0,-8-2 75 16,-3-10-75-16,11 12 65 0,0 0-65 0,-10-24 66 15,1-13-66-15,9 37 44 0,0 0-44 0,-12-48 44 16,0-12-44-16,12 60 38 0,0 0-38 0,-9-64 38 15,4-2-38-15,5 66 33 0,0 0-33 0,2-67 34 16,4 2-34-16,-6 65 13 0,0 0-13 0,18-67 14 0,5 2-14 16,-23 65 13-16,0 0-13 0,24-41 13 0,6 20-13 15,-30 21 25-15,0 0-25 0,34-15 26 0,5 10-26 16,-39 5 6-16,0 0-6 0,36-2 6 0,3 4-6 0,-39-2 16 16,0 0-16-16,26 3 17 0,-2 2-17 0,-24-5 8 15,0 0-8-15,18 9 9 0,-13 3-9 0,-5-12 33 16,0 0-33-16,-5 25 34 0,-13 4-34 0,18-29 9 15,0 0-9-15,-21 28 10 0,-5 1-10 0,26-29 2 16,0 0-2-16,-24 24 2 0,-6-3-2 0,30-21 12 16,0 0-12-16,-24 15 13 0,3-6-13 0,21-9 0 15,0 0 0-15,-18 6 1 0,8 0-1 0,10-6-11 0,0 0 11 16,-9 0-10-16,9-4 10 0,0 4-136 0,0 0 136 16,11-3-136-16,10-4 136 0,-21 7-193 0,0 0 193 0,24-5-192 15,6-2 192-15,25-5-687 0</inkml:trace>
  <inkml:trace contextRef="#ctx0" brushRef="#br1" timeOffset="128210.45">10989 14714 740 0,'0'0'0'0,"-8"10"0"16,-6 9 0-16,14-19 143 0,0 0-143 0,-4 16 144 15,8-3-144-15,-4-13 102 0,0 0-102 0,1 21 102 16,3 5-102-16,-4-26 70 0,0 0-70 0,3 32 71 15,1 6-71-15,-4-38 39 0,0 0-39 0,5 39 40 16,0 4-40-16,-5-43 4 0,0 0-4 0,7 45 4 0,4-1-4 16,-11-44 27-16,0 0-27 0,12 46 27 0,4-5-27 15,-16-41 11-15,0 0-11 0,17 36 11 0,7-6-11 16,-24-30 1-16,0 0-1 0,28 22 2 0,5-8-2 0,-33-14-77 16,0 0 77-16,30 6-77 0,0-6 77 0,-30 0-208 15,0 0 208-15,24-3-208 0,2-9 208 0,25-7-614 16</inkml:trace>
  <inkml:trace contextRef="#ctx0" brushRef="#br1" timeOffset="128450.89">10874 14822 1132 0,'0'0'0'0,"9"2"0"15,7-1 0-15,-16-1 118 0,0 0-118 0,17 2 119 16,4 0-119-16,-21-2 76 0,0 0-76 0,26 2 77 16,7 1-77-16,-33-3 60 0,0 0-60 0,39 0 61 15,1 0-61-15,-40 0 3 0,0 0-3 0,41-2 4 16,1-1-4-16,-42 3-39 0,0 0 39 0,33-4-38 16,-7 1 38-16,-26 3-210 0,0 0 210 0,21-2-210 15,-10 1 210-15,20-3-753 0</inkml:trace>
  <inkml:trace contextRef="#ctx0" brushRef="#br1" timeOffset="128648.17">10907 15004 942 0,'0'0'0'0,"18"-7"0"0,6-7 0 16,-24 14 154-16,0 0-154 0,14-2 154 0,-5 4-154 0,-9-2 114 15,0 0-114-15,12 7 114 0,2 3-114 0,-14-10 70 16,0 0-70-16,24 5 71 0,2-3-71 0,-26-2 2 15,0 0-2-15,34-2 3 0,4-3-3 0,-38 5-157 16,0 0 157-16,31-5-156 0,1 0 156 0,-32 5-170 16,0 0 170-16,64-10-715 0,-128 20 715 0</inkml:trace>
  <inkml:trace contextRef="#ctx0" brushRef="#br1" timeOffset="129741.14">11592 14726 1031 0,'0'0'0'0,"0"0"0"16,-30 22 0-16,30-22 68 0,0 0-68 0,-10 4 69 15,3-6-69-15,7 2 49 0,0 0-49 0,-5 0 50 16,-4-2-50-16,9 2 55 0,0 0-55 0,-12 4 55 16,-6 3-55-16,18-7 41 0,0 0-41 0,-20 17 41 0,-10 5-41 15,30-22 9-15,0 0-9 0,-26 29 10 0,-4 5-10 16,30-34 24-16,0 0-24 0,-24 33 25 0,-1 1-25 16,25-34 7-16,0 0-7 0,-19 41 7 0,0 7-7 0,19-48 9 15,0 0-9-15,-10 50 9 0,6 3-9 0,4-53 3 16,0 0-3-16,4 53 4 0,4-5-4 0,-8-48 12 15,0 0-12-15,18 41 12 0,3-5-12 0,-21-36 0 16,0 0 0-16,22 24 1 0,8-10-1 0,-30-14 3 16,0 0-3-16,30 2 4 0,3-13-4 0,-33 11 2 15,0 0-2-15,29-20 2 0,1-11-2 0,-30 31 0 16,0 0 0-16,22-36 0 0,-1-12 0 0,-21 48-16 16,0 0 16-16,18-45-15 0,-6-2 15 0,-12 47-46 0,0 0 46 15,7-45-46-15,-7 2 46 0,0 43-39 0,0 0 39 16,-3-38-39-16,-3 2 39 0,6 36-35 0,0 0 35 15,-8-25-34-15,1 4 34 0,7 21-40 0,0 0 40 0,-6-15-39 16,-1 6 39-16,7 9-16 0,0 0 16 0,-1-5-15 16,-3 3 15-16,4 2-31 0,0 0 31 0,0 0-31 15,4 7 31-15,-4-7-6 0,0 0 6 0,10 7-5 16,9 3 5-16,-19-10-17 0,0 0 17 0,21 7-17 16,7-3 17-16,-28-4-1 0,0 0 1 0,28 0-1 15,2-4 1-15,-30 4-4 0,0 0 4 0,31-8-3 16,2-6 3-16,-33 14-1 0,0 0 1 0,30-19 0 15,-1-7 0-15,-29 26 0 0,0 0 0 0,23-27 0 16,1-6 0-16,-24 33 0 0,0 0 0 0,16-27 0 16,-2 1 0-16,-14 26 1 0,0 0-1 0,5-22 1 15,-1 2-1-15,-4 20 15 0,0 0-15 0,-2-18 15 0,-2 5-15 16,4 13 3-16,0 0-3 0,-12-9 4 0,-2 4-4 16,14 5 14-16,0 0-14 0,-21 7 15 0,-3 7-15 0,24-14 15 15,0 0-15-15,-26 25 15 0,0 11-15 0,26-36 50 16,0 0-50-16,-21 45 50 0,-4 6-50 0,25-51 39 15,0 0-39-15,-17 53 39 0,1 4-39 0,16-57 26 16,0 0-26-16,-8 58 26 0,6 0-26 0,2-58 29 16,0 0-29-16,0 55 29 0,2-3-29 0,-2-52 7 15,0 0-7-15,7 41 7 0,1-9-7 0,-8-32 1 16,0 0-1-16,11 22 2 0,8-8-2 0,-19-14 10 16,0 0-10-16,17 0 10 0,6-12-10 0,-23 12 0 0,0 0 0 15,24-20 1-15,-3-10-1 0,-21 30 0 0,0 0 0 16,21-29 0-16,0-1 0 0,-21 30 0 0,0 0 0 0,19-30 0 15,0 0 0-15,-19 30 2 0,0 0-2 16,14-28 2-16,2 4-2 0,-16 24 5 0,0 0-5 0,10-20 5 16,3 4-5-16,-13 16 8 0,0 0-8 0,8-14 8 15,-1 4-8-15,-7 10 3 0,0 0-3 0,4-8 4 16,-2-1-4-16,-2 9 0 0,0 0 0 0,0-7 1 16,-2 0-1-16,2 7 10 0,0 0-10 0,-2-6 11 15,0-3-11-15,2 9 38 0,0 0-38 0,-3-7 39 16,-2-1-39-16,5 8 11 0,0 0-11 0,0-7 11 15,0-2-11-15,0 9 22 0,0 0-22 0,0-5 23 16,0 0-23-16,0 5 33 0,0 0-33 0,5-2 33 16,-2 0-33-16,-3 2 5 0,0 0-5 0,2 6 5 15,5 4-5-15,-7-10 5 0,0 0-5 0,5 20 5 0,4 9-5 16,-9-29 22-16,0 0-22 0,7 35 23 0,2 6-23 16,-9-41 0-16,0 0 0 0,8 44 0 0,5 4 0 15,-13-48 0-15,0 0 0 0,8 42 0 0,4-5 0 0,-12-37-59 16,0 0 59-16,11 24-59 0,1-7 59 0,-12-17-198 15,0 0 198-15,12-1-197 0,0-17 197 0,15 0-904 16</inkml:trace>
  <inkml:trace contextRef="#ctx0" brushRef="#br1" timeOffset="129877.76">12045 14529 1009 0,'0'0'0'0,"0"-5"0"0,0-11 0 0,0 16 161 15,0 0-161-15,0-6 161 0,0-1-161 0,0 7 96 0,0 0-96 16,0-4 97-16,0 3-97 0,0 1 26 0,0 0-26 0,0 0 26 15,5 5-26-15,-5-5-173 0,0 0 173 16,4 3-173-16,-1 2 173 0,6 4-820 0</inkml:trace>
  <inkml:trace contextRef="#ctx0" brushRef="#br1" timeOffset="130236.81">12291 14831 953 0,'0'0'0'0,"-11"-4"0"15,-3-1 0-15,14 5 149 0,0 0-149 0,-8-3 150 0,2-1-150 16,6 4 108-16,0 0-108 0,-3 0 108 0,-4 0-108 16,7 0 57-16,0 0-57 0,-5 2 58 0,-1 3-58 15,6-5 1-15,0 0-1 0,-8 22 1 0,-1 16-1 0,9-38 5 16,0 0-5-16,-2 39 6 0,4 4-6 0,-2-43 2 15,0 0-2-15,5 50 3 0,4 3-3 0,-9-53 0 16,0 0 0-16,12 45 0 0,2-4 0 0,-14-41 4 16,0 0-4-16,16 27 4 0,5-10-4 0,-21-17 7 15,0 0-7-15,17 4 7 0,4-15-7 0,-21 11 3 16,0 0-3-16,17-20 3 0,4-11-3 0,-21 31 12 16,0 0-12-16,14-36 13 0,-5-5-13 0,-9 41-10 15,0 0 10-15,3-41-9 0,-6 0 9 0,3 41-142 0,0 0 142 16,-5-45-141-16,-9-1 141 0,14 46-182 0,0 0 182 15,-12-46-182-15,-1-2 182 0,-11-47-636 0</inkml:trace>
  <inkml:trace contextRef="#ctx0" brushRef="#br1" timeOffset="130687.12">12329 14659 684 0,'0'0'0'0,"0"0"0"16,5 5 0-16,-5-5 98 0,0 0-98 0,9 6 99 16,3-3-99-16,-12-3 78 0,0 0-78 0,12 7 79 15,-1 3-79-15,-11-10 43 0,0 0-43 0,15 21 44 16,-1 6-44-16,-14-27 20 0,0 0-20 0,16 34 20 15,-4 9-20-15,-12-43 10 0,0 0-10 0,12 43 11 16,2 3-11-16,-14-46 10 0,0 0-10 0,9 46 10 16,0 2-10-16,-9-48 15 0,0 0-15 0,7 36 16 15,-6-6-16-15,-1-30 14 0,0 0-14 0,4 22 15 16,-4-8-15-16,0-14 34 0,0 0-34 0,-9 0 34 0,-5-12-34 16,14 12 10-16,0 0-10 0,-10-21 11 0,-2-15-11 15,12 36 6-15,0 0-6 0,-7-38 6 0,5-6-6 16,2 44 24-16,0 0-24 0,3-43 25 0,6 0-25 15,-9 43 29-15,0 0-29 0,16-39 29 0,1 1-29 0,-17 38 12 16,0 0-12-16,21-31 13 0,0 4-13 0,-21 27 20 16,0 0-20-16,23-19 20 0,1 9-20 0,-24 10 15 15,0 0-15-15,21-5 15 0,-4 5-15 0,-17 0 9 16,0 0-9-16,9 3 10 0,0-1-10 0,-9-2 1 16,0 0-1-16,0 12 1 0,0 6-1 0,0-18 9 15,0 0-9-15,-5 21 9 0,-6 5-9 0,11-26 7 16,0 0-7-16,-10 29 8 0,-2 9-8 0,12-38 0 0,0 0 0 15,-9 39 1-15,2 0-1 0,7-39 8 0,0 0-8 16,0 41 8-16,3 4-8 0,-3-45 3 0,0 0-3 16,9 45 3-16,3-3-3 0,-12-42-1 0,0 0 1 0,14 36 0 15,5-3 0-15,-19-33-55 0,0 0 55 0,14 20-54 16,4-9 54-16,-18-11-158 0,0 0 158 0,17-5-158 16,2-14 158-16,20-5-816 0</inkml:trace>
  <inkml:trace contextRef="#ctx0" brushRef="#br1" timeOffset="131077.37">12817 14687 774 0,'0'0'0'0,"0"15"0"15,-4 11 0-15,4-26 124 0,0 0-124 0,4 13 125 16,-4-6-125-16,0-7 100 0,0 0-100 0,1 21 100 16,3 5-100-16,-4-26 68 0,0 0-68 0,-4 36 68 0,3 8-68 15,1-44 32-15,0 0-32 0,-4 50 32 0,1 6-32 16,3-56 15-16,0 0-15 0,-5 57 15 0,-1 1-15 0,6-58 19 15,0 0-19-15,-3 43 20 0,-1-9-20 0,4-34 14 16,0 0-14-16,-5 17 15 0,-2-13-15 0,7-4 9 16,0 0-9-16,-5-16 10 0,1-15-10 0,4 31 25 15,0 0-25-15,-3-41 26 0,1-10-26 0,2 51 2 16,0 0-2-16,0-55 2 0,2-7-2 0,-2 62 6 16,0 0-6-16,7-54 7 0,5 1-7 0,-12 53 14 15,0 0-14-15,12-43 15 0,7 8-15 0,-19 35 38 16,0 0-38-16,21-24 39 0,4 11-39 0,-25 13 41 0,0 0-41 15,22 0 42-15,3 13-42 0,-25-13 16 0,0 0-16 16,24 24 17-16,2 12-17 0,-26-36 32 0,0 0-32 16,26 40 33-16,-3 6-33 0,-23-46 5 0,0 0-5 0,19 41 6 15,-7 0-6-15,-12-41-1 0,0 0 1 0,9 33 0 16,-4-6 0-16,-5-27-101 0,0 0 101 0,4 21-100 16,-4-6 100-16,0-15-157 0,0 0 157 0,-16 4-157 15,-6-13 157-15,-17 4-944 0</inkml:trace>
  <inkml:trace contextRef="#ctx0" brushRef="#br1" timeOffset="131692.74">12703 14872 975 0,'0'0'0'0,"13"10"0"15,2 2 0-15,-15-12 141 0,0 0-141 0,14 9 141 16,-5-4-141-16,-9-5 90 0,0 0-90 0,21 5 91 16,2-2-91-16,-23-3 70 0,0 0-70 0,29 2 70 15,8 1-70-15,-37-3 39 0,0 0-39 0,35-5 40 0,3 0-40 16,-38 5 9-16,0 0-9 0,33-8 9 0,-2-4-9 15,-31 12-80-15,0 0 80 0,25-18-80 0,-8-2 80 0,-17 20-152 16,0 0 152-16,12-24-152 0,-3-5 152 0,-9 29-143 16,0 0 143-16,7-29-143 0,-2-1 143 0,-5 30-48 15,0 0 48-15,0-22-47 0,0 5 47 0,0 17 43 16,0 0-43-16,0-12 43 0,-3 5-43 0,3 7 80 16,0 0-80-16,3 2 80 0,6 5-80 0,-9-7 87 15,0 0-87-15,9 17 87 0,-2 10-87 0,-7-27 56 16,0 0-56-16,7 31 57 0,3 5-57 0,-10-36 64 0,0 0-64 15,5 40 65-15,2-1-65 0,-7-39 57 0,0 0-57 16,6 34 58-16,-3 0-58 0,-3-34 33 0,0 0-33 16,2 31 34-16,1-3-34 0,-3-28 26 0,0 0-26 0,0 20 26 15,-3-6-26-15,3-14 4 0,0 0-4 0,-5 3 5 16,-2-9-5-16,7 6-4 0,0 0 4 0,-2-16-4 16,-2-10 4-16,4 26-50 0,0 0 50 0,4-25-50 15,5-4 50-15,-9 29-34 0,0 0 34 0,12-26-34 16,5 0 34-16,-17 26-17 0,0 0 17 0,18-24-17 15,2 2 17-15,-20 22-7 0,0 0 7 0,21-22-6 16,0 1 6-16,-21 21-4 0,0 0 4 0,21-24-4 16,2 0 4-16,-23 24-2 0,0 0 2 0,14-19-2 15,1-1 2-15,-15 20-5 0,0 0 5 0,9-14-4 16,0 4 4-16,-9 10 2 0,0 0-2 0,5-7 2 16,-1 5-2-16,-4 2 31 0,0 0-31 0,3 14 31 15,-3 5-31-15,0-19 10 0,0 0-10 0,4 29 11 0,1 10-11 16,-5-39 13-16,0 0-13 0,3 43 13 0,6 7-13 15,-9-50 25-15,0 0-25 0,9 49 26 0,-1 1-26 0,-8-50 6 16,0 0-6-16,9 52 6 0,3-3-6 0,-12-49 4 16,0 0-4-16,12 41 5 0,-1-8-5 0,-11-33-18 15,0 0 18-15,10 24-18 0,4-9 18 0,-14-15-204 16,0 0 204-16,13-3-203 0,0-14 203 0,-13 17-169 16,0 0 169-16,11-31-168 0,-4-12 168 0,12-31-570 15</inkml:trace>
  <inkml:trace contextRef="#ctx0" brushRef="#br1" timeOffset="131913.65">13585 14706 695 0,'0'0'0'16,"-3"15"0"-16,-1 12 0 0,4-27 122 0,0 0-122 15,0 16 122-15,0-8-122 0,0-8 101 0,0 0-101 16,0 21 101-16,-2 3-101 0,2-24 95 0,0 0-95 0,0 32 96 16,2 6-96-16,-2-38 56 0,0 0-56 0,7 41 56 15,3 2-56-15,-10-43 27 0,0 0-27 0,16 43 27 16,5 0-27-16,-21-43 12 0,0 0-12 0,21 32 12 15,0-6-12-15,-21-26-3 0,0 0 3 0,22 12-3 16,3-14 3-16,-25 2-100 0,0 0 100 0,17-12-99 16,1-12 99-16,-18 24-157 0,0 0 157 0,12-29-156 15,-7-7 156-15,13-27-654 0</inkml:trace>
  <inkml:trace contextRef="#ctx0" brushRef="#br1" timeOffset="132100.07">13432 14640 964 0,'0'0'0'0,"17"11"0"0,13 4 0 16,-30-15 179-16,0 0-179 0,5 4 179 0,-10-13-179 0,5 9 131 15,0 0-131-15,8-9 132 0,1-3-132 0,-9 12 54 16,0 0-54-16,18-13 55 0,2-4-55 0,-20 17 18 16,0 0-18-16,23-16 19 0,2 2-19 0,-25 14-44 15,0 0 44-15,22-12-44 0,-1 0 44 0,-21 12-156 16,0 0 156-16,17-12-156 0,-3 2 156 0,18-12-900 15</inkml:trace>
  <inkml:trace contextRef="#ctx0" brushRef="#br1" timeOffset="132279.74">13500 14872 1076 0,'0'0'0'0,"7"-5"0"15,8-6 0-15,-15 11 168 0,0 0-168 0,9 2 169 16,0 7-169-16,-9-9 129 0,0 0-129 0,15 3 129 15,-1-3-129-15,-14 0 48 0,0 0-48 0,21-10 49 16,4-7-49-16,-25 17-46 0,0 0 46 0,21-26-46 16,5-7 46-16,-26 33-116 0,0 0 116 0,17-34-116 15,-1-4 116-15,19-34-994 0</inkml:trace>
  <inkml:trace contextRef="#ctx0" brushRef="#br1" timeOffset="132490.18">13811 14604 1121 0,'0'0'0'0,"-5"14"0"0,-2 8 0 16,7-22 134-16,0 0-134 0,-7 31 134 0,4 7-134 0,3-38 96 15,0 0-96-15,-9 43 96 0,6 3-96 0,3-46 55 16,0 0-55-16,-7 46 55 0,5 1-55 0,2-47 17 16,0 0-17-16,-5 37 17 0,3-4-17 0,2-33-14 15,0 0 14-15,-2 27-13 0,2-10 13 0,0-17-163 16,0 0 163-16,0 9-162 0,0-9 162 0,0 0-204 15,0 0 204-15,0-14-204 0,0-12 204 0,0-13-613 16</inkml:trace>
  <inkml:trace contextRef="#ctx0" brushRef="#br1" timeOffset="132699.62">13773 14598 1076 0,'0'0'0'0,"4"8"0"15,4 6 0-15,-8-14 168 0,0 0-168 0,13 12 169 16,0 0-169-16,-13-12 101 0,0 0-101 0,20 10 101 16,6 0-101-16,-26-10 42 0,0 0-42 0,22 7 43 15,5-3-43-15,-27-4 15 0,0 0-15 0,20 3 16 16,0-1-16-16,-20-2-34 0,0 0 34 0,14-2-33 16,-2-3 33-16,-12 5-210 0,0 0 210 0,8-7-209 15,-4-1 209-15,5-8-822 0</inkml:trace>
  <inkml:trace contextRef="#ctx0" brushRef="#br1" timeOffset="132896.07">13918 14508 1043 0,'0'0'0'0,"3"11"0"0,1 4 0 0,-4-15 114 15,0 0-114-15,8 26 114 0,5 10-114 0,-13-36 94 16,0 0-94-16,8 39 94 0,1 4-94 0,-9-43 74 15,0 0-74-15,9 46 74 0,-8 6-74 0,-1-52-4 16,0 0 4-16,4 39-3 0,-1-3 3 0,-3-36-174 0,0 0 174 16,0 28-174-16,-3-10 174 0,1 29-836 0</inkml:trace>
  <inkml:trace contextRef="#ctx0" brushRef="#br1" timeOffset="133120.49">14048 14502 1020 0,'0'0'0'0,"6"10"0"15,4 9 0-15,-10-19 151 0,0 0-151 0,11 24 152 16,1 7-152-16,-12-31 100 0,0 0-100 0,8 36 100 16,5 5-100-16,-13-41 79 0,0 0-79 0,8 46 80 15,-1 4-80-15,-7-50 12 0,0 0-12 0,9 46 12 16,-2-3-12-16,-7-43-47 0,0 0 47 0,7 34-46 0,-4-8 46 15,-3-26-173-15,0 0 173 0,0 18-172 0,0-7 172 16,0 18-848-16</inkml:trace>
  <inkml:trace contextRef="#ctx0" brushRef="#br1" timeOffset="133315.96">13878 14426 1143 0,'0'0'0'0,"8"11"0"0,1 7 0 0,-9-18 159 15,0 0-159-15,11 7 159 0,4-7-159 0,-15 0 102 16,0 0-102-16,12 0 103 0,6-3-103 0,-18 3 64 0,0 0-64 16,16-4 65-16,4-2-65 0,-20 6 7 15,0 0-7-15,23-4 7 0,-2-4-7 0,-21 8-77 0,0 0 77 16,17-7-76-16,4-2 76 0,-21 9-130 0,0 0 130 0,39-15-1033 16,-78 30 1033-16</inkml:trace>
  <inkml:trace contextRef="#ctx0" brushRef="#br1" timeOffset="133613.7">14167 14652 1155 0,'0'36'0'0,"0"-36"176"0,0 0-176 0,0 18 177 15,0-3-177-15,0-15 118 0,0 0-118 0,5 31 118 16,7 8-118-16,-12-39 87 0,0 0-87 0,16 36 87 15,7 0-87-15,-23-36 0 0,0 0 0 0,29 26 1 0,1-7-1 16,-30-19 12-16,0 0-12 0,29 7 12 0,1-9-12 16,-30 2 15-16,0 0-15 0,24-16 15 0,-3-13-15 15,-21 29 0-15,0 0 0 0,14-37 1 0,-2-11-1 0,-12 48 15 16,0 0-15-16,2-47 15 0,-4-6-15 0,2 53 23 16,0 0-23-16,-17-46 24 0,-7 1-24 0,24 45 13 15,0 0-13-15,-39-37 13 0,-11 2-13 0,50 35-171 16,0 0 171-16,-68-20-171 0,-14 10 171 0,82 10-116 15,0 0 116-15,-148-31-1083 0,296 62 1083 0</inkml:trace>
  <inkml:trace contextRef="#ctx0" brushRef="#br1" timeOffset="143764.38">30651 8259 158 0,'0'0'0'0,"0"0"0"0,3-3 0 16,-3 3 137-16,0 0-137 0,0 0 137 0,2-2-137 15,-2 2 117-15,0 0-117 0,0-4 118 0,2-1-118 16,-2 5 106-16,0 0-106 0,3-7 106 0,2-1-106 0,-5 8 69 16,0 0-69-16,6-7 70 0,1-2-70 0,-7 9 45 15,0 0-45-15,5-3 45 0,0-2-45 0,-5 5 37 16,0 0-37-16,4-2 37 0,-1 0-37 0,-3 2 14 16,0 0-14-16,4 2 15 0,-3 0-15 0,-1-2 12 15,0 0-12-15,0 0 13 0,5 5-13 0,-5-5 16 16,0 0-16-16,2 3 17 0,0-1-17 0,-2-2 3 15,0 0-3-15,0 0 4 0,2 4-4 0,-2-4 6 16,0 0-6-16,0 0 7 0,-4 3-7 0,4-3 7 0,0 0-7 16,0 0 8-16,-5 0-8 0,5 0 3 0,0 0-3 15,-3 3 3-15,-1-3-3 0,4 0 19 0,0 0-19 16,-3 2 20-16,-1 0-20 0,4-2 22 0,0 0-22 0,-2 5 22 16,2-2-22-16,0-3 8 0,0 0-8 0,0 4 8 15,2 4-8-15,-2-8 10 0,0 0-10 0,0 6 11 16,2 0-11-16,-2-6 15 0,0 0-15 0,0 6 16 15,0-3-16-15,0-3 8 0,0 0-8 0,0 3 8 16,-2 1-8-16,2-4-107 0,0 0 107 0,-12-5-106 16,-6-2 106-16,-11-5-862 0</inkml:trace>
  <inkml:trace contextRef="#ctx0" brushRef="#br1" timeOffset="146360.23">27680 7553 191 0,'0'0'0'0,"7"12"0"0,4 2 0 0,-11-14 4 16,0 0-4-16,-11 26 5 0,-10 3-5 0,21-29 32 15,0 0-32-15,-24 41 33 0,-7 9-33 0,31-50 28 16,0 0-28-16,-35 61 28 0,-3 9-28 0,38-70 54 0,0 0-54 16,-51 84 54-16,-6 14-54 0,57-98 81 0,0 0-81 15,-51 87 81-15,2-4-81 0,49-83 95 0,0 0-95 16,-35 73 96-16,13-8-96 0,22-65 62 0,0 0-62 0,-11 59 62 15,15-8-62-15,-4-51 50 0,0 0-50 0,7 41 51 16,5-8-51-16,-12-33 44 0,0 0-44 0,16 43 44 16,5 1-44-16,-21-44 40 0,0 0-40 0,22 67 40 15,6 15-40-15,-28-82 26 0,0 0-26 0,28 72 26 16,0-2-26-16,-28-70 40 0,0 0-40 0,22 43 41 16,-2-19-41-16,-20-24 38 0,0 0-38 0,17 16 39 15,0-20-39-15,-17 4 24 0,0 0-24 0,16-12 25 16,-2-12-25-16,-14 24 28 0,0 0-28 0,11-32 28 15,-3-6-28-15,-8 38 22 0,0 0-22 0,7-41 22 16,-7-2-22-16,0 43 40 0,0 0-40 0,0-46 40 16,0-1-40-16,0 47 3 0,0 0-3 0,0-44 3 15,0-4-3-15,0 48 9 0,0 0-9 0,2-53 10 0,5 0-10 16,-7 53 8-16,0 0-8 0,7-55 9 0,0-3-9 16,-7 58 7-16,0 0-7 0,14-72 8 0,7-14-8 15,-21 86 3-15,0 0-3 0,22-79 4 0,3 0-4 0,-25 79 6 16,0 0-6-16,26-75 6 0,2 0-6 0,-28 75 0 15,0 0 0-15,29-62 0 0,1 2 0 0,-30 60-1 16,0 0 1-16,16-38 0 0,-8 18 0 0,-8 20-3 16,0 0 3-16,-1-16-3 0,-8 11 3 0,9 5-2 15,0 0 2-15,-19 5-2 0,-11 14 2 0,30-19 0 16,0 0 0-16,-31 31 0 0,-4 14 0 0,35-45-2 0,0 0 2 16,-44 78-1-16,-8 29 1 0,52-107-1 0,0 0 1 15,-38 113-1-15,8 19 1 0,30-132-39 0,0 0 39 16,-3 121-38-16,20 1 38 0,-17-122-103 0,0 0 103 15,14 243-1026-15,-28-486 1026 0</inkml:trace>
  <inkml:trace contextRef="#ctx0" brushRef="#br1" timeOffset="147397.67">30774 7752 740 0,'0'0'0'0,"0"0"0"0,0 0 0 15,0 0 127-15,0 0-127 0,0 0 127 0,-3-2-127 0,3 2 98 16,0 0-98-16,0 0 99 0,-5-7-99 0,5 7 45 15,0 0-45-15,-4-1 46 0,2-1-46 0,2 2 15 16,0 0-15-16,-3-2 15 0,1 2-15 0,2 0 46 16,0 0-46-16,0 0 47 0,0 0-47 0,0 0 31 15,0 0-31-15,0 0 31 0,2 5-31 0,-2-5 15 16,0 0-15-16,3 16 15 0,1 4-15 0,-4-20 22 16,0 0-22-16,3 38 22 0,-1 13-22 0,-2-51 7 0,0 0-7 15,-2 48 8-15,-1 7-8 0,3-55 25 0,0 0-25 16,-4 46 26-16,1-1-26 0,3-45 36 0,0 0-36 15,-3 43 36-15,1 0-36 0,2-43 12 0,0 0-12 0,0 36 13 16,2-4-13-16,-2-32 22 0,0 0-22 0,3 38 22 16,4 1-22-16,-7-39 33 0,0 0-33 0,7 36 33 15,0 4-33-15,-7-40 1 0,0 0-1 0,3 34 2 16,1-2-2-16,-4-32 13 0,0 0-13 0,0 35 14 16,-2 1-14-16,2-36 24 0,0 0-24 0,-5 36 25 15,-4-4-25-15,9-32 2 0,0 0-2 0,-10 34 3 16,-2 1-3-16,12-35 13 0,0 0-13 0,-23 34 13 15,-7 4-13-15,30-38 9 0,0 0-9 0,-33 34 9 16,-3 2-9-16,36-36 8 0,0 0-8 0,-39 36 9 16,-1-5-9-16,40-31 8 0,0 0-8 0,-38 36 8 15,1 3-8-15,37-39 15 0,0 0-15 0,-29 31 15 16,3 2-15-16,26-33 14 0,0 0-14 0,-25 27 15 0,4 4-15 16,21-31 4-16,0 0-4 0,-17 20 4 0,1-1-4 15,16-19 3-15,0 0-3 0,-16 16 3 0,3-3-3 16,13-13 5-16,0 0-5 0,-13 11 6 0,1-3-6 0,12-8 2 15,0 0-2-15,-9 7 3 0,2-4-3 0,7-3-77 16,0 0 77-16,-5 6-76 0,3-6 76 0,2 0-113 16,0 0 113-16,-10-16-113 0,-4-8 113 0,-10-15-1176 15</inkml:trace>
  <inkml:trace contextRef="#ctx0" brushRef="#br1" timeOffset="155039.41">31485 8375 807 0,'0'0'0'15,"0"0"0"-15,0 0 0 0,0 0 3 0,0 0-3 0,0 0 4 16,33-1-4-16,-33 1 45 0,0 0-45 0,25-5 45 16,3-7-45-16,-28 12 33 0,0 0-33 0,31-16 34 15,4-1-34-15,-35 17 22 0,0 0-22 0,36-15 22 0,4-1-22 16,-40 16 35-16,0 0-35 0,44-15 36 0,3 3-36 15,-47 12 22-15,0 0-22 0,49-9 22 0,1 8-22 16,-50 1 29-16,0 0-29 0,49 3 29 0,-2 4-29 0,-47-7 20 16,0 0-20-16,42 15 20 0,-4 6-20 0,-38-21 10 15,0 0-10-15,35 31 11 0,-2 5-11 0,-33-36 18 16,0 0-18-16,30 42 18 0,-2 6-18 0,-28-48 14 16,0 0-14-16,22 55 15 0,-1 4-15 0,-21-59 25 15,0 0-25-15,18 78 26 0,-4 15-26 0,-14-93 6 16,0 0-6-16,7 89 7 0,-7 2-7 0,0-91 26 15,0 0-26-15,-2 89 26 0,-5-2-26 0,7-87 12 16,0 0-12-16,-4 91 13 0,1-4-13 0,3-87 40 0,0 0-40 16,-2 101 41-16,4 2-41 0,-2-103 31 0,0 0-31 15,0 110 31-15,2 5-31 0,-2-115 7 0,0 0-7 16,3 106 8-16,2-3-8 0,-5-103 12 0,0 0-12 0,4 94 13 16,1-12-13-16,-5-82 24 0,0 0-24 0,2 75 25 15,0-4-25-15,-2-71 6 0,0 0-6 0,1 58 6 16,-1-8-6-16,0-50 9 0,0 0-9 0,0 42 10 15,0-6-10-15,0-36 24 0,0 0-24 0,-1 26 25 16,-1-12-25-16,2-14 19 0,0 0-19 0,-4 17 20 16,1-3-20-16,3-14 45 0,0 0-45 0,-5 13 46 15,-1-2-46-15,6-11 15 0,0 0-15 0,-10 15 15 16,-6 0-15-16,16-15 22 0,0 0-22 0,-21 16 22 16,-5-1-22-16,26-15 33 0,0 0-33 0,-36 12 34 15,-11-3-34-15,47-9 10 0,0 0-10 0,-56 12 11 16,-7-2-11-16,63-10 30 0,0 0-30 0,-66 9 30 0,-6-1-30 15,72-8 36-15,0 0-36 0,-80 11 36 0,-5 1-36 16,85-12 21-16,0 0-21 0,-56 5 21 0,20 2-21 16,36-7 2-16,0 0-2 0,-28 1 2 0,10 1-2 0,18-2-165 15,0 0 165-15,-12-19-164 0,5-13 164 0,-12-20-1330 16</inkml:trace>
  <inkml:trace contextRef="#ctx0" brushRef="#br1" timeOffset="183970.48">11235 6649 438 0,'0'0'0'0,"0"0"0"0,7-24 0 0,-7 24 206 0,0 0-206 16,5-7 207-16,-5 2-207 0,0 5 168 0,0 0-168 15,0 0 168-15,0 0-168 0,0 0 132 0,0 0-132 16,2 5 132-16,5 5-132 0,-7-10 48 0,0 0-48 0,8 9 49 16,6-4-49-16,-14-5-126 0,0 0 126 0,20-5-126 15,-3-7 126-15,-17 12-143 0,0 0 143 0,12-23-143 16,-7-6 143-16,9-20-662 0</inkml:trace>
  <inkml:trace contextRef="#ctx0" brushRef="#br1" timeOffset="184194.87">11099 7904 1121 0,'0'0'0'0,"3"-3"0"0,8-2 0 0,-11 5-303 16,0 0 303-16,7-7-303 0,-2-2 303 0,7-6-251 15</inkml:trace>
  <inkml:trace contextRef="#ctx0" brushRef="#br1" timeOffset="191010.37">6707 14551 695 0,'0'0'0'0,"4"-3"0"15,-4-2 0-15,0 5 111 0,0 0-111 0,3-4 111 0,-3 1-111 16,0 3 93-16,0 0-93 0,5-2 93 0,-1 2-93 16,-4 0 70-16,0 0-70 0,5 2 70 0,4 1-70 15,-9-3 44-15,0 0-44 0,12 5 44 0,5 2-44 16,-17-7 42-16,0 0-42 0,25 5 42 0,10 4-42 0,-35-9 26 16,0 0-26-16,38 9 26 0,7-1-26 0,-45-8 27 15,0 0-27-15,49 9 27 0,5-1-27 0,-54-8 38 16,0 0-38-16,56 5 39 0,-2-1-39 0,-54-4 37 15,0 0-37-15,52 2 38 0,4-1-38 0,-56-1 9 16,0 0-9-16,59 0 9 0,4-1-9 0,-63 1 32 16,0 0-32-16,80-2 32 0,9-2-32 0,-89 4 25 15,0 0-25-15,78 0 26 0,0 2-26 0,-78-2 8 0,0 0-8 16,70-2 9-16,-2-3-9 0,-68 5 11 0,0 0-11 16,58-3 11-16,-11-1-11 0,-47 4 39 0,0 0-39 0,50-1 40 15,2-3-40-15,-52 4 5 0,0 0-5 0,51 0 5 16,-1 0-5-16,-50 0 11 0,0 0-11 0,51 4 11 15,-2-4-11-15,-49 0 9 0,0 0-9 0,50 1 10 16,1-1-10-16,-51 0 8 0,0 0-8 0,45 0 8 16,-1-1-8-16,-44 1 8 0,0 0-8 0,41-4 8 15,-6 1-8-15,-35 3 8 0,0 0-8 0,33-5 8 16,-3 0-8-16,-30 5 8 0,0 0-8 0,23-6 8 16,-6 1-8-16,-17 5 8 0,0 0-8 0,16-5 8 15,-8 2-8-15,-8 3 33 0,0 0-33 0,6-4 33 16,1 4-33-16,-7 0 16 0,0 0-16 0,1-3 17 0,-1 1-17 15,0 2 52-15,0 0-52 0,0 0 53 16,0 0-53-16,0 0 40 0,0 0-40 0,0 0 41 0,0 0-41 16,0 0 18-16,0 0-18 0,0 0 18 0,0 0-18 0,0 0 32 15,0 0-32-15,0 0 32 0,0 0-32 0,0 0 1 16,0 0-1-16,0 0 2 0,0 0-2 0,0 0 12 16,0 0-12-16,0 0 13 0,0-3-13 0,0 3 15 15,0 0-15-15,0-4 16 0,2 1-16 0,-2 3 8 16,0 0-8-16,2-4 9 0,1-1-9 0,-3 5 9 15,0 0-9-15,4-3 10 0,1-6-10 0,-5 9 8 16,0 0-8-16,4-7 8 0,1-1-8 0,-5 8 3 16,0 0-3-16,3-7 4 0,6-1-4 0,-9 8 6 15,0 0-6-15,3-7 6 0,6 2-6 0,-9 5 0 0,0 0 0 16,5-6 1-16,-1 1-1 0,-4 5 6 0,0 0-6 16,3-7 7-16,3 1-7 0,-6 6 7 0,0 0-7 15,3-7 8-15,-3 0-8 0,0 7 0 0,0 0 0 0,2-7 0 16,1 2 0-16,-3 5 3 0,0 0-3 0,0-7 3 15,0 0-3-15,0 7-1 0,0 0 1 0,4-7 0 16,-4 2 0-16,0 5 4 0,0 0-4 0,2-5 5 16,1 2-5-16,-3 3 3 0,0 0-3 0,4-4 4 15,-4 2-4-15,0 2 2 0,0 0-2 0,0 0 2 16,5-1-2-16,-5 1 2 0,0 0-2 0,3 0 2 16,1 0-2-16,-4 0 1 0,0 0-1 0,5 1 1 15,-5 1-1-15,0-2 0 0,0 0 0 0,0 0 0 16,3 4 0-16,-3-4-36 0,0 0 36 0,0 0-35 15,0 3 35-15,0-3-98 0,0 0 98 0,0-3-97 16,6-6 97-16,-6 9-165 0,0 0 165 0,8-21-164 16,5-8 164-16,7-20-1426 0</inkml:trace>
  <inkml:trace contextRef="#ctx0" brushRef="#br1" timeOffset="192781.41">13061 14474 1087 0,'0'0'0'0,"10"11"0"16,7-1 0-16,-17-10 119 0,0 0-119 0,18 13 120 16,3 5-120-16,-21-18 96 0,0 0-96 0,17 15 97 15,-1 0-97-15,-16-15 54 0,0 0-54 0,14 18 54 16,0-1-54-16,-14-17 25 0,0 0-25 0,12 15 26 16,0-1-26-16,-12-14 39 0,0 0-39 0,9 10 39 15,0-1-39-15,-9-9 38 0,0 0-38 0,7 5 38 16,0-3-38-16,-7-2 16 0,0 0-16 0,3 1 17 15,1-1-17-15,-4 0 21 0,0 0-21 0,0 0 21 16,3 0-21-16,-3 0 8 0,0 0-8 0,0 0 9 16,2 5-9-16,-2-5 34 0,0 0-34 0,0 6 34 15,3 0-34-15,-3-6 17 0,0 0-17 0,0 9 17 0,0 0-17 16,0-9 29-16,0 0-29 0,0 8 29 0,4 1-29 16,-4-9 20-16,0 0-20 0,0 8 20 0,0-1-20 15,0-7 18-15,0 0-18 0,0 5 18 0,1 0-18 0,-1-5 26 16,0 0-26-16,0 4 26 0,2-1-26 0,-2-3 3 15,0 0-3-15,0 0 3 0,0 0-3 0,0 0 7 16,0 0-7-16,0 0 7 0,7-5-7 0,-7 5 3 16,0 0-3-16,7-5 4 0,2-2-4 0,-9 7 2 15,0 0-2-15,12-10 2 0,2-2-2 0,-14 12 1 16,0 0-1-16,17-14 2 0,4-3-2 0,-21 17 0 16,0 0 0-16,25-19 0 0,-3-1 0 0,-22 20-5 0,0 0 5 15,25-23-5-15,1 1 5 0,-26 22-34 0,0 0 34 16,24-22-34-16,-6 1 34 0,-18 21-57 0,0 0 57 15,17-19-57-15,-1 2 57 0,-16 17-71 0,0 0 71 0,17-17-71 16,-5-2 71-16,-12 19-88 0,0 0 88 0,14-20-88 16,2-3 88-16,-16 23-160 0,0 0 160 0,17-29-160 15,1-7 160-15,17-29-962 0</inkml:trace>
  <inkml:trace contextRef="#ctx0" brushRef="#br1" timeOffset="200258.45">30480 8403 707 0,'0'0'0'0,"12"-4"0"0,9-6 0 0,-21 10 112 16,0 0-112-16,0 4 112 0,-9 6-112 0,9-10 65 16,0 0-65-16,-7 10 66 0,0 0-66 0,7-10 30 15,0 0-30-15,-1 16 30 0,4-2-30 0,-3-14 9 16,0 0-9-16,4 15 9 0,3-1-9 0,-7-14 15 15,0 0-15-15,5 15 16 0,2 2-16 0,-7-17 15 0,0 0-15 16,5 23 15-16,2 4-15 0,-7-27 26 0,0 0-26 16,5 29 26-16,-1 2-26 0,-4-31 12 0,0 0-12 15,5 31 13-15,0 1-13 0,-5-32 18 0,0 0-18 0,9 35 19 16,1 1-19-16,-10-36 8 0,0 0-8 0,13 32 9 16,2 2-9-16,-15-34 25 0,0 0-25 0,16 29 26 15,0-3-26-15,-16-26 6 0,0 0-6 0,17 26 6 16,4 0-6-16,-21-26 0 0,0 0 0 0,21 24 0 15,0 0 0-15,-21-24 0 0,0 0 0 0,19 23 0 16,-2 0 0-16,-17-23 0 0,0 0 0 0,19 25 1 16,1 1-1-16,-20-26 0 0,0 0 0 0,19 26 0 15,2 0 0-15,-21-26 0 0,0 0 0 0,17 24 1 16,1-4-1-16,-18-20 3 0,0 0-3 0,13 26 3 16,1-1-3-16,-14-25 6 0,0 0-6 0,11 24 6 0,-4-1-6 15,-7-23 1-15,0 0-1 0,5 19 1 0,-1-2-1 16,-4-17 7-16,0 0-7 0,1 15 8 0,1-3-8 15,-2-12 3-15,0 0-3 0,2 10 3 0,-2-1-3 0,0-9-149 16,0 0 149-16,0 0-149 0,-5-9 149 0,-1 3-758 16</inkml:trace>
  <inkml:trace contextRef="#ctx0" brushRef="#br1" timeOffset="201789.69">28599 7274 158 0,'0'0'0'0,"3"0"0"15,4 0 0-15,-7 0 6 0,0 0-6 0,5 2 6 16,2-1-6-16,-7-1 13 0,0 0-13 0,14 2 13 0,4-2-13 15,-18 0 9-15,0 0-9 0,24 0 10 0,6 0-10 16,-30 0 8-16,0 0-8 0,36 0 8 0,6 0-8 16,-42 0 23-16,0 0-23 0,45 0 24 0,6 0-24 0,-51 0 6 15,0 0-6-15,50-2 7 0,4-1-7 0,-54 3 9 16,0 0-9-16,58-7 10 0,3 2-10 0,-61 5 33 16,0 0-33-16,59-3 34 0,0-1-34 0,-59 4 25 15,0 0-25-15,56-2 26 0,-4 2-26 0,-52 0 39 16,0 0-39-16,47-1 40 0,-3-3-40 0,-44 4 44 15,0 0-44-15,40-1 44 0,-4 1-44 0,-36 0 46 16,0 0-46-16,37-4 47 0,0 4-47 0,-37 0 47 16,0 0-47-16,36-3 48 0,-1-1-48 0,-35 4 48 0,0 0-48 15,35-1 48-15,1-3-48 0,-36 4 42 0,0 0-42 16,34-5 43-16,-5 2-43 0,-29 3 52 0,0 0-52 16,23 0 53-16,-4-4-53 0,-19 4 31 0,0 0-31 0,16 0 31 15,-2 0-31-15,-14 0 34 0,0 0-34 0,12 0 34 16,-2-3-34-16,-10 3 22 0,0 0-22 0,9 0 23 15,-4 0-23-15,-5 0 10 0,0 0-10 0,4 0 10 16,-1 0-10-16,-3 0 18 0,0 0-18 0,0 0 19 16,4 3-19-16,-4-3 22 0,0 0-22 0,0 0 23 15,3 0-23-15,-3 0 14 0,0 0-14 0,4-3 15 16,1 3-15-16,-5 0 5 0,0 0-5 0,7-4 5 16,0 3-5-16,-7 1 22 0,0 0-22 0,7-2 23 15,0 0-23-15,-7 2 6 0,0 0-6 0,5-3 7 16,-2 3-7-16,-3 0 4 0,0 0-4 0,4-4 5 0,-1 4-5 15,-3 0 13-15,0 0-13 0,0 0 13 0,4-1-13 16,-4 1 3-16,0 0-3 0,0 0 4 0,3-4-4 16,-3 4-12-16,0 0 12 0,2-3-12 0,0-1 12 15,-2 4-153-15,0 0 153 0,2-3-152 0,1 1 152 0,2-1-769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11:03:25.1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1979 1285 225 0,'0'0'0'0,"0"0"111"0,0 0-111 15,-9 0 111-15,-3 0-111 0,12 0 109 0,0 0-109 16,-9 0 109-16,1 0-109 0,8 0 103 0,0 0-103 0,-6-2 103 15,0-1-103-15,6 3 77 0,0 0-77 0,-6-4 77 16,-1 1-77-16,7 3 47 0,0 0-47 0,-5-5 47 16,-4 5-47-16,9 0 44 0,0 0-44 0,-12 1 44 15,-5 6-44-15,17-7 27 0,0 0-27 0,-26 16 27 16,-2 1-27-16,28-17 16 0,0 0-16 0,-32 22 17 16,-4 6-17-16,36-28 18 0,0 0-18 0,-35 32 19 15,-3 2-19-15,38-34 8 0,0 0-8 0,-35 33 9 16,5 3-9-16,30-36 1 0,0 0-1 0,-29 38 1 15,8 1-1-15,21-39 1 0,0 0-1 0,-21 39 1 0,9-3-1 16,12-36 0-16,0 0 0 0,-9 36 1 0,5-1-1 16,4-35 0-16,0 0 0 0,4 29 1 0,-1-2-1 15,-3-27 0-15,0 0 0 0,13 26 1 0,4-2-1 0,-17-24 2 16,0 0-2-16,21 15 2 0,8-3-2 0,-29-12 10 16,0 0-10-16,30 9 10 0,5-9-10 0,-35 0 24 15,0 0-24-15,33-4 25 0,2-8-25 0,-35 12 3 16,0 0-3-16,30-12 3 0,-1-3-3 0,-29 15 13 15,0 0-13-15,21-16 13 0,0 5-13 0,-21 11 9 16,0 0-9-16,14-12 9 0,-2 3-9 0,-12 9-4 16,0 0 4-16,9-9-4 0,-4-1 4 0,-5 10-162 0,0 0 162 15,7-12-162-15,-2-8 162 0,-5 20-142 0,0 0 142 16,4-19-141-16,-1-5 141 0,2-19-552 0</inkml:trace>
  <inkml:trace contextRef="#ctx0" brushRef="#br0" timeOffset="480.15">2050 1415 516 0,'0'3'0'0,"0"-3"47"0,0 0-47 0,0 19 47 16,0 14-47-16,0-33 12 0,0 0-12 0,0 31 13 0,0 5-13 15,0-36 13-15,0 0-13 0,-3 36 13 0,3 1-13 16,0-37 4-16,0 0-4 0,-4 43 4 0,4-2-4 16,0-41 19-16,0 0-19 0,0 38 20 0,0-2-20 0,0-36 13 15,0 0-13-15,0 27 14 0,4-6-14 0,-4-21 1 16,0 0-1-16,9 15 2 0,3-8-2 0,-12-7 10 16,0 0-10-16,17-10 11 0,4-11-11 0,-21 21 14 15,0 0-14-15,25-30 15 0,-3-10-15 0,-22 40 38 16,0 0-38-16,26-48 39 0,2-7-39 0,-28 55 36 15,0 0-36-15,26-51 37 0,4-4-37 0,-30 55 23 16,0 0-23-16,30-51 24 0,-1 4-24 0,-29 47 29 16,0 0-29-16,26-36 29 0,0 6-29 0,-26 30 21 0,0 0-21 15,25-16 21-15,-2 15-21 0,-23 1 35 0,0 0-35 16,20 12 35-16,0 15-35 0,-20-27 42 0,0 0-42 16,17 39 42-16,-3 9-42 0,-14-48 24 0,0 0-24 15,16 48 25-15,-6 7-25 0,-10-55 12 0,0 0-12 16,12 55 12-16,0-4-12 0,-12-51 35 0,0 0-35 0,9 40 36 15,0-9-36-15,-9-31 5 0,0 0-5 16,7 24 5-16,-5-6-5 0,-2-18-44 0,0 0 44 0,-2 9-43 16,-2-9 43-16,4 0-139 0,0 0 139 0,-15-9-138 15,-3-6 138-15,-17-6-678 0</inkml:trace>
  <inkml:trace contextRef="#ctx0" brushRef="#br0" timeOffset="705.69">2171 1598 695 0,'0'0'0'16,"0"0"144"-16,0 0-144 0,15-7 145 0,15 2-145 15,-30 5 117-15,0 0-117 0,30-6 117 0,4-1-117 0,-34 7 73 16,0 0-73-16,39-2 73 0,3-1-73 0,-42 3 36 16,0 0-36-16,41-4 37 0,3 4-37 0,-44 0 39 15,0 0-39-15,38-3 40 0,-5 1-40 0,-33 2 23 16,0 0-23-16,30 0 24 0,-9-3-24 0,-21 3-66 15,0 0 66-15,19-7-65 0,-3-2 65 0,-16 9-153 16,0 0 153-16,17-12-152 0,-1 0 152 0,13-15-748 16</inkml:trace>
  <inkml:trace contextRef="#ctx0" brushRef="#br0" timeOffset="1199.91">3026 1340 595 0,'0'0'0'0,"0"0"100"0,0 0-100 0,-12-12 100 16,-6-4-100-16,18 16 80 0,0 0-80 0,-19-17 80 15,2 2-80-15,17 15 54 0,0 0-54 0,-21-12 54 16,4 1-54-16,17 11 52 0,0 0-52 0,-18-5 52 15,1 5-52-15,17 0 42 0,0 0-42 0,-18 0 42 0,3 4-42 16,15-4 11-16,0 0-11 0,-14 8 11 0,1 4-11 16,13-12 33-16,0 0-33 0,-8 16 33 0,1 4-33 15,7-20 1-15,0 0-1 0,-2 19 1 0,7 5-1 0,-5-24 2 16,0 0-2-16,9 27 2 0,12-3-2 0,-21-24 10 16,0 0-10-16,24 24 11 0,8-1-11 0,-32-23 3 15,0 0-3-15,36 20 4 0,3-1-4 0,-39-19 6 16,0 0-6-16,34 21 6 0,1-6-6 0,-35-15 13 15,0 0-13-15,28 12 14 0,-7 0-14 0,-21-12 3 16,0 0-3-16,17 16 4 0,-4-1-4 0,-13-15 3 16,0 0-3-16,1 15 3 0,-1 2-3 0,0-17 10 15,0 0-10-15,-12 19 11 0,-7 5-11 0,19-24 8 0,0 0-8 16,-28 21 8-16,-7 5-8 0,35-26 3 0,0 0-3 16,-35 17 4-16,-1-2-4 0,36-15 12 0,0 0-12 15,-32 7 13-15,3-2-13 0,29-5 8 0,0 0-8 16,-28 4 8-16,5-8-8 0,23 4-1 0,0 0 1 15,-17-8-1-15,8-4 1 0,9 12-158 0,0 0 158 16,-3-19-158-16,8-2 158 0,-2-15-795 0</inkml:trace>
  <inkml:trace contextRef="#ctx0" brushRef="#br0" timeOffset="1621.07">3404 1316 964 0,'-3'7'0'0,"3"-7"1"16,0 0-1-16,-18 12 1 0,-11 5-1 0,29-17 21 15,0 0-21-15,-27 22 21 0,-2 5-21 0,29-27 11 0,0 0-11 16,-25 33 11-16,5 3-11 0,20-36 0 16,0 0 0-16,-14 38 1 0,1 1-1 0,13-39 2 0,0 0-2 15,-3 44 2-15,3 8-2 0,0-52 6 0,0 0-6 16,3 43 6-16,10 0-6 0,-13-43 8 0,0 0-8 15,20 36 8-15,7-6-8 0,-27-30 3 0,0 0-3 16,29 21 4-16,10-9-4 0,-39-12 2 0,0 0-2 0,41 3 2 16,3-10-2-16,-44 7-77 0,0 0 77 0,38-12-77 15,4-8 77-15,-42 20-164 0,0 0 164 0,35-21-164 16,-2-4 164-16,38-20-343 0</inkml:trace>
  <inkml:trace contextRef="#ctx0" brushRef="#br0" timeOffset="1966.15">3735 1591 561 0,'0'0'0'0,"0"0"124"0,0 0-124 0,-3 0 125 16,-3 4-125-16,6-4 111 0,0 0-111 0,-3 0 112 16,-1-4-112-16,4 4 108 0,0 0-108 0,0 0 108 0,-3 0-108 15,3 0 56-15,0 0-56 0,0 0 57 0,0 0-57 16,0 0 48-16,0 0-48 0,-2 7 48 0,2 5-48 16,0-12 21-16,0 0-21 0,0 21 21 0,2 6-21 0,-2-27 18 15,0 0-18-15,7 31 19 0,2 5-19 0,-9-36 16 16,0 0-16-16,17 31 17 0,4-4-17 0,-21-27 9 15,0 0-9-15,24 12 9 0,11-7-9 0,-35-5 9 16,0 0-9-16,30-5 10 0,3-13-10 0,-33 18 33 16,0 0-33-16,26-24 33 0,0-7-33 0,-26 31 9 15,0 0-9-15,18-29 9 0,-6-2-9 0,-12 31 30 16,0 0-30-16,0-28 30 0,-14 4-30 0,14 24 11 0,0 0-11 16,-21-22 11-16,-16 5-11 0,37 17 19 0,0 0-19 15,-29-12 20-15,-3 5-20 0,32 7 3 0,0 0-3 16,-28 4 4-16,2 4-4 0,26-8 0 0,0 0 0 15,-21 9 1-15,11 6-1 0,10-15-42 0,0 0 42 16,-7 15-42-16,7 1 42 0,0-16-167 0,0 0 167 16,12 7-167-16,13-6 167 0,9 10-950 0</inkml:trace>
  <inkml:trace contextRef="#ctx0" brushRef="#br0" timeOffset="2207.5">4249 1276 695 0,'-3'7'0'0,"3"-7"105"0,0 0-105 0,3 17 106 16,2 11-106-16,-5-28 125 0,0 0-125 0,4 27 125 0,-1 4-125 15,-3-31 88-15,0 0-88 0,9 39 88 0,0 4-88 16,-9-43 67-16,0 0-67 0,8 45 68 0,5 1-68 16,-13-46 38-16,0 0-38 0,8 39 38 0,1 1-38 0,-9-40 11 15,0 0-11-15,3 32 11 0,3-9-11 0,-6-23 13 16,0 0-13-16,3 17 13 0,-1-10-13 0,-2-7-74 15,0 0 74-15,0-4-73 0,0-8 73 0,0 12-185 16,0 0 185-16,-5-19-184 0,-1-8 184 0,-6-18-701 16</inkml:trace>
  <inkml:trace contextRef="#ctx0" brushRef="#br0" timeOffset="2477.55">4240 1364 572 0,'0'0'0'0,"0"0"109"0,0 0-109 16,21 3 109-16,18 4-109 0,-39-7 114 0,0 0-114 15,34 5 115-15,10 2-115 0,-44-7 96 0,0 0-96 16,42 12 96-16,-4 0-96 0,-38-12 53 0,0 0-53 16,33 12 54-16,-3 3-54 0,-30-15 35 0,0 0-35 0,17 16 36 15,-1 1-36-15,-16-17 39 0,0 0-39 0,5 22 40 16,-5 6-40-16,0-28 23 0,0 0-23 0,-5 27 24 16,-7-3-24-16,12-24 10 0,0 0-10 0,-13 27 10 15,-4-3-10-15,17-24 19 0,0 0-19 0,-17 21 20 16,-4-2-20-16,21-19 3 0,0 0-3 0,-16 15 3 15,2 1-3-15,14-16 0 0,0 0 0 0,-12 8 1 16,7 1-1-16,5-9-54 0,0 0 54 0,1-4-53 16,12-1 53-16,-13 5-192 0,0 0 192 0,15-15-192 15,8-6 192-15,15-17-710 0</inkml:trace>
  <inkml:trace contextRef="#ctx0" brushRef="#br0" timeOffset="2702.03">4806 1343 695 0,'-5'5'0'0,"5"-5"122"16,0 0-122-16,-5 23 122 0,5 7-122 0,0-30 95 16,0 0-95-16,-3 36 96 0,-3 7-96 0,6-43 72 15,0 0-72-15,-3 41 72 0,3 6-72 0,0-47 56 16,0 0-56-16,5 47 56 0,11 0-56 0,-16-47 32 0,0 0-32 16,14 43 33-16,7-2-33 0,-21-41 16 0,0 0-16 15,24 31 17-15,2-8-17 0,-26-23 0 0,0 0 0 16,26 12 0-16,-1-8 0 0,-25-4-71 0,0 0 71 15,21-5-70-15,-4-11 70 0,-17 16-145 0,0 0 145 16,17-18-145-16,1-6 145 0,15-19-694 0</inkml:trace>
  <inkml:trace contextRef="#ctx0" brushRef="#br0" timeOffset="2958.03">4739 1386 819 0,'0'0'0'0,"0"0"146"0,0 0-146 0,24-4 146 15,11-2-146-15,-35 6 162 0,0 0-162 0,36-5 163 0,8-4-163 16,-44 9 90-16,0 0-90 0,42-3 90 0,0-1-90 16,-42 4 37-16,0 0-37 0,38 0 37 0,-3-3-37 15,-35 3 12-15,0 0-12 0,29 0 12 0,-8 0-12 0,-21 0 5 16,0 0-5-16,18-4 5 0,-6 3-5 0,-12 1-58 15,0 0 58-15,9 0-58 0,-9-4 58 0,0 4-171 16,0 0 171-16,0 0-170 0,-9 4 170 0,0-4-848 16</inkml:trace>
  <inkml:trace contextRef="#ctx0" brushRef="#br0" timeOffset="3123.24">4843 1473 807 0,'5'0'0'0,"-5"0"123"0,0 0-123 15,21 7 123-15,12 5-123 0,-33-12 101 0,0 0-101 16,32 9 101-16,1-2-101 0,-33-7 74 0,0 0-74 16,33 5 74-16,2-2-74 0,-35-3-46 0,0 0 46 15,29 0-45-15,-3 0 45 0,-26 0-118 0,0 0 118 16,21 0-117-16,-8-7 117 0,20 2-719 0</inkml:trace>
  <inkml:trace contextRef="#ctx0" brushRef="#br0" timeOffset="3798.44">5751 1454 483 0,'0'0'0'0,"0"0"88"0,0 0-88 0,5-1 88 0,7 1-88 16,-12 0 133-16,0 0-133 0,5-4 134 16,2 4-134-16,-7 0 130 0,0 0-130 0,9 0 131 0,1 0-131 15,-10 0 86-15,0 0-86 0,16 0 87 0,5 0-87 0,-21 0 47 16,0 0-47-16,23 4 48 0,5-4-48 0,-28 0 24 15,0 0-24-15,26 1 25 0,0 3-25 0,-26-4 26 16,0 0-26-16,29 3 26 0,1 4-26 0,-30-7 7 16,0 0-7-16,26 5 7 0,2-1-7 0,-28-4 17 15,0 0-17-15,23 3 17 0,-2 2-17 0,-21-5 33 16,0 0-33-16,15 4 34 0,-1-4-34 0,-14 0-8 16,0 0 8-16,9 3-8 0,-6-3 8 0,-3 0-104 15,0 0 104-15,0 0-103 0,0 0 103 0,0 0-129 16,0 0 129-16,-8 0-128 0,-8 0 128 0,-7 0-802 0</inkml:trace>
  <inkml:trace contextRef="#ctx0" brushRef="#br0" timeOffset="4008.88">5765 1682 651 0,'0'0'0'0,"0"0"150"0,0 0-150 0,17 4 151 15,16-1-151-15,-33-3 149 0,0 0-149 0,30 5 150 16,5 2-150-16,-35-7 75 0,0 0-75 0,38 4 75 16,7 1-75-16,-45-5 52 0,0 0-52 0,39 3 52 15,2 6-52-15,-41-9-2 0,0 0 2 0,35 7-1 16,-5-4 1-16,-30-3-178 0,0 0 178 0,26 9-178 16,-10-4 178-16,27 10-755 0</inkml:trace>
  <inkml:trace contextRef="#ctx0" brushRef="#br0" timeOffset="4833.7">7446 1497 572 0,'0'0'0'0,"0"0"75"0,0 0-75 0,0 0 76 15,-40 4-76-15,40-4 62 0,0 0-62 0,-19 3 62 16,5-3-62-16,14 0 31 0,0 0-31 0,-18 4 31 15,6-3-31-15,12-1 16 0,0 0-16 0,-17 11 17 16,-4 1-17-16,21-12 18 0,0 0-18 0,-21 24 18 16,0 3-18-16,21-27 15 0,0 0-15 0,-18 36 16 15,1 7-16-15,17-43 26 0,0 0-26 0,-9 43 26 16,6 1-26-16,3-44 12 0,0 0-12 0,3 43 13 16,6-7-13-16,-9-36 18 0,0 0-18 0,17 27 19 15,4-8-19-15,-21-19 8 0,0 0-8 0,30 4 9 0,5-11-9 16,-35 7 4-16,0 0-4 0,36-24 4 0,8-11-4 15,-44 35-75-15,0 0 75 0,38-35-74 0,-3-5 74 0,-35 40-158 16,0 0 158-16,33-39-157 0,-8-1 157 0,32-38-414 16</inkml:trace>
  <inkml:trace contextRef="#ctx0" brushRef="#br0" timeOffset="5239.62">7730 1434 471 0,'0'0'0'0,"0"0"70"0,0 0-70 16,7 7 70-16,-2 5-70 0,-5-12 84 0,0 0-84 16,3 17 85-16,-1 7-85 0,-2-24 68 0,0 0-68 15,0 31 68-15,-2 3-68 0,2-34 40 0,0 0-40 16,0 39 40-16,0 6-40 0,0-45 36 0,0 0-36 16,-3 43 37-16,3 3-37 0,0-46 33 0,0 0-33 0,0 36 33 15,-4-5-33-15,4-31 32 0,0 0-32 0,-1 24 32 16,1-9-32-16,0-15 13 0,0 0-13 0,0 5 14 15,0-10-14-15,0 5 21 0,0 0-21 0,0-22 21 16,5-11-21-16,-5 33 14 0,0 0-14 0,5-42 15 16,2-6-15-16,-7 48 9 0,0 0-9 0,11-54 10 15,1-2-10-15,-12 56 0 0,0 0 0 0,15-50 0 16,-1 6 0-16,-14 44-1 0,0 0 1 0,18-35-1 16,1 15 1-16,-19 20-5 0,0 0 5 0,21-4-5 15,2 11 5-15,-23-7-4 0,0 0 4 0,20 24-3 0,7 16 3 16,-27-40-2-16,0 0 2 0,24 43-2 0,2 8 2 15,-26-51 0-15,0 0 0 0,21 55 1 0,0 0-1 16,-21-55 1-16,0 0-1 0,17 44 2 0,-4-4-2 0,-13-40-23 16,0 0 23-16,8 30-22 0,1-9 22 0,-9-21-162 15,0 0 162-15,3 19-162 0,-3-11 162 0,6 16-596 16</inkml:trace>
  <inkml:trace contextRef="#ctx0" brushRef="#br0" timeOffset="5435.09">7819 1722 639 0,'8'0'0'0,"-8"0"82"0,0 0-82 16,25-5 83-16,18 1-83 0,-43 4 50 0,0 0-50 15,35 0 51-15,2 4-51 0,-37-4-54 0,0 0 54 16,33 0-54-16,2 5 54 0,-35-5-160 0,0 0 160 0,26 0-160 15,-2-5 160-15,28 1-258 0</inkml:trace>
  <inkml:trace contextRef="#ctx0" brushRef="#br0" timeOffset="5914.23">8531 1406 494 0,'-3'4'0'0,"3"-4"83"16,0 0-83-16,-18 0 84 0,-15 3-84 0,33-3 94 16,0 0-94-16,-26 0 94 0,0 2-94 0,26-2 43 15,0 0-43-15,-30 0 44 0,-5 0-44 0,35 0 47 16,0 0-47-16,-24 3 47 0,0-3-47 0,24 0 35 15,0 0-35-15,-21 7 35 0,3 2-35 0,18-9 23 16,0 0-23-16,-14 12 24 0,2 3-24 0,12-15 5 16,0 0-5-16,-5 21 5 0,5 5-5 0,0-26 9 0,0 0-9 15,10 24 10-15,10 0-10 0,-20-24 8 0,0 0-8 16,22 24 8-16,11 3-8 0,-33-27 0 0,0 0 0 16,39 24 1-16,2 3-1 0,-41-27 7 0,0 0-7 15,41 28 8-15,-3-1-8 0,-38-27 7 0,0 0-7 16,29 21 8-16,-4 1-8 0,-25-22 0 0,0 0 0 0,17 21 1 15,-5 1-1-15,-12-22 8 0,0 0-8 0,4 20 8 16,-4 1-8-16,0-21 7 0,0 0-7 0,-12 22 8 16,-9-1-8-16,21-21 8 0,0 0-8 0,-26 15 8 15,-7-3-8-15,33-12 8 0,0 0-8 0,-35 4 8 16,-4-8-8-16,39 4 3 0,0 0-3 0,-36-3 4 16,4-9-4-16,32 12-12 0,0 0 12 0,-27-12-12 15,6 0 12-15,21 12-142 0,0 0 142 0,-11-16-142 16,8-1 142-16,-11-14-644 0</inkml:trace>
  <inkml:trace contextRef="#ctx0" brushRef="#br0" timeOffset="6259.55">8850 1413 595 0,'-5'5'0'0,"5"-5"111"0,0 0-111 15,-12 11 111-15,-9 1-111 0,21-12 88 0,0 0-88 16,-21 12 88-16,3-7-88 0,18-5 57 0,0 0-57 16,-21 10 57-16,-1-1-57 0,22-9 12 0,0 0-12 15,-21 17 13-15,0 9-13 0,21-26 7 0,0 0-7 16,-21 27 7-16,5 9-7 0,16-36 0 0,0 0 0 15,-8 39 0-15,6 4 0 0,2-43 0 0,0 0 0 0,2 45 1 16,6-2-1-16,-8-43 0 0,0 0 0 0,16 36 0 16,5-9 0-16,-21-27 0 0,0 0 0 0,30 22 0 15,4-10 0-15,-34-12-3 0,0 0 3 0,42 2-2 16,0-11 2-16,-42 9-171 0,0 0 171 0,44-20-171 16,-3-8 171-16,41-21-498 0</inkml:trace>
  <inkml:trace contextRef="#ctx0" brushRef="#br0" timeOffset="6680.42">9155 1406 348 0,'-4'4'0'0,"4"-4"85"16,0 0-85-16,4 15 85 0,-4 9-85 0,0-24 98 15,0 0-98-15,3 28 99 0,3-1-99 0,-6-27 65 16,0 0-65-16,3 33 66 0,-1 1-66 0,-2-34 37 15,0 0-37-15,3 39 38 0,-3 1-38 0,0-40 5 16,0 0-5-16,0 39 5 0,-3-3-5 0,3-36 10 16,0 0-10-16,-2 31 11 0,2-10-11 0,0-21 14 0,0 0-14 15,-3 15 15-15,3-3-15 0,0-12 8 0,0 0-8 16,0-5 8-16,5-14-8 0,-5 19 9 0,0 0-9 16,7-27 9-16,-2-9-9 0,-5 36 8 0,0 0-8 15,12-43 8-15,6-5-8 0,-18 48 8 0,0 0-8 16,24-50 8-16,2 2-8 0,-26 48 8 0,0 0-8 15,30-39 8-15,-4-1-8 0,-26 40 33 0,0 0-33 0,29-24 33 16,5 12-33-16,-34 12 34 0,0 0-34 0,26-3 34 16,0 15-34-16,-26-12 37 0,0 0-37 0,21 20 38 15,-4 18-38-15,-17-38 39 0,0 0-39 0,16 40 40 16,-4 4-40-16,-12-44 26 0,0 0-26 0,5 43 26 16,0 3-26-16,-5-46 10 0,0 0-10 0,4 40 10 15,-1-8-10-15,-3-32 12 0,0 0-12 0,0 28 12 16,2-13-12-16,-2-15-96 0,0 0 96 0,-2 12-95 15,-1-12 95-15,-2 12-859 0</inkml:trace>
  <inkml:trace contextRef="#ctx0" brushRef="#br0" timeOffset="6875.9">9193 1619 729 0,'2'3'0'0,"-2"-3"109"16,0 0-109-16,28 9 109 0,14 3-109 15,-42-12 110-15,0 0-110 0,38 10 111 0,9 2-111 0,-47-12 63 16,0 0-63-16,40 9 64 0,2 3-64 0,-42-12 38 16,0 0-38-16,36 3 38 0,-4 1-38 0,-32-4-8 15,0 0 8-15,28-4-8 0,-6-6 8 0,-22 10-144 0,0 0 144 16,25-14-143-16,-8-1 143 0,25-16-706 0</inkml:trace>
  <inkml:trace contextRef="#ctx0" brushRef="#br0" timeOffset="7071.38">9742 1434 695 0,'0'0'0'0,"0"0"128"0,0 0-128 0,3 8 128 15,3 11-128-15,-6-19 102 0,0 0-102 0,7 19 102 16,-2 9-102-16,-5-28 62 0,0 0-62 0,7 29 63 16,-2 2-63-16,-5-31 7 0,0 0-7 0,0 32 8 15,3 6-8-15,-3-38 6 0,0 0-6 0,0 32 7 16,0-8-7-16,0-24-27 0,0 0 27 0,-3 19-27 15,3-3 27-15,0-16-168 0,0 0 168 0,-5 3-167 16,-2-3 167-16,-4 2-588 0</inkml:trace>
  <inkml:trace contextRef="#ctx0" brushRef="#br0" timeOffset="7266.3">9623 1386 359 0,'7'2'0'0,"-7"-2"75"15,0 0-75-15,25 10 75 0,18 2-75 0,-43-12 102 16,0 0-102-16,42 12 103 0,5 7-103 0,-47-19 76 16,0 0-76-16,42 13 77 0,-2 3-77 0,-40-16 40 15,0 0-40-15,33 10 40 0,-3-1-40 0,-30-9 0 16,0 0 0-16,21 5 1 0,-4 2-1 0,-17-7-139 0,0 0 139 16,12 7-138-16,-6-2 138 0,14 3-409 0</inkml:trace>
  <inkml:trace contextRef="#ctx0" brushRef="#br0" timeOffset="7610.94">9920 1953 415 0,'3'-12'0'0,"-3"12"70"0,0 0-70 0,0-3 70 15,0 6-70-15,0-3 64 0,0 0-64 0,2-7 65 16,0-5-65-16,-2 12 57 0,0 0-57 0,5-24 58 15,3-15-58-15,-8 39 42 0,0 0-42 0,13-43 43 16,4-8-43-16,-17 51 58 0,0 0-58 0,18-52 58 16,6-3-58-16,-24 55 49 0,0 0-49 0,30-48 50 0,4 2-50 15,-34 46 49-15,0 0-49 0,33-36 50 0,6 9-50 16,-39 27 65-16,0 0-65 0,38-16 66 0,0 8-66 0,-38 8 68 16,0 0-68-16,30 8 69 0,0 8-69 0,-30-16 48 15,0 0-48-15,21 27 49 0,-2 9-49 0,-19-36 39 16,0 0-39-16,15 39 39 0,-6 4-39 0,-9-43 40 15,0 0-40-15,7 43 41 0,-2 0-41 0,-5-43 15 16,0 0-15-16,0 36 16 0,-3-5-16 0,3-31-41 16,0 0 41-16,-2 24-41 0,-1-9 41 0,3-15-171 15,0 0 171-15,-9 12-171 0,-8-7 171 0,-8 11-894 0</inkml:trace>
  <inkml:trace contextRef="#ctx0" brushRef="#br0" timeOffset="7792.65">10033 1722 886 0,'2'3'0'0,"-2"-3"131"0,0 0-131 0,24 7 131 15,18 2-131-15,-42-9 117 0,0 0-117 0,43 5 118 16,8 2-118-16,-51-7 96 0,0 0-96 0,47 3 97 16,0-3-97-16,-47 0-10 0,0 0 10 0,42 0-10 15,0-3 10-15,-42 3-157 0,0 0 157 0,34-9-156 16,-1-6 156-16,37-9-834 0</inkml:trace>
  <inkml:trace contextRef="#ctx0" brushRef="#br0" timeOffset="8166.65">11306 1446 460 0,'-3'0'0'0,"3"0"130"0,0 0-130 15,3 3 131-15,-1 1-131 0,-2-4 125 0,0 0-125 16,2 5 125-16,3-5-125 0,-5 0 121 0,0 0-121 15,0 12 122-15,4 3-122 0,-4-15 84 0,0 0-84 16,5 24 85-16,3 11-85 0,-8-35 50 0,0 0-50 16,6 39 50-16,2 5-50 0,-8-44 34 0,0 0-34 0,7 50 35 15,-3 2-35-15,-4-52 33 0,0 0-33 0,5 42 33 16,-5-6-33-16,0-36 0 0,0 0 0 0,0 31 1 16,0-10-1-16,0-21-45 0,0 0 45 0,0 12-44 15,0-9 44-15,0-3-139 0,0 0 139 0,-3-7-139 16,3-10 139-16,-2-10-845 0</inkml:trace>
  <inkml:trace contextRef="#ctx0" brushRef="#br0" timeOffset="8451.9">11242 1544 953 0,'5'3'0'16,"-5"-3"149"-16,0 0-149 0,26 0 150 0,16 2-150 15,-42-2 108-15,0 0-108 0,42 7 108 0,7-2-108 0,-49-5 57 16,0 0-57-16,45 12 58 0,2 3-58 0,-47-15 34 15,0 0-34-15,42 19 34 0,-9 0-34 0,-33-19 6 16,0 0-6-16,26 20 6 0,-9 4-6 0,-17-24 5 16,0 0-5-16,9 23 6 0,-5 6-6 0,-4-29 8 15,0 0-8-15,-11 27 8 0,-8 4-8 0,19-31 13 16,0 0-13-16,-21 27 13 0,-7 1-13 0,28-28 1 16,0 0-1-16,-26 24 1 0,0-4-1 0,26-20 1 0,0 0-1 15,-24 16 1-15,4-4-1 0,20-12-27 0,0 0 27 16,-12 10-27-16,0-5 27 0,12-5-72 0,0 0 72 15,-5 4-71-15,1-4 71 0,4 0-136 0,0 0 136 16,9-7-135-16,7-2 135 0,10-3-846 0</inkml:trace>
  <inkml:trace contextRef="#ctx0" brushRef="#br0" timeOffset="8647.36">11881 1489 875 0,'4'0'0'0,"-4"0"107"0,0 0-107 0,15 0 108 15,12 3-108-15,-27-3 151 0,0 0-151 0,17 12 151 16,-1 9-151-16,-16-21 107 0,0 0-107 0,10 27 107 16,-3 12-107-16,-7-39 54 0,0 0-54 0,2 47 55 15,-2 4-55-15,0-51 31 0,0 0-31 0,0 45 31 0,-2 1-31 16,2-46-34-16,0 0 34 0,0 32-34 0,2-4 34 16,-2-28-213-16,0 0 213 0,10 10-213 0,2-20 213 15,11 10-849-15</inkml:trace>
  <inkml:trace contextRef="#ctx0" brushRef="#br0" timeOffset="8767.08">12057 1119 863 0,'2'5'0'0,"-2"-5"90"16,0 0-90-16,9 15 90 0,6 8-90 0,-15-23-184 16,0 0 184-16,21 8-184 0,5-5 184 0,25 9-401 0</inkml:trace>
  <inkml:trace contextRef="#ctx0" brushRef="#br0" timeOffset="11034.18">14350 1359 539 0,'0'0'0'0,"0"0"60"15,0 0-60-15,-9 0 60 0,-5 3-60 0,14-3 46 16,0 0-46-16,-9 0 47 0,2 0-47 0,7 0 21 15,0 0-21-15,-8 0 21 0,-8 0-21 0,16 0 12 16,0 0-12-16,-21 0 13 0,-7 0-13 0,28 0 15 0,0 0-15 16,-24 0 16-16,0 0-16 0,24 0 15 0,0 0-15 15,-23 2 16-15,-5 1-16 0,28-3 9 0,0 0-9 16,-23 7 10-16,-1-2-10 0,24-5 16 0,0 0-16 16,-23 12 17-16,2 3-17 0,21-15 3 0,0 0-3 0,-22 16 4 15,6-1-4-15,16-15 2 0,0 0-2 16,-16 21 3-16,6 1-3 0,10-22 1 0,0 0-1 0,-7 24 2 15,10 4-2-15,-3-28 0 0,0 0 0 0,9 24 0 16,9 3 0-16,-18-27 0 0,0 0 0 0,24 27 1 16,6 2-1-16,-30-29 0 0,0 0 0 0,31 31 1 15,7-3-1-15,-38-28 0 0,0 0 0 0,39 24 1 16,-1-2-1-16,-38-22 0 0,0 0 0 0,31 21 0 16,-5-6 0-16,-26-15 2 0,0 0-2 0,18 19 2 15,-6-6-2-15,-12-13 6 0,0 0-6 0,2 19 6 0,-7 5-6 16,5-24 8-16,0 0-8 0,-16 23 8 0,-7 4-8 15,23-27 15-15,0 0-15 0,-26 21 15 0,-2-3-15 16,28-18 3-16,0 0-3 0,-31 18 4 0,-7-10-4 0,38-8 6 16,0 0-6-16,-34 4 7 0,3-8-7 0,31 4 7 15,0 0-7-15,-24-5 8 0,6-7-8 0,18 12 0 16,0 0 0-16,-8-12 1 0,4-3-1 0,4 15-63 16,0 0 63-16,4-12-63 0,4 0 63 0,-8 12-110 15,0 0 110-15,18-12-110 0,3 5 110 0,13-9-440 16</inkml:trace>
  <inkml:trace contextRef="#ctx0" brushRef="#br0" timeOffset="11484.57">14784 1525 180 0,'-2'3'0'0,"2"-3"83"0,0 0-83 0,-12 12 84 16,-4 4-84-16,16-16 62 0,0 0-62 0,-11 24 62 15,1 6-62-15,10-30 56 0,0 0-56 0,-2 36 56 16,2 4-56-16,0-40 46 0,0 0-46 0,6 43 46 15,6-1-46-15,-12-42 42 0,0 0-42 0,21 40 42 0,3-8-42 16,-24-32 17-16,0 0-17 0,28 24 17 0,5-13-17 0,-33-11 48 16,0 0-48-16,30 0 49 0,-1-11-49 15,-29 11 38-15,0 0-38 0,25-20 39 0,-4-11-39 0,-21 31 56 16,0 0-56-16,13-31 57 0,-9-1-57 0,-4 32 61 16,0 0-61-16,-4-28 61 0,-4 1-61 0,8 27 46 15,0 0-46-15,-21-24 46 0,-5 3-46 0,26 21 49 16,0 0-49-16,-28-15 49 0,0 3-49 0,28 12 12 15,0 0-12-15,-28-7 13 0,2 3-13 0,26 4 13 16,0 0-13-16,-26 11 14 0,0 2-14 0,26-13-61 0,0 0 61 16,-16 23-60-16,4 8 60 0,12-31-116 0,0 0 116 15,-5 29-115-15,1 5 115 0,-5 29-731 0</inkml:trace>
  <inkml:trace contextRef="#ctx0" brushRef="#br0" timeOffset="11995.2">15338 1634 247 0,'0'0'0'0,"0"0"102"16,0 0-102-16,1 24 102 0,6 23-102 0,-7-47 97 0,0 0-97 16,5 41 98-16,8 5-98 0,-13-46 71 0,0 0-71 15,8 39 72-15,6-3-72 0,-14-36 46 0,0 0-46 16,16 24 47-16,0-8-47 0,-16-16 54 0,0 0-54 16,17-5 55-16,4-11-55 0,-21 16 42 0,0 0-42 15,19-27 42-15,0-9-42 0,-19 36 36 0,0 0-36 16,14-40 36-16,-2-2-36 0,-12 42 24 0,0 0-24 0,2-43 25 15,-2 3-25-15,0 40 46 0,0 0-46 0,-5-39 46 16,-4 3-46-16,9 36-4 0,0 0 4 0,-8-31-3 16,-1 11 3-16,9 20-85 0,0 0 85 0,-5-16-84 15,1 4 84-15,4 12-130 0,0 0 130 0,5-3-130 16,8-1 130-16,1-1-547 0</inkml:trace>
  <inkml:trace contextRef="#ctx0" brushRef="#br0" timeOffset="12355.25">15831 1516 740 0,'0'5'0'0,"0"-5"93"15,0 0-93-15,3 31 94 0,6 15-94 0,-9-46 80 16,0 0-80-16,3 48 80 0,4 7-80 0,-7-55 66 15,0 0-66-15,7 48 66 0,-5-2-66 0,-2-46 35 16,0 0-35-16,3 33 36 0,1-6-36 0,-4-27 34 0,0 0-34 16,0 19 34-16,3-7-34 0,-3-12 32 0,0 0-32 15,2-3 33-15,0-16-33 0,-2 19 22 0,0 0-22 16,5-29 22-16,-1-14-22 0,-4 43 18 0,0 0-18 16,14-46 18-16,6-6-18 0,-20 52 27 0,0 0-27 15,23-48 27-15,8 0-27 0,-31 48 2 0,0 0-2 0,32-39 3 16,-3 8-3-16,-29 31 0 0,0 0 0 15,27-24 1-15,-1 12-1 0,-26 12-19 0,0 0 19 16,21-7-18-16,-2 7 18 0,-19 0-136 0,0 0 136 0,17 4-136 16,1 4 136-16,-18-8-149 0,0 0 149 0,17 11-148 15,4 1 148-15,21 12-621 0</inkml:trace>
  <inkml:trace contextRef="#ctx0" brushRef="#br0" timeOffset="12685.82">16552 1449 718 0,'-4'0'0'0,"4"0"141"16,0 0-141-16,-5 4 141 0,-4 4-141 0,9-8 100 16,0 0-100-16,-3 4 101 0,-4 1-101 0,7-5 64 15,0 0-64-15,-16 10 64 0,-6 7-64 0,22-17 32 16,0 0-32-16,-23 23 33 0,0-3-33 0,23-20 37 15,0 0-37-15,-22 31 38 0,-1 1-38 0,23-32 38 16,0 0-38-16,-17 43 38 0,-3 9-38 0,20-52 9 16,0 0-9-16,-10 46 9 0,1 5-9 0,9-51 7 15,0 0-7-15,-3 43 7 0,6-7-7 0,-3-36 23 16,0 0-23-16,9 28 24 0,8-8-24 0,-17-20 0 0,0 0 0 16,21 9 0-16,4-11 0 0,-25 2-11 0,0 0 11 15,28-10-10-15,1-7 10 0,-29 17-114 0,0 0 114 16,30-24-113-16,3-4 113 0,-33 28-193 0,0 0 193 15,30-31-193-15,-1-5 193 0,32-29-635 0</inkml:trace>
  <inkml:trace contextRef="#ctx0" brushRef="#br0" timeOffset="12925.62">16731 1614 718 0,'0'0'0'0,"0"0"135"0,0 0-135 0,4 0 136 16,3 1-136-16,-7-1 133 0,0 0-133 0,5 0 133 15,-2 4-133-15,-3-4 109 0,0 0-109 0,6 12 110 16,-5 7-110-16,-1-19 56 0,0 0-56 0,4 24 57 15,3 3-57-15,-7-27 64 0,0 0-64 0,3 36 65 16,3 0-65-16,-6-36 27 0,0 0-27 0,8 38 27 0,4 1-27 16,-12-39 10-16,0 0-10 0,14 29 11 0,2-1-11 15,-16-28 20-15,0 0-20 0,21 19 20 0,5-11-20 16,-26-8 3-16,0 0-3 0,26 0 3 0,4-8-3 16,-30 8-20-16,0 0 20 0,24-16-19 0,4-8 19 0,-28 24-91 15,0 0 91-15,21-27-90 0,-2-9 90 0,-19 36-195 16,0 0 195-16,12-34-195 0,-6-9 195 0,11-33-812 15</inkml:trace>
  <inkml:trace contextRef="#ctx0" brushRef="#br0" timeOffset="13137.4">16768 1446 684 0,'5'3'0'0,"-5"-3"126"0,0 0-126 16,5 4 127-16,4 1-127 0,-9-5 118 0,0 0-118 15,12 0 118-15,6-4-118 0,-18 4 83 0,0 0-83 16,22-5 83-16,8-2-83 0,-30 7 72 0,0 0-72 15,35-5 72-15,0 2-72 0,-35 3 43 0,0 0-43 16,33 0 43-16,-7 0-43 0,-26 0 43 0,0 0-43 0,21 0 43 16,-4 3-43-16,-17-3-1 0,0 0 1 0,12 5 0 15,-10 2 0-15,-2-7-131 0,0 0 131 0,-10 12-130 16,-11 4 130-16,21-16-135 0,0 0 135 0,-21 17-134 16,-9 2 134-16,-20 17-750 0</inkml:trace>
  <inkml:trace contextRef="#ctx0" brushRef="#br0" timeOffset="13256.08">16790 1650 740 0,'4'-4'0'0,"-4"4"110"0,0 0-110 0,24-3 110 16,20-2-110-16,-44 5 106 0,0 0-106 0,42-4 106 0,5-4-106 15,-47 8 57-15,0 0-57 0,42-4 57 0,1-3-57 16,-43 7-205-16,0 0 205 0,42-5-205 0,-4 2 205 0,42-4-546 16</inkml:trace>
  <inkml:trace contextRef="#ctx0" brushRef="#br0" timeOffset="14441.92">18216 1477 785 0,'0'0'0'0,"0"0"126"0,0 0-126 0,-4 0 126 16,-1 0-126-16,5 0 8 0,0 0-8 0,-7 0 9 15,2 0-9-15,5 0 19 0,0 0-19 0,-9 0 20 16,0 3-20-16,9-3 1 0,0 0-1 0,-19 9 2 16,-9 3-2-16,28-12 6 0,0 0-6 0,-29 19 6 15,-5 5-6-15,34-24 8 0,0 0-8 0,-31 27 9 16,0 5-9-16,31-32 9 0,0 0-9 0,-26 35 9 0,3 4-9 16,23-39 8-16,0 0-8 0,-12 40 8 0,5-1-8 0,7-39 1 15,0 0-1-15,7 33 1 0,5-3-1 0,-12-30-2 16,0 0 2-16,23 24-1 0,10-8 1 0,-33-16-2 15,0 0 2-15,35 8-2 0,6-4 2 0,-41-4-2 16,0 0 2-16,46-7-2 0,2-5 2 0,-48 12-2 16,0 0 2-16,47-14-1 0,2-1 1 0,-49 15-1 15,0 0 1-15,46-19-1 0,-1-2 1 0,-45 21-1 16,0 0 1-16,42-18 0 0,-8-6 0 0,-34 24-8 16,0 0 8-16,30-24-7 0,-4 0 7 0,-26 24 0 15,0 0 0-15,19-19 0 0,-1-2 0 0,-18 21 10 0,0 0-10 16,9-19 11-16,-1 4-11 0,-8 15 46 0,0 0-46 15,2-9 46-15,-2-1-46 0,0 10 14 0,0 0-14 16,-2-2 15-16,-3-1-15 0,5 3 22 0,0 0-22 16,-10 12 22-16,-6 7-22 0,16-19 15 0,0 0-15 15,-12 27 15-15,-1 9-15 0,13-36 34 0,0 0-34 0,-5 40 35 16,5 2-35-16,0-42 18 0,0 0-18 0,5 40 18 16,8-1-18-16,-13-39 11 0,0 0-11 0,17 28 11 15,4-11-11-15,-21-17 11 0,0 0-11 0,26 7 11 16,0-14-11-16,-26 7 24 0,0 0-24 0,30-17 25 15,3-14-25-15,-33 31 29 0,0 0-29 0,30-35 29 16,-8-4-29-16,-22 39 31 0,0 0-31 0,16-36 31 16,-7-3-31-16,-9 39 43 0,0 0-43 0,-6-36 44 15,-6 1-44-15,12 35 40 0,0 0-40 0,-21-29 40 16,-8 2-40-16,29 27 34 0,0 0-34 0,-30-22 35 0,0 5-35 16,30 17 9-16,0 0-9 0,-27-11 9 0,2 6-9 15,25 5 12-15,0 0-12 0,-21 5 13 0,2 7-13 16,19-12-67-16,0 0 67 0,-10 14-67 0,6 7 67 0,4-21-150 15,0 0 150-15,9 15-150 0,12 2 150 0,8 17-1034 16</inkml:trace>
  <inkml:trace contextRef="#ctx0" brushRef="#br0" timeOffset="14788.27">18999 1453 729 0,'0'0'0'0,"0"0"153"0,0 0-153 0,-1 8 154 15,-1 8-154-15,2-16 131 0,0 0-131 0,-3 15 132 16,3 1-132-16,0-16 78 0,0 0-78 0,0 24 78 15,3 3-78-15,-3-27 22 0,0 0-22 0,2 29 23 16,1 5-23-16,-3-34 37 0,0 0-37 0,4 33 37 16,1 5-37-16,-5-38 1 0,0 0-1 0,3 29 2 15,1-7-2-15,-4-22-5 0,0 0 5 0,2 21-5 16,-1-9 5-16,-1-12-78 0,0 0 78 0,2 3-78 0,-4-6 78 16,2 3-119-16,0 0 119 0,2-12-118 0,2-9 118 15,-4 21-179-15,0 0 179 0,1-22-178 0,3-6 178 16,1-20-509-16</inkml:trace>
  <inkml:trace contextRef="#ctx0" brushRef="#br0" timeOffset="15027.63">19256 1470 583 0,'0'0'0'0,"0"0"138"16,0 0-138-16,17-5 138 0,16 1-138 0,-33 4 116 16,0 0-116-16,21-7 116 0,-4 2-116 0,-17 5 88 15,0 0-88-15,14-3 88 0,-3 3-88 0,-11 0 63 16,0 0-63-16,7 0 64 0,-4 7-64 0,-3-7 47 0,0 0-47 15,4 17 47-15,-8 14-47 0,4-31 21 0,0 0-21 16,-3 36 21-16,-4 10-21 0,7-46 30 0,0 0-30 16,-9 48 30-16,0 10-30 0,9-58 2 0,0 0-2 15,-7 45 2-15,-1-2-2 0,8-43 13 0,0 0-13 16,-9 34 13-16,2-10-13 0,7-24-34 0,0 0 34 0,-5 15-33 16,5-6 33-16,0-9-165 0,0 0 165 0,-4-9-164 15,4-6 164-15,-1-9-817 0</inkml:trace>
  <inkml:trace contextRef="#ctx0" brushRef="#br0" timeOffset="15613.07">19536 1516 830 0,'0'0'0'0,"0"0"108"0,0 0-108 0,7 17 109 15,3 18-109-15,-10-35 70 0,0 0-70 0,11 30 71 16,3 10-71-16,-14-40 15 0,0 0-15 0,12 44 15 16,5 8-15-16,-17-52 0 0,0 0 0 0,14 43 1 15,4-4-1-15,-18-39-4 0,0 0 4 0,19 27-3 16,2-11 3-16,-21-16 15 0,0 0-15 0,21 3 15 16,0-10-15-16,-21 7 40 0,0 0-40 0,22-17 41 15,-4-14-41-15,-18 31 60 0,0 0-60 0,14-30 60 0,-2-10-60 16,-12 40 56-16,0 0-56 0,7-36 57 0,-4 0-57 15,-3 36 9-15,0 0-9 0,2-34 10 0,2 6-10 16,-4 28 25-16,0 0-25 0,1-27 26 0,3 7-26 0,-4 20-42 16,0 0 42-16,7-16-42 0,1 8 42 0,-8 8-200 15,0 0 200-15,14-7-199 0,6 2 199 0,14-7-748 16</inkml:trace>
  <inkml:trace contextRef="#ctx0" brushRef="#br0" timeOffset="15884.02">20215 1362 673 0,'-3'5'0'0,"3"-5"97"0,0 0-97 16,-2 24 97-16,-1 15-97 0,3-39 83 0,0 0-83 0,-4 43 84 15,3 0-84-15,1-43 61 0,0 0-61 0,-7 43 61 16,1 1-61-16,6-44 41 0,0 0-41 0,-7 40 42 16,0-4-42-16,7-36 4 0,0 0-4 0,-3 27 5 15,-4-4-5-15,7-23-37 0,0 0 37 0,-5 8-36 16,-1-4 36-16,6-4-160 0,0 0 160 0,-8-12-160 16,4-7 160-16,-10-14-542 0</inkml:trace>
  <inkml:trace contextRef="#ctx0" brushRef="#br0" timeOffset="16214.13">20275 1446 471 0,'1'3'0'0,"-1"-3"104"15,0 0-104-15,18 12 104 0,11 4-104 0,-29-16 102 16,0 0-102-16,23 8 103 0,0 4-103 0,-23-12 103 16,0 0-103-16,22 7 104 0,-1-2-104 0,-21-5 78 15,0 0-78-15,18 4 78 0,-3-4-78 0,-15 0 64 16,0 0-64-16,14-4 64 0,-3-1-64 0,-11 5 37 15,0 0-37-15,7-7 37 0,-2-1-37 0,-5 8 35 0,0 0-35 16,4-12 35-16,-1 3-35 0,-3 9 8 0,0 0-8 16,0-7 8-16,0-1-8 0,0 8 36 0,0 0-36 15,0-4 36-15,-2 4-36 0,2 0 5 0,0 0-5 16,-5 9 5-16,-2 10-5 0,7-19 0 0,0 0 0 16,-7 27 0-16,-2 6 0 0,9-33 10 0,0 0-10 15,-3 36 10-15,-2 6-10 0,5-42 1 0,0 0-1 16,-4 40 1-16,2 3-1 0,2-43-5 0,0 0 5 0,0 34-5 15,0 2 5-15,0-36-106 0,0 0 106 0,0 24-106 16,2-5 106-16,-2-19-141 0,0 0 141 0,5 1-140 16,8-6 140-16,1 2-757 0</inkml:trace>
  <inkml:trace contextRef="#ctx0" brushRef="#br0" timeOffset="16529.29">20801 1449 751 0,'-4'4'0'0,"4"-4"117"16,0 0-117-16,-1 12 117 0,-6 8-117 0,7-20 97 16,0 0-97-16,-2 16 97 0,-2-4-97 0,4-12 72 15,0 0-72-15,-1 19 72 0,-1-2-72 0,2-17 38 16,0 0-38-16,0 24 39 0,2 6-39 0,-2-30 40 15,0 0-40-15,5 35 41 0,4 1-41 0,-9-36 9 16,0 0-9-16,8 36 9 0,5-2-9 0,-13-34 13 0,0 0-13 16,19 27 13-16,3-3-13 0,-22-24 9 0,0 0-9 15,26 16 9-15,6-8-9 0,-32-8 1 0,0 0-1 16,29 0 1-16,3-12-1 0,-32 12-47 0,0 0 47 16,26-12-46-16,-3-10 46 0,-23 22-146 0,0 0 146 15,15-24-145-15,-6-3 145 0,15-25-775 0</inkml:trace>
  <inkml:trace contextRef="#ctx0" brushRef="#br0" timeOffset="16754.68">20808 1352 695 0,'0'0'0'0,"0"0"144"0,0 0-144 0,10-9 145 15,6-6-145-15,-16 15 122 0,0 0-122 0,17-16 123 16,4-1-123-16,-21 17 74 0,0 0-74 0,21-15 75 0,4 3-75 15,-25 12 48-15,0 0-48 0,26-7 49 0,3 2-49 0,-29 5 36 16,0 0-36-16,26-4 37 0,-5 4-37 16,-21 0 23-16,0 0-23 0,18 4 24 0,-4 1-24 0,-14-5-43 15,0 0 43-15,8 7-43 0,-1 1 43 0,-7-8-171 16,0 0 171-16,-5 12-170 0,-7 7 170 0,-4 14-774 16</inkml:trace>
  <inkml:trace contextRef="#ctx0" brushRef="#br0" timeOffset="16920.24">20846 1583 796 0,'0'0'0'0,"0"0"144"0,0 0-144 15,18 3 144-15,13 6-144 0,-31-9 110 0,0 0-110 16,28 3 111-16,3 2-111 0,-31-5 84 0,0 0-84 16,25 0 84-16,-5 0-84 0,-20 0 36 0,0 0-36 15,9-5 37-15,-9 2-37 0,0 3-167 0,0 0 167 16,-14-9-167-16,-10-1 167 0,-18-7-808 0</inkml:trace>
  <inkml:trace contextRef="#ctx0" brushRef="#br0" timeOffset="17759.47">18996 1482 460 0,'0'0'0'16,"0"0"125"-16,0 0-125 0,2 3 125 0,-1 4-125 0,-1-7 112 15,0 0-112-15,0 0 113 0,6 2-113 0,-6-2 101 16,0 0-101-16,3 0 102 0,2-2-102 0,-5 2 84 16,0 0-84-16,4 0 85 0,5 2-85 0,-9-2 54 15,0 0-54-15,12 7 54 0,2 5-54 0,-14-12 35 16,0 0-35-16,21 12 35 0,1 7-35 0,-22-19 25 15,0 0-25-15,26 17 26 0,2 5-26 0,-28-22 15 16,0 0-15-16,25 15 15 0,-3-3-15 0,-22-12 10 0,0 0-10 16,21 9 11-16,-5-6-11 0,-16-3 40 0,0 0-40 15,16 0 40-15,-1-7-40 0,-15 7 11 0,0 0-11 16,16-12 11-16,1-8-11 0,-17 20 7 0,0 0-7 16,14-22 7-16,2-2-7 0,-16 24 24 0,0 0-24 15,14-28 25-15,3 4-25 0,-17 24 0 0,0 0 0 16,18-24 0-16,1 0 0 0,-19 24 0 0,0 0 0 15,17-22 1-15,-3 1-1 0,-14 21 0 0,0 0 0 16,11-12 1-16,-3 1-1 0,-8 11-1 0,0 0 1 0,7-4 0 16,-3 1 0-16,-4 3 0 0,0 0 0 0,7 10 0 15,-5 10 0-15,-2-20-13 0,0 0 13 0,3 24-12 16,1 11 12-16,-4-35-130 0,0 0 130 0,1 24-129 16,1 0 129-16,3 27-1010 0</inkml:trace>
  <inkml:trace contextRef="#ctx0" brushRef="#br0" timeOffset="20131.91">22120 1559 326 0,'0'0'0'0,"0"0"82"15,0 0-82-15,8-3 83 0,3 3-83 0,-11 0 63 16,0 0-63-16,10-4 63 0,-1 4-63 0,-9 0 52 16,0 0-52-16,12-3 52 0,6 3-52 0,-18 0 21 15,0 0-21-15,20 0 21 0,8-2-21 0,-28 2 19 0,0 0-19 16,32 0 20-16,4 2-20 0,-36-2 15 0,0 0-15 15,39 3 16-15,4 1-16 0,-43-4 34 0,0 0-34 16,44 3 35-16,-1 2-35 0,-43-5 5 0,0 0-5 16,42 7 5-16,0 2-5 0,-42-9 35 0,0 0-35 15,40 6 36-15,-2 3-36 0,-38-9 10 0,0 0-10 16,37 8 10-16,-2 4-10 0,-35-12 20 0,0 0-20 0,35 7 20 16,-2 2-20-16,-33-9 33 0,0 0-33 0,33 8 34 15,0-1-34-15,-33-7 35 0,0 0-35 0,31 4 35 16,1-4-35-16,-32 0 32 0,0 0-32 0,31 0 33 15,0-4-33-15,-31 4 14 0,0 0-14 0,30-8 15 16,-2-3-15-16,-28 11 31 0,0 0-31 0,24-8 31 16,-3-4-31-16,-21 12 5 0,0 0-5 0,17-9 5 15,-1 2-5-15,-16 7-23 0,0 0 23 0,12-8-22 0,-1 5 22 16,-11 3-129-16,0 0 129 0,12-9-128 0,2-1 128 16,9-7-691-16</inkml:trace>
  <inkml:trace contextRef="#ctx0" brushRef="#br0" timeOffset="20612.6">23191 1441 718 0,'0'0'0'0,"0"0"102"0,0 0-102 16,14 12 102-16,9 8-102 0,-23-20 80 0,0 0-80 0,24 19 81 16,6-2-81-16,-30-17 56 0,0 0-56 0,31 19 56 15,4 0-56-15,-35-19 15 0,0 0-15 0,33 17 16 16,0-1-16-16,-33-16 21 0,0 0-21 0,26 11 21 15,-3-2-21-15,-23-9 33 0,0 0-33 0,19 10 33 16,-7-1-33-16,-12-9 27 0,0 0-27 0,11 7 27 16,-4 1-27-16,-7-8 39 0,0 0-39 0,1 4 40 15,-1 1-40-15,0-5 38 0,0 0-38 0,-8 10 39 0,-8 2-39 16,16-12 9-16,0 0-9 0,-26 12 10 0,-7 4-10 16,33-16 13-16,0 0-13 0,-35 17 13 0,-2-2-13 15,37-15 16-15,0 0-16 0,-35 16 17 0,2-1-17 0,33-15 7 16,0 0-7-16,-28 12 8 0,6 3-8 0,22-15 9 15,0 0-9-15,-19 12 9 0,3-3-9 0,16-9 1 16,0 0-1-16,-11 8 1 0,6-1-1 0,5-7-103 16,0 0 103-16,2 5-102 0,8-1 102 0,-10-4-102 15,0 0 102-15,13-9-101 0,4-11 101 0,13-8-852 16</inkml:trace>
  <inkml:trace contextRef="#ctx0" brushRef="#br0" timeOffset="32158.1">24532 1256 180 0,'0'0'0'0,"0"0"67"16,0 0-67-16,0 0 67 0,0 0-67 0,0 0 120 16,0 0-120-16,0 0 120 0,0 0-120 0,0 0 117 15,0 0-117-15,0 0 117 0,0 0-117 0,0 0 103 16,0 0-103-16,0 0 104 0,0 0-104 0,0 0 78 16,0 0-78-16,0 0 79 0,-27 0-79 0,27 0 36 15,0 0-36-15,-23 1 37 0,-1 3-37 0,24-4 19 0,0 0-19 16,-32 12 20-16,-6 7-20 0,38-19 10 0,0 0-10 15,-38 24 10-15,-3 7-10 0,41-31 9 0,0 0-9 16,-38 35 10-16,0 12-10 0,38-47 8 0,0 0-8 16,-32 44 8-16,6 8-8 0,26-52 8 0,0 0-8 15,-19 51 8-15,7 4-8 0,12-55 1 0,0 0-1 16,-5 48 1-16,5-2-1 0,0-46 3 0,0 0-3 0,7 40 3 16,8-6-3-16,-15-34 5 0,0 0-5 0,21 24 5 15,9-9-5-15,-30-15 7 0,0 0-7 0,29 5 7 16,6-10-7-16,-35 5 8 0,0 0-8 0,33-10 8 15,-3-11-8-15,-30 21 38 0,0 0-38 0,24-18 39 16,-4-6-39-16,-20 24 10 0,0 0-10 0,14-24 11 16,-7 0-11-16,-7 24 7 0,0 0-7 0,3-19 7 15,-8-2-7-15,5 21 15 0,0 0-15 0,-9-19 16 16,-5 7-16-16,14 12 3 0,0 0-3 0,-10-12 4 0,-1 0-4 16,11 12 6-16,0 0-6 0,-5-8 6 0,2 1-6 15,3 7 13-15,0 0-13 0,3-4 14 0,6 1-14 16,-9 3 33-16,0 0-33 0,15 0 34 0,5 0-34 0,-20 0 26 15,0 0-26-15,24-2 26 0,6-1-26 0,-30 3 25 16,0 0-25-16,31-4 26 0,4-4-26 0,-35 8 25 16,0 0-25-16,35-7 26 0,1-1-26 0,-36 8 14 15,0 0-14-15,30-7 15 0,-4 2-15 0,-26 5 41 16,0 0-41-16,19 0 41 0,-3 0-41 0,-16 0-29 16,0 0 29-16,10 0-29 0,-5 0 29 0,-5 0-179 15,0 0 179-15,9 0-178 0,0-4 178 0,8-1-1013 16</inkml:trace>
  <inkml:trace contextRef="#ctx0" brushRef="#br0" timeOffset="32637.73">25024 1201 886 0,'-2'5'0'0,"2"-5"142"0,0 0-142 0,-4 22 143 16,-1 18-143-16,5-40 97 0,0 0-97 0,-7 41 98 16,0 5-98-16,7-46 54 0,0 0-54 0,-10 51 54 15,-1 4-54-15,11-55 32 0,0 0-32 0,-7 47 33 16,-1-3-33-16,8-44 12 0,0 0-12 0,-5 31 13 0,1-4-13 16,4-27 2-16,0 0-2 0,-3 17 2 0,1-1-2 15,2-16 19-15,0 0-19 0,0 0 20 0,0-9-20 16,0 9 12-16,0 0-12 0,5-19 13 0,2-10-13 0,-7 29 1 15,0 0-1-15,10-37 2 0,6-8-2 16,-16 45 5-16,0 0-5 0,18-51 5 0,2-4-5 0,-20 55 2 16,0 0-2-16,21-50 2 0,4 6-2 0,-25 44 0 15,0 0 0-15,22-36 0 0,-1 5 0 0,-21 31 9 16,0 0-9-16,23-21 10 0,-6 11-10 0,-17 10 33 16,0 0-33-16,21-3 33 0,-5 13-33 0,-16-10 5 15,0 0-5-15,17 20 5 0,-1 15-5 0,-16-35 18 16,0 0-18-16,14 41 18 0,-2 12-18 0,-12-53 33 0,0 0-33 15,7 51 34-15,-5 6-34 0,-2-57 1 0,0 0-1 16,0 50 2-16,-4-2-2 0,4-48 6 0,0 0-6 16,-5 39 7-16,-2-3-7 0,7-36-4 0,0 0 4 15,-7 24-4-15,2-5 4 0,5-19-112 0,0 0 112 16,-10 8-112-16,-3-4 112 0,13-4-159 0,0 0 159 16,-15-12-159-16,-3-12 159 0,-18-12-885 0</inkml:trace>
  <inkml:trace contextRef="#ctx0" brushRef="#br0" timeOffset="32833.74">24977 1374 953 0,'1'5'0'0,"-1"-5"155"0,0 0-155 0,11 0 155 16,10 3-155-16,-21-3 126 0,0 0-126 0,17 4 126 16,6-4-126-16,-23 0 101 0,0 0-101 0,28 5 102 15,1-2-102-15,-29-3 44 0,0 0-44 0,30 7 45 0,0-2-45 16,-30-5 49-16,0 0-49 0,27 7 50 0,1-2-50 15,-28-5-82-15,0 0 82 0,21 4-81 0,-3-1 81 0,-18-3-199 16,0 0 199-16,17 0-198 0,0-7 198 0,18-1-900 16</inkml:trace>
  <inkml:trace contextRef="#ctx0" brushRef="#br0" timeOffset="33089.25">25529 1216 953 0,'-4'5'0'0,"4"-5"155"0,0 0-155 15,-3 19 155-15,-1 14-155 0,4-33 98 0,0 0-98 16,-3 36 98-16,1 7-98 0,2-43 50 0,0 0-50 0,-2 46 51 16,2 2-51-16,0-48 31 0,0 0-31 15,0 46 31-15,0-1-31 0,0-45 5 0,0 0-5 0,0 39 5 16,0-8-5-16,0-31 1 0,0 0-1 0,0 27 2 15,-1-11-2-15,1-16-44 0,0 0 44 0,-2 12-43 16,2-9 43-16,0-3-207 0,0 0 207 0,2-12-207 16,3-7 207-16,2-12-739 0</inkml:trace>
  <inkml:trace contextRef="#ctx0" brushRef="#br0" timeOffset="33313.65">25376 1127 841 0,'0'0'0'0,"0"0"149"16,0 0-149-16,10 4 149 0,7 4-149 0,-17-8 108 16,0 0-108-16,20 7 108 0,4 5-108 0,-24-12 84 15,0 0-84-15,31 15 84 0,6 1-84 0,-37-16 36 16,0 0-36-16,40 12 36 0,5 3-36 0,-45-15 34 16,0 0-34-16,42 9 34 0,2-1-34 0,-44-8 32 15,0 0-32-15,35 7 33 0,-6-2-33 0,-29-5-97 16,0 0 97-16,25 4-97 0,-5-8 97 0,-20 4-158 15,0 0 158-15,20-3-158 0,-5-2 158 0,22-7-814 16</inkml:trace>
  <inkml:trace contextRef="#ctx0" brushRef="#br0" timeOffset="33554.01">25846 1292 897 0,'0'0'0'0,"0"0"143"0,0 0-143 0,0 17 144 16,-2 17-144-16,2-34 104 0,0 0-104 0,-3 36 104 15,-1 7-104-15,4-43 55 0,0 0-55 0,-7 46 56 16,2 6-56-16,5-52 24 0,0 0-24 0,-2 56 25 16,4 2-25-16,-2-58 15 0,0 0-15 0,5 55 16 15,6-7-16-15,-11-48 5 0,0 0-5 0,14 34 5 16,3-6-5-16,-17-28 8 0,0 0-8 0,23 12 8 16,3-12-8-16,-26 0 0 0,0 0 0 0,23-12 1 15,-1-7-1-15,-22 19-47 0,0 0 47 0,18-27-47 16,-6-9 47-16,-12 36-174 0,0 0 174 0,7-35-173 0,-4-4 173 15,8-33-774-15</inkml:trace>
  <inkml:trace contextRef="#ctx0" brushRef="#br0" timeOffset="33765.44">25808 1335 819 0,'3'1'0'0,"-3"-1"157"15,0 0-157-15,14-5 158 0,9-7-158 0,-23 12 114 16,0 0-114-16,24-12 115 0,4-3-115 0,-28 15 80 15,0 0-80-15,31-12 81 0,6 0-81 0,-37 12 36 16,0 0-36-16,35-7 36 0,0 3-36 0,-35 4 16 0,0 0-16 16,33-1 17-16,-7 2-17 0,-26-1-1 0,0 0 1 15,21 4 0-15,-6-1 0 0,-15-3-177 0,0 0 177 16,11 5-177-16,-4 2 177 0,-7-7-168 0,0 0 168 16,-7 12-167-16,-12 4 167 0,-6 15-603 0</inkml:trace>
  <inkml:trace contextRef="#ctx0" brushRef="#br0" timeOffset="33915.04">25832 1509 639 0,'5'-1'0'0,"-5"1"150"0,0 0-150 0,12-4 150 15,11 1-150-15,-23 3 109 0,0 0-109 0,28 0 110 16,7-4-110-16,-35 4 99 0,0 0-99 0,38 0 100 16,7-5-100-16,-45 5 37 0,0 0-37 0,44-3 37 15,3-1-37-15,-47 4-166 0,0 0 166 0,45-5-165 16,-1 2 165-16,45-9-724 0</inkml:trace>
  <inkml:trace contextRef="#ctx0" brushRef="#br0" timeOffset="34860.51">27395 1352 740 0,'0'0'0'0,"0"0"115"16,0 0-115-16,-11 3 116 0,-4 1-116 0,15-4 96 16,0 0-96-16,-18 3 96 0,-3 2-96 0,21-5 61 15,0 0-61-15,-22 9 61 0,-3 3-61 0,25-12 36 16,0 0-36-16,-26 18 36 0,0 6-36 0,26-24 3 15,0 0-3-15,-26 31 4 0,0 5-4 0,26-36 1 16,0 0-1-16,-25 40 2 0,4 3-2 0,21-43 1 0,0 0-1 16,-12 46 1-16,9 5-1 0,3-51-2 0,0 0 2 15,0 45-1-15,7-6 1 0,-7-39-3 0,0 0 3 16,17 31-2-16,11-7 2 0,-28-24-2 0,0 0 2 16,33 8-2-16,9-8 2 0,-42 0-2 0,0 0 2 15,45-8-1-15,4-9 1 0,-49 17-1 0,0 0 1 16,49-28-1-16,3-2 1 0,-52 30-1 0,0 0 1 0,44-35 0 15,-4 3 0-15,-40 32-3 0,0 0 3 0,33-35-3 16,-5 3 3-16,-28 32 0 0,0 0 0 0,21-31 1 16,-6 2-1-16,-15 29 3 0,0 0-3 0,11-22 4 15,-4 1-4-15,-7 21 13 0,0 0-13 0,3-15 13 16,-1 6-13-16,-2 9 15 0,0 0-15 0,-4-3 16 16,-3 6-16-16,7-3 4 0,0 0-4 0,-8 17 4 15,-5 11-4-15,13-28 3 0,0 0-3 0,-8 31 3 16,3 8-3-16,5-39 5 0,0 0-5 0,0 36 6 0,7 3-6 15,-7-39 2-15,0 0-2 0,6 35 3 0,5-8-3 16,-11-27 0-16,0 0 0 0,16 17 0 0,5-10 0 16,-21-7 4-16,0 0-4 0,26-7 5 0,3-8-5 0,-29 15 13 15,0 0-13-15,32-21 13 0,2-10-13 0,-34 31 24 16,0 0-24-16,35-36 25 0,0-3-25 0,-35 39 48 16,0 0-48-16,26-43 49 0,-7-1-49 0,-19 44 45 15,0 0-45-15,4-43 45 0,-13 0-45 0,9 43 30 16,0 0-30-16,-19-33 30 0,-11 11-30 0,30 22 17 15,0 0-17-15,-33-8 17 0,-3 11-17 0,36-3 29 16,0 0-29-16,-39 14 29 0,-2 11-29 0,41-25-21 16,0 0 21-16,-35 29-21 0,0 9 21 0,35-38-160 15,0 0 160-15,-21 28-160 0,9-4 160 0,-21 30-1026 0</inkml:trace>
  <inkml:trace contextRef="#ctx0" brushRef="#br0" timeOffset="35295.36">28086 1371 729 0,'0'0'0'0,"0"0"120"15,0 0-120-15,7-4 120 0,6-1-120 0,-13 5 107 16,0 0-107-16,8-7 108 0,-1 4-108 0,-7 3 86 15,0 0-86-15,5-4 86 0,1 4-86 0,-6 0 71 16,0 0-71-16,3 11 71 0,-1 9-71 0,-2-20 48 16,0 0-48-16,0 27 49 0,0 13-49 0,0-40 15 15,0 0-15-15,-2 43 15 0,0 1-15 0,2-44 38 0,0 0-38 16,-1 47 39-16,1-1-39 0,0-46 5 0,0 0-5 16,-2 39 5-16,2-10-5 0,0-29-7 0,0 0 7 15,-2 24-7-15,0-5 7 0,2-19-191 0,0 0 191 16,-1 12-191-16,1-5 191 0,-2 10-880 0</inkml:trace>
  <inkml:trace contextRef="#ctx0" brushRef="#br0" timeOffset="35671.08">28156 1509 841 0,'0'0'0'16,"0"0"104"-16,0 0-104 0,17 7 104 0,13-2-104 15,-30-5 104-15,0 0-104 0,26-1 104 0,4-6-104 0,-30 7 62 16,0 0-62-16,26-9 63 0,0-6-63 0,-26 15 46 16,0 0-46-16,23-19 47 0,-4-2-47 0,-19 21 47 15,0 0-47-15,16-24 47 0,-3 0-47 0,-13 24 11 16,0 0-11-16,11-25 11 0,-2 4-11 0,-9 21 24 15,0 0-24-15,5-19 25 0,-3 7-25 0,-2 12 6 16,0 0-6-16,1-5 7 0,-1 5-7 0,0 0 3 16,0 0-3-16,-1 16 4 0,-1 11-4 0,2-27 13 15,0 0-13-15,-2 39 13 0,-1 9-13 0,3-48 0 16,0 0 0-16,-4 52 1 0,-1 3-1 0,5-55 0 0,0 0 0 16,-4 58 0-16,3-2 0 0,1-56-47 0,0 0 47 15,0 47-47-15,0-8 47 0,0-39-185 0,0 0 185 16,0 29-184-16,1-3 184 0,1 27-812 0</inkml:trace>
  <inkml:trace contextRef="#ctx0" brushRef="#br0" timeOffset="36076.11">28640 1441 751 0,'-1'5'0'0,"1"-5"128"16,0 0-128-16,-2 24 128 0,-2 14-128 0,4-38 105 15,0 0-105-15,-1 39 105 0,-1 5-105 0,2-44 81 16,0 0-81-16,0 40 81 0,2-6-81 0,-2-34 41 15,0 0-41-15,5 28 41 0,4-8-41 0,-9-20 29 16,0 0-29-16,12 12 29 0,3-8-29 0,-15-4 33 16,0 0-33-16,16-7 34 0,3-9-34 0,-19 16 48 15,0 0-48-15,14-20 48 0,0-4-48 0,-14 24 52 16,0 0-52-16,9-31 52 0,-6-5-52 0,-3 36 22 0,0 0-22 16,0-34 22-16,-3-2-22 0,3 36 22 0,0 0-22 15,-5-28 22-15,-2 4-22 0,7 24-1 0,0 0 1 16,-7-20-1-16,1 8 1 0,6 12-56 0,0 0 56 15,-3-7-56-15,-1 3 56 0,4 4-208 0,0 0 208 16,4 0-208-16,5 7 208 0,3 2-896 0</inkml:trace>
  <inkml:trace contextRef="#ctx0" brushRef="#br0" timeOffset="36377.3">29146 1292 998 0,'-4'3'0'16,"4"-3"148"-16,0 0-148 0,-3 17 149 0,-1 6-149 0,4-23 138 16,0 0-138-16,-3 24 138 0,1 3-138 0,2-27 81 15,0 0-81-15,-4 36 82 0,3 3-82 0,1-39 35 16,0 0-35-16,-4 43 35 0,1 2-35 0,3-45 40 15,0 0-40-15,-4 42 40 0,-1-6-40 0,5-36 1 16,0 0-1-16,-4 31 1 0,1-12-1 0,3-19 0 16,0 0 0-16,-2 17 0 0,1-5 0 0,1-12-138 15,0 0 138-15,0 0-137 0,1-1 137 0,-1 1-200 16,0 0 200-16,2-16-199 0,1-11 199 0,3-13-800 0</inkml:trace>
  <inkml:trace contextRef="#ctx0" brushRef="#br0" timeOffset="36588.74">29086 1359 1031 0,'2'3'0'0,"-2"-3"141"0,0 0-141 0,14 17 142 16,9 7-142-16,-23-24 110 0,0 0-110 0,22 26 110 16,3-2-110-16,-25-24 91 0,0 0-91 0,28 24 92 15,3 0-92-15,-31-24 34 0,0 0-34 0,30 15 34 16,1-3-34-16,-31-12 1 0,0 0-1 0,26 9 2 15,-3-6-2-15,-23-3-63 0,0 0 63 0,17 0-63 16,-5-8 63-16,-12 8-195 0,0 0 195 0,11-12-194 16,-3-4 194-16,12-11-847 0</inkml:trace>
  <inkml:trace contextRef="#ctx0" brushRef="#br0" timeOffset="36812.14">29395 1430 886 0,'0'4'0'0,"0"-4"125"16,0 0-125-16,0 27 126 0,-2 21-126 0,2-48 88 16,0 0-88-16,-4 47 89 0,-1 4-89 0,5-51 33 0,0 0-33 15,-3 43 34-15,-1-7-34 0,4-36-85 0,0 0 85 16,-1 27-84-16,1-8 84 0,0-19-142 0,0 0 142 15,3 2-142-15,2-14 142 0,4 0-601 0</inkml:trace>
  <inkml:trace contextRef="#ctx0" brushRef="#br0" timeOffset="37111.78">29680 1367 606 0,'-1'4'0'0,"1"-4"179"0,0 0-179 0,-2 8 180 16,2 4-180-16,0-12 137 0,0 0-137 0,-2 10 137 15,0-1-137-15,2-9 102 0,0 0-102 0,-3 24 102 0,-1 7-102 16,4-31 75-16,0 0-75 0,-1 32 75 0,-1 8-75 16,2-40 44-16,0 0-44 0,3 39 45 0,4 7-45 0,-7-46 31 15,0 0-31-15,13 43 31 0,2-3-31 0,-15-40 38 16,0 0-38-16,23 27 39 0,5-3-39 0,-28-24 13 15,0 0-13-15,29 12 14 0,3-9-14 0,-32-3 7 16,0 0-7-16,28-6 8 0,0-6-8 0,-28 12-39 16,0 0 39-16,22-21-39 0,-3-1 39 0,-19 22-189 15,0 0 189-15,18-24-189 0,-4-4 189 0,17-23-948 16</inkml:trace>
  <inkml:trace contextRef="#ctx0" brushRef="#br0" timeOffset="37337.78">29602 1225 841 0,'0'0'0'0,"0"0"137"0,0 0-137 0,12-4 138 16,11 4-138-16,-23 0 156 0,0 0-156 0,26-5 156 16,7-2-156-16,-33 7 127 0,0 0-127 0,35-3 128 15,3-6-128-15,-38 9 71 0,0 0-71 0,37-3 72 16,-2-2-72-16,-35 5 58 0,0 0-58 0,28-4 59 15,-4 4-59-15,-24 0-83 0,0 0 83 0,17 0-82 16,-4 0 82-16,-13 0-165 0,0 0 165 0,6 0-165 16,-2 4 165-16,6-2-985 0</inkml:trace>
  <inkml:trace contextRef="#ctx0" brushRef="#br0" timeOffset="37487.98">29402 1516 1009 0,'3'4'0'0,"-3"-4"167"15,0 0-167-15,25 8 167 0,13 8-167 0,-38-16 108 16,0 0-108-16,38 12 109 0,4 0-109 0,-42-12 49 16,0 0-49-16,35 8 49 0,-4-1-49 0,-31-7-148 15,0 0 148-15,14 3-148 0,-14-3 148 0,14 5-925 16</inkml:trace>
  <inkml:trace contextRef="#ctx0" brushRef="#br0" timeOffset="56898.81">4695 2551 147 0,'0'-4'0'0,"0"4"40"0,0 0-40 0,14-18 41 15,10-10-41-15,-24 28 26 0,0 0-26 0,21-24 26 16,5-3-26-16,-26 27 47 0,0 0-47 0,26-28 48 0,4 1-48 15,-30 27 40-15,0 0-40 0,28-29 40 0,2-5-40 16,-30 34 25-16,0 0-25 0,29-36 26 0,-3-4-26 0,-26 40 18 16,0 0-18-16,23-39 19 0,1 3-19 0,-24 36 10 15,0 0-10-15,21-34 10 0,0 3-10 0,-21 31 4 16,0 0-4-16,21-29 5 0,0 1-5 0,-21 28 7 16,0 0-7-16,23-36 7 0,1 2-7 0,-24 34 3 15,0 0-3-15,26-39 3 0,4-6-3 0,-30 45 5 16,0 0-5-16,29-50 5 0,3-1-5 0,-32 51 7 15,0 0-7-15,28-48 7 0,1-3-7 0,-29 51 3 0,0 0-3 16,21-52 3-16,-2 6-3 0,-19 46 6 0,0 0-6 16,19-48 6-16,-5 5-6 0,-14 43 7 0,0 0-7 15,9-46 7-15,-2 1-7 0,-7 45 3 0,0 0-3 0,5-39 3 16,1-4-3-16,-6 43 6 0,0 0-6 0,0-39 6 16,-2 3-6-16,2 36 7 0,0 0-7 0,-4-40 7 15,-1 6-7-15,5 34 3 0,0 0-3 0,-7-36 3 16,2-3-3-16,5 39 6 0,0 0-6 0,-12-35 6 15,-2 3-6-15,14 32 3 0,0 0-3 0,-16-28 3 16,-5 1-3-16,21 27 10 0,0 0-10 0,-21-31 11 16,-1 2-11-16,22 29 8 0,0 0-8 0,-25-27 9 15,-1-1-9-15,26 28 8 0,0 0-8 0,-30-27 9 16,1 3-9-16,29 24 8 0,0 0-8 0,-35-24 8 16,2-2-8-16,33 26 8 0,0 0-8 0,-35-20 8 15,2-1-8-15,33 21 15 0,0 0-15 0,-38-22 15 0,-4 1-15 16,42 21 14-16,0 0-14 0,-44-19 15 0,-3 4-15 15,47 15 9-15,0 0-9 0,-50-17 9 0,3 1-9 16,47 16 16-16,0 0-16 0,-51-15 17 0,4 3-17 0,47 12 3 16,0 0-3-16,-49-15 4 0,1 3-4 0,48 12 2 15,0 0-2-15,-68-16 3 0,-12-4-3 0,80 20 5 16,0 0-5-16,-75-16 5 0,1-3-5 0,74 19 2 16,0 0-2-16,-68-12 3 0,4 4-3 0,64 8 1 15,0 0-1-15,-66-7 2 0,1 2-2 0,65 5 1 16,0 0-1-16,-71-7 2 0,1 2-2 0,70 5 1 15,0 0-1-15,-54-4 1 0,7 1-1 0,47 3-2 16,0 0 2-16,-50-3-1 0,-3 1 1 0,53 2-2 0,0 0 2 16,-68-7-2-16,-12-2 2 0,80 9-2 0,0 0 2 15,-71-6-2-15,-2 0 2 0,73 6-5 0,0 0 5 16,-68-6-5-16,5-3 5 0,63 9-6 0,0 0 6 0,-64-7-6 16,1-1 6-16,63 8-3 0,0 0 3 0,-56-4-3 15,9 1 3-15,47 3-6 0,0 0 6 0,-50-2-6 16,-1-1 6-16,51 3-60 0,0 0 60 0,-64-4-60 15,-8 1 60-15,72 3-51 0,0 0 51 0,-68 0-50 16,0 3 50-16,68-3-44 0,0 0 44 0,-68 4-44 16,4-1 44-16,64-3-32 0,0 0 32 0,-54 5-32 15,10 2 32-15,44-7-44 0,0 0 44 0,-45 9-44 16,7 3 44-16,38-12-57 0,0 0 57 0,-47 15-56 16,-7 4 56-16,54-19-72 0,0 0 72 0,-68 24-71 15,-11 8 71-15,-65 27-49 0</inkml:trace>
  <inkml:trace contextRef="#ctx0" brushRef="#br0" timeOffset="57514.78">1075 1489 91 0,'0'0'0'0,"0"0"4"0,0 0-4 16,-4 24 5-16,-4 10-5 0,8-34 8 0,0 0-8 15,-4 36 9-15,2 0-9 0,2-36 3 0,0 0-3 16,0 36 4-16,6 2-4 0,-6-38 7 0,0 0-7 0,7 39 7 16,1 0-7-16,-8-39 3 0,0 0-3 15,11 40 3-15,4-4-3 0,-15-36-1 0,0 0 1 0,21 39 0 16,2-3 0-16,-23-36 0 0,0 0 0 0,24 34 0 15,6-1 0-15,-30-33-1 0,0 0 1 0,30 34-1 16,-1-1 1-16,-29-33-1 0,0 0 1 0,35 31-1 16,-2-2 1-16,-33-29-1 0,0 0 1 0,39 27-1 15,-1 1 1-15,-38-28-4 0,0 0 4 0,42 27-3 16,5-5 3-16,-47-22 0 0,0 0 0 0,50 21 1 16,3-2-1-16,-53-19 22 0,0 0-22 0,54 20 22 15,1-1-22-15,-55-19 23 0,0 0-23 0,65 24 24 16,10 0-24-16,-75-24 15 0,0 0-15 0,76 24 16 0,1 3-16 15,-77-27 47-15,0 0-47 0,71 19 47 0,-1 2-47 16,-70-21 32-16,0 0-32 0,66 15 33 0,-1-3-33 16,-65-12 8-16,0 0-8 0,68 12 8 0,3-3-8 0,-71-9 43 15,0 0-43-15,73 3 43 0,2-3-43 0,-75 0 19 16,0 0-19-16,70-5 20 0,1-2-20 0,-71 7 19 16,0 0-19-16,72-5 20 0,1-5-20 0,-73 10 26 15,0 0-26-15,80-9 26 0,5 1-26 0,-85 8 43 16,0 0-43-16,77-7 43 0,-6 2-43 0,-71 5 14 15,0 0-14-15,72-4 15 0,5 4-15 0,-77 0-2 16,0 0 2-16,76 5-1 0,1 6 1 0,-77-11-5 16,0 0 5-16,76 8-4 0,1 8 4 0,-77-16 1 0,0 0-1 15,84 8 1-15,6 1-1 0,-90-9 9 0,0 0-9 16,98 7 9-16,6-7-9 0,-104 0-94 0,0 0 94 16,112-9-93-16,3-6 93 0,113-13-352 0</inkml:trace>
  <inkml:trace contextRef="#ctx0" brushRef="#br0" timeOffset="60906.41">24059 709 427 0,'0'0'0'0,"0"0"12"15,0 0-12-15,0 0 13 0,0 0-13 0,0 0 1 16,0 0-1-16,0 0 2 0,0 0-2 0,0 0 3 15,0 0-3-15,0 0 4 0,0 0-4 0,0 0 2 16,0 0-2-16,0 0 2 0,-25 16-2 0,25-16 33 16,0 0-33-16,-17 8 34 0,-6 8-34 0,23-16 40 15,0 0-40-15,-24 15 41 0,-2 6-41 0,26-21 15 16,0 0-15-16,-30 27 16 0,-3 4-16 0,33-31 33 16,0 0-33-16,-33 36 33 0,-2 0-33 0,35-36 18 0,0 0-18 15,-35 39 19-15,2 4-19 0,33-43 41 0,0 0-41 16,-30 43 41-16,1-4-41 0,29-39 37 0,0 0-37 15,-26 43 38-15,3 5-38 0,23-48 24 0,0 0-24 0,-19 51 25 16,0 4-25-16,19-55 28 0,0 0-28 0,-18 67 28 16,1 12-28-16,17-79 3 0,0 0-3 0,-12 67 3 15,1-4-3-15,11-63 3 0,0 0-3 0,-3 51 4 16,3-11-4-16,0-40 6 0,0 0-6 0,3 46 6 16,2 2-6-16,-5-48 6 0,0 0-6 0,11 46 7 15,3 2-7-15,-14-48 3 0,0 0-3 0,19 47 3 16,9-3-3-16,-28-44 2 0,0 0-2 0,42 52 2 15,13 2-2-15,-55-54 5 0,0 0-5 0,60 47 5 16,2-3-5-16,-62-44 6 0,0 0-6 0,61 43 6 16,-1-4-6-16,-60-39 14 0,0 0-14 0,59 35 15 0,-7 1-15 15,-52-36 8-15,0 0-8 0,58 36 8 0,2 3-8 16,-60-39 15-16,0 0-15 0,60 34 16 0,-1 2-16 16,-59-36 8-16,0 0-8 0,64 28 9 0,3-4-9 0,-67-24 15 15,0 0-15-15,73 20 16 0,7-10-16 0,-80-10 15 16,0 0-15-16,85 9 15 0,8-4-15 0,-93-5 9 15,0 0-9-15,88 7 9 0,3 2-9 0,-91-9 25 16,0 0-25-16,92 10 26 0,2-2-26 0,-94-8 19 16,0 0-19-16,89 9 20 0,-2-2-20 0,-87-7 9 15,0 0-9-15,88 8 10 0,-1-4-10 0,-87-4 27 16,0 0-27-16,90 3 27 0,-1-3-27 0,-89 0 6 16,0 0-6-16,85 0 6 0,-1 2-6 0,-84-2 9 15,0 0-9-15,87 7 10 0,4 5-10 0,-91-12 33 0,0 0-33 16,85 15 34-16,0 6-34 0,-85-21 1 0,0 0-1 0,86 15 1 15,-3 4-1-15,-83-19 2 0,0 0-2 0,91 15 2 16,3 3-2-16,-94-18 6 0,0 0-6 0,91 10 6 16,-2-5-6-16,-89-5 2 0,0 0-2 0,92 12 3 15,0-3-3-15,-92-9 1 0,0 0-1 0,89 13 2 16,-2-1-2-16,-87-12 4 0,0 0-4 0,87 12 5 16,-7 0-5-16,-80-12 6 0,0 0-6 0,86 12 6 15,1 0-6-15,-87-12 7 0,0 0-7 0,82 16 8 16,-2-1-8-16,-80-15 8 0,0 0-8 0,84 16 8 15,3-3-8-15,-87-13 15 0,0 0-15 0,83 10 15 16,1-4-15-16,-84-6 14 0,0 0-14 0,83 3 15 16,3-3-15-16,-86 0 25 0,0 0-25 0,92-7 26 15,7-1-26-15,-99 8 6 0,0 0-6 0,95-12 7 0,-3-4-7 16,-92 16 10-16,0 0-10 0,92-17 10 0,-1-2-10 16,-91 19 33-16,0 0-33 0,90-15 34 0,-1-1-34 15,-89 16 0-15,0 0 0 0,84-17 0 0,-4 2 0 0,-80 15 2 16,0 0-2-16,80-16 2 0,-1 4-2 0,-79 12 12 15,0 0-12-15,78-15 12 0,-1 3-12 0,-77 12 3 16,0 0-3-16,75-15 4 0,-1-6-4 0,-74 21 2 16,0 0-2-16,72-19 3 0,-2 0-3 0,-70 19 0 15,0 0 0-15,69-20 0 0,1-4 0 0,-70 24-1 16,0 0 1-16,61-24-1 0,-4-4 1 0,-57 28 0 16,0 0 0-16,54-30 0 0,-3 2 0 0,-51 28 3 15,0 0-3-15,43-27 4 0,-4-1-4 0,-39 28 3 0,0 0-3 16,52-39 3-16,7-6-3 0,-59 45 6 0,0 0-6 15,53-46 7-15,-3-9-7 0,-50 55 13 0,0 0-13 16,38-42 14-16,-6 6-14 0,-32 36 0 0,0 0 0 0,38-55 0 16,2-5 0-16,-40 60-1 0,0 0 1 15,38-70-1-15,-1-6 1 0,-37 76-11 0,0 0 11 0,33-70-10 16,-3 3 10-16,-30 67-2 0,0 0 2 0,26-63-1 16,-2 8 1-16,-24 55-16 0,0 0 16 0,16-48-15 15,-6 9 15-15,-10 39-8 0,0 0 8 0,7-43-8 16,-5-4 8-16,-2 47-9 0,0 0 9 0,-2-41-9 15,-3-5 9-15,5 46-16 0,0 0 16 0,-7-44-15 16,-2-6 15-16,9 50-15 0,0 0 15 0,-13-48-14 16,-3-4 14-16,16 52-9 0,0 0 9 0,-19-51-9 15,-4 5 9-15,23 46-10 0,0 0 10 0,-26-43-9 16,-2 4 9-16,28 39-24 0,0 0 24 0,-30-36-23 0,-3 5 23 16,33 31-7-16,0 0 7 0,-36-33-6 0,-4-1 6 15,40 34-5-15,0 0 5 0,-44-27-4 0,-5 3 4 16,49 24-13-16,0 0 13 0,-64-30-13 0,-11-4 13 0,75 34-23 15,0 0 23-15,-70-27-22 0,1-1 22 0,69 28-44 16,0 0 44-16,-70-27-43 0,2 3 43 0,68 24-23 16,0 0 23-16,-75-21-22 0,-5 3 22 0,80 18-37 15,0 0 37-15,-80-16-36 0,-4 1 36 0,84 15-22 16,0 0 22-16,-89-12-22 0,-3-5 22 0,92 17-2 16,0 0 2-16,-91-12-1 0,-1 1 1 0,92 11 2 15,0 0-2-15,-94-8 2 0,0-1-2 0,94 9 7 0,0 0-7 16,-99-3 8-16,-6 6-8 0,105-3 45 0,0 0-45 15,-101 2 46-15,0 5-46 0,101-7 21 0,0 0-21 16,-105 12 21-16,-3 0-21 0,108-12 19 0,0 0-19 0,-104 15 20 16,1 1-20-16,103-16 5 0,0 0-5 0,-110 17 5 15,-1 2-5-15,111-19 8 0,0 0-8 0,-105 15 8 16,6-3-8-16,99-12 3 0,0 0-3 0,-101 9 3 16,0-6-3-16,101-3 2 0,0 0-2 0,-96 0 2 15,2-5-2-15,94 5 25 0,0 0-25 0,-94-4 26 16,2 1-26-16,92 3 2 0,0 0-2 0,-94 0 2 15,-2 3-2-15,96-3 13 0,0 0-13 0,-93 9 13 16,5 3-13-16,88-12 15 0,0 0-15 0,-96 15 16 16,-2 1-16-16,98-16 15 0,0 0-15 0,-92 12 15 15,3 0-15-15,89-12 1 0,0 0-1 0,-89 8 2 16,0-1-2-16,89-7 9 0,0 0-9 0,-88 4 10 16,-1 1-10-16,89-5 3 0,0 0-3 0,-86 3 3 0,3 1-3 15,83-4 6-15,0 0-6 0,-86 0 6 0,3-4-6 0,83 4 7 16,0 0-7-16,-86-3 8 0,3-9-8 0,83 12 3 15,0 0-3-15,-84-9 3 0,2-3-3 0,82 12 2 16,0 0-2-16,-89-10 2 0,-5 1-2 0,94 9 10 16,0 0-10-16,-94-8 10 0,-2 1-10 0,96 7 0 15,0 0 0-15,-104-12 0 0,-8 3 0 0,112 9-11 16,0 0 11-16,-111-12-10 0,-1 0 10 0,112 12-80 16,0 0 80-16,-122-6-79 0,-8 0 79 0,130 6-113 15,0 0 113-15,-253-10-997 0,506 20 997 0</inkml:trace>
  <inkml:trace contextRef="#ctx0" brushRef="#br0" timeOffset="87944.92">8676 6916 460 0,'0'0'0'0,"3"-7"0"16,-3-2 0-16,0 9 97 0,0 0-97 0,2-8 97 16,1-4-97-16,-3 12 95 0,0 0-95 0,4-7 95 15,-1-1-95-15,-3 8 67 0,0 0-67 0,6-4 68 16,-3-1-68-16,-3 5 47 0,0 0-47 0,9-3 47 16,0-1-47-16,-9 4 37 0,0 0-37 0,10-7 37 15,9 2-37-15,-19 5 39 0,0 0-39 0,21-10 40 16,5 1-40-16,-26 9 39 0,0 0-39 0,26-8 39 15,7 1-39-15,-33 7 56 0,0 0-56 0,32-5 57 16,1-4-57-16,-33 9 32 0,0 0-32 0,33-3 33 0,2-4-33 16,-35 7 34-16,0 0-34 0,33-5 35 0,2 1-35 15,-35 4 22-15,0 0-22 0,33-7 23 0,0-1-23 16,-33 8 27-16,0 0-27 0,38-9 27 0,2-4-27 0,-40 13 13 16,0 0-13-16,46-9 14 0,-3 4-14 0,-43 5 41 15,0 0-41-15,45-7 42 0,3 5-42 0,-48 2 12 16,0 0-12-16,40-3 13 0,-2-4-13 0,-38 7 13 15,0 0-13-15,40-5 13 0,-5-2-13 0,-35 7 17 16,0 0-17-16,42-7 17 0,-2-1-17 0,-40 8 8 16,0 0-8-16,42-5 8 0,-1-2-8 0,-41 7 9 15,0 0-9-15,44-9 9 0,1 1-9 0,-45 8 33 0,0 0-33 16,33-7 33-16,-1-2-33 0,-32 9 1 0,0 0-1 16,24-7 1-16,-7-1-1 0,-17 8 6 0,0 0-6 15,18-7 6-15,-6 2-6 0,-12 5 15 0,0 0-15 0,9-7 15 16,-1 0-15-16,-8 7 8 0,0 0-8 0,4-5 8 15,-4 1-8-15,0 4 24 0,0 0-24 0,0 0 25 16,0-3-25-16,0 3 2 0,0 0-2 0,0 0 2 16,0 0-2-16,0 0 3 0,0 0-3 0,0 0 3 15,0 7-3-15,0-7 11 0,0 0-11 0,0 3 11 16,0 2-11-16,0-5 8 0,0 0-8 0,0 11 8 16,2-3-8-16,-2-8 1 0,0 0-1 0,1 21 1 15,1 10-1-15,-2-31 0 0,0 0 0 0,4 30 0 16,-4 6 0-16,0-36-2 0,0 0 2 0,0 36-2 15,0 4 2-15,0-40-1 0,0 0 1 0,0 34 0 16,1-3 0-16,-1-31 0 0,0 0 0 0,0 36 0 0,2 0 0 16,-2-36-2-16,0 0 2 0,0 34-1 0,0-1 1 15,0-33 0-15,0 0 0 0,-2 36 1 0,1 7-1 16,1-43 1-16,0 0-1 0,-6 42 1 0,5-2-1 0,1-40 1 16,0 0-1-16,-2 41 1 0,2 2-1 0,0-43 1 15,0 0-1-15,0 37 1 0,2-1-1 0,-2-36 0 16,0 0 0-16,3 40 1 0,1-1-1 0,-4-39 0 15,0 0 0-15,3 34 1 0,-1 2-1 0,-2-36 2 16,0 0-2-16,3 36 3 0,3 4-3 0,-6-40 0 16,0 0 0-16,3 36 0 0,1-2 0 0,-4-34 1 15,0 0-1-15,1 27 2 0,3-3-2 0,-4-24 0 0,0 0 0 16,0 18 0-16,0-3 0 0,0-15 0 0,0 0 0 16,0 12 0-16,-4-3 0 0,4-9 1 0,0 0-1 15,0 10 1-15,0-7-1 0,0-3 0 0,0 0 0 0,0 5 0 16,0-1 0-16,0-4 0 0,0 0 0 0,0 0 1 15,-5 3-1-15,5-3 3 0,0 0-3 0,-5 4 4 16,-6 4-4-16,11-8 2 0,0 0-2 0,-14 5 2 16,-6 2-2-16,20-7 2 0,0 0-2 0,-27 5 2 15,-2 2-2-15,29-7 1 0,0 0-1 0,-30 4 2 16,-5-4-2-16,35 0 1 0,0 0-1 0,-36 1 1 16,1 1-1-16,35-2 3 0,0 0-3 0,-33 0 3 15,1 0-3-15,32 0 0 0,0 0 0 0,-36 0 0 16,1-2 0-16,35 2 0 0,0 0 0 0,-37-1 0 15,-1-3 0-15,38 4 5 0,0 0-5 0,-40-7 5 16,-7 2-5-16,47 5 0 0,0 0 0 0,-45-5 1 16,-2 0-1-16,47 5 0 0,0 0 0 0,-42-2 1 0,2 4-1 15,40-2 0-15,0 0 0 0,-37 3 0 0,4 1 0 16,33-4-1-16,0 0 1 0,-29 3 0 0,1 2 0 16,28-5 0-16,0 0 0 0,-30 7 0 0,0-3 0 0,30-4-1 15,0 0 1-15,-29 3 0 0,1-3 0 0,28 0-1 16,0 0 1-16,-30-3 0 0,1-6 0 0,29 9-1 15,0 0 1-15,-26-3 0 0,3-6 0 0,23 9-3 16,0 0 3-16,-19-5-2 0,1 0 2 0,18 5-2 16,0 0 2-16,-14-4-1 0,6 1 1 0,8 3-5 15,0 0 5-15,-9-2-5 0,2 2 5 0,7 0-3 16,0 0 3-16,-5 2-2 0,1 5 2 0,4-7 0 0,0 0 0 16,-3 8 0-16,1 6 0 0,2-14-2 0,0 0 2 15,-3 24-1-15,-1 9 1 0,4-33-1 0,0 0 1 16,-2 37-1-16,-1 8 1 0,3-45-1 0,0 0 1 15,-4 48-1-15,-1 10 1 0,5-58-1 0,0 0 1 0,-5 58 0 16,-2 6 0-16,7-64-1 0,0 0 1 0,-5 63 0 16,-4-1 0-16,9-62-3 0,0 0 3 0,-10 75-2 15,-1 9 2-15,11-84-5 0,0 0 5 0,-9 74-5 16,1-11 5-16,8-63 0 0,0 0 0 0,-4 43 0 16,4-16 0-16,0-27-3 0,0 0 3 0,0 24-2 15,0-8 2-15,0-16 0 0,0 0 0 0,0 12 0 16,0-4 0-16,0-8-75 0,0 0 75 0,9-5-74 15,5-9 74-15,-14 14-133 0,0 0 133 0,24-17-1251 16,-48 34 1251-16</inkml:trace>
  <inkml:trace contextRef="#ctx0" brushRef="#br0" timeOffset="88696.86">10233 6498 919 0,'0'0'0'0,"0"0"0"0,0 0 0 0,0 0 9 16,0 0-9-16,0 0 10 0,0 0-10 0,0 0 74 15,0 0-74-15,0 0 75 0,0 0-75 0,0 0 47 16,0 0-47-16,0 0 47 0,0 0-47 0,0 0 19 16,0 0-19-16,0 0 20 0,4 17-20 0,-4-17 32 15,0 0-32-15,5 12 32 0,-2 3-32 0,-3-15 42 16,0 0-42-16,6 21 42 0,-1 5-42 0,-5-26 15 16,0 0-15-16,3 36 16 0,1 7-16 0,-4-43 38 15,0 0-38-15,3 47 38 0,-3 8-38 0,0-55 30 0,0 0-30 16,0 52 30-16,-3 3-30 0,3-55 38 0,0 0-38 15,0 56 38-15,3 2-38 0,-3-58 15 0,0 0-15 16,2 60 15-16,1 2-15 0,-3-62 13 0,0 0-13 0,4 70 13 16,1 9-13-16,-5-79 34 0,0 0-34 0,4 55 35 15,-1-11-35-15,-3-44 4 0,0 0-4 0,5 43 5 16,-5-7-5-16,0-36 17 0,0 0-17 0,4 31 17 16,-4-7-17-16,0-24 15 0,0 0-15 0,2 20 16 15,1-1-16-15,-3-19 15 0,0 0-15 0,0 11 16 16,0-3-16-16,0-8-55 0,0 0 55 0,-5 5-55 15,1-1 55-15,4-4-136 0,0 0 136 0,-14 0-135 16,-8-4 135-16,-15 1-1002 0</inkml:trace>
  <inkml:trace contextRef="#ctx0" brushRef="#br0" timeOffset="89656.29">8791 7786 259 0,'0'0'0'0,"15"0"0"0,6 0 0 0,-21 0 108 16,0 0-108-16,2 4 109 0,-11 4-109 0,9-8 121 15,0 0-121-15,-5 4 122 0,-4 2-122 0,9-6 94 16,0 0-94-16,0 12 95 0,6 2-95 0,-6-14 65 0,0 0-65 15,12 14 65-15,9 3-65 0,-21-17 49 0,0 0-49 16,26 15 50-16,3-3-50 0,-29-12 31 0,0 0-31 0,34 12 31 16,0-3-31-16,-34-9 8 0,0 0-8 0,33 10 8 15,-3-1-8-15,-30-9 29 0,0 0-29 0,23 8 29 16,-6 3-29-16,-17-11 18 0,0 0-18 0,16 8 18 16,-4 1-18-16,-12-9 10 0,0 0-10 0,5 8 10 15,1 3-10-15,-6-11 35 0,0 0-35 0,3 5 35 16,0-2-35-16,-3-3 10 0,0 0-10 0,-3 7 10 15,-6-5-10-15,9-2 12 0,0 0-12 0,-17 0 13 16,-9-2-13-16,26 2 9 0,0 0-9 0,-28-9 10 16,-4-1-10-16,32 10 3 0,0 0-3 0,-33-12 4 15,0-3-4-15,33 15 2 0,0 0-2 0,-26-12 2 16,0-4-2-16,26 16 1 0,0 0-1 0,-21-15 2 16,4-2-2-16,17 17 1 0,0 0-1 0,-9-21 1 0,2-1-1 15,7 22-5-15,0 0 5 0,0-27-5 0,7-4 5 16,-7 31-9-16,0 0 9 0,9-33-8 0,5-1 8 15,-14 34-5-15,0 0 5 0,21-33-4 0,-1-3 4 0,-20 36-3 16,0 0 3-16,27-30-3 0,2-3 3 0,-29 33 3 16,0 0-3-16,25-31 3 0,1 4-3 0,-26 27 15 15,0 0-15-15,21-24 15 0,-4 2-15 0,-17 22 16 16,0 0-16-16,12-18 17 0,0 3-17 0,-12 15 25 16,0 0-25-16,11-10 26 0,-4 1-26 0,-7 9-103 15,0 0 103-15,17-19-1012 0,-34 38 1012 0</inkml:trace>
  <inkml:trace contextRef="#ctx0" brushRef="#br0" timeOffset="90379.55">8690 6866 415 0,'0'0'0'0,"7"-5"0"15,1-2 0-15,-8 7 70 0,0 0-70 0,4-5 70 16,1-2-70-16,-5 7 76 0,0 0-76 0,0-12 76 16,4-5-76-16,-4 17 65 0,0 0-65 0,1-27 66 15,3-9-66-15,-4 36 50 0,0 0-50 0,3-43 51 16,1-7-51-16,-4 50 55 0,0 0-55 0,1-56 56 16,3-9-56-16,-4 65 55 0,0 0-55 0,0-72 55 0,3-7-55 15,-3 79 55-15,0 0-55 0,0-98 56 0,0-11-56 16,0 109 39-16,0 0-39 0,2-96 40 0,2 5-40 15,-4 91 10-15,0 0-10 0,8-77 11 0,5 13-11 0,-13 64 49 16,0 0-49-16,5-41 49 0,2 22-49 0,-7 19 22 16,0 0-22-16,5-18 22 0,-2 12-22 0,-3 6-3 15,0 0 3-15,6-3-2 0,1 3 2 0,-7 0-180 16,0 0 180-16,14 0-891 0,-28 0 891 0</inkml:trace>
  <inkml:trace contextRef="#ctx0" brushRef="#br0" timeOffset="91308.07">10378 6945 483 0,'0'0'0'0,"5"-2"0"0,5-5 0 15,-10 7 99-15,0 0-99 0,9-3 99 0,-4 1-99 16,-5 2 102-16,0 0-102 0,7 0 103 0,7 0-103 0,-14 0 80 16,0 0-80-16,12 0 81 0,6 0-81 0,-18 0 39 15,0 0-39-15,23 0 39 0,6 0-39 0,-29 0 20 16,0 0-20-16,33 0 20 0,6 0-20 0,-39 0 36 16,0 0-36-16,41 0 36 0,3 0-36 0,-44 0 47 15,0 0-47-15,45 2 47 0,-3 0-47 0,-42-2 34 16,0 0-34-16,44 1 35 0,-3 3-35 0,-41-4 9 15,0 0-9-15,40 3 10 0,1-3-10 0,-41 0 22 16,0 0-22-16,43 0 22 0,-1 0-22 0,-42 0 7 0,0 0-7 16,47 0 7-16,-3 0-7 0,-44 0 9 0,0 0-9 15,41 0 9-15,-8 2-9 0,-33-2 23 0,0 0-23 16,30 3 24-16,-4 1-24 0,-26-4 12 0,0 0-12 0,16 3 13 16,-2 1-13-16,-14-4 18 0,0 0-18 0,8 5 18 15,-1 2-18-15,-7-7-90 0,0 0 90 0,6 5-89 16,-5 2 89-16,-1-7-104 0,0 0 104 0,7 8-882 15,-14-16 882-15</inkml:trace>
  <inkml:trace contextRef="#ctx0" brushRef="#br0" timeOffset="93951.4">11317 6979 348 0,'0'0'0'0,"7"-7"0"15,1-1 0-15,-8 8 73 0,0 0-73 0,6-5 74 16,-3 1-74-16,-3 4 51 0,0 0-51 0,4-3 52 16,-4-2-52-16,0 5 54 0,0 0-54 0,0-4 55 0,3-6-55 15,-3 10 18-15,0 0-18 0,5-5 19 0,-1-4-19 16,-4 9 31-16,0 0-31 0,2-3 31 0,1-1-31 16,-3 4 29-16,0 0-29 0,4 0 29 0,-3 4-29 0,-1-4 32 15,0 0-32-15,4 8 32 0,-1 3-32 0,-3-11 13 16,0 0-13-16,0 13 13 0,2 6-13 0,-2-19 37 15,0 0-37-15,2 16 37 0,-2-1-37 0,0-15 36 16,0 0-36-16,0 14 36 0,-2-2-36 0,2-12 32 16,0 0-32-16,-2 10 33 0,-1-5-33 0,3-5 44 15,0 0-44-15,-5 4 44 0,-4-6-44 0,9 2 17 16,0 0-17-16,-12-7 17 0,-6-5-17 0,18 12 22 16,0 0-22-16,-12-15 22 0,0-1-22 0,12 16 24 15,0 0-24-15,-9-12 25 0,0 4-25 0,9 8 7 0,0 0-7 16,-3 0 7-16,3 1-7 0,0-1 5 0,0 0-5 0,3 11 5 15,3 4-5-15,-6-15-142 0,0 0 142 0,12 17-142 16,4 6 142-16,11 18-745 0</inkml:trace>
  <inkml:trace contextRef="#ctx0" brushRef="#br0" timeOffset="94492.93">11770 6649 259 0,'0'0'0'0,"0"0"0"0,-6 0 0 0,6 0 131 16,0 0-131-16,0 0 131 0,0-4-131 0,0 4 109 15,0 0-109-15,0 0 110 0,0 0-110 0,0 0 94 16,0 0-94-16,0 9 94 0,2 5-94 0,-2-14 75 16,0 0-75-16,4 23 76 0,3 17-76 0,-7-40 50 15,0 0-50-15,8 39 51 0,6 8-51 0,-14-47 23 0,0 0-23 16,14 48 24-16,5-1-24 0,-19-47 12 0,0 0-12 0,18 40 12 15,-1-8-12-15,-17-32 17 0,0 0-17 16,21 26 17-16,-3-5-17 0,-18-21 14 0,0 0-14 0,17 3 15 16,-1-15-15-16,-16 12 39 0,0 0-39 0,14-24 40 15,1-14-40-15,-15 38 19 0,0 0-19 0,14-44 20 16,2-11-20-16,-16 55 36 0,0 0-36 0,14-55 37 16,2-1-37-16,-16 56 7 0,0 0-7 0,8-47 7 15,3 5-7-15,-11 42 41 0,0 0-41 0,7-31 42 16,1 7-42-16,-8 24 29 0,0 0-29 0,4-17 29 15,-1 6-29-15,-3 11 15 0,0 0-15 0,6-5 15 16,2 5-15-16,-8 0 21 0,0 0-21 0,6 0 21 16,0 2-21-16,-6-2-102 0,0 0 102 0,11 3-101 15,1 1 101-15,-12-4-156 0,0 0 156 0,25 7-906 0,-50-14 906 16</inkml:trace>
  <inkml:trace contextRef="#ctx0" brushRef="#br0" timeOffset="95107.83">12303 6854 897 0,'0'0'0'16,"0"0"0"-16,-12 38 0 0,12-38 132 0,0 0-132 0,0 8 133 16,0-1-133-16,0-7 118 0,0 0-118 0,0 5 119 15,1-5-119-15,-1 0 80 0,0 0-80 0,7 6 80 16,-1 0-80-16,-6-6 4 0,0 0-4 0,8 19 5 16,4 9-5-16,-12-28 20 0,0 0-20 0,13 27 20 15,-5 6-20-15,-8-33 0 0,0 0 0 0,13 34 1 16,-5 4-1-16,-8-38 0 0,0 0 0 0,5 34 1 15,-1-7-1-15,-4-27 12 0,0 0-12 0,5 24 13 16,-1-3-13-16,-4-21 1 0,0 0-1 0,5 14 1 16,2-9-1-16,-7-5 8 0,0 0-8 0,5-5 9 15,2-11-9-15,-7 16 3 0,0 0-3 0,5-20 4 0,-1-6-4 16,-4 26 0-16,0 0 0 0,2-24 0 16,1 0 0-16,-3 24-3 0,0 0 3 0,5-24-3 0,2 2 3 15,-7 22-3-15,0 0 3 0,5-17-3 0,4-2 3 16,-9 19-6-16,0 0 6 0,12-21-6 0,1 6 6 0,-13 15-1 15,0 0 1-15,17-21 0 0,4 2 0 0,-21 19-13 16,0 0 13-16,21-20-12 0,0-3 12 0,-21 23-1 16,0 0 1-16,22-24-1 0,3 1 1 0,-25 23 4 15,0 0-4-15,21-19 5 0,0-2-5 0,-21 21 15 16,0 0-15-16,19-22 15 0,0 5-15 0,-19 17 9 16,0 0-9-16,17-19 10 0,-5-2-10 0,-12 21 10 15,0 0-10-15,14-15 10 0,-5-1-10 0,-9 16 33 0,0 0-33 16,9-12 33-16,-2 4-33 0,-7 8 25 0,0 0-25 15,5-7 26-15,-2 4-26 0,-3 3-25 0,0 0 25 16,0 0-24-16,0 0 24 0,0 0-147 0,0 0 147 0,-6 6-147 16,0 0 147-16,6-6-225 0,0 0 225 0,-14 13-224 15,-1 4 224-15,-11 14-643 0</inkml:trace>
  <inkml:trace contextRef="#ctx0" brushRef="#br0" timeOffset="95318.56">12580 6952 740 0,'0'0'0'0,"5"-7"0"15,7-5 0-15,-12 12 115 0,0 0-115 0,9 0 116 16,-2 7-116-16,-7-7 130 0,0 0-130 0,14 12 130 16,0 3-130-16,-14-15 84 0,0 0-84 0,21 17 85 15,7 9-85-15,-28-26 50 0,0 0-50 0,26 24 50 16,0 0-50-16,-26-24 50 0,0 0-50 0,29 24 51 16,5 2-51-16,-34-26 42 0,0 0-42 0,24 22 42 0,-1 0-42 15,-23-22 35-15,0 0-35 0,17 16 35 0,-5-1-35 16,-12-15-84-16,0 0 84 0,9 12-83 0,-4-3 83 15,-5-9-83-15,0 0 83 0,16 20-1028 0,-32-40 1028 0</inkml:trace>
  <inkml:trace contextRef="#ctx0" brushRef="#br0" timeOffset="107328.36">7245 9698 147 0,'0'0'0'0,"0"0"0"0,0 5 0 0,0-5 68 0,0 0-68 16,0 0 69-16,-5-7-69 0,5 7 63 0,0 0-63 16,-3-5 63-16,-1 0-63 0,4 5 48 0,0 0-48 0,-8-3 49 15,2-6-49-15,6 9 39 0,0 0-39 0,-12-5 40 16,3 3-40-16,9 2 16 0,0 0-16 0,-20-3 17 16,-7 3-17-16,27 0 20 0,0 0-20 0,-24 3 20 15,-6-1-20-15,30-2 24 0,0 0-24 0,-29 5 25 16,-3 4-25-16,32-9 21 0,0 0-21 0,-27 6 21 15,4 3-21-15,23-9 16 0,0 0-16 0,-25 9 17 16,-1-1-17-16,26-8 18 0,0 0-18 0,-21 12 18 16,4 0-18-16,17-12 8 0,0 0-8 0,-17 16 9 15,1 2-9-15,16-18 4 0,0 0-4 0,-17 28 4 16,-1 1-4-16,18-29 13 0,0 0-13 0,-12 31 13 16,-2 3-13-16,14-34 8 0,0 0-8 0,-7 36 8 0,-2 0-8 15,9-36 15-15,0 0-15 0,-5 36 15 0,5-2-15 16,0-34 1-16,0 0-1 0,0 33 1 0,0-4-1 15,0-29 1-15,0 0-1 0,5 29 1 0,0 2-1 0,-5-31 3 16,0 0-3-16,7 31 3 0,2 5-3 0,-9-36 1 16,0 0-1-16,12 39 2 0,-3-3-2 0,-9-36 17 15,0 0-17-15,12 39 17 0,2 1-17 0,-14-40 15 16,0 0-15-16,18 39 15 0,3-1-15 0,-21-38 25 16,0 0-25-16,20 34 26 0,5 0-26 0,-25-34 0 15,0 0 0-15,26 28 1 0,4-1-1 0,-30-27 1 16,0 0-1-16,29 21 1 0,1-2-1 0,-30-19 0 0,0 0 0 15,31 15 1-15,2-3-1 0,-33-12 0 0,0 0 0 16,30 5 1-16,0-3-1 0,-30-2 0 0,0 0 0 16,29 0 0-16,-6-5 0 0,-23 5 1 0,0 0-1 0,24-5 2 15,-3-4-2-15,-21 9 5 0,0 0-5 0,21-10 6 16,0-2-6-16,-21 12 14 0,0 0-14 0,17-12 15 16,1-2-15-16,-18 14 3 0,0 0-3 0,15-14 4 15,3-1-4-15,-18 15 7 0,0 0-7 0,14-17 7 16,1 1-7-16,-15 16 7 0,0 0-7 0,14-22 8 15,-1-2-8-15,-13 24 14 0,0 0-14 0,12-25 15 16,-4-5-15-16,-8 30 8 0,0 0-8 0,13-29 8 16,-5-2-8-16,-8 31 9 0,0 0-9 0,9-30 9 15,-4 0-9-15,-5 30 3 0,0 0-3 0,6-34 4 16,1 2-4-16,-7 32 6 0,0 0-6 0,3-35 6 16,2 3-6-16,-5 32 22 0,0 0-22 0,4-38 22 15,-4 2-22-15,0 36 2 0,0 0-2 0,1-38 2 0,-1 1-2 16,0 37 13-16,0 0-13 0,-1-40 13 0,1 1-13 15,0 39 9-15,0 0-9 0,-7-39 9 0,2-1-9 16,5 40 3-16,0 0-3 0,-9-36 4 0,0 5-4 0,9 31 12 16,0 0-12-16,-12-32 13 0,-6 4-13 0,18 28 3 15,0 0-3-15,-20-25 4 0,-5-1-4 0,25 26 30 16,0 0-30-16,-26-22 30 0,-4 1-30 0,30 21 9 16,0 0-9-16,-29-13 10 0,-1 6-10 0,30 7 5 15,0 0-5-15,-38 5 6 0,-6 7-6 0,44-12 9 16,0 0-9-16,-45 22 9 0,1 11-9 0,44-33-17 0,0 0 17 15,-41 34-17-15,6 10 17 0,35-44-125 0,0 0 125 16,-28 36-125-16,9 0 125 0,-27 38-783 0</inkml:trace>
  <inkml:trace contextRef="#ctx0" brushRef="#br0" timeOffset="108003.58">7228 9664 191 0,'0'0'0'0,"0"0"0"15,0 0 0-15,0 0 17 0,0 0-17 0,0 0 17 16,0 5-17-16,0-5 39 0,0 0-39 0,2 5 39 16,1 0-39-16,-3-5 44 0,0 0-44 0,4 12 44 15,1 4-44-15,-5-16 45 0,0 0-45 0,3 20 45 16,1 4-45-16,-4-24 47 0,0 0-47 0,0 29 47 15,0 6-47-15,0-35 48 0,0 0-48 0,0 37 48 16,0 6-48-16,0-43 48 0,0 0-48 0,0 36 48 16,0 3-48-16,0-39 42 0,0 0-42 0,0 40 43 15,5 3-43-15,-5-43 41 0,0 0-41 0,0 42 42 16,4 3-42-16,-4-45 17 0,0 0-17 0,1 46 17 16,-1 2-17-16,0-48 31 0,0 0-31 0,0 40 31 15,-1-1-31-15,1-39 11 0,0 0-11 0,0 43 11 0,-4-2-11 16,4-41 29-16,0 0-29 0,-5 34 29 0,5-3-29 15,0-31 11-15,0 0-11 0,-4 27 11 0,4-3-11 16,0-24 5-16,0 0-5 0,0 16 6 0,0-2-6 0,0-14 15 16,0 0-15-16,0 10 15 0,-3-7-15 0,3-3 22 15,0 0-22-15,0 0 23 0,-2-10-23 0,2 10-147 16,0 0 147-16,5-17-147 0,1-7 147 0,6-17-597 16</inkml:trace>
  <inkml:trace contextRef="#ctx0" brushRef="#br0" timeOffset="108545.13">7237 9761 225 0,'0'0'0'0,"0"7"0"15,5 5 0-15,-5-12 94 0,0 0-94 0,7 11 94 16,-2-1-94-16,-5-10 77 0,0 0-77 0,12 14 78 16,1-1-78-16,-13-13 61 0,0 0-61 0,10 14 61 15,6 1-61-15,-16-15 36 0,0 0-36 0,12 12 37 0,2-1-37 16,-14-11 40-16,0 0-40 0,9 6 40 0,-3-4-40 15,-6-2 39-15,0 0-39 0,9 4 39 0,-4-8-39 16,-5 4 39-16,0 0-39 0,4 0 39 0,-4-2-39 0,0 2 40 16,0 0-40-16,0 0 40 0,-4-3-40 0,4 3 40 15,0 0-40-15,-5-2 40 0,-7 1-40 0,12 1 34 16,0 0-34-16,-16 0 35 0,-3 0-35 0,19 0 23 16,0 0-23-16,-21 0 24 0,0 0-24 0,21 0 28 15,0 0-28-15,-17 0 28 0,-2 3-28 0,19-3 7 16,0 0-7-16,-14 5 7 0,-4 2-7 0,18-7 5 15,0 0-5-15,-8 3 5 0,-1 3-5 0,9-6 0 16,0 0 0-16,-3 0 0 0,3 0 0 0,0 0 0 0,0 0 0 16,5-7 0-16,7-7 0 0,-12 14 5 0,0 0-5 15,12-22 5-15,2-9-5 0,-14 31 8 0,0 0-8 16,16-27 8-16,-4-3-8 0,-12 30 33 0,0 0-33 0,10-22 34 16,1 2-34-16,-11 20-15 0,0 0 15 0,9-12-14 15,-8 3 14-15,-1 9-127 0,0 0 127 16,4 12-127-16,-4 12 127 0,0 9-782 0</inkml:trace>
  <inkml:trace contextRef="#ctx0" brushRef="#br0" timeOffset="108950.05">7298 10573 191 0,'0'0'0'0,"-2"-12"0"0,-2-6 0 0,4 18 51 16,0 0-51-16,0-6 52 0,-3 6-52 0,3 0 106 16,0 0-106-16,0 4 106 0,0 4-106 0,0-8 84 15,0 0-84-15,-2 19 85 0,2 5-85 0,0-24 78 16,0 0-78-16,-3 35 78 0,-2 6-78 0,5-41 53 15,0 0-53-15,-4 46 54 0,-3 7-54 0,7-53 39 16,0 0-39-16,-2 55 40 0,-1 1-40 0,3-56 40 16,0 0-40-16,-4 62 41 0,3 3-41 0,1-65 33 0,0 0-33 15,0 64 34-15,0-1-34 0,0-63 14 0,0 0-14 16,0 74 15-16,0 4-15 0,0-78 21 0,0 0-21 16,0 53 21-16,1-15-21 0,-1-38 14 0,0 0-14 0,4 33 15 15,-1-4-15-15,-3-29 9 0,0 0-9 0,0 24 10 16,2-7-10-16,-2-17 4 0,0 0-4 0,2 7 4 15,-2-9-4-15,0 2-103 0,0 0 103 0,0-17-102 16,2-12 102-16,1-17-730 0</inkml:trace>
  <inkml:trace contextRef="#ctx0" brushRef="#br0" timeOffset="111426.75">7242 9672 415 0,'0'0'0'16,"7"-3"0"-16,-2-2 0 0,-5 5 64 0,0 0-64 0,5-4 64 15,-1-1-64-15,-4 5 58 0,0 0-58 0,3-8 58 16,-1-3-58-16,-2 11 39 0,0 0-39 0,2-18 39 15,0-10-39-15,-2 28 22 0,0 0-22 0,3-38 22 16,-3-8-22-16,0 46 17 0,0 0-17 0,0-51 17 16,0-9-17-16,0 60 18 0,0 0-18 0,0-58 18 15,-5-1-18-15,5 59 15 0,0 0-15 0,-2-58 15 16,0 2-15-16,2 56 4 0,0 0-4 0,0-50 5 16,2 5-5-16,-2 45 13 0,0 0-13 0,4-39 14 15,3 3-14-15,-7 36 8 0,0 0-8 0,5-27 9 16,-2 6-9-16,-3 21 3 0,0 0-3 0,9-19 4 15,0 4-4-15,-9 15 12 0,0 0-12 0,8-17 13 16,6 6-13-16,-14 11 8 0,0 0-8 0,16-12 8 0,5 0-8 16,-21 12 15-16,0 0-15 0,21-8 15 0,5 1-15 15,-26 7 33-15,0 0-33 0,30-9 34 0,3 2-34 16,-33 7 26-16,0 0-26 0,38-6 26 0,0 0-26 0,-38 6 16 16,0 0-16-16,39-3 17 0,1 0-17 0,-40 3 12 15,0 0-12-15,40-2 12 0,0-5-12 0,-40 7 16 16,0 0-16-16,45-3 17 0,-1 1-17 0,-44 2 8 15,0 0-8-15,50-4 8 0,1 4-8 0,-51 0 33 16,0 0-33-16,47-5 34 0,0 2-34 0,-47 3 9 16,0 0-9-16,45-3 10 0,-5-6-10 0,-40 9 12 15,0 0-12-15,39-7 13 0,-3 0-13 0,-36 7 4 0,0 0-4 16,31-5 4-16,3-5-4 0,-34 10 21 0,0 0-21 16,29-5 21-16,1-4-21 0,-30 9 6 0,0 0-6 15,29-8 7-15,-2 1-7 0,-27 7 9 0,0 0-9 0,29-9 10 16,4 6-10-16,-33 3 33 0,0 0-33 0,26-4 34 15,-5 4-34-15,-21 0 1 0,0 0-1 0,25 0 1 16,-6 4-1-16,-19-4 2 0,0 0-2 0,19 1 2 16,-2 5-2-16,-17-6 19 0,0 0-19 0,21 6 20 15,-2 1-20-15,-19-7 2 0,0 0-2 0,20 7 3 16,-3 2-3-16,-17-9 6 0,0 0-6 0,12 3 7 16,2 2-7-16,-14-5 14 0,0 0-14 0,16 4 15 15,-6-1-15-15,-10-3 1 0,0 0-1 0,13 0 1 16,-1-5-1-16,-12 5 3 0,0 0-3 0,12-2 4 15,0-1-4-15,-12 3 5 0,0 0-5 0,11-2 6 16,1-1-6-16,-12 3 3 0,0 0-3 0,12-5 3 0,-3 3-3 16,-9 2 5-16,0 0-5 0,8-2 6 0,-2-1-6 15,-6 3 13-15,0 0-13 0,7-5 13 0,-4 3-13 16,-3 2 8-16,0 0-8 0,5-2 9 0,-1 0-9 0,-4 2 15 16,0 0-15-16,0 0 16 0,2 0-16 0,-2 0 15 15,0 0-15-15,0 0 15 0,0 0-15 0,0 0 4 16,0 0-4-16,0 4 4 0,0-1-4 0,0-3 13 15,0 0-13-15,0 7 14 0,0-3-14 0,0-4 1 16,0 0-1-16,0 13 1 0,3 6-1 0,-3-19 0 16,0 0 0-16,3 19 1 0,1 7-1 0,-4-26 3 15,0 0-3-15,5 34 3 0,4 5-3 0,-9-39-1 0,0 0 1 16,3 43 0-16,6 2 0 0,-9-45-4 16,0 0 4-16,5 46-3 0,2-2 3 0,-7-44 1 0,0 0-1 15,9 40 2-15,0-6-2 0,-9-34 0 0,0 0 0 0,8 28 0 16,-2-6 0-16,-6-22 2 0,0 0-2 0,3 17 3 15,1-5-3-15,-4-12 2 0,0 0-2 0,0 8 2 16,0-1-2-16,0-7 0 0,0 0 0 0,-4 0 0 16,-5 0 0-16,9 0 1 0,0 0-1 0,-8-5 1 15,-4-2-1-15,12 7 8 0,0 0-8 0,-18-3 8 16,-3-2-8-16,21 5 8 0,0 0-8 0,-17-4 9 16,-4 4-9-16,21 0 3 0,0 0-3 0,-18 0 4 15,3 0-4-15,15 0 0 0,0 0 0 0,-14 0 0 16,5 0 0-16,9 0 0 0,0 0 0 0,-7 2 0 15,4 0 0-15,3-2-1 0,0 0 1 0,-2 5 0 16,2-2 0-16,0-3-8 0,0 0 8 0,3 7-8 16,6 3 8-16,-9-10-1 0,0 0 1 0,18 12-1 0,2 0 1 15,-20-12-9-15,0 0 9 0,21 14-8 0,7-5 8 16,-28-9-3-16,0 0 3 0,28 10-3 0,2-1 3 0,-30-9 0 16,0 0 0-16,22 8 1 0,3-4-1 0,-25-4-2 15,0 0 2-15,21 8-1 0,-9-3 1 0,-12-5-5 16,0 0 5-16,14 7-4 0,-6 2 4 0,-8-9 0 15,0 0 0-15,7 7 0 0,-1-4 0 0,-6-3 0 16,0 0 0-16,0 5 0 0,-4-1 0 0,4-4 2 16,0 0-2-16,-12 10 3 0,-7 2-3 0,19-12 12 15,0 0-12-15,-19 10 12 0,-2 0-12 0,21-10 1 16,0 0-1-16,-19 12 1 0,-6 0-1 0,25-12 8 0,0 0-8 16,-17 9 9-16,1 1-9 0,16-10 3 0,0 0-3 15,-14 12 3-15,5 0-3 0,9-12 2 0,0 0-2 16,-12 9 2-16,4 1-2 0,8-10 0 0,0 0 0 0,-6 10 0 15,3 2 0-15,3-12-1 0,0 0 1 0,0 14-1 16,5 1 1-16,-5-15 0 0,0 0 0 0,7 16 0 16,4-2 0-16,-11-14-4 0,0 0 4 0,10 13-4 15,4-1 4-15,-14-12-14 0,0 0 14 0,12 11-13 16,2-5 13-16,-14-6 0 0,0 0 0 0,12 7 0 16,0 2 0-16,-12-9 4 0,0 0-4 0,9 5 4 15,0 2-4-15,-9-7 1 0,0 0-1 0,3 15 1 16,3 2-1-16,-6-17 3 0,0 0-3 0,3 23 4 15,-3 1-4-15,0-24 2 0,0 0-2 0,0 32 2 16,0 9-2-16,0-41-1 0,0 0 1 0,-3 45 0 16,3 4 0-16,0-49 3 0,0 0-3 0,-4 48 4 0,4 4-4 15,0-52 0-15,0 0 0 0,-2 44 1 0,2 3-1 16,0-47 0-16,0 0 0 0,0 46 1 0,-3 4-1 0,3-50 7 16,0 0-7-16,0 49 7 0,0-1-7 0,0-48 0 15,0 0 0-15,0 50 1 0,0-2-1 0,0-48 0 16,0 0 0-16,0 44 1 0,0-4-1 0,0-40 0 15,0 0 0-15,0 41 0 0,3 0 0 0,-3-41-3 16,0 0 3-16,0 41-2 0,0 0 2 0,0-41 0 16,0 0 0-16,-3 43 0 0,3-4 0 0,0-39 0 15,0 0 0-15,-4 43 1 0,3-3-1 0,1-40 0 16,0 0 0-16,-4 34 0 0,-1-1 0 0,5-33 3 16,0 0-3-16,-4 27 3 0,1-1-3 0,3-26-1 0,0 0 1 15,-4 25 0-15,-1-1 0 0,5-24-1 0,0 0 1 16,-5 24 0-16,2 4 0 0,3-28 1 0,0 0-1 0,-7 24 2 15,5-2-2-15,2-22 0 0,0 0 0 0,-4 29 0 16,-1 2 0-16,5-31 5 0,0 0-5 0,-3 27 6 16,3 1-6-16,0-28 0 0,0 0 0 0,-4 27 0 15,4 1 0-15,0-28-6 0,0 0 6 0,0 27-5 16,4-1 5-16,-4-26 0 0,0 0 0 0,0 25 0 16,3-1 0-16,-3-24 0 0,0 0 0 0,0 23 0 15,5-1 0-15,-5-22-1 0,0 0 1 0,0 22 0 16,4-1 0-16,-4-21 0 0,0 0 0 0,2 19 0 15,-1-1 0-15,-1-18 0 0,0 0 0 0,0 18 0 16,0-3 0-16,0-15-1 0,0 0 1 0,-1 15 0 16,-1-3 0-16,2-12 0 0,0 0 0 0,0 11 0 0,-4-3 0 15,4-8-1-15,0 0 1 0,0 5 0 0,-3-1 0 16,3-4-1-16,0 0 1 0,-2 3 0 0,-1-1 0 16,3-2 0-16,0 0 0 0,-6 0 0 0,-4 0 0 0,10 0 0 15,0 0 0-15,-11-2 0 0,-4-1 0 0,15 3 0 16,0 0 0-16,-14-7 0 0,-4-3 0 0,18 10-1 15,0 0 1-15,-20-11 0 0,2-1 0 0,18 12-1 16,0 0 1-16,-24-12 0 0,-1 0 0 0,25 12 5 16,0 0-5-16,-22-10 6 0,-4 2-6 0,26 8 9 15,0 0-9-15,-30-7 9 0,0 2-9 0,30 5 1 16,0 0-1-16,-36-7 1 0,1 2-1 0,35 5 4 0,0 0-4 16,-35-9 4-16,-2 2-4 0,37 7 2 0,0 0-2 15,-34-8 2-15,-5-3-2 0,39 11 0 0,0 0 0 16,-29-8 0-16,-1-1 0 0,30 9 9 0,0 0-9 0,-30-10 10 15,4 5-10-15,26 5 1 0,0 0-1 0,-29-7 1 16,-1 2-1-16,30 5 0 0,0 0 0 0,-30-4 0 16,-3 3 0-16,33 1 0 0,0 0 0 0,-38-2 1 15,0 0-1-15,38 2 0 0,0 0 0 0,-35 0 0 16,2 2 0-16,33-2 0 0,0 0 0 0,-35 3 0 16,2 1 0-16,33-4 0 0,0 0 0 0,-30 3 1 15,4 2-1-15,26-5 0 0,0 0 0 0,-28 7 0 16,0-2 0-16,28-5 2 0,0 0-2 0,-24 7 2 15,-2-2-2-15,26-5-1 0,0 0 1 0,-33 4 0 16,-6-1 0-16,39-3-3 0,0 0 3 0,-34 2-3 16,-3 0 3-16,37-2-1 0,0 0 1 0,-35-2 0 15,-1 0 0-15,36 2-2 0,0 0 2 0,-32-5-2 0,3 0 2 16,29 5-2-16,0 0 2 0,-21-5-1 0,0-2 1 16,21 7-2-16,0 0 2 0,-14-9-1 0,2-3 1 0,12 12-33 15,0 0 33-15,-9-15-33 0,9-6 33 0,0 21-90 16,0 0 90-16,-7-36-1204 0,14 72 1204 0</inkml:trace>
  <inkml:trace contextRef="#ctx0" brushRef="#br0" timeOffset="112493.15">9409 9376 471 0,'0'0'0'0,"0"0"0"16,-9 27 0-16,9-27 70 0,0 0-70 0,0 28 70 16,6 1-70-16,-6-29 62 0,0 0-62 0,8 38 62 15,1 1-62-15,-9-39 41 0,0 0-41 0,7 41 41 16,-2 5-41-16,-5-46 3 0,0 0-3 0,4 52 3 15,-2 3-3-15,-2-55 15 0,0 0-15 0,0 49 15 16,-2-1-15-16,2-48 8 0,0 0-8 0,-7 36 9 16,2-5-9-16,5-31 8 0,0 0-8 0,-9 17 9 15,-3-7-9-15,12-10 8 0,0 0-8 0,-16-10 8 16,-1-16-8-16,17 26 8 0,0 0-8 0,-18-34 8 0,1-14-8 16,17 48 8-16,0 0-8 0,-16-46 8 0,6-9-8 15,10 55 33-15,0 0-33 0,-4-51 33 0,4-1-33 0,0 52 25 16,0 0-25-16,9-46 26 0,3 5-26 15,-12 41 39-15,0 0-39 0,17-31 40 0,8 7-40 0,-25 24 23 16,0 0-23-16,22-15 24 0,5 6-24 0,-27 9 41 16,0 0-41-16,24-2 41 0,-3 6-41 0,-21-4 14 15,0 0-14-15,17 10 15 0,1 7-15 0,-18-17 31 16,0 0-31-16,12 19 31 0,-3-3-31 0,-9-16 36 16,0 0-36-16,5 18 36 0,-2 3-36 0,-3-21 12 15,0 0-12-15,0 17 13 0,-1 2-13 0,1-19 32 0,0 0-32 16,-4 17 32-16,-5 0-32 0,9-17 18 0,0 0-18 15,-3 12 18-15,-2-1-18 0,5-11 5 0,0 0-5 0,-7 10 5 16,5-7-5-16,2-3 9 0,0 0-9 0,-3 4 9 16,-3-3-9-16,6-1 1 0,0 0-1 0,-1 4 1 15,2-1-1-15,-1-3 2 0,0 0-2 0,9 7 3 16,5 3-3-16,-14-10 5 0,0 0-5 0,21 17 5 16,3 7-5-16,-24-24 0 0,0 0 0 0,26 28 1 15,4 4-1-15,-30-32 0 0,0 0 0 0,26 31 0 16,-2 5 0-16,-24-36-1 0,0 0 1 0,18 31 0 15,-1-4 0-15,-17-27 0 0,0 0 0 0,13 24 0 16,-3-3 0-16,-10-21-3 0,0 0 3 0,10 12-2 16,-4-3 2-16,-6-9-143 0,0 0 143 0,3-6-142 15,-1-9 142-15,-2 15-148 0,0 0 148 0,3-17-147 16,3-5 147-16,2-18-660 0</inkml:trace>
  <inkml:trace contextRef="#ctx0" brushRef="#br0" timeOffset="112913.71">10062 9612 718 0,'0'0'0'0,"-8"4"0"0,-4 4 0 0,12-8 141 16,0 0-141-16,-4 4 141 0,-1-9-141 0,5 5 106 15,0 0-106-15,0 0 106 0,-4-5-106 0,4 5 71 16,0 0-71-16,0 0 71 0,-3-2-71 0,3 2 45 0,0 0-45 15,-5 0 46-15,-4 3-46 0,9-3 28 0,0 0-28 16,-9 5 28-16,-3 4-28 0,12-9 4 0,0 0-4 16,-12 12 4-16,0 5-4 0,12-17 4 0,0 0-4 15,-11 27 5-15,4 9-5 0,7-36 0 0,0 0 0 0,-2 36 0 16,8 4 0-16,-6-40-4 0,0 0 4 0,8 36-3 16,5-4 3-16,-13-32-8 0,0 0 8 0,14 31-7 15,6 0 7-15,-20-31-8 0,0 0 8 0,18 22-8 16,3-1 8-16,-21-21-4 0,0 0 4 0,15 17-3 15,-4-2 3-15,-11-15 0 0,0 0 0 0,10 14 1 16,-3-2-1-16,-7-12 22 0,0 0-22 0,4 14 22 16,-6-2-22-16,2-12 44 0,0 0-44 0,-7 19 45 15,-7-2-45-15,14-17 34 0,0 0-34 0,-16 15 34 16,-1 1-34-16,17-16 33 0,0 0-33 0,-30 10 34 16,-8-2-34-16,38-8 22 0,0 0-22 0,-38 2 23 0,3-4-23 15,35 2-127-15,0 0 127 0,-40-12-127 0,2-8 127 16,-39-11-1058-16</inkml:trace>
  <inkml:trace contextRef="#ctx0" brushRef="#br0" timeOffset="123093.16">8056 11296 247 0,'0'0'0'0,"0"0"0"0,-4 21 0 16,4-21 46-16,0 0-46 0,-3 9 46 0,3-3-46 15,0-6 80-15,0 0-80 0,-2 16 80 0,-5-1-80 0,7-15 90 16,0 0-90-16,-9 19 90 0,0 3-90 0,9-22 70 15,0 0-70-15,-12 31 70 0,0 7-70 0,12-38 68 16,0 0-68-16,-10 44 69 0,-3 8-69 0,13-52 54 16,0 0-54-16,-12 58 55 0,3 0-55 0,9-58 50 15,0 0-50-15,-8 60 51 0,3 0-51 0,5-60 43 16,0 0-43-16,-7 60 43 0,3-2-43 0,4-58 28 16,0 0-28-16,-2 50 28 0,2-5-28 0,0-45 26 15,0 0-26-15,-3 36 26 0,3-7-26 0,0-29 33 0,0 0-33 16,-4 22 34-16,4-5-34 0,0-17 19 0,0 0-19 15,4 12 20-15,-4-7-20 0,0-5-1 0,0 0 1 16,3-3 0-16,-3-9 0 0,0 12-154 0,0 0 154 16,0-21-153-16,-3-6 153 0,-1-21-771 0</inkml:trace>
  <inkml:trace contextRef="#ctx0" brushRef="#br0" timeOffset="123498.07">7571 12054 550 0,'0'0'0'0,"23"-6"0"0,10-4 0 15,-33 10 78-15,0 0-78 0,2 4 79 0,-13 6-79 0,11-10 90 16,0 0-90-16,-3 12 90 0,-2-4-90 0,5-8 70 15,0 0-70-15,5 12 71 0,0 0-71 0,-5-12 45 16,0 0-45-16,16 11 46 0,6-1-46 0,-22-10 22 16,0 0-22-16,28 14 22 0,2-2-22 0,-30-12 19 15,0 0-19-15,31 13 20 0,8 3-20 0,-39-16 15 16,0 0-15-16,41 15 16 0,5 2-16 0,-46-17 16 16,0 0-16-16,43 14 17 0,8 1-17 0,-51-15 15 15,0 0-15-15,41 9 16 0,3 0-16 0,-44-9 26 16,0 0-26-16,38 10 26 0,-5-3-26 0,-33-7 12 0,0 0-12 15,27 8 13-15,-3-4-13 0,-24-4 28 0,0 0-28 16,19 3 28-16,-3 2-28 0,-16-5 12 0,0 0-12 16,9 0 12-16,-1-5-12 0,-8 5-21 0,0 0 21 0,0-7-21 15,0-3 21-15,0 10-179 0,0 0 179 0,-5-14-178 16,-4-1 178-16,-3-18-687 0</inkml:trace>
  <inkml:trace contextRef="#ctx0" brushRef="#br0" timeOffset="123827.71">7827 12150 583 0,'0'0'0'0,"16"1"0"0,10 3 0 16,-26-4 65-16,0 0-65 0,-5 15 66 0,-16 9-66 0,21-24 66 15,0 0-66-15,-16 17 67 0,-5 2-67 0,21-19 87 16,0 0-87-16,-22 26 87 0,-3 6-87 0,25-32 57 16,0 0-57-16,-22 28 57 0,-3 3-57 0,25-31 36 15,0 0-36-15,-21 36 36 0,-3 5-36 0,24-41 19 16,0 0-19-16,-17 30 20 0,3-6-20 0,14-24 28 16,0 0-28-16,-9 23 28 0,0-11-28 0,9-12 2 15,0 0-2-15,-3 12 2 0,3-7-2 0,0-5 13 0,0 0-13 16,5-5 13-16,7-7-13 0,-12 12-90 0,0 0 90 15,16-24-89-15,5-7 89 0,-21 31-115 0,0 0 115 16,22-31-115-16,3-5 115 0,18-31-604 0</inkml:trace>
  <inkml:trace contextRef="#ctx0" brushRef="#br0" timeOffset="124083.69">8049 12309 292 0,'0'0'0'0,"-18"-2"0"15,-8 0 0-15,26 2 16 0,0 0-16 0,-9 12 17 16,13 11-17-16,-4-23 77 0,0 0-77 0,0 20 78 16,0 3-78-16,0-23 87 0,0 0-87 0,-7 30 87 15,-7 11-87-15,14-41 72 0,0 0-72 0,-16 36 73 16,2 0-73-16,14-36 58 0,0 0-58 0,-17 35 58 0,1-3-58 16,16-32 42-16,0 0-42 0,-12 28 42 0,3-6-42 15,9-22 28-15,0 0-28 0,-8 19 28 0,2-6-28 16,6-13 8-16,0 0-8 0,-3 12 9 0,3-1-9 15,0-11-121-15,0 0 121 0,3-5-121 0,6-9 121 0,-9 14-161 16,0 0 161-16,12-21-161 0,2-10 161 0,12-20-281 16</inkml:trace>
  <inkml:trace contextRef="#ctx0" brushRef="#br0" timeOffset="124250.27">8115 12412 628 0,'0'0'0'0,"-4"13"0"0,1 10 0 0,3-23 109 0,0 0-109 15,-5 32 110-15,-4 9-110 0,9-41 100 0,0 0-100 16,-9 47 100-16,-3-1-100 0,12-46 60 0,0 0-60 16,-12 44 60-16,-2-3-60 0,14-41 22 0,0 0-22 0,-9 31 23 15,0-7-23-15,9-24-82 0,0 0 82 0,-15 5-81 16,-10-15 81-16,-15 5-707 0</inkml:trace>
  <inkml:trace contextRef="#ctx0" brushRef="#br0" timeOffset="129413.36">7669 10733 247 0,'0'0'0'0,"0"0"0"0,8-19 0 0,-8 19 40 16,0 0-40-16,2-4 41 0,2 8-41 0,-4-4 39 15,0 0-39-15,3 0 40 0,6 3-40 0,-9-3 36 16,0 0-36-16,5-1 36 0,4-1-36 0,-9 2 43 16,0 0-43-16,9-12 44 0,-1-3-44 0,-8 15 40 0,0 0-40 15,11-19 40-15,-3-2-40 0,-8 21 46 0,0 0-46 16,9-26 46-16,-4 1-46 0,-5 25 47 0,0 0-47 15,7-28 47-15,-1-3-47 0,-6 31 36 0,0 0-36 16,8-29 37-16,-2-1-37 0,-6 30 26 0,0 0-26 16,6-28 26-16,0 2-26 0,-6 26 16 0,0 0-16 15,3-17 17-15,1 5-17 0,-4 12 28 0,0 0-28 0,1-10 28 16,-1 8-28-16,0 2 29 0,0 0-29 0,0 0 29 16,4 4-29-16,-4-4 22 0,0 0-22 0,0 10 22 15,0 5-22-15,0-15 40 0,0 0-40 0,0 23 41 16,0 6-41-16,0-29 7 0,0 0-7 0,3 37 8 15,3 5-8-15,-6-42 0 0,0 0 0 0,3 49 1 16,2 6-1-16,-5-55 2 0,0 0-2 0,6 55 3 16,4 0-3-16,-10-55 4 0,0 0-4 0,9 48 5 15,-1-4-5-15,-8-44 2 0,0 0-2 0,13 35 2 16,-3-12-2-16,-10-23 0 0,0 0 0 0,12 12 0 0,4-8 0 16,-16-4-55-16,0 0 55 0,9-12-54 0,1-15 54 15,-10 27-136-15,0 0 136 0,7-31-136 0,-7-7 136 16,4-31-568-16</inkml:trace>
  <inkml:trace contextRef="#ctx0" brushRef="#br0" timeOffset="129773.75">7754 10095 449 0,'0'0'0'16,"2"6"0"-16,5 4 0 0,-7-10 90 0,0 0-90 0,2 2 90 16,5-4-90-16,-7 2 76 0,0 0-76 15,3-2 77-15,2-1-77 0,-5 3 51 0,0 0-51 0,9 0 51 16,-2 1-51-16,-7-1 12 0,0 0-12 0,9 4 12 15,-1 4-12-15,-8-8 21 0,0 0-21 0,9 6 21 16,-4 2-21-16,-5-8 22 0,0 0-22 0,6 10 22 16,-3-4-22-16,-3-6 8 0,0 0-8 0,4 10 8 15,-4-5-8-15,0-5 26 0,0 0-26 0,0 9 26 16,0-3-26-16,0-6 2 0,0 0-2 0,-6 7 2 16,3-5-2-16,3-2-159 0,0 0 159 0,-9-5-158 0,2-5 158 15,-7-4-463-15</inkml:trace>
  <inkml:trace contextRef="#ctx0" brushRef="#br0" timeOffset="130552.67">8146 10820 102 0,'0'0'0'0,"4"-7"0"0,-4-1 0 0,0 8 103 15,0 0-103-15,3-7 103 0,-3 2-103 0,0 5 101 16,0 0-101-16,5-7 102 0,-1-2-102 0,-4 9 82 16,0 0-82-16,2-10 83 0,5 0-83 0,-7 10 63 15,0 0-63-15,3-14 63 0,-1-1-63 0,-2 15 53 16,0 0-53-16,0-18 54 0,0 1-54 0,0 17 32 15,0 0-32-15,-2-17 33 0,2 4-33 0,0 13 23 0,0 0-23 16,-3-16 24-16,-4 6-24 0,7 10 17 0,0 0-17 16,-6-9 17-16,3 4-17 0,3 5 27 0,0 0-27 15,-2-3 27-15,-1-1-27 0,3 4 6 0,0 0-6 16,0 0 7-16,0 4-7 0,0-4 10 0,0 0-10 16,3 7 10-16,2 5-10 0,-5-12 8 0,0 0-8 0,9 20 9 15,7 4-9-15,-16-24 1 0,0 0-1 0,14 27 1 16,3 4-1-16,-17-31 7 0,0 0-7 0,19 29 8 15,0 6-8-15,-19-35 0 0,0 0 0 0,20 31 1 16,-3-1-1-16,-17-30 3 0,0 0-3 0,14 26 3 16,-2-5-3-16,-12-21 18 0,0 0-18 0,5 18 18 15,2 1-18-15,-7-19 44 0,0 0-44 0,2 12 44 16,-2-1-44-16,0-11 38 0,0 0-38 0,-5 10 38 16,-4 0-38-16,9-10 40 0,0 0-40 0,-17 5 40 0,-8-1-40 15,25-4 40-15,0 0-40 0,-22-7 40 0,-3-7-40 16,25 14-128-16,0 0 128 0,-50-20-980 0,100 40 980 15</inkml:trace>
  <inkml:trace contextRef="#ctx0" brushRef="#br0" timeOffset="146421.46">9134 7579 673 0,'0'0'0'16,"0"0"0"-16,0 0 0 0,0 0 91 0,0 0-91 16,0 0 92-16,0 0-92 0,0 0 54 0,0 0-54 15,0 0 54-15,0 0-54 0,0 0 43 0,0 0-43 0,0 0 44 16,-7 27-44-16,7-27 25 0,0 0-25 0,-2 28 26 16,-3 9-26-16,5-37 38 0,0 0-38 0,-4 31 39 15,4 2-39-15,0-33 15 0,0 0-15 0,0 31 15 16,0 1-15-16,0-32 7 0,0 0-7 0,0 22 7 15,0-1-7-15,0-21 15 0,0 0-15 0,0 15 16 16,-3-6-16-16,3-9 3 0,0 0-3 0,0 3 4 16,0-6-4-16,0 3 6 0,0 0-6 0,0-12 6 15,0-9-6-15,0 21 22 0,0 0-22 0,-3-27 23 0,3-7-23 16,0 34 12-16,0 0-12 0,-2-33 13 0,-7-3-13 16,9 36 10-16,0 0-10 0,-3-29 10 0,-6 2-10 15,9 27 34-15,0 0-34 0,-7-17 35 0,2 5-35 0,5 12 9 16,0 0-9-16,-6 3 10 0,-2 14-10 0,8-17 0 15,0 0 0-15,-4 22 1 0,-3 4-1 0,7-26 12 16,0 0-12-16,-1 28 13 0,-3 1-13 0,4-29 8 16,0 0-8-16,-3 24 8 0,3 0-8 0,0-24 1 15,0 0-1-15,0 15 1 0,3-1-1 0,-3-14 8 16,0 0-8-16,0 10 9 0,0-7-9 0,0-3 7 16,0 0-7-16,0 0 8 0,4-3-8 0,-4 3 8 15,0 0-8-15,0-3 8 0,1-4-8 0,-1 7-90 0,0 0 90 16,4-11-1010-16,-8 22 1010 0</inkml:trace>
  <inkml:trace contextRef="#ctx0" brushRef="#br0" timeOffset="151092.18">8679 5460 337 0,'0'0'0'0,"0"0"0"0,0 0 0 0,0 0 67 16,0 0-67-16,0 0 67 0,0 0-67 0,0 0 54 16,0 0-54-16,0 0 55 0,5 19-55 0,-5-19 43 0,0 0-43 15,4 17 44-15,-1 5-44 0,-3-22 24 0,0 0-24 16,6 27 25-16,-3 9-25 0,-3-36 10 0,0 0-10 15,5 33 10-15,4 3-10 0,-9-36 18 0,0 0-18 0,4 41 19 16,1 4-19-16,-5-45 14 0,0 0-14 0,0 36 15 16,3-2-15-16,-3-34 15 0,0 0-15 0,-3 31 16 15,-1-2-16-15,4-29 26 0,0 0-26 0,-1 22 26 16,-3-1-26-16,4-21 6 0,0 0-6 0,-5 12 7 16,1-6-7-16,4-6 5 0,0 0-5 0,-3 0 5 15,1-6-5-15,2 6 0 0,0 0 0 0,2-12 1 16,5-7-1-16,-7 19 0 0,0 0 0 0,5-21 0 15,4-3 0-15,-9 24 0 0,0 0 0 0,12-25 0 16,2-1 0-16,-14 26 1 0,0 0-1 0,16-28 2 16,-2 4-2-16,-14 24 1 0,0 0-1 0,15-22 2 15,3 2-2-15,-18 20 0 0,0 0 0 0,12-19 0 16,2 2 0-16,-14 17 1 0,0 0-1 0,15-16 1 0,-2 2-1 16,-13 14 7-16,0 0-7 0,8-13 8 0,1 1-8 0,-9 12 8 15,0 0-8-15,5-14 9 0,2 2-9 0,-7 12 15 16,0 0-15-16,9-8 16 0,-4-4-16 0,-5 12 8 15,0 0-8-15,4-12 9 0,1 0-9 0,-5 12 1 16,0 0-1-16,0-11 1 0,3 1-1 0,-3 10 3 16,0 0-3-16,-3-7 4 0,-2 0-4 0,5 7 5 15,0 0-5-15,-9-1 6 0,-3-3-6 0,12 4 13 16,0 0-13-16,-16 0 14 0,-1 0-14 0,17 0 15 16,0 0-15-16,-18 0 15 0,-3 4-15 0,21-4 25 15,0 0-25-15,-22 0 26 0,3-4-26 0,19 4 20 0,0 0-20 16,-14-3 20-16,-2-4-20 0,16 7 10 0,0 0-10 15,-9-5 10-15,4-4-10 0,5 9 5 0,0 0-5 0,0-7 5 16,9-1-5-16,-9 8-119 0,0 0 119 16,5-9-119-16,5 6 119 0,8-9-628 0</inkml:trace>
  <inkml:trace contextRef="#ctx0" brushRef="#br0" timeOffset="151422.18">8798 5575 583 0,'0'0'0'0,"1"-21"0"0,6-17 0 0,-7 38 65 15,0 0-65-15,6-39 66 0,2-9-66 0,-8 48 60 16,0 0-60-16,7-51 61 0,2-8-61 0,-9 59 52 16,0 0-52-16,5-60 53 0,0-3-53 0,-5 63 22 15,0 0-22-15,4-62 23 0,-1 2-23 0,-3 60 19 16,0 0-19-16,0-51 20 0,4 8-20 0,-4 43 9 16,0 0-9-16,2-32 10 0,1 6-10 0,-3 26-111 0,0 0 111 15,4-17-111-15,1 8 111 0,-5 9-131 0,0 0 131 16,0-10-131-16,0-2 131 0,3-12-327 0</inkml:trace>
  <inkml:trace contextRef="#ctx0" brushRef="#br0" timeOffset="152173.17">9414 5189 236 0,'0'0'0'0,"6"-8"0"16,4-8 0-16,-10 16 33 0,0 0-33 0,9-20 34 15,-1-8-34-15,-8 28 54 0,0 0-54 0,11-31 54 16,1-5-54-16,-12 36 44 0,0 0-44 0,12-37 45 16,1-3-45-16,-13 40 41 0,0 0-41 0,8-36 41 15,-4 0-41-15,-4 36 27 0,0 0-27 0,5-32 27 16,-2 1-27-16,-3 31 26 0,0 0-26 0,0-24 26 0,0 5-26 16,0 19 15-16,0 0-15 0,0-15 15 0,0 3-15 15,0 12 28-15,0 0-28 0,0-5 28 0,0 5-28 16,0 0 12-16,0 0-12 0,0 5 12 0,0-2-12 0,0-3 18 15,0 0-18-15,0 21 19 0,-3 13-19 0,3-34 8 16,0 0-8-16,3 36 9 0,-3 8-9 0,0-44 4 16,0 0-4-16,6 47 4 0,2 2-4 0,-8-49 7 15,0 0-7-15,13 45 7 0,-1-2-7 0,-12-43 7 16,0 0-7-16,12 32 7 0,2-4-7 0,-14-28 7 16,0 0-7-16,16 22 8 0,1-10-8 0,-17-12 3 15,0 0-3-15,14 2 4 0,3-7-4 0,-17 5-93 16,0 0 93-16,16-12-92 0,-4-9 92 0,14-10-461 0</inkml:trace>
  <inkml:trace contextRef="#ctx0" brushRef="#br0" timeOffset="152504.72">9519 4416 281 0,'0'0'0'0,"5"14"0"16,4 12 0-16,-9-26 94 0,0 0-94 0,3 3 95 0,3-6-95 16,-6 3 80-16,0 0-80 0,3 0 81 0,-3-4-81 15,0 4 45-15,0 0-45 0,5 4 45 0,-1 4-45 16,-4-8 38-16,0 0-38 0,5 9 39 0,2 1-39 0,-7-10 8 15,0 0-8-15,2 9 9 0,1-1-9 0,-3-8 2 16,0 0-2-16,0 7 2 0,0 2-2 0,0-9 18 16,0 0-18-16,0 3 18 0,0 2-18 0,0-5 12 15,0 0-12-15,0 0 13 0,-5 0-13 0,5 0-117 16,0 0 117-16,-4-12-116 0,4-8 116 0,-5-13-397 16</inkml:trace>
  <inkml:trace contextRef="#ctx0" brushRef="#br0" timeOffset="153073.07">9937 4908 438 0,'0'0'0'0,"7"-2"0"0,2 1 0 0,-9 1 44 16,0 0-44-16,0 8 44 0,-4 8-44 0,4-16 66 15,0 0-66-15,-5 19 66 0,-2 1-66 0,7-20 38 16,0 0-38-16,-5 31 39 0,-4 8-39 0,9-39 32 16,0 0-32-16,0 36 32 0,5 7-32 0,-5-43 8 15,0 0-8-15,12 36 8 0,2-5-8 0,-14-31 41 16,0 0-41-16,16 24 42 0,2-9-42 0,-18-15 12 0,0 0-12 15,17 2 12-15,2-7-12 0,-19 5 0 0,0 0 0 16,18-12 1-16,-1-10-1 0,-17 22 0 0,0 0 0 16,12-21 0-16,-3-6 0 0,-9 27-1 0,0 0 1 15,3-24 0-15,-3 0 0 0,0 24 1 0,0 0-1 0,-3-19 2 16,-6 0-2-16,9 19 5 0,0 0-5 0,-12-14 5 16,0 2-5-16,12 12 22 0,0 0-22 0,-12-7 23 15,1 2-23-15,11 5 0 0,0 0 0 0,-9-1 1 16,6 2-1-16,3-1-107 0,0 0 107 0,-7 2-106 15,5 1 106-15,2-3-136 0,0 0 136 0,2 7-136 16,1-2 136-16,3 4-278 0</inkml:trace>
  <inkml:trace contextRef="#ctx0" brushRef="#br0" timeOffset="153389.94">10195 5023 91 0,'0'0'0'0,"0"12"0"0,3 5 0 0,-3-17 102 16,0 0-102-16,9 22 102 0,8 6-102 0,-17-28 72 16,0 0-72-16,18 17 73 0,-1-2-73 0,-17-15 53 15,0 0-53-15,21 11 54 0,0-10-54 0,-21-1 71 16,0 0-71-16,21-5 71 0,-4-10-71 0,-17 15 46 15,0 0-46-15,13-19 47 0,-1-5-47 0,-12 24 54 16,0 0-54-16,5-24 55 0,0-4-55 0,-5 28 32 0,0 0-32 16,4-20 33-16,-8 1-33 0,4 19 9 0,0 0-9 15,-5-12 9-15,0 0-9 0,5 12-20 0,0 0 20 16,-9-8-19-16,6 4 19 0,3 4-141 0,0 0 141 0,-6-3-140 16,5 3 140-16,-5 0-396 0</inkml:trace>
  <inkml:trace contextRef="#ctx0" brushRef="#br0" timeOffset="153748.99">10589 4759 617 0,'0'0'0'0,"-11"4"0"0,-3 7 0 16,14-11 97-16,0 0-97 0,-3 6 97 0,10 0-97 0,-7-6 80 16,0 0-80-16,1 4 80 0,6 1-80 0,-7-5 43 15,0 0-43-15,6 9 44 0,-3 3-44 0,-3-12 22 16,0 0-22-16,4 25 22 0,1 8-22 0,-5-33 34 16,0 0-34-16,0 36 35 0,3 7-35 0,-3-43 6 15,0 0-6-15,5 42 6 0,1 5-6 0,-6-47 11 16,0 0-11-16,12 41 11 0,4-3-11 0,-16-38 4 15,0 0-4-15,19 29 4 0,5-5-4 0,-24-24 6 16,0 0-6-16,26 12 7 0,7-9-7 0,-33-3 3 0,0 0-3 16,27-5 3-16,0-7-3 0,-27 12-7 0,0 0 7 15,18-15-7-15,-4-8 7 0,-14 23-192 0,0 0 192 16,12-20-191-16,0-1 191 0,9-22-519 0</inkml:trace>
  <inkml:trace contextRef="#ctx0" brushRef="#br0" timeOffset="153973.38">10522 4780 561 0,'0'0'0'0,"7"-6"0"16,2 0 0-16,-9 6 107 0,0 0-107 0,12-5 108 15,6-2-108-15,-18 7 147 0,0 0-147 0,22 0 148 0,8-4-148 16,-30 4 102-16,0 0-102 0,38-3 103 0,13 1-103 15,-51 2 64-15,0 0-64 0,50-10 64 0,4-4-64 16,-54 14 33-16,0 0-33 0,65-19 34 0,3-12-34 0,-68 31-112 16,0 0 112-16,132-48-940 0,-264 96 940 0</inkml:trace>
  <inkml:trace contextRef="#ctx0" brushRef="#br0" timeOffset="185066.67">13313 4343 404 0,'0'0'0'0,"5"-12"0"0,8-9 0 0,-13 21 91 16,0 0-91-16,0 2 91 0,0 17-91 0,0-19 74 0,0 0-74 16,3 7 75-16,2 1-75 0,-5-8 72 0,0 0-72 15,9 0 73-15,3-8-73 0,-12 8 64 0,0 0-64 16,18-12 64-16,3-11-64 0,-21 23 52 0,0 0-52 15,22-24 53-15,3-6-53 0,-25 30 39 0,0 0-39 16,21-30 39-16,-1-4-39 0,-20 34 35 0,0 0-35 16,18-36 36-16,-4 0-36 0,-14 36 44 0,0 0-44 0,15-37 44 15,-2 1-44-15,-13 36 16 0,0 0-16 0,10-40 17 16,-1-4-17-16,-9 44 13 0,0 0-13 0,7-40 14 16,-4 3-14-16,-3 37 27 0,0 0-27 0,6-30 27 15,-6 5-27-15,0 25 5 0,0 0-5 0,0-17 6 16,0 5-6-16,0 12 1 0,0 0-1 0,0-7 1 15,0 3-1-15,0 4 25 0,0 0-25 0,-4 14 26 16,1 10-26-16,3-24 5 0,0 0-5 0,0 33 5 16,0 6-5-16,0-39 16 0,0 0-16 0,7 48 17 0,-2 7-17 15,-5-55 15-15,0 0-15 0,10 55 16 0,4 3-16 16,-14-58 9-16,0 0-9 0,14 51 9 0,3-3-9 16,-17-48 16-16,0 0-16 0,16 38 17 0,2-9-17 0,-18-29 14 15,0 0-14-15,19 19 15 0,3-16-15 0,-22-3-15 16,0 0 15-16,18-7-15 0,3-11 15 0,-21 18-174 15,0 0 174-15,17-30-174 0,-1-9 174 0,13-31-875 16</inkml:trace>
  <inkml:trace contextRef="#ctx0" brushRef="#br0" timeOffset="185412.74">13672 3279 662 0,'0'0'0'0,"4"0"0"16,3 0 0-16,-7 0 68 0,0 0-68 0,8 0 68 16,-3-3-68-16,-5 3 59 0,0 0-59 0,7-4 60 15,0 4-60-15,-7 0 64 0,0 0-64 0,11 4 65 16,-1 4-65-16,-10-8 50 0,0 0-50 0,11 10 51 15,3 7-51-15,-14-17 21 0,0 0-21 0,7 16 21 16,1 3-21-16,-8-19 22 0,0 0-22 0,6 17 23 16,-3 2-23-16,-3-19 34 0,0 0-34 0,0 12 34 15,-3 0-34-15,3-12 27 0,0 0-27 0,-9 12 27 0,0-5-27 16,9-7 4-16,0 0-4 0,-15-4 4 0,1-8-4 16,14 12-156-16,0 0 156 0,-9-22-156 0,5-11 156 0,4 33-135 15,0 0 135-15,4-27-135 0,5-6 135 0,-1-25-493 16</inkml:trace>
  <inkml:trace contextRef="#ctx0" brushRef="#br0" timeOffset="186102.63">14210 4129 583 0,'0'0'0'0,"7"0"0"0,4 1 0 0,-11-1 76 16,0 0-76-16,-5 7 77 0,-8-2-77 0,13-5 80 16,0 0-80-16,-10 7 80 0,-2-2-80 0,12-5 41 0,0 0-41 15,-12 19 41-15,-6 9-41 0,18-28 7 0,0 0-7 16,-12 27 7-16,3 4-7 0,9-31 29 0,0 0-29 15,-8 41 29-15,8 9-29 0,0-50 1 0,0 0-1 16,0 42 2-16,1 3-2 0,-1-45 2 0,0 0-2 16,9 34 2-16,3-5-2 0,-12-29 1 0,0 0-1 15,18 12 2-15,6-12-2 0,-24 0 15 0,0 0-15 0,21-12 16 16,2-12-16-16,-23 24 33 0,0 0-33 0,15-27 33 16,-1-9-33-16,-14 36 18 0,0 0-18 0,4-31 18 15,-8 0-18-15,4 31 19 0,0 0-19 0,-10-25 20 16,-11 6-20-16,21 19 17 0,0 0-17 0,-21-19 17 15,0 7-17-15,21 12 15 0,0 0-15 0,-14-9 16 16,2 6-16-16,12 3-67 0,0 0 67 0,-9-5-66 16,0 1 66-16,9 4-154 0,0 0 154 0,2-3-154 15,7 3 154-15,1-7-544 0</inkml:trace>
  <inkml:trace contextRef="#ctx0" brushRef="#br0" timeOffset="186357.95">14404 4243 471 0,'0'0'0'0,"0"4"0"0,-2 1 0 0,2-5 76 16,0 0-76-16,7 12 76 0,2 7-76 0,-9-19 57 16,0 0-57-16,12 20 58 0,-3 8-58 0,-9-28 51 15,0 0-51-15,12 34 52 0,-3 2-52 0,-9-36 39 16,0 0-39-16,10 36 40 0,0-5-40 0,-10-31 25 16,0 0-25-16,11 24 26 0,5-5-26 0,-16-19 18 15,0 0-18-15,14 0 18 0,3-12-18 0,-17 12 27 0,0 0-27 16,19-23 27-16,-1-13-27 0,-18 36 12 0,0 0-12 15,15-42 13-15,-1-6-13 0,-14 48 18 0,0 0-18 16,9-47 19-16,-6-1-19 0,-3 48 8 0,0 0-8 16,0-42 9-16,-3-1-9 0,3 43-128 0,0 0 128 15,0-33-128-15,0 6 128 0,-4-31-571 0</inkml:trace>
  <inkml:trace contextRef="#ctx0" brushRef="#br0" timeOffset="186582.87">14686 4100 539 0,'0'0'0'0,"2"6"0"16,3 1 0-16,-5-7 116 0,0 0-116 0,5 16 116 16,4 9-116-16,-9-25 86 0,0 0-86 0,7 31 87 15,-4 0-87-15,-3-31 68 0,0 0-68 0,6 39 68 16,-3 9-68-16,-3-48 34 0,0 0-34 0,5 43 35 16,1-3-35-16,-6-40 15 0,0 0-15 0,12 39 16 0,0-6-16 15,-12-33 30-15,0 0-30 0,17 25 30 0,4-13-30 16,-21-12 5-16,0 0-5 0,21 4 5 0,2-11-5 0,-23 7-38 15,0 0 38-15,21-16-38 0,-2-8 38 0,-19 24-177 16,0 0 177-16,14-32-177 0,-2-2 177 0,14-33-511 16</inkml:trace>
  <inkml:trace contextRef="#ctx0" brushRef="#br0" timeOffset="186793.13">14498 4074 718 0,'0'0'0'16,"12"5"0"-16,5-2 0 0,-17-3 118 0,0 0-118 16,14 0 119-16,2-3-119 0,-16 3 79 0,0 0-79 15,30-9 79-15,5-6-79 0,-35 15 91 0,0 0-91 16,45-12 91-16,7-3-91 0,-52 15 35 0,0 0-35 16,54-19 36-16,2 2-36 0,-56 17-127 0,0 0 127 0,56-23-127 15,-1-1 127-15,-55 24-119 0,0 0 119 0,51-24-118 16,-6 0 118-16,51-27-567 0</inkml:trace>
  <inkml:trace contextRef="#ctx0" brushRef="#br0" timeOffset="187094.3">15385 3915 707 0,'0'0'0'0,"0"-2"0"0,0-5 0 0,0 7 168 15,0 0-168-15,1 0 168 0,6 0-168 0,-7 0 105 16,0 0-105-16,11 3 106 0,3 3-106 0,-14-6 62 16,0 0-62-16,17 6 62 0,6-2-62 0,-23-4 38 15,0 0-38-15,28 3 39 0,3-1-39 0,-31-2 22 16,0 0-22-16,30 0 23 0,-1-2-23 0,-29 2 27 0,0 0-27 15,25-3 27-15,-3-1-27 0,-22 4 0 0,0 0 0 16,16-3 0-16,-6-2 0 0,-10 5-174 0,0 0 174 16,4-7-173-16,-6-2 173 0,4-6-802 0</inkml:trace>
  <inkml:trace contextRef="#ctx0" brushRef="#br0" timeOffset="187274.62">15376 4161 1043 0,'0'0'0'0,"12"4"0"16,11 1 0-16,-23-5 120 0,0 0-120 0,29 7 120 15,4-2-120-15,-33-5 89 0,0 0-89 0,39 10 89 16,3-1-89-16,-42-9 35 0,0 0-35 0,43 12 35 16,2-6-35-16,-45-6-155 0,0 0 155 0,40 9-154 15,-3-4 154-15,40 9-818 0</inkml:trace>
  <inkml:trace contextRef="#ctx0" brushRef="#br0" timeOffset="187996.1">16343 4031 740 0,'0'0'0'16,"7"3"0"-16,3 3 0 0,-10-6 138 0,0 0-138 16,14 3 138-16,2 0-138 0,-16-3 101 0,0 0-101 15,22 0 101-15,8 0-101 0,-30 0 75 0,0 0-75 0,37 0 75 16,6-3-75-16,-43 3 40 0,0 0-40 0,47-3 40 15,-1-3-40-15,-46 6 51 0,0 0-51 0,43-6 52 16,-3-3-52-16,-40 9 20 0,0 0-20 0,33-7 20 16,-3-1-20-16,-30 8 7 0,0 0-7 0,21-4 7 15,-6-1-7-15,-15 5-128 0,0 0 128 0,39-12-1018 16,-78 24 1018-16</inkml:trace>
  <inkml:trace contextRef="#ctx0" brushRef="#br0" timeOffset="188504.74">17069 4339 785 0,'0'0'0'16,"0"0"0"-16,35-36 0 0,-35 36 92 0,0 0-92 0,23-29 93 15,5-5-93-15,-28 34 76 0,0 0-76 0,26-43 77 16,0-8-77-16,-26 51 66 0,0 0-66 0,24-55 66 16,1-2-66-16,-25 57 15 0,0 0-15 0,19-54 16 15,-4 2-16-15,-15 52 44 0,0 0-44 0,13-46 44 16,-5 10-44-16,-8 36 32 0,0 0-32 0,6-27 33 16,-3 6-33-16,-3 21 13 0,0 0-13 0,0 0 13 15,2 14-13-15,-2-14 43 0,0 0-43 0,0 31 43 16,-2 17-43-16,2-48 13 0,0 0-13 0,0 58 13 15,2 14-13-15,-2-72 21 0,0 0-21 0,10 85 21 0,8 13-21 16,-18-98 1-16,0 0-1 0,14 72 1 0,5-10-1 16,-19-62 1-16,0 0-1 0,17 29 1 0,1-22-1 0,-18-7-2 15,0 0 2-15,17-7-1 0,-1-17 1 0,-16 24-226 16,0 0 226-16,17-36-226 0,-5-19 226 0,18-39-760 16</inkml:trace>
  <inkml:trace contextRef="#ctx0" brushRef="#br0" timeOffset="188685.25">17296 3382 931 0,'0'0'0'16,"7"-9"0"-16,7-1 0 0,-14 10 96 0,0 0-96 16,12-16 97-16,3-1-97 0,-15 17 73 0,0 0-73 15,16-19 74-15,3-1-74 0,-19 20 24 0,0 0-24 16,21-22 25-16,0 1-25 0,-21 21-220 0,0 0 220 0,19-12-220 15,0 0 220-15,20-12-545 0</inkml:trace>
  <inkml:trace contextRef="#ctx0" brushRef="#br0" timeOffset="189164.89">17757 4389 371 0,'0'0'0'0,"0"-9"0"0,-3-1 0 0,3 10 176 15,0 0-176-15,3-8 177 0,-1-8-177 0,-2 16 141 16,0 0-141-16,4-15 142 0,3-6-142 0,-7 21 106 16,0 0-106-16,3-31 107 0,2-3-107 0,-5 34 63 15,0 0-63-15,5-36 64 0,-1-5-64 0,-4 41 42 0,0 0-42 16,7-31 43-16,2 0-43 0,-9 31 41 0,0 0-41 16,14-18 41-16,1 9-41 0,-15 9 24 0,0 0-24 15,23 7 25-15,7 13-25 0,-30-20 18 0,0 0-18 16,38 35 18-16,7 9-18 0,-45-44 27 0,0 0-27 15,44 46 27-15,3 9-27 0,-47-55 30 0,0 0-30 16,50 67 30-16,1 12-30 0,-51-79 13 0,0 0-13 0,29 53 13 16,-11-14-13-16,-18-39 36 0,0 0-36 0,9 40 37 15,-15-6-37-15,6-34 41 0,0 0-41 0,-15 33 42 16,-12 1-42-16,27-34 39 0,0 0-39 0,-36 24 40 16,-8-5-40-16,44-19 10 0,0 0-10 0,-68 0 10 15,-20-12-10-15,88 12-141 0,0 0 141 0,-65-35-141 16,8-13 141-16,-64-30-1189 0</inkml:trace>
  <inkml:trace contextRef="#ctx0" brushRef="#br0" timeOffset="192423.62">8883 4732 225 0,'0'0'0'0,"0"-12"0"0,-3-4 0 0,3 16 88 16,0 0-88-16,0-24 89 0,3-3-89 0,-3 27 87 15,0 0-87-15,2-34 88 0,5-6-88 0,-7 40 73 16,0 0-73-16,5-43 74 0,2-5-74 0,-7 48 46 16,0 0-46-16,9-48 46 0,-1-3-46 0,-8 51 49 15,0 0-49-15,13-51 50 0,0-4-50 0,-13 55 28 16,0 0-28-16,13-52 28 0,4 3-28 0,-17 49 10 16,0 0-10-16,16-45 10 0,1-3-10 0,-17 48 19 0,0 0-19 15,14-46 20-15,2 3-20 0,-16 43 13 0,0 0-13 16,14-44 14-16,3 3-14 0,-17 41 9 0,0 0-9 15,19-42 10-15,4 0-10 0,-23 42 9 0,0 0-9 16,24-36 10-16,3-2-10 0,-27 38 15 0,0 0-15 0,26-29 15 16,7-2-15-16,-33 31 3 0,0 0-3 15,31-21 4-15,6 3-4 0,-37 18 6 0,0 0-6 0,35-12 7 16,6 0-7-16,-41 12 3 0,0 0-3 0,39-12 3 16,-1 0-3-16,-38 12 2 0,0 0-2 0,42-16 2 15,-4 4-2-15,-38 12 1 0,0 0-1 0,42-15 2 16,5-1-2-16,-47 16 3 0,0 0-3 0,44-15 4 15,6-2-4-15,-50 17 19 0,0 0-19 0,47-19 20 16,4 4-20-16,-51 15 13 0,0 0-13 0,45-16 14 16,2 1-14-16,-47 15 18 0,0 0-18 0,43-12 18 15,1 0-18-15,-44 12 8 0,0 0-8 0,49-9 9 16,0 1-9-16,-49 8 9 0,0 0-9 0,54-4 10 0,0 1-10 16,-54 3 3-16,0 0-3 0,52 3 4 0,-5 1-4 15,-47-4 6-15,0 0-6 0,45 8 6 0,-1 1-6 16,-44-9 13-16,0 0-13 0,38 10 13 0,0 2-13 0,-38-12 15 15,0 0-15-15,42 12 15 0,0 0-15 0,-42-12 25 16,0 0-25-16,44 12 26 0,1-7-26 0,-45-5 2 16,0 0-2-16,47 7 3 0,-4-2-3 0,-43-5 7 15,0 0-7-15,46 7 7 0,-6-4-7 0,-40-3 23 16,0 0-23-16,36 5 24 0,-1-1-24 0,-35-4 6 16,0 0-6-16,33 3 6 0,-1-3-6 0,-32 0 4 15,0 0-4-15,33-3 5 0,0-1-5 0,-33 4 7 0,0 0-7 16,31-5 7-16,6-2-7 0,-37 7 7 0,0 0-7 15,35-5 7-15,1-5-7 0,-36 10 22 0,0 0-22 16,37-8 23-16,1-4-23 0,-38 12 2 0,0 0-2 16,37-12 3-16,-4-4-3 0,-33 16 0 0,0 0 0 0,35-8 1 15,-2-4-1-15,-33 12 6 0,0 0-6 0,29-11 7 16,3 3-7-16,-32 8 3 0,0 0-3 0,29-9 3 16,-1 2-3-16,-28 7 2 0,0 0-2 0,26-8 2 15,1-4-2-15,-27 12 5 0,0 0-5 0,20-7 5 16,1-2-5-16,-21 9 2 0,0 0-2 0,18-8 2 15,-3 1-2-15,-15 7 1 0,0 0-1 0,14-4 2 16,-5 4-2-16,-9 0 25 0,0 0-25 0,4 4 26 16,1-4-26-16,-5 0 5 0,0 0-5 0,3 3 6 15,-3 1-6-15,0-4 1 0,0 0-1 0,2 5 2 16,0 3-2-16,-2-8 17 0,0 0-17 0,2 19 17 0,1 4-17 16,-3-23 3-16,0 0-3 0,0 32 3 0,4 4-3 15,-4-36 0-15,0 0 0 0,5 43 1 0,0 5-1 16,-5-48 12-16,0 0-12 0,3 55 12 0,1 6-12 0,-4-61 0 15,0 0 0-15,0 64 1 0,3-4-1 0,-3-60 1 16,0 0-1-16,2 58 1 0,-2-1-1 0,0-57 0 16,0 0 0-16,4 49 1 0,-4-9-1 0,0-40 0 15,0 0 0-15,1 36 0 0,1-9 0 0,-2-27 5 16,0 0-5-16,2 24 6 0,-2-5-6 0,0-19 1 16,0 0-1-16,3 12 1 0,-3-4-1 0,0-8-107 15,0 0 107-15,4-1-107 0,1-10 107 0,-5 11-119 0,0 0 119 16,5-15-971-16,-10 30 971 0</inkml:trace>
  <inkml:trace contextRef="#ctx0" brushRef="#br0" timeOffset="192978.13">11277 4113 337 0,'0'0'0'0,"0"0"0"0,43-19 0 0,-43 19 106 16,0 0-106-16,-3-3 106 0,-16 6-106 0,19-3 130 15,0 0-130-15,-16 0 131 0,2 4-131 0,14-4 119 16,0 0-119-16,-9 2 119 0,-1 4-119 0,10-6 109 16,0 0-109-16,-2 7 109 0,2-2-109 0,0-5 78 15,0 0-78-15,5 7 79 0,7 2-79 0,-12-9 59 0,0 0-59 16,16 3 59-16,3 2-59 0,-19-5 58 0,0 0-58 15,25 4 58-15,4-8-58 0,-29 4 23 0,0 0-23 16,35-1 24-16,7-3-24 0,-42 4 20 0,0 0-20 16,45-3 20-16,4-2-20 0,-49 5 27 0,0 0-27 15,51-4 27-15,3 4-27 0,-54 0 6 0,0 0-6 16,50-3 6-16,-1 3-6 0,-49 0 10 0,0 0-10 16,45 3 10-16,-3 1-10 0,-42-4 8 0,0 0-8 15,38 8 9-15,1-3-9 0,-39-5 33 0,0 0-33 0,26 11 33 16,-5-3-33-16,-21-8 4 0,0 0-4 0,17 5 4 15,-5 2-4-15,-12-7-1 0,0 0 1 0,6 4 0 16,-3-4 0-16,-3 0-78 0,0 0 78 0,-5-7-78 16,-2-5 78-16,7 12-141 0,0 0 141 0,-12-9-140 15,-1-3 140-15,-9-7-1018 0</inkml:trace>
  <inkml:trace contextRef="#ctx0" brushRef="#br0" timeOffset="193399.3">11528 4134 449 0,'0'0'0'16,"12"0"0"-16,10 0 0 0,-22 0 123 0,0 0-123 15,-1 7 124-15,-15 1-124 0,16-8 95 0,0 0-95 16,-12 9 95-16,-2-1-95 0,14-8 69 0,0 0-69 16,-16 19 70-16,-3 0-70 0,19-19 48 0,0 0-48 15,-16 24 49-15,1-3-49 0,15-21 53 0,0 0-53 0,-18 30 54 16,1 10-54-16,17-40 48 0,0 0-48 0,-18 36 49 15,1 1-49-15,17-37 31 0,0 0-31 0,-16 33 31 16,6-6-31-16,10-27 25 0,0 0-25 0,-11 24 26 16,4-5-26-16,7-19 15 0,0 0-15 0,-3 12 16 15,3-7-16-15,0-5 0 0,0 0 0 0,3-5 0 16,6-10 0-16,-9 15-93 0,0 0 93 0,14-24-93 16,7-7 93-16,-21 31-105 0,0 0 105 0,23-31-105 15,4-1 105-15,26-32-720 0</inkml:trace>
  <inkml:trace contextRef="#ctx0" brushRef="#br0" timeOffset="193685.2">11933 4168 830 0,'0'0'0'0,"-12"5"0"0,-12-1 0 0,24-4 136 15,0 0-136-15,-9 15 137 0,9 9-137 0,0-24 110 16,0 0-110-16,-3 21 110 0,1 1-110 0,2-22 89 0,0 0-89 16,-4 29 90-16,-4 5-90 0,8-34 48 0,0 0-48 15,-9 31 48-15,0-2-48 0,9-29 13 0,0 0-13 16,-10 31 14-16,-1-4-14 0,11-27 8 0,0 0-8 16,-8 24 8-16,1-8-8 0,7-16 8 0,0 0-8 15,-5 15 9-15,5-6-9 0,0-9-58 0,0 0 58 16,0-7-57-16,5-7 57 0,-5 14-143 0,0 0 143 0,12-25-142 15,0-8 142-15,14-22-848 0</inkml:trace>
  <inkml:trace contextRef="#ctx0" brushRef="#br0" timeOffset="193879.68">12113 4279 751 0,'0'0'0'0,"-16"4"0"16,-6-1 0-16,22-3 66 0,0 0-66 0,-6 14 67 0,12 12-67 15,-6-26 91-15,0 0-91 0,-4 32 92 0,-1 11-92 16,5-43 83-16,0 0-83 0,-12 48 84 0,-4 10-84 16,16-58 50-16,0 0-50 0,-19 55 51 0,-2 0-51 0,21-55-8 15,0 0 8-15,-21 44-8 0,4-8 8 0,17-36-130 16,0 0 130-16,-27 23-130 0,-2-15 130 0,-25 23-702 16</inkml:trace>
  <inkml:trace contextRef="#ctx0" brushRef="#br0" timeOffset="194538.92">8893 5059 427 0,'0'0'0'0,"4"-12"0"16,3-9 0-16,-7 21 115 0,0 0-115 0,9-31 116 15,-1-8-116-15,-8 39 120 0,0 0-120 0,9-51 120 16,5-8-120-16,-14 59 85 0,0 0-85 0,17-72 85 16,4-13-85-16,-21 85 0 0,0 0 0 0,30-115 1 15,7-22-1-15,-37 137-62 0,0 0 62 0,64-248-680 0,-128 496 680 16</inkml:trace>
  <inkml:trace contextRef="#ctx0" brushRef="#br0" timeOffset="200529.86">11421 6948 471 0,'0'0'0'0,"0"0"0"0,4 4 0 16,-4-4 76-16,0 0-76 0,0 0 76 0,5 5-76 16,-5-5 57-16,0 0-57 0,0 10 58 0,3-1-58 0,-3-9 26 15,0 0-26-15,0 19 26 0,4 8-26 0,-4-27 7 16,0 0-7-16,2 29 8 0,1 9-8 0,-3-38 25 16,0 0-25-16,2 39 26 0,0 2-26 0,-2-41 35 15,0 0-35-15,1 47 36 0,3-1-36 0,-4-46 31 16,0 0-31-16,0 44 31 0,3-1-31 0,-3-43 14 15,0 0-14-15,6 36 15 0,-3-5-15 0,-3-31 31 16,0 0-31-16,5 24 31 0,1-3-31 0,-6-21 10 16,0 0-10-16,7 15 11 0,-2-3-11 0,-5-12 41 0,0 0-41 15,7 10 42-15,-2-6-42 0,-5-4 12 0,0 0-12 16,3 5 13-16,1-2-13 0,-4-3-5 0,0 0 5 16,0 0-5-16,5 0 5 0,-5 0-156 0,0 0 156 0,0 0-156 15,0 0 156-15,0 0-567 0</inkml:trace>
  <inkml:trace contextRef="#ctx0" brushRef="#br0" timeOffset="201056.05">11123 7653 516 0,'0'0'0'0,"9"0"0"0,9 3 0 0,-18-3-21 16,0 0 21-16,1 0-21 0,-2-3 21 0,1 3 15 16,0 0-15-16,0 0 15 0,-4 0-15 0,4 0 48 15,0 0-48-15,0 0 48 0,4 3-48 0,-4-3 48 0,0 0-48 16,8 3 49-16,6 3-49 0,-14-6 49 0,0 0-49 16,21 6 49-16,7 0-49 0,-28-6 38 0,0 0-38 0,30 6 38 15,4-4-38-15,-34-2 18 0,0 0-18 0,39 2 18 16,-1-4-18-16,-38 2 30 0,0 0-30 0,38-2 30 15,6 2-30-15,-44 0 18 0,0 0-18 0,42 0 19 16,3 0-19-16,-45 0 35 0,0 0-35 0,40 0 36 16,2 4-36-16,-42-4 36 0,0 0-36 0,35 3 36 15,-6 2-36-15,-29-5 33 0,0 0-33 0,25 6 33 16,-8 0-33-16,-17-6 38 0,0 0-38 0,16 7 39 16,-6 2-39-16,-10-9 15 0,0 0-15 0,7 3 16 15,-1 1-16-15,-6-4-53 0,0 0 53 0,3 5-52 16,-3-2 52-16,0-3-145 0,0 0 145 0,0 2-145 15,-5 0 145-15,1 3-599 0</inkml:trace>
  <inkml:trace contextRef="#ctx0" brushRef="#br0" timeOffset="201506.02">11332 7829 695 0,'0'0'0'0,"16"-9"0"16,12-3 0-16,-28 12 100 0,0 0-100 0,-5 9 100 16,-18 15-100-16,23-24 68 0,0 0-68 0,-16 17 68 15,-6 2-68-15,22-19 47 0,0 0-47 0,-25 27 47 16,-1 4-47-16,26-31 42 0,0 0-42 0,-21 24 42 16,0-2-42-16,21-22 33 0,0 0-33 0,-24 30 33 15,1-3-33-15,23-27 24 0,0 0-24 0,-20 21 25 16,2 1-25-16,18-22 27 0,0 0-27 0,-16 19 27 15,2 1-27-15,14-20 22 0,0 0-22 0,-12 16 22 16,4-3-22-16,8-13 9 0,0 0-9 0,-7 14 10 16,1-2-10-16,6-12 10 0,0 0-10 0,0 9 11 0,0-1-11 15,0-8-90-15,0 0 90 0,7 0-89 0,7-5 89 16,-14 5-183-16,0 0 183 0,12-15-183 0,9-4 183 0,11-14-582 16</inkml:trace>
  <inkml:trace contextRef="#ctx0" brushRef="#br0" timeOffset="201807.21">11557 7786 606 0,'0'0'0'0,"-9"7"0"0,-11 5 0 0,20-12 101 0,0 0-101 15,-4 9 101-15,8-6-101 0,-4-3 75 0,0 0-75 0,3 9 76 16,-3-6-76-16,0-3 59 0,0 0-59 15,-3 15 59-15,-6 6-59 0,9-21 52 0,0 0-52 0,-14 21 53 16,-2 4-53-16,16-25 53 0,0 0-53 0,-17 29 54 16,-2 6-54-16,19-35 49 0,0 0-49 0,-16 27 50 15,4-3-50-15,12-24 32 0,0 0-32 0,-12 21 33 16,3-6-33-16,9-15 24 0,0 0-24 0,-7 15 25 16,2-3-25-16,5-12 16 0,0 0-16 0,-4 7 17 15,2 2-17-15,2-9-44 0,0 0 44 0,9-5-43 16,2-6 43-16,-11 11-104 0,0 0 104 0,15-17-104 15,6-8 104-15,18-18-844 0</inkml:trace>
  <inkml:trace contextRef="#ctx0" brushRef="#br0" timeOffset="201985.31">11744 7829 763 0,'0'0'0'0,"-13"7"0"0,-4 5 0 0,17-12 112 15,0 0-112-15,0 14 112 0,9 4-112 0,-9-18 119 16,0 0-119-16,5 28 119 0,2 11-119 0,-7-39 93 15,0 0-93-15,0 43 94 0,-4 8-94 0,4-51 39 16,0 0-39-16,-8 52 40 0,-1 6-40 0,9-58-11 16,0 0 11-16,-9 48-10 0,1-12 10 0,8-36-71 15,0 0 71-15,-20 86-969 0,40-172 969 0</inkml:trace>
  <inkml:trace contextRef="#ctx0" brushRef="#br0" timeOffset="205274.66">12280 7601 1065 0,'0'0'0'0,"0"0"0"0,7 19 0 0,-7-19-5 15,0 0 5-15,0 3-4 0,4-3 4 0,-4 0 13 16,0 0-13-16,0 0 14 0,0 0-14 0,0 0 24 15,0 0-24-15,-4 6 25 0,-1-1-25 0,5-5-1 16,0 0 1-16,-11 19-1 0,1 8 1 0,10-27 0 0,0 0 0 16,-12 31 0-16,-2 1 0 0,14-32 18 0,0 0-18 15,-12 40 18-15,-1 6-18 0,13-46 34 0,0 0-34 16,-8 48 34-16,1 10-34 0,7-58 36 0,0 0-36 0,-2 58 37 16,2 6-37-16,0-64 38 0,0 0-38 15,9 63 39-15,1-5-39 0,-10-58 9 0,0 0-9 16,16 57 10-16,5-6-10 0,-21-51 21 0,0 0-21 0,21 47 21 15,5-11-21-15,-26-36 8 0,0 0-8 0,24 27 8 16,2-6-8-16,-26-21 33 0,0 0-33 0,21 15 34 16,-3-6-34-16,-18-9 9 0,0 0-9 0,12 6 10 15,-3 0-10-15,-9-6 12 0,0 0-12 0,3 1 13 16,2-2-13-16,-5 1-44 0,0 0 44 0,0-11-44 16,0-4 44-16,0 15-145 0,0 0 145 0,0-22-145 15,0-9 145-15,0-22-800 0</inkml:trace>
  <inkml:trace contextRef="#ctx0" brushRef="#br0" timeOffset="206144.34">12562 7856 751 0,'0'0'0'16,"-3"2"0"-16,-1 5 0 0,4-7 78 0,0 0-78 0,-1 5 78 15,1-1-78-15,0-4 43 0,0 0-43 0,0 15 44 16,0 6-44-16,0-21 26 0,0 0-26 0,1 29 26 16,3 8-26-16,-4-37 3 0,0 0-3 0,3 41 3 15,3 4-3-15,-6-45 5 0,0 0-5 0,3 43 6 16,1 0-6-16,-4-43 8 0,0 0-8 0,5 36 8 16,-2-6-8-16,-3-30 3 0,0 0-3 0,6 21 4 15,0-6-4-15,-6-15 0 0,0 0 0 0,6 0 1 16,2-15-1-16,-8 15 1 0,0 0-1 0,9-24 2 15,3-10-2-15,-12 34 1 0,0 0-1 0,11-40 1 0,4-4-1 16,-15 44 3-16,0 0-3 0,14-46 4 0,2 1-4 16,-16 45 6-16,0 0-6 0,16-38 7 0,-2 6-7 15,-14 32 0-15,0 0 0 0,12-24 1 0,0 8-1 0,-12 16-2 16,0 0 2-16,9-8-1 0,-1 4 1 0,-8 4-121 16,0 0 121-16,9 0-120 0,2 4 120 0,8 1-562 15</inkml:trace>
  <inkml:trace contextRef="#ctx0" brushRef="#br0" timeOffset="206625.62">12940 7896 695 0,'0'0'0'16,"-8"3"0"-16,-4 6 0 0,12-9 94 0,0 0-94 0,-9 27 94 15,0 13-94-15,9-40 89 0,0 0-89 0,-9 44 90 16,1 9-90-16,8-53 51 0,0 0-51 0,-11 50 51 16,4 3-51-16,7-53 33 0,0 0-33 0,-3 43 34 15,-4-4-34-15,7-39 3 0,0 0-3 0,-2 33 3 16,-1-13-3-16,3-20 9 0,0 0-9 0,-4 12 9 16,2-8-9-16,2-4 3 0,0 0-3 0,0-9 4 15,2-15-4-15,-2 24 6 0,0 0-6 0,4-34 6 16,-4-11-6-16,0 45 3 0,0 0-3 0,3-48 3 15,-1-5-3-15,-2 53 1 0,0 0-1 0,7-48 2 0,-2-3-2 16,-5 51-4-16,0 0 4 0,7-43-3 0,2 7 3 16,-9 36-8-16,0 0 8 0,10-31-8 0,6 11 8 15,-16 20-10-15,0 0 10 0,12-12-9 0,2 8 9 0,-14 4-9 16,0 0 9-16,21 4-8 0,0 10 8 0,-21-14 9 16,0 0-9-16,21 18 10 0,1 3-10 0,-22-21 18 15,0 0-18-15,21 31 18 0,-2 5-18 0,-19-36 9 16,0 0-9-16,16 37 10 0,0-1-10 0,-16-36 18 15,0 0-18-15,8 35 18 0,-1 2-18 0,-7-37 38 16,0 0-38-16,6 29 38 0,-3-5-38 0,-3-24 11 16,0 0-11-16,0 21 11 0,0-9-11 0,0-12 0 15,0 0 0-15,-3 12 0 0,3-7 0 0,0-5-164 0,0 0 164 16,-7 0-164-16,0-5 164 0,-6-4-727 0</inkml:trace>
  <inkml:trace contextRef="#ctx0" brushRef="#br0" timeOffset="206835.29">12928 8045 539 0,'0'0'0'16,"12"12"0"-16,9 8 0 0,-21-20 60 0,0 0-60 0,9 12 60 15,-7-8-60-15,-2-4 91 0,0 0-91 0,7 5 92 16,-2-2-92-16,-5-3 86 0,0 0-86 0,16 7 86 16,5-3-86-16,-21-4 48 0,0 0-48 0,26 5 49 15,3 2-49-15,-29-7 40 0,0 0-40 0,25 5 41 16,3 2-41-16,-28-7 35 0,0 0-35 0,20 1 36 15,0 3-36-15,-20-4-27 0,0 0 27 0,14 3-27 16,-2 1 27-16,-12-4-129 0,0 0 129 0,12 0-129 0,2-4 129 16,12 4-621-16</inkml:trace>
  <inkml:trace contextRef="#ctx0" brushRef="#br0" timeOffset="207345.93">13264 7928 550 0,'0'0'0'0,"7"9"0"0,2 6 0 0,-9-15 50 16,0 0-50-16,9 19 51 0,-2 5-51 0,-7-24 15 16,0 0-15-16,7 34 15 0,0 2-15 0,-7-36 14 15,0 0-14-15,1 43 15 0,3 0-15 0,-4-43 3 0,0 0-3 16,0 38 4-16,0-1-4 0,0-37 5 0,0 0-5 16,-2 28 6-16,0-11-6 0,2-17 22 0,0 0-22 15,-1 14 23-15,-3-6-23 0,4-8 2 0,0 0-2 16,-5-10 3-16,-4-11-3 0,9 21 3 0,0 0-3 15,-8-30 3-15,4-13-3 0,4 43 11 0,0 0-11 16,-3-45 11-16,3-10-11 0,0 55 3 0,0 0-3 0,7-48 4 16,1-3-4-16,-8 51 2 0,0 0-2 0,13-43 2 15,4 4-2-15,-17 39 35 0,0 0-35 0,17-28 35 16,4 8-35-16,-21 20 25 0,0 0-25 0,21-12 26 16,-3 8-26-16,-18 4 25 0,0 0-25 0,14 0 26 15,-2 6-26-15,-12-6 34 0,0 0-34 0,8 6 35 16,-1 6-35-16,-7-12 12 0,0 0-12 0,6 9 13 15,-6 1-13-15,0-10 30 0,0 0-30 0,-4 12 30 16,-1 2-30-16,5-14 5 0,0 0-5 0,-7 12 6 0,-2 0-6 16,9-12 17-16,0 0-17 0,-8 15 17 0,-3 1-17 15,11-16 1-15,0 0-1 0,-9 19 1 0,2-1-1 16,7-18 1-16,0 0-1 0,0 26 1 0,4 3-1 0,-4-29 0 16,0 0 0-16,10 29 0 0,9 2 0 0,-19-31-1 15,0 0 1-15,23 28 0 0,7-4 0 0,-30-24 0 16,0 0 0-16,28 17 0 0,0-2 0 0,-28-15 2 15,0 0-2-15,24 12 2 0,-7-5-2 0,-17-7 0 16,0 0 0-16,18 0 1 0,-3-9-1 0,-15 9-138 16,0 0 138-16,13-10-137 0,-1-5 137 0,14-11-597 15</inkml:trace>
  <inkml:trace contextRef="#ctx0" brushRef="#br0" timeOffset="207557.34">13752 7834 281 0,'0'0'0'16,"-5"10"0"-16,-4 11 0 0,9-21 55 0,0 0-55 0,0 19 55 16,6 7-55-16,-6-26 78 0,0 0-78 0,3 30 78 15,0 8-78-15,-3-38 68 0,0 0-68 0,2 43 69 16,-2 5-69-16,0-48 53 0,0 0-53 0,0 43 54 16,-2 5-54-16,2-48 26 0,0 0-26 0,0 36 26 15,0-9-26-15,0-27 11 0,0 0-11 0,-3 19 11 16,3-5-11-16,0-14-144 0,0 0 144 0,3-2-143 15,3-14 143-15,2-4-338 0</inkml:trace>
  <inkml:trace contextRef="#ctx0" brushRef="#br0" timeOffset="208007.19">13904 7793 337 0,'0'0'0'0,"-5"9"0"0,1 3 0 0,4-12 83 15,0 0-83-15,5 12 84 0,11-6-84 0,-16-6 92 16,0 0-92-16,10 24 92 0,6 6-92 0,-16-30 58 15,0 0-58-15,9 37 59 0,-6 3-59 0,-3-40 47 16,0 0-47-16,4 44 47 0,1 4-47 0,-5-48 36 16,0 0-36-16,0 46 37 0,2 1-37 0,-2-47 23 15,0 0-23-15,0 36 24 0,0-9-24 0,0-27 18 0,0 0-18 16,-2 19 18-16,2-7-18 0,0-12 5 0,0 0-5 16,-7 3 5-16,-2-8-5 0,9 5 3 0,0 0-3 15,-10-17 4-15,-1-10-4 0,11 27 5 0,0 0-5 16,-8-35 6-16,3-6-6 0,5 41 2 0,0 0-2 15,-4-39 3-15,8-1-3 0,-4 40 1 0,0 0-1 16,3-37 2-16,6 4-2 0,-9 33 25 0,0 0-25 0,8-27 26 16,5 6-26-16,-13 21 36 0,0 0-36 0,10-19 36 15,6 11-36-15,-16 8 31 0,0 0-31 0,14-7 31 16,-2 5-31-16,-12 2 15 0,0 0-15 0,16 11 15 16,1 6-15-16,-17-17 42 0,0 0-42 0,12 22 43 15,0 5-43-15,-12-27 7 0,0 0-7 0,11 29 7 16,-4 4-7-16,-7-33 30 0,0 0-30 0,8 36 30 15,1 7-30-15,-9-43 27 0,0 0-27 0,4 36 27 16,-3 0-27-16,-1-36 22 0,0 0-22 0,4 34 23 0,-4-7-23 16,0-27 17-16,0 0-17 0,0 24 17 15,0-5-17-15,0-19-54 0,0 0 54 0,0 16-54 0,-4-6 54 16,4-10-101-16,0 0 101 0,0 0-101 0,-3-12 101 16,1 0-881-16</inkml:trace>
  <inkml:trace contextRef="#ctx0" brushRef="#br0" timeOffset="208201.98">14001 8053 729 0,'0'0'0'0,"4"6"0"0,5 4 0 0,-9-10 64 16,0 0-64-16,8 3 64 0,1-1-64 0,-9-2 73 16,0 0-73-16,9 3 73 0,3-3-73 0,-12 0 40 0,0 0-40 15,17 0 40-15,1 0-40 0,-18 0 15 0,0 0-15 16,24-3 16-16,6 1-16 0,-30 2-6 0,0 0 6 15,29 0-5-15,3 0 5 0,-32 0-162 0,0 0 162 16,28 2-162-16,-2 1 162 0,24 1-484 0</inkml:trace>
  <inkml:trace contextRef="#ctx0" brushRef="#br0" timeOffset="208607.46">14324 7856 751 0,'0'0'0'0,"3"0"0"16,4 0 0-16,-7 0 128 0,0 0-128 0,11-3 128 16,-1 3-128-16,-10 0 99 0,0 0-99 0,16 0 100 15,1 3-100-15,-17-3 74 0,0 0-74 0,16 6 74 0,-2 0-74 16,-14-6 15-16,0 0-15 0,14 12 16 0,-2 0-16 16,-12-12 22-16,0 0-22 0,9 16 23 0,-2-1-23 0,-7-15 22 15,0 0-22-15,0 21 22 0,-4 10-22 0,4-31 14 16,0 0-14-16,-5 24 15 0,-7 3-15 0,12-27 10 15,0 0-10-15,-18 27 10 0,-6 3-10 0,24-30 10 16,0 0-10-16,-21 25 10 0,-2-1-10 0,23-24 8 16,0 0-8-16,-21 24 8 0,4 0-8 0,17-24 1 15,0 0-1-15,-17 21 1 0,6-2-1 0,11-19 7 16,0 0-7-16,-5 20 8 0,0 2-8 0,5-22 3 16,0 0-3-16,5 19 3 0,4-3-3 0,-9-16 0 15,0 0 0-15,20 10 0 0,5-7 0 0,-25-3 1 0,0 0-1 16,29-1 2-16,6-6-2 0,-35 7-1 0,0 0 1 15,30-12 0-15,0-7 0 0,-30 19 0 0,0 0 0 16,24-17 0-16,-5-2 0 0,-19 19-1 0,0 0 1 16,16-21-1-16,-6 3 1 0,-10 18-175 0,0 0 175 15,7-19-174-15,-3 5 174 0,6-17-822 0</inkml:trace>
  <inkml:trace contextRef="#ctx0" brushRef="#br0" timeOffset="208863.77">14244 7987 975 0,'0'0'0'0,"12"0"0"0,9 3 0 16,-21-3 191-16,0 0-191 0,29 0 192 0,11 2-192 15,-40-2 134-15,0 0-134 0,37 0 135 0,1-2-135 16,-38 2 79-16,0 0-79 0,39-3 79 0,-6-4-79 0,-33 7 47 15,0 0-47-15,26-5 47 0,-5-2-47 0,-21 7-8 16,0 0 8-16,14-5-7 0,-7 1 7 0,-7 4-126 16,0 0 126-16,1-5-126 0,-6 2 126 0,5 3-201 15,0 0 201-15,-16-16-200 0,-6-8 200 0,-17-13-799 16</inkml:trace>
  <inkml:trace contextRef="#ctx0" brushRef="#br0" timeOffset="209044.73">13693 7649 1076 0,'0'0'0'0,"7"4"0"15,3-1 0-15,-10-3 157 0,0 0-157 0,7 0 158 16,-1 0-158-16,-6 0 82 0,0 0-82 0,8 0 82 16,5-3-82-16,-13 3-42 0,0 0 42 0,19-7-41 15,7-2 41-15,-26 9-205 0,0 0 205 0,47-14-829 16,-94 28 829-16</inkml:trace>
  <inkml:trace contextRef="#ctx0" brushRef="#br0" timeOffset="209281.1">14494 7725 1502 0,'0'0'0'15,"0"0"0"-15,0 0 0 0,0 0 152 0,0 0-152 0,25 25 153 0,13 15-153 0,-38-40 96 16,0 0-96-16,52 54 96 0,15 13-96 0,-67-67 49 16,0 0-49-16,69 91 50 0,15 17-50 0,-84-108 1 15,0 0-1-15,56 101 1 0,-11-5-1 0,-45-96 14 16,0 0-14-16,17 101 15 0,-20-3-15 0,3-98 9 16,0 0-9-16,-30 96 9 0,-22 1-9 0,52-97-95 15,0 0 95-15,-80 192-1458 0,160-384 1458 0</inkml:trace>
  <inkml:trace contextRef="#ctx0" brushRef="#br0" timeOffset="-191958.65">19862 3229 1188 0,'0'0'0'0,"0"0"-55"16,0 0 55-16,-14 7-54 0,-7 2 54 0,21-9-1 15,0 0 1-15,-23 15 0 0,-1 12 0 0,24-27-6 16,0 0 6-16,-24 24-6 0,3-1 6 0,21-23-36 16,0 0 36-16,-28 32-36 0,-2 1 36 0,30-33 0 0,0 0 0 15,-29 34 0-15,-1 2 0 0,30-36 6 0,0 0-6 16,-31 43 7-16,-1 3-7 0,32-46 34 0,0 0-34 15,-31 45 35-15,-1 4-35 0,32-49 28 0,0 0-28 0,-29 52 28 16,-1 1-28-16,30-53 15 0,0 0-15 0,-36 70 16 16,-1 9-16-16,37-79 36 0,0 0-36 0,-30 79 37 15,6 6-37-15,24-85 5 0,0 0-5 0,-19 88 6 16,8-1-6-16,11-87 5 0,0 0-5 0,-6 93 6 16,9-3-6-16,-3-90 14 0,0 0-14 0,7 91 15 15,7-5-15-15,-14-86 7 0,0 0-7 0,21 75 8 16,3-8-8-16,-24-67 8 0,0 0-8 0,30 60 9 15,5-9-9-15,-35-51 33 0,0 0-33 0,26 43 33 16,2-12-33-16,-28-31 9 0,0 0-9 0,17 24 9 16,-5-12-9-16,-12-12 6 0,0 0-6 0,14 12 6 15,-5-5-6-15,-9-7 15 0,0 0-15 0,5 5 16 16,-1-2-16-16,-4-3 0 0,0 0 0 0,3 0 1 0,1 0-1 16,-4 0-136-16,0 0 136 0,5-8-135 0,4-7 135 0,-9 15-120 15,0 0 120-15,13-24-669 0,-26 48 669 16</inkml:trace>
  <inkml:trace contextRef="#ctx0" brushRef="#br0" timeOffset="-191508.85">19968 3654 796 0,'0'0'0'0,"0"0"0"16,-14 38 0-16,14-38 99 0,0 0-99 0,2 13 100 16,3-1-100-16,-5-12 56 0,0 0-56 0,4 23 56 15,-1 4-56-15,-3-27 51 0,0 0-51 0,0 36 51 16,2 12-51-16,-2-48 45 0,0 0-45 0,-2 58 46 0,-7 6-46 16,9-64 51-16,0 0-51 0,-7 67 51 0,-1 6-51 15,8-73 13-15,0 0-13 0,-9 72 14 0,0-2-14 16,9-70 39-16,0 0-39 0,-5 52 40 0,2-16-40 0,3-36 30 15,0 0-30-15,-2 31 30 0,0-16-30 0,2-15 0 16,0 0 0-16,-2 9 1 0,-1-9-1 0,3 0-66 16,0 0 66-16,0-18-66 0,-4-9 66 0,4 27-88 15,0 0 88-15,4-34-87 0,3-9 87 0,3-32-865 16</inkml:trace>
  <inkml:trace contextRef="#ctx0" brushRef="#br0" timeOffset="-191237.33">20193 3697 807 0,'0'0'0'16,"-7"7"0"-16,0 6 0 0,7-13 78 0,0 0-78 0,3 19 78 15,8 2-78-15,-11-21 52 0,0 0-52 0,9 31 52 16,-1 3-52-16,-8-34 22 0,0 0-22 0,5 39 22 15,2 6-22-15,-7-45 7 0,0 0-7 0,0 46 8 16,-3-1-8-16,3-45 8 0,0 0-8 0,-2 39 8 16,-1-5-8-16,3-34 8 0,0 0-8 0,-4 28 9 15,4-8-9-15,0-20-1 0,0 0 1 0,-3 16-1 16,3-4 1-16,0-12-165 0,0 0 165 0,3-5-164 0,2-11 164 16,4-3-520-16</inkml:trace>
  <inkml:trace contextRef="#ctx0" brushRef="#br0" timeOffset="-190938.13">20243 3661 550 0,'0'0'0'0,"11"3"0"0,4 3 0 0,-15-6 112 16,0 0-112-16,21 8 112 0,2 4-112 0,-23-12 91 16,0 0-91-16,24 19 92 0,3 1-92 0,-27-20 57 15,0 0-57-15,24 26 58 0,-1 2-58 0,-23-28 38 16,0 0-38-16,17 24 38 0,-1 3-38 0,-16-27 45 15,0 0-45-15,12 21 45 0,-7-3-45 0,-5-18 34 0,0 0-34 16,-2 28 35-16,-6-1-35 0,8-27 24 0,0 0-24 16,-9 24 25-16,2 0-25 0,7-24 35 0,0 0-35 15,-21 24 35-15,-5-2-35 0,26-22 6 0,0 0-6 16,-24 18 7-16,-3-3-7 0,27-15 0 0,0 0 0 16,-22 7 0-16,-1-2 0 0,23-5-3 0,0 0 3 0,-16 0-2 15,6-3 2-15,10 3-83 0,0 0 83 0,0-9-83 16,10-3 83-16,-10 12-175 0,0 0 175 0,16-19-174 15,9-1 174-15,16-16-586 0</inkml:trace>
  <inkml:trace contextRef="#ctx0" brushRef="#br0" timeOffset="-190697.77">20661 3815 583 0,'0'0'0'0,"-15"4"0"0,-10 8 0 16,25-12 99-16,0 0-99 0,-5 12 99 0,14 0-99 0,-9-12 96 15,0 0-96-15,5 15 96 0,0 4-96 16,-5-19 63-16,0 0-63 0,4 26 63 0,-1 8-63 0,-3-34 56 16,0 0-56-16,6 39 56 0,-1 1-56 0,-5-40 38 15,0 0-38-15,10 39 38 0,4-5-38 0,-14-34 5 16,0 0-5-16,21 28 5 0,2-8-5 0,-23-20 5 16,0 0-5-16,24 5 6 0,0-6-6 0,-24 1-86 15,0 0 86-15,23-12-85 0,0-11 85 0,-23 23-133 16,0 0 133-16,21-29-132 0,-2-5 132 0,21-29-561 0</inkml:trace>
  <inkml:trace contextRef="#ctx0" brushRef="#br0" timeOffset="-190457.42">20639 3694 494 0,'0'0'0'0,"10"-4"0"15,13-1 0-15,-23 5 66 0,0 0-66 0,26-9 67 16,5-3-67-16,-31 12 74 0,0 0-74 0,32-10 74 16,3 2-74-16,-35 8 37 0,0 0-37 0,33-9 38 15,2 2-38-15,-35 7 7 0,0 0-7 0,26-5 7 16,-4 3-7-16,-22 2 2 0,0 0-2 0,19 0 2 16,-8 2-2-16,-11-2-3 0,0 0 3 0,5 5-3 15,-7-1 3-15,2-4-191 0,0 0 191 0,-14 15-190 0,-10 9 190 16,-14 15-254-16</inkml:trace>
  <inkml:trace contextRef="#ctx0" brushRef="#br0" timeOffset="-190307.82">20562 3933 191 0,'0'0'0'0,"9"-5"0"0,7-2 0 0,-16 7 51 16,0 0-51-16,26-12 52 0,7-3-52 0,-33 15 15 15,0 0-15-15,31-12 15 0,4-3-15 0,-35 15-1 16,0 0 1-16,33-12 0 0,-2-6 0 0,-31 18-34 15,0 0 34-15,30-13-33 0,-2 1 33 0,31-12-124 0</inkml:trace>
  <inkml:trace contextRef="#ctx0" brushRef="#br0" timeOffset="-189887.76">21074 3646 214 0,'0'0'0'0,"-7"12"0"16,-8 6 0-16,15-18 154 0,0 0-154 0,-4 24 155 15,4 5-155-15,0-29 112 0,0 0-112 0,-3 31 112 16,-1 4-112-16,4-35 80 0,0 0-80 0,-7 39 80 16,-3 0-80-16,10-39 79 0,0 0-79 0,-11 36 79 15,1-5-79-15,10-31 49 0,0 0-49 0,-9 28 50 16,2-11-50-16,7-17 38 0,0 0-38 0,-3 15 39 16,1-8-39-16,2-7 40 0,0 0-40 0,5-10 41 15,4-11-41-15,-9 21 3 0,0 0-3 0,10-31 4 0,4-8-4 16,-14 39 11-16,0 0-11 0,18-48 11 15,-3-3-11-15,-15 51 3 0,0 0-3 0,20-47 4 0,4-1-4 16,-24 48 12-16,0 0-12 0,23-39 12 0,3 8-12 0,-26 31 3 16,0 0-3-16,24-19 4 0,1 11-4 0,-25 8 12 15,0 0-12-15,22 0 12 0,1 15-12 0,-23-15 39 16,0 0-39-16,19 22 39 0,0 14-39 0,-19-36 5 16,0 0-5-16,16 41 5 0,-4 9-5 0,-12-50 12 15,0 0-12-15,10 48 12 0,-1-2-12 0,-9-46 16 16,0 0-16-16,5 40 17 0,-1-8-17 0,-4-32 7 15,0 0-7-15,2 28 8 0,-2-9-8 0,0-19 3 16,0 0-3-16,-2 15 4 0,-2-6-4 0,4-9-92 0,0 0 92 16,-8 0-91-16,-6-4 91 0,14 4-173 0,0 0 173 15,-16-15-172-15,-3-9 172 0,-16-12-686 0</inkml:trace>
  <inkml:trace contextRef="#ctx0" brushRef="#br0" timeOffset="-189272.4">21111 3834 695 0,'0'0'0'16,"7"-3"0"-16,7-6 0 0,-14 9 139 0,0 0-139 0,16-7 139 16,4-1-139-16,-20 8 110 0,0 0-110 0,23-9 110 15,3 2-110-15,-26 7 71 0,0 0-71 0,28-8 71 16,2 4-71-16,-30 4 10 0,0 0-10 0,29-7 11 16,1 4-11-16,-30 3 14 0,0 0-14 0,31-5 15 15,2 1-15-15,-33 4 3 0,0 0-3 0,32-5 3 16,-3-2-3-16,-29 7 5 0,0 0-5 0,28-8 6 0,-7-4-6 15,-21 12 22-15,0 0-22 0,19-7 22 0,-5-2-22 16,-14 9 0-16,0 0 0 0,14-7 1 0,-5 2-1 16,-9 5 0-16,0 0 0 0,9-3 0 0,-4 3 0 0,-5 0 6 15,0 0-6-15,3 0 7 0,1 3-7 0,-4-3 8 16,0 0-8-16,0 16 8 0,-4 1-8 0,4-17 4 16,0 0-4-16,-3 24 4 0,-2 3-4 0,5-27 13 15,0 0-13-15,-6 35 13 0,3 4-13 0,3-39 14 16,0 0-14-16,-5 36 15 0,5 3-15 0,0-39 3 15,0 0-3-15,1 36 4 0,5-1-4 0,-6-35 7 16,0 0-7-16,10 27 8 0,7-3-8 0,-17-24 0 16,0 0 0-16,20 19 1 0,1-11-1 0,-21-8 0 0,0 0 0 15,22 4 1-15,4-14-1 0,-26 10-12 0,0 0 12 16,26-16-12-16,2-8 12 0,-28 24-52 0,0 0 52 16,26-24-52-16,1-7 52 0,-27 31-68 0,0 0 68 15,22-29-67-15,-3-5 67 0,-19 34-70 0,0 0 70 16,23-33-70-16,0-1 70 0,-23 34-66 0,0 0 66 15,22-29-66-15,-1 2 66 0,-21 27-44 0,0 0 44 0,19-23-43 16,-3 11 43-16,-16 12 1 0,0 0-1 0,12-8 2 16,-1 4-2-16,-11 4 60 0,0 0-60 0,8 0 61 15,-1 9-61-15,-7-9 53 0,0 0-53 0,7 19 53 16,-1 5-53-16,-6-24 57 0,0 0-57 0,5 24 57 16,2 3-57-16,-7-27 26 0,0 0-26 0,9 34 26 15,3 2-26-15,-12-36 2 0,0 0-2 0,14 31 2 16,-2 0-2-16,-12-31 7 0,0 0-7 0,17 24 8 0,-3-3-8 15,-14-21 0-15,0 0 0 0,19 6 0 0,4-6 0 16,-23 0-122-16,0 0 122 0,21-6-122 0,-2-10 122 16,-19 16-150-16,0 0 150 0,19-24-149 0,-7-10 149 0,20-23-513 15</inkml:trace>
  <inkml:trace contextRef="#ctx0" brushRef="#br0" timeOffset="-189046.02">21973 3670 606 0,'0'0'0'0,"11"-4"0"0,4 2 0 0,-15 2 56 0,0 0-56 15,23-6 57-15,3-1-57 0,-26 7 48 0,0 0-48 16,33-9 49-16,2 1-49 0,-35 8 22 0,0 0-22 16,33-11 23-16,-3 6-23 0,-30 5 10 0,0 0-10 15,24-7 11-15,-1 6-11 0,-23 1 9 0,0 0-9 16,12 0 10-16,-1 0-10 0,-11 0-84 0,0 0 84 15,3 5-84-15,-6 2 84 0,3-7-165 0,0 0 165 0,-16 12-164 16,-9 3 164-16,-15 14-202 0</inkml:trace>
  <inkml:trace contextRef="#ctx0" brushRef="#br0" timeOffset="-188881.46">22006 3885 595 0,'0'0'0'16,"16"0"0"-16,10-3 0 0,-26 3 150 0,0 0-150 0,26 0 150 0,2-3-150 15,-28 3 68-15,0 0-68 0,28-4 69 0,0-1-69 16,-28 5 40-16,0 0-40 0,23-9 40 0,-6 3-40 16,-17 6-35-16,0 0 35 0,14-16-35 0,-5-1 35 0,-9 17-154 15,0 0 154-15,10-26-153 0,2-6 153 0,11-27-453 16</inkml:trace>
  <inkml:trace contextRef="#ctx0" brushRef="#br0" timeOffset="-188673.06">22599 3236 751 0,'0'0'0'0,"10"21"0"0,6 13 0 0,-16-34 162 0,0 0-162 15,17 43 162-15,6 17-162 0,-23-60 128 0,0 0-128 16,19 87 129-16,-2 30-129 0,-17-117 106 0,0 0-106 16,9 114 106-16,-5 13-106 0,-4-127 94 0,0 0-94 0,-21 125 95 15,-16 5-95-15,37-130 66 0,0 0-66 0,-52 119 66 16,-14-1-66-16,66-118-51 0,0 0 51 0,-79 101-51 15,-11-7 51-15,90-94-95 0,0 0 95 0,-169 197-1155 16,338-394 1155-16</inkml:trace>
  <inkml:trace contextRef="#ctx0" brushRef="#br0" timeOffset="-170447.25">8672 8651 135 0,'0'0'0'0,"7"5"0"16,2 7 0-16,-9-12 40 0,0 0-40 0,9 7 40 15,-6 0-40-15,-3-7 33 0,0 0-33 0,5 9 34 16,1-1-34-16,-6-8 34 0,0 0-34 0,3 7 34 0,-3 2-34 16,0-9 22-16,0 0-22 0,0 8 23 0,0 1-23 15,0-9 35-15,0 0-35 0,0 7 36 0,0-2-36 16,0-5 42-16,0 0-42 0,0 5 43 0,-3 0-43 0,3-5 45 16,0 0-45-16,-2 4 45 0,-5-4-45 0,7 0 29 15,0 0-29-15,-9-4 29 0,-3-3-29 0,12 7 26 16,0 0-26-16,-11-13 26 0,3-6-26 0,8 19 15 15,0 0-15-15,-4-21 16 0,1-1-16 0,3 22 28 16,0 0-28-16,0-17 28 0,3 1-28 0,-3 16 6 16,0 0-6-16,4-7 6 0,4 1-6 0,-8 6 17 15,0 0-17-15,9 1 17 0,2 8-17 0,-11-9 8 16,0 0-8-16,10 8 9 0,-1 3-9 0,-9-11 9 0,0 0-9 16,9 12 9-16,-4 1-9 0,-5-13 15 0,0 0-15 15,3 11 15-15,-3 1-15 0,0-12 14 0,0 0-14 16,2 7 15-16,-2-2-15 0,0-5 15 0,0 0-15 15,0 5 16-15,-2-2-16 0,2-3 34 0,0 0-34 0,-3 0 35 16,-6-3-35-16,9 3 1 0,0 0-1 0,-9-9 2 16,4-3-2-16,5 12 3 0,0 0-3 0,-3-12 3 15,3-7-3-15,0 19 12 0,0 0-12 0,0-13 12 16,0 1-12-16,0 12 3 0,0 0-3 0,5-7 3 16,2 3-3-16,-7 4 6 0,0 0-6 0,9 0 6 15,-1 4-6-15,-8-4 7 0,0 0-7 0,5 3 8 16,2 6-8-16,-7-9 3 0,0 0-3 0,6 5 3 15,-3 5-3-15,-3-10 6 0,0 0-6 0,0 7 6 16,2 0-6-16,-2-7 13 0,0 0-13 0,3 7 13 0,-3 0-13 16,0-7 8-16,0 0-8 0,0 1 9 0,0 3-9 15,0-4 1-15,0 0-1 0,0 0 1 0,0 0-1 16,0 0 8-16,0 0-8 0,0 0 9 0,0 0-9 0,0 0 0 16,0 0 0-16,0 0 1 0,0 0-1 0,0 0-125 15,0 0 125-15,0 0-125 0,0 7 125 0,0-7-129 16,0 0 129-16,0 3-511 0,0-6 511 0</inkml:trace>
  <inkml:trace contextRef="#ctx0" brushRef="#br0" timeOffset="-166767.15">7263 5614 516 0,'0'0'0'16,"0"0"0"-16,0 0 0 0,0 0 5 0,0 0-5 15,0 0 6-15,0 0-6 0,0 0 37 0,0 0-37 0,0 0 38 16,0 0-38-16,0 0 1 0,0 0-1 0,0 0 2 16,35 34-2-16,-35-34 0 0,0 0 0 0,28 16 0 15,3 4 0-15,-31-20-1 0,0 0 1 0,37 16 0 16,4-1 0-16,-41-15 0 0,0 0 0 0,44 12 0 15,3-3 0-15,-47-9 17 0,0 0-17 0,42 12 17 16,-4 3-17-16,-38-15 39 0,0 0-39 0,42 15 40 16,-2 6-40-16,-40-21 13 0,0 0-13 0,45 19 14 15,-1 1-14-15,-44-20 32 0,0 0-32 0,50 19 32 16,4-3-32-16,-54-16 18 0,0 0-18 0,56 12 18 16,3-7-18-16,-59-5 27 0,0 0-27 0,53 3 27 15,1-3-27-15,-54 0 7 0,0 0-7 0,59-5 8 0,2 2-8 16,-61 3 18-16,0 0-18 0,83-4 18 0,11-1-18 15,-94 5 33-15,0 0-33 0,84-3 33 0,-6-1-33 16,-78 4 4-16,0 0-4 0,84-8 5 0,-4-4-5 16,-80 12-3-16,0 0 3 0,86-14-3 0,-3-3 3 0,-83 17-13 15,0 0 13-15,82-16-12 0,-2 4 12 0,-80 12-11 16,0 0 11-16,80-12-10 0,6 0 10 0,-86 12-17 16,0 0 17-16,85-12-17 0,-1 0 17 0,-84 12-8 15,0 0 8-15,82-6-8 0,-6-3 8 0,-76 9-4 16,0 0 4-16,84-10-3 0,1 1 3 0,-85 9-3 15,0 0 3-15,82-8-3 0,3-1 3 0,-85 9-2 16,0 0 2-16,84-3-1 0,1-1 1 0,-85 4-1 16,0 0 1-16,93-12-1 0,1-3 1 0,-94 15-3 0,0 0 3 15,84-16-3-15,-3 1 3 0,-81 15-2 0,0 0 2 0,84-12-2 16,-2-3 2-16,-82 15 0 0,0 0 0 0,82-9 1 16,-2 2-1-16,-80 7 1 0,0 0-1 0,71 0 1 15,-3 4-1-15,-68-4 9 0,0 0-9 0,63 6 10 16,-2 3-10-16,-61-9 9 0,0 0-9 0,59 7 9 15,-1-2-9-15,-58-5 8 0,0 0-8 0,43 7 9 16,-8-4-9-16,-35-3-26 0,0 0 26 0,33 2-25 16,-7-2 25-16,-26 0-94 0,0 0 94 0,7-4-94 15,-17-1 94-15,8-3-451 0</inkml:trace>
  <inkml:trace contextRef="#ctx0" brushRef="#br0" timeOffset="-119595.33">13345 4682 91 0,'0'0'0'0,"0"0"0"15,12-33 0-15,0-3-9 0</inkml:trace>
  <inkml:trace contextRef="#ctx0" brushRef="#br0" timeOffset="-119176.05">13322 4721 225 0,'0'0'0'0,"3"-5"0"16,4-3 0-16,-7 8 71 0,0 0-71 0,7-4 72 0,-5 8-72 16,-2-4 84-16,0 0-84 0,4 5 84 0,-1 2-84 15,-3-7 88-15,0 0-88 0,9 8 88 0,-1-1-88 16,-8-7 71-16,0 0-71 0,13 9 71 0,2-2-71 0,-15-7 73 16,0 0-73-16,23 8 73 0,0 1-73 0,-23-9 66 15,0 0-66-15,24 12 67 0,4 0-67 0,-28-12 53 16,0 0-53-16,28 12 54 0,1-2-54 0,-29-10 34 15,0 0-34-15,34 12 34 0,-1 0-34 0,-33-12 25 16,0 0-25-16,34 12 26 0,0 0-26 0,-34-12 9 16,0 0-9-16,34 12 9 0,1-4-9 0,-35-8 10 15,0 0-10-15,33 11 11 0,0-8-11 0,-33-3 24 16,0 0-24-16,30 9 25 0,-2 3-25 0,-28-12 29 0,0 0-29 16,28 8 29-16,-4-1-29 0,-24-7 31 0,0 0-31 15,23 9 31-15,-1-2-31 0,-22-7 7 0,0 0-7 16,20 5 8-16,1 3-8 0,-21-8 19 0,0 0-19 0,17 11 20 15,-3-3-20-15,-14-8 14 0,0 0-14 0,17 7 15 16,2 1-15-16,-19-8 15 0,0 0-15 0,18 4 16 16,3-1-16-16,-21-3 4 0,0 0-4 0,17 0 5 15,4-3-5-15,-21 3 13 0,0 0-13 0,21-4 14 16,2-2-14-16,-23 6 15 0,0 0-15 0,24-6 15 16,-3 0-15-16,-21 6 1 0,0 0-1 0,23-4 1 15,1 3-1-15,-24 1 4 0,0 0-4 0,23 1 4 16,1 6-4-16,-24-7-2 0,0 0 2 0,24 12-2 15,3 3 2-15,-27-15-223 0,0 0 223 0,26 16-222 16,3 1 222-16,24 17-866 0</inkml:trace>
  <inkml:trace contextRef="#ctx0" brushRef="#br0" timeOffset="-118216.14">16594 4936 91 0,'0'0'0'0,"8"-4"0"15,1-3 0-15,-9 7 163 0,0 0-163 0,14-5 164 16,2 2-164-16,-16 3 125 0,0 0-125 0,21-4 125 15,5-1-125-15,-26 5 99 0,0 0-99 0,29-3 99 16,3-1-99-16,-32 4 70 0,0 0-70 0,36-3 70 16,4 1-70-16,-40 2 44 0,0 0-44 0,46-2 44 15,4 1-44-15,-50 1 47 0,0 0-47 0,54-4 47 0,5 1-47 16,-59 3 52-16,0 0-52 0,58-9 52 0,1 2-52 16,-59 7 21-16,0 0-21 0,59-5 21 0,4-5-21 0,-63 10 22 15,0 0-22-15,73-9 22 0,13 1-22 0,-86 8 34 16,0 0-34-16,74-9 34 0,-6 6-34 0,-68 3 1 15,0 0-1-15,49 0 2 0,-10 0-2 0,-39 0 3 16,0 0-3-16,36 2 3 0,-3 1-3 0,-33-3 12 16,0 0-12-16,39 7 12 0,-1 1-12 0,-38-8 7 15,0 0-7-15,40 7 8 0,5 5-8 0,-45-12 3 16,0 0-3-16,42 9 4 0,5-2-4 0,-47-7-70 16,0 0 70-16,42 5-69 0,0-5 69 0,-42 0-112 0,0 0 112 15,85 7-833-15,-170-14 833 0</inkml:trace>
  <inkml:trace contextRef="#ctx0" brushRef="#br0" timeOffset="-80636.88">17905 8273 539 0,'0'0'0'0,"9"-2"0"0,0 0 0 0,-9 2 82 0,0 0-82 16,7-1 83-16,-2 1-83 0,-5 0 85 0,0 0-85 15,9 3 85-15,3 4-85 0,-12-7 64 0,0 0-64 16,17 7 65-16,6 1-65 0,-23-8 38 0,0 0-38 16,24 12 38-16,1 0-38 0,-25-12 46 0,0 0-46 15,22 12 47-15,1 4-47 0,-23-16 27 0,0 0-27 16,21 15 27-16,-2-1-27 0,-19-14 27 0,0 0-27 0,18 15 27 15,-6 4-27-15,-12-19 23 0,0 0-23 0,10 12 24 16,-1 0-24-16,-9-12 15 0,0 0-15 0,7 9 16 16,-4-3-16-16,-3-6 18 0,0 0-18 0,2 6 19 15,0-3-19-15,-2-3 24 0,0 0-24 0,-4 2 25 16,1-2-25-16,3 0 21 0,0 0-21 0,-16-5 21 16,-3-6-21-16,19 11 16 0,0 0-16 0,-28-15 17 15,-7-11-17-15,35 26 1 0,0 0-1 0,-36-26 2 16,-3-3-2-16,39 29 0 0,0 0 0 0,-34-25 0 0,-1-1 0 15,35 26 0-15,0 0 0 0,-26-22 0 0,6 3 0 16,20 19-2-16,0 0 2 0,-13-16-1 0,-1 1 1 16,14 15 0-16,0 0 0 0,-7-15 1 0,7-3-1 0,0 18 15 15,0 0-15-15,5-18 16 0,7-6-16 16,-12 24 40-16,0 0-40 0,17-24 40 0,8 0-40 0,-25 24 42 16,0 0-42-16,29-23 43 0,3-1-43 0,-32 24 46 15,0 0-46-15,33-24 46 0,0 2-46 0,-33 22 36 16,0 0-36-16,30-20 37 0,-1-1-37 0,-29 21 9 15,0 0-9-15,21-15 10 0,-3-1-10 0,-18 16 31 16,0 0-31-16,14-10 31 0,-4 5-31 0,-10 5-33 16,0 0 33-16,7-7-32 0,-4 4 32 0,-3 3-146 0,0 0 146 15,4-6-145-15,-2 0 145 0,3-6-1109 0</inkml:trace>
  <inkml:trace contextRef="#ctx0" brushRef="#br0" timeOffset="-79826.04">19142 7293 572 0,'0'0'0'0,"0"0"0"15,0 5 0-15,0-5 53 0,0 0-53 0,0 0 53 16,2 3-53-16,-2-3 80 0,0 0-80 0,0 0 80 16,5 0-80-16,-5 0 55 0,0 0-55 0,0 0 55 15,2 5-55-15,-2-5 51 0,0 0-51 0,2 4 52 16,0 1-52-16,-2-5 44 0,0 0-44 0,1 7 44 0,-1 0-44 15,0-7 47-15,0 0-47 0,0 12 47 0,0-4-47 16,0-8 59-16,0 0-59 0,0 19 59 0,-1 2-59 16,1-21 61-16,0 0-61 0,-2 22 61 0,0 4-61 0,2-26 35 15,0 0-35-15,-2 34 35 0,-1 2-35 0,3-36 28 16,0 0-28-16,-4 34 28 0,3 4-28 0,1-38 39 16,0 0-39-16,-4 43 40 0,2 6-40 0,2-49 3 15,0 0-3-15,0 42 3 0,0 0-3 0,0-42 25 16,0 0-25-16,2 47 26 0,2-5-26 0,-4-42 2 15,0 0-2-15,0 43 2 0,1 2-2 0,-1-45 0 16,0 0 0-16,-1 43 1 0,1 1-1 0,0-44 6 16,0 0-6-16,-6 40 6 0,3-3-6 0,3-37 7 15,0 0-7-15,-4 36 8 0,1-2-8 0,3-34 0 0,0 0 0 16,-4 30 1-16,3-12-1 0,1-18 14 0,0 0-14 16,-2 18 15-16,0-6-15 0,2-12-5 0,0 0 5 15,-2 6-5-15,-1-2 5 0,3-4-218 0,0 0 218 16,-4-9-217-16,1-10 217 0,-4-8-900 0</inkml:trace>
  <inkml:trace contextRef="#ctx0" brushRef="#br0" timeOffset="-79120.99">18050 7149 740 0,'0'0'0'0,"9"-2"0"16,6-1 0-16,-15 3 115 0,0 0-115 0,0 0 116 16,-12 0-116-16,12 0 57 0,0 0-57 0,-7-4 57 0,-1-4-57 15,8 8 47-15,0 0-47 0,-6-16 47 0,6-9-47 16,0 25 40-16,0 0-40 0,-3-29 40 0,6-7-40 16,-3 36 43-16,0 0-43 0,0-43 44 0,0-12-44 0,0 55 41 15,0 0-41-15,4-55 41 0,3-8-41 0,-7 63 41 16,0 0-41-16,2-62 42 0,-1-1-42 0,-1 63 46 15,0 0-46-15,-1-52 46 0,-3 4-46 0,4 48 10 16,0 0-10-16,-3-36 11 0,-1 11-11 0,4 25 33 16,0 0-33-16,-2-18 33 0,-3 6-33 0,5 12-38 15,0 0 38-15,-2-12-38 0,1 6 38 0,1 6-147 16,0 0 147-16,3-9-147 0,2 0 147 0,4-8-894 16</inkml:trace>
  <inkml:trace contextRef="#ctx0" brushRef="#br0" timeOffset="-75396.7">18162 7978 135 0,'0'0'0'15,"0"0"0"-15,0 0 0 0,0 0 62 0,0 0-62 16,0 0 62-16,0 0-62 0,0 0 66 0,0 0-66 16,0 0 67-16,0 0-67 0,0 0 71 0,0 0-71 15,0 0 72-15,0 0-72 0,0 0 78 0,0 0-78 0,0 0 78 16,0 0-78-16,0 0 78 0,0 0-78 0,0 0 79 15,0 0-79-15,0 0 74 0,0 0-74 0,0 0 74 16,0 0-74-16,0 0 62 0,0 0-62 0,0 0 62 16,-6 38-62-16,6-38 64 0,0 0-64 0,-3 31 65 15,-2 8-65-15,5-39 35 0,0 0-35 0,-4 41 36 16,2 7-36-16,2-48 27 0,0 0-27 0,0 43 27 16,6 1-27-16,-6-44 25 0,0 0-25 0,1 40 26 15,6-9-26-15,-7-31 14 0,0 0-14 0,2 24 15 16,2-7-15-16,-4-17 28 0,0 0-28 0,1 13 28 0,-1-1-28 15,0-12 6-15,0 0-6 0,0 6 6 0,-1-3-6 16,1-3-139-16,0 0 139 0,-2 3-139 0,-2-3 139 16,4 0-131-16,0 0 131 0,-5 4-708 0,10-8 708 0</inkml:trace>
  <inkml:trace contextRef="#ctx0" brushRef="#br0" timeOffset="-74316.13">17794 9206 247 0,'0'0'0'0,"0"0"0"0,0 0 0 0,0 0 164 0,0 0-164 16,0 0 164-16,0 0-164 0,0 0 138 0,0 0-138 15,0 0 138-15,0 0-138 0,0 0 98 0,0 0-98 16,0 0 98-16,-16-20-98 0,16 20 62 0,0 0-62 16,-15-10 63-16,1-2-63 0,14 12 48 0,0 0-48 15,-18-7 48-15,-3 2-48 0,21 5 19 0,0 0-19 16,-29 1 20-16,-8 6-20 0,37-7 19 0,0 0-19 15,-35 10 20-15,0 6-20 0,35-16 4 0,0 0-4 0,-34 17 4 16,4 2-4-16,30-19 3 0,0 0-3 0,-31 29 3 16,1 7-3-16,30-36 2 0,0 0-2 0,-26 38 2 15,3 1-2-15,23-39 9 0,0 0-9 0,-21 45 9 16,6 1-9-16,15-46 0 0,0 0 0 0,-11 48 1 16,8 1-1-16,3-49 3 0,0 0-3 0,0 52 4 15,5-4-4-15,-5-48 2 0,0 0-2 0,10 51 2 16,8 1-2-16,-18-52-4 0,0 0 4 0,21 49-3 15,5-1 3-15,-26-48-1 0,0 0 1 0,38 55 0 0,6 3 0 16,-44-58-4-16,0 0 4 0,36 40-3 0,-1-11 3 16,-35-29-7-16,0 0 7 0,33 25-6 0,2-4 6 15,-35-21-1-15,0 0 1 0,31 15 0 0,6-6 0 0,-37-9-1 16,0 0 1-16,35 5 0 0,3-5 0 0,-38 0-2 16,0 0 2-16,40-2-2 0,4-4 2 0,-44 6 3 15,0 0-3-15,38-9 3 0,0-3-3 0,-38 12 3 16,0 0-3-16,39-12 3 0,-6-3-3 0,-33 15 0 15,0 0 0-15,35-19 1 0,-4-2-1 0,-31 21 12 16,0 0-12-16,28-24 12 0,-2-3-12 0,-26 27 0 16,0 0 0-16,24-28 1 0,-6-2-1 0,-18 30 8 0,0 0-8 15,17-33 8-15,-3 2-8 0,-14 31 23 0,0 0-23 16,12-27 24-16,-1-1-24 0,-11 28 20 0,0 0-20 16,7-27 20-16,0 3-20 0,-7 24 17 0,0 0-17 15,2-27 17-15,-1-1-17 0,-1 28 27 0,0 0-27 16,0-31 27-16,-1-1-27 0,1 32 37 0,0 0-37 15,-2-36 37-15,-7-2-37 0,9 38 6 0,0 0-6 0,-7-39 7 16,0-2-7-16,7 41 48 0,0 0-48 0,-10-40 48 16,-1-1-48-16,11 41 14 0,0 0-14 0,-15-38 15 15,-6 1-15-15,21 37 20 0,0 0-20 0,-23-33 20 16,-3 2-20-16,26 31 26 0,0 0-26 0,-37-22 26 16,-10 8-26-16,47 14 6 0,0 0-6 0,-50-12 7 15,-9 9-7-15,59 3-1 0,0 0 1 0,-56 3 0 16,-2 9 0-16,58-12-191 0,0 0 191 0,-113 16-1178 15,226-32 1178-15</inkml:trace>
  <inkml:trace contextRef="#ctx0" brushRef="#br0" timeOffset="-73655.5">16878 8956 494 0,'0'0'0'0,"1"11"0"0,3 6 0 0,-4-17 94 16,0 0-94-16,0 12 95 0,0-2-95 0,0-10 80 15,0 0-80-15,0 24 80 0,-5 10-80 0,5-34 52 16,0 0-52-16,-2 40 53 0,2 4-53 0,0-44 30 0,0 0-30 16,-2 45 30-16,2 1-30 0,0-46 33 0,0 0-33 0,0 39 33 15,-3-3-33-15,3-36 30 0,0 0-30 16,-2 29 30-16,-2-6-30 0,4-23 8 0,0 0-8 15,-1 19 8-15,-1-7-8 0,2-12 2 0,0 0-2 16,0 3 2-16,-4-8-2 0,4 5-133 0,0 0 133 0,-1-14-132 16,-3-6 132-16,-1-15-574 0</inkml:trace>
  <inkml:trace contextRef="#ctx0" brushRef="#br0" timeOffset="-73340.79">16581 9211 886 0,'0'0'0'0,"6"4"0"0,6-1 0 15,-12-3 64-15,0 0-64 0,9 0 64 0,-2 0-64 16,-7 0 69-16,0 0-69 0,13 0 70 0,3-3-70 0,-16 3 51 16,0 0-51-16,23-4 52 0,6-1-52 0,-29 5 33 15,0 0-33-15,27-6 34 0,2 2-34 0,-29 4 38 16,0 0-38-16,30-2 39 0,-1 1-39 0,-29 1 25 15,0 0-25-15,30 1 26 0,3 5-26 0,-33-6 10 16,0 0-10-16,26 6 10 0,0-2-10 0,-26-4 29 16,0 0-29-16,21 5 29 0,-3 2-29 0,-18-7 27 15,0 0-27-15,15 8 27 0,-6-4-27 0,-9-4 32 16,0 0-32-16,9 3 33 0,-6-1-33 0,-3-2-69 0,0 0 69 16,0 0-69-16,0 0 69 0,0 0-124 0,0 0 124 15,-8-2-124-15,-3 0 124 0,-6 1-856 0</inkml:trace>
  <inkml:trace contextRef="#ctx0" brushRef="#br0" timeOffset="-72964.95">16433 10049 494 0,'0'0'0'0,"7"-7"0"0,7 2 0 16,-14 5 94-16,0 0-94 0,9-5 95 0,-4 2-95 16,-5 3 113-16,0 0-113 0,9 1 114 0,0 3-114 0,-9-4 93 15,0 0-93-15,19 0 94 0,7 0-94 0,-26 0 65 16,0 0-65-16,33-2 65 0,7 0-65 0,-40 2 38 15,0 0-38-15,40-1 39 0,4-1-39 0,-44 2 35 16,0 0-35-16,40-2 36 0,2 2-36 0,-42 0 32 16,0 0-32-16,40 0 33 0,0 2-33 0,-40-2 21 15,0 0-21-15,36 3 21 0,-1 4-21 0,-35-7 18 16,0 0-18-16,26 5 19 0,-1 2-19 0,-25-7-161 16,0 0 161-16,17 7-161 0,-5-2 161 0,-12-5-135 0,0 0 135 15,6 4-135-15,-3-4 135 0,7 3-602 0</inkml:trace>
  <inkml:trace contextRef="#ctx0" brushRef="#br0" timeOffset="-72379.51">17710 10219 606 0,'0'0'0'0,"0"-5"0"0,-3-4 0 0,3 9 146 16,0 0-146-16,0-3 146 0,0 1-146 0,0 2 90 15,0 0-90-15,0 0 91 0,0 3-91 0,0-3 89 16,0 0-89-16,0 9 89 0,-2 5-89 0,2-14 61 16,0 0-61-16,-2 24 61 0,1 3-61 0,1-27 57 0,0 0-57 15,-6 33 58-15,1 8-58 0,5-41 51 0,0 0-51 16,-5 39 51-16,0 2-51 0,5-41 14 0,0 0-14 15,-6 47 15-15,3 4-15 0,3-51 22 0,0 0-22 16,-7 55 23-16,2 8-23 0,5-63 38 0,0 0-38 16,-9 67 38-16,0 1-38 0,9-68 0 0,0 0 0 15,-8 81 0-15,-1 6 0 0,9-87 9 0,0 0-9 0,-7 84 9 16,3 0-9-16,4-84 16 0,0 0-16 0,-5 74 17 16,2-7-17-16,3-67 3 0,0 0-3 0,-2 44 3 15,2-18-3-15,0-26 21 0,0 0-21 0,0 26 21 16,-3-9-21-16,3-17 22 0,0 0-22 0,-4 15 22 15,1-3-22-15,3-12 8 0,0 0-8 0,-7 12 8 16,-2 0-8-16,9-12 10 0,0 0-10 0,-11 10 11 16,1-1-11-16,10-9-25 0,0 0 25 0,-12 3-24 0,-2 1 24 15,14-4-151-15,0 0 151 0,-16 2-150 0,-1-4 150 16,-20 2-1085-16</inkml:trace>
  <inkml:trace contextRef="#ctx0" brushRef="#br0" timeOffset="-72064.34">17116 11475 942 0,'0'0'0'0,"21"-2"0"0,11-2 0 0,-32 4 103 0,0 0-103 15,17 0 104-15,-7 2-104 0,-10-2 81 0,0 0-81 16,13 4 81-16,-3 2-81 0,-10-6 69 0,0 0-69 15,21 6 70-15,5 0-70 0,-26-6 38 0,0 0-38 16,37 7 39-16,6 2-39 0,-43-9 34 0,0 0-34 16,51 0 34-16,8 0-34 0,-59 0 34 0,0 0-34 15,54 0 34-15,2-4-34 0,-56 4 38 0,0 0-38 0,48-3 38 16,-2 0-38-16,-46 3 8 0,0 0-8 0,36 0 8 16,-1 3-8-16,-35-3 21 0,0 0-21 0,28 3 21 15,-4 1-21-15,-24-4-5 0,0 0 5 0,21 2-4 16,-3-2 4-16,-18 0-150 0,0 0 150 0,15-2-150 15,-6 2 150-15,12-4-1019 0</inkml:trace>
  <inkml:trace contextRef="#ctx0" brushRef="#br0" timeOffset="-71448.45">18414 9958 303 0,'0'0'0'0,"0"4"0"16,-2 1 0-16,2-5 114 0,0 0-114 0,0 3 114 15,0 1-114-15,0-4 124 0,0 0-124 0,0 7 125 16,2 0-125-16,-2-7 101 0,0 0-101 0,5 18 102 16,-1 8-102-16,-4-26 60 0,0 0-60 0,9 33 61 15,4 8-61-15,-13-41 55 0,0 0-55 0,13 44 55 16,1 4-55-16,-14-48 32 0,0 0-32 0,12 52 33 0,-2-4-33 16,-10-48 8-16,0 0-8 0,9 42 8 0,-4-6-8 15,-5-36 36-15,0 0-36 0,5 28 36 0,1-8-36 16,-6-20 5-16,0 0-5 0,7 2 5 0,0-14-5 0,-7 12 5 15,0 0-5-15,8-27 5 0,3-16-5 0,-11 43 7 16,0 0-7-16,12-50 8 0,0-6-8 0,-12 56 3 16,0 0-3-16,14-55 3 0,2-3-3 0,-16 58 1 15,0 0-1-15,12-54 2 0,5 3-2 0,-17 51 4 16,0 0-4-16,14-43 5 0,2 9-5 0,-16 34 0 16,0 0 0-16,14-31 1 0,-2 11-1 0,-12 20-13 15,0 0 13-15,12-16-13 0,-1 9 13 0,-11 7-130 16,0 0 130-16,8 0-130 0,3 7 130 0,6 0-759 0</inkml:trace>
  <inkml:trace contextRef="#ctx0" brushRef="#br0" timeOffset="-70893.93">18902 10107 651 0,'0'0'0'0,"-4"-3"0"15,-8-2 0-15,12 5 89 0,0 0-89 0,0 22 89 16,5 16-89-16,-5-38 86 0,0 0-86 0,7 39 86 16,2 4-86-16,-9-43 44 0,0 0-44 0,5 41 44 0,1 2-44 15,-6-43 43-15,0 0-43 0,3 38 44 0,-1-2-44 16,-2-36 25-16,0 0-25 0,0 27 26 0,-2-3-26 15,2-24 26-15,0 0-26 0,-2 16 26 0,2-4-26 0,0-12 34 16,0 0-34-16,-3 8 34 0,-2-8-34 0,5 0 6 16,0 0-6-16,-7-12 6 0,-4-8-6 0,11 20 28 15,0 0-28-15,-7-28 28 0,-1-8-28 0,8 36 19 16,0 0-19-16,-9-38 20 0,4-4-20 0,5 42 25 16,0 0-25-16,-2-43 26 0,4 2-26 0,-2 41 33 15,0 0-33-15,5-40 33 0,4-1-33 0,-9 41 29 16,0 0-29-16,10-34 29 0,6 3-29 0,-16 31 44 0,0 0-44 15,19-27 45-15,3 1-45 0,-22 26 25 0,0 0-25 16,21-21 26-16,2 4-26 0,-23 17 11 0,0 0-11 16,24-12 11-16,-3 5-11 0,-21 7 29 0,0 0-29 15,18-6 29-15,-4 4-29 0,-14 2 1 0,0 0-1 16,12 2 2-16,-2 1-2 0,-10-3 6 0,0 0-6 16,7 3 6-16,-3 1-6 0,-4-4 23 0,0 0-23 0,-2 8 24 15,-1 8-24-15,3-16 6 0,0 0-6 0,-9 12 6 16,-2 3-6-16,11-15 16 0,0 0-16 0,-14 12 17 15,-3 4-17-15,17-16 15 0,0 0-15 0,-24 12 15 16,-2-7-15-16,26-5-61 0,0 0 61 0,-25-2-61 16,2-8 61-16,23 10-103 0,0 0 103 0,-47-12-1220 15,94 24 1220-15</inkml:trace>
  <inkml:trace contextRef="#ctx0" brushRef="#br0" timeOffset="-69752.56">19212 7725 214 0,'0'0'0'0,"10"1"0"16,6 3 0-16,-16-4 109 0,0 0-109 0,9 1 110 16,-6 3-110-16,-3-4 114 0,0 0-114 0,4 0 114 15,-4 0-114-15,0 0 115 0,0 0-115 0,0 0 115 16,5 0-115-16,-5 0 80 0,0 0-80 0,11 0 80 15,4-4-80-15,-15 4 77 0,0 0-77 0,26-5 78 16,7-2-78-16,-33 7 39 0,0 0-39 0,35-8 40 16,4-4-40-16,-39 12 19 0,0 0-19 0,40-16 20 15,3 1-20-15,-43 15 20 0,0 0-20 0,44-19 20 16,6 2-20-16,-50 17 14 0,0 0-14 0,54-15 15 16,6-1-15-16,-60 16 16 0,0 0-16 0,52-12 17 15,-2 2-17-15,-50 10 25 0,0 0-25 0,42-9 26 16,-4 4-26-16,-38 5 12 0,0 0-12 0,35-3 13 0,-2 3-13 15,-33 0 10-15,0 0-10 0,32 0 11 0,-3 0-11 16,-29 0 1-16,0 0-1 0,25 0 2 0,-4 3-2 16,-21-3 9-16,0 0-9 0,19 4 9 0,-4-3-9 0,-15-1 0 15,0 0 0-15,13 4 1 0,-5-1-1 0,-8-3 0 16,0 0 0-16,7 5 1 0,-1 2-1 0,-6-7 2 16,0 0-2-16,3 9 3 0,2 1-3 0,-5-10 5 15,0 0-5-15,0 15 5 0,2 3-5 0,-2-18 13 16,0 0-13-16,2 18 14 0,-2 6-14 0,0-24 8 15,0 0-8-15,3 28 9 0,4 4-9 0,-7-32 15 16,0 0-15-16,7 38 16 0,2 3-16 0,-9-41 3 0,0 0-3 16,5 46 4-16,2 6-4 0,-7-52 7 0,0 0-7 15,9 51 7-15,-6 4-7 0,-3-55 22 0,0 0-22 16,7 57 23-16,2 1-23 0,-9-58 0 0,0 0 0 16,7 58 1-16,-2-1-1 0,-5-57 0 0,0 0 0 15,4 68 1-15,-1 7-1 0,-3-75 13 0,0 0-13 0,0 52 14 16,0-20-14-16,0-32 3 0,0 0-3 0,-5 28 4 15,1-9-4-15,4-19 3 0,0 0-3 0,-3 15 3 16,1-6-3-16,2-9 11 0,0 0-11 0,-3 5 11 16,-1-7-11-16,4 2-68 0,0 0 68 0,-8-3-68 15,-5-9 68-15,13 12-150 0,0 0 150 0,-10-9-149 16,3 1 149-16,-14-10-901 0</inkml:trace>
  <inkml:trace contextRef="#ctx0" brushRef="#br0" timeOffset="-69377.14">19773 8566 785 0,'0'0'0'0,"21"-2"0"0,14-3 0 0,-35 5 109 15,0 0-109-15,3 0 109 0,-15 0-109 0,12 0 108 16,0 0-108-16,-7 2 108 0,0 1-108 0,7-3 119 15,0 0-119-15,5 5 120 0,7-5-120 0,-12 0 71 16,0 0-71-16,18 4 71 0,5-1-71 0,-23-3 41 16,0 0-41-16,27 5 42 0,7-2-42 0,-34-3 22 0,0 0-22 15,38 2 22-15,7 2-22 0,-45-4 27 0,0 0-27 16,49 3 27-16,5-6-27 0,-54 3 12 0,0 0-12 16,54-2 13-16,0-2-13 0,-54 4 10 0,0 0-10 15,45-3 11-15,-6-4-11 0,-39 7 34 0,0 0-34 16,31-1 35-16,-7-3-35 0,-24 4 9 0,0 0-9 0,18 0 10 15,-6 0-10-15,-12 0 12 0,0 0-12 0,9 4 13 16,-8-4-13-16,-1 0-8 0,0 0 8 0,0 0-8 16,0 3 8-16,0-3-108 0,0 0 108 0,-10 2-108 15,-9-2 108-15,19 0-170 0,0 0 170 0,-21 0-169 16,-4-2 169-16,-20 0-925 0</inkml:trace>
  <inkml:trace contextRef="#ctx0" brushRef="#br0" timeOffset="-69122.27">20036 8602 886 0,'0'0'0'0,"16"-4"0"0,15-1 0 15,-31 5 108-15,0 0-108 0,-2 12 109 0,-19 12-109 0,21-24 85 16,0 0-85-16,-15 19 85 0,-3 0-85 0,18-19 87 16,0 0-87-16,-21 25 87 0,-6 6-87 0,27-31 38 15,0 0-38-15,-20 26 38 0,-1-2-38 0,21-24 29 16,0 0-29-16,-17 20 29 0,0-1-29 0,17-19 16 15,0 0-16-15,-13 16 17 0,1-3-17 0,12-13 5 16,0 0-5-16,-8 11 5 0,2-3-5 0,6-8 15 0,0 0-15 16,2 7 15-16,5 2-15 0,-7-9-51 0,0 0 51 15,10-4-51-15,6-8 51 0,-16 12-163 0,0 0 163 16,21-12-163-16,3-8 163 0,22-11-819 0</inkml:trace>
  <inkml:trace contextRef="#ctx0" brushRef="#br0" timeOffset="-68866.96">20372 8559 471 0,'0'0'0'0,"-10"7"0"15,-6 5 0-15,16-12 98 0,0 0-98 0,0 8 98 16,12-1-98-16,-12-7 107 0,0 0-107 0,4 9 108 16,1 1-108-16,-5-10 103 0,0 0-103 0,-3 20 104 15,-8 8-104-15,11-28 84 0,0 0-84 0,-9 22 84 16,-1 2-84-16,10-24 71 0,0 0-71 0,-17 29 71 15,-6 2-71-15,23-31 39 0,0 0-39 0,-19 27 40 0,0 1-40 16,19-28 29-16,0 0-29 0,-16 24 29 0,-2-4-29 16,18-20 15-16,0 0-15 0,-12 19 15 0,4-3-15 15,8-16-7-15,0 0 7 0,0 3-7 0,3-11 7 0,-3 8-190 16,0 0 190-16,14-18-190 0,7-11 190 0,14-17-772 16</inkml:trace>
  <inkml:trace contextRef="#ctx0" brushRef="#br0" timeOffset="-68701.39">20461 8602 774 0,'0'0'0'0,"4"15"0"0,-1 11 0 0,-3-26 96 16,0 0-96-16,5 24 97 0,-5 1-97 0,0-25 94 0,0 0-94 15,0 35 94-15,-7 1-94 0,7-36 81 0,0 0-81 16,-8 37 81-16,-3 3-81 0,11-40 39 0,0 0-39 16,-10 32 39-16,-1-8-39 0,11-24-143 0,0 0 143 15,-21 16-142-15,-5-11 142 0,26-5-106 0,0 0 106 16,-47 22-631-16,94-44 631 0</inkml:trace>
  <inkml:trace contextRef="#ctx0" brushRef="#br0" timeOffset="-67049.31">18043 6601 348 0,'0'0'0'0,"0"0"0"0,-10-23 0 0,10 23 68 0,0 0-68 15,-4-5 68-15,2-2-68 0,2 7 61 0,0 0-61 16,-1-3 62-16,1 1-62 0,0 2 44 0,0 0-44 15,-2-3 45-15,-2-1-45 0,4 4 17 0,0 0-17 0,-5-8 17 16,-2-4-17-16,7 12 59 0,0 0-59 0,-5-16 60 16,-4 1-60-16,9 15 46 0,0 0-46 0,-7-24 47 15,2-3-47-15,5 27 42 0,0 0-42 0,-7-28 43 16,2-6-43-16,5 34 42 0,0 0-42 0,-2-33 42 16,2-3-42-16,0 36 46 0,0 0-46 0,0-36 46 15,0-1-46-15,0 37 18 0,0 0-18 0,-3-40 18 16,-1-1-18-16,4 41 43 0,0 0-43 0,-3-43 44 15,1-3-44-15,2 46 38 0,0 0-38 0,-2-44 38 16,0-3-38-16,2 47 15 0,0 0-15 0,0-39 15 0,2 0-15 16,-2 39 13-16,0 0-13 0,0-36 14 0,2 0-14 15,-2 36 26-15,0 0-26 0,3-28 26 0,3 6-26 16,-6 22 6-16,0 0-6 0,5-21 6 0,4 6-6 0,-9 15 4 16,0 0-4-16,8-15 5 0,1 3-5 0,-9 12 21 15,0 0-21-15,16-16 21 0,-1 4-21 0,-15 12 0 16,0 0 0-16,16-15 1 0,3 3-1 0,-19 12 3 15,0 0-3-15,18-12 3 0,-1 0-3 0,-17 12 12 16,0 0-12-16,21-12 12 0,0 1-12 0,-21 11 1 16,0 0-1-16,23-8 1 0,4-4-1 0,-27 12 8 15,0 0-8-15,35-12 8 0,0 3-8 0,-35 9 8 0,0 0-8 16,40-12 8-16,4-1-8 0,-44 13 0 0,0 0 0 16,43-9 0-16,4 4 0 0,-47 5 3 0,0 0-3 15,46-7 3-15,-5 7-3 0,-41 0 5 0,0 0-5 0,42-3 5 16,-2 3-5-16,-40 0 3 0,0 0-3 0,44 3 3 15,5 1-3-15,-49-4 30 0,0 0-30 0,50 3 30 16,6 0-30-16,-56-3 1 0,0 0-1 0,52 6 2 16,2-6-2-16,-54 0 5 0,0 0-5 0,45 3 6 15,1-1-6-15,-46-2 15 0,0 0-15 0,45 1 15 16,0-1-15-16,-45 0 0 0,0 0 0 0,46-1 0 16,-1-1 0-16,-45 2 0 0,0 0 0 0,47-3 0 15,3-4 0-15,-50 7 13 0,0 0-13 0,46-5 13 16,-1-6-13-16,-45 11 1 0,0 0-1 0,42-5 1 15,-2-2-1-15,-40 7 1 0,0 0-1 0,38-5 2 16,-1 2-2-16,-37 3 4 0,0 0-4 0,36-4 5 16,3 3-5-16,-39 1 2 0,0 0-2 0,38-4 2 0,2 1-2 15,-40 3 1-15,0 0-1 0,38-7 2 0,3 2-2 16,-41 5 9-16,0 0-9 0,38-9 9 0,-5 2-9 16,-33 7 3-16,0 0-3 0,28-5 4 0,-4 2-4 0,-24 3 6 15,0 0-6-15,18-4 6 0,-4 4-6 0,-14 0 13 16,0 0-13-16,10 0 14 0,-1 0-14 0,-9 0 3 15,0 0-3-15,3 0 4 0,-1 4-4 0,-2-4 0 16,0 0 0-16,3 3 1 0,-3 2-1 0,0-5 12 16,0 0-12-16,0 7 13 0,0-3-13 0,0-4 3 15,0 0-3-15,-3 8 3 0,1 1-3 0,2-9 2 16,0 0-2-16,0 15 3 0,0 2-3 0,0-17 2 16,0 0-2-16,0 23 2 0,2 1-2 0,-2-24 0 0,0 0 0 15,3 30 0-15,-1 6 0 0,-2-36 0 0,0 0 0 16,4 36 1-16,-1 4-1 0,-3-40 7 0,0 0-7 15,2 43 8-15,-2-1-8 0,0-42 3 0,0 0-3 0,0 43 4 16,2-3-4-16,-2-40 13 0,0 0-13 0,0 36 13 16,0-9-13-16,0-27 1 0,0 0-1 0,0 27 1 15,-2-8-1-15,2-19 0 0,0 0 0 0,-2 17 1 16,2-6-1-16,0-11 3 0,0 0-3 0,-2 8 3 16,2 1-3-16,0-9 0 0,0 0 0 0,0 0 0 15,-5-5 0-15,5 5-38 0,0 0 38 0,-5-7-37 16,0-5 37-16,5 12-138 0,0 0 138 0,-11-12-137 15,1 0 137-15,10 12-196 0,0 0 196 0,-9-9-196 16,-5 6 196-16,-8-13-821 0</inkml:trace>
  <inkml:trace contextRef="#ctx0" brushRef="#br0" timeOffset="-66704.23">19466 6102 763 0,'0'0'0'0,"18"-5"0"0,13-7 0 0,-31 12 129 15,0 0-129-15,0 0 129 0,-10 2-129 0,10-2 105 16,0 0-105-16,-7 1 106 0,1 5-106 0,6-6 81 16,0 0-81-16,0 0 82 0,9 3-82 0,-9-3 58 15,0 0-58-15,14 0 58 0,11 0-58 0,-25 0 34 16,0 0-34-16,29 0 34 0,9 0-34 0,-38 0 25 16,0 0-25-16,46-3 26 0,8 3-26 0,-54 0 45 0,0 0-45 15,54-7 46-15,3-2-46 0,-57 9 3 0,0 0-3 16,56-8 4-16,2-1-4 0,-58 9 11 0,0 0-11 15,57-7 11-15,2-1-11 0,-59 8 34 0,0 0-34 16,56-7 34-16,-2 0-34 0,-54 7 8 0,0 0-8 0,47-5 9 16,-5 1-9-16,-42 4 12 0,0 0-12 0,33-1 13 15,-9-1-13-15,-24 2 9 0,0 0-9 0,18-2 10 16,-6 2-10-16,-12 0 15 0,0 0-15 0,7 0 15 16,-7 0-15-16,0 0-63 0,0 0 63 0,-11 0-62 15,-9 4 62-15,20-4-137 0,0 0 137 0,-27 1-136 16,-7-1 136-16,-27 4-1040 0</inkml:trace>
  <inkml:trace contextRef="#ctx0" brushRef="#br0" timeOffset="-66374.13">19722 6142 707 0,'0'0'0'0,"25"-6"0"0,15-6 0 0,-40 12 72 16,0 0-72-16,-4 6 73 0,-22 6-73 0,26-12 91 16,0 0-91-16,-17 8 91 0,-4 2-91 0,21-10 72 15,0 0-72-15,-19 12 72 0,-2 0-72 0,21-12 76 16,0 0-76-16,-21 19 77 0,0-2-77 0,21-17 89 16,0 0-89-16,-23 23 90 0,4-3-90 0,19-20 54 0,0 0-54 15,-17 22 54-15,1 4-54 0,16-26 30 0,0 0-30 16,-14 24 30-16,0 2-30 0,14-26 34 0,0 0-34 15,-10 19 35-15,3-2-35 0,7-17 2 0,0 0-2 0,-5 15 2 16,3-6-2-16,2-9 3 0,0 0-3 0,0 3 4 16,7-3-4-16,-7 0-36 0,0 0 36 0,9-8-36 15,5-6 36-15,-14 14-144 0,0 0 144 0,13-14-144 16,7-1 144-16,14-16-953 0</inkml:trace>
  <inkml:trace contextRef="#ctx0" brushRef="#br0" timeOffset="-66089.03">19952 6145 684 0,'0'0'0'0,"0"0"0"15,-1 3 0-15,1-3 93 0,0 0-93 0,3 0 93 16,6-3-93-16,-9 3 110 0,0 0-110 0,7 0 111 0,0-3-111 16,-7 3 89-16,0 0-89 0,5 0 90 0,-1 0-90 0,-4 0 49 15,0 0-49-15,-2 6 50 0,-2 6-50 0,4-12 62 16,0 0-62-16,-8 18 63 0,-5 7-63 0,13-25 25 15,0 0-25-15,-12 24 26 0,0 0-26 0,12-24 19 16,0 0-19-16,-12 22 20 0,-2 4-20 0,14-26 35 16,0 0-35-16,-9 19 35 0,2-4-35 0,7-15-1 15,0 0 1-15,-5 12 0 0,0-3 0 0,5-9-36 16,0 0 36-16,0 0-35 0,3-9 35 0,-3 9-108 16,0 0 108-16,11-15-108 0,4-9 108 0,-15 24-145 15,0 0 145-15,18-27-145 0,3-8 145 0,17-25-711 0</inkml:trace>
  <inkml:trace contextRef="#ctx0" brushRef="#br0" timeOffset="-65953.4">20266 6099 841 0,'0'0'0'0,"-24"3"0"15,-15 4 0-15,39-7 160 0,0 0-160 0,-10 21 160 16,13 9-160-16,-3-30 127 0,0 0-127 0,-8 36 127 16,-3 7-127-16,11-43 84 0,0 0-84 0,-19 46 84 15,-5 2-84-15,24-48-91 0,0 0 91 0,-44 95-1058 16,88-190 1058-16</inkml:trace>
  <inkml:trace contextRef="#ctx0" brushRef="#br0" timeOffset="-59769.84">17827 6114 348 0,'0'0'0'15,"0"0"0"-15,0 0 0 0,0 0 51 0,0 0-51 16,0 0 52-16,0 0-52 0,0 0 46 0,0 0-46 0,0 0 46 16,0 0-46-16,0 0 40 0,0 0-40 0,0 0 40 15,0 0-40-15,0 0 54 0,0 0-54 0,0 0 55 16,0 0-55-16,0 0 59 0,0 0-59 0,0 0 60 15,0 0-60-15,0 0 45 0,0 0-45 0,0 0 46 16,0 0-46-16,0 0 49 0,0 0-49 0,7 19 49 16,5 12-49-16,-12-31 42 0,0 0-42 0,9 29 43 15,3 5-43-15,-12-34 27 0,0 0-27 0,12 36 27 16,2 0-27-16,-14-36 10 0,0 0-10 0,12 31 10 16,2-4-10-16,-14-27 29 0,0 0-29 0,13 24 29 0,-1-5-29 15,-12-19 0-15,0 0 0 0,12 16 0 0,-2-4 0 0,-10-12 0 16,0 0 0-16,9 8 1 0,0-3-1 0,-9-5 6 15,0 0-6-15,7 2 7 0,-2-5-7 0,-5 3 3 16,0 0-3-16,7-9 3 0,2-6-3 0,-9 15 0 16,0 0 0-16,10-19 1 0,4-2-1 0,-14 21 11 15,0 0-11-15,14-27 11 0,2-1-11 0,-16 28 3 16,0 0-3-16,15-30 4 0,5-3-4 0,-20 33 2 16,0 0-2-16,13-31 3 0,3 0-3 0,-16 31 11 15,0 0-11-15,12-27 11 0,2 3-11 0,-14 24 3 16,0 0-3-16,7-21 4 0,2 6-4 0,-9 15 2 0,0 0-2 15,5-12 2-15,-1 0-2 0,-4 12 18 0,0 0-18 16,1-3 18-16,3-1-18 0,-4 4 3 0,0 0-3 16,0 0 3-16,0-5-3 0,0 5 21 0,0 0-21 15,0 0 21-15,-5 0-21 0,5 0 32 0,0 0-32 16,-4 0 32-16,1 2-32 0,3-2 18 0,0 0-18 0,-11 3 18 16,-3-3-18-16,14 0 6 0,0 0-6 0,-22 4 6 15,-8-1-6-15,30-3 26 0,0 0-26 0,-30 3 26 16,-1-1-26-16,31-2 11 0,0 0-11 0,-30 4 11 15,1-1-11-15,29-3 10 0,0 0-10 0,-23 0 10 16,8 2-10-16,15-2 26 0,0 0-26 0,-14 0 26 16,5 0-26-16,9 0-115 0,0 0 115 0,-23 0-1097 15,46 0 1097-15</inkml:trace>
  <inkml:trace contextRef="#ctx0" brushRef="#br0" timeOffset="-58822.56">16642 6534 247 0,'0'0'0'0,"7"-9"0"16,2-4 0-16,-9 13 108 0,0 0-108 0,12-16 108 15,2-1-108-15,-14 17 104 0,0 0-104 0,14-24 104 16,2-3-104-16,-16 27 56 0,0 0-56 0,16-31 57 15,1-3-57-15,-17 34 44 0,0 0-44 0,12-36 44 16,2 0-44-16,-14 36 18 0,0 0-18 0,14-36 19 16,-2-4-19-16,-12 40 18 0,0 0-18 0,9-31 19 15,-2 1-19-15,-7 30 9 0,0 0-9 0,5-24 9 16,0 3-9-16,-5 21 16 0,0 0-16 0,4-15 17 16,-1 6-17-16,-3 9 8 0,0 0-8 0,0-7 8 15,0 7-8-15,0 0 24 0,0 0-24 0,0 7 25 0,0 10-25 16,0-17 6-16,0 0-6 0,0 24 7 0,4 10-7 15,-4-34 34-15,0 0-34 0,2 40 34 0,4 11-34 16,-6-51 10-16,0 0-10 0,6 52 10 0,1 8-10 0,-7-60 6 16,0 0-6-16,8 54 6 0,1-2-6 0,-9-52 34 15,0 0-34-15,11 43 34 0,4-9-34 0,-15-34 8 16,0 0-8-16,12 27 9 0,1-10-9 0,-13-17 19 16,0 0-19-16,12 7 20 0,-2-10-20 0,-10 3-9 15,0 0 9-15,7-12-9 0,-2-9 9 0,-5 21-163 16,0 0 163-16,9-34-736 0,-18 68 736 0</inkml:trace>
  <inkml:trace contextRef="#ctx0" brushRef="#br0" timeOffset="-58460.88">16850 5826 147 0,'0'0'0'0,"0"0"0"15,0 0 0-15,0 0 108 0,0 0-108 0,0 0 108 16,0 0-108-16,0 0 121 0,0 0-121 0,0 0 122 16,0 0-122-16,0 0 110 0,0 0-110 0,0 0 110 15,19 7-110-15,-19-7 75 0,0 0-75 0,16 12 76 16,4 0-76-16,-20-12 59 0,0 0-59 0,16 16 59 0,0-3-59 15,-16-13 52-15,0 0-52 0,10 14 52 0,-1 0-52 16,-9-14 42-16,0 0-42 0,5 12 43 0,-1-2-43 16,-4-10 35-16,0 0-35 0,1 9 36 0,-1-6-36 0,0-3 24 15,0 0-24-15,-3 3 25 0,-1 1-25 0,4-4 17 16,0 0-17-16,-12-7 17 0,0-5-17 0,12 12-54 16,0 0 54-16,-5-15-54 0,-2-6 54 0,7 21-157 15,0 0 157-15,2-19-157 0,6 4 157 0,1-18-663 16</inkml:trace>
  <inkml:trace contextRef="#ctx0" brushRef="#br0" timeOffset="-57696.34">17188 6525 281 0,'0'0'0'0,"5"0"0"15,2 2 0-15,-7-2 14 0,0 0-14 0,7 19 15 16,0 10-15-16,-7-29 8 0,0 0-8 0,9 26 8 16,-1-2-8-16,-8-24 0 0,0 0 0 0,12 12 1 15,6-5-1-15,-18-7 44 0,0 0-44 0,14-2 44 16,5-10-44-16,-19 12 46 0,0 0-46 0,14-17 47 15,-2-7-47-15,-12 24 53 0,0 0-53 0,9-24 54 0,-6-2-54 16,-3 26 67-16,0 0-67 0,0-21 68 0,-7 3-68 0,7 18 64 16,0 0-64-16,-8-12 64 0,-3 0-64 0,11 12 53 15,0 0-53-15,-12-7 53 0,0 5-53 0,12 2 39 16,0 0-39-16,-9-3 40 0,0-1-40 0,9 4 5 16,0 0-5-16,-3-2 5 0,-2 2-5 0,5 0-110 15,0 0 110-15,0 0-109 0,-4 9 109 0,4-9-120 16,0 0 120-16,4 3-120 0,3 6 120 0,3 3-371 15</inkml:trace>
  <inkml:trace contextRef="#ctx0" brushRef="#br0" timeOffset="-57336.3">17344 6554 583 0,'0'0'0'0,"0"0"0"16,-1-8 0-16,1 8 93 0,0 0-93 0,0 0 94 15,1 8-94-15,-1-8 72 0,0 0-72 0,6 11 73 16,-3 1-73-16,-3-12 46 0,0 0-46 0,9 17 46 16,1 5-46-16,-10-22 23 0,0 0-23 0,13 21 24 15,-1 3-24-15,-12-24 16 0,0 0-16 0,17 15 17 16,2-6-17-16,-19-9 52 0,0 0-52 0,23 0 52 15,-2-6-52-15,-21 6 33 0,0 0-33 0,21-18 34 0,-2-6-34 16,-19 24 50-16,0 0-50 0,21-28 51 0,-2-6-51 16,-19 34 42-16,0 0-42 0,17-29 42 0,-6-5-42 15,-11 34 18-15,0 0-18 0,9-28 19 0,-2 4-19 0,-7 24 32 16,0 0-32-16,5-19 32 0,-3 6-32 0,-2 13-22 16,0 0 22-16,5-16-22 0,-2 4 22 0,-3 12-126 15,0 0 126-15,5-12-126 0,1 5 126 0,4-10-845 16</inkml:trace>
  <inkml:trace contextRef="#ctx0" brushRef="#br0" timeOffset="-57021.59">17630 6303 684 0,'0'0'0'15,"0"6"0"-15,0 3 0 0,0-9 126 0,0 0-126 0,0 9 127 16,-2-3-127-16,2-6 107 0,0 0-107 0,-3 16 107 15,-1-2-107-15,4-14 69 0,0 0-69 0,-5 18 69 16,2 3-69-16,3-21 40 0,0 0-40 0,-7 22 40 16,2 6-40-16,5-28 35 0,0 0-35 0,-4 27 35 15,1 0-35-15,3-27 13 0,0 0-13 0,-2 30 14 16,4 0-14-16,-2-30 13 0,0 0-13 0,1 31 13 16,5-2-13-16,-6-29 34 0,0 0-34 0,7 28 34 15,3-3-34-15,-10-25 4 0,0 0-4 0,16 21 5 16,-2-6-5-16,-14-15 10 0,0 0-10 0,15 7 10 15,3-5-10-15,-18-2 16 0,0 0-16 0,12-2 17 0,2-5-17 16,-14 7 3-16,0 0-3 0,12-8 3 0,-3-8-3 16,-9 16-131-16,0 0 131 0,7-20-131 0,0-2 131 15,8-18-932-15</inkml:trace>
  <inkml:trace contextRef="#ctx0" brushRef="#br0" timeOffset="-56751.46">17519 6267 673 0,'0'0'0'15,"5"0"0"-15,2 3 0 0,-7-3 136 0,0 0-136 0,10 0 137 16,4-7-137-16,-14 7 119 0,0 0-119 0,16-3 120 15,5-2-120-15,-21 5 73 0,0 0-73 0,21-4 73 16,0-3-73-16,-21 7 53 0,0 0-53 0,26-8 54 16,-2-1-54-16,-24 9-86 0,0 0 86 0,26-15-85 15,-5-1 85-15,-21 16-82 0,0 0 82 0,47-32-787 16,-94 64 787-16</inkml:trace>
  <inkml:trace contextRef="#ctx0" brushRef="#br0" timeOffset="-54574.21">24935 4992 214 0,'0'0'0'15,"3"-5"0"-15,4-2 0 0,-7 7 59 0,0 0-59 16,6 0 59-16,-3-3-59 0,-3 3 81 0,0 0-81 0,5-2 81 16,0 0-81-16,-5 2 80 0,0 0-80 0,7-5 81 15,0-3-81-15,-7 8 57 0,0 0-57 0,9-12 58 16,2-11-58-16,-11 23 58 0,0 0-58 0,12-24 59 16,-2-3-59-16,-10 27 40 0,0 0-40 0,12-31 40 15,2-2-40-15,-14 33 40 0,0 0-40 0,13-36 41 16,0 2-41-16,-13 34 26 0,0 0-26 0,11-36 26 15,-4-3-26-15,-7 39 34 0,0 0-34 0,5-36 35 16,-1 2-35-16,-4 34 21 0,0 0-21 0,1-33 21 16,-2 6-21-16,1 27 5 0,0 0-5 0,-2-24 5 15,0 5-5-15,2 19 34 0,0 0-34 0,0-16 35 0,0 8-35 16,0 8 4-16,0 0-4 0,0-7 4 0,2 5-4 16,-2 2 1-16,0 0-1 0,2 5 2 0,-1 7-2 15,-1-12 4-15,0 0-4 0,2 19 4 0,3 12-4 0,-5-31 2 16,0 0-2-16,2 36 2 0,3 3-2 15,-5-39 5-15,0 0-5 0,7 42 5 0,4 4-5 0,-11-46 2 16,0 0-2-16,10 46 3 0,1 5-3 0,-11-51 1 16,0 0-1-16,12 48 2 0,2-1-2 0,-14-47 0 15,0 0 0-15,17 39 0 0,2-6 0 0,-19-33 0 16,0 0 0-16,19 20 0 0,-1-6 0 0,-18-14 0 16,0 0 0-16,16 2 1 0,-1-8-1 0,-15 6-108 15,0 0 108-15,12-11-107 0,-1-8 107 0,-11 19-141 0,0 0 141 16,7-28-140-16,-2-11 140 0,7-25-532 0</inkml:trace>
  <inkml:trace contextRef="#ctx0" brushRef="#br0" timeOffset="-54183.26">25144 4141 214 0,'0'0'0'0,"3"8"0"16,4 4 0-16,-7-12 104 0,0 0-104 0,0 0 104 0,-1-3-104 15,1 3 90-15,0 0-90 0,0-5 91 0,0-2-91 0,0 7 81 16,0 0-81-16,3-5 81 0,2-2-81 0,-5 7 59 15,0 0-59-15,7-4 60 0,2 8-60 0,-9-4 35 16,0 0-35-16,10 3 36 0,1 6-36 0,-11-9 40 16,0 0-40-16,9 12 40 0,-1-2-40 0,-8-10 15 15,0 0-15-15,6 12 15 0,-3 0-15 0,-3-12 13 16,0 0-13-16,2 9 13 0,-4 3-13 0,2-12 17 16,0 0-17-16,-3 6 17 0,-3 3-17 0,6-9 22 15,0 0-22-15,-7 3 23 0,-3 3-23 0,10-6 14 0,0 0-14 16,-9-4 15-16,-1-4-15 0,10 8-133 0,0 0 133 15,-4-12-133-15,1-7 133 0,-4-10-607 0</inkml:trace>
  <inkml:trace contextRef="#ctx0" brushRef="#br0" timeOffset="-53387.84">25571 4862 337 0,'0'0'0'15,"3"-5"0"-15,2-2 0 0,4-2-193 0</inkml:trace>
  <inkml:trace contextRef="#ctx0" brushRef="#br0" timeOffset="-53132.53">25492 5011 102 0,'0'0'0'0,"2"15"0"16,3 11 0-16,-5-26 80 0,0 0-80 0,9 22 81 15,5-3-81-15,-14-19 69 0,0 0-69 0,17 12 69 16,6 0-69-16,-23-12 84 0,0 0-84 0,24 0 85 16,6-7-85-16,-30 7 76 0,0 0-76 0,26-12 77 15,4-8-77-15,-30 20 62 0,0 0-62 0,21-24 62 16,-2-2-62-16,-19 26 59 0,0 0-59 0,12-24 60 16,-3 0-60-16,-9 24 45 0,0 0-45 0,1-24 46 15,-6-3-46-15,5 27 42 0,0 0-42 0,-12-19 43 0,-7 3-43 16,19 16 46-16,0 0-46 0,-19-8 47 0,-4 3-47 15,23 5 28-15,0 0-28 0,-26 5 28 0,0 14-28 16,26-19 17-16,0 0-17 0,-28 24 17 0,2 7-17 0,26-31-37 16,0 0 37-16,-19 32-36 0,5 2 36 0,14-34-109 15,0 0 109-15,-4 29-109 0,9-1 109 0,-3 30-689 16</inkml:trace>
  <inkml:trace contextRef="#ctx0" brushRef="#br0" timeOffset="-52367.18">25898 4853 270 0,'0'0'0'0,"0"4"0"15,-1 1 0-15,1-5 110 0,0 0-110 0,0 3 110 16,0-1-110-16,0-2 100 0,0 0-100 0,0 0 100 15,0 3-100-15,0-3 84 0,0 0-84 0,-2 7 85 16,-2 5-85-16,4-12 54 0,0 0-54 0,-3 19 55 16,-1 7-55-16,4-26 40 0,0 0-40 0,-1 34 41 15,2 2-41-15,-1-36 26 0,0 0-26 0,4 36 26 16,1-2-26-16,-5-34 16 0,0 0-16 0,9 31 17 16,3-7-17-16,-12-24 18 0,0 0-18 0,16 12 19 15,5-5-19-15,-21-7 33 0,0 0-33 0,20-3 34 16,1-9-34-16,-21 12 18 0,0 0-18 0,19-23 18 0,-1-6-18 15,-18 29 36-15,0 0-36 0,14-29 36 0,-4-4-36 16,-10 33 20-16,0 0-20 0,6-30 20 0,-5 4-20 0,-1 26 29 16,0 0-29-16,0-19 29 0,-1 4-29 0,1 15 20 15,0 0-20-15,-4-9 20 0,1 2-20 0,3 7-144 16,0 0 144-16,-4 0-144 0,1 0 144 0,-4 0-801 16</inkml:trace>
  <inkml:trace contextRef="#ctx0" brushRef="#br0" timeOffset="-51976.9">26266 4759 415 0,'0'0'0'0,"-5"4"0"16,-2 1 0-16,7-5 109 0,0 0-109 0,0 0 109 16,12 0-109-16,-12 0 107 0,0 0-107 0,5 0 107 15,2 0-107-15,-7 0 76 0,0 0-76 0,5 3 76 16,0 0-76-16,-5-3 73 0,0 0-73 0,4 12 74 16,-2 9-74-16,-2-21 60 0,0 0-60 0,-2 24 61 15,-2 10-61-15,4-34 40 0,0 0-40 0,-3 36 41 0,0 7-41 16,3-43 20-16,0 0-20 0,0 39 20 0,3 4-20 15,-3-43 19-15,0 0-19 0,7 36 20 0,2-5-20 16,-9-31 3-16,0 0-3 0,14 24 4 0,5-3-4 0,-19-21 7 16,0 0-7-16,21 8 8 0,5-6-8 0,-26-2 7 15,0 0-7-15,24-3 8 0,2-13-8 0,-26 16 0 16,0 0 0-16,18-15 1 0,-3-9-1 0,-15 24-131 16,0 0 131-16,9-19-130 0,-5 0 130 0,8-19-811 15</inkml:trace>
  <inkml:trace contextRef="#ctx0" brushRef="#br0" timeOffset="-51721.57">26132 4744 617 0,'0'0'0'0,"7"-4"0"15,5-4 0-15,-12 8 125 0,0 0-125 16,12-9 125-16,4 6-125 0,-16 3 131 0,0 0-131 0,15-4 131 15,1 8-131-15,-16-4 90 0,0 0-90 0,18 1 91 16,-1 6-91-16,-17-7 59 0,0 0-59 0,26 7 59 16,5-2-59-16,-31-5 12 0,0 0-12 0,34 4 12 15,0-4-12-15,-34 0 13 0,0 0-13 0,35-4 14 16,2-4-14-16,-37 8-51 0,0 0 51 0,35-11-50 16,-1-2 50-16,-34 13-164 0,0 0 164 0,32-19-163 15,-4-2 163-15,31-18-688 0</inkml:trace>
  <inkml:trace contextRef="#ctx0" brushRef="#br0" timeOffset="-51106.23">27013 4677 191 0,'0'0'0'0,"11"-5"0"15,4-2 0-15,-15 7 0 0,0 0 0 0,0 0 0 0,-1 5 0 16,1-5 79-16,0 0-79 0,-4 3 80 0,1 1-80 16,3-4 130-16,0 0-130 0,-4 3 130 0,2 2-130 15,2-5 112-15,0 0-112 0,4 7 112 0,5-3-112 0,-9-4 88 16,0 0-88-16,15 5 89 0,6-5-89 0,-21 0 63 16,0 0-63-16,25 0 64 0,4 0-64 0,-29 0 42 15,0 0-42-15,30-4 43 0,-1 3-43 0,-29 1 35 16,0 0-35-16,30 0 36 0,-2-4-36 0,-28 4 32 15,0 0-32-15,23 4 33 0,-6-4-33 0,-17 0 13 16,0 0-13-16,17 1 14 0,-3 3-14 0,-14-4 31 16,0 0-31-16,11 3 31 0,-4-3-31 0,-7 0 1 15,0 0-1-15,3 0 2 0,-1 0-2 0,-2 0-75 0,0 0 75 16,-4 0-75-16,-1 0 75 0,5 0-174 0,0 0 174 16,-7-3-173-16,-3-1 173 0,-8-1-613 0</inkml:trace>
  <inkml:trace contextRef="#ctx0" brushRef="#br0" timeOffset="-50851.2">26914 4917 427 0,'0'0'0'0,"14"-12"0"16,7-4 0-16,-21 16 70 0,0 0-70 0,12-8 71 15,-2 4-71-15,-10 4 99 0,0 0-99 0,9-3 100 16,0 3-100-16,-9 0 87 0,0 0-87 0,19 3 88 15,5 1-88-15,-24-4 74 0,0 0-74 0,32 1 75 16,3 6-75-16,-35-7 62 0,0 0-62 0,36 4 63 16,2-4-63-16,-38 0 42 0,0 0-42 0,37 1 42 0,1 1-42 15,-38-2 20-15,0 0-20 0,35 2 20 0,-2 1-20 16,-33-3 29-16,0 0-29 0,26 4 29 0,-6-3-29 0,-20-1-143 16,0 0 143-16,14 2-143 0,-6 0 143 0,15 1-739 15</inkml:trace>
  <inkml:trace contextRef="#ctx0" brushRef="#br0" timeOffset="-50160.44">27727 5038 807 0,'0'0'0'0,"7"-7"0"0,7-8 0 0,-14 15 123 16,0 0-123-16,14-15 123 0,4-3-123 0,-18 18 84 15,0 0-84-15,17-23 84 0,2-8-84 0,-19 31 48 16,0 0-48-16,18-31 49 0,1-5-49 0,-19 36 36 16,0 0-36-16,16-36 37 0,-1-7-37 0,-15 43 43 15,0 0-43-15,14-39 43 0,0-4-43 0,-14 43 45 0,0 0-45 16,14-40 46-16,0 4-46 0,-14 36 36 0,0 0-36 16,10-27 37-16,-1 6-37 0,-9 21 16 0,0 0-16 15,5-15 17-15,-3 8-17 0,-2 7 37 0,0 0-37 16,2-5 37-16,-2 2-37 0,0 3 2 0,0 0-2 0,-2 12 2 15,-3 3-2-15,5-15 7 0,0 0-7 0,-5 27 8 16,-1 6-8-16,6-33 24 0,0 0-24 0,-3 34 25 16,1 6-25-16,2-40-1 0,0 0 1 0,2 43 0 15,5 4 0-15,-7-47-2 0,0 0 2 0,9 45-2 16,3-2 2-16,-12-43-11 0,0 0 11 0,12 39-11 16,2-4 11-16,-14-35-10 0,0 0 10 0,16 27-9 15,1-3 9-15,-17-24-1 0,0 0 1 0,17 12-1 16,1-4 1-16,-18-8-4 0,0 0 4 0,16-3-3 15,-1-6 3-15,-15 9-64 0,0 0 64 0,12-12-64 16,-1-6 64-16,-11 18-141 0,0 0 141 0,9-21-141 16,-1-6 141-16,10-21-918 0</inkml:trace>
  <inkml:trace contextRef="#ctx0" brushRef="#br0" timeOffset="-49829.33">27876 4115 673 0,'0'0'0'0,"5"-5"0"0,2-5 0 0,-7 10 91 16,0 0-91-16,8-12 92 0,5-2-92 0,-13 14 93 16,0 0-93-16,12-12 94 0,0 2-94 0,-12 10 79 0,0 0-79 15,12-12 80-15,2 3-80 0,-14 9 57 0,0 0-57 16,11-7 57-16,-1 4-57 0,-10 3 40 0,0 0-40 15,7 0 41-15,0 1-41 0,-7-1 29 0,0 0-29 0,3 9 29 16,-1 0-29-16,-2-9 33 0,0 0-33 0,-2 12 34 16,-1 3-34-16,3-15 20 0,0 0-20 0,-9 15 20 15,-3 1-20-15,12-16 5 0,0 0-5 0,-12 15 6 16,-2-3-6-16,14-12 9 0,0 0-9 0,-16 4 10 16,-1-8-10-16,17 4-1 0,0 0 1 0,-12-10-1 15,3-7 1-15,9 17-154 0,0 0 154 0,-2-24-153 16,7-2 153-16,-1-22-864 0</inkml:trace>
  <inkml:trace contextRef="#ctx0" brushRef="#br0" timeOffset="-48945.17">28539 4661 315 0,'0'0'0'0,"0"-5"0"16,0-10 0-16,0 15 154 0,0 0-154 0,0-4 154 15,0 4-154-15,0 0 139 0,0 0-139 0,0 0 140 16,0 6-140-16,0-6 103 0,0 0-103 0,0 3 103 15,-1 4-103-15,1-7 74 0,0 0-74 0,-2 12 74 16,0 5-74-16,2-17 62 0,0 0-62 0,0 27 63 16,0 8-63-16,0-35 26 0,0 0-26 0,0 39 26 15,0 0-26-15,0-39 19 0,0 0-19 0,0 40 20 0,2 3-20 16,-2-43 40-16,0 0-40 0,2 32 41 0,-1-1-41 16,-1-31 2-16,0 0-2 0,2 24 2 0,0-9-2 15,-2-15 9-15,0 0-9 0,2 12 9 0,1-5-9 16,-3-7 24-16,0 0-24 0,0 0 25 0,2-7-25 0,-2 7 1 15,0 0-1-15,-2-12 2 0,-3-8-2 0,5 20 6 16,0 0-6-16,-5-15 7 0,-2-4-7 0,7 19 14 16,0 0-14-16,-13-21 15 0,-1-1-15 0,14 22 1 15,0 0-1-15,-13-14 1 0,-1 4-1 0,14 10 8 16,0 0-8-16,-18 0 8 0,1 3-8 0,17-3 3 16,0 0-3-16,-18 12 3 0,-1 4-3 0,19-16 0 15,0 0 0-15,-17 27 0 0,-1 6 0 0,18-33 0 0,0 0 0 16,-12 34 0-16,5 2 0 0,7-36-1 0,0 0 1 15,0 36 0-15,5 0 0 0,-5-36-4 0,0 0 4 16,11 29-3-16,6-5 3 0,-17-24-1 0,0 0 1 0,21 12 0 16,4-7 0-16,-25-5-2 0,0 0 2 0,22-3-2 15,3-9 2-15,-25 12-5 0,0 0 5 0,22-14-5 16,-1-5 5-16,-21 19 1 0,0 0-1 0,18-19 2 16,-5-1-2-16,-13 20 0 0,0 0 0 0,11-16 0 15,-4-3 0-15,-7 19 2 0,0 0-2 0,3-13 3 16,-1 1-3-16,-2 12 11 0,0 0-11 0,2-7 11 15,-2 3-11-15,0 4 8 0,0 0-8 0,0 0 9 16,-5 4-9-16,5-4 24 0,0 0-24 0,-6 19 25 16,-1 10-25-16,7-29 30 0,0 0-30 0,-3 34 30 15,3 9-30-15,0-43 6 0,0 0-6 0,5 48 7 0,7 0-7 16,-12-48 11-16,0 0-11 0,16 46 11 0,5-5-11 16,-21-41 25-16,0 0-25 0,23 31 26 0,4-9-26 15,-27-22-71-15,0 0 71 0,25 12-70 0,1-10 70 16,-26-2-104-16,0 0 104 0,51 14-1147 0,-102-28 1147 0</inkml:trace>
  <inkml:trace contextRef="#ctx0" brushRef="#br0" timeOffset="-47022.67">22294 6464 158 0,'0'0'0'0,"3"-16"0"0,6-13 0 0,-9 29 64 0,0 0-64 15,10-29 65-15,4-4-65 0,-14 33 62 0,0 0-62 0,14-34 62 16,0 2-62-16,-14 32 54 0,0 0-54 0,12-33 54 16,1 6-54-16,-13 27 74 0,0 0-74 0,10-26 74 15,-1 9-74-15,-9 17 70 0,0 0-70 0,7-16 70 16,-2 4-70-16,-5 12 55 0,0 0-55 0,4-8 55 15,-1 4-55-15,-3 4 35 0,0 0-35 0,-3 6 35 16,-3 6-35-16,6-12 34 0,0 0-34 0,-7 25 35 16,0 11-35-16,7-36 22 0,0 0-22 0,-7 43 22 15,2 5-22-15,5-48 40 0,0 0-40 0,-2 55 41 16,2 5-41-16,0-60 22 0,0 0-22 0,2 61 23 16,3 3-23-16,-5-64 18 0,0 0-18 0,4 55 19 15,5-4-19-15,-9-51 5 0,0 0-5 0,12 39 5 16,2-8-5-16,-14-31 44 0,0 0-44 0,21 21 44 0,5-16-44 15,-26-5 5-15,0 0-5 0,21-2 6 0,-4-10-6 16,-17 12-48-16,0 0 48 0,19-15-47 0,0-9 47 0,-19 24-145 16,0 0 145-16,14-28-144 0,-3-7 144 0,10-27-645 15</inkml:trace>
  <inkml:trace contextRef="#ctx0" brushRef="#br0" timeOffset="-46602.09">22397 5847 505 0,'0'0'0'0,"1"3"0"16,5 4 0-16,-6-7 129 0,0 0-129 0,0 0 130 16,0-10-130-16,0 10 65 0,0 0-65 0,0-10 66 15,1-6-66-15,-1 16 53 0,0 0-53 0,7-13 53 16,2-1-53-16,-9 14 28 0,0 0-28 0,16-16 28 16,3 4-28-16,-19 12 13 0,0 0-13 0,24-6 14 15,-1 9-14-15,-23-3 20 0,0 0-20 0,24 5 20 16,2 9-20-16,-26-14 14 0,0 0-14 0,20 14 15 0,-7 4-15 15,-13-18 26-15,0 0-26 0,9 19 26 0,-9 5-26 16,0-24 6-16,0 0-6 0,0 17 7 0,-7 2-7 16,7-19 10-16,0 0-10 0,-10 16 10 0,-11-1-10 0,21-15 8 15,0 0-8-15,-19 3 9 0,0-4-9 0,19 1 3 16,0 0-3-16,-18-14 4 0,6-10-4 0,12 24-121 16,0 0 121-16,-4-22-120 0,8-6 120 0,-4-20-676 15</inkml:trace>
  <inkml:trace contextRef="#ctx0" brushRef="#br0" timeOffset="-40763.09">17702 8787 124 0,'0'0'0'0,"0"0"0"0,0 0 0 0,0 0 23 16,0 0-23-16,0 0 24 0,0 0-24 0,0 0 45 15,0 0-45-15,0 0 46 0,0 0-46 0,0 0 62 16,0 0-62-16,0 0 63 0,0 0-63 0,0 0 45 15,0 0-45-15,0 0 45 0,0 0-45 0,0 0 60 0,0 0-60 16,0 0 61-16,0 0-61 0,0 0 39 0,0 0-39 16,0 0 40-16,0 0-40 0,0 0 41 0,0 0-41 15,0 0 41-15,17 22-41 0,-17-22 35 0,0 0-35 16,12 19 35-16,6 3-35 0,-18-22 33 0,0 0-33 16,10 22 33-16,2-1-33 0,-12-21 32 0,0 0-32 15,11 22 32-15,-3-5-32 0,-8-17 22 0,0 0-22 0,9 19 22 16,2-3-22-16,-11-16 18 0,0 0-18 0,7 15 18 15,1-6-18-15,-8-9 40 0,0 0-40 0,4 8 41 16,-1-1-41-16,-3-7 2 0,0 0-2 0,5 2 3 16,-3-1-3-16,-2-1 9 0,0 0-9 0,0 0 9 15,4 0-9-15,-4 0 24 0,0 0-24 0,0 0 25 16,3-3-25-16,-3 3 1 0,0 0-1 0,0-5 2 16,4-2-2-16,-4 7 2 0,0 0-2 0,5-12 3 15,2 0-3-15,-7 12 11 0,0 0-11 0,9-15 11 0,1-1-11 16,-10 16 3-16,0 0-3 0,12-20 4 0,4 1-4 15,-16 19 2-15,0 0-2 0,14-21 2 0,2 2-2 16,-16 19 1-16,0 0-1 0,13-15 2 0,1-1-2 0,-14 16 1 16,0 0-1-16,16-13 1 0,-2 2-1 0,-14 11 3 15,0 0-3-15,16-12 4 0,-6-3-4 0,-10 15 11 16,0 0-11-16,11-8 11 0,-3-4-11 0,-8 12 9 16,0 0-9-16,6-9 9 0,1 2-9 0,-7 7 1 15,0 0-1-15,5-7 1 0,-5 2-1 0,0 5 23 16,0 0-23-16,3-3 24 0,-3 3-24 0,0 0 6 15,0 0-6-15,0 0 6 0,-3-4-6 0,3 4 25 16,0 0-25-16,-7 4 26 0,0-1-26 0,7-3 13 0,0 0-13 16,-11 5 13-16,-3 2-13 0,14-7 18 0,0 0-18 15,-15 7 18-15,1 2-18 0,14-9 3 0,0 0-3 16,-18 3 4-16,3 2-4 0,15-5 7 0,0 0-7 16,-21 4 8-16,-2-1-8 0,23-3 13 0,0 0-13 15,-21 2 14-15,0-2-14 0,21 0 3 0,0 0-3 16,-17 0 4-16,-1 0-4 0,18 0 7 0,0 0-7 0,-12-2 7 15,-2-1-7-15,14 3 3 0,0 0-3 0,-8-4 3 16,1-1-3-16,7 5 0 0,0 0 0 0,-6-2 0 16,3 1 0-16,3 1 5 0,0 0-5 0,0 0 5 15,0 0-5-15,0 0 0 0,0 0 0 0,0 0 1 16,0 0-1-16,0 0 0 0,0 0 0 0,3 1 1 16,3 3-1-16,-6-4 6 0,0 0-6 0,7 7 6 15,1-2-6-15,-8-5 3 0,0 0-3 0,7 8 3 16,2 2-3-16,-9-10 0 0,0 0 0 0,7 12 1 0,0 4-1 15,-7-16 5-15,0 0-5 0,5 17 5 0,-1 5-5 16,-4-22 0-16,0 0 0 0,5 16 1 0,-5-3-1 16,0-13 0-16,0 0 0 0,2 11 1 0,-2-3-1 0,0-8 2 15,0 0-2-15,0 7 3 0,-2-7-3 0,2 0 0 16,0 0 0-16,0-3 0 0,-4-9 0 0,4 12 0 16,0 0 0-16,0-16 0 0,0 1 0 0,0 15-1 15,0 0 1-15,4-17-1 0,-4-2 1 0,0 19-1 16,0 0 1-16,3-17-1 0,1 1 1 0,-4 16-1 15,0 0 1-15,5-12-1 0,-3 6 1 0,-2 6-4 16,0 0 4-16,2-7-3 0,-1 5 3 0,-1 2 0 0,0 0 0 16,0 5 1-16,0 0-1 0,0-5-119 0,0 0 119 15,0 10-1000-15,0-20 1000 0</inkml:trace>
  <inkml:trace contextRef="#ctx0" brushRef="#br0" timeOffset="-31619.29">29072 4677 1020 0,'0'0'0'0,"0"0"0"15,4 0 0-15,-4 0-1 0,0 0 1 0,0 0-1 16,3 0 1-16,-3 0 16 0,0 0-16 0,0 0 17 16,0 0-17-16,0 0 38 0,0 0-38 0,0 0 39 15,6-4-39-15,-6 4 3 0,0 0-3 0,5-1 3 16,2-1-3-16,-7 2 25 0,0 0-25 0,10 0 26 15,6 2-26-15,-16-2 22 0,0 0-22 0,19 5 23 16,5-2-23-16,-24-3 4 0,0 0-4 0,30 0 5 16,5 2-5-16,-35-2 39 0,0 0-39 0,35 0 39 15,0 0-39-15,-35 0 5 0,0 0-5 0,31-2 5 16,0 2-5-16,-31 0 18 0,0 0-18 0,28-3 18 16,-2-4-18-16,-26 7 9 0,0 0-9 0,23-5 9 0,-2 1-9 15,-21 4 15-15,0 0-15 0,17-5 16 0,-1-2-16 0,-16 7 33 16,0 0-33-16,10 0 34 0,-1-3-34 0,-9 3 10 15,0 0-10-15,5-2 10 0,-1 2-10 0,-4 0 20 16,0 0-20-16,0 0 20 0,0 0-20 0,0 0 24 16,0 0-24-16,0 0 25 0,-4 0-25 0,4 0-80 15,0 0 80-15,-3 2-80 0,-2 1 80 0,5-3-184 16,0 0 184-16,-6 4-184 0,-1-1 184 0,-5 6-689 16</inkml:trace>
  <inkml:trace contextRef="#ctx0" brushRef="#br0" timeOffset="-31228.3">29018 4906 371 0,'0'0'0'0,"16"-12"0"15,8-8 0-15,-24 20 48 0,0 0-48 0,4 0 48 16,-9 12-48-16,5-12 28 0,0 0-28 0,-6 8 28 15,-1 3-28-15,7-11 83 0,0 0-83 0,-3 8 83 16,0-1-83-16,3-7 72 0,0 0-72 0,0 5 73 16,3-1-73-16,-3-4 72 0,0 0-72 0,5 3 73 15,4-3-73-15,-9 0 51 0,0 0-51 0,12 0 52 16,6 0-52-16,-18 0 50 0,0 0-50 0,22-3 51 16,6-1-51-16,-28 4 32 0,0 0-32 0,28 0 32 0,2-3-32 15,-30 3 44-15,0 0-44 0,27 0 44 0,1 3-44 16,-28-3 9-16,0 0-9 0,26 4 10 0,1-1-10 15,-27-3 37-15,0 0-37 0,20 5 38 0,0 2-38 0,-20-7 29 16,0 0-29-16,14 9 29 0,-2-2-29 0,-12-7 43 16,0 0-43-16,9 3 44 0,-4 2-44 0,-5-5 4 15,0 0-4-15,5 0 5 0,0 0-5 0,-5 0 12 16,0 0-12-16,5-3 12 0,2-2-12 0,-7 5-157 16,0 0 157-16,11-11-157 0,3 3 157 0,10-13-871 15</inkml:trace>
  <inkml:trace contextRef="#ctx0" brushRef="#br0" timeOffset="-30703.64">29924 4763 124 0,'0'0'0'0,"0"0"0"0,0-7 0 0,0 7 122 15,0 0-122-15,0 0 123 0,7-4-123 0,-7 4 118 16,0 0-118-16,5 0 118 0,4 0-118 0,-9 0 99 16,0 0-99-16,12 0 99 0,2-1-99 0,-14 1 79 15,0 0-79-15,21-4 80 0,5 1-80 0,-26 3 69 16,0 0-69-16,32-4 70 0,4-1-70 0,-36 5 65 0,0 0-65 15,37-3 65-15,3-1-65 0,-40 4 64 0,0 0-64 16,37 0 64-16,-1 0-64 0,-36 0 36 0,0 0-36 16,30 0 36-16,-6 0-36 0,-24 0 28 0,0 0-28 0,19 4 28 15,-7-1-28-15,-12-3 45 0,0 0-45 0,11 2 45 16,-2 1-45-16,-9-3 15 0,0 0-15 0,5 0 15 16,-3 0-15-16,-2 0-41 0,0 0 41 0,1-5-40 15,1 2 40-15,-2 3-148 0,0 0 148 0,4-9-148 16,-1-1 148-16,4-7-826 0</inkml:trace>
  <inkml:trace contextRef="#ctx0" brushRef="#br0" timeOffset="-29832.09">30578 4995 91 0,'0'0'0'0,"0"-3"0"0,0-6 0 0,0 9 158 16,0 0-158-16,0-3 158 0,0-2-158 0,0 5 140 15,0 0-140-15,1-3 141 0,5 3-141 0,-6 0 129 16,0 0-129-16,8-7 130 0,3-2-130 0,-11 9 106 16,0 0-106-16,19-15 106 0,5-9-106 0,-24 24 66 15,0 0-66-15,26-31 67 0,4-9-67 0,-30 40 44 16,0 0-44-16,28-39 45 0,0-9-45 0,-28 48 30 15,0 0-30-15,24-48 30 0,1-2-30 0,-25 50 7 0,0 0-7 16,19-51 8-16,-2 0-8 0,-17 51 11 0,0 0-11 16,12-47 11-16,-3 3-11 0,-9 44 24 0,0 0-24 15,5-31 25-15,-1 7-25 0,-4 24 12 0,0 0-12 0,1-15 12 16,1 6-12-16,-2 9 5 0,0 0-5 0,0 0 5 16,-3 15-5-16,3-15 8 0,0 0-8 0,-2 21 8 15,0 13-8-15,2-34 3 0,0 0-3 0,0 40 3 16,2 8-3-16,-2-48 2 0,0 0-2 0,3 51 2 15,3 4-2-15,-6-55 1 0,0 0-1 0,7 55 2 16,3 1-2-16,-10-56 1 0,0 0-1 0,9 50 1 16,-2-2-1-16,-7-48 7 0,0 0-7 0,12 39 7 15,2-8-7-15,-14-31 14 0,0 0-14 0,16 24 15 16,-1-8-15-16,-15-16 8 0,0 0-8 0,16 5 9 16,0-9-9-16,-16 4-4 0,0 0 4 0,14-8-3 15,0-8 3-15,-14 16-190 0,0 0 190 0,12-24-189 0,-2-8 189 16,13-23-843-16</inkml:trace>
  <inkml:trace contextRef="#ctx0" brushRef="#br0" timeOffset="-29457.09">30747 4074 695 0,'0'0'0'0,"5"5"0"0,5 4 0 0,-10-9 66 0,0 0-66 15,5-6 66-15,1-6-66 0,-6 12 23 0,0 0-23 16,7-15 24-16,0-6-24 0,-7 21 39 0,0 0-39 0,8-18 39 16,1-1-39-16,-9 19 27 0,0 0-27 0,9-14 27 15,-2 4-27-15,-7 10 32 0,0 0-32 0,7-5 32 16,0 1-32-16,-7 4 32 0,0 0-32 0,5 9 33 15,0 1-33-15,-5-10 32 0,0 0-32 0,2 17 32 16,-2-1-32-16,0-16 43 0,0 0-43 0,-4 18 44 16,-1 3-44-16,5-21 25 0,0 0-25 0,-5 15 26 15,0-3-26-15,5-12 28 0,0 0-28 0,-6 7 28 16,1-2-28-16,5-5 1 0,0 0-1 0,-5-3 1 16,-2-6-1-16,7 9-117 0,0 0 117 0,-2-15-117 15,4-4 117-15,-2 19-149 0,0 0 149 0,9-14-149 16,6 2 149-16,10-13-550 0</inkml:trace>
  <inkml:trace contextRef="#ctx0" brushRef="#br0" timeOffset="-28091.07">31346 4826 326 0,'0'0'0'0,"0"0"0"16,3 5 0-16,-3-5 104 0,0 0-104 0,0 0 105 15,4 3-105-15,-4-3 113 0,0 0-113 0,0 0 113 16,3-3-113-16,-3 3 81 0,0 0-81 0,0 0 82 0,0 0-82 16,0 0 54-16,0 0-54 0,0 0 55 0,0 0-55 15,0 0 46-15,0 0-46 0,0 0 46 0,2 3-46 16,-2-3 52-16,0 0-52 0,2 4 53 0,1 1-53 0,-3-5 36 16,0 0-36-16,4 14 37 0,-1 6-37 0,-3-20 35 15,0 0-35-15,4 24 35 0,-3 7-35 0,-1-31 15 16,0 0-15-16,0 36 15 0,-1 7-15 0,1-43 42 15,0 0-42-15,0 39 42 0,0 1-42 0,0-40 21 16,0 0-21-16,0 36 21 0,-2-5-21 0,2-31 19 16,0 0-19-16,-2 27 20 0,2-7-20 0,0-20 34 15,0 0-34-15,-2 19 35 0,2-7-35 0,0-12 1 0,0 0-1 16,-1 9 2-16,1-6-2 0,0-3-17 0,0 0 17 16,-2-8-17-16,0-6 17 0,2 14-191 0,0 0 191 15,2-17-191-15,3-10 191 0,2-16-811 0</inkml:trace>
  <inkml:trace contextRef="#ctx0" brushRef="#br0" timeOffset="-27747">31306 4826 539 0,'0'0'0'0,"3"-7"0"16,4-2 0-16,-7 9 116 0,0 0-116 0,9-12 116 15,3 0-116-15,-12 12 103 0,0 0-103 0,12-12 104 16,2 1-104-16,-14 11 71 0,0 0-71 0,16-12 72 0,3 5-72 16,-19 7 48-16,0 0-48 0,19-4 48 0,2 4-48 15,-21 0 31-15,0 0-31 0,18 4 31 0,-3 1-31 16,-15-5 15-16,0 0-15 0,14 10 15 0,-3 5-15 0,-11-15 41 16,0 0-41-16,7 12 42 0,-2 0-42 0,-5-12 6 15,0 0-6-15,0 12 7 0,-5 0-7 0,5-12 6 16,0 0-6-16,-11 16 6 0,-6-1-6 0,17-15 23 15,0 0-23-15,-21 14 24 0,-5 0-24 0,26-14 12 16,0 0-12-16,-23 8 12 0,0-4-12 0,23-4 9 16,0 0-9-16,-19 1 10 0,2-1-10 0,17 0-78 15,0 0 78-15,-9-12-77 0,7-8 77 0,2 20-102 0,0 0 102 16,-10-33-833-16,20 66 833 0</inkml:trace>
  <inkml:trace contextRef="#ctx0" brushRef="#br0" timeOffset="-25749.17">25104 5999 393 0,'0'0'0'0,"0"0"0"15,0 0 0-15,0 0 24 0,0 0-24 0,0 0 25 0,7 28-25 16,-7-28 64-16,0 0-64 0,3 27 64 0,1 7-64 16,-4-34 69-16,0 0-69 0,3 40 69 0,-1 4-69 15,-2-44 61-15,0 0-61 0,2 52 61 0,-1-1-61 0,-1-51 47 16,0 0-47-16,2 55 48 0,0 0-48 0,-2-55 33 15,0 0-33-15,2 44 33 0,-2-4-33 0,0-40 23 16,0 0-23-16,0 31 24 0,1-7-24 0,-1-24 25 16,0 0-25-16,0 18 26 0,4-6-26 0,-4-12 14 15,0 0-14-15,0 7 15 0,0-5-15 0,0-2 18 16,0 0-18-16,0-5 19 0,2-7-19 0,-2 12 15 16,0 0-15-16,-2-19 15 0,2-5-15 0,0 24 9 15,0 0-9-15,-4-27 10 0,1-9-10 0,3 36 4 0,0 0-4 16,-2-36 4-16,0-4-4 0,2 40 13 0,0 0-13 15,2-37 13-15,2 1-13 0,-4 36 3 0,0 0-3 16,5-36 4-16,-3 0-4 0,-2 36 2 0,0 0-2 0,5-35 2 16,0-1-2-16,-5 36 0 0,0 0 0 0,9-37 0 15,1 1 0-15,-10 36 0 0,0 0 0 0,12-33 0 16,4-1 0-16,-16 34 1 0,0 0-1 0,18-29 1 16,2 3-1-16,-20 26 23 0,0 0-23 0,20-17 24 15,1 2-24-15,-21 15 13 0,0 0-13 0,19-9 13 16,0 6-13-16,-19 3 5 0,0 0-5 0,19 3 6 15,-2 0-6-15,-17-3 15 0,0 0-15 0,16 9 16 16,-2 3-16-16,-14-12 8 0,0 0-8 0,12 12 8 16,0 3-8-16,-12-15 8 0,0 0-8 0,9 18 9 15,0 0-9-15,-9-18 23 0,0 0-23 0,5 19 24 16,-1-2-24-16,-4-17 30 0,0 0-30 0,0 23 30 0,-4-3-30 16,4-20 6-16,0 0-6 0,-7 22 7 0,-2 2-7 15,9-24 18-15,0 0-18 0,-10 21 19 0,-4 0-19 16,14-21 8-16,0 0-8 0,-16 15 9 0,-3-5-9 0,19-10 3 15,0 0-3-15,-19 9 4 0,-2-6-4 0,21-3 7 16,0 0-7-16,-19 2 7 0,2-4-7 0,17 2 3 16,0 0-3-16,-13-3 3 0,5-1-3 0,8 4 0 15,0 0 0-15,-4-3 0 0,6 1 0 0,-2 2-3 16,0 0 3-16,7 9-3 0,7 6 3 0,-14-15-23 16,0 0 23-16,16 17-22 0,4 6 22 0,-20-23-4 15,0 0 4-15,21 24-3 0,4 3 3 0,-25-27-8 0,0 0 8 16,22 29-7-16,3 5 7 0,-25-34-4 0,0 0 4 15,19 28-3-15,-2-6 3 0,-17-22 0 0,0 0 0 16,14 21 0-16,-2-3 0 0,-12-18 7 0,0 0-7 0,11 18 8 16,-4-6-8-16,-7-12 4 0,0 0-4 0,7 6 5 15,-2-2-5-15,-5-4-130 0,0 0 130 0,9-2-129 16,3-6 129-16,9-1-872 0</inkml:trace>
  <inkml:trace contextRef="#ctx0" brushRef="#br0" timeOffset="-25358.22">25870 6373 662 0,'0'0'0'0,"-3"3"0"0,-8 1 0 0,11-4 135 16,0 0-135-16,-1 5 135 0,2-5-135 0,-1 0 130 15,0 0-130-15,2 3 130 0,0-1-130 0,-2-2 86 16,0 0-86-16,2 10 86 0,-1 6-86 0,-1-16 41 16,0 0-41-16,0 20 41 0,-1 8-41 0,1-28 36 15,0 0-36-15,-2 30 37 0,2 10-37 0,0-40 22 0,0 0-22 16,0 39 23-16,0 1-23 0,0-40 17 0,0 0-17 15,0 36 17-15,-2-2-17 0,2-34 35 0,0 0-35 16,-2 27 36-16,1-3-36 0,1-24 11 0,0 0-11 0,-2 21 11 16,0-9-11-16,2-12 12 0,0 0-12 0,0 3 13 15,0-6-13-15,0 3-84 0,0 0 84 0,4-12-83 16,3-10 83-16,-7 22-153 0,0 0 153 0,10-30-153 16,2-9 153-16,11-28-834 0</inkml:trace>
  <inkml:trace contextRef="#ctx0" brushRef="#br0" timeOffset="-25087.94">26003 6479 863 0,'0'0'0'0,"-4"3"0"16,1 6 0-16,3-9 112 0,0 0-112 0,2 7 112 0,3 1-112 15,-5-8 118-15,0 0-118 0,3 12 118 0,6 0-118 16,-9-12 61-16,0 0-61 0,7 18 61 0,3 4-61 15,-10-22 11-15,0 0-11 0,6 17 11 0,2 5-11 0,-8-22 14 16,0 0-14-16,7 17 15 0,0 2-15 0,-7-19 22 16,0 0-22-16,4 16 23 0,-1-4-23 0,-3-12 7 15,0 0-7-15,4 8 7 0,-4-1-7 0,0-7 1 16,0 0-1-16,0 0 1 0,5-3-1 0,-5 3-24 16,0 0 24-16,3-12-23 0,3-7 23 0,-6 19-191 15,0 0 191-15,3-26-191 0,1-5 191 0,4-24-739 16</inkml:trace>
  <inkml:trace contextRef="#ctx0" brushRef="#br0" timeOffset="-24727.81">26142 6534 785 0,'0'0'0'0,"0"0"0"16,7 0 0-16,-7 0 103 0,0 0-103 0,11 2 104 15,2 1-104-15,-13-3 67 0,0 0-67 0,16 3 68 16,2-3-68-16,-18 0 54 0,0 0-54 0,15-5 54 15,3 2-54-15,-18 3 36 0,0 0-36 0,15-10 37 16,1-4-37-16,-16 14 14 0,0 0-14 0,12-14 15 16,0 0-15-16,-12 14 7 0,0 0-7 0,9-12 7 15,-4 0-7-15,-5 12 15 0,0 0-15 0,4-6 16 16,-1-3-16-16,-3 9 8 0,0 0-8 0,2-3 8 16,-2 3-8-16,0 0 3 0,0 0-3 0,0 0 4 0,-2 5-4 15,2-5 20-15,0 0-20 0,0 19 20 0,2 8-20 16,-2-27 13-16,0 0-13 0,4 31 14 0,1 10-14 15,-5-41 4-15,0 0-4 0,3 46 5 0,1 1-5 0,-4-47 22 16,0 0-22-16,3 44 23 0,1-5-23 0,-4-39 13 16,0 0-13-16,3 31 13 0,-1-7-13 0,-2-24 4 15,0 0-4-15,5 16 5 0,2-13-5 0,-7-3-26 16,0 0 26-16,5-7-25 0,-5-12 25 0,0 19-151 16,0 0 151-16,0-25-151 0,0-6 151 0,-3-29-809 15</inkml:trace>
  <inkml:trace contextRef="#ctx0" brushRef="#br0" timeOffset="-24381.73">25862 6176 606 0,'0'0'0'0,"7"8"0"15,5 4 0-15,-12-12 101 0,0 0-101 0,2-5 101 16,-8-10-101-16,6 15 69 0,0 0-69 0,-3-12 70 16,-1-7-70-16,4 19 64 0,0 0-64 0,0-15 64 15,2 3-64-15,-2 12 28 0,0 0-28 0,5-12 28 16,2 0-28-16,-7 12 34 0,0 0-34 0,7-7 35 16,2 5-35-16,-9 2 22 0,0 0-22 0,9 0 22 0,1 3-22 15,-10-3 35-15,0 0-35 0,7 6 35 16,-2-1-35-16,-5-5 30 0,0 0-30 0,4 10 30 0,-4-1-30 15,0-9 22-15,0 0-22 0,0 8 23 0,-7 4-23 0,7-12 28 16,0 0-28-16,-4 10 28 0,-1-1-28 0,5-9 21 16,0 0-21-16,-5 3 21 0,0-3-21 0,5 0-161 15,0 0 161-15,0-10-161 0,5-7 161 0,0-10-796 16</inkml:trace>
  <inkml:trace contextRef="#ctx0" brushRef="#br0" timeOffset="-23872.09">26724 6297 819 0,'0'0'0'0,"5"-1"0"0,4-1 0 15,-9 2 112-15,0 0-112 0,10-3 113 0,4-3-113 0,-14 6 60 16,0 0-60-16,13-6 60 0,4-1-60 16,-17 7 42-16,0 0-42 0,19-5 43 0,4 1-43 0,-23 4 38 15,0 0-38-15,26-3 39 0,2 3-39 0,-28 0 20 16,0 0-20-16,31 0 20 0,4 3-20 0,-35-3 31 16,0 0-31-16,35 0 31 0,1 4-31 0,-36-4 48 15,0 0-48-15,32 0 48 0,-3 0-48 0,-29 0 26 16,0 0-26-16,23-4 26 0,-6 1-26 0,-17 3 28 15,0 0-28-15,16-5 28 0,-4 1-28 0,-12 4 39 16,0 0-39-16,7-8 39 0,-3-4-39 0,-4 12 7 0,0 0-7 16,2-12 7-16,-2 0-7 0,0 12-11 0,0 0 11 15,-2-11-11-15,-2 3 11 0,4 8-125 0,0 0 125 16,-7-4-124-16,-1 4 124 0,-8-6-999 0</inkml:trace>
  <inkml:trace contextRef="#ctx0" brushRef="#br0" timeOffset="-23407.2">26748 6416 639 0,'0'0'0'0,"14"-7"0"0,7-10 0 16,-21 17 105-16,0 0-105 0,0 8 105 0,-10 13-105 16,10-21 83-16,0 0-83 0,-9 15 83 0,0 1-83 0,9-16 62 15,0 0-62-15,-5 12 62 0,2-6-62 0,3-6 47 16,0 0-47-16,3 9 48 0,4-4-48 0,-7-5 36 16,0 0-36-16,12 4 36 0,7-1-36 0,-19-3 25 15,0 0-25-15,21 3 26 0,6-3-26 0,-27 0 40 16,0 0-40-16,26 2 40 0,2 0-40 0,-28-2 49 15,0 0-49-15,27 2 49 0,1-2-49 0,-28 0 36 16,0 0-36-16,26 3 36 0,-1-3-36 0,-25 0 35 16,0 0-35-16,21 3 35 0,-2-1-35 0,-19-2 33 0,0 0-33 15,16 4 33-15,-3-1-33 0,-13-3 38 0,0 0-38 16,9 0 38-16,-2 0-38 0,-7 0 15 0,0 0-15 16,5 3 15-16,-1-3-15 0,-4 0 21 0,0 0-21 0,0 0 21 15,3 4-21-15,-3-4 15 0,0 0-15 0,0 0 15 16,6 3-15-16,-6-3 0 0,0 0 0 0,3 2 0 15,1 1 0-15,-4-3-156 0,0 0 156 0,5 0-156 16,3 0 156-16,-8 0-124 0,0 0 124 0,6-3-124 16,-1-2 124-16,5-2-930 0</inkml:trace>
  <inkml:trace contextRef="#ctx0" brushRef="#br0" timeOffset="-21110.17">27675 5951 707 0,'0'0'0'0,"0"0"0"15,0 0 0-15,0 0 128 0,0 0-128 0,0 0 129 16,5 21-129-16,-5-21 108 0,0 0-108 0,2 12 109 16,2 3-109-16,-4-15 64 0,0 0-64 0,1 28 65 15,1 3-65-15,-2-31-1 0,0 0 1 0,2 36-1 16,1-2 1-16,-3-34-13 0,0 0 13 0,6 38-12 15,-1-1 12-15,-5-37-27 0,0 0 27 0,5 36-27 16,2-5 27-16,-7-31-14 0,0 0 14 0,9 26-13 16,-2-1 13-16,-7-25-2 0,0 0 2 0,12 21-2 15,2-6 2-15,-14-15 0 0,0 0 0 0,14 9 1 0,0-6-1 16,-14-3 3-16,0 0-3 0,12 0 4 0,-2-3-4 16,-10 3 15-16,0 0-15 0,7-5 15 0,-3-4-15 15,-4 9 15-15,0 0-15 0,2-7 15 0,-2-3-15 0,0 10 9 16,0 0-9-16,0-8 9 0,0-1-9 0,0 9 1 15,0 0-1-15,0-9 1 0,0-3-1 0,0 12 3 16,0 0-3-16,1-10 4 0,3 2-4 0,-4 8 6 16,0 0-6-16,5-16 6 0,4-3-6 0,-9 19 0 15,0 0 0-15,8-24 1 0,5-3-1 0,-13 27 7 16,0 0-7-16,12-33 7 0,2-3-7 0,-14 36 3 16,0 0-3-16,15-39 3 0,5-4-3 0,-20 43 0 0,0 0 0 15,19-39 0-15,3-4 0 0,-22 43 5 0,0 0-5 16,21-39 5-16,0 3-5 0,-21 36 7 0,0 0-7 15,18-31 8-15,-1 3-8 0,-17 28 3 0,0 0-3 0,12-20 3 16,-1 8-3-16,-11 12 12 0,0 0-12 0,7-7 13 16,-4 2-13-16,-3 5 32 0,0 0-32 0,0 0 33 15,0 8-33-15,0-8-44 0,0 0 44 0,-3 12-44 16,-1 0 44-16,4-12-136 0,0 0 136 0,-3 16-135 16,-1-1 135-16,-3 13-723 0</inkml:trace>
  <inkml:trace contextRef="#ctx0" brushRef="#br0" timeOffset="-20463.91">28215 6136 91 0,'0'0'0'0,"-5"-3"0"0,-2-6 0 0,7 9 135 16,0 0-135-16,-2 12 136 0,6 9-136 0,-4-21 113 16,0 0-113-16,2 19 114 0,1 5-114 0,-3-24 99 0,0 0-99 15,2 27 99-15,1 9-99 0,-3-36 68 0,0 0-68 16,2 33 69-16,0 1-69 0,-2-34 44 0,0 0-44 15,3 33 45-15,-3 1-45 0,0-34 36 0,0 0-36 16,0 27 37-16,0 1-37 0,0-28 3 0,0 0-3 0,0 20 4 16,-3-1-4-16,3-19 16 0,0 0-16 0,0 15 17 15,0-3-17-15,0-12 22 0,0 0-22 0,0 7 23 16,-2-2-23-16,2-5 7 0,0 0-7 0,-2-3 8 16,-1-6-8-16,3 9 10 0,0 0-10 0,-5-20 10 15,-1-6-10-15,6 26 8 0,0 0-8 0,-5-32 9 16,0-6-9-16,5 38 3 0,0 0-3 0,-4-41 4 15,1-9-4-15,3 50 2 0,0 0-2 0,0-44 2 16,3-4-2-16,-3 48 0 0,0 0 0 0,6-40 0 16,2 6 0-16,-8 34 1 0,0 0-1 0,13-27 1 15,0 6-1-15,-13 21 3 0,0 0-3 0,14-15 4 16,2 6-4-16,-16 9 12 0,0 0-12 0,16-2 13 0,1 6-13 16,-17-4 15-16,0 0-15 0,16 7 15 0,-2 5-15 15,-14-12 4-15,0 0-4 0,10 6 4 0,-1 5-4 16,-9-11 22-16,0 0-22 0,5 10 22 0,-1-5-22 0,-4-5 13 15,0 0-13-15,0 10 13 0,-4-4-13 0,4-6 17 16,0 0-17-16,-10 12 17 0,-8 1-17 0,18-13 15 16,0 0-15-16,-24 17 16 0,-7-1-16 0,31-16 40 15,0 0-40-15,-27 15 40 0,3-6-40 0,24-9 6 16,0 0-6-16,-19 8 6 0,3-1-6 0,16-7-48 16,0 0 48-16,-12 5-47 0,3-1 47 0,9-4-139 15,0 0 139-15,-3 3-139 0,6-6 139 0,-3 3-776 0</inkml:trace>
  <inkml:trace contextRef="#ctx0" brushRef="#br0" timeOffset="-19668.55">27464 6758 527 0,'0'0'0'0,"6"2"0"15,4 1 0-15,-10-3-53 0,0 0 53 0,12 4-52 16,0-1 52-16,-12-3 55 0,0 0-55 0,18 2 55 16,3 1-55-16,-21-3 50 0,0 0-50 0,24 4 51 15,2-1-51-15,-26-3 41 0,0 0-41 0,30 4 41 16,5 1-41-16,-35-5 23 0,0 0-23 0,36 7 24 16,6-6-24-16,-42-1 19 0,0 0-19 0,44 7 20 0,1-3-20 15,-45-4 34-15,0 0-34 0,45 7 35 0,1 1-35 16,-46-8 35-16,0 0-35 0,45 4 35 0,0 1-35 15,-45-5 32-15,0 0-32 0,42 0 33 0,-2 0-33 16,-40 0 14-16,0 0-14 0,40 0 15 0,-2-5-15 0,-38 5 21 16,0 0-21-16,39-4 21 0,-1 1-21 0,-38 3 8 15,0 0-8-15,35-5 8 0,0-1-8 0,-35 6 25 16,0 0-25-16,31-1 26 0,-1 2-26 0,-30-1 12 16,0 0-12-16,24 2 12 0,-5 2-12 0,-19-4 35 15,0 0-35-15,16 5 35 0,-2-2-35 0,-14-3 5 16,0 0-5-16,9 4 5 0,-2 1-5 0,-7-5-20 0,0 0 20 15,3 5-20-15,-3 2 20 0,0-7-158 0,0 0 158 16,-2 8-157-16,-1 3 157 0,-2 4-570 0</inkml:trace>
  <inkml:trace contextRef="#ctx0" brushRef="#br0" timeOffset="-17716.97">27261 7389 572 0,'0'0'0'0,"3"0"0"0,4-7 0 16,-7 7 69-16,0 0-69 0,5-2 70 0,0 2-70 0,-5 0 61 15,0 0-61-15,6 2 62 0,1 0-62 0,-7-2 52 16,0 0-52-16,10 1 53 0,6 3-53 0,-16-4 55 16,0 0-55-16,19 0 56 0,5 0-56 0,-24 0 43 15,0 0-43-15,32 0 43 0,-1-7-43 0,-31 7 31 16,0 0-31-16,33-2 31 0,4-5-31 0,-37 7 24 15,0 0-24-15,31-3 25 0,-1 1-25 0,-30 2 34 16,0 0-34-16,24-3 34 0,-3 3-34 0,-21 0 19 16,0 0-19-16,16 3 20 0,-4-3-20 0,-12 0 18 0,0 0-18 15,9 2 19-15,-4 0-19 0,-5-2 10 0,0 0-10 16,3 1 10-16,-1 3-10 0,-2-4-1 0,0 0 1 16,0 0 0-16,0 0 0 0,0 0-152 0,0 0 152 0,0 0-151 15,5-7 151-15,1 2-733 0</inkml:trace>
  <inkml:trace contextRef="#ctx0" brushRef="#br0" timeOffset="-17191.36">27909 7668 483 0,'0'0'0'0,"7"-7"0"0,5-7 0 0,-12 14 71 16,0 0-71-16,15-15 71 0,5-9-71 0,-20 24 85 16,0 0-85-16,19-26 85 0,0-3-85 0,-19 29 85 15,0 0-85-15,17-31 86 0,-1-1-86 0,-16 32 54 16,0 0-54-16,16-34 55 0,-1-2-55 0,-15 36 52 15,0 0-52-15,16-38 53 0,-2 5-53 0,-14 33 33 16,0 0-33-16,12-31 33 0,-1 8-33 0,-11 23 15 16,0 0-15-16,8-19 15 0,-1 5-15 0,-7 14 42 0,0 0-42 15,6-9 42-15,-3 6-42 0,-3 3 12 0,0 0-12 16,4-2 13-16,-3 4-13 0,-1-2 13 0,0 0-13 16,2 3 13-16,0 6-13 0,-2-9 10 0,0 0-10 0,0 12 10 15,-2 3-10-15,2-15 8 0,0 0-8 0,0 26 8 16,0 8-8-16,0-34 8 0,0 0-8 0,2 36 8 15,3 7-8-15,-5-43 15 0,0 0-15 0,4 46 15 16,1 6-15-16,-5-52 8 0,0 0-8 0,7 51 8 16,1 4-8-16,-8-55 1 0,0 0-1 0,13 51 1 15,1-4-1-15,-14-47 3 0,0 0-3 0,17 39 4 16,6-3-4-16,-23-36 5 0,0 0-5 0,22 24 6 16,4-12-6-16,-26-12 7 0,0 0-7 0,25 7 7 15,-3-11-7-15,-22 4 3 0,0 0-3 0,21-8 4 16,-3-8-4-16,-18 16-193 0,0 0 193 0,15-18-193 15,1-10 193-15,15-18-765 0</inkml:trace>
  <inkml:trace contextRef="#ctx0" brushRef="#br0" timeOffset="-16155.59">27407 7108 326 0,'0'0'0'0,"2"5"0"0,3 0 0 0,-5-5 99 16,0 0-99-16,5 2 99 0,2-2-99 0,-7 0 83 15,0 0-83-15,5 1 84 0,-1 3-84 0,-4-4 58 16,0 0-58-16,2 12 58 0,-2 10-58 0,0-22 58 0,0 0-58 16,-2 33 58-16,-3 6-58 0,5-39 49 15,0 0-49-15,-4 43 50 0,-1 5-50 0,5-48 48 0,0 0-48 16,-5 39 49-16,1 1-49 0,4-40 31 0,0 0-31 0,-3 34 31 15,1-5-31-15,2-29 9 0,0 0-9 0,0 24 9 16,3-2-9-16,-3-22-154 0,0 0 154 0,11 5-154 16,6-6 154-16,11 6-570 0</inkml:trace>
  <inkml:trace contextRef="#ctx0" brushRef="#br0" timeOffset="-15299.87">28616 7574 247 0,'0'0'0'0,"0"3"0"16,-2 1 0-16,2-4 27 0,0 0-27 0,0 3 27 15,0-1-27-15,0-2 112 0,0 0-112 0,0 3 112 16,2 1-112-16,-2-4 101 0,0 0-101 0,2 12 101 15,-1 3-101-15,-1-15 91 0,0 0-91 0,2 26 92 16,0 8-92-16,-2-34 64 0,0 0-64 0,2 33 64 16,-2 1-64-16,0-34 38 0,0 0-38 0,0 32 38 0,1-1-38 15,-1-31 40-15,0 0-40 0,0 28 41 0,2-4-41 16,-2-24 15-16,0 0-15 0,0 22 15 0,0-8-15 16,0-14 31-16,0 0-31 0,-2 12 31 0,1-6-31 0,1-6 11 15,0 0-11-15,0 0 11 0,-6-1-11 0,6 1 11 16,0 0-11-16,-5-7 11 0,-2-9-11 0,7 16 1 15,0 0-1-15,-7-18 2 0,2-3-2 0,5 21 3 16,0 0-3-16,-5-24 4 0,0 0-4 0,5 24 2 16,0 0-2-16,0-27 2 0,3-1-2 0,-3 28 1 15,0 0-1-15,7-27 2 0,3-4-2 0,-10 31 1 16,0 0-1-16,13-29 1 0,1 1-1 0,-14 28 3 0,0 0-3 16,15-22 4-16,4 2-4 0,-19 20 11 0,0 0-11 15,20-14 11-15,2 9-11 0,-22 5 39 0,0 0-39 16,21-4 40-16,0 11-40 0,-21-7 18 0,0 0-18 15,19 5 19-15,0 6-19 0,-19-11 31 0,0 0-31 16,16 8 31-16,-4 4-31 0,-12-12 36 0,0 0-36 0,11 7 37 16,-4 2-37-16,-7-9 22 0,0 0-22 0,5 6 22 15,-3 0-22-15,-2-6 28 0,0 0-28 0,-9 6 28 16,-7 6-28-16,16-12 13 0,0 0-13 0,-17 9 14 16,-4 3-14-16,21-12 11 0,0 0-11 0,-23 7 11 15,-3 1-11-15,26-8 10 0,0 0-10 0,-22 4 10 16,2-2-10-16,20-2-10 0,0 0 10 0,-19-6-9 15,2-4 9-15,17 10-125 0,0 0 125 0,-11-14-124 16,8-10 124-16,-11-13-1058 0</inkml:trace>
  <inkml:trace contextRef="#ctx0" brushRef="#br0" timeOffset="-14744.65">28104 7026 371 0,'0'0'0'0,"3"-4"0"16,2-4 0-16,-5 8 104 0,0 0-104 0,6-7 104 16,-1-2-104-16,-5 9 98 0,0 0-98 0,5-7 98 15,2-1-98-15,-7 8 67 0,0 0-67 0,7-9 68 16,0 6-68-16,-7 3 54 0,0 0-54 0,7-4 55 0,-2-1-55 16,-5 5 44-16,0 0-44 0,5 0 45 0,1 2-45 15,-6-2 35-15,0 0-35 0,3 3 36 0,1 1-36 0,-4-4 34 16,0 0-34-16,1 1 34 0,-1 6-34 0,0-7 49 15,0 0-49-15,0 4 49 0,-1 1-49 0,1-5 35 16,0 0-35-16,-2 7 36 0,-2-2-36 0,4-5 45 16,0 0-45-16,-3 7 46 0,-2-4-46 0,5-3 0 15,0 0 0-15,-5-7 0 0,1-5 0 0,4 12-89 16,0 0 89-16,2-29-89 0,5-14 89 0,1-27-915 16</inkml:trace>
  <inkml:trace contextRef="#ctx0" brushRef="#br0" timeOffset="-11622.71">28126 3956 225 0,'0'0'0'0,"13"1"0"0,8 3 0 0,-21-4 60 15,0 0-60-15,-7 0 61 0,-18-5-61 0,25 5 42 16,0 0-42-16,-17-2 43 0,-1 0-43 0,18 2 33 16,0 0-33-16,-19 2 33 0,2 1-33 0,17-3 13 15,0 0-13-15,-21 4 14 0,3-1-14 0,18-3 6 16,0 0-6-16,-19 5 6 0,0 2-6 0,19-7 3 15,0 0-3-15,-19 9 4 0,-2 3-4 0,21-12 12 16,0 0-12-16,-23 15 12 0,-1 4-12 0,24-19 3 0,0 0-3 16,-26 24 3-16,0 3-3 0,26-27 19 0,0 0-19 15,-26 33 20-15,-1 5-20 0,27-38 14 0,0 0-14 16,-22 36 15-16,1 0-15 0,21-36 9 0,0 0-9 0,-19 42 9 16,-4 1-9-16,23-43 26 0,0 0-26 15,-19 43 26-15,1-2-26 0,18-41 29 0,0 0-29 0,-19 46 29 16,0-3-29-16,19-43 31 0,0 0-31 0,-17 43 31 15,1-4-31-15,16-39 32 0,0 0-32 0,-16 40 32 16,2-1-32-16,14-39 43 0,0 0-43 0,-12 45 44 16,2 1-44-16,10-46 25 0,0 0-25 0,-9 41 26 15,4 0-26-15,5-41 28 0,0 0-28 0,-4 40 28 16,3-1-28-16,1-39 22 0,0 0-22 0,1 41 23 16,5 2-23-16,-6-43 34 0,0 0-34 0,5 39 35 15,2 1-35-15,-7-40 19 0,0 0-19 0,7 39 20 16,3-3-20-16,-10-36 11 0,0 0-11 0,11 38 11 15,3 1-11-15,-14-39 28 0,0 0-28 0,15 40 28 0,3-1-28 16,-18-39 1-16,0 0-1 0,19 40 2 0,2-4-2 16,-21-36 6-16,0 0-6 0,19 32 7 0,4 2-7 15,-23-34 8-15,0 0-8 0,22 31 8 0,3 2-8 0,-25-33 14 16,0 0-14-16,24 36 15 0,2 1-15 0,-26-37 3 16,0 0-3-16,25 36 4 0,-1 0-4 0,-24-36 6 15,0 0-6-15,24 35 7 0,1 1-7 0,-25-36 22 16,0 0-22-16,24 30 23 0,0 3-23 0,-24-33 6 15,0 0-6-15,25 27 7 0,1 4-7 0,-26-31 16 16,0 0-16-16,23 24 17 0,-1 0-17 0,-22-24 33 16,0 0-33-16,23 24 34 0,1-5-34 0,-24-19 17 0,0 0-17 15,25 15 17-15,-1-3-17 0,-24-12 6 0,0 0-6 16,26 9 6-16,2-4-6 0,-28-5 16 0,0 0-16 16,28 0 17-16,2-2-17 0,-30 2 38 0,0 0-38 0,29-8 39 15,3 1-39-15,-32 7 5 0,0 0-5 0,31-12 5 16,2 0-5-16,-33 12 30 0,0 0-30 0,33-15 30 15,0-4-30-15,-33 19 10 0,0 0-10 0,33-21 11 16,2-1-11-16,-35 22 5 0,0 0-5 0,33-24 5 16,0-3-5-16,-33 27 3 0,0 0-3 0,33-26 4 15,1-2-4-15,-34 28 12 0,0 0-12 0,31-27 12 16,-1 0-12-16,-30 27 7 0,0 0-7 0,27-28 8 16,1 2-8-16,-28 26 3 0,0 0-3 0,26-29 4 15,1-1-4-15,-27 30 12 0,0 0-12 0,24-36 13 16,-1-4-13-16,-23 40 0 0,0 0 0 0,22-46 0 15,1-6 0-15,-23 52 3 0,0 0-3 0,19-51 3 0,0-5-3 16,-19 56 2-16,0 0-2 0,16-54 2 0,-4 0-2 16,-12 54-1-16,0 0 1 0,9-52 0 0,-6 1 0 15,-3 51 1-15,0 0-1 0,4-48 1 0,-4 0-1 0,0 48 1 16,0 0-1-16,-2-50 1 0,-1-1-1 0,3 51 1 16,0 0-1-16,-9-72 1 0,-3-10-1 0,12 82-1 15,0 0 1-15,-14-79-1 0,-4 0 1 0,18 79-5 16,0 0 5-16,-24-74-5 0,-6 6 5 0,30 68-4 15,0 0 4-15,-36-58-3 0,-6 6 3 0,42 52-1 16,0 0 1-16,-49-49 0 0,-5 7 0 0,54 42-2 16,0 0 2-16,-57-37-1 0,-6 8 1 0,63 29-135 0,0 0 135 15,-82-19-135-15,-16 7 135 0,98 12-118 0,0 0 118 16,-179-31-1001-16,358 62 1001 0</inkml:trace>
  <inkml:trace contextRef="#ctx0" brushRef="#br0" timeOffset="-8258.3">21808 9450 393 0,'0'0'0'0,"5"-7"0"0,4-5 0 0,-9 12 56 16,0 0-56-16,5-4 56 0,-2 4-56 0,-3 0 49 16,0 0-49-16,6 0 50 0,-1 0-50 0,-5 0 47 15,0 0-47-15,10-7 48 0,4-3-48 0,-14 10 55 16,0 0-55-16,12-19 56 0,6-6-56 0,-18 25 54 0,0 0-54 15,21-29 55-15,-2-6-55 0,-19 35 50 0,0 0-50 16,23-37 50-16,-1-6-50 0,-22 43 38 0,0 0-38 16,25-46 39-16,2-2-39 0,-27 48 35 0,0 0-35 0,28-50 35 15,-1 2-35-15,-27 48 14 0,0 0-14 0,22-39 15 16,-1-1-15-16,-21 40 12 0,0 0-12 0,14-27 13 16,-4 6-13-16,-10 21 16 0,0 0-16 0,7-15 17 15,-1 4-17-15,-6 11 8 0,0 0-8 0,3-5 8 16,-3 5-8-16,0 0 3 0,0 0-3 0,0 0 4 15,0 5-4-15,0-5 0 0,0 0 0 0,-3 14 1 16,-1 10-1-16,4-24 5 0,0 0-5 0,-3 28 6 16,1 2-6-16,2-30 22 0,0 0-22 0,0 38 22 15,2 5-22-15,-2-43 7 0,0 0-7 0,3 46 7 16,1-1-7-16,-4-45 10 0,0 0-10 0,5 46 10 16,4 0-10-16,-9-46 8 0,0 0-8 0,7 40 9 0,1-4-9 15,-8-36 8-15,0 0-8 0,12 32 8 0,2-1-8 16,-14-31 8-16,0 0-8 0,13 22 8 0,-1-5-8 15,-12-17 15-15,0 0-15 0,12 12 15 0,0-8-15 0,-12-4 14 16,0 0-14-16,11-4 15 0,1-4-15 0,-12 8-67 16,0 0 67-16,9-16-67 0,-1 1 67 0,-8 15-104 15,0 0 104-15,9-27-104 0,0-4 104 0,8-26-763 16</inkml:trace>
  <inkml:trace contextRef="#ctx0" brushRef="#br0" timeOffset="-7912.23">22154 8615 628 0,'0'0'0'0,"6"0"0"16,1 2 0-16,-7-2 64 0,0 0-64 0,5-5 65 15,2-11-65-15,-7 16 51 0,0 0-51 0,5-10 52 16,0 0-52-16,-5 10 56 0,0 0-56 0,7-10 57 16,-2 1-57-16,-5 9 31 0,0 0-31 0,9-7 31 15,2 2-31-15,-11 5 24 0,0 0-24 0,12 0 25 16,4 2-25-16,-16-2 27 0,0 0-27 0,15 7 27 16,-4-2-27-16,-11-5 13 0,0 0-13 0,10 10 14 0,-1-3-14 15,-9-7 11-15,0 0-11 0,3 8 11 0,3 1-11 16,-6-9 17-16,0 0-17 0,1 5 17 0,-1 0-17 15,0-5 3-15,0 0-3 0,0 5 4 0,-1-1-4 0,1-4-131 16,0 0 131-16,0 0-131 0,-2-7 131 0,0 2-632 16</inkml:trace>
  <inkml:trace contextRef="#ctx0" brushRef="#br0" timeOffset="-7132.19">22707 9054 931 0,'0'0'0'0,"-4"0"0"16,-3 0 0-16,7 0 102 0,0 0-102 0,0 0 102 15,0 0-102-15,0 0 86 0,0 0-86 0,0 0 86 16,7 3-86-16,-7-3 70 0,0 0-70 0,5 5 70 16,1 6-70-16,-6-11 34 0,0 0-34 0,8 17 34 0,-2 10-34 15,-6-27 15-15,0 0-15 0,8 35 15 0,5 6-15 16,-13-41 3-16,0 0-3 0,12 37 3 0,-4-1-3 15,-8-36 0-15,0 0 0 0,7 31 1 0,-1-3-1 16,-6-28-1-16,0 0 1 0,3 24 0 0,-1-9 0 0,-2-15-1 16,0 0 1-16,0 12-1 0,0-5 1 0,0-7 0 15,0 0 0-15,-2 5 0 0,-1-2 0 0,3-3 1 16,0 0-1-16,-6-3 1 0,-2-9-1 0,8 12 1 16,0 0-1-16,-11-9 2 0,1-3-2 0,10 12 9 15,0 0-9-15,-11-10 10 0,-1 2-10 0,12 8 3 16,0 0-3-16,-10-6 4 0,1 5-4 0,9 1 0 15,0 0 0-15,-12 7 1 0,-2 8-1 0,14-15 0 0,0 0 0 16,-16 19 0-16,-1 7 0 0,17-26-3 0,0 0 3 16,-16 34-3-16,2 5 3 0,14-39-1 0,0 0 1 15,-10 40 0-15,4-1 0 0,6-39-3 0,0 0 3 0,0 39-2 16,7 3 2-16,-7-42-11 0,0 0 11 16,11 30-11-16,3-6 11 0,-14-24-1 0,0 0 1 0,15 11-1 15,5-11 1-15,-20 0-9 0,0 0 9 0,17-11-8 16,2-6 8-16,-19 17-3 0,0 0 3 0,19-24-3 15,-3-10 3-15,-16 34-1 0,0 0 1 0,14-33 0 16,-2-4 0-16,-12 37-2 0,0 0 2 0,11-33-1 16,-1 2 1-16,-10 31 0 0,0 0 0 0,7-20 0 15,-2 3 0-15,-5 17 1 0,0 0-1 0,2-11 1 16,-4 6-1-16,2 5 1 0,0 0-1 0,-3 14 1 16,-4 12-1-16,7-26 0 0,0 0 0 0,-4 32 0 15,3 8 0-15,1-40 15 0,0 0-15 0,5 42 16 16,4 5-16-16,-9-47 8 0,0 0-8 0,15 44 9 0,1-4-9 15,-16-40 4-15,0 0-4 0,23 29 5 0,1-4-5 16,-24-25 13-16,0 0-13 0,28 16 14 0,3-8-14 16,-31-8-163-16,0 0 163 0,32-3-163 0,2-12 163 0,-34 15-126 15,0 0 126-15,27-24-125 0,-5-9 125 0,27-25-681 16</inkml:trace>
  <inkml:trace contextRef="#ctx0" brushRef="#br0" timeOffset="-6487.41">23198 8997 438 0,'0'0'0'0,"7"4"0"0,7 3 0 0,-14-7 83 16,0 0-83-16,5 3 83 0,-1-1-83 0,-4-2 80 15,0 0-80-15,0 0 80 0,0 0-80 0,0 0 90 16,0 0-90-16,0 0 91 0,0 0-91 0,0 0 56 16,0 0-56-16,7-2 57 0,3-3-57 0,-10 5 41 0,0 0-41 15,21-4 42-15,7-1-42 0,-28 5 42 0,0 0-42 0,35-3 42 16,5-4-42-16,-40 7 9 0,0 0-9 16,40-5 9-16,3-2-9 0,-43 7 7 0,0 0-7 0,40-7 7 15,-1 0-7-15,-39 7 8 0,0 0-8 0,31-3 9 16,-5 1-9-16,-26 2 13 0,0 0-13 15,21 0 13-15,-5 4-13 0,-16-4 8 0,0 0-8 0,12 3 9 16,-2 1-9-16,-10-4 24 0,0 0-24 0,9 3 25 16,-2-1-25-16,-7-2 0 0,0 0 0 0,5 0 0 15,-1-4 0-15,-4 4-131 0,0 0 131 0,2-1-131 16,-4-8 131-16,2 9-162 0,0 0 162 0,-2-3-162 16,0-1 162-16,-1-4-485 0</inkml:trace>
  <inkml:trace contextRef="#ctx0" brushRef="#br0" timeOffset="-6081.49">23212 9182 415 0,'0'0'0'0,"16"-6"0"0,10-10 0 0,-26 16 92 16,0 0-92-16,0 0 92 0,-12 9-92 0,12-9 103 0,0 0-103 15,-9 7 104-15,-2-1-104 0,11-6 101 0,0 0-101 16,-7 6 102-16,4-1-102 0,3-5 56 0,0 0-56 16,2 3 56-16,6-1-56 0,-8-2 43 0,0 0-43 0,16 0 43 15,7 0-43-15,-23 0 52 0,0 0-52 0,29-2 53 16,8-3-53-16,-37 5 47 0,0 0-47 0,38-3 48 15,6-3-48-15,-44 6 30 0,0 0-30 0,40-3 30 16,-2 0-30-16,-38 3 40 0,0 0-40 0,37-6 40 16,-4 5-40-16,-33 1 24 0,0 0-24 0,31-2 25 15,1 2-25-15,-32 0 17 0,0 0-17 0,29 0 17 16,1 0-17-16,-30 0 35 0,0 0-35 0,24 2 36 16,-5-1-36-16,-19-1 11 0,0 0-11 0,16 2 11 15,-6-2-11-15,-10 0-120 0,0 0 120 0,7-5-120 16,-5-9 120-16,7-3-1023 0</inkml:trace>
  <inkml:trace contextRef="#ctx0" brushRef="#br0" timeOffset="-632.39">24903 8793 214 0,'0'0'0'0,"0"0"0"0,0 0 0 0,0 0 20 16,0 0-20-16,0 0 20 0,0 0-20 0,0 0 25 16,0 0-25-16,0 0 26 0,0 0-26 0,0 0 9 15,0 0-9-15,0 0 10 0,-20-5-10 0,20 5 9 16,0 0-9-16,-16 0 10 0,-2 0-10 0,18 0 1 15,0 0-1-15,-22 9 1 0,-3 5-1 0,25-14 0 0,0 0 0 16,-24 18 1-16,0 8-1 0,24-26 0 0,0 0 0 16,-23 33 1-16,2-1-1 0,21-32 0 0,0 0 0 15,-17 38 0-15,3 3 0 0,14-41 28 0,0 0-28 0,-9 36 28 16,0-2-28-16,9-34 47 0,0 0-47 0,-1 31 48 16,2-3-48-16,-1-28 51 0,0 0-51 0,9 18 52 15,5-4-52-15,-14-14 61 0,0 0-61 0,16 7 61 16,5-10-61-16,-21 3 57 0,0 0-57 0,20-12 57 15,3-7-57-15,-23 19 45 0,0 0-45 0,19-19 46 16,0-2-46-16,-19 21 43 0,0 0-43 0,16-20 43 16,-2-4-43-16,-14 24 18 0,0 0-18 0,9-26 18 15,-2 2-18-15,-7 24 30 0,0 0-30 0,1-20 30 16,-1-1-30-16,0 21 19 0,0 0-19 0,-1-15 20 16,-3 4-20-16,4 11 17 0,0 0-17 0,-3-5 17 15,1 2-17-15,2 3 10 0,0 0-10 0,0 0 10 0,5 5-10 16,-5-5 10-16,0 0-10 0,2 14 10 0,5 4-10 15,-7-18 8-15,0 0-8 0,9 24 8 0,3 5-8 0,-12-29 8 16,0 0-8-16,10 35 8 0,3 1-8 0,-13-36 23 16,0 0-23-16,8 39 24 0,1 6-24 0,-9-45 12 15,0 0-12-15,5 49 13 0,-3 3-13 0,-2-52 27 16,0 0-27-16,-2 51 27 0,-1-1-27 0,3-50 30 16,0 0-30-16,-4 49 30 0,-5 1-30 0,9-50 7 15,0 0-7-15,-8 36 7 0,1-8-7 0,7-28 28 16,0 0-28-16,-14 27 28 0,-4-10-28 0,18-17-2 15,0 0 2-15,-12 14-2 0,-2-6 2 0,14-8-18 0,0 0 18 16,-5-10-18-16,5-12 18 0,0 22-24 0,0 0 24 16,7-31-23-16,9-12 23 0,-16 43-16 0,0 0 16 15,15-50-15-15,5-6 15 0,-20 56-11 0,0 0 11 0,20-58-10 16,0-2 10-16,-20 60-10 0,0 0 10 0,19-60-10 16,2 2 10-16,-21 58-8 0,0 0 8 0,22-67-8 15,5-4 8-15,-27 71-4 0,0 0 4 0,20-46-3 16,-2 17 3-16,-18 29-2 0,0 0 2 0,14-24-2 15,-4 9 2-15,-10 15-5 0,0 0 5 0,9-9-5 16,-4 7 5-16,-5 2-1 0,0 0 1 0,4 11 0 16,-1 4 0-16,-3-15 2 0,0 0-2 0,2 28 3 15,0 8-3-15,-2-36 13 0,0 0-13 0,3 39 13 16,2 4-13-16,-5-43 1 0,0 0-1 0,4 41 2 16,5 3-2-16,-9-44 9 0,0 0-9 0,6 40 10 15,1-6-10-15,-7-34 14 0,0 0-14 0,6 31 15 16,-3-4-15-16,-3-27 8 0,0 0-8 0,4 23 8 0,-3-8-8 15,-1-15 9-15,0 0-9 0,6 9 10 0,-1-8-10 16,-5-1 8-16,0 0-8 0,7-10 8 0,3-9-8 0,-10 19 3 16,0 0-3-16,9-24 4 0,1-12-4 0,-10 36 6 15,0 0-6-15,13-39 6 0,1-7-6 0,-14 46 0 16,0 0 0-16,13-48 1 0,3-2-1 0,-16 50 0 16,0 0 0-16,14-45 0 0,2 3 0 0,-16 42 1 15,0 0-1-15,12-33 2 0,0 11-2 0,-12 22 1 16,0 0-1-16,9-19 2 0,0 10-2 0,-9 9 0 15,0 0 0-15,5 4 0 0,-2 8 0 0,-3-12 4 0,0 0-4 16,4 24 4-16,-2 8-4 0,-2-32 0 0,0 0 0 16,1 40 1-16,3 9-1 0,-4-49 0 0,0 0 0 15,0 45 1-15,0 5-1 0,0-50 6 0,0 0-6 0,0 39 6 16,2-3-6-16,-2-36 3 0,0 0-3 0,0 27 3 16,1-10-3-16,-1-17 2 0,0 0-2 0,4 14 2 15,1-12-2-15,-5-2 10 0,0 0-10 0,7-5 11 16,3-16-11-16,-10 21 3 0,0 0-3 0,6-24 4 15,2-8-4-15,-8 32 6 0,0 0-6 0,7-38 6 16,2-5-6-16,-9 43 3 0,0 0-3 0,10-39 3 16,1-4-3-16,-11 43 0 0,0 0 0 0,12-36 0 15,4 3 0-15,-16 33 0 0,0 0 0 0,12-18 0 16,-2 2 0-16,-10 16 0 0,0 0 0 0,11 0 0 16,-2 9 0-16,-9-9-4 0,0 0 4 0,10 20-3 15,0 9 3-15,-10-29-1 0,0 0 1 0,13 33 0 16,1 6 0-16,-14-39-1 0,0 0 1 0,10 36 0 0,-1 2 0 15,-9-38-1-15,0 0 1 0,5 36 0 0,-1 0 0 16,-4-36 2-16,0 0-2 0,3 31 2 0,-1-7-2 16,-2-24-47-16,0 0 47 0,3 24-47 0,-1-4 47 0,-2-20-134 15,0 0 134-15,2 7-133 0,-4-14 133 0,2 7-795 16</inkml:trace>
  <inkml:trace contextRef="#ctx0" brushRef="#br0" timeOffset="209">26003 8672 449 0,'0'0'0'0,"3"0"0"0,2 3 0 0,-5-3 56 0,0 0-56 0,4-3 57 16,-2-1-57-16,-2 4 58 0,0 0-58 0,0 0 58 15,1-3-58-15,-1 3 77 0,0 0-77 0,0 3 78 16,0 4-78-16,0-7 51 0,0 0-51 0,0 19 51 15,2 10-51-15,-2-29 45 0,0 0-45 0,4 36 45 16,1 10-45-16,-5-46 43 0,0 0-43 0,5 47 43 16,2 4-43-16,-7-51 34 0,0 0-34 0,7 52 35 15,2 1-35-15,-9-53 15 0,0 0-15 0,10 49 15 16,1-4-15-16,-11-45 31 0,0 0-31 0,12 39 31 16,2-1-31-16,-14-38 5 0,0 0-5 0,10 27 5 15,1-10-5-15,-11-17 17 0,0 0-17 0,10 14 17 16,1-5-17-16,-11-9 15 0,0 0-15 0,10 0 15 15,-1-11-15-15,-9 11 25 0,0 0-25 0,7-17 26 0,-4-8-26 16,-3 25 2-16,0 0-2 0,7-35 3 0,2-7-3 16,-9 42 22-16,0 0-22 0,12-50 22 0,2-8-22 15,-14 58 13-15,0 0-13 0,14-57 13 0,2-3-13 0,-16 60 9 16,0 0-9-16,14-53 10 0,1 5-10 0,-15 48 17 16,0 0-17-16,14-39 17 0,-2 8-17 0,-12 31 3 15,0 0-3-15,11-24 4 0,-1 8-4 0,-10 16 12 16,0 0-12-16,11-12 13 0,-1 7-13 0,-10 5 8 15,0 0-8-15,9-3 9 0,-2-4-9 0,-7 7-51 16,0 0 51-16,14-2-51 0,5 2 51 0,14-3-1032 16</inkml:trace>
  <inkml:trace contextRef="#ctx0" brushRef="#br0" timeOffset="11378.04">26597 9179 449 0,'0'0'0'0,"0"0"0"0,0 0 0 0,0 0 62 15,0 0-62-15,0 0 62 0,0 0-62 0,0 0 48 0,0 0-48 16,0 0 48-16,0 0-48 0,0 0 37 16,0 0-37-16,0 0 37 0,-23-9-37 0,23 9 28 0,0 0-28 15,-15-3 28-15,-6 3-28 0,21 0 14 0,0 0-14 16,-20 0 15-16,1 2-15 0,19-2 12 0,0 0-12 0,-19 7 12 16,-2-4-12-16,21-3 16 0,0 0-16 0,-17 7 17 15,3 1-17-15,14-8 14 0,0 0-14 0,-12 14 15 16,1 5-15-16,11-19 9 0,0 0-9 0,-9 19 9 15,4-2-9-15,5-17 4 0,0 0-4 0,-1 22 4 16,1 2-4-16,0-24 3 0,0 0-3 0,5 19 3 16,3 2-3-16,-8-21 1 0,0 0-1 0,14 12 2 15,4-4-2-15,-18-8 8 0,0 0-8 0,19 4 9 16,4-6-9-16,-23 2 14 0,0 0-14 0,22-7 15 16,-3-3-15-16,-19 10 39 0,0 0-39 0,18-11 39 15,-4-1-39-15,-14 12 19 0,0 0-19 0,12-13 20 16,-2-1-20-16,-10 14 42 0,0 0-42 0,11-15 42 0,-2-4-42 15,-9 19 14-15,0 0-14 0,5-16 15 0,-2 1-15 16,-3 15 13-16,0 0-13 0,0-16 13 0,-3 3-13 0,3 13 26 16,0 0-26-16,-5-10 26 0,-1 1-26 15,6 9 6-15,0 0-6 0,-5-7 6 0,0 4-6 0,5 3 4 16,0 0-4-16,-4-2 5 0,1-1-5 0,3 3 3 16,0 0-3-16,0 0 3 0,-2 3-3 0,2-3 0 15,0 0 0-15,0 7 0 0,0 3 0 0,0-10-1 16,0 0 1-16,4 22-1 0,3 6 1 0,-7-28 0 15,0 0 0-15,5 27 0 0,2 9 0 0,-7-36 0 16,0 0 0-16,7 33 0 0,-4 4 0 0,-3-37 1 0,0 0-1 16,4 41 1-16,-2 2-1 0,-2-43 1 0,0 0-1 15,1 43 1-15,-1 0-1 0,0-43 1 0,0 0-1 16,-1 41 1-16,-5 0-1 0,6-41 3 0,0 0-3 0,-3 38 4 16,-4-6-4-16,7-32 11 0,0 0-11 0,-7 33 11 15,0-6-11-15,7-27 9 0,0 0-9 0,-5 19 9 16,1-2-9-16,4-17 9 0,0 0-9 0,-5 11 9 15,2-4-9-15,3-7 23 0,0 0-23 0,-9 3 24 16,-5-5-24-16,14 2 2 0,0 0-2 0,-18-10 2 16,-1-7-2-16,19 17 3 0,0 0-3 0,-15-21 3 15,-1-1-3-15,16 22 2 0,0 0-2 0,-11-27 2 16,3-1-2-16,8 28 0 0,0 0 0 0,-4-29 0 16,4 0 0-16,0 29 0 0,0 0 0 0,4-29 1 15,4 1-1-15,-8 28-2 0,0 0 2 0,11-27-1 16,3 0 1-16,-14 27-5 0,0 0 5 0,17-24-5 0,1-4 5 15,-18 28-1-15,0 0 1 0,21-22 0 0,1 1 0 16,-22 21-3-16,0 0 3 0,23-22-3 0,0 5 3 16,-23 17-6-16,0 0 6 0,22-17-5 0,1 3 5 0,-23 14-1 15,0 0 1-15,19-8 0 0,-3 1 0 0,-16 7-3 16,0 0 3-16,14-5-2 0,0 5 2 0,-14 0-5 16,0 0 5-16,13-7-5 0,1 2 5 0,-14 5-3 15,0 0 3-15,14-7-3 0,0-2 3 0,-14 9 0 16,0 0 0-16,12-12 0 0,1 0 0 0,-13 12 0 15,0 0 0-15,10-12 0 0,-1-7 0 0,-9 19 3 16,0 0-3-16,7-15 4 0,-2 1-4 0,-5 14 7 16,0 0-7-16,5-14 8 0,-5 3-8 0,0 11 15 0,0 0-15 15,0-9 15-15,-3 0-15 0,3 9 23 0,0 0-23 16,-4-6 24-16,1 0-24 0,3 6 3 0,0 0-3 16,-5-3 3-16,-1 0-3 0,6 3 3 0,0 0-3 0,-5-6 3 15,2 5-3-15,3 1 6 0,0 0-6 0,-4-2 6 16,1 0-6-16,3 2 0 0,0 0 0 0,0 0 1 15,-4 0-1-15,4 0-1 0,0 0 1 0,0 0 0 16,2 5 0-16,-2-5-1 0,0 0 1 0,3 6 0 16,1-1 0-16,-4-5-4 0,0 0 4 0,5 10-3 15,2-3 3-15,-7-7-2 0,0 0 2 0,9 12-2 16,1 0 2-16,-10-12-2 0,0 0 2 0,16 15-1 16,3 6 1-16,-19-21-5 0,0 0 5 0,18 17-4 15,-3 2 4-15,-15-19 0 0,0 0 0 0,14 20 0 16,-3 3 0-16,-11-23 3 0,0 0-3 0,10 20 3 15,-1 4-3-15,-9-24 7 0,0 0-7 0,8 24 7 0,-1 2-7 16,-7-26 15-16,0 0-15 0,6 25 15 0,-1 1-15 16,-5-26 8-16,0 0-8 0,3 28 8 0,1-4-8 0,-4-24 15 15,0 0-15-15,2 20 16 0,-1-1-16 0,-1-19 15 16,0 0-15-16,-1 15 15 0,-1-3-15 0,2-12 9 16,0 0-9-16,-5 9 9 0,-2 0-9 0,7-9 9 15,0 0-9-15,-11 10 10 0,-1-5-10 0,12-5 23 16,0 0-23-16,-16 7 24 0,-1-4-24 0,17-3 2 15,0 0-2-15,-19 0 2 0,0-3-2 0,19 3 13 16,0 0-13-16,-18-7 13 0,4-2-13 0,14 9 9 16,0 0-9-16,-7-17 9 0,0-5-9 0,7 22 1 15,0 0-1-15,2-21 1 0,5-3-1 0,-7 24-96 0,0 0 96 16,9-44-1171-16,-18 88 1171 0</inkml:trace>
  <inkml:trace contextRef="#ctx0" brushRef="#br0" timeOffset="13510.22">27755 8917 158 0,'0'0'0'0,"0"0"0"0,0 0 0 0,0 0 98 0,0 0-98 15,0 0 98-15,6-2-98 0,-6 2 97 0,0 0-97 16,0 0 98-16,5-3-98 0,-5 3 93 0,0 0-93 0,0 0 93 15,0 0-93-15,0 0 69 0,0 0-69 0,0 0 69 16,0 0-69-16,0 0 67 0,0 0-67 0,-2 5 67 16,-1 5-67-16,3-10 42 0,0 0-42 0,-6 19 42 15,1 8-42-15,5-27 36 0,0 0-36 0,-5 35 37 16,0 6-37-16,5-41 39 0,0 0-39 0,-4 43 40 16,4 5-40-16,0-48 15 0,0 0-15 0,0 44 15 15,2 6-15-15,-2-50 0 0,0 0 0 0,0 39 1 16,2-3-1-16,-2-36 0 0,0 0 0 0,0 29 1 15,0-6-1-15,0-23 0 0,0 0 0 0,0 18 1 16,1-6-1-16,-1-12 5 0,0 0-5 0,2 9 5 16,2-6-5-16,-4-3 8 0,0 0-8 0,0 0 8 15,1-3-8-15,-1 3 1 0,0 0-1 0,-1-5 1 0,-1-2-1 16,2 7-164-16,0 0 164 0,-2-5-163 0,0-2 163 16,-1-5-632-16</inkml:trace>
  <inkml:trace contextRef="#ctx0" brushRef="#br0" timeOffset="14201.77">27555 9136 651 0,'0'0'0'0,"5"4"0"0,4-3 0 0,-9-1 83 15,0 0-83-15,3 2 84 0,1 0-84 0,-4-2 68 16,0 0-68-16,0 0 68 0,3 1-68 0,-3-1 39 16,0 0-39-16,4 2 40 0,1 2-40 0,-5-4 5 15,0 0-5-15,9 3 5 0,3 2-5 0,-12-5 26 16,0 0-26-16,14 7 26 0,3-4-26 0,-17-3 6 16,0 0-6-16,21 6 6 0,4-3-6 0,-25-3 9 15,0 0-9-15,29 0 10 0,4 0-10 0,-33 0 8 16,0 0-8-16,33 0 9 0,2-3-9 0,-35 3 38 0,0 0-38 15,32 0 39-15,-3-4-39 0,-29 4 5 0,0 0-5 16,25 0 5-16,-3 0-5 0,-22 0 5 0,0 0-5 0,18 4 6 16,-3-1-6-16,-15-3 15 0,0 0-15 0,11 2 15 15,-2-1-15-15,-9-1 13 0,0 0-13 0,7 4 14 16,-4-2-14-16,-3-2 15 0,0 0-15 0,4 3 16 16,-3-1-16-16,-1-2 16 0,0 0-16 0,2 3 17 15,1-1-17-15,-3-2 34 0,0 0-34 0,0 0 34 16,6 5-34-16,-6-5-99 0,0 0 99 0,0 0-99 15,5 3 99-15,-5-3-98 0,0 0 98 0,5 2-742 16,-10-4 742-16</inkml:trace>
  <inkml:trace contextRef="#ctx0" brushRef="#br0" timeOffset="16288.16">28574 9061 259 0,'0'0'0'0,"0"0"0"0,0 0 0 0,0 0 11 16,0 0-11-16,0 0 11 0,0 0-11 0,0 0 22 16,0 0-22-16,0 0 22 0,0 0-22 0,0 0 34 15,0 0-34-15,0 0 35 0,0 0-35 0,0 0 24 16,0 0-24-16,0 0 25 0,0 0-25 0,0 0 34 16,0 0-34-16,0 0 34 0,-28 19-34 0,28-19 7 15,0 0-7-15,-22 17 8 0,-5 7-8 0,27-24 12 16,0 0-12-16,-22 20 12 0,3-1-12 0,19-19 1 15,0 0-1-15,-18 19 1 0,4-2-1 0,14-17 3 0,0 0-3 16,-10 15 3-16,3 1-3 0,7-16 2 0,0 0-2 16,2 15 2-16,5-4-2 0,-7-11 4 0,0 0-4 15,10 5 5-15,6-4-5 0,-16-1 21 0,0 0-21 0,15-5 21 16,3-7-21-16,-18 12 37 0,0 0-37 0,17-12 37 16,1-3-37-16,-18 15 31 0,0 0-31 0,17-19 31 15,-1 2-31-15,-16 17 33 0,0 0-33 0,14-21 33 16,0-1-33-16,-14 22 22 0,0 0-22 0,10-24 22 15,1 0-22-15,-11 24 10 0,0 0-10 0,7-24 11 16,-2 2-11-16,-5 22 18 0,0 0-18 0,1-19 19 16,-2 4-19-16,1 15 22 0,0 0-22 0,-2-12 23 15,-1 3-23-15,3 9 8 0,0 0-8 0,-2-5 8 16,0 5-8-16,2 0 10 0,0 0-10 0,-2 14 10 16,1 11-10-16,1-25 15 0,0 0-15 0,-2 33 16 15,0 10-16-15,2-43 8 0,0 0-8 0,0 51 8 0,0 11-8 16,0-62 9-16,0 0-9 0,0 72 9 0,0 7-9 15,0-79 15-15,0 0-15 0,0 101 15 0,0 19-15 16,0-120 14-16,0 0-14 0,-3 106 15 0,-4-3-15 0,7-103 25 16,0 0-25-16,-9 89 26 0,0-9-26 0,9-80 30 15,0 0-30-15,-7 58 30 0,0-17-30 0,7-41 21 16,0 0-21-16,-7 33 21 0,2-12-21 0,5-21 10 16,0 0-10-16,-5 18 11 0,0-11-11 0,5-7 28 15,0 0-28-15,-9-1 28 0,0-10-28 0,9 11 5 16,0 0-5-16,-7-22 6 0,4-17-6 0,3 39 16 15,0 0-16-15,1-47 17 0,5-7-17 0,-6 54 23 0,0 0-23 16,8-64 24-16,5-8-24 0,-13 72 7 0,0 0-7 16,17-91 8-16,6-16-8 0,-23 107 10 0,0 0-10 15,26-100 10-15,3 1-10 0,-29 99 0 0,0 0 0 0,30-91 0 16,1 9 0-16,-31 82-10 0,0 0 10 0,28-77-10 16,0 8 10-16,-28 69-35 0,0 0 35 0,25-51-35 15,-3 8 35-15,-22 43-29 0,0 0 29 0,18-24-29 16,-6 12 29-16,-12 12-9 0,0 0 9 0,10-9-8 15,-1 9 8-15,-9 0-6 0,0 0 6 0,9 11-6 16,-2 11 6-16,-7-22-15 0,0 0 15 0,7 27-14 16,1 9 14-16,-8-36-1 0,0 0 1 0,7 43 0 15,2 0 0-15,-9-43-1 0,0 0 1 0,7 51 0 16,-2 1 0-16,-5-52 0 0,0 0 0 0,4 51 0 16,-1-3 0-16,-3-48 0 0,0 0 0 0,4 46 1 15,-3-6-1-15,-1-40 3 0,0 0-3 0,2 31 3 16,2-4-3-16,-4-27 2 0,0 0-2 0,3 21 2 0,2-9-2 15,-5-12 5-15,0 0-5 0,7 3 5 0,2-6-5 16,-9 3 6-16,0 0-6 0,10-12 7 0,1-9-7 16,-11 21 3-16,0 0-3 0,12-31 3 0,2-8-3 0,-14 39 2 15,0 0-2-15,12-43 2 0,0-8-2 0,-12 51 10 16,0 0-10-16,13-52 10 0,-3-3-10 0,-10 55 0 16,0 0 0-16,11-51 1 0,-3 0-1 0,-8 51 3 15,0 0-3-15,7-38 4 0,0 9-4 0,-7 29 0 16,0 0 0-16,5-21 0 0,-1 11 0 0,-4 10-1 15,0 0 1-15,3 8 0 0,-1 15 0 0,-2-23-1 16,0 0 1-16,2 29-1 0,0 9 1 0,-2-38-1 0,0 0 1 16,3 42-1-16,1 8 1 0,-4-50-1 0,0 0 1 15,3 50 0-15,2 1 0 0,-5-51-1 0,0 0 1 16,4 40 0-16,1-10 0 0,-5-30-1 0,0 0 1 0,5 28 0 16,2-13 0-16,-7-15-3 0,0 0 3 0,11 9-2 15,3-16 2-15,-14 7 0 0,0 0 0 0,12-12 0 16,2-7 0-16,-14 19 3 0,0 0-3 0,12-26 3 15,0-4-3-15,-12 30 0 0,0 0 0 0,9-36 1 16,0-4-1-16,-9 40 13 0,0 0-13 0,10-43 14 16,0-6-14-16,-10 49 0 0,0 0 0 0,13-48 0 15,1 0 0-15,-14 48-1 0,0 0 1 0,17-45-1 16,6 1 1-16,-23 44-2 0,0 0 2 0,21-36-1 16,-1 3 1-16,-20 33-10 0,0 0 10 0,16-24-10 15,-2 9 10-15,-14 15-1 0,0 0 1 0,12-7-1 16,-1 10 1-16,-11-3-8 0,0 0 8 0,7 19-8 0,-4 10 8 15,-3-29-1-15,0 0 1 0,2 38 0 0,-4 10 0 16,2-48-1-16,0 0 1 0,-3 51 0 0,-3 8 0 16,6-59 5-16,0 0-5 0,-10 58 5 0,-2 3-5 15,12-61 4-15,0 0-4 0,-12 50 5 0,1-5-5 0,11-45 7 16,0 0-7-16,-9 37 8 0,2-9-8 0,7-28 14 16,0 0-14-16,0 24 15 0,6-9-15 0,-6-15-147 15,0 0 147-15,10 5-146 0,6-8 146 0,10 5-720 16</inkml:trace>
  <inkml:trace contextRef="#ctx0" brushRef="#br0" timeOffset="17458.84">29602 9337 785 0,'0'0'0'0,"0"0"0"16,3-9 0-16,-3 9-137 0,0 0 137 0,2-3-137 15,0-4 137-15,-2 7 32 0,0 0-32 0,2-4 33 16,-2 3-33-16,0 1 34 0,0 0-34 0,0 0 35 16,0 0-35-16,0 0 35 0,0 0-35 0,0 0 35 15,0 0-35-15,0 0 60 0,0 0-60 0,0 0 60 16,-2 1-60-16,2-1 57 0,0 0-57 0,-4 7 57 15,-3 3-57-15,7-10 9 0,0 0-9 0,-8 18 10 16,-1 4-10-16,9-22 50 0,0 0-50 0,-10 32 51 0,-1 11-51 16,11-43 13-16,0 0-13 0,-9 41 14 0,2 0-14 15,7-41 21-15,0 0-21 0,-5 40 21 0,4-2-21 0,1-38 34 16,0 0-34-16,-2 37 34 0,4-6-34 0,-2-31 18 16,0 0-18-16,0 26 18 0,-2-7-18 0,2-19 18 15,0 0-18-15,-2 12 19 0,2-6-19 0,0-6 18 16,0 0-18-16,0 0 18 0,0-12-18 0,0 12-73 15,0 0 73-15,2-13-73 0,1-4 73 0,-3 17-133 16,0 0 133-16,5-24-133 0,4-2 133 0,5-22-584 16</inkml:trace>
  <inkml:trace contextRef="#ctx0" brushRef="#br0" timeOffset="18224.79">29553 9403 494 0,'0'0'0'0,"2"6"0"0,0 5 0 0,-2-11 111 16,0 0-111-16,0 0 112 0,5-1-112 0,-5 1 72 15,0 0-72-15,3-4 72 0,3-2-72 0,-6 6 36 16,0 0-36-16,7-6 36 0,3 1-36 0,-10 5 7 15,0 0-7-15,9-1 8 0,1-1-8 0,-10 2 17 16,0 0-17-16,11 3 17 0,1 2-17 0,-12-5 32 16,0 0-32-16,12 9 33 0,0 3-33 0,-12-12 17 15,0 0-17-15,11 12 17 0,-3 0-17 0,-8-12 12 16,0 0-12-16,7 10 12 0,-3 2-12 0,-4-12 1 0,0 0-1 16,0 9 2-16,-4 3-2 0,4-12 17 0,0 0-17 15,-7 15 17-15,-1-3-17 0,8-12 7 0,0 0-7 0,-11 16 7 16,-3-6-7-16,14-10 9 0,0 0-9 0,-15 10 9 15,-1-3-9-15,16-7 24 0,0 0-24 0,-14 5 25 16,2-3-25-16,12-2 0 0,0 0 0 0,-9-2 0 16,4 0 0-16,5 2-2 0,0 0 2 0,-2-6-1 15,4-3 1-15,-2 9-5 0,0 0 5 0,7-5-5 16,7 0 5-16,-14 5-4 0,0 0 4 0,12-2-3 16,4 4 3-16,-16-2-7 0,0 0 7 0,15 5-7 15,3 3 7-15,-18-8-1 0,0 0 1 0,15 9 0 16,1 3 0-16,-16-12-2 0,0 0 2 0,12 9-2 15,-3 3 2-15,-9-12-2 0,0 0 2 0,7 12-1 16,-2 0 1-16,-5-12 0 0,0 0 0 0,4 12 0 16,-1-2 0-16,-3-10 1 0,0 0-1 0,0 12 1 0,0-5-1 15,0-7 1-15,0 0-1 0,-2 10 2 0,-1 0-2 16,3-10 4-16,0 0-4 0,-4 12 5 0,-1 0-5 16,5-12 12-16,0 0-12 0,-5 10 13 0,0-1-13 0,5-9 8 15,0 0-8-15,-9 9 9 0,-1-3-9 0,10-6 33 16,0 0-33-16,-14 6 34 0,-2 0-34 0,16-6 17 15,0 0-17-15,-17 0 17 0,-3-3-17 0,20 3 11 16,0 0-11-16,-17-7 11 0,0-1-11 0,17 8-132 16,0 0 132-16,-11-12-132 0,6-11 132 0,-11-11-729 15</inkml:trace>
  <inkml:trace contextRef="#ctx0" brushRef="#br0" timeOffset="19950.56">29877 9328 415 0,'0'0'0'0,"4"-7"0"0,1-5 0 0,-5 12 126 15,0 0-126-15,3-8 126 0,-1 4-126 0,-2 4 82 16,0 0-82-16,2-10 82 0,1 0-82 0,-3 10 61 16,0 0-61-16,6-16 62 0,-1-3-62 0,-5 19 26 15,0 0-26-15,9-24 26 0,1-3-26 0,-10 27 17 16,0 0-17-16,12-33 17 0,0-1-17 0,-12 34 10 16,0 0-10-16,14-34 10 0,2 1-10 0,-16 33 4 0,0 0-4 15,14-31 4-15,0 7-4 0,-14 24 3 0,0 0-3 16,12-20 3-16,0 5-3 0,-12 15 1 0,0 0-1 15,9-11 2-15,0 6-2 0,-9 5 3 0,0 0-3 16,5-5 4-16,0 3-4 0,-5 2 2 0,0 0-2 0,4 0 2 16,-3 4-2-16,-1-4 5 0,0 0-5 0,2 7 5 15,0 5-5-15,-2-12 3 0,0 0-3 0,2 24 3 16,-2 8-3-16,0-32 1 0,0 0-1 0,1 34 2 16,3 6-2-16,-4-40 1 0,0 0-1 0,3 43 2 15,1 1-2-15,-4-44 3 0,0 0-3 0,5 46 4 16,2 1-4-16,-7-47 2 0,0 0-2 0,7 44 2 15,2-1-2-15,-9-43 1 0,0 0-1 0,14 31 2 16,3-6-2-16,-17-25 0 0,0 0 0 0,19 18 0 16,4-8 0-16,-23-10 0 0,0 0 0 0,21 2 1 15,1-9-1-15,-22 7 7 0,0 0-7 0,21-11 8 16,2-2-8-16,-23 13 15 0,0 0-15 0,19-21 15 0,-1-1-15 16,-18 22 9-16,0 0-9 0,13-27 9 0,0-1-9 15,-13 28 16-15,0 0-16 0,7-29 17 0,-4 0-17 16,-3 29 14-16,0 0-14 0,0-29 15 0,-3 1-15 0,3 28 9 15,0 0-9-15,-7-27 9 0,-4 0-9 0,11 27 9 16,0 0-9-16,-10-23 10 0,-1 6-10 0,11 17 1 16,0 0-1-16,-8-20 1 0,2 2-1 0,6 18 0 15,0 0 0-15,-3-17 1 0,1 2-1 0,2 15 0 16,0 0 0-16,2-17 1 0,3 0-1 0,-5 17-3 16,0 0 3-16,5-17-2 0,2-6 2 0,-7 23-7 15,0 0 7-15,9-13-6 0,0-3 6 0,-9 16-9 16,0 0 9-16,12-12-8 0,2 4 8 0,-14 8-4 0,0 0 4 15,12-7-3-15,0 0 3 0,-12 7-2 0,0 0 2 16,14-5-2-16,0-2 2 0,-14 7-2 0,0 0 2 16,16-5-1-16,-1-6 1 0,-15 11-4 0,0 0 4 0,18-8-3 15,1-1 3-15,-19 9-2 0,0 0 2 0,21-12-2 16,0-3 2-16,-21 15-5 0,0 0 5 0,28-21-5 16,3 2 5-16,-31 19-3 0,0 0 3 0,35-23-3 15,2-3 3-15,-37 26 0 0,0 0 0 0,34-28 1 16,-1-1-1-16,-33 29-16 0,0 0 16 0,27-22-15 15,-5 1 15-15,-22 21-129 0,0 0 129 0,18-12-129 16,-6 4 129-16,17-16-603 0</inkml:trace>
  <inkml:trace contextRef="#ctx0" brushRef="#br0" timeOffset="20821.91">30602 9206 875 0,'0'0'0'0,"0"0"0"16,0 0 0-16,0 0-15 0,0 0 15 0,-2 9-14 16,-1 6 14-16,3-15 8 0,0 0-8 0,-6 19 8 0,1 7-8 15,5-26 11-15,0 0-11 0,-7 31 11 0,0 6-11 16,7-37 3-16,0 0-3 0,-7 45 3 0,0 1-3 15,7-46 2-15,0 0-2 0,-5 48 2 0,0 4-2 0,5-52 11 16,0 0-11-16,-2 44 11 0,2-1-11 0,0-43 9 16,0 0-9-16,2 34 9 0,3-10-9 0,-5-24 8 15,0 0-8-15,7 16 9 0,2-11-9 0,-9-5 15 16,0 0-15-16,9 0 15 0,-1-5-15 0,-8 5 3 16,0 0-3-16,5-12 4 0,-1-4-4 0,-4 16 12 15,0 0-12-15,2-20 13 0,-4 1-13 0,2 19 8 16,0 0-8-16,-2-24 9 0,0-4-9 0,2 28 3 0,0 0-3 15,0-27 4-15,4 3-4 0,-4 24 0 0,0 0 0 16,5-19 1-16,2-1-1 0,-7 20 1 0,0 0-1 16,9-14 2-16,0 5-2 0,-9 9 4 0,0 0-4 0,8-3 5 15,3 6-5-15,-11-3 6 0,0 0-6 0,10 9 7 16,2 3-7-16,-12-12 15 0,0 0-15 0,11 14 15 16,1 3-15-16,-12-17 8 0,0 0-8 0,11 15 8 15,1 4-8-15,-12-19 15 0,0 0-15 0,8 15 16 16,1 1-16-16,-9-16 8 0,0 0-8 0,7 17 9 15,0-2-9-15,-7-15 9 0,0 0-9 0,5 16 9 16,1-1-9-16,-6-15 3 0,0 0-3 0,1 12 4 16,1 2-4-16,-2-14 12 0,0 0-12 0,0 14 12 15,-2-6-12-15,2-8 3 0,0 0-3 0,-1 9 4 16,-1-2-4-16,2-7 6 0,0 0-6 0,-4 3 6 16,1 0-6-16,3-3 13 0,0 0-13 0,-9 2 14 15,-5-4-14-15,14 2 8 0,0 0-8 0,-14-6 9 0,-3-6-9 16,17 12 0-16,0 0 0 0,-12-12 0 0,3-9 0 15,9 21-158-15,0 0 158 0,-2-15-157 0,6-2 157 0,-3-16-617 16</inkml:trace>
  <inkml:trace contextRef="#ctx0" brushRef="#br0" timeOffset="21316.79">30919 9595 561 0,'0'0'0'16,"7"-7"0"-16,7-5 0 0,-14 12 51 0,0 0-51 0,9-12 52 16,-1 0-52-16,-8 12 51 0,0 0-51 0,7-12 52 15,-1-1-52-15,-6 13 60 0,0 0-60 0,3-14 60 16,1 0-60-16,-4 14 55 0,0 0-55 0,1-15 56 15,-1-2-56-15,0 17 44 0,0 0-44 0,0-21 45 16,0 2-45-16,0 19 37 0,0 0-37 0,0-18 38 16,0 0-38-16,0 18 25 0,0 0-25 0,0-12 26 15,2 2-26-15,-2 10 9 0,0 0-9 0,3-5 10 16,1 5-10-16,-4 0 1 0,0 0-1 0,9 3 2 16,3 9-2-16,-12-12 10 0,0 0-10 0,14 21 11 15,1 10-11-15,-15-31 3 0,0 0-3 0,18 29 3 0,3 9-3 16,-21-38 2-16,0 0-2 0,19 30 2 0,0 3-2 15,-19-33 10-15,0 0-10 0,16 31 10 0,-4-4-10 16,-12-27 8-16,0 0-8 0,12 29 8 0,-1 2-8 0,-11-31 8 16,0 0-8-16,7 24 9 0,-2-5-9 0,-5-19 15 15,0 0-15-15,0 17 15 0,-2-1-15 0,2-16 14 16,0 0-14-16,-10 18 15 0,-6-2-15 0,16-16 15 16,0 0-15-16,-16 14 16 0,-1-4-16 0,17-10 16 15,0 0-16-15,-16 7 17 0,1-2-17 0,15-5 15 16,0 0-15-16,-13-7 16 0,3-7-16 0,10 14-128 15,0 0 128-15,-5-19-128 0,5-11 128 0,-6-18-821 0</inkml:trace>
  <inkml:trace contextRef="#ctx0" brushRef="#br0" timeOffset="22188.21">31365 9081 841 0,'0'0'0'0,"5"4"0"16,2-1 0-16,-7-3-59 0,0 0 59 0,7 0-58 15,2-3 58-15,-9 3 5 0,0 0-5 0,5-4 6 0,0 1-6 16,-5 3 57-16,0 0-57 0,4-2 58 0,-2 0-58 16,-2 2 31-16,0 0-31 0,0 0 31 0,0 0-31 15,0 0 52-15,0 0-52 0,0 0 53 0,0 0-53 0,0 0 50 16,0 0-50-16,0 0 50 0,-2 4-50 0,2-4 37 16,0 0-37-16,-2 7 38 0,2-4-38 0,0-3 10 15,0 0-10-15,-2 12 10 0,-1 5-10 0,3-17 31 16,0 0-31-16,-2 26 31 0,0 7-31 0,2-33 10 15,0 0-10-15,-1 35 10 0,1 5-10 0,0-40 10 16,0 0-10-16,-2 38 11 0,2 1-11 0,0-39 17 16,0 0-17-16,-2 33 17 0,2-3-17 0,0-30 22 0,0 0-22 15,-2 24 23-15,2-5-23 0,0-19 3 0,0 0-3 16,-1 17 4-16,1-5-4 0,0-12 7 0,0 0-7 16,1 11 8-16,1-6-8 0,-2-5-1 0,0 0 1 0,4 0-1 15,3-7 1-15,-7 7-126 0,0 0 126 0,5-10-125 16,0-4 125-16,-5 14-173 0,0 0 173 0,4-14-173 15,-1-1 173-15,4-13-510 0</inkml:trace>
  <inkml:trace contextRef="#ctx0" brushRef="#br0" timeOffset="22517.33">31283 9225 583 0,'0'0'0'0,"5"5"0"0,6 2 0 16,-11-7 99-16,0 0-99 0,0 0 99 0,0 0-99 16,0 0 107-16,0 0-107 0,-4-2 107 0,-1 1-107 15,5 1 71-15,0 0-71 0,-3-4 72 0,-1 1-72 0,4 3 58 16,0 0-58-16,0 0 59 0,-3 0-59 0,3 0 45 16,0 0-45-16,1 3 46 0,5 2-46 0,-6-5 29 15,0 0-29-15,8 7 29 0,5-2-29 0,-13-5 17 16,0 0-17-16,17 7 17 0,6-2-17 0,-23-5 18 15,0 0-18-15,24 6 19 0,6-1-19 0,-30-5 39 16,0 0-39-16,27 0 39 0,1 3-39 0,-28-3 19 16,0 0-19-16,25 0 20 0,-3 0-20 0,-22 0 30 0,0 0-30 15,16 2 30-15,-4-2-30 0,-12 0-120 0,0 0 120 16,7 0-120-16,-5 0 120 0,-2 0-108 0,0 0 108 16,9 0-861-16,-18 0 861 0</inkml:trace>
  <inkml:trace contextRef="#ctx0" brushRef="#br0" timeOffset="25611.31">31996 9026 225 0,'0'0'0'0,"0"0"0"16,-4 23 0-16,4-23 13 0,0 0-13 0,-16 8 14 15,-6 1-14-15,22-9 5 0,0 0-5 0,-23 10 6 16,-1 2-6-16,24-12 1 0,0 0-1 0,-25 16 2 0,-1 4-2 16,26-20 0-16,0 0 0 0,-21 21 0 0,2 1 0 15,19-22-1-15,0 0 1 0,-15 24 0 0,2 0 0 0,13-24-3 16,0 0 3-16,-7 20-3 0,6 3 3 0,1-23-6 15,0 0 6-15,3 15-6 0,4 1 6 0,-7-16 1 16,0 0-1-16,12 8 2 0,4-11-2 0,-16 3 35 16,0 0-35-16,16-4 36 0,3-4-36 0,-19 8 41 15,0 0-41-15,19-9 42 0,0-6-42 0,-19 15 46 16,0 0-46-16,16-16 46 0,-2 1-46 0,-14 15 42 16,0 0-42-16,10-17 42 0,-1 0-42 0,-9 17 18 15,0 0-18-15,5-23 19 0,-1-1-19 0,-4 24 31 0,0 0-31 16,3-22 31-16,-1-5-31 0,-2 27 2 0,0 0-2 15,2-17 2-15,-2 3-2 0,0 14 12 0,0 0-12 16,0-9 13-16,-2 2-13 0,2 7 24 0,0 0-24 0,-2-1 25 16,2 1-25-16,0 0 20 0,0 0-20 0,-2 5 20 15,1 7-20-15,1-12 17 0,0 0-17 0,0 22 17 16,0 11-17-16,0-33 18 0,0 0-18 0,0 36 18 16,1 7-18-16,-1-43 8 0,0 0-8 0,0 46 9 15,-1 5-9-15,1-51 16 0,0 0-16 0,-4 55 17 16,-3 5-17-16,7-60 3 0,0 0-3 0,-5 58 4 15,-2 2-4-15,7-60 2 0,0 0-2 0,-7 58 3 16,2 1-3-16,5-59 5 0,0 0-5 0,-11 65 5 16,-1 5-5-16,12-70 6 0,0 0-6 0,-12 51 7 15,-2-10-7-15,14-41 14 0,0 0-14 0,-10 36 15 0,-1-6-15 16,11-30 8-16,0 0-8 0,-10 25 8 0,-1-4-8 16,11-21 15-16,0 0-15 0,-10 15 16 0,1-3-16 15,9-12 8-15,0 0-8 0,-10 7 9 0,-3-2-9 0,13-5 24 16,0 0-24-16,-14-7 25 0,-1-5-25 0,15 12 6 15,0 0-6-15,-12-18 7 0,1-10-7 0,11 28 9 16,0 0-9-16,-2-26 10 0,9-4-10 0,-7 30 8 16,0 0-8-16,7-35 9 0,5 1-9 0,-12 34 8 15,0 0-8-15,14-34 8 0,2 0-8 0,-16 34 8 16,0 0-8-16,16-33 8 0,1 0-8 0,-17 33 15 16,0 0-15-16,21-32 15 0,3-1-15 0,-24 33 22 15,0 0-22-15,28-36 23 0,4-3-23 0,-32 39 14 0,0 0-14 16,31-36 15-16,0-3-15 0,-31 39 18 0,0 0-18 15,27-31 18-15,-5 0-18 0,-22 31 1 0,0 0-1 16,19-24 1-16,-5 3-1 0,-14 21-4 0,0 0 4 16,11-15-3-16,-3 3 3 0,-8 12-168 0,0 0 168 0,6-7-168 15,-3 5 168-15,6-4-629 0</inkml:trace>
  <inkml:trace contextRef="#ctx0" brushRef="#br0" timeOffset="26917.85">32285 9294 740 0,'0'0'0'0,"0"0"87"15,0 0-87-15,0 3 88 0,-2 4-88 0,2-7 68 16,0 0-68-16,0 5 68 0,0-1-68 0,0-4 18 16,0 0-18-16,0 1 18 0,-2 3-18 0,2-4 6 15,0 0-6-15,-5 19 6 0,-2 5-6 0,7-24 3 16,0 0-3-16,-7 30 3 0,0 3-3 0,7-33 5 0,0 0-5 15,-5 39 5-15,2 4-5 0,3-43 6 0,0 0-6 16,-2 40 7-16,2-3-7 0,0-37 14 0,0 0-14 16,0 35 15-16,0-6-15 0,0-29 3 0,0 0-3 0,0 27 4 15,0-5-4-15,0-22 6 0,0 0-6 0,0 23 7 16,2-8-7-16,-2-15 13 0,0 0-13 0,0 15 14 16,0-3-14-16,0-12 8 0,0 0-8 0,0 9 9 15,-2-2-9-15,2-7 15 0,0 0-15 0,0 5 16 16,0-2-16-16,0-3 15 0,0 0-15 0,0 0 15 15,0 0-15-15,0 0 4 0,0 0-4 0,0 0 4 16,-5-3-4-16,5 3 3 0,0 0-3 0,-4-5 3 16,1-5-3-16,3 10 5 0,0 0-5 0,-4-9 6 15,2 0-6-15,2 9 2 0,0 0-2 0,-3-12 3 16,1 2-3-16,2 10 0 0,0 0 0 0,-3-8 0 16,1-1 0-16,2 9 4 0,0 0-4 0,-4-7 5 0,-1 2-5 15,5 5 7-15,0 0-7 0,-5-3 7 0,0-1-7 16,5 4 3-16,0 0-3 0,-6-2 3 0,1 2-3 15,5 0 6-15,0 0-6 0,-5 2 7 0,-2 3-7 0,7-5 7 16,0 0-7-16,-9 7 7 0,-1 0-7 16,10-7 3-16,0 0-3 0,-16 17 3 0,-3 9-3 0,19-26 6 15,0 0-6-15,-16 22 6 0,4 4-6 0,12-26 0 16,0 0 0-16,-9 24 1 0,4 7-1 0,5-31-2 16,0 0 2-16,-1 24-2 0,4 0 2 0,-3-24-3 15,0 0 3-15,5 18-2 0,4-2 2 0,-9-16-2 16,0 0 2-16,12 10-2 0,2-3 2 0,-14-7-2 0,0 0 2 15,14 3-1-15,2-8 1 0,-16 5 1 0,0 0-1 16,14-7 1-16,1-5-1 0,-15 12 1 0,0 0-1 16,11-13 2-16,-3-1-2 0,-8 14 1 0,0 0-1 0,7-15 2 15,-3-6-2-15,-4 21 9 0,0 0-9 0,3-19 10 16,-1-1-10-16,-2 20 3 0,0 0-3 0,0-16 4 16,-2 3-4-16,2 13 6 0,0 0-6 0,-1-9 6 15,-3 4-6-15,4 5 13 0,0 0-13 0,0 0 14 16,-3 0-14-16,3 0 1 0,0 0-1 0,-2 12 1 15,2 8-1-15,0-20 3 0,0 0-3 0,0 26 4 16,2 3-4-16,-2-29 12 0,0 0-12 0,3 33 12 16,4 4-12-16,-7-37 3 0,0 0-3 0,7 30 4 15,4-1-4-15,-11-29 12 0,0 0-12 0,8 24 13 16,1-4-13-16,-9-20 15 0,0 0-15 0,10 16 15 16,1-4-15-16,-11-12-51 0,0 0 51 0,12 6-50 15,4-6 50-15,-16 0-123 0,0 0 123 0,28 9-883 0,-56-18 883 16</inkml:trace>
  <inkml:trace contextRef="#ctx0" brushRef="#br0" timeOffset="27533.21">32337 9287 863 0,'0'0'0'16,"0"0"-4"-16,0 0 4 0,0 0-3 0,9-29 3 15,-9 29 0-15,0 0 0 0,7-16 0 0,1-1 0 0,-8 17 42 16,0 0-42-16,9-14 42 0,2 3-42 0,-11 11 35 16,0 0-35-16,10-9 36 0,2 2-36 0,-12 7 24 15,0 0-24-15,11-3 25 0,1 1-25 0,-12 2 22 16,0 0-22-16,9 2 22 0,-4 1-22 0,-5-3 34 15,0 0-34-15,3 7 35 0,1 5-35 0,-4-12 5 16,0 0-5-16,0 8 5 0,-2 4-5 0,2-12 11 0,0 0-11 16,-7 12 11-16,-2 2-11 0,9-14 16 0,0 0-16 15,-12 14 17-15,-2-2-17 0,14-12 22 0,0 0-22 16,-14 10 22-16,2-5-22 0,12-5 14 0,0 0-14 0,-14 4 15 16,2-6-15-16,12 2-133 0,0 0 133 0,-7-7-133 15,4-8 133-15,-8-8-691 0</inkml:trace>
  <inkml:trace contextRef="#ctx0" brushRef="#br0" timeOffset="28524.12">32532 9259 415 0,'0'0'0'0,"0"0"36"16,0 0-36-16,0-1 36 0,2-8-36 0,-2 9 18 0,0 0-18 0,3-7 18 15,3-1-18-15,-6 8 57 0,0 0-57 0,7-14 58 16,0 0-58-16,-7 14 53 0,0 0-53 0,10-18 53 15,4-3-53-15,-14 21 54 0,0 0-54 0,16-26 55 16,3-3-55-16,-19 29 40 0,0 0-40 0,19-27 40 16,4-4-40-16,-23 31 11 0,0 0-11 0,21-24 11 15,-2 3-11-15,-19 21 13 0,0 0-13 0,14-13 14 16,-4 4-14-16,-10 9 8 0,0 0-8 0,7-5 9 16,-2 5-9-16,-5 0 15 0,0 0-15 0,4 0 15 15,-4 9-15-15,0-9 22 0,0 0-22 0,-2 15 23 16,-1 12-23-16,3-27 14 0,0 0-14 0,-4 24 15 15,2 4-15-15,2-28 5 0,0 0-5 0,-1 31 5 0,-1 8-5 16,2-39 3-16,0 0-3 0,0 43 4 0,2 5-4 16,-2-48 5-16,0 0-5 0,3 41 6 0,2 2-6 15,-5-43 12-15,0 0-12 0,12 37 13 0,4-4-13 0,-16-33 8 16,0 0-8-16,21 27 9 0,3-11-9 0,-24-16 15 16,0 0-15-16,25 12 16 0,1-9-16 0,-26-3 8 15,0 0-8-15,24 0 9 0,1-7-9 0,-25 7 9 16,0 0-9-16,19-8 9 0,-3-3-9 0,-16 11 33 15,0 0-33-15,14-13 33 0,-1-3-33 0,-13 16 9 16,0 0-9-16,7-20 9 0,-3-6-9 0,-4 26 6 16,0 0-6-16,0-26 6 0,-5-3-6 0,5 29 24 0,0 0-24 15,-6-32 25-15,0-3-25 0,6 35 0 0,0 0 0 16,-7-32 0-16,-2-4 0 0,9 36 0 0,0 0 0 0,-11-36 0 16,1 2 0-16,10 34 0 0,0 0 0 0,-9-33 1 15,1 4-1-15,8 29-1 0,0 0 1 0,-6-27 0 16,3 1 0-16,3 26-1 0,0 0 1 0,-2-24 0 15,0 2 0-15,2 22-1 0,0 0 1 0,0-17 0 16,0 1 0-16,0 16 0 0,0 0 0 0,0-12 0 16,2 2 0-16,-2 10 0 0,0 0 0 0,4-5 1 15,-1-2-1-15,-3 7-2 0,0 0 2 0,9-4-1 16,3 3 1-16,-12 1-11 0,0 0 11 0,16 0-11 16,3 1 11-16,-19-1-5 0,0 0 5 0,22 0-4 15,3 0 4-15,-25 0-8 0,0 0 8 0,26-1-7 16,0-3 7-16,-26 4-3 0,0 0 3 0,26-8-3 15,2-3 3-15,-28 11 0 0,0 0 0 0,26-12 0 0,2-1 0 16,-28 13 3-16,0 0-3 0,24-14 3 0,-3-1-3 16,-21 15 13-16,0 0-13 0,18-12 14 0,-4 0-14 15,-14 12 16-15,0 0-16 0,10-5 17 0,-5-2-17 0,-5 7-4 16,0 0 4-16,4-2-3 0,-4 4 3 0,0-2-150 16,0 0 150-16,-2 7-149 0,-1 1 149 0,-3 8-719 15</inkml:trace>
  <inkml:trace contextRef="#ctx0" brushRef="#br0" timeOffset="29499.26">32823 9206 662 0,'105'-15'0'0,"-105"15"-67"15,0 0 67-15,82-10-66 0,-2-2 66 0,-80 12 30 16,0 0-30-16,52-5 30 0,-19 1-30 0,-33 4 68 15,0 0-68-15,21-2 69 0,-16 4-69 0,-5-2 68 16,0 0-68-16,4 9 68 0,-6 6-68 0,2-15 45 16,0 0-45-16,-2 22 46 0,0 9-46 0,2-31 35 15,0 0-35-15,-1 29 35 0,-1 4-35 0,2-33 24 16,0 0-24-16,0 34 25 0,2 0-25 0,-2-34 23 0,0 0-23 16,1 31 24-16,3-2-24 0,-4-29 15 0,0 0-15 0,3 21 16 15,3-2-16-15,-6-19 18 0,0 0-18 16,3 15 19-16,1-6-19 0,-4-9 24 0,0 0-24 15,1 8 25-15,-1-1-25 0,0-7 7 0,0 0-7 0,-1 4 7 16,-3-4-7-16,4 0 17 0,0 0-17 0,-5-4 17 16,-4-1-17-16,9 5 15 0,0 0-15 0,-10-3 15 15,-1-8-15-15,11 11 9 0,0 0-9 0,-10-5 9 16,-2-3-9-16,12 8 16 0,0 0-16 0,-13-4 17 16,3 4-17-16,10 0 3 0,0 0-3 0,-16 7 4 15,-3 7-4-15,19-14 0 0,0 0 0 0,-19 19 0 16,0-1 0-16,19-18-1 0,0 0 1 0,-19 26 0 15,1 3 0-15,18-29 0 0,0 0 0 0,-14 26 0 16,4-4 0-16,10-22-3 0,0 0 3 0,-7 24-3 0,5 0 3 16,2-24-2-16,0 0 2 0,2 21-2 0,5-2 2 15,-7-19-6-15,0 0 6 0,10 8-5 0,6-1 5 16,-16-7-8-16,0 0 8 0,16-3-7 0,-1-6 7 0,-15 9-1 16,0 0 1-16,16-12 0 0,1-7 0 0,-17 19-1 15,0 0 1-15,16-19 0 0,2-1 0 0,-18 20-1 16,0 0 1-16,13-19 0 0,1-2 0 0,-14 21 2 15,0 0-2-15,11-17 3 0,-2 0-3 0,-9 17 2 16,0 0-2-16,7-14 3 0,-4 4-3 0,-3 10 2 16,0 0-2-16,2-5 2 0,0-2-2 0,-2 7 10 15,0 0-10-15,0-3 10 0,-2 3-10 0,2 0 14 16,0 0-14-16,0 0 15 0,-4 7-15 0,4-7 1 0,0 0-1 16,-3 15 1-16,-1 2-1 0,4-17 1 0,0 0-1 15,-1 26 1-15,-1 0-1 0,2-26 0 0,0 0 0 16,2 29 0-16,3 1 0 0,-5-30 0 0,0 0 0 0,9 30 0 15,1-6 0-15,-10-24 0 0,0 0 0 0,14 18 0 16,5-4 0-16,-19-14 2 0,0 0-2 0,19 10 2 16,2-6-2-16,-21-4 0 0,0 0 0 0,21-4 0 15,0-1 0-15,-21 5-200 0,0 0 200 0,17-10-199 16,-1-5 199-16,17-11-644 0</inkml:trace>
  <inkml:trace contextRef="#ctx0" brushRef="#br0" timeOffset="30084.49">33400 9652 292 0,'0'0'0'0,"0"0"101"15,0 0-101-15,0 0 102 0,-5-5-102 0,5 5 104 16,0 0-104-16,0-4 105 0,3-3-105 0,-3 7 101 16,0 0-101-16,4-6 102 0,1-5-102 0,-5 11 81 0,0 0-81 15,7-12 81-15,0-3-81 0,-7 15 53 0,0 0-53 0,7-19 54 16,0-3-54-16,-7 22 35 0,0 0-35 0,3-26 35 15,1-1-35-15,-4 27 39 0,0 0-39 0,1-26 39 16,-1 0-39-16,0 26 23 0,0 0-23 0,0-19 24 16,0 4-24-16,0 15 27 0,0 0-27 0,0-9 27 15,0 3-27-15,0 6 14 0,0 0-14 0,0 0 15 16,6-2-15-16,-6 2 5 0,0 0-5 0,5 10 5 16,2 5-5-16,-7-15 3 0,0 0-3 0,8 24 4 15,1 7-4-15,-9-31 19 0,0 0-19 0,9 31 20 16,0 0-20-16,-9-31 2 0,0 0-2 0,10 31 3 15,1-2-3-15,-11-29 2 0,0 0-2 0,10 31 3 16,2 1-3-16,-12-32 11 0,0 0-11 0,9 31 11 16,0 0-11-16,-9-31 3 0,0 0-3 0,5 33 4 0,-2 1-4 15,-3-34 6-15,0 0-6 0,0 31 6 0,-3 1-6 16,3-32 38-16,0 0-38 0,-7 33 38 0,-2 1-38 16,9-34 26-16,0 0-26 0,-10 29 26 0,-3-3-26 0,13-26 17 15,0 0-17-15,-13 24 17 0,-3-4-17 0,16-20 30 16,0 0-30-16,-18 19 30 0,1-7-30 0,17-12-48 15,0 0 48-15,-21 0-48 0,-3-12 48 0,24 12-76 16,0 0 76-16,-46-10-1118 0,92 20 1118 0</inkml:trace>
  <inkml:trace contextRef="#ctx0" brushRef="#br0" timeOffset="52154.31">16991 7589 617 0,'0'0'0'0,"0"0"0"16,0 0 0-16,0 0 119 0,0 0-119 0,0 0 119 16,0 0-119-16,0 0 96 0,0 0-96 0,0 0 97 15,0 0-97-15,0 0 65 0,0 0-65 0,0 0 66 16,0 0-66-16,0 0 45 0,0 0-45 0,0 0 45 16,19 9-45-16,-19-9 47 0,0 0-47 0,17 7 47 15,1-4-47-15,-18-3 46 0,0 0-46 0,21 5 47 16,3 2-47-16,-24-7 42 0,0 0-42 0,18 3 42 15,-1 3-42-15,-17-6 35 0,0 0-35 0,12 3 36 16,2 2-36-16,-14-5 15 0,0 0-15 0,16 7 16 0,-4-2-16 16,-12-5 21-16,0 0-21 0,14 7 21 0,0-4-21 15,-14-3 23-15,0 0-23 0,16 2 24 0,-4 2-24 16,-12-4 13-16,0 0-13 0,14 3 14 0,-2-3-14 0,-12 0 10 16,0 0-10-16,12 3 11 0,0-1-11 0,-12-2 17 15,0 0-17-15,12 4 17 0,2 2-17 0,-14-6 14 16,0 0-14-16,13 4 15 0,4 1-15 0,-17-5 9 15,0 0-9-15,14 7 9 0,3-4-9 0,-17-3 4 16,0 0-4-16,20 5 4 0,-1-1-4 0,-19-4 31 16,0 0-31-16,19 3 31 0,2 2-31 0,-21-5 0 15,0 0 0-15,19 0 0 0,-2 4 0 0,-17-4 2 0,0 0-2 16,16 0 2-16,-2 3-2 0,-14-3 18 0,0 0-18 16,16 2 19-16,-1-2-19 0,-15 0 3 0,0 0-3 15,18-2 3-15,-4-1-3 0,-14 3 7 0,0 0-7 0,15-4 8 16,-1-2-8-16,-14 6 3 0,0 0-3 0,14-6 4 15,2 1-4-15,-16 5 0 0,0 0 0 0,14-3 0 16,-2 3 0-16,-12 0 1 0,0 0-1 0,12 0 2 16,0 0-2-16,-12 0 0 0,0 0 0 0,14 0 0 15,2 2 0-15,-16-2 1 0,0 0-1 0,12 1 1 16,6 1-1-16,-18-2 1 0,0 0-1 0,15 0 1 16,4 0-1-16,-19 0 0 0,0 0 0 0,20 0 0 15,2-2 0-15,-22 2 0 0,0 0 0 0,21-1 0 16,5-1 0-16,-26 2-2 0,0 0 2 0,26 0-2 15,1-4 2-15,-27 4-2 0,0 0 2 0,27-3-2 16,0 0 2-16,-27 3 0 0,0 0 0 0,26-2 1 16,2 2-1-16,-28 0 1 0,0 0-1 0,26-2 1 0,-4 0-1 15,-22 2 0-15,0 0 0 0,25-6 0 0,-1 0 0 0,-24 6 4 16,0 0-4-16,23-6 4 0,1 0-4 16,-24 6 0-16,0 0 0 0,26-6 1 0,2-1-1 0,-28 7 0 15,0 0 0-15,28-2 1 0,0-1-1 0,-28 3 2 16,0 0-2-16,26-4 2 0,-2 4-2 0,-24 0 1 15,0 0-1-15,23 4 2 0,-2-4-2 0,-21 0 4 16,0 0-4-16,21 3 5 0,-2-1-5 0,-19-2 2 16,0 0-2-16,19 3 3 0,-1 1-3 0,-18-4 0 15,0 0 0-15,15 6 0 0,1 0 0 0,-16-6 1 16,0 0-1-16,19 8 2 0,-1 2-2 0,-18-10 0 0,0 0 0 16,17 6 0-16,-1 0 0 0,-16-6 0 0,0 0 0 15,19 6 0-15,0-3 0 0,-19-3 0 0,0 0 0 16,19 3 1-16,0 1-1 0,-19-4 0 0,0 0 0 0,18 3 1 15,-3 2-1-15,-15-5 0 0,0 0 0 0,14 4 0 16,-1-2 0-16,-13-2 0 0,0 0 0 0,10 1 1 16,1 1-1-16,-11-2 0 0,0 0 0 0,6 2 0 15,0-2 0-15,-6 0-47 0,0 0 47 0,5 0-47 16,-5-2 47-16,0 2-128 0,0 0 128 0,0 0-128 16,-5-3 128-16,5 3-178 0,0 0 178 0,-4-6-177 15,1-2 177-15,-4-4-896 0</inkml:trace>
  <inkml:trace contextRef="#ctx0" brushRef="#br0" timeOffset="52680.88">18606 7887 1566 0,'-19'17'-18'16,"8"2"18"-16,11-19 0 0,0 0 0 0,-12 12 0 16,5-3 0-16,7-9-1 0,0 0 1 0,-5 7-1 0,3-6 1 15,2-1-4-15,0 0 4 0,2-8-3 0,1-8 3 16,-3 16 0-16,0 0 0 0,7-20 1 0,4-11-1 16,-11 31 0-16,0 0 0 0,12-33 1 0,0-6-1 0,-12 39-119 15,0 0 119-15,9-31-118 0,-1 0 118 0,-8 31-121 16,0 0 121-16,16-60-768 0,-32 120 768 0</inkml:trace>
  <inkml:trace contextRef="#ctx0" brushRef="#br0" timeOffset="56327.81">18860 7361 348 0,'0'0'0'0,"0"0"0"0,0 0 0 0,0 0 45 16,0 0-45-16,0 0 46 0,0 0-46 0,0 0 25 0,0 0-25 16,0 0 26-16,0 0-26 0,0 0 55 0,0 0-55 15,0 0 56-15,0 0-56 0,0 0 100 0,0 0-100 16,0 0 100-16,5-20-100 0,-5 20 75 0,0 0-75 0,7-16 76 16,4-3-76-16,-11 19 54 0,0 0-54 0,12-18 55 15,4 1-55-15,-16 17 36 0,0 0-36 0,17-19 37 16,0 2-37-16,-17 17 33 0,0 0-33 0,16-12 34 15,-2 1-34-15,-14 11 13 0,0 0-13 0,14-5 13 16,-2-2-13-16,-12 7 20 0,0 0-20 0,9-1 20 16,-2 2-20-16,-7-1 24 0,0 0-24 0,5 4 25 15,0-1-25-15,-5-3 21 0,0 0-21 0,4 9 21 16,-1-2-21-16,-3-7 9 0,0 0-9 0,4 15 10 16,1 6-10-16,-5-21 5 0,0 0-5 0,4 24 5 15,1-2-5-15,-5-22 13 0,0 0-13 0,0 25 14 16,1 6-14-16,-1-31 14 0,0 0-14 0,2 31 15 0,0 5-15 15,-2-36 1-15,0 0-1 0,0 40 1 0,-2 6-1 16,2-46 9-16,0 0-9 0,-3 43 9 0,-2 1-9 16,5-44 44-16,0 0-44 0,-4 48 44 0,-5 2-44 0,9-50 47 15,0 0-47-15,-5 43 48 0,2-2-48 0,3-41 36 16,0 0-36-16,-7 43 37 0,3-1-37 0,4-42 10 16,0 0-10-16,-5 33 10 0,1-2-10 0,4-31 43 15,0 0-43-15,-7 34 44 0,-3 4-44 0,10-38 2 16,0 0-2-16,-9 31 2 0,4-4-2 0,5-27 3 15,0 0-3-15,-9 27 4 0,1-3-4 0,8-24 31 16,0 0-31-16,-7 23 31 0,1-8-31 0,6-15-1 16,0 0 1-16,-6 14-1 0,4-2 1 0,2-12-1 0,0 0 1 15,-5 10 0-15,3-7 0 0,2-3 2 0,0 0-2 16,-2 9 2-16,2-6-2 0,0-3-1 0,0 0 1 16,0 6 0-16,0-3 0 0,0-3 1 0,0 0-1 15,0 0 2-15,-3 3-2 0,3-3 0 0,0 0 0 0,0 0 0 16,-4 0 0-16,4 0 0 0,0 0 0 15,0 0 0-15,0 0 0 0,0 0-3 0,0 0 3 0,0 0-3 16,0 0 3-16,0 0-14 0,0 0 14 0,0 0-13 16,-3 2 13-16,3-2-1 0,0 0 1 0,0 0-1 15,-2 2 1-15,2-2-10 0,0 0 10 0,0 0-9 16,0 0 9-16,0 0-1 0,0 0 1 0,0 0 0 16,0 0 0-16,0 0-1 0,0 0 1 0,0 0 0 15,-5 2 0-15,5-2-7 0,0 0 7 0,0 0-7 16,-4 3 7-16,4-3-1 0,0 0 1 0,-7 0 0 0,2 0 0 15,5 0-3-15,0 0 3 0,-5 0-3 0,-2 0 3 16,7 0-6-16,0 0 6 0,-5 0-5 0,-4-3 5 16,9 3 0-16,0 0 0 0,-9-4 0 0,-3 2 0 0,12 2 2 15,0 0-2-15,-12-3 2 0,0-4-2 0,12 7 2 16,0 0-2-16,-13-3 2 0,3 1-2 0,10 2 2 16,0 0-2-16,-16 0 2 0,2 0-2 0,14 0-1 15,0 0 1-15,-19 0 0 0,0 0 0 0,19 0-2 16,0 0 2-16,-21 0-1 0,0 0 1 0,21 0 3 15,0 0-3-15,-24 0 4 0,1-7-4 0,23 7 0 16,0 0 0-16,-26-3 1 0,2-2-1 0,24 5 0 16,0 0 0-16,-27-6 0 0,-2 0 0 0,29 6 3 0,0 0-3 15,-30-4 3-15,-3 1-3 0,33 3 0 0,0 0 0 16,-33 0 0-16,-2 1 0 0,35-1 0 0,0 0 0 16,-35 2 0-16,0 2 0 0,35-4-1 0,0 0 1 0,-29 0 0 15,1 3 0-15,28-3-38 0,0 0 38 0,-23 3-38 16,4 3 38-16,19-6-137 0,0 0 137 0,-14 3-137 15,6-1 137-15,8-2-134 0,0 0 134 0,-13 3-133 16,3 4 133-16,-11 0-821 0</inkml:trace>
  <inkml:trace contextRef="#ctx0" brushRef="#br0" timeOffset="57153.64">18156 7101 124 0,'0'0'0'0,"4"0"0"0,6 0 0 0,-10 0 83 16,0 0-83-16,4 0 84 0,-1 0-84 0,-3 0 81 16,0 0-81-16,0 0 82 0,0 0-82 0,0 0 87 15,0 0-87-15,0 0 88 0,-5 0-88 0,5 0 95 16,0 0-95-16,0 0 95 0,5 0-95 0,-5 0 78 15,0 0-78-15,4-4 78 0,4 1-78 0,-8 3 64 16,0 0-64-16,13-3 64 0,4-2-64 0,-17 5 42 16,0 0-42-16,21 0 43 0,5 0-43 0,-26 0 59 15,0 0-59-15,30 0 59 0,3 3-59 0,-33-3 54 0,0 0-54 16,35 3 55-16,3 2-55 0,-38-5 8 0,0 0-8 16,38 6 9-16,-3 0-9 0,-35-6 33 0,0 0-33 15,33 11 34-15,0-1-34 0,-33-10 10 0,0 0-10 0,35 10 10 16,-5 2-10-16,-30-12 10 0,0 0-10 0,35 9 10 15,-1-2-10-15,-34-7 10 0,0 0-10 0,37 1 10 16,-6-2-10-16,-31 1 8 0,0 0-8 0,28-4 8 16,-3-1-8-16,-25 5 0 0,0 0 0 0,22-3 0 15,1-1 0-15,-23 4 0 0,0 0 0 0,19-3 1 16,-1-1-1-16,-18 4-81 0,0 0 81 0,12-1-80 16,-2 1 80-16,-10 0-130 0,0 0 130 0,4-4-130 15,-6 1 130-15,4-2-774 0</inkml:trace>
  <inkml:trace contextRef="#ctx0" brushRef="#br0" timeOffset="58565.11">18508 7492 639 0,'0'0'0'0,"0"0"0"16,0 0 0-16,0 0 138 0,0 0-138 0,0 0 139 15,0 0-139-15,0 0 118 0,0 0-118 0,0 0 119 16,0 0-119-16,0 0 83 0,0 0-83 0,0 0 84 0,21 8-84 16,-21-8 62-16,0 0-62 0,12 7 62 15,7 0-62-15,-19-7 35 0,0 0-35 0,18 3 36 0,1 2-36 16,-19-5 16-16,0 0-16 0,19 4 17 0,0-1-17 16,-19-3 12-16,0 0-12 0,20 9 12 0,-1 3-12 0,-19-12 25 15,0 0-25-15,17 12 26 0,4 0-26 0,-21-12 6 16,0 0-6-16,17 10 6 0,-1 0-6 0,-16-10 16 15,0 0-16-15,14 11 17 0,-2 1-17 0,-12-12 23 16,0 0-23-16,11 8 24 0,-4 2-24 0,-7-10 3 16,0 0-3-16,7 11 3 0,-2-1-3 0,-5-10 7 15,0 0-7-15,3 9 8 0,3-3-8 0,-6-6 8 16,0 0-8-16,0 6 8 0,1 0-8 0,-1-6 3 0,0 0-3 16,0 2 3-16,0 2-3 0,0-4 6 0,0 0-6 15,0 0 6-15,-1 3-6 0,1-3 3 0,0 0-3 16,0 0 3-16,-7 3-3 0,7-3 1 0,0 0-1 0,-6 4 2 15,-1-1-2-15,7-3 4 0,0 0-4 0,-10 5 5 16,-2 2-5-16,12-7 6 0,0 0-6 0,-12 9 6 16,-2-6-6-16,14-3 0 0,0 0 0 0,-14 9 0 15,0-6 0-15,14-3 0 0,0 0 0 0,-18 9 0 16,1-1 0-16,17-8-7 0,0 0 7 0,-17 11-6 16,-1 1 6-16,18-12 0 0,0 0 0 0,-17 12 0 15,4-4 0-15,13-8-1 0,0 0 1 0,-8 7-1 16,-1-2 1-16,9-5-1 0,0 0 1 0,-9 7 0 15,2-4 0-15,7-3-1 0,0 0 1 0,-5 6 0 16,2-6 0-16,3 0-3 0,0 0 3 0,-4 0-3 16,2-6 3-16,2 6-2 0,0 0 2 0,0-10-1 15,0-5 1-15,0 15 0 0,0 0 0 0,2-21 0 0,0-6 0 16,-2 27-1-16,0 0 1 0,5-31-1 0,0-2 1 16,-5 33 0-16,0 0 0 0,4-39 0 0,-1 0 0 15,-3 39 0-15,0 0 0 0,2-31 0 0,-2 3 0 0,0 28-1 16,0 0 1-16,0-19 0 0,0 7 0 0,0 12 1 15,0 0-1-15,-5 0 2 0,-2 11-2 0,7-11 1 16,0 0-1-16,-9 20 2 0,-3 11-2 0,12-31 0 16,0 0 0-16,-10 36 0 0,-3 4 0 0,13-40 4 15,0 0-4-15,-8 37 4 0,1 8-4 0,7-45 0 16,0 0 0-16,-6 31 1 0,5-4-1 0,1-27 2 16,0 0-2-16,-2 24 3 0,0-10-3 0,2-14 0 0,0 0 0 15,0 13 0-15,0-9 0 0,0-4-55 0,0 0 55 16,-3-4-55-16,1-9 55 0,2 13-130 0,0 0 130 15,-7-17-130-15,-5-7 130 0,-7-16-974 0</inkml:trace>
  <inkml:trace contextRef="#ctx0" brushRef="#br0" timeOffset="60366.23">17069 7608 348 0,'0'0'0'0,"0"0"0"0,18-3 0 0,-18 3 51 0,0 0-51 0,0 0 52 16,0 0-52-16,0 0 68 0,0 0-68 16,-6 0 69-16,-2 0-69 0,8 0 56 0,0 0-56 0,-11 0 56 15,1 1-56-15,10-1 43 0,0 0-43 0,-12 2 44 16,-6-2-44-16,18 0 36 0,0 0-36 0,-19 0 36 16,-2 0-36-16,21 0 24 0,0 0-24 0,-23 0 25 15,-3 0-25-15,26 0 40 0,0 0-40 0,-24 2 41 16,0 1-41-16,24-3 32 0,0 0-32 0,-23 7 33 15,0-2-33-15,23-5 3 0,0 0-3 0,-24 9 3 16,-4 3-3-16,28-12 17 0,0 0-17 0,-28 10 17 16,0 2-17-16,28-12 22 0,0 0-22 0,-35 12 23 15,-3 0-23-15,38-12 32 0,0 0-32 0,-38 10 32 16,3 1-32-16,35-11 12 0,0 0-12 0,-38 10 12 0,-2-7-12 16,40-3 12-16,0 0-12 0,-35 5 13 0,3 2-13 15,32-7 9-15,0 0-9 0,-33 4 10 0,-5 1-10 0,38-5 15 16,0 0-15-16,-33 5 15 0,3 2-15 0,30-7 8 15,0 0-8-15,-29 5 8 0,2 5-8 0,27-10 9 16,0 0-9-16,-20 7 9 0,-3 2-9 0,23-9 3 16,0 0-3-16,-16 5 4 0,-1 2-4 0,17-7 2 15,0 0-2-15,-12 5 2 0,3 2-2 0,9-7 1 16,0 0-1-16,-9 5 2 0,0 5-2 0,9-10 1 16,0 0-1-16,-7 9 1 0,2 1-1 0,5-10 3 15,0 0-3-15,-7 14 3 0,2-1-3 0,5-13 2 16,0 0-2-16,-5 17 2 0,1 2-2 0,4-19 0 0,0 0 0 15,-7 26 0-15,0 5 0 0,7-31 1 0,0 0-1 0,-8 36 1 16,1 5-1-16,7-41 8 0,0 0-8 0,-12 44 9 16,-1 6-9-16,13-50 3 0,0 0-3 0,-14 51 4 15,0 4-4-15,14-55 7 0,0 0-7 0,-12 57 7 16,0 3-7-16,12-60 22 0,0 0-22 0,-9 58 23 16,1 0-23-16,8-58 2 0,0 0-2 0,-13 71 2 15,5 7-2-15,8-78 3 0,0 0-3 0,-9 72 3 16,4-1-3-16,5-71 11 0,0 0-11 0,-4 66 11 15,-3 3-11-15,7-69 14 0,0 0-14 0,-8 70 15 16,-1 4-15-16,9-74 1 0,0 0-1 0,-5 68 1 16,5 1-1-16,0-69 4 0,0 0-4 0,-4 67 4 15,1-2-4-15,3-65 0 0,0 0 0 0,0 53 1 16,0-9-1-16,0-44 0 0,0 0 0 0,-2 47 0 0,0 2 0 16,2-49 5-16,0 0-5 0,-1 47 5 0,1-1-5 15,0-46 0-15,0 0 0 0,0 48 1 0,0 1-1 16,0-49 0-16,0 0 0 0,-6 48 1 0,3 0-1 0,3-48 6 15,0 0-6-15,-5 48 7 0,1 2-7 0,4-50 0 16,0 0 0-16,-7 39 1 0,2 1-1 0,5-40 0 16,0 0 0-16,-4 39 1 0,1-3-1 0,3-36 0 15,0 0 0-15,-2 40 1 0,2-3-1 0,0-37-1 16,0 0 1-16,-3 38 0 0,1-2 0 0,2-36 0 16,0 0 0-16,-2 38 0 0,0-4 0 0,2-34 0 15,0 0 0-15,-5 32 0 0,4-4 0 0,1-28 0 16,0 0 0-16,-2 29 0 0,2-2 0 0,0-27-1 0,0 0 1 15,0 23 0-15,0-8 0 0,0-15-1 0,0 0 1 16,0 14 0-16,-4-2 0 0,4-12-3 0,0 0 3 16,0 10-3-16,-3-1 3 0,3-9 0 0,0 0 0 0,-2 12 0 15,0 1 0-15,2-13 0 0,0 0 0 0,-1 12 0 16,1 0 0-16,0-12 0 0,0 0 0 0,0 12 0 16,-4-1 0-16,4-11 3 0,0 0-3 0,-2 10 4 15,2-7-4-15,0-3 0 0,0 0 0 0,0 5 1 16,0 2-1-16,0-7 0 0,0 0 0 0,0 4 1 15,0 1-1-15,0-5 6 0,0 0-6 0,-1 5 7 16,-1 0-7-16,2-5 0 0,0 0 0 0,0 5 1 16,-4 2-1-16,4-7 3 0,0 0-3 0,-1 9 3 15,-1-4-3-15,2-5 0 0,0 0 0 0,-2 7 0 16,2-2 0-16,0-5-1 0,0 0 1 0,0 7 0 0,0-2 0 16,0-5 4-16,0 0-4 0,0 7 4 0,0 0-4 15,0-7 38-15,0 0-38 0,-3 8 38 0,-1-4-38 16,4-4 5-16,0 0-5 0,-2 5 6 0,-1-2-6 0,3-3 6 15,0 0-6-15,0 4 7 0,-4-3-7 0,4-1-34 16,0 0 34-16,0 0-34 0,-3-1 34 0,3 1-127 16,0 0 127-16,-2-4-126 0,-5-4 126 0,7 8-161 15,0 0 161-15,-5-9-160 0,2 2 160 0,-6-5-674 16</inkml:trace>
  <inkml:trace contextRef="#ctx0" brushRef="#br0" timeOffset="61027.81">15360 10717 494 0,'0'0'0'0,"5"2"0"0,6 0 0 0,-11-2 100 0,0 0-100 16,5-4 101-16,2-3-101 0,-7 7 92 0,0 0-92 16,9-6 92-16,1-5-92 0,-10 11 78 0,0 0-78 0,18-6 78 15,3-1-78-15,-21 7 54 0,0 0-54 0,31-5 55 16,9 1-55-16,-40 4 62 0,0 0-62 0,45-3 62 16,11 6-62-16,-56-3 57 0,0 0-57 0,56 0 57 15,3 0-57-15,-59 0 34 0,0 0-34 0,56 0 34 16,0-3-34-16,-56 3 26 0,0 0-26 0,50-2 26 15,-1-1-26-15,-49 3 9 0,0 0-9 0,43 0 10 16,-1-4-10-16,-42 4 27 0,0 0-27 0,32 0 27 16,-8 0-27-16,-24 0 36 0,0 0-36 0,21 0 36 15,-11 4-36-15,-10-4 2 0,0 0-2 0,7 0 3 16,-3 1-3-16,-4-1-67 0,0 0 67 0,-7 2-66 16,-7-2 66-16,14 0-127 0,0 0 127 0,-21-3-127 15,-9-4 127-15,-20-2-857 0</inkml:trace>
  <inkml:trace contextRef="#ctx0" brushRef="#br0" timeOffset="61329">15689 10623 796 0,'0'0'0'0,"18"0"0"0,13 2 0 0,-31-2 93 15,0 0-93-15,-5 7 94 0,-18 3-94 0,23-10 77 0,0 0-77 16,-21 14 78-16,-3 5-78 0,24-19 44 0,0 0-44 16,-26 27 44-16,-4 9-44 0,30-36 17 0,0 0-17 15,-28 31 17-15,6 1-17 0,22-32 35 0,0 0-35 0,-25 33 36 16,3 1-36-16,22-34 6 0,0 0-6 0,-19 28 6 16,3-5-6-16,16-23 18 0,0 0-18 0,-14 19 19 15,4-3-19-15,10-16-4 0,0 0 4 0,-9 12-4 16,5 0 4-16,4-12-167 0,0 0 167 0,0 1-167 15,9-1 167-15,-9 0-126 0,0 0 126 0,12-8-125 16,0-6 125-16,15-8-499 0</inkml:trace>
  <inkml:trace contextRef="#ctx0" brushRef="#br0" timeOffset="61569.35">15836 10820 875 0,'0'0'0'0,"-11"0"0"0,-6 2 0 0,17-2 90 15,0 0-90-15,-12 17 91 0,3 10-91 0,9-27 58 16,0 0-58-16,-9 23 58 0,2-1-58 0,7-22 40 16,0 0-40-16,-15 27 41 0,-4 1-41 0,19-28 6 15,0 0-6-15,-13 24 6 0,-2-9-6 0,15-15 0 16,0 0 0-16,-11 14 0 0,4-4 0 0,7-10-173 15,0 0 173-15,0 0-172 0,5-8 172 0,2-1-587 0</inkml:trace>
  <inkml:trace contextRef="#ctx0" brushRef="#br0" timeOffset="61717.51">16047 10704 673 0,'0'0'0'0,"0"10"0"16,5 2 0-16,-5-12 192 0,0 0-192 0,5 15 193 15,2 2-193-15,-7-17 159 0,0 0-159 0,0 31 160 16,-3 12-160-16,3-43 120 0,0 0-120 0,-9 41 121 15,-5 5-121-15,14-46-3 0,0 0 3 0,-12 38-3 16,-2-2 3-16,14-36-130 0,0 0 130 0,-25 70-1019 16,50-140 1019-16</inkml:trace>
  <inkml:trace contextRef="#ctx0" brushRef="#br0" timeOffset="70110.06">24322 10726 415 0,'0'0'0'0,"0"0"0"0,0 0 0 0,0 0 81 15,0 0-81-15,0 0 81 0,0 0-81 0,0 0 73 16,0 0-73-16,0 0 73 0,0 0-73 0,0 0 77 15,0 0-77-15,0 0 77 0,22 19-77 0,-22-19 70 16,0 0-70-16,18 20 70 0,3 8-70 0,-21-28 49 16,0 0-49-16,19 29 49 0,-2 5-49 0,-17-34 39 15,0 0-39-15,18 43 39 0,-1 0-39 0,-17-43 17 16,0 0-17-16,17 51 17 0,3 1-17 0,-20-52 30 16,0 0-30-16,15 51 30 0,-3-1-30 0,-12-50 11 0,0 0-11 15,9 44 11-15,-2-4-11 0,-7-40 29 0,0 0-29 16,5 32 29-16,-1-3-29 0,-4-29 5 0,0 0-5 0,3 24 6 15,-1-3-6-15,-2-21 5 0,0 0-5 0,4 15 5 16,-1-3-5-16,-3-12-28 0,0 0 28 0,5 2-28 16,2-4 28-16,-7 2-122 0,0 0 122 0,5-10-122 15,4-7 122-15,2-14-726 0</inkml:trace>
  <inkml:trace contextRef="#ctx0" brushRef="#br0" timeOffset="70545.89">24999 10659 236 0,'0'0'0'0,"-3"9"0"0,-2 10 0 0,5-19 9 16,0 0-9-16,-2 11 9 0,2-5-9 0,0-6 41 16,0 0-41-16,0 5 42 0,0 0-42 0,0-5 61 15,0 0-61-15,0 3 61 0,-2 6-61 0,2-9 75 16,0 0-75-16,-5 12 76 0,-2 3-76 0,7-15 83 16,0 0-83-16,-11 24 84 0,-2 0-84 0,13-24 59 0,0 0-59 15,-18 31 59-15,-1 0-59 0,19-31 32 0,0 0-32 16,-24 36 32-16,-3 3-32 0,27-39 15 0,0 0-15 15,-27 41 16-15,-8 1-16 0,35-42 36 0,0 0-36 0,-32 41 36 16,1 0-36-16,31-41 27 0,0 0-27 0,-28 37 27 16,2-2-27-16,26-35 15 0,0 0-15 0,-21 29 16 15,5-3-16-15,16-26 30 0,0 0-30 0,-14 17 30 16,4-5-30-16,10-12 0 0,0 0 0 0,-7 12 0 16,5-2 0-16,2-10-52 0,0 0 52 0,2 3-51 15,5 1 51-15,-7-4-146 0,0 0 146 0,10-4-146 16,4-2 146-16,11-3-513 0</inkml:trace>
  <inkml:trace contextRef="#ctx0" brushRef="#br0" timeOffset="70726.4">25017 11151 124 0,'0'0'0'0,"0"0"0"0,-5-4 0 0,-1 1-33 15</inkml:trace>
  <inkml:trace contextRef="#ctx0" brushRef="#br0" timeOffset="71566.39">24996 11132 191 0,'0'0'0'0,"0"0"0"0,0 7 0 0,0-7 96 0,0 0-96 16,0 0 96-16,-2 1-96 0,2-1 82 0,0 0-82 15,-9 7 82-15,-3 4-82 0,12-11 67 0,0 0-67 0,-19 17 68 16,-4 7-68-16,23-24 44 0,0 0-44 0,-26 31 45 16,-3 5-45-16,29-36 37 0,0 0-37 0,-27 37 37 15,5 3-37-15,22-40 23 0,0 0-23 0,-18 39 24 16,6 2-24-16,12-41 10 0,0 0-10 0,-2 36 10 16,9-5-10-16,-7-31 11 0,0 0-11 0,16 19 11 15,10-11-11-15,-26-8 15 0,0 0-15 0,30-5 16 16,3-12-16-16,-33 17 8 0,0 0-8 0,35-24 8 15,3-8-8-15,-38 32 15 0,0 0-15 0,35-36 16 16,0-4-16-16,-35 40 8 0,0 0-8 0,29-43 9 16,-1 4-9-16,-28 39 1 0,0 0-1 0,18-39 1 15,-3 4-1-15,-15 35 8 0,0 0-8 0,9-27 9 16,-4 6-9-16,-5 21 7 0,0 0-7 0,2-15 8 0,-2 6-8 16,0 9 3-16,0 0-3 0,-2-7 3 0,1 7-3 15,1 0 6-15,0 0-6 0,-4 14 7 0,1 8-7 16,3-22 7-16,0 0-7 0,0 30 7 0,3 6-7 0,-3-36 0 15,0 0 0-15,4 42 0 0,3 6 0 0,-7-48-2 16,0 0 2-16,7 52-2 0,1 3 2 0,-8-55 0 16,0 0 0-16,2 54 0 0,0-2 0 0,-2-52 0 15,0 0 0-15,0 41 0 0,-2-3 0 0,2-38 3 16,0 0-3-16,-5 36 3 0,-4-6-3 0,9-30 2 16,0 0-2-16,-14 31 3 0,-5-2-3 0,19-29 2 15,0 0-2-15,-17 24 2 0,-3-5-2 0,20-19 4 16,0 0-4-16,-21 16 5 0,1-11-5 0,20-5 6 0,0 0-6 15,-20 3 6-15,1-6-6 0,19 3 7 0,0 0-7 0,-12-5 8 16,5-11-8-16,7 16 8 0,0 0-8 16,2-15 8-16,8-4-8 0,-10 19 8 0,0 0-8 0,19-22 8 15,8-6-8-15,-27 28 3 0,0 0-3 0,34-31 4 16,8-8-4-16,-42 39 29 0,0 0-29 0,42-45 29 16,2-2-29-16,-44 47 10 0,0 0-10 0,43-50 10 15,2-2-10-15,-45 52 5 0,0 0-5 0,42-61 6 16,4-9-6-16,-46 70 15 0,0 0-15 0,33-66 16 15,-5 1-16-15,-28 65 3 0,0 0-3 0,13-46 4 16,-7 14-4-16,-6 32 2 0,0 0-2 0,3-24 2 16,-1 3-2-16,-2 21 18 0,0 0-18 0,0-12 18 15,0 9-18-15,0 3 22 0,0 0-22 0,-2 12 22 16,0 6-22-16,2-18 8 0,0 0-8 0,0 30 8 0,0 5-8 16,0-35 18-16,0 0-18 0,2 42 18 0,0 6-18 15,-2-48 8-15,0 0-8 0,3 46 8 0,3 2-8 16,-6-48 3-16,0 0-3 0,3 43 4 0,1-6-4 0,-4-37 21 15,0 0-21-15,1 38 21 0,1-2-21 0,-2-36 6 16,0 0-6-16,-2 33 7 0,-1-6-7 0,3-27 16 16,0 0-16-16,-7 26 17 0,-4-2-17 0,11-24 44 15,0 0-44-15,-10 20 45 0,0-1-45 0,10-19 21 16,0 0-21-16,-11 12 21 0,2 0-21 0,9-12 20 16,0 0-20-16,-10 9 20 0,1-3-20 0,9-6 27 15,0 0-27-15,-12-6 27 0,-7-6-27 0,19 12-36 16,0 0 36-16,-11-21-36 0,1-6 36 0,10 27-163 0,0 0 163 15,2-33-163-15,6-1 163 0,3-31-937 0</inkml:trace>
  <inkml:trace contextRef="#ctx0" brushRef="#br0" timeOffset="72466.98">25842 11111 494 0,'0'0'0'0,"4"-3"0"0,1 1 0 0,-5 2 78 16,0 0-78-16,4-1 78 0,-3-1-78 0,-1 2 70 15,0 0-70-15,0 0 71 0,4-2-71 0,-4 2 66 16,0 0-66-16,3 0 66 0,1-2-66 0,-4 2 49 0,0 0-49 15,9 0 49-15,1-1-49 0,-10 1 22 0,0 0-22 16,19 0 22-16,4 1-22 0,-23-1 30 0,0 0-30 16,26 0 30-16,4 0-30 0,-30 0 30 0,0 0-30 0,31 0 30 15,2-1-30-15,-33 1 48 0,0 0-48 0,31-2 49 16,-1-7-49-16,-30 9 57 0,0 0-57 0,30-6 58 16,1-1-58-16,-31 7 24 0,0 0-24 0,28-11 25 15,0-2-25-15,-28 13 13 0,0 0-13 0,24-12 13 16,1-2-13-16,-25 14 12 0,0 0-12 0,24-12 12 15,-1-2-12-15,-23 14-35 0,0 0 35 0,17-8-34 16,-1-3 34-16,-16 11-143 0,0 0 143 0,14-8-143 16,-4 3 143-16,14-11-760 0</inkml:trace>
  <inkml:trace contextRef="#ctx0" brushRef="#br0" timeOffset="72870.92">25855 11233 841 0,'0'0'0'0,"12"-7"0"0,7-5 0 0,-19 12 81 15,0 0-81-15,7-3 82 0,-3 10-82 0,-4-7 49 0,0 0-49 16,1 3 49-16,-1 6-49 0,0-9 37 0,0 0-37 16,2 3 37-16,0 2-37 0,-2-5 35 0,0 0-35 15,7 4 36-15,5-4-36 0,-12 0 42 0,0 0-42 0,17 0 42 16,4-6-42-16,-21 6 57 0,0 0-57 0,26-1 58 16,7-3-58-16,-33 4 39 0,0 0-39 0,32 0 39 15,1 4-39-15,-33-4 36 0,0 0-36 0,35 7 36 16,0-4-36-16,-35-3 39 0,0 0-39 0,31 9 40 15,-1 1-40-15,-30-10 3 0,0 0-3 0,24 10 4 16,-1 0-4-16,-23-10 10 0,0 0-10 0,17 9 11 16,-1-2-11-16,-16-7-157 0,0 0 157 0,10 5-157 15,-3 0 157-15,-7-5-125 0,0 0 125 0,18 10-818 16,-36-20 818-16</inkml:trace>
  <inkml:trace contextRef="#ctx0" brushRef="#br0" timeOffset="74148.33">26447 10863 863 0,'0'0'0'0,"63"-19"0"0,41-15 0 0,-104 34 34 0,0 0-34 15,70-28 34-15,-9-1-34 0,-61 29 56 0,0 0-56 16,42-19 56-16,-18 6-56 0,-24 13 26 0,0 0-26 16,19-7 26-16,-15 7-26 0,-4 0 11 0,0 0-11 0,8 5 11 15,-2 9-11-15,-6-14 41 0,0 0-41 0,7 29 41 16,1 10-41-16,-8-39 31 0,0 0-31 0,7 48 31 15,2 10-31-15,-9-58 14 0,0 0-14 0,7 78 15 16,2 12-15-16,-9-90 13 0,0 0-13 0,5 79 13 16,0-3-13-16,-5-76 34 0,0 0-34 0,2 44 34 15,0-20-34-15,-2-24 26 0,0 0-26 0,3 22 26 16,1-11-26-16,-4-11 24 0,0 0-24 0,8 5 25 16,5-14-25-16,-13 9 16 0,0 0-16 0,17-17 17 15,4-12-17-15,-21 29 28 0,0 0-28 0,23-38 28 16,1-10-28-16,-24 48 6 0,0 0-6 0,26-55 6 15,2-6-6-15,-28 61 5 0,0 0-5 0,33-74 5 16,4-17-5-16,-37 91 13 0,0 0-13 0,31-70 13 0,-3 3-13 16,-28 67 8-16,0 0-8 0,19-46 8 0,-5 19-8 15,-14 27 1-15,0 0-1 0,10-23 1 0,-3 8-1 0,-7 15-46 16,0 0 46-16,6-10-46 0,-5 5 46 0,-1 5-140 16,0 0 140-16,0 0-140 0,4-2 140 0,-1 0-856 15</inkml:trace>
  <inkml:trace contextRef="#ctx0" brushRef="#br0" timeOffset="74793.65">27473 11029 919 0,'0'0'0'0,"-2"-7"0"16,-1-6 0-16,3 13 96 0,0 0-96 0,-2-11 96 15,0 3-96-15,2 8 61 0,0 0-61 0,-3-9 61 16,-1 6-61-16,4 3 20 0,0 0-20 0,-17 3 20 16,-7 6-20-16,24-9 0 0,0 0 0 0,-30 12 1 15,-3 7-1-15,33-19 0 0,0 0 0 0,-33 29 0 16,0 8 0-16,33-37 10 0,0 0-10 0,-30 43 11 15,4 5-11-15,26-48 9 0,0 0-9 0,-19 43 10 16,7 0-10-16,12-43 4 0,0 0-4 0,-4 38 5 16,8-4-5-16,-4-34 13 0,0 0-13 0,10 19 14 0,9-7-14 15,-19-12 14-15,0 0-14 0,21 1 15 0,7-9-15 16,-28 8 15-16,0 0-15 0,26-19 15 0,2-8-15 0,-28 27 9 16,0 0-9-16,24-28 10 0,-1-1-10 0,-23 29 25 15,0 0-25-15,17-31 26 0,-3 0-26 0,-14 31 6 16,0 0-6-16,11-20 6 0,-2 1-6 0,-9 19 9 15,0 0-9-15,7-9 10 0,-2 9-10 0,-5 0 3 16,0 0-3-16,3 19 4 0,-1 17-4 0,-2-36 2 16,0 0-2-16,0 41 3 0,-2 14-3 0,2-55 1 15,0 0-1-15,-7 65 2 0,-1 5-2 0,8-70 0 0,0 0 0 16,-20 88 0-16,-7 11 0 0,27-99-2 0,0 0 2 16,-32 81-1-16,-4-8 1 0,36-73 0 0,0 0 0 15,-25 45 1-15,8-21-1 0,17-24 3 0,0 0-3 0,-23 22 3 16,2-8-3-16,21-14 2 0,0 0-2 0,-26 7 3 15,2-6-3-15,24-1 12 0,0 0-12 0,-21-8 12 16,3-14-12-16,18 22 3 0,0 0-3 0,-7-28 4 16,9-10-4-16,-2 38 2 0,0 0-2 0,12-41 2 15,13-7-2-15,-25 48 0 0,0 0 0 0,33-46 0 16,9-2 0-16,-42 48-4 0,0 0 4 0,47-44-3 16,5 3 3-16,-52 41-95 0,0 0 95 0,64-42-94 15,10-2 94-15,-74 44-155 0,0 0 155 0,62-38-154 16,-1 2 154-16,63-37-700 0</inkml:trace>
  <inkml:trace contextRef="#ctx0" brushRef="#br0" timeOffset="75184.59">28036 10993 942 0,'0'0'0'15,"0"0"0"-15,-5-3 0 0,5 3 126 0,0 0-126 0,0 0 126 16,7 0-126-16,-7 0 102 0,0 0-102 0,8 0 103 15,6-4-103-15,-14 4 65 0,0 0-65 0,16-1 65 16,3-1-65-16,-19 2 4 0,0 0-4 0,23-2 5 16,5 0-5-16,-28 2 10 0,0 0-10 0,27-1 11 15,3 1-11-15,-30 0 8 0,0 0-8 0,28 0 9 16,0 1-9-16,-28-1 0 0,0 0 0 0,24 2 1 16,-3-2-1-16,-21 0 7 0,0 0-7 0,19 2 8 15,-1-2-8-15,-18 0-147 0,0 0 147 0,17-2-147 16,2 0 147-16,-19 2-139 0,0 0 139 0,37-1-738 15,-74 2 738-15</inkml:trace>
  <inkml:trace contextRef="#ctx0" brushRef="#br0" timeOffset="75785.31">28454 10639 483 0,'0'0'0'0,"0"0"0"15,-9 17 0-15,9-17 116 0,0 0-116 0,0 3 116 16,4-3-116-16,-4 0 89 0,0 0-89 0,5 5 89 16,2 6-89-16,-7-11 45 0,0 0-45 0,5 23 46 15,-1 10-46-15,-4-33 36 0,0 0-36 0,1 39 37 16,1 8-37-16,-2-47 32 0,0 0-32 0,2 51 32 15,1 7-32-15,-3-58 20 0,0 0-20 0,2 64 20 16,2-1-20-16,-4-63 30 0,0 0-30 0,1 58 30 16,-1-1-30-16,0-57 2 0,0 0-2 0,0 46 2 0,0-6-2 15,0-40 7-15,0 0-7 0,0 30 8 0,2-6-8 16,-2-24 33-16,0 0-33 0,9 12 33 0,3-12-33 16,-12 0 8-16,0 0-8 0,16-12 9 0,5-12-9 0,-21 24 30 15,0 0-30-15,22-32 30 0,6-9-30 0,-28 41 5 16,0 0-5-16,31-47 6 0,6-4-6 0,-37 51 26 15,0 0-26-15,42-53 26 0,3-5-26 0,-45 58 42 16,0 0-42-16,52-67 43 0,8-7-43 0,-60 74 22 16,0 0-22-16,47-61 22 0,-6 4-22 0,-41 57 12 15,0 0-12-15,27-38 13 0,-14 13-13 0,-13 25 5 16,0 0-5-16,11-17 6 0,-6 6-6 0,-5 11-63 16,0 0 63-16,0 0-63 0,-2 11 63 0,2-11-172 0,0 0 172 15,-5 18-172-15,-4 15 172 0,-4 18-753 0</inkml:trace>
  <inkml:trace contextRef="#ctx0" brushRef="#br0" timeOffset="76294.87">29156 11197 863 0,'0'0'0'0,"3"-5"0"16,3-5 0-16,-6 10 84 0,0 0-84 0,5-7 84 15,0-4-84-15,-5 11 39 0,0 0-39 0,2-12 40 0,-2-1-40 16,0 13 18-16,0 0-18 0,-5-12 19 0,-4 0-19 16,9 12 37-16,0 0-37 0,-19-10 37 0,-7 1-37 15,26 9 62-15,0 0-62 0,-26-5 62 0,-4 5-62 0,30 0 24 16,0 0-24-16,-31 10 25 0,-4 7-25 0,35-17 23 15,0 0-23-15,-28 17 24 0,2 4-24 0,26-21 4 16,0 0-4-16,-25 29 5 0,3 9-5 0,22-38 13 16,0 0-13-16,-14 39 14 0,5 2-14 0,9-41 3 15,0 0-3-15,-2 41 4 0,8 2-4 0,-6-43 0 16,0 0 0-16,10 40 1 0,6-1-1 0,-16-39 2 16,0 0-2-16,15 34 2 0,1-1-2 0,-16-33 1 0,0 0-1 15,14 27 2-15,-2-3-2 0,-12-24 0 0,0 0 0 16,9 21 0-16,-4-4 0 0,-5-17 8 0,0 0-8 15,2 14 8-15,-2-2-8 0,0-12 8 0,0 0-8 0,-5 12 8 16,-6 0-8-16,11-12 9 0,0 0-9 0,-21 10 9 16,-10-3-9-16,31-7 8 0,0 0-8 0,-31 1 9 15,-4-2-9-15,35 1 3 0,0 0-3 0,-33-5 4 16,-2-6-4-16,35 11 2 0,0 0-2 0,-30-13 2 16,6-6-2-16,24 19-38 0,0 0 38 0,-18-14-38 15,6-1 38-15,12 15-116 0,0 0 116 0,-2-21-116 16,8-3 116-16,-3-20-858 0</inkml:trace>
  <inkml:trace contextRef="#ctx0" brushRef="#br0" timeOffset="76655.88">29553 11116 931 0,'0'0'0'0,"0"0"0"0,2 7 0 0,-2-7 108 16,0 0-108-16,7 4 108 0,5 1-108 0,-12-5 81 0,0 0-81 15,14 7 81-15,2-4-81 0,-16-3 64 16,0 0-64-16,22 5 65 0,4 2-65 0,-26-7 13 0,0 0-13 15,32 5 13-15,6 0-13 0,-38-5 3 0,0 0-3 0,39 4 3 16,1-4-3-16,-40 0 31 0,0 0-31 0,41-4 31 16,3-1-31-16,-44 5 1 0,0 0-1 0,42-7 1 15,0-3-1-15,-42 10 1 0,0 0-1 0,41-10 2 16,-1-2-2-16,-40 12-133 0,0 0 133 0,35-9-132 16,-3-4 132-16,-32 13-165 0,0 0 165 0,17-17-164 15,-8-4 164-15,17-17-607 0</inkml:trace>
  <inkml:trace contextRef="#ctx0" brushRef="#br0" timeOffset="76956.08">29646 11370 1255 0,'0'0'0'0,"6"-2"0"0,5-3 0 0,-11 5 154 16,0 0-154-16,14-3 154 0,2-4-154 0,-16 7 84 15,0 0-84-15,20-5 85 0,5-2-85 0,-25 7 45 16,0 0-45-16,28-5 45 0,5-2-45 0,-33 7 1 16,0 0-1-16,33-5 2 0,0 1-2 0,-33 4 0 15,0 0 0-15,35-5 0 0,1 0 0 0,-36 5 0 16,0 0 0-16,39-5 0 0,-1-2 0 0,-38 7-62 0,0 0 62 15,35-5-62-15,-2 0 62 0,-33 5-176 0,0 0 176 16,23-4-176-16,-6-2 176 0,23-3-908 0</inkml:trace>
  <inkml:trace contextRef="#ctx0" brushRef="#br0" timeOffset="77361.98">30337 11238 1121 0,'0'0'0'0,"2"-8"0"0,1-11 0 0,-3 19 139 16,0 0-139-16,4-5 140 0,1 5-140 0,-5 0 114 15,0 0-114-15,9-2 114 0,5 2-114 0,-14 0 59 16,0 0-59-16,19-2 60 0,7-5-60 0,-26 7 3 16,0 0-3-16,33-5 3 0,9-2-3 0,-42 7 22 15,0 0-22-15,40-5 23 0,2 2-23 0,-42 3 0 16,0 0 0-16,42-5 1 0,-1 3-1 0,-41 2 3 0,0 0-3 15,39 0 3-15,-4 0-3 0,-35 0 0 0,0 0 0 16,29 2 0-16,-4-1 0 0,-25-1-44 0,0 0 44 16,24 0-44-16,-3-3 44 0,-21 3-144 0,0 0 144 0,21-5-144 15,-2-2 144-15,21-5-976 0</inkml:trace>
  <inkml:trace contextRef="#ctx0" brushRef="#br0" timeOffset="77796.5">30999 10726 1110 0,'0'0'0'0,"-2"15"0"0,-1 9 0 15,3-24 104-15,0 0-104 0,0 16 105 0,2-8-105 16,-2-8 78-16,0 0-78 0,5 23 78 0,5 6-78 15,-10-29 13-15,0 0-13 0,9 37 13 0,2 8-13 0,-11-45 0 16,0 0 0-16,8 51 1 0,1 8-1 0,-9-59 18 16,0 0-18-16,7 54 19 0,-2 3-19 0,-5-57 0 15,0 0 0-15,9 51 1 0,0-4-1 0,-9-47 1 16,0 0-1-16,10 39 1 0,2-5-1 0,-12-34 3 16,0 0-3-16,14 22 4 0,2-8-4 0,-16-14 36 15,0 0-36-15,17 0 36 0,4-12-36 0,-21 12 17 16,0 0-17-16,21-19 17 0,3-13-17 0,-24 32 21 0,0 0-21 15,23-38 21-15,1-10-21 0,-24 48 16 0,0 0-16 16,25-50 17-16,1-3-17 0,-26 53 15 0,0 0-15 16,28-53 16-16,1 0-16 0,-29 53 26 0,0 0-26 15,28-51 26-15,2 5-26 0,-30 46 2 0,0 0-2 0,26-40 3 16,-3 8-3-16,-23 32 7 0,0 0-7 0,21-26 7 16,-2 9-7-16,-19 17-40 0,0 0 40 0,17-16-40 15,1 4 40-15,-18 12-200 0,0 0 200 0,14-5-200 16,-4 3 200-16,14-3-904 0</inkml:trace>
  <inkml:trace contextRef="#ctx0" brushRef="#br0" timeOffset="78486.33">31379 11439 931 0,'0'0'0'0,"7"-2"0"16,3-3 0-16,-10 5 130 0,0 0-130 0,9-2 130 15,2 2-130-15,-11 0 114 0,0 0-114 0,15-7 114 16,4 0-114-16,-19 7 79 0,0 0-79 0,25-10 80 15,3-5-80-15,-28 15 55 0,0 0-55 0,27-19 56 16,3-4-56-16,-30 23 23 0,0 0-23 0,28-25 24 16,-2-3-24-16,-26 28 31 0,0 0-31 0,23-30 31 15,-4-3-31-15,-19 33 6 0,0 0-6 0,17-31 6 16,1 4-6-16,-18 27 10 0,0 0-10 0,12-29 10 16,-2 3-10-16,-10 26 8 0,0 0-8 0,9-19 9 15,-2 5-9-15,-7 14 1 0,0 0-1 0,5-8 1 0,1 6-1 16,-6 2 0-16,0 0 0 0,5 14 1 0,2 13-1 15,-7-27 6-15,0 0-6 0,5 36 7 0,0 12-7 16,-5-48 0-16,0 0 0 0,5 48 1 0,1 5-1 0,-6-53 0 16,0 0 0-16,5 53 1 0,0 0-1 0,-5-53 0 15,0 0 0-15,4 54 1 0,-3-3-1 0,-1-51-2 16,0 0 2-16,0 41-2 0,-1-8 2 0,1-33 0 16,0 0 0-16,-9 34 0 0,-7 0 0 0,16-34 20 15,0 0-20-15,-15 26 20 0,-1-6-20 0,16-20 8 16,0 0-8-16,-21 16 9 0,-3-4-9 0,24-12 18 15,0 0-18-15,-27 5 19 0,1-5-19 0,26 0 1 16,0 0-1-16,-29-10 1 0,-3-9-1 0,32 19-79 0,0 0 79 16,-31-28-79-16,-2-6 79 0,33 34-85 0,0 0 85 15,-65-62-1186-15,130 124 1186 0</inkml:trace>
  <inkml:trace contextRef="#ctx0" brushRef="#br0" timeOffset="94116.39">21492 12919 236 0,'0'0'0'0,"9"0"0"0,7 0 0 0,-16 0 33 0,0 0-33 16,14-4 34-16,3-1-34 0,-17 5 60 0,0 0-60 15,18-12 60-15,1-3-60 0,-19 15 90 0,0 0-90 16,21-24 90-16,0-4-90 0,-21 28 102 0,0 0-102 0,20-32 102 16,1-2-102-16,-21 34 64 0,0 0-64 0,23-38 64 15,-2-3-64-15,-21 41 46 0,0 0-46 0,21-48 46 16,0-2-46-16,-21 50 32 0,0 0-32 0,21-55 32 16,-2-3-32-16,-19 58 12 0,0 0-12 0,19-57 13 15,-2 1-13-15,-17 56 12 0,0 0-12 0,18-46 12 16,1 3-12-16,-19 43 34 0,0 0-34 0,12-31 34 15,-1 10-34-15,-11 21-1 0,0 0 1 0,7-15 0 16,-2 8 0-16,-5 7-2 0,0 0 2 0,3 5-2 16,-1 12 2-16,-2-17-2 0,0 0 2 0,2 24-1 15,-2 11 1-15,0-35-2 0,0 0 2 0,0 41-2 16,0 9 2-16,0-50-1 0,0 0 1 0,-2 56-1 16,0 7 1-16,2-63-1 0,0 0 1 0,0 66-1 0,0 0 1 15,0-66 1-15,0 0-1 0,6 72 2 0,1 4-2 16,-7-76 11-16,0 0-11 0,6 48 11 0,3-19-11 15,-9-29 16-15,0 0-16 0,12 24 17 0,2-9-17 0,-14-15 9 16,0 0-9-16,16 7 9 0,3-7-9 0,-19 0-151 16,0 0 151-16,19-9-150 0,-1-8 150 0,-18 17-151 15,0 0 151-15,10-24-151 0,-6-8 151 0,11-25-401 16</inkml:trace>
  <inkml:trace contextRef="#ctx0" brushRef="#br0" timeOffset="94357.74">22066 11617 1043 0,'0'0'0'0,"7"3"0"15,7 4 0-15,-14-7 92 0,0 0-92 0,12 5 92 16,0 4-92-16,-12-9-52 0,0 0 52 0,12 10-51 16,-1-1 51-16,-11-9-183 0,0 0 183 0,10 10-182 15,4-2 182-15,7 11-464 0</inkml:trace>
  <inkml:trace contextRef="#ctx0" brushRef="#br0" timeOffset="95182.55">22459 12473 606 0,'0'0'0'0,"0"0"0"16,-5-3 0-16,5 3 50 0,0 0-50 0,0 0 51 16,9 5-51-16,-9-5 20 0,0 0-20 0,7 7 20 15,3 1-20-15,-10-8 3 0,0 0-3 0,9 19 3 16,0 5-3-16,-9-24 2 0,0 0-2 0,8 31 2 0,1 7-2 16,-9-38 3-16,0 0-3 0,5 34 4 0,-1 0-4 15,-4-34 2-15,0 0-2 0,3 31 2 0,-1 2-2 16,-2-33 46-16,0 0-46 0,2 25 47 0,1-2-47 0,-3-23 42 15,0 0-42-15,2 17 43 0,0-5-43 0,-2-12 40 16,0 0-40-16,0 8 41 0,-2-4-41 0,2-4 36 16,0 0-36-16,-4 1 36 0,1-1-36 0,3 0 15 15,0 0-15-15,-10-6 16 0,-8-8-16 0,18 14 13 16,0 0-13-16,-17-10 13 0,-4-1-13 0,21 11 4 16,0 0-4-16,-21-5 4 0,0 5-4 0,21 0 13 15,0 0-13-15,-24 7 13 0,-1 7-13 0,25-14 8 16,0 0-8-16,-22 25 8 0,2 10-8 0,20-35 3 0,0 0-3 15,-14 39 4-15,4 6-4 0,10-45 2 0,0 0-2 16,-3 46 3-16,4-3-3 0,-1-43 1 0,0 0-1 16,7 37 2-16,5-2-2 0,-12-35 1 0,0 0-1 0,11 24 1 15,5-11-1-15,-16-13 0 0,0 0 0 0,15 7 1 16,4-10-1-16,-19 3 3 0,0 0-3 0,20-10 3 16,-1-13-3-16,-19 23 0 0,0 0 0 0,17-24 0 15,2-5 0-15,-19 29 0 0,0 0 0 0,13-26 0 16,0-1 0-16,-13 27 0 0,0 0 0 0,9-20 0 15,-2 4 0-15,-7 16 0 0,0 0 0 0,5-8 0 16,-3 1 0-16,-2 7 0 0,0 0 0 0,0 10 0 16,0 11 0-16,0-21 0 0,0 0 0 0,2 27 0 15,0 9 0-15,-2-36 1 0,0 0-1 0,7 38 2 16,3 4-2-16,-10-42 1 0,0 0-1 0,10 38 1 16,4-2-1-16,-14-36 1 0,0 0-1 0,14 31 1 15,5-4-1-15,-19-27-51 0,0 0 51 0,14 21-50 0,4-7 50 16,-18-14-113-16,0 0 113 0,33 34-667 0,-66-68 667 15</inkml:trace>
  <inkml:trace contextRef="#ctx0" brushRef="#br0" timeOffset="95588.43">22731 12631 718 0,'0'0'0'0,"0"0"0"15,0 0 0-15,0 0 96 0,0 0-96 0,0 0 97 16,30 0-97-16,-30 0 68 0,0 0-68 0,21-5 68 16,8 1-68-16,-29 4 58 0,0 0-58 0,30-3 59 15,5 3-59-15,-35 0 8 0,0 0-8 0,35 0 8 16,1 0-8-16,-36 0 31 0,0 0-31 0,33 0 31 16,2 2-31-16,-35-2 17 0,0 0-17 0,26 1 17 15,-3 3-17-15,-23-4 18 0,0 0-18 0,19 5 18 0,-7-3-18 16,-12-2 4-16,0 0-4 0,11 3 5 0,-3 0-5 15,-8-3 8-15,0 0-8 0,7 4 8 0,-5-1-8 16,-2-3-153-16,0 0 153 0,0 0-152 0,4 4 152 0,-1-1-676 16</inkml:trace>
  <inkml:trace contextRef="#ctx0" brushRef="#br0" timeOffset="95842.75">22693 12932 1065 0,'0'0'0'0,"10"-10"0"16,9-7 0-16,-19 17 128 0,0 0-128 0,13-3 128 16,-1 6-128-16,-12-3 97 0,0 0-97 0,19 5 98 15,7-1-98-15,-26-4 37 0,0 0-37 0,30 3 38 16,6 2-38-16,-36-5 13 0,0 0-13 0,37 0 13 15,3 0-13-15,-40 0-67 0,0 0 67 0,35 0-66 16,0 4 66-16,-35-4-172 0,0 0 172 0,29-2-171 16,-4 0 171-16,29-5-753 0</inkml:trace>
  <inkml:trace contextRef="#ctx0" brushRef="#br0" timeOffset="96938.53">23477 12734 718 0,'0'0'0'0,"5"0"0"0,5 0 0 0,-10 0 74 16,0 0-74-16,7-2 74 0,-1 0-74 0,-6 2 58 15,0 0-58-15,10-1 58 0,2-3-58 0,-12 4 21 16,0 0-21-16,19 0 21 0,4-5-21 0,-23 5 10 16,0 0-10-16,30-2 10 0,4 1-10 0,-34 1 15 15,0 0-15-15,37 0 16 0,1 0-16 0,-38 0 24 0,0 0-24 16,39 0 25-16,1 0-25 0,-40 0 3 0,0 0-3 16,35 0 3-16,-2-2-3 0,-33 2 3 0,0 0-3 0,26-2 3 15,-3-3-3-15,-23 5-31 0,0 0 31 0,17-2-31 16,-5 1 31-16,-12 1-138 0,0 0 138 0,9-2-137 15,-2 0 137-15,5-1-505 0</inkml:trace>
  <inkml:trace contextRef="#ctx0" brushRef="#br0" timeOffset="97823.92">24118 12720 763 0,'0'0'0'15,"5"-7"0"-15,4-8 0 0,-9 15 67 0,0 0-67 0,14-23 68 16,7-2-68-16,-21 25 42 0,0 0-42 0,22-28 42 15,3-2-42-15,-25 30 33 0,0 0-33 0,27-31 34 16,5-2-34-16,-32 33 0 0,0 0 0 0,28-27 0 16,0-1 0-16,-28 28 0 0,0 0 0 0,26-27 0 15,0 5 0-15,-26 22 0 0,0 0 0 0,19-16 1 16,-3 6-1-16,-16 10 0 0,0 0 0 0,10-2 1 16,-5 7-1-16,-5-5 2 0,0 0-2 0,2 21 2 15,-2 13-2-15,0-34 10 0,0 0-10 0,-5 45 10 16,-4 6-10-16,9-51 15 0,0 0-15 0,-10 55 16 15,-1 8-16-15,11-63 4 0,0 0-4 0,-8 64 4 0,2 6-4 16,6-70 13-16,0 0-13 0,-7 70 14 16,0 7-14-16,7-77 44 0,0 0-44 0,4 52 45 0,6-16-45 15,-10-36 36-15,0 0-36 0,14 24 37 0,5-12-37 0,-19-12 34 16,0 0-34-16,21-2 34 0,2-12-34 0,-23 14 34 16,0 0-34-16,24-20 34 0,1-11-34 0,-25 31 13 15,0 0-13-15,22-34 14 0,1-6-14 0,-23 40 13 16,0 0-13-16,19-41 13 0,-3-2-13 0,-16 43 16 15,0 0-16-15,10-44 17 0,-3-3-17 0,-7 47 8 16,0 0-8-16,0-44 8 0,-7-1-8 0,7 45 15 16,0 0-15-16,-7-44 16 0,0 3-16 0,7 41 1 15,0 0-1-15,-8-33 1 0,-3 6-1 0,11 27 15 16,0 0-15-16,-8-19 15 0,-1 7-15 0,9 12 3 0,0 0-3 16,-7-5 4-16,-4 5-4 0,11 0 2 0,0 0-2 15,-8 1 3-15,-1 5-3 0,9-6 2 0,0 0-2 16,-7 5 2-16,4 2-2 0,3-7 0 0,0 0 0 0,1 8 0 15,8 1 0-15,-9-9 0 0,0 0 0 0,16 7 1 16,8-4-1-16,-24-3 0 0,0 0 0 0,30 5 0 16,6-5 0-16,-36 0-2 0,0 0 2 0,42 0-1 15,7 0 1-15,-49 0 0 0,0 0 0 0,47-3 1 16,0-4-1-16,-47 7 0 0,0 0 0 0,45-10 0 16,1-2 0-16,-46 12 0 0,0 0 0 0,41-16 0 15,1-3 0-15,-42 19 0 0,0 0 0 0,37-20 1 16,-4-3-1-16,-33 23-46 0,0 0 46 0,28-20-46 15,-9-1 46-15,-19 21-167 0,0 0 167 0,16-17-166 16,-8 2 166-16,17-18-795 0</inkml:trace>
  <inkml:trace contextRef="#ctx0" brushRef="#br0" timeOffset="98020.4">24964 13090 359 0,'0'0'0'16,"7"-7"0"-16,6-3 0 0,6-7-210 0</inkml:trace>
  <inkml:trace contextRef="#ctx0" brushRef="#br0" timeOffset="99911.38">25862 12076 729 0,'0'0'0'0,"-2"3"0"16,-2 6 0-16,4-9 92 0,0 0-92 0,0 0 92 15,4 0-92-15,-4 0 79 0,0 0-79 0,0 0 79 16,3 0-79-16,-3 0 38 0,0 0-38 0,-3 3 38 16,-2 1-38-16,5-4 35 0,0 0-35 0,-16 20 35 15,-5 13-35-15,21-33 37 0,0 0-37 0,-28 37 37 16,-7 8-37-16,35-45 22 0,0 0-22 0,-36 55 23 0,-6 10-23 16,42-65 42-16,0 0-42 0,-44 89 42 0,-8 21-42 15,52-110 14-15,0 0-14 0,-36 109 15 0,8 4-15 16,28-113 43-16,0 0-43 0,-19 112 43 0,10-3-43 0,9-109 13 15,0 0-13-15,-2 103 13 0,9-12-13 0,-7-91 7 16,0 0-7-16,14 82 7 0,9-8-7 0,-23-74 9 16,0 0-9-16,26 62 9 0,3-13-9 0,-29-49 0 15,0 0 0-15,30 41 1 0,0-8-1 0,-30-33 7 16,0 0-7-16,21 22 7 0,-8-10-7 0,-13-12-97 16,0 0 97-16,11 12-96 0,-6-2 96 0,-5-10-128 15,0 0 128-15,0 9-128 0,-5-2 128 0,0 5-778 16</inkml:trace>
  <inkml:trace contextRef="#ctx0" brushRef="#br0" timeOffset="102386.98">26038 12761 91 0,'0'0'0'0,"0"0"0"0,29-20 0 0,-29 20 62 0,0 0-62 16,0 13 63-16,-8 15-63 0,8-28 75 0,0 0-75 16,-6 22 76-16,3 0-76 0,3-22 90 0,0 0-90 15,7 14 90-15,8-7-90 0,-15-7 100 0,0 0-100 0,21-2 100 16,9-8-100-16,-30 10 80 0,0 0-80 16,30-17 80-16,4-9-80 0,-34 26 43 0,0 0-43 0,32-27 43 15,-3-9-43-15,-29 36 33 0,0 0-33 0,28-36 33 16,-2-4-33-16,-26 40 13 0,0 0-13 0,23-38 13 15,-2 3-13-15,-21 35 11 0,0 0-11 0,17-36 11 16,-4 1-11-16,-13 35 10 0,0 0-10 0,10-29 10 16,-3 3-10-16,-7 26 15 0,0 0-15 0,5-17 15 15,-1 5-15-15,-4 12 3 0,0 0-3 0,3-1 4 16,1 11-4-16,-4-10 6 0,0 0-6 0,3 20 7 16,2 15-7-16,-5-35 3 0,0 0-3 0,6 46 3 15,-1 12-3-15,-5-58 5 0,0 0-5 0,5 69 6 16,-1 10-6-16,-4-79 13 0,0 0-13 0,0 99 13 0,-2 16-13 15,2-115 8-15,0 0-8 0,-7 97 9 0,-4-8-9 16,11-89 1-16,0 0-1 0,-10 72 1 0,-2-17-1 16,12-55 3-16,0 0-3 0,-16 46 4 0,-3-6-4 0,19-40 11 15,0 0-11-15,-12 24 11 0,3-12-11 0,9-12 15 16,0 0-15-16,-9 10 15 0,4-6-15 0,5-4 15 16,0 0-15-16,-7-7 16 0,0-9-16 0,7 16 9 15,0 0-9-15,0-22 10 0,5-14-10 0,-5 36 4 16,0 0-4-16,11-38 4 0,3-6-4 0,-14 44 7 15,0 0-7-15,22-48 7 0,6-7-7 0,-28 55 32 16,0 0-32-16,33-55 32 0,4-8-32 0,-37 63 8 0,0 0-8 16,45-74 9-16,8-12-9 0,-53 86 12 0,0 0-12 15,48-71 13-15,-1 2-13 0,-47 69 25 0,0 0-25 16,42-57 26-16,-5 13-26 0,-37 44 2 0,0 0-2 0,29-31 2 16,-11 17-2-16,-18 14 2 0,0 0-2 0,17-6 3 15,-5 2-3-15,-12 4 11 0,0 0-11 0,13 9 11 16,-3 10-11-16,-10-19 3 0,0 0-3 0,9 23 4 15,-4 13-4-15,-5-36 2 0,0 0-2 0,3 38 2 16,1 5-2-16,-4-43 10 0,0 0-10 0,2 36 11 16,-2-3-11-16,0-33 3 0,0 0-3 0,-2 30 4 15,-2-1-4-15,4-29 2 0,0 0-2 0,-3 23 2 16,-2-8-2-16,5-15 5 0,0 0-5 0,-4 12 5 16,3-3-5-16,1-9 0 0,0 0 0 0,0 5 1 15,3-5-1-15,-3 0 2 0,0 0-2 0,9-7 2 16,3-7-2-16,-12 14 5 0,0 0-5 0,16-20 5 15,1-11-5-15,-17 31 0 0,0 0 0 0,21-33 1 0,5-4-1 16,-26 37 2-16,0 0-2 0,26-38 2 0,0-3-2 0,-26 41 1 16,0 0-1-16,25-33 2 0,-1 2-2 15,-24 31-1-15,0 0 1 0,19-20-1 0,-3 4 1 0,-16 16 1 16,0 0-1-16,14-5 1 0,-2 10-1 0,-12-5 0 16,0 0 0-16,7 18 0 0,-4 11 0 0,-3-29 0 15,0 0 0-15,4 36 0 0,-2 8 0 0,-2-44 3 16,0 0-3-16,0 48 4 0,-4 5-4 0,4-53 0 15,0 0 0-15,0 40 1 0,0-6-1 0,0-34 0 16,0 0 0-16,4 26 1 0,1-7-1 0,-5-19 12 16,0 0-12-16,7 5 12 0,3-10-12 0,-10 5 3 0,0 0-3 15,11-21 4-15,3-10-4 0,-14 31 7 0,0 0-7 16,14-36 7-16,0-8-7 0,-14 44 8 0,0 0-8 16,17-47 8-16,2-4-8 0,-19 51 0 0,0 0 0 0,19-43 1 15,1 5-1-15,-20 38 3 0,0 0-3 0,15-27 3 16,-3 10-3-16,-12 17 5 0,0 0-5 0,13 0 5 15,-3 15-5-15,-10-15 3 0,0 0-3 0,9 26 3 16,-6 12-3-16,-3-38 5 0,0 0-5 0,2 43 6 16,-4 5-6-16,2-48 7 0,0 0-7 0,-3 44 7 15,-2 1-7-15,5-45-10 0,0 0 10 0,-6 36-10 16,1-4 10-16,5-32-158 0,0 0 158 0,-10 67-1079 16,20-134 1079-16</inkml:trace>
  <inkml:trace contextRef="#ctx0" brushRef="#br0" timeOffset="103259.51">28160 12446 303 0,'0'0'0'0,"0"0"0"15,0 0 0-15,0 0 18 0,0 0-18 0,0 0 18 16,0 0-18-16,0 0 56 0,0 0-56 0,0 0 56 16,12 39-56-16,-12-39 54 0,0 0-54 0,5 35 54 15,0 13-54-15,-5-48 58 0,0 0-58 0,4 47 58 16,-3 8-58-16,-1-55 62 0,0 0-62 0,0 55 63 15,0 3-63-15,0-58 58 0,0 0-58 0,-1 50 58 16,-1-5-58-16,2-45 46 0,0 0-46 0,-5 37 46 0,-2-2-46 16,7-35 43-16,0 0-43 0,-7 24 43 0,2-7-43 15,5-17 1-15,0 0-1 0,-7 13 2 0,1-1-2 16,6-12-163-16,0 0 163 0,-7 5-163 0,2-1 163 0,-7 6-478 16</inkml:trace>
  <inkml:trace contextRef="#ctx0" brushRef="#br0" timeOffset="103515.01">27985 12747 998 0,'0'0'0'16,"2"6"0"-16,3-3 0 0,-5-3 143 0,0 0-143 15,11 2 143-15,4-1-143 0,-15-1 97 0,0 0-97 0,18 2 98 16,3-2-98-16,-21 0 44 0,0 0-44 0,28 0 44 15,5 0-44-15,-33 0 4 0,0 0-4 0,35 0 5 16,3-2-5-16,-38 2 14 0,0 0-14 0,38-1 15 16,1-3-15-16,-39 4 1 0,0 0-1 0,34-1 1 15,-2-6-1-15,-32 7 3 0,0 0-3 0,24-4 4 16,-3 3-4-16,-21 1-188 0,0 0 188 0,14-2-188 16,-7 2 188-16,14-2-822 0</inkml:trace>
  <inkml:trace contextRef="#ctx0" brushRef="#br0" timeOffset="104759.78">28818 12718 897 0,'0'0'0'0,"-5"-3"0"0,-2-2 0 0,7 5 93 0,0 0-93 16,-2-7 93-16,2-2-93 0,0 9 65 0,0 0-65 15,0-12 66-15,2-5-66 0,-2 17 36 0,0 0-36 0,-4-19 37 16,-1-3-37-16,5 22 2 0,0 0-2 0,-9-21 2 15,-1 1-2-15,10 20 6 0,0 0-6 0,-16-19 6 16,-3 2-6-16,19 17 3 0,0 0-3 0,-17-10 4 16,-2 5-4-16,19 5 12 0,0 0-12 0,-25 8 12 15,-3 11-12-15,28-19 22 0,0 0-22 0,-24 29 23 16,1 9-23-16,23-38 3 0,0 0-3 0,-15 44 3 16,4 4-3-16,11-48 13 0,0 0-13 0,-3 47 14 15,4-6-14-15,-1-41 4 0,0 0-4 0,11 30 4 16,8-6-4-16,-19-24 2 0,0 0-2 0,26 11 3 15,9-11-3-15,-35 0 18 0,0 0-18 0,38-16 18 16,6-8-18-16,-44 24 7 0,0 0-7 0,36-34 7 16,-2-5-7-16,-34 39 16 0,0 0-16 0,24-41 17 0,-5-6-17 15,-19 47 8-15,0 0-8 0,17-44 9 0,-1-2-9 16,-16 46 3-16,0 0-3 0,11-40 4 0,-4 1-4 0,-7 39 3 16,0 0-3-16,5-26 3 0,-2 12-3 0,-3 14 17 15,0 0-17-15,-1 9 17 0,-6 22-17 0,7-31 3 16,0 0-3-16,-6 43 3 0,1 20-3 0,5-63 13 15,0 0-13-15,-9 87 13 0,-3 26-13 0,12-113 24 16,0 0-24-16,-14 108 25 0,-1 5-25 0,15-113 0 16,0 0 0-16,-18 101 1 0,-3-6-1 0,21-95 1 15,0 0-1-15,-17 73 1 0,-1-14-1 0,18-59-2 16,0 0 2-16,-13 42-1 0,0-14 1 0,13-28 0 16,0 0 0-16,-8 17 0 0,4-12 0 0,4-5-2 0,0 0 2 15,-7 0-2-15,0-7 2 0,7 7 0 0,0 0 0 16,0-20 0-16,4-15 0 0,-4 35 0 0,0 0 0 0,14-42 1 15,10-12-1-15,-24 54 33 0,0 0-33 0,30-60 33 16,8-8-33-16,-38 68 18 0,0 0-18 0,47-87 18 16,9-16-18-16,-56 103 20 0,0 0-20 0,52-94 20 15,0-1-20-15,-52 95 4 0,0 0-4 0,49-85 5 16,-2 2-5-16,-47 83 14 0,0 0-14 0,38-63 15 16,-5 8-15-16,-33 55 3 0,0 0-3 0,25-34 4 15,-8 17-4-15,-17 17 0 0,0 0 0 0,11-7 1 16,-6 14-1-16,-5-7 18 0,0 0-18 0,2 24 19 15,-6 19-19-15,4-43 0 0,0 0 0 0,-3 46 1 16,-4 14-1-16,7-60 1 0,0 0-1 0,-9 58 1 16,-1 2-1-16,10-60 15 0,0 0-15 0,-14 69 15 15,-2 4-15-15,16-73 0 0,0 0 0 0,-10 43 1 0,4-15-1 16,6-28 8-16,0 0-8 0,-5 18 9 0,3-6-9 16,2-12 15-16,0 0-15 0,0 0 15 0,7-8-15 15,-7 8 3-15,0 0-3 0,11-22 4 0,3-16-4 0,-14 38 3 16,0 0-3-16,17-45 3 0,6-10-3 0,-23 55 0 15,0 0 0-15,24-54 0 0,4-6 0 0,-28 60 0 16,0 0 0-16,28-50 0 0,2 5 0 0,-30 45-1 16,0 0 1-16,24-32-1 0,-1 10 1 0,-23 22-5 15,0 0 5-15,20-7-4 0,-2 12 4 0,-18-5-7 16,0 0 7-16,14 22-7 0,-4 16 7 0,-10-38-1 16,0 0 1-16,9 39-1 0,-4 9 1 0,-5-48-1 0,0 0 1 15,4 50 0-15,-3 1 0 0,-1-51-1 0,0 0 1 16,0 41 0-16,0-5 0 0,0-36 6 0,0 0-6 15,-1 28 7-15,-1-9-7 0,2-19 1 0,0 0-1 0,0 8 1 16,3-9-1-16,-3 1 4 0,0 0-4 16,9-16 5-16,3-11-5 0,-12 27 0 0,0 0 0 0,18-38 1 15,4-8-1-15,-22 46-1 0,0 0 1 0,28-50 0 16,4-5 0-16,-32 55-1 0,0 0 1 0,31-46 0 16,2 5 0-16,-33 41-4 0,0 0 4 0,26-27-3 15,-1 6 3-15,-25 21-7 0,0 0 7 0,17 2-6 16,-3 17 6-16,-14-19 1 0,0 0-1 0,7 27 2 15,-4 12-2-15,-3-39 0 0,0 0 0 0,0 43 0 16,-1 7 0-16,1-50-1 0,0 0 1 0,-4 43 0 16,-1-4 0-16,5-39 2 0,0 0-2 0,-7 34 2 15,0-5-2-15,7-29-77 0,0 0 77 0,-5 26-76 0,1-5 76 16,4-21-140-16,0 0 140 0,-3 15-140 0,-1-5 140 16,-3 16-1042-16</inkml:trace>
  <inkml:trace contextRef="#ctx0" brushRef="#br0" timeOffset="105586.7">30085 12804 975 0,'0'0'0'0,"-4"-3"0"16,1 1 0-16,3 2 107 0,0 0-107 0,-4-2 108 15,1 0-108-15,3 2 83 0,0 0-83 0,-4-1 83 16,1-1-83-16,3 2 37 0,0 0-37 0,-4 0 38 16,1 0-38-16,3 0 2 0,0 0-2 0,-4 0 2 15,2 0-2-15,2 0 21 0,0 0-21 0,0 12 21 16,0 5-21-16,0-17 21 0,0 0-21 0,0 31 21 15,0 10-21-15,0-41 4 0,0 0-4 0,0 45 4 16,0 1-4-16,0-46 24 0,0 0-24 0,0 44 25 16,0-1-25-16,0-43 12 0,0 0-12 0,-1 40 12 15,-3-6-12-15,4-34 1 0,0 0-1 0,-3 29 2 0,1-10-2 16,2-19 17-16,0 0-17 0,-3 15 17 0,1-6-17 16,2-9 3-16,0 0-3 0,-7 0 3 0,-4-10-3 15,11 10 0-15,0 0 0 0,-8-23 1 0,-1-9-1 0,9 32 2 16,0 0-2-16,-5-40 2 0,1-4-2 0,4 44 0 15,0 0 0-15,2-47 0 0,5 3 0 0,-7 44 0 16,0 0 0-16,12-39 0 0,4-1 0 0,-16 40 4 16,0 0-4-16,19-31 4 0,5 7-4 0,-24 24 0 15,0 0 0-15,26-24 1 0,6 9-1 0,-32 15 0 16,0 0 0-16,28-12 1 0,0 3-1 0,-28 9 6 16,0 0-6-16,22-3 7 0,-1 5-7 0,-21-2 0 0,0 0 0 15,16 3 1-15,-2 4-1 0,-14-7 3 0,0 0-3 16,7 9 3-16,-4 1-3 0,-3-10 11 0,0 0-11 15,-7 15 11-15,-8 6-11 0,15-21 3 0,0 0-3 0,-23 19 4 16,-7 1-4-16,30-20 3 0,0 0-3 0,-26 19 3 16,0-2-3-16,26-17 5 0,0 0-5 0,-26 17 5 15,2-1-5-15,24-16 2 0,0 0-2 0,-20 12 3 16,6-2-3-16,14-10 5 0,0 0-5 0,-10 9 5 16,3 1-5-16,7-10 0 0,0 0 0 0,3 14 1 15,8 1-1-15,-11-15-2 0,0 0 2 0,19 15-2 16,11 1 2-16,-30-16-3 0,0 0 3 0,31 13-2 15,6 5 2-15,-37-18-20 0,0 0 20 0,34 17-19 16,1-2 19-16,-35-15-1 0,0 0 1 0,26 16 0 16,-3-6 0-16,-23-10 0 0,0 0 0 0,16 10 0 15,-6 0 0-15,-10-10 1 0,0 0-1 0,4 14 2 0,-6 2-2 16,2-16 5-16,0 0-5 0,-12 20 5 0,-11 6-5 16,23-26 15-16,0 0-15 0,-31 27 15 0,-8-3-15 15,39-24 3-15,0 0-3 0,-38 24 4 0,-4-2-4 0,42-22 12 16,0 0-12-16,-35 21 13 0,4-6-13 0,31-15-34 15,0 0 34-15,-26 12-34 0,5-3 34 0,21-9-126 16,0 0 126-16,-47 22-1079 0,94-44 1079 0</inkml:trace>
  <inkml:trace contextRef="#ctx0" brushRef="#br0" timeOffset="106006.58">30816 12727 1087 0,'0'0'0'0,"0"0"0"15,0 0 0-15,0 0 102 0,0 0-102 0,0 0 103 16,0 0-103-16,0 0 76 0,0 0-76 0,0 0 77 16,0 0-77-16,0 0 87 0,0 0-87 0,0 0 87 0,0 26-87 15,0-26 39-15,0 0-39 0,0 29 39 0,0 13-39 16,0-42 29-16,0 0-29 0,-2 47 29 0,-1 1-29 0,3-48 18 15,0 0-18-15,-2 46 18 0,1 0-18 0,1-46 10 16,0 0-10-16,0 36 10 0,0-5-10 0,0-31-1 16,0 0 1-16,0 22 0 0,-2-6 0 0,2-16-113 15,0 0 113-15,0 3-112 0,2-10 112 0,-2 7-148 16,0 0 148-16,0-17-148 0,0-10 148 0,0-21-870 16</inkml:trace>
  <inkml:trace contextRef="#ctx0" brushRef="#br0" timeOffset="106232.96">30581 12792 1065 0,'0'0'0'0,"9"-3"0"16,5-1 0-16,-14 4 150 0,0 0-150 0,21-5 151 15,5-2-151-15,-26 7 108 0,0 0-108 0,31-7 108 16,7 0-108-16,-38 7 47 0,0 0-47 0,40-6 48 15,4 0-48-15,-44 6 1 0,0 0-1 0,44-3 2 16,1 1-2-16,-45 2-43 0,0 0 43 0,36 0-42 16,-2 2 42-16,-34-2-179 0,0 0 179 0,24 2-179 15,-8-1 179-15,24 5-823 0</inkml:trace>
  <inkml:trace contextRef="#ctx0" brushRef="#br0" timeOffset="107012.39">31522 12699 1267 0,'0'0'0'0,"-9"-1"0"16,-3 1 0-16,12 0 144 0,0 0-144 0,-7-4 144 15,3 1-144-15,4 3 77 0,0 0-77 0,-3-5 77 16,-1-2-77-16,4 7 37 0,0 0-37 0,-7-5 37 15,-1-2-37-15,8 7-2 0,0 0 2 0,-14-4-1 16,-2 4 1-16,16 0-6 0,0 0 6 0,-21 7-6 16,-1 2 6-16,22-9 0 0,0 0 0 0,-21 14 0 15,0 6 0-15,21-20-1 0,0 0 1 0,-18 24 0 16,4 9 0-16,14-33-7 0,0 0 7 0,-8 29-6 16,6-2 6-16,2-27-8 0,0 0 8 0,5 21-8 0,9-8 8 15,-14-13-16-15,0 0 16 0,19 2-15 16,9-9 15-16,-28 7-1 0,0 0 1 0,26-17-1 0,4-10 1 15,-30 27-15-15,0 0 15 0,26-29-15 0,0-7 15 0,-26 36-4 16,0 0 4-16,21-36-3 0,-5-2 3 0,-16 38-3 16,0 0 3-16,10-36-2 0,-6 2 2 0,-4 34-11 15,0 0 11-15,3-28-11 0,-3 8 11 0,0 20-4 16,0 0 4-16,-2-12-3 0,1 10 3 0,1 2-1 16,0 0 1-16,-6 22 0 0,-2 23 0 0,8-45-2 15,0 0 2-15,-7 58-1 0,2 19 1 0,5-77 0 16,0 0 0-16,-9 105 0 0,0 25 0 0,9-130 0 15,0 0 0-15,-12 118 0 0,-2-3 0 0,14-115-1 0,0 0 1 16,-21 101-1-16,-3-8 1 0,24-93 0 0,0 0 0 16,-28 78 0-16,-2-13 0 0,30-65 9 0,0 0-9 15,-21 45 10-15,4-19-10 0,17-26 10 0,0 0-10 0,-19 15 10 16,0-10-10-16,19-5 9 0,0 0-9 0,-25-12 10 16,-3-10-10-16,28 22 0 0,0 0 0 0,-19-33 0 15,3-13 0-15,16 46 0 0,0 0 0 0,-5-48 0 16,9-7 0-16,-4 55 0 0,0 0 0 0,12-48 0 15,9 2 0-15,-21 46 2 0,0 0-2 0,28-44 2 16,8 2-2-16,-36 42 12 0,0 0-12 0,58-51 12 16,15-5-12-16,-73 56 9 0,0 0-9 0,71-52 9 15,6-1-9-15,-77 53-67 0,0 0 67 0,61-41-66 16,-10 2 66-16,-51 39-133 0,0 0 133 0,33-28-133 16,-14 13 133-16,33-26-907 0</inkml:trace>
  <inkml:trace contextRef="#ctx0" brushRef="#br0" timeOffset="107509.06">32036 12446 1065 0,'0'0'0'0,"-7"5"0"16,-4 5 0-16,11-10 105 0,0 0-105 0,-1 21 106 15,4 10-106-15,-3-31 76 0,0 0-76 0,5 36 76 16,2 7-76-16,-7-43 53 0,0 0-53 0,5 44 54 15,2 9-54-15,-7-53 38 0,0 0-38 0,9 52 38 16,0 1-38-16,-9-53 38 0,0 0-38 0,9 49 38 16,1-8-38-16,-10-41 4 0,0 0-4 0,7 35 5 15,0-8-5-15,-7-27 19 0,0 0-19 0,5 22 20 16,0-6-20-16,-5-16 7 0,0 0-7 0,4 12 8 16,-2-5-8-16,-2-7 0 0,0 0 0 0,0 0 0 15,-4-5 0-15,4 5 0 0,0 0 0 0,-5-6 1 16,0 3-1-16,5 3 0 0,0 0 0 0,-7-5 0 0,-2 1 0 15,9 4-2-15,0 0 2 0,-10-3-2 0,-1 3 2 16,11 0-6-16,0 0 6 0,-10-3-5 0,1 1 5 16,9 2-24-16,0 0 24 0,-9-2-23 0,2 0 23 0,7 2-54 15,0 0 54-15,-7-1-53 0,0 1 53 0,7 0-147 16,0 0 147-16,-5 0-147 0,0-2 147 0,-6 0-870 16</inkml:trace>
  <inkml:trace contextRef="#ctx0" brushRef="#br0" timeOffset="108078.84">32013 12986 964 0,'0'0'0'0,"-2"-6"0"16,-1 0 0-16,3 6 123 0,0 0-123 0,0-9 123 16,0-3-123-16,0 12 74 0,0 0-74 0,-2-12 75 15,-1-3-75-15,3 15 42 0,0 0-42 0,-6-14 43 16,-2 0-43-16,8 14 3 0,0 0-3 0,-13-10 3 16,0 5-3-16,13 5 6 0,0 0-6 0,-16-5 7 15,-3 6-7-15,19-1 3 0,0 0-3 0,-25 12 4 16,-4 11-4-16,29-23 19 0,0 0-19 0,-25 29 20 0,3 8-20 15,22-37 37-15,0 0-37 0,-16 43 38 16,7 7-38-16,9-50 2 0,0 0-2 0,-1 46 2 0,7 2-2 16,-6-48 4-16,0 0-4 0,13 38 4 0,4-9-4 0,-17-29 3 15,0 0-3-15,23 17 3 0,5-12-3 0,-28-5 0 16,0 0 0-16,28-3 0 0,1-13 0 0,-29 16 15 16,0 0-15-16,26-18 16 0,-1-8-16 0,-25 26 44 15,0 0-44-15,17-29 45 0,-3-6-45 0,-14 35 3 16,0 0-3-16,10-30 3 0,-4-1-3 0,-6 31 11 15,0 0-11-15,5-23 11 0,-2 6-11 0,-3 17 34 16,0 0-34-16,2-12 34 0,-2 6-34 0,0 6 8 16,0 0-8-16,0 11 9 0,0 13-9 0,0-24 20 0,0 0-20 15,0 30 20-15,2 7-20 0,-2-37 33 0,0 0-33 16,7 40 34-16,3 1-34 0,-10-41 1 0,0 0-1 16,11 37 2-16,3-2-2 0,-14-35 3 0,0 0-3 0,14 29 3 15,0-7-3-15,-14-22 0 0,0 0 0 0,12 16 0 16,0-10 0-16,-12-6-38 0,0 0 38 0,9 0-37 15,-1-8 37-15,-8 8-155 0,0 0 155 0,18-9-1183 16,-36 18 1183-16</inkml:trace>
  <inkml:trace contextRef="#ctx0" brushRef="#br0" timeOffset="108407.58">32344 12177 1446 0,'0'0'0'0,"0"0"124"16,0 0-124-16,0 0 124 0,26 41-124 0,-26-41 98 16,0 0-98-16,23 34 99 0,8 11-99 0,-31-45 18 15,0 0-18-15,32 60 19 0,2 13-19 0,-34-73 0 16,0 0 0-16,39 100 0 0,4 21 0 0,-43-121 0 15,0 0 0-15,30 115 1 0,-7 3-1 0,-23-118 18 16,0 0-18-16,7 108 19 0,-13-5-19 0,6-103 1 16,0 0-1-16,-19 94 1 0,-12-6-1 0,31-88 5 15,0 0-5-15,-53 82 5 0,-14-5-5 0,67-77 7 0,0 0-7 16,-68 70 8-16,-6-8-8 0,74-62-203 0,0 0 203 16,-80 46-203-16,-7-15 203 0,87-31-106 0,0 0 106 15,-167 77-974-15,334-154 974 0</inkml:trace>
  <inkml:trace contextRef="#ctx0" brushRef="#br0" timeOffset="111200.07">26198 12749 135 0,'0'0'0'0,"0"0"0"16,0 0 0-16,0 0 34 0,0 0-34 0,0 0 34 16,0 0-34-16,0 0 8 0,0 0-8 0,0 0 8 15,0 0-8-15,0 0 71 0,0 0-71 0,0 0 71 16,0 0-71-16,0 0 76 0,0 0-76 0,0 0 77 16,0 0-77-16,0 0 66 0,0 0-66 0,0 0 67 0,0 0-67 15,0 0 50-15,0 0-50 0,0 0 50 0,0 0-50 0,0 0 39 16,0 0-39-16,0 0 40 0,0 0-40 0,0 0 40 15,0 0-40-15,0 0 40 0,0 0-40 0,0 0 24 16,0 0-24-16,0 0 25 0,0 0-25 0,0 0 10 16,0 0-10-16,0 0 10 0,-26 10-10 0,26-10 19 15,0 0-19-15,-18 7 20 0,-1 0-20 0,19-7 7 16,0 0-7-16,-19 7 8 0,-2-2-8 0,21-5 9 16,0 0-9-16,-17 4 9 0,-1-1-9 0,18-3 23 0,0 0-23 15,-15 0 24-15,2-5-24 0,13 5 20 0,0 0-20 16,-14-5 20-16,6-4-20 0,8 9 25 0,0 0-25 15,-5-8 26-15,3-8-26 0,2 16 14 0,0 0-14 0,0-15 15 16,3-2-15-16,-3 17 18 0,0 0-18 0,4-19 19 16,3-5-19-16,-7 24 24 0,0 0-24 0,10-24 25 15,2 0-25-15,-12 24 37 0,0 0-37 0,16-24 38 16,3-2-38-16,-19 26 21 0,0 0-21 0,21-24 21 16,3-3-21-16,-24 27 41 0,0 0-41 0,27-24 42 15,2 1-42-15,-29 23 14 0,0 0-14 0,28-17 15 16,-2-2-15-16,-26 19-5 0,0 0 5 0,25-8-5 15,-4 1 5-15,-21 7-100 0,0 0 100 0,45-15-978 16,-90 30 978-16</inkml:trace>
  <inkml:trace contextRef="#ctx0" brushRef="#br0" timeOffset="127609.13">24616 13234 270 0,'0'0'0'0,"0"0"0"0,0 0 0 0,0 0 98 15,0 0-98-15,0 0 99 0,0 0-99 0,0 0 86 16,0 0-86-16,0 0 87 0,0 0-87 0,0 0 119 16,0 0-119-16,0 0 120 0,0 0-120 0,0 0 94 0,0 0-94 15,0 0 95-15,0 0-95 0,0 0 75 0,0 0-75 16,0 0 75-16,19-19-75 0,-19 19 47 0,0 0-47 15,14-14 47-15,4-8-47 0,-18 22 32 0,0 0-32 0,15-22 33 16,3 0-33-16,-18 22 32 0,0 0-32 0,15-26 33 16,1 2-33-16,-16 24 6 0,0 0-6 0,12-24 7 15,-1 2-7-15,-11 22 11 0,0 0-11 0,8-21 11 16,1 1-11-16,-9 20 9 0,0 0-9 0,9-16 9 16,1 2-9-16,-10 14 1 0,0 0-1 0,9-12 1 15,-2 6-1-15,-7 6 0 0,0 0 0 0,5-11 1 16,0 3-1-16,-5 8 6 0,0 0-6 0,4-5 7 15,-1 1-7-15,-3 4 22 0,0 0-22 0,4-3 22 16,-2-1-22-16,-2 4 32 0,0 0-32 0,0 0 32 16,3-3-32-16,-3 3 6 0,0 0-6 0,0 0 6 15,0 0-6-15,0 0 11 0,0 0-11 0,0 0 11 0,5 2-11 16,-5-2 9-16,0 0-9 0,7 1 9 0,-3 3-9 16,-4-4 8-16,0 0-8 0,7 7 8 0,1 1-8 15,-8-8 8-15,0 0-8 0,13 16 8 0,1 6-8 0,-14-22 23 16,0 0-23-16,13 27 24 0,1 7-24 0,-14-34 2 15,0 0-2-15,16 36 2 0,0 4-2 0,-16-40 3 16,0 0-3-16,15 43 3 0,3 1-3 0,-18-44 11 16,0 0-11-16,16 46 11 0,-1 4-11 0,-15-50 3 15,0 0-3-15,14 46 4 0,0-1-4 0,-14-45 2 16,0 0-2-16,9 38 2 0,-2-6-2 0,-7-32 10 16,0 0-10-16,2 29 11 0,-2 0-11 0,0-29 3 0,0 0-3 15,-4 26 4-15,-1-4-4 0,5-22 2 0,0 0-2 16,-16 21 2-16,-5 0-2 0,21-21 18 0,0 0-18 15,-24 17 18-15,-4-2-18 0,28-15 32 0,0 0-32 0,-31 7 32 16,-2-9-32-16,33 2-22 0,0 0 22 16,-28-17-22-16,3-14 22 0,25 31-108 0,0 0 108 0,-52-48-1238 15,104 96 1238-15</inkml:trace>
  <inkml:trace contextRef="#ctx0" brushRef="#br0" timeOffset="139547.82">12420 14378 785 0,'0'0'0'0,"6"-5"0"16,3-2 0-16,-9 7-81 0,0 0 81 0,5 0-81 15,1 5 81-15,-6-5 24 0,0 0-24 0,7 4 25 16,-2-1-25-16,-5-3 42 0,0 0-42 0,10 0 42 0,4-7-42 16,-14 7 20-16,0 0-20 0,16-12 20 0,1-6-20 15,-17 18 25-15,0 0-25 0,19-26 26 0,2-7-26 16,-21 33 16-16,0 0-16 0,20-36 17 0,-1-5-17 0,-19 41 17 15,0 0-17-15,19-44 17 0,-2-3-17 0,-17 47 9 16,0 0-9-16,18-53 9 0,-1 0-9 0,-17 53 9 16,0 0-9-16,21-60 10 0,-4-1-10 0,-17 61 3 15,0 0-3-15,18-55 4 0,-1 3-4 0,-17 52 2 16,0 0-2-16,13-36 2 0,-1 6-2 0,-12 30 0 16,0 0 0-16,7-21 0 0,-2 11 0 0,-5 10 1 15,0 0-1-15,3 3 1 0,-1 13-1 0,-2-16 1 16,0 0-1-16,4 25 1 0,-4 11-1 0,0-36 7 0,0 0-7 15,3 45 8-15,-3 10-8 0,0-55 39 0,0 0-39 0,2 58 39 16,5 7-39-16,-7-65 18 0,0 0-18 0,12 86 18 16,5 13-18-16,-17-99 37 0,0 0-37 0,18 91 37 15,3 0-37-15,-21-91 54 0,0 0-54 0,21 70 54 16,0-14-54-16,-21-56 42 0,0 0-42 0,19 35 42 16,0-22-42-16,-19-13-37 0,0 0 37 0,17 5-36 15,1-13 36-15,-18 8-166 0,0 0 166 0,8-17-166 16,-8-12 166-16,13-18-616 0</inkml:trace>
  <inkml:trace contextRef="#ctx0" brushRef="#br0" timeOffset="139772.2">12763 13063 919 0,'0'0'0'0,"3"6"0"0,6 5 0 0,-9-11 84 15,0 0-84-15,14 15 85 0,3 6-85 0,-17-21-165 16,0 0 165-16,21 24-165 0,4 3 165 0,-25-27-159 16,0 0 159-16,14 22-159 0,1-6 159 0,15 21-231 15</inkml:trace>
  <inkml:trace contextRef="#ctx0" brushRef="#br0" timeOffset="140431.32">13224 14077 292 0,'0'0'0'0,"-3"-2"0"0,-1-5 0 16,4 7 67-16,0 0-67 0,4 7 68 0,-1 5-68 0,-3-12 42 15,0 0-42-15,4 17 42 0,5 9-42 0,-9-26 16 16,0 0-16-16,10 34 17 0,6 7-17 0,-16-41 28 16,0 0-28-16,10 48 28 0,2 5-28 0,-12-53 5 15,0 0-5-15,9 53 6 0,0 2-6 0,-9-55 4 16,0 0-4-16,7 45 5 0,-6-6-5 0,-1-39 7 16,0 0-7-16,2 34 7 0,-2-6-7 0,0-28 3 15,0 0-3-15,0 20 3 0,-2-4-3 0,2-16 10 0,0 0-10 16,-1 10 11-16,-4-3-11 0,5-7 23 0,0 0-23 15,-9-5 24-15,-2-9-24 0,11 14 13 0,0 0-13 16,-5-26 13-16,-4-10-13 0,9 36 28 0,0 0-28 0,-3-44 28 16,3-11-28-16,0 55 12 0,0 0-12 0,5-58 12 15,6-7-12-15,-11 65 28 0,0 0-28 0,12-62 28 16,10 0-28-16,-22 62 36 0,0 0-36 0,23-54 37 16,7 4-37-16,-30 50 21 0,0 0-21 0,31-38 21 15,4 9-21-15,-35 29 11 0,0 0-11 0,31-17 11 16,6 12-11-16,-37 5 12 0,0 0-12 0,26 3 12 15,-2 9-12-15,-24-12 8 0,0 0-8 0,18 14 8 16,-4 3-8-16,-14-17 15 0,0 0-15 0,3 22 15 16,-6 4-15-16,3-26 38 0,0 0-38 0,-14 29 39 15,-7 4-39-15,21-33 29 0,0 0-29 0,-26 25 29 16,-4-2-29-16,30-23 39 0,0 0-39 0,-35 15 39 16,-1-6-39-16,36-9 8 0,0 0-8 0,-33 0 9 0,1-11-9 15,32 11-36-15,0 0 36 0,-24-15-35 0,6-6 35 16,18 21-114-16,0 0 114 0,-8-20-114 0,8-9 114 0,-7-21-668 15</inkml:trace>
  <inkml:trace contextRef="#ctx0" brushRef="#br0" timeOffset="140780.44">13721 14049 1043 0,'0'0'0'0,"10"-12"0"16,9-8 0-16,-19 20 108 0,0 0-108 0,18-19 109 16,6-2-109-16,-24 21 98 0,0 0-98 0,28-15 98 15,5 3-98-15,-33 12 63 0,0 0-63 0,30-9 64 16,3 6-64-16,-33 3 0 0,0 0 0 0,31-3 0 15,2-1 0-15,-33 4 5 0,0 0-5 0,25 0 5 16,-3 4-5-16,-22-4 22 0,0 0-22 0,25 6 22 16,-6-2-22-16,-19-4 0 0,0 0 0 0,19 5 1 15,-5 2-1-15,-14-7-5 0,0 0 5 0,12 7-4 16,1 0 4-16,-13-7-89 0,0 0 89 0,3 6-89 16,2 0 89-16,-5-6-160 0,0 0 160 0,0 3-159 0,0 0 159 15,2 4-750-15</inkml:trace>
  <inkml:trace contextRef="#ctx0" brushRef="#br0" timeOffset="141002.84">13730 14130 998 0,'0'0'0'0,"8"2"0"0,10-1 0 0,-18-1 148 16,0 0-148-16,15 5 149 0,5 4-149 0,-20-9 71 15,0 0-71-15,31 10 71 0,7 2-71 0,-38-12 33 0,0 0-33 16,40 12 33-16,6-5-33 0,-46-7 5 0,0 0-5 16,43 9 5-16,1-1-5 0,-44-8-2 0,0 0 2 15,38 7-1-15,-1-2 1 0,-37-5-149 0,0 0 149 0,29 7-148 16,-4-2 148-16,30 7-813 0</inkml:trace>
  <inkml:trace contextRef="#ctx0" brushRef="#br0" timeOffset="141767.79">14480 14276 1065 0,'0'0'0'0,"0"-7"0"0,-3-5 0 0,3 12 89 15,0 0-89-15,0-12 89 0,3 0-89 0,-3 12 55 16,0 0-55-16,4-24 56 0,3-7-56 0,-7 31 36 15,0 0-36-15,16-40 36 0,-1-6-36 0,-15 46-2 0,0 0 2 16,26-55-1-16,4-10 1 0,-30 65-5 0,0 0 5 16,35-65-5-16,1-2 5 0,-36 67-1 0,0 0 1 15,46-70 0-15,8-5 0 0,-54 75-1 0,0 0 1 0,33-45 0 16,-4 16 0-16,-29 29 0 0,0 0 0 0,21-15 0 16,-3 11 0-16,-18 4 0 0,0 0 0 0,8 21 0 15,-6 18 0-15,-2-39-2 0,0 0 2 0,-2 52-1 16,-6 11 1-16,8-63-2 0,0 0 2 0,-11 86-1 15,1 20 1-15,10-106-2 0,0 0 2 0,-12 92-1 16,3 1 1-16,9-93 0 0,0 0 0 0,-4 75 0 16,8-10 0-16,-4-65 0 0,0 0 0 0,5 41 0 15,11-18 0-15,-16-23 0 0,0 0 0 0,17 10 0 16,9-12 0-16,-26 2-1 0,0 0 1 0,28-22 0 16,7-14 0-16,-35 36 1 0,0 0-1 0,31-43 2 15,6-12-2-15,-37 55 11 0,0 0-11 0,42-68 11 16,5-13-11-16,-47 81 4 0,0 0-4 0,38-75 4 0,-6-2-4 15,-32 77 7-15,0 0-7 0,19-62 8 0,-11 11-8 16,-8 51 3-16,0 0-3 0,-5-40 3 0,-7 10-3 0,12 30 5 16,0 0-5-16,-19-26 6 0,-9 4-6 0,28 22 7 15,0 0-7-15,-24-19 7 0,-6 5-7 0,30 14 7 16,0 0-7-16,-23-12 8 0,2 4-8 0,21 8 3 16,0 0-3-16,-15-6 4 0,6 3-4 0,9 3 6 15,0 0-6-15,-7 0 6 0,5 3-6 0,2-3 22 16,0 0-22-16,13 4 22 0,7-1-22 0,-20-3 6 15,0 0-6-15,30-1 7 0,8-6-7 0,-38 7 9 16,0 0-9-16,44-12 10 0,3-5-10 0,-47 17 33 0,0 0-33 16,45-18 34-16,2-4-34 0,-47 22 9 0,0 0-9 15,39-20 9-15,-6-1-9 0,-33 21-36 0,0 0 36 0,28-19-36 16,-4 2 36-16,-24 17-148 0,0 0 148 0,17-14-147 16,-1 4 147-16,19-12-885 0</inkml:trace>
  <inkml:trace contextRef="#ctx0" brushRef="#br0" timeOffset="142383.16">15446 13974 1031 0,'0'0'0'0,"0"0"0"0,0-3 0 0,0 3 124 15,0 0-124-15,0 5 125 0,-2 3-125 0,2-8 67 16,0 0-67-16,0 16 68 0,0 6-68 0,0-22 29 16,0 0-29-16,0 34 29 0,0 11-29 0,0-45 1 15,0 0-1-15,2 53 2 0,-1 3-2 0,-1-56 0 16,0 0 0-16,6 64 0 0,-1 4 0 0,-5-68 0 15,0 0 0-15,5 67 0 0,2 2 0 0,-7-69 3 16,0 0-3-16,3 54 3 0,-3-6-3 0,0-48 0 0,0 0 0 16,2 38 0-16,-2-12 0 0,0-26 2 0,0 0-2 15,0 19 3-15,-2-11-3 0,2-8 5 0,0 0-5 16,-3-1 5-16,-6-15-5 0,9 16 3 0,0 0-3 16,-8-22 3-16,-1-9-3 0,9 31 11 0,0 0-11 0,-11-36 11 15,3-5-11-15,8 41 8 0,0 0-8 0,-9-46 9 16,4-2-9-16,5 48 3 0,0 0-3 0,-4-48 4 15,8-4-4-15,-4 52 30 0,0 0-30 0,3-51 30 16,6-2-30-16,-9 53 4 0,0 0-4 0,10-50 5 16,6 4-5-16,-16 46 9 0,0 0-9 0,21-41 10 15,0 3-10-15,-21 38 16 0,0 0-16 0,24-26 17 16,8 9-17-16,-32 17 3 0,0 0-3 0,29-7 3 16,-3 9-3-16,-26-2 0 0,0 0 0 0,25 7 1 15,-8 7-1-15,-17-14-1 0,0 0 1 0,14 15 0 16,-5 2 0-16,-9-17-1 0,0 0 1 0,-2 26 0 0,-10 6 0 15,12-32 0-15,0 0 0 0,-12 23 0 0,-2-1 0 16,14-22 4-16,0 0-4 0,-25 24 5 0,-1 0-5 16,26-24 1-16,0 0-1 0,-24 19 1 0,3-5-1 0,21-14-34 15,0 0 34-15,-19 5-34 0,3-9 34 0,16 4-165 16,0 0 165-16,-9-12-165 0,8-10 165 0,-10-12-865 16</inkml:trace>
  <inkml:trace contextRef="#ctx0" brushRef="#br0" timeOffset="142893.79">16320 13386 639 0,'0'0'0'0,"-7"7"0"16,-5 9 0-16,12-16 99 0,0 0-99 0,-4-4 100 15,6-9-100-15,-2 13 87 0,0 0-87 0,2-11 88 16,0 1-88-16,-2 10 39 0,0 0-39 0,1-7 40 15,-1 2-40-15,0 5 32 0,0 0-32 0,-7 3 32 0,-1 9-32 16,8-12 6-16,0 0-6 0,-18 21 6 0,-3 10-6 16,21-31 5-16,0 0-5 0,-20 34 5 0,-7 11-5 15,27-45 8-15,0 0-8 0,-27 48 8 0,0 10-8 0,27-58 3 16,0 0-3-16,-22 67 3 0,1 5-3 0,21-72 18 16,0 0-18-16,-16 101 18 0,4 20-18 0,12-121 14 15,0 0-14-15,-2 117 15 0,2 4-15 0,0-121 25 16,0 0-25-16,9 108 26 0,5-8-26 0,-14-100 21 15,0 0-21-15,21 87 21 0,5-12-21 0,-26-75 25 16,0 0-25-16,28 60 26 0,1-13-26 0,-29-47 8 16,0 0-8-16,27 37 8 0,-3-9-8 0,-24-28 10 15,0 0-10-15,19 15 11 0,-3-11-11 0,-16-4-56 0,0 0 56 16,14 0-56-16,1-6 56 0,-15 6-114 0,0 0 114 16,6-5-114-16,-3-3 114 0,9-6-741 0</inkml:trace>
  <inkml:trace contextRef="#ctx0" brushRef="#br0" timeOffset="144726.84">16331 13905 102 0,'0'0'0'0,"12"-8"0"15,10-8 0-15,-22 16 86 0,0 0-86 0,-3 9 87 16,-11 10-87-16,14-19 86 0,0 0-86 0,-12 17 87 16,0 4-87-16,12-21 66 0,0 0-66 0,-6 25 67 15,-1 4-67-15,7-29 41 0,0 0-41 0,-1 28 41 16,2-1-41-16,-1-27 19 0,0 0-19 0,7 28 20 15,2-1-20-15,-9-27 18 0,0 0-18 0,12 21 19 16,-1-4-19-16,-11-17 39 0,0 0-39 0,15 7 39 0,6-9-39 16,-21 2 36-16,0 0-36 0,21-12 37 0,0-12-37 15,-21 24 23-15,0 0-23 0,23-28 24 0,1-7-24 16,-24 35 47-16,0 0-47 0,18-38 47 0,-1-5-47 0,-17 43 40 16,0 0-40-16,14-43 40 0,-4 2-40 0,-10 41 16 15,0 0-16-15,4-43 17 0,-6 4-17 0,2 39 13 16,0 0-13-16,-5-38 14 0,-11 4-14 0,16 34 4 15,0 0-4-15,-10-28 5 0,-2 8-5 0,12 20 7 16,0 0-7-16,-13-16 7 0,8 6-7 0,5 10 3 16,0 0-3-16,-7 0 3 0,5 10-3 0,2-10 1 15,0 0-1-15,9 24 2 0,2 11-2 0,-11-35 1 16,0 0-1-16,19 44 2 0,7 11-2 0,-26-55 8 0,0 0-8 16,26 60 8-16,7 9-8 0,-33-69 0 0,0 0 0 15,35 82 1-15,7 14-1 0,-42-96 0 0,0 0 0 16,24 79 1-16,-5-7-1 0,-19-72 3 0,0 0-3 0,9 61 3 15,-11-4-3-15,2-57 5 0,0 0-5 0,0 39 5 16,-5-20-5-16,5-19 7 0,0 0-7 0,-9 22 8 16,-5-5-8-16,14-17 8 0,0 0-8 0,-17 16 8 15,-4-6-8-15,21-10 3 0,0 0-3 0,-23 2 4 16,-1-9-4-16,24 7 2 0,0 0-2 0,-17-21 2 16,3-13-2-16,14 34 1 0,0 0-1 0,-7-41 2 15,5-9-2-15,2 50 0 0,0 0 0 0,5-60 0 16,7-5 0-16,-12 65 0 0,0 0 0 0,21-77 1 15,7-12-1-15,-28 89 7 0,0 0-7 0,32-77 7 16,2 5-7-16,-34 72 8 0,0 0-8 0,32-62 9 16,-3 11-9-16,-29 51 3 0,0 0-3 0,23-36 4 15,-4 14-4-15,-19 22 7 0,0 0-7 0,16-16 7 0,-2 9-7 16,-14 7 7-16,0 0-7 0,15 6 7 0,-1 11-7 0,-14-17 3 16,0 0-3-16,11 29 3 0,-4 5-3 15,-7-34 2-15,0 0-2 0,3 43 2 0,-3 5-2 0,0-48 5 16,0 0-5-16,-1 44 5 0,-1-1-5 0,2-43 6 15,0 0-6-15,-2 36 6 0,2-5-6 0,0-31 22 16,0 0-22-16,0 27 23 0,0-4-23 0,0-23 21 16,0 0-21-16,2 17 21 0,5-5-21 0,-7-12 15 15,0 0-15-15,9 3 16 0,4-6-16 0,-13 3 10 16,0 0-10-16,16-12 11 0,2-12-11 0,-18 24 34 0,0 0-34 16,17-28 35-16,2-7-35 0,-19 35 0 0,0 0 0 15,16-35 0-15,0-1 0 0,-16 36 2 0,0 0-2 16,13-29 3-16,1 3-3 0,-14 26 6 0,0 0-6 0,14-20 6 15,-5 6-6-15,-9 14 0 0,0 0 0 0,12-5 1 16,-3 8-1-16,-9-3 2 0,0 0-2 0,9 18 3 16,-1 9-3-16,-8-27 1 0,0 0-1 0,4 33 2 15,1 4-2-15,-5-37 1 0,0 0-1 0,4 35 2 16,-1-1-2-16,-3-34 3 0,0 0-3 0,0 29 4 16,0-3-4-16,0-26 0 0,0 0 0 0,0 22 1 15,-2-10-1-15,2-12 0 0,0 0 0 0,2 7 0 16,3-7 0-16,-5 0 10 0,0 0-10 0,5-12 11 15,8-12-11-15,-13 24 3 0,0 0-3 0,12-31 4 16,5-8-4-16,-17 39 0 0,0 0 0 0,16-43 1 16,3-4-1-16,-19 47 3 0,0 0-3 0,19-39 3 15,0 5-3-15,-19 34 1 0,0 0-1 0,16-24 2 0,-2 8-2 16,-14 16 1-16,0 0-1 0,12-1 1 0,0 9-1 16,-12-8 8-16,0 0-8 0,7 22 9 0,-1 14-9 0,-6-36 0 15,0 0 0-15,1 36 1 0,-1 7-1 0,0-43 0 16,0 0 0-16,-1 40 1 0,-3-4-1 0,4-36 3 15,0 0-3-15,-3 30 3 0,1-6-3 0,2-24-21 16,0 0 21-16,-2 21-21 0,2-4 21 0,0-17-129 16,0 0 129-16,-2 38-1045 0,4-76 1045 0</inkml:trace>
  <inkml:trace contextRef="#ctx0" brushRef="#br0" timeOffset="145041.01">17745 13945 1412 0,'0'0'0'0,"0"0"0"16,-2-21 0-16,2 21 126 0,0 0-126 0,0-7 126 15,0 2-126-15,0 5 58 0,0 0-58 0,0 4 58 16,0 4-58-16,0-8 32 0,0 0-32 0,0 23 33 16,2 11-33-16,-2-34-27 0,0 0 27 0,4 38-27 15,4 6 27-15,-8-44-1 0,0 0 1 0,6 48-1 0,1 3 1 16,-7-51-17-16,0 0 17 0,5 47-16 0,0-3 16 16,-5-44-78-16,0 0 78 0,3 35-78 0,1-8 78 15,-4-27-213-15,0 0 213 0,0 19-212 0,-5-7 212 16,1 20-769-16</inkml:trace>
  <inkml:trace contextRef="#ctx0" brushRef="#br0" timeOffset="145236.47">17480 14089 1076 0,'0'0'0'0,"14"8"0"0,9 4 0 0,-23-12 118 15,0 0-118-15,14 7 118 0,-4-2-118 0,-10-5 79 0,0 0-79 16,21 5 80-16,4 1-80 0,-25-6 55 0,0 0-55 15,31 6 55-15,6 1-55 0,-37-7 3 0,0 0-3 16,40 5 4-16,5-1-4 0,-45-4-1 0,0 0 1 0,38 2-1 16,1 1 1-16,-39-3-157 0,0 0 157 0,29 3-157 15,-8-1 157-15,30 3-855 0</inkml:trace>
  <inkml:trace contextRef="#ctx0" brushRef="#br0" timeOffset="146511.68">18435 13924 1166 0,'0'0'0'0,"0"0"0"0,-3-3 0 0,3 3 138 16,0 0-138-16,1-7 139 0,8-3-139 0,-9 10 66 15,0 0-66-15,7-14 66 0,2-3-66 0,-9 17 32 16,0 0-32-16,7-26 33 0,-2-5-33 0,-5 31 0 16,0 0 0-16,0-29 1 0,-7 0-1 0,7 29-1 15,0 0 1-15,-14-26 0 0,-3 1 0 0,17 25-3 16,0 0 3-16,-21-17-2 0,-4 6 2 0,25 11-29 0,0 0 29 15,-26 0-29-15,-3 11 29 0,29-11-5 0,0 0 5 16,-25 27-5-16,2 12 5 0,23-39-27 0,0 0 27 16,-13 48-27-16,4 14 27 0,9-62-13 0,0 0 13 0,0 58-12 15,7 4 12-15,-7-62-18 0,0 0 18 0,12 46-18 16,5-10 18-16,-17-36-15 0,0 0 15 0,21 21-15 16,5-13 15-16,-26-8-2 0,0 0 2 0,28-8-1 15,-3-16 1-15,-25 24-4 0,0 0 4 0,22-36-4 16,-1-14 4-16,-21 50-3 0,0 0 3 0,14-53-2 15,-2-9 2-15,-12 62 0 0,0 0 0 0,7-58 0 16,-5 0 0-16,-2 58 0 0,0 0 0 0,0-52 0 16,-2 6 0-16,2 46-1 0,0 0 1 0,-1-31-1 15,-1 11 1-15,2 20-1 0,0 0 1 0,0 3-1 16,-4 21 1-16,4-24-4 0,0 0 4 0,0 43-3 0,4 17 3 16,-4-60-6-16,0 0 6 0,2 89-6 0,1 24 6 15,-3-113-1-15,0 0 1 0,4 112 0 0,-1 4 0 16,-3-116-1-16,0 0 1 0,-3 105 0 0,-6-10 0 0,9-95-1 15,0 0 1-15,-16 76 0 0,-3-20 0 0,19-56 2 16,0 0-2-16,-21 47 3 0,-3-17-3 0,24-30 0 16,0 0 0-16,-18 19 1 0,4-15-1 0,14-4 2 15,0 0-2-15,-15-7 3 0,-3-10-3 0,18 17 1 16,0 0-1-16,-7-28 2 0,6-8-2 0,1 36 1 16,0 0-1-16,7-44 2 0,8-8-2 0,-15 52 1 15,0 0-1-15,21-54 1 0,5-8-1 0,-26 62 0 16,0 0 0-16,33-75 0 0,6-13 0 0,-39 88-2 0,0 0 2 15,35-79-2-15,1 4 2 0,-36 75 0 0,0 0 0 16,30-58 0-16,-2 13 0 0,-28 45-2 0,0 0 2 16,19-27-2-16,-5 15 2 0,-14 12-5 0,0 0 5 0,12-4-5 15,-3 10 5-15,-9-6 0 0,0 0 0 0,7 20 0 16,-2 16 0-16,-5-36 0 0,0 0 0 0,3 39 0 16,-1 13 0-16,-2-52-2 0,0 0 2 0,0 55-2 15,-2 1 2-15,2-56-2 0,0 0 2 0,-3 55-1 16,-6 0 1-16,9-55-2 0,0 0 2 0,-7 44-1 15,2-6 1-15,5-38-1 0,0 0 1 0,-4 29-1 16,3-8 1-16,1-21-1 0,0 0 1 0,-4 10 0 16,4-8 0-16,0-2-1 0,0 0 1 0,4-16 0 15,4-15 0-15,-8 31 0 0,0 0 0 0,9-37 0 16,2-13 0-16,-11 50 0 0,0 0 0 0,15-56 0 0,3-8 0 16,-18 64-1-16,0 0 1 0,24-63 0 0,0-4 0 15,-24 67-1-15,0 0 1 0,35-65 0 0,4-2 0 16,-39 67 0-16,0 0 0 0,29-34 1 0,-4 15-1 0,-25 19 0 15,0 0 0-15,22-7 0 0,-1 14 0 0,-21-7 0 16,0 0 0-16,16 19 1 0,-2 10-1 0,-14-29 2 16,0 0-2-16,12 38 3 0,-2 4-3 0,-10-42 5 15,0 0-5-15,11 45 6 0,-2 3-6 0,-9-48 3 16,0 0-3-16,5 46 4 0,-5 2-4 0,0-48 2 16,0 0-2-16,0 38 2 0,0-7-2 0,0-31 1 15,0 0-1-15,0 24 2 0,0-7-2 0,0-17 8 16,0 0-8-16,-4 12 9 0,3-5-9 0,1-7 3 0,0 0-3 15,-2-9 4-15,0-13-4 0,2 22 6 0,0 0-6 16,4-28 6-16,1-9-6 0,-5 37 13 0,0 0-13 16,9-47 14-16,3-7-14 0,-12 54 1 0,0 0-1 0,15-60 1 15,3-7-1-15,-18 67 3 0,0 0-3 0,19-60 4 16,5 0-4-16,-24 60 2 0,0 0-2 0,21-46 2 16,2 6-2-16,-23 40 1 0,0 0-1 0,19-24 2 15,-2 14-2-15,-17 10 0 0,0 0 0 0,11 12 0 16,-4 21 0-16,-7-33 0 0,0 0 0 0,2 42 0 15,-8 17 0-15,6-59-5 0,0 0 5 0,-5 77-5 16,-7 19 5-16,12-96-1 0,0 0 1 0,-9 84-1 16,1 0 1-16,8-84-8 0,0 0 8 0,-9 53-8 15,4-21 8-15,5-32-106 0,0 0 106 0,-4 31-105 16,4-14 105-16,0-17-139 0,0 0 139 0,-2 14-139 16,2-6 139-16,-1 15-625 0</inkml:trace>
  <inkml:trace contextRef="#ctx0" brushRef="#br0" timeOffset="147247.34">19327 14132 1143 0,'0'0'0'0,"-3"1"0"0,-1 3 0 0,4-4 142 0,0 0-142 16,4 17 142-16,2 3-142 0,-6-20 60 0,0 0-60 16,9 24 60-16,3 4-60 0,-12-28 0 0,0 0 0 0,14 31 1 15,-1 3-1-15,-13-34-9 0,0 0 9 0,10 36-8 16,0-2 8-16,-10-34-34 0,0 0 34 0,7 29-33 16,0-3 33-16,-7-26-6 0,0 0 6 0,2 21-5 15,0-6 5-15,-2-15-17 0,0 0 17 0,2 9-17 16,-2-6 17-16,0-3-9 0,0 0 9 0,0-12-8 15,1-12 8-15,-1 24-9 0,0 0 9 0,6-31-9 16,-5-8 9-16,-1 39-15 0,0 0 15 0,4-43-15 16,-1-5 15-16,-3 48-8 0,0 0 8 0,4-46-8 15,1-1 8-15,-5 47-1 0,0 0 1 0,7-39-1 16,0 3 1-16,-7 36 4 0,0 0-4 0,7-27 4 16,2 6-4-16,-9 21 4 0,0 0-4 0,10-14 4 15,4 8-4-15,-14 6 3 0,0 0-3 0,14 0 4 0,0 8-4 16,-14-8 6-16,0 0-6 0,16 12 6 0,-4 7-6 15,-12-19 0-15,0 0 0 0,8 17 1 0,1-2-1 16,-9-15 6-16,0 0-6 0,2 18 6 0,-2-3-6 0,0-15 3 16,0 0-3-16,-2 15 3 0,-5-1-3 0,7-14 2 15,0 0-2-15,-10 17 2 0,-2-5-2 0,12-12 5 16,0 0-5-16,-16 12 5 0,2-3-5 0,14-9 20 16,0 0-20-16,-18 3 20 0,-2-3-20 0,20 0 3 15,0 0-3-15,-16 0 3 0,2-1-3 0,14 1 3 16,0 0-3-16,-9-2 3 0,4 0-3 0,5 2 2 15,0 0-2-15,0 0 2 0,9 4-2 0,-9-4-1 0,0 0 1 16,12 8-1-16,7 4 1 0,-19-12-2 0,0 0 2 16,21 17-1-16,3 6 1 0,-24-23-2 0,0 0 2 15,27 23-1-15,-5 1 1 0,-22-24-5 0,0 0 5 16,25 28-4-16,-3 3 4 0,-22-31-2 0,0 0 2 0,16 24-2 16,-4-2 2-16,-12-22 0 0,0 0 0 0,9 21 0 15,-9-1 0-15,0-20 0 0,0 0 0 0,-4 19 0 16,-1-2 0-16,5-17 8 0,0 0-8 0,-12 15 9 15,-4 1-9-15,16-16 4 0,0 0-4 0,-17 12 5 16,-4-2-5-16,21-10 0 0,0 0 0 0,-23 7 0 16,1-5 0-16,22-2-42 0,0 0 42 0,-21 0-41 15,0-4 41-15,21 4-195 0,0 0 195 0,-16-7-195 16,2-1 195-16,-15-8-636 0</inkml:trace>
  <inkml:trace contextRef="#ctx0" brushRef="#br0" timeOffset="147578.44">20059 13768 1155 0,'0'0'0'0,"-6"12"0"0,-2 9 0 0,8-21 182 16,0 0-182-16,0 10 182 0,5-5-182 0,-5-5 80 0,0 0-80 16,7 14 80-16,-4 3-80 0,-3-17 57 0,0 0-57 15,7 29 57-15,0 11-57 0,-7-40 9 0,0 0-9 16,6 44 9-16,-1 8-9 0,-5-52 0 0,0 0 0 0,2 49 0 16,-1 1 0-16,-1-50 1 0,0 0-1 0,-1 45 1 15,-5-4-1-15,6-41-40 0,0 0 40 0,-3 31-40 16,-1-9 40-16,4-22-183 0,0 0 183 0,-7 15-183 15,-1-6 183-15,8-9-217 0,0 0 217 0,-14-5-217 16,-4-11 217-16,-11-4-586 0</inkml:trace>
  <inkml:trace contextRef="#ctx0" brushRef="#br0" timeOffset="147743.01">19757 14090 1087 0,'0'0'0'0,"16"4"0"0,10 1 0 15,-26-5 192-15,0 0-192 0,28 7 192 0,7 1-192 16,-35-8 90-16,0 0-90 0,42 4 90 0,5 1-90 16,-47-5-2-16,0 0 2 0,52 5-2 0,7-1 2 0,-59-4-202 15,0 0 202-15,112 10-973 0,-224-20 973 0</inkml:trace>
  <inkml:trace contextRef="#ctx0" brushRef="#br0" timeOffset="148208.76">20923 13659 516 0,'0'0'0'0,"0"0"0"0,0 0 0 0,0 0-77 16,0 0 77-16,0 0-76 0,0 0 76 0,0 0-194 0</inkml:trace>
  <inkml:trace contextRef="#ctx0" brushRef="#br0" timeOffset="148719.18">20796 13599 225 0,'0'0'0'16,"0"0"0"-16,0 0 0 0,0 0 60 0,0 0-60 0,-20 12 61 15,-9 10-61-15,29-22 36 0,0 0-36 0,-28 33 37 16,-5 6-37-16,33-39 49 0,0 0-49 0,-26 46 49 15,-2 11-49-15,28-57 46 0,0 0-46 0,-19 58 47 16,3 5-47-16,16-63 46 0,0 0-46 0,-5 55 47 16,5-3-47-16,0-52 48 0,0 0-48 0,3 39 48 15,9-10-48-15,-12-29 48 0,0 0-48 0,20 16 48 16,6-13-48-16,-26-3 65 0,0 0-65 0,28-9 65 16,3-18-65-16,-31 27 51 0,0 0-51 0,26-32 52 15,2-13-52-15,-28 45 33 0,0 0-33 0,21-50 34 16,2-6-34-16,-23 56 34 0,0 0-34 0,17-53 35 0,-5 0-35 15,-12 53 13-15,0 0-13 0,7-45 14 0,-5 4-14 16,-2 41 20-16,0 0-20 0,2-29 20 0,-2 8-20 16,0 21 44-16,0 0-44 0,0 5 45 0,0 21-45 0,0-26 49 15,0 0-49-15,1 41 49 0,3 17-49 0,-4-58 29 16,0 0-29-16,9 91 29 0,8 26-29 0,-17-117 28 16,0 0-28-16,16 120 28 0,3 12-28 0,-19-132 15 15,0 0-15-15,12 114 15 0,-5-13-15 0,-7-101 5 16,0 0-5-16,-4 88 5 0,-8-16-5 0,12-72 15 15,0 0-15-15,-17 63 15 0,-8-12-15 0,25-51 32 16,0 0-32-16,-22 38 33 0,1-12-33 0,21-26 1 16,0 0-1-16,-30 15 2 0,-3-11-2 0,33-4 6 15,0 0-6-15,-33-5 7 0,-3-9-7 0,36 14 1 0,0 0-1 16,-30-24 1-16,2-10-1 0,28 34 0 0,0 0 0 16,-14-36 1-16,9-5-1 0,5 41 2 0,0 0-2 15,5-45 3-15,11 0-3 0,-16 45 27 0,0 0-27 0,24-46 27 16,9 0-27-16,-33 46 0 0,0 0 0 0,40-46 0 15,7 1 0-15,-47 45-51 0,0 0 51 0,61-50-51 16,11-3 51-16,-72 53-118 0,0 0 118 0,50-48-117 16,-10 0 117-16,51-48-1042 0</inkml:trace>
  <inkml:trace contextRef="#ctx0" brushRef="#br0" timeOffset="149348.79">21355 13599 740 0,'0'0'0'0,"2"-10"0"0,1-6 0 0,-3 16 43 16,0 0-43-16,5-14 43 0,0-1-43 0,-5 15 69 15,0 0-69-15,6-10 69 0,-1 1-69 0,-5 9 70 16,0 0-70-16,3-3 71 0,3 1-71 0,-6 2 67 15,0 0-67-15,3 14 68 0,2 11-68 0,-5-25 54 16,0 0-54-16,6 33 54 0,1 13-54 0,-7-46 52 16,0 0-52-16,5 52 52 0,-2 6-52 0,-3-58 33 15,0 0-33-15,2 58 33 0,0 4-33 0,-2-62 23 0,0 0-23 16,1 48 24-16,-1-9-24 0,0-39 26 0,0 0-26 16,0 29 26-16,-1-8-26 0,1-21 8 0,0 0-8 15,-2 15 8-15,0-6-8 0,2-9 10 0,0 0-10 0,-12-2 11 16,-4-8-11-16,16 10 1 0,0 0-1 0,-15-12 1 15,-4-5-1-15,19 17 0 0,0 0 0 0,-18-12 0 16,1 1 0-16,17 11 2 0,0 0-2 0,-16-5 2 16,2 5-2-16,14 0 0 0,0 0 0 0,-21 16 0 15,4 9 0-15,17-25 0 0,0 0 0 0,-16 36 0 16,4 9 0-16,12-45 0 0,0 0 0 0,-5 48 0 16,3 5 0-16,2-53-3 0,0 0 3 0,5 43-3 15,0-5 3-15,-5-38-1 0,0 0 1 0,11 25 0 16,5-9 0-16,-16-16 2 0,0 0-2 0,17-2 2 15,2-13-2-15,-19 15-1 0,0 0 1 0,18-28 0 0,2-10 0 16,-20 38 0-16,0 0 0 0,14-39 1 16,-1-2-1-16,-13 41 0 0,0 0 0 0,12-38 1 0,-2 4-1 15,-10 34-1-15,0 0 1 0,11-22 0 0,-8 5 0 16,-3 17 1-16,0 0-1 0,5 1 2 0,-3 16-2 0,-2-17 28 16,0 0-28-16,5 28 28 0,1 11-28 0,-6-39 5 15,0 0-5-15,10 43 6 0,2 5-6 0,-12-48 11 16,0 0-11-16,16 43 11 0,1 0-11 0,-17-43 9 15,0 0-9-15,18 34 9 0,1-8-9 0,-19-26-57 16,0 0 57-16,17 17-56 0,2-9 56 0,-19-8-181 16,0 0 181-16,11 0-181 0,-4-10 181 0,10 0-864 15</inkml:trace>
  <inkml:trace contextRef="#ctx0" brushRef="#br0" timeOffset="149677.93">21769 13404 1334 0,'0'0'0'0,"11"17"0"16,8 12 0-16,-19-29 134 0,0 0-134 0,24 39 135 15,6 11-135-15,-30-50 72 0,0 0-72 0,33 60 73 16,2 10-73-16,-35-70 52 0,0 0-52 0,38 96 53 16,4 22-53-16,-42-118-4 0,0 0 4 0,26 113-3 15,-10 2 3-15,-16-115-14 0,0 0 14 0,-11 110-13 0,-18-2 13 16,29-108-8-16,0 0 8 0,-40 97-8 0,-19-6 8 16,59-91-51-16,0 0 51 0,-63 89-51 0,-9-3 51 0,72-86-167 15,0 0 167-15,-81 79-166 0,-12-7 166 0,93-72-141 16,0 0 141-16,-174 150-784 0,348-300 784 0</inkml:trace>
  <inkml:trace contextRef="#ctx0" brushRef="#br0" timeOffset="152231.46">12348 15242 863 0,'0'0'0'0,"0"0"0"0,0 5 0 0,0-5-45 15,0 0 45-15,0 0-44 0,7 0 44 0,-7 0-15 16,0 0 15-16,4 0-15 0,1 0 15 0,-5 0-6 16,0 0 6-16,3 5-6 0,6 0 6 0,-9-5 0 15,0 0 0-15,9 16 0 0,3 4 0 0,-12-20 13 16,0 0-13-16,14 31 14 0,1 10-14 0,-15-41 31 0,0 0-31 15,13 46 31-15,1 7-31 0,-14-53 36 0,0 0-36 16,12 59 37-16,-3 2-37 0,-9-61 13 0,0 0-13 16,1 60 13-16,-2 0-13 0,1-60 13 0,0 0-13 0,-4 52 14 15,-1-11-14-15,5-41 26 0,0 0-26 0,-12 41 26 16,-4-3-26-16,16-38 36 0,0 0-36 0,-11 29 36 16,-1-9-36-16,12-20 37 0,0 0-37 0,-15 16 37 15,1-9-37-15,14-7 39 0,0 0-39 0,-18-7 39 16,-3-17-39-16,21 24 26 0,0 0-26 0,-17-38 26 15,5-13-26-15,12 51 10 0,0 0-10 0,-9-62 10 16,2-10-10-16,7 72 19 0,0 0-19 0,-2-84 20 16,2-17-20-16,0 101 0 0,0 0 0 0,9-87 1 15,3 4-1-15,-12 83 0 0,0 0 0 0,23-68 1 16,6 11-1-16,-29 57 0 0,0 0 0 0,28-41 1 16,4 14-1-16,-32 27 0 0,0 0 0 0,36-19 0 0,4 9 0 15,-40 10-1-15,0 0 1 0,39 0 0 0,-1 8 0 16,-38-8-1-16,0 0 1 0,37 16 0 0,-3 6 0 15,-34-22-1-15,0 0 1 0,30 26 0 0,-7 4 0 16,-23-30-1-16,0 0 1 0,19 28 0 0,-7-2 0 0,-12-26 2 16,0 0-2-16,7 27 2 0,-5 2-2 0,-2-29 6 15,0 0-6-15,-2 26 7 0,-5-2-7 0,7-24 3 16,0 0-3-16,-10 24 4 0,-4-2-4 0,14-22 20 16,0 0-20-16,-21 21 20 0,-9-3-20 0,30-18 0 15,0 0 0-15,-31 7 1 0,-2-5-1 0,33-2 1 16,0 0-1-16,-30 0 1 0,2-3-1 0,28 3 7 0,0 0-7 15,-19-4 8-15,7-1-8 0,12 5 0 0,0 0 0 16,-9 0 0-16,9 3 0 0,0-3 0 0,0 0 0 16,11 11 0-16,9 8 0 0,-20-19-6 0,0 0 6 0,25 27-6 15,5 7 6-15,-30-34-9 0,0 0 9 0,29 34-9 16,1 1 9-16,-30-35-4 0,0 0 4 0,29 32-3 16,1 1 3-16,-30-33-1 0,0 0 1 0,21 31 0 15,0-4 0-15,-21-27 2 0,0 0-2 0,17 26 3 16,-3-2-3-16,-14-24 7 0,0 0-7 0,16 20 8 15,-2-1-8-15,-14-19 3 0,0 0-3 0,12 16 4 16,0-6-4-16,-12-10-58 0,0 0 58 0,11 7-58 16,4-4 58-16,-15-3-132 0,0 0 132 0,7-5-131 15,-2-5 131-15,9-6-676 0</inkml:trace>
  <inkml:trace contextRef="#ctx0" brushRef="#br0" timeOffset="152682.34">13205 15708 438 0,'0'0'0'0,"0"0"0"16,-2-4 0-16,2 4 66 0,0 0-66 0,2-3 67 16,0-1-67-16,-2 4 115 0,0 0-115 0,0 0 116 15,5-3-116-15,-5 3 96 0,0 0-96 0,0 0 97 16,0 0-97-16,0 0 60 0,0 0-60 0,0 10 61 15,4 6-61-15,-4-16 39 0,0 0-39 0,5 25 39 16,-2 11-39-16,-3-36 18 0,0 0-18 0,6 40 18 16,1 4-18-16,-7-44 10 0,0 0-10 0,5 41 11 15,-2-1-11-15,-3-40 17 0,0 0-17 0,6 39 17 16,-6 1-17-16,0-40 14 0,0 0-14 0,3 32 15 16,-3-3-15-16,0-29 4 0,0 0-4 0,0 23 4 0,0-6-4 15,0-17-57-15,0 0 57 0,0 12-57 0,0-7 57 16,0-5-148-16,0 0 148 0,5-5-148 0,7-9 148 15,2-5-587-15</inkml:trace>
  <inkml:trace contextRef="#ctx0" brushRef="#br0" timeOffset="152952.63">13472 15708 639 0,'0'0'0'0,"7"-2"0"0,3-3 0 0,-10 5 94 16,0 0-94-16,7-4 94 0,2 1-94 0,-9 3 86 15,0 0-86-15,3 0 86 0,3 2-86 0,-6-2 44 0,0 0-44 16,5 13 45-16,2 11-45 0,-7-24 33 0,0 0-33 16,5 33 33-16,0 8-33 0,-5-41 13 0,0 0-13 15,2 45 13-15,0 4-13 0,-2-49 19 0,0 0-19 16,0 45 20-16,0-1-20 0,0-44 24 0,0 0-24 0,0 41 25 16,-2-1-25-16,2-40 13 0,0 0-13 0,0 36 13 15,2-5-13-15,-2-31 10 0,0 0-10 0,3 27 11 16,1-5-11-16,-4-22-8 0,0 0 8 0,5 14-7 15,-2-7 7-15,-3-7-158 0,0 0 158 0,9-7-158 16,0-10 158-16,5-7-639 0</inkml:trace>
  <inkml:trace contextRef="#ctx0" brushRef="#br0" timeOffset="153192.97">13590 15751 852 0,'0'0'0'0,"0"13"0"0,4 11 0 15,-4-24 122-15,0 0-122 0,5 19 122 0,2 0-122 0,-7-19 86 16,0 0-86-16,14 24 86 0,7 5-86 16,-21-29 38-16,0 0-38 0,22 27 38 0,3 3-38 0,-25-30 1 15,0 0-1-15,26 25 1 0,2-1-1 0,-28-24 1 16,0 0-1-16,26 17 2 0,0-3-2 0,-26-14 0 16,0 0 0-16,24 5 0 0,-3-5 0 0,-21 0-63 15,0 0 63-15,18-7-63 0,-4-8 63 0,-14 15-160 16,0 0 160-16,12-21-159 0,-9-6 159 0,-3 27-192 15,0 0 192-15,4-29-192 0,-4-4 192 0,5-28-282 16</inkml:trace>
  <inkml:trace contextRef="#ctx0" brushRef="#br0" timeOffset="153343.57">13878 15735 505 0,'0'0'0'15,"0"10"0"-15,0 9 0 0,0-19 129 0,0 0-129 16,1 14 130-16,3 0-130 0,-4-14 104 0,0 0-104 0,3 24 105 16,3 6-105-16,-6-30 56 0,0 0-56 0,7 35 56 15,3 4-56-15,-10-39 34 0,0 0-34 0,12 40 35 16,-3-1-35-16,-9-39 7 0,0 0-7 0,9 34 8 15,-1-1-8-15,-8-33 1 0,0 0-1 0,7 25 2 16,-3-6-2-16,-4-19-156 0,0 0 156 0,2 16-156 16,1-8 156-16,-1 16-546 0</inkml:trace>
  <inkml:trace contextRef="#ctx0" brushRef="#br0" timeOffset="153569.97">13432 15252 1199 0,'0'0'0'0,"8"3"0"0,6 4 0 0,-14-7 103 16,0 0-103-16,7 2 104 0,-1-4-104 0,-6 2 82 15,0 0-82-15,12 0 82 0,5-1-82 0,-17 1-113 16,0 0 113-16,30 1-112 0,3 4 112 0,-33-5-139 15,0 0 139-15,35 6-139 0,-2 0 139 0,35 6-706 16</inkml:trace>
  <inkml:trace contextRef="#ctx0" brushRef="#br0" timeOffset="153899.14">14425 15446 1267 0,'0'0'0'0,"0"0"0"16,0 0 0-16,0 0 127 0,0 0-127 0,8 3 127 16,10 2-127-16,-18-5 73 0,0 0-73 0,17 5 74 15,4 2-74-15,-21-7 46 0,0 0-46 0,26 9 46 16,4-1-46-16,-30-8-1 0,0 0 1 0,30 7-1 0,3-2 1 15,-33-5-5-15,0 0 5 0,29 9-4 0,1-4 4 16,-30-5 1-16,0 0-1 0,26 7 2 0,-5-2-2 16,-21-5 0-16,0 0 0 0,17 7 1 0,-5 0-1 0,-12-7 0 15,0 0 0-15,9 5 1 0,-4 0-1 0,-5-5-103 16,0 0 103-16,4 3-103 0,-2 1 103 0,-2-4-152 16,0 0 152-16,-7 5-152 0,-6 2 152 0,-7 5-835 15</inkml:trace>
  <inkml:trace contextRef="#ctx0" brushRef="#br0" timeOffset="154109.17">14365 15740 1188 0,'0'0'0'16,"18"-3"0"-16,5-4 0 0,-23 7 158 0,0 0-158 0,15-3 158 15,-6-1-158-15,-9 4 127 0,0 0-127 0,14-3 127 16,3 1-127-16,-17 2 64 0,0 0-64 0,28-2 65 15,2-5-65-15,-30 7 3 0,0 0-3 0,40-3 4 16,7 0-4-16,-47 3-33 0,0 0 33 0,45 5-33 16,2 5 33-16,-47-10-188 0,0 0 188 0,35 12-188 15,-7 2 188-15,35 11-982 0</inkml:trace>
  <inkml:trace contextRef="#ctx0" brushRef="#br0" timeOffset="161750.07">17313 15206 561 0,'0'0'0'0,"0"0"0"16,-2-28 0-16,2 28 35 0,0 0-35 0,0 0 35 15,9 16-35-15,-9-16 70 0,0 0-70 0,9 7 70 16,5-2-70-16,-14-5 40 0,0 0-40 0,17-2 40 15,4-5-40-15,-21 7 28 0,0 0-28 0,24-12 28 16,3-7-28-16,-27 19 17 0,0 0-17 0,27-25 17 16,5-8-17-16,-32 33 28 0,0 0-28 0,29-38 28 15,1-4-28-15,-30 42 2 0,0 0-2 0,26-48 3 0,2-6-3 16,-28 54 7-16,0 0-7 0,23-51 7 0,1-2-7 16,-24 53 8-16,0 0-8 0,21-50 8 0,-4 4-8 15,-17 46 3-15,0 0-3 0,13-36 3 0,-1 7-3 0,-12 29 6 16,0 0-6-16,9-22 6 0,-1 6-6 0,-8 16 7 15,0 0-7-15,4-10 7 0,-3 5-7 0,-1 5 14 16,0 0-14-16,0 0 15 0,0 10-15 0,0-10 22 16,0 0-22-16,-3 14 23 0,-2 12-23 0,5-26 32 15,0 0-32-15,-5 25 33 0,-2 6-33 0,7-31 29 16,0 0-29-16,-6 39 29 0,-1 11-29 0,7-50 33 16,0 0-33-16,-7 50 33 0,0 8-33 0,7-58 7 0,0 0-7 15,-7 65 8-15,2 9-8 0,5-74 36 0,0 0-36 16,-8 84 37-16,-1 10-37 0,9-94 5 0,0 0-5 15,-9 72 5-15,4-12-5 0,5-60 10 0,0 0-10 0,-4 38 10 16,1-20-10-16,3-18 9 0,0 0-9 0,-2 16 9 16,0-8-9-16,2-8-4 0,0 0 4 0,-1 7-4 15,1-5 4-15,0-2-135 0,0 0 135 0,-9-7-134 16,0-7 134-16,-6-6-796 0</inkml:trace>
  <inkml:trace contextRef="#ctx0" brushRef="#br0" timeOffset="162816.2">15284 15721 673 0,'0'0'0'0,"7"-3"0"15,3-2 0-15,-10 5 75 0,0 0-75 0,16-7 75 0,3 0-75 16,-19 7 50-16,0 0-50 0,24-7 50 0,9 2-50 16,-33 5 18-16,0 0-18 0,35-7 18 0,7 0-18 15,-42 7 18-15,0 0-18 0,50-6 19 0,6-3-19 16,-56 9 32-16,0 0-32 0,56-7 33 0,3-1-33 0,-59 8 18 15,0 0-18-15,63-7 18 0,0 2-18 0,-63 5 36 16,0 0-36-16,66 0 37 0,4 3-37 0,-70-3 36 16,0 0-36-16,85 15 37 0,9 6-37 0,-94-21 33 15,0 0-33-15,84 24 33 0,-3 2-33 0,-81-26 14 16,0 0-14-16,81 27 15 0,-3 0-15 0,-78-27 21 16,0 0-21-16,77 23 21 0,1-6-21 0,-78-17 33 15,0 0-33-15,71 14 33 0,3-4-33 0,-74-10 10 0,0 0-10 16,80 7 11-16,-2-6-11 0,-78-1 6 0,0 0-6 15,84 0 6-15,-2-5-6 0,-82 5 24 0,0 0-24 0,76-7 25 16,-1-1-25-16,-75 8 5 0,0 0-5 0,80-12 6 16,-1-5-6-16,-79 17 4 0,0 0-4 0,80-14 5 15,0 0-5-15,-80 14 31 0,0 0-31 0,75-13 31 16,-5 1-31-16,-70 12 1 0,0 0-1 0,75-12 1 16,1 0-1-16,-76 12 0 0,0 0 0 0,73-12 0 15,2 1 0-15,-75 11 12 0,0 0-12 0,72-12 13 16,1 0-13-16,-73 12 3 0,0 0-3 0,77-8 3 15,-1 3-3-15,-76 5 21 0,0 0-21 0,82-2 21 16,5 2-21-16,-87 0 7 0,0 0-7 0,86-3 7 16,-3-3-7-16,-83 6 4 0,0 0-4 0,92-6 5 15,4-1-5-15,-96 7 3 0,0 0-3 0,91-9 3 16,-1-1-3-16,-90 10 10 0,0 0-10 0,96-10 10 0,2-1-10 16,-98 11 0-16,0 0 0 0,96-10 1 0,-2 0-1 15,-94 10 0-15,0 0 0 0,89-11 1 0,-1 1-1 16,-88 10 7-16,0 0-7 0,89-12 8 0,5-3-8 0,-94 15 0 15,0 0 0-15,82-12 1 0,-7 2-1 0,-75 10 0 16,0 0 0-16,70-7 1 0,-2 3-1 0,-68 4 7 16,0 0-7-16,68-5 7 0,0 0-7 0,-68 5 0 15,0 0 0-15,59-5 1 0,-5-2-1 0,-54 7 7 16,0 0-7-16,42-5 8 0,-13 1-8 0,-29 4 0 16,0 0 0-16,32-6 0 0,-4-1 0 0,-28 7 0 15,0 0 0-15,24-4 1 0,-1 1-1 0,-23 3-2 16,0 0 2-16,21-4-2 0,-4 1 2 0,-17 3-143 0,0 0 143 15,38-7-1132-15,-76 14 1132 0</inkml:trace>
  <inkml:trace contextRef="#ctx0" brushRef="#br0" timeOffset="164512.81">15665 15920 303 0,'0'0'0'0,"0"0"0"0,0 0 0 0,0 0-3 15,0 0 3-15,0 0-3 0,0 0 3 0,0 0-2 16,0 0 2-16,0 0-2 0,0 0 2 0,0 0 0 16,0 0 0-16,0 0 0 0,-24 0 0 0,24 0 2 15,0 0-2-15,-21 12 2 0,-5 9-2 0,26-21 0 16,0 0 0-16,-23 29 1 0,2 8-1 0,21-37 20 15,0 0-20-15,-17 45 20 0,4 5-20 0,13-50 49 0,0 0-49 16,-5 51 50-16,5 2-50 0,0-53 39 0,0 0-39 16,9 48 39-16,8-3-39 0,-17-45 36 0,0 0-36 15,23 32 36-15,5-9-36 0,-28-23 34 0,0 0-34 0,30 8 34 16,1-13-34-16,-31 5 32 0,0 0-32 0,28-15 32 16,0-11-32-16,-28 26 13 0,0 0-13 0,21-33 14 15,-6-10-14-15,-15 43 31 0,0 0-31 0,11-44 31 16,-4-4-31-16,-7 48 5 0,0 0-5 0,0-46 5 15,0 1-5-15,0 45 10 0,0 0-10 0,-6-36 10 16,3 5-10-16,3 31 8 0,0 0-8 0,-4-20 9 16,3 10-9-16,1 10 33 0,0 0-33 0,-2 12 33 15,2 17-33-15,0-29 16 0,0 0-16 0,7 39 17 16,2 14-17-16,-9-53 36 0,0 0-36 0,12 62 36 16,0 10-36-16,-12-72 12 0,0 0-12 0,17 89 13 15,1 15-13-15,-18-104 20 0,0 0-20 0,9 88 20 0,-1-8-20 16,-8-80 15-16,0 0-15 0,0 62 15 0,-3-14-15 15,3-48 9-15,0 0-9 0,-4 36 10 0,-3-14-10 16,7-22 25-16,0 0-25 0,-8 21 26 0,-1-8-26 0,9-13 6 16,0 0-6-16,-12 12 6 0,0-3-6 0,12-9 4 15,0 0-4-15,-18 0 5 0,-3-5-5 0,21 5 13 16,0 0-13-16,-10-16 13 0,5-9-13 0,5 25 22 16,0 0-22-16,5-35 23 0,7-7-23 0,-12 42 13 15,0 0-13-15,16-48 14 0,6-5-14 0,-22 53 10 16,0 0-10-16,25-55 11 0,4-5-11 0,-29 60 4 15,0 0-4-15,25-57 5 0,1 2-5 0,-26 55 3 0,0 0-3 16,38-63 3-16,4-4-3 0,-42 67 1 0,0 0-1 16,35-49 2-16,-6 11-2 0,-29 38 8 0,0 0-8 15,30-31 9-15,-6 7-9 0,-24 24 8 0,0 0-8 0,21-14 8 16,-2 6-8-16,-19 8 3 0,0 0-3 0,18 5 4 16,-2 10-4-16,-16-15 12 0,0 0-12 0,12 26 13 15,-7 8-13-15,-5-34 0 0,0 0 0 0,5 40 1 16,-1 4-1-16,-4-44 0 0,0 0 0 0,0 48 1 15,-2 5-1-15,2-53 7 0,0 0-7 0,-2 48 8 16,0 0-8-16,2-48 3 0,0 0-3 0,0 40 3 16,-3-6-3-16,3-34 6 0,0 0-6 0,0 27 6 15,0-8-6-15,0-19 7 0,0 0-7 0,5 10 8 16,4-8-8-16,-9-2 0 0,0 0 0 0,10-14 1 16,3-11-1-16,-13 25 3 0,0 0-3 0,14-38 3 15,1-10-3-15,-15 48 1 0,0 0-1 0,18-53 2 16,1-9-2-16,-19 62 0 0,0 0 0 0,21-60 0 0,0-3 0 15,-21 63 1-15,0 0-1 0,20-51 1 0,1 8-1 0,-21 43 3 16,0 0-3-16,18-28 4 0,-2 8-4 16,-16 20 0-16,0 0 0 0,19-4 1 0,0 15-1 0,-19-11 0 15,0 0 0-15,17 22 0 0,-1 12 0 0,-16-34-1 16,0 0 1-16,14 41 0 0,-4 11 0 0,-10-52-1 16,0 0 1-16,11 44 0 0,-8-1 0 0,-3-43 0 15,0 0 0-15,5 36 0 0,-5-7 0 0,0-29 1 16,0 0-1-16,0 26 2 0,0-7-2 0,0-19 1 15,0 0-1-15,2 15 2 0,2-3-2 0,-4-12 1 0,0 0-1 16,5 2 2-16,4-7-2 0,-9 5 0 0,0 0 0 16,10-18 0-16,4-7 0 0,-14 25 3 0,0 0-3 15,16-31 4-15,1-8-4 0,-17 39 2 0,0 0-2 0,18-40 2 16,4-4-2-16,-22 44 2 0,0 0-2 0,21-36 2 16,-2 3-2-16,-19 33 1 0,0 0-1 0,18-20 2 15,-4 6-2-15,-14 14 1 0,0 0-1 0,12 3 1 16,0 13-1-16,-12-16 0 0,0 0 0 0,9 27 1 15,-6 16-1-15,-3-43 3 0,0 0-3 0,0 46 3 16,0 9-3-16,0-55 18 0,0 0-18 0,-7 53 19 16,2 2-19-16,5-55 8 0,0 0-8 0,-7 44 8 15,2-4-8-15,5-40 4 0,0 0-4 0,3 31 5 16,3-7-5-16,-6-24-131 0,0 0 131 0,15 8-130 16,11-13 130-16,13 9-897 0</inkml:trace>
  <inkml:trace contextRef="#ctx0" brushRef="#br0" timeOffset="164992.97">17574 16049 673 0,'0'0'0'0,"0"6"0"16,-5 6 0-16,5-12 114 0,0 0-114 0,0 4 114 15,5-4-114-15,-5 0 70 0,0 0-70 0,0 0 70 16,2 0-70-16,-2 0 54 0,0 0-54 0,4 15 55 16,-1 4-55-16,-3-19 38 0,0 0-38 0,5 34 39 15,2 11-39-15,-7-45 15 0,0 0-15 0,4 51 15 16,-2 8-15-16,-2-59 21 0,0 0-21 0,3 60 21 0,-3 1-21 15,0-61 24-15,0 0-24 0,0 50 25 0,0-7-25 16,0-43 3-16,0 0-3 0,-3 34 3 0,3-8-3 16,0-26-41-16,0 0 41 0,-2 15-41 0,0-8 41 0,2-7-133 15,0 0 133-15,-5-7-132 0,-4-12 132 0,-8-6-663 16</inkml:trace>
  <inkml:trace contextRef="#ctx0" brushRef="#br0" timeOffset="165234.32">17324 16203 841 0,'0'0'0'16,"10"8"0"-16,6 6 0 0,-16-14 137 0,0 0-137 15,10 7 138-15,1-7-138 0,-11 0 117 0,0 0-117 16,17 2 117-16,6-1-117 0,-23-1 79 0,0 0-79 16,31 5 80-16,9 2-80 0,-40-7 63 0,0 0-63 0,38 5 63 15,4 1-63-15,-42-6 18 0,0 0-18 0,37 3 18 16,-1-3-18-16,-36 0 14 0,0 0-14 0,32 2 15 15,-3-2-15-15,-29 0 1 0,0 0-1 0,23 1 2 16,-2 1-2-16,-21-2-113 0,0 0 113 0,12 4-112 16,-1-1 112-16,-11-3-127 0,0 0 127 0,7 2-126 15,-7-2 126-15,8 1-828 0</inkml:trace>
  <inkml:trace contextRef="#ctx0" brushRef="#br0" timeOffset="166600.07">18407 16098 236 0,'0'0'0'15,"-9"5"0"-15,-3 6 0 0,12-11 95 0,0 0-95 0,-10-4 96 16,1-6-96-16,9 10 67 0,0 0-67 0,-7-9 67 16,0 1-67-16,7 8 64 0,0 0-64 0,-10-9 65 15,1 1-65-15,9 8 36 0,0 0-36 0,-16-5 37 16,2 1-37-16,14 4 25 0,0 0-25 0,-21 5 26 16,-1 7-26-16,22-12 16 0,0 0-16 0,-23 21 17 15,1 6-17-15,22-27 27 0,0 0-27 0,-21 35 27 16,5 6-27-16,16-41 12 0,0 0-12 0,-11 42 13 15,8 3-13-15,3-45 46 0,0 0-46 0,0 38 47 16,3-4-47-16,-3-34 32 0,0 0-32 0,9 26 33 0,7-7-33 16,-16-19 14-16,0 0-14 0,19 1 15 0,5-11-15 15,-24 10 32-15,0 0-32 0,27-24 32 0,6-12-32 0,-33 36 46 16,0 0-46-16,26-45 46 0,3-8-46 0,-29 53 9 16,0 0-9-16,25-51 9 0,-4-4-9 0,-21 55 15 15,0 0-15-15,15-51 15 0,-4 1-15 0,-11 50 9 16,0 0-9-16,9-39 9 0,-9 6-9 0,0 33 8 15,0 0-8-15,1-22 8 0,1 6-8 0,-2 16 3 16,0 0-3-16,-2 6 4 0,-3 14-4 0,5-20 12 16,0 0-12-16,0 38 12 0,4 15-12 0,-4-53 3 0,0 0-3 15,1 65 4-15,6 12-4 0,-7-77 2 0,0 0-2 16,9 105 2-16,-2 21-2 0,-7-126 5 0,0 0-5 16,5 110 5-16,-3-4-5 0,-2-106 2 0,0 0-2 0,-5 86 3 15,-4-16-3-15,9-70 1 0,0 0-1 0,-17 58 2 16,-3-13-2-16,20-45 9 0,0 0-9 0,-17 31 10 15,3-16-10-15,14-15 3 0,0 0-3 0,-23 14 4 16,-1-9-4-16,24-5 6 0,0 0-6 0,-24-2 6 16,-1-6-6-16,25 8 0 0,0 0 0 0,-17-19 1 15,5-10-1-15,12 29 0 0,0 0 0 0,-6-36 1 16,10-10-1-16,-4 46 2 0,0 0-2 0,12-54 2 16,7-7-2-16,-19 61-1 0,0 0 1 0,33-82 0 15,13-18 0-15,-46 100-1 0,0 0 1 0,47-91-1 16,3 1 1-16,-50 90-1 0,0 0 1 0,42-84-1 15,2 5 1-15,-44 79-4 0,0 0 4 0,33-65-3 0,-2 10 3 16,-31 55-2-16,0 0 2 0,21-36-2 0,-7 19 2 16,-14 17 0-16,0 0 0 0,12-10 1 0,-3 10-1 15,-9 0 8-15,0 0-8 0,7 13 9 0,-2 15-9 0,-5-28 9 16,0 0-9-16,3 36 10 0,-1 12-10 0,-2-48 25 16,0 0-25-16,0 51 26 0,0 5-26 0,0-56 2 15,0 0-2-15,-2 57 2 0,-1 0-2 0,3-57 2 16,0 0-2-16,-5 51 3 0,-1-5-3 0,6-46 11 15,0 0-11-15,-3 38 11 0,-2-9-11 0,5-29 3 16,0 0-3-16,-4 22 4 0,1-8-4 0,3-14 2 16,0 0-2-16,2-3 2 0,1-16-2 0,-3 19 18 15,0 0-18-15,7-31 18 0,3-12-18 0,-10 43 0 0,0 0 0 16,13-51 1-16,2-11-1 0,-15 62 0 0,0 0 0 16,18-57 0-16,3-1 0 0,-21 58-2 0,0 0 2 15,21-44-1-15,1 6 1 0,-22 38-6 0,0 0 6 0,21-24-5 16,3 10 5-16,-24 14-1 0,0 0 1 0,20 0-1 15,-1 9 1-15,-19-9 0 0,0 0 0 0,17 22 0 16,-1 12 0-16,-16-34-2 0,0 0 2 0,14 38-2 16,-5 5 2-16,-9-43 0 0,0 0 0 0,7 39 1 15,-2 1-1-15,-5-40 0 0,0 0 0 0,3 32 1 16,2-6-1-16,-5-26 0 0,0 0 0 0,0 22 0 16,2-6 0-16,-2-16 3 0,0 0-3 0,0 6 3 15,0-7-3-15,0 1 6 0,0 0-6 0,2-12 7 16,0-10-7-16,-2 22 3 0,0 0-3 0,5-33 3 15,2-8-3-15,-7 41 20 0,0 0-20 0,9-43 20 16,3-5-20-16,-12 48 7 0,0 0-7 0,14-39 7 0,3 1-7 16,-17 38 1-16,0 0-1 0,16-29 1 0,1 8-1 15,-17 21 9-15,0 0-9 0,16-13 10 0,-2 11-10 16,-14 2 3-16,0 0-3 0,16 12 3 0,-6 10-3 0,-10-22 2 16,0 0-2-16,10 31 2 0,1 7-2 0,-11-38 5 15,0 0-5-15,9 42 5 0,-1 5-5 0,-8-47 0 16,0 0 0-16,7 48 1 0,-3 1-1 0,-4-49 1 15,0 0-1-15,2 48 2 0,-2-1-2 0,0-47-49 16,0 0 49-16,0 37-49 0,0-6 49 0,0-31-152 16,0 0 152-16,0 65-987 0,0-130 987 0</inkml:trace>
  <inkml:trace contextRef="#ctx0" brushRef="#br0" timeOffset="167350.13">19574 16297 1031 0,'0'0'0'0,"11"-17"0"16,6-14 0-16,-17 31 0 0,0 0 0 0,0 0 0 15,-8 19 0-15,8-19 6 0,0 0-6 0,-7 14 6 16,-2 1-6-16,9-15 7 0,0 0-7 0,-5 14 7 15,1-2-7-15,4-12 4 0,0 0-4 0,-3 20 4 16,3 6-4-16,0-26 36 0,0 0-36 0,0 34 36 16,3 6-36-16,-3-40 5 0,0 0-5 0,0 41 6 0,0 2-6 15,0-43 20-15,0 0-20 0,-3 41 20 0,1-2-20 16,2-39 39-16,0 0-39 0,-4 33 39 0,1-4-39 16,3-29 5-16,0 0-5 0,-4 19 6 0,3-6-6 0,1-13 36 15,0 0-36-15,-4 11 37 0,-4-6-37 16,8-5 58-16,0 0-58 0,-13-5 58 0,-1-9-58 0,14 14 36 15,0 0-36-15,-10-24 37 0,3-9-37 0,7 33 19 16,0 0-19-16,-4-39 20 0,4-7-20 0,0 46 37 16,0 0-37-16,6-45 37 0,6 1-37 0,-12 44 2 15,0 0-2-15,10-42 2 0,10 1-2 0,-20 41 7 16,0 0-7-16,17-32 8 0,7 3-8 0,-24 29 3 16,0 0-3-16,26-23 4 0,1 8-4 0,-27 15 6 0,0 0-6 15,26-10 6-15,2 5-6 0,-28 5 13 0,0 0-13 16,21 0 13-16,-4 3-13 0,-17-3 3 0,0 0-3 15,12 5 4-15,-5 4-4 0,-7-9 3 0,0 0-3 0,4 8 3 16,-4 1-3-16,0-9 5 0,0 0-5 0,-4 12 5 16,-5 2-5-16,9-14 6 0,0 0-6 0,-10 13 7 15,-2 3-7-15,12-16 7 0,0 0-7 0,-12 12 8 16,-1 0-8-16,13-12 8 0,0 0-8 0,-10 10 8 16,-1-1-8-16,11-9 3 0,0 0-3 0,-7 6 4 15,4-1-4-15,3-5 2 0,0 0-2 0,2 9 2 16,6 3-2-16,-8-12-3 0,0 0 3 0,16 12-3 15,9 2 3-15,-25-14-4 0,0 0 4 0,29 15-3 16,6 4 3-16,-35-19-3 0,0 0 3 0,35 21-3 16,0-1 3-16,-35-20-6 0,0 0 6 0,28 19-5 0,-4-4 5 15,-24-15-13-15,0 0 13 0,17 14-12 0,-4-4 12 16,-13-10 1-16,0 0-1 0,8 11 1 0,-3-3-1 16,-5-8 26-16,0 0-26 0,-5 10 26 0,-3 2-26 0,8-12 0 15,0 0 0-15,-14 12 1 0,-6 2-1 0,20-14 9 16,0 0-9-16,-26 10 10 0,-3-3-10 0,29-7 0 15,0 0 0-15,-25 5 0 0,1-1 0 0,24-4-57 16,0 0 57-16,-19 2-57 0,7-1 57 0,12-1-120 16,0 0 120-16,-16 0-119 0,4 0 119 0,-14 0-1006 15</inkml:trace>
  <inkml:trace contextRef="#ctx0" brushRef="#br0" timeOffset="167740.68">20383 16021 1087 0,'0'0'0'0,"-4"5"0"16,-3 2 0-16,7-7 130 0,0 0-130 0,0 4 131 15,5-3-131-15,-5-1 82 0,0 0-82 0,6 5 83 0,-1 4-83 16,-5-9 35-16,0 0-35 0,5 22 35 0,0 13-35 16,-5-35 5-16,0 0-5 0,2 44 5 0,0 9-5 15,-2-53 13-15,0 0-13 0,3 58 13 0,-3 8-13 0,0-66 1 16,0 0-1-16,-3 61 1 0,-1 3-1 0,4-64 4 15,0 0-4-15,-1 48 4 0,-3-9-4 0,4-39-12 16,0 0 12-16,-3 27-12 0,-3-9 12 0,6-18-170 16,0 0 170-16,-5-6-170 0,2-18 170 0,3 24-144 15,0 0 144-15,-7-32-143 0,-4-11 143 0,-6-32-638 16</inkml:trace>
  <inkml:trace contextRef="#ctx0" brushRef="#br0" timeOffset="167966.14">20127 16256 942 0,'0'0'0'0,"10"5"0"16,7 2 0-16,-17-7 176 0,0 0-176 0,9 3 177 15,0 1-177-15,-9-4 158 0,0 0-158 0,14 3 158 16,5-1-158-16,-19-2 82 0,0 0-82 0,28 0 82 16,8-4-82-16,-36 4 23 0,0 0-23 0,35-5 24 15,5-3-24-15,-40 8 29 0,0 0-29 0,40-11 29 16,2-1-29-16,-42 12-1 0,0 0 1 0,39-8 0 15,-1-2 0-15,-38 10-160 0,0 0 160 0,30-7-159 16,-4 3 159-16,-26 4-157 0,0 0 157 0,55-10-914 16,-110 20 914-16</inkml:trace>
  <inkml:trace contextRef="#ctx0" brushRef="#br0" timeOffset="168701.16">21262 15872 1278 0,'0'0'0'0,"-38"26"0"16,-21 17 0-16,59-43 122 0,0 0-122 0,-7 3 123 15,28-22-123-15,-21 19 79 0,0 0-79 0,12-12 79 16,5 0-79-16,-17 12 52 0,0 0-52 0,7-13 52 16,-5 2-52-16,-2 11-33 0,0 0 33 0,0-7-32 15,-2 4 32-15,2 3-34 0,0 0 34 0,-10 10-34 16,-6 14 34-16,16-24-14 0,0 0 14 0,-17 28-13 15,-2 11 13-15,19-39-24 0,0 0 24 0,-16 39-23 16,2 6 23-16,14-45-14 0,0 0 14 0,-5 39-13 16,0-3 13-16,5-36-2 0,0 0 2 0,5 28-1 15,4-9 1-15,-9-19-10 0,0 0 10 0,14 7-10 16,6-11 10-16,-20 4-15 0,0 0 15 0,21-19-14 16,4-12 14-16,-25 31-4 0,0 0 4 0,21-37-3 0,-2-10 3 15,-19 47-7-15,0 0 7 0,15-46-7 0,-4-2 7 0,-11 48-3 16,0 0 3-16,7-46-3 0,-4 1 3 15,-3 45 0-15,0 0 0 0,2-34 1 0,-2 8-1 0,0 26 8 16,0 0-8-16,0-17 8 0,-2 9-8 0,2 8 9 16,0 0-9-16,2 19 10 0,0 18-10 0,-2-37 9 15,0 0-9-15,5 53 10 0,-1 16-10 0,-4-69 15 16,0 0-15-16,7 98 15 0,0 23-15 0,-7-121 3 16,0 0-3-16,1 117 4 0,-4 4-4 0,3-121 6 15,0 0-6-15,-7 105 7 0,-9-13-7 0,16-92 13 16,0 0-13-16,-21 76 14 0,-7-18-14 0,28-58 8 0,0 0-8 15,-26 46 9-15,2-13-9 0,24-33 9 0,0 0-9 16,-28 19 9-16,0-13-9 0,28-6 8 0,0 0-8 0,-33-1 8 16,-2-13-8-16,35 14 1 0,0 0-1 15,-31-19 1-15,1-8-1 0,30 27 0 0,0 0 0 0,-21-31 1 16,7-5-1-16,14 36 6 0,0 0-6 0,-1-39 7 16,8-6-7-16,-7 45 3 0,0 0-3 0,19-44 3 15,7-4-3-15,-26 48 6 0,0 0-6 0,35-47 6 16,10 1-6-16,-45 46-5 0,0 0 5 0,56-51-5 15,8-2 5-15,-64 53-157 0,0 0 157 0,54-43-157 16,-2 5 157-16,55-42-925 0</inkml:trace>
  <inkml:trace contextRef="#ctx0" brushRef="#br0" timeOffset="169390.79">21682 15685 1099 0,'0'0'0'0,"-10"7"0"0,-8 4 0 0,18-11 154 0,0 0-154 15,-1 6 154-15,9 1-154 0,-8-7 127 0,0 0-127 16,6 5 127-16,2 4-127 0,-8-9 86 0,0 0-86 16,9 21 86-16,0 8-86 0,-9-29 9 0,0 0-9 0,10 37 9 15,4 10-9-15,-14-47 14 0,0 0-14 0,12 54 15 16,-3 10-15-16,-9-64 23 0,0 0-23 0,9 65 24 16,-2 0-24-16,-7-65 2 0,0 0-2 0,5 57 2 15,0-8-2-15,-5-49 2 0,0 0-2 0,4 40 3 16,-3-10-3-16,-1-30 11 0,0 0-11 0,0 23 11 15,0-10-11-15,0-13 3 0,0 0-3 0,-1 2 4 16,-8-10-4-16,9 8 2 0,0 0-2 0,-9-14 2 16,-6-8-2-16,15 22 0 0,0 0 0 0,-14-24 0 15,-7-6 0-15,21 30 0 0,0 0 0 0,-18-24 0 16,-3 2 0-16,21 22 1 0,0 0-1 0,-19-13 1 16,2 4-1-16,17 9 0 0,0 0 0 0,-21 7 0 0,-3 10 0 15,24-17 0-15,0 0 0 0,-16 27 0 0,0 9 0 16,16-36 0-16,0 0 0 0,-7 43 0 0,5 5 0 15,2-48-2-15,0 0 2 0,6 48-1 0,4 3 1 0,-10-51-2 16,0 0 2-16,16 43-1 0,6-7 1 0,-22-36-10 16,0 0 10-16,21 24-9 0,4-8 9 0,-25-16-15 15,0 0 15-15,24 3-15 0,4-10 15 0,-28 7 1 16,0 0-1-16,21-15 1 0,2-11-1 0,-23 26 0 16,0 0 0-16,19-27 0 0,-2-6 0 0,-17 33 0 15,0 0 0-15,12-22 0 0,-1 3 0 0,-11 19 5 16,0 0-5-16,7-10 5 0,-2 5-5 0,-5 5 7 0,0 0-7 15,5 15 7-15,2 16-7 0,-7-31 8 0,0 0-8 16,4 43 9-16,1 12-9 0,-5-55 15 0,0 0-15 16,3 56 15-16,3 4-15 0,-6-60 8 0,0 0-8 0,7 57 8 15,1-3-8-15,-8-54-4 0,0 0 4 0,11 42-3 16,3-10 3-16,-14-32-140 0,0 0 140 0,24 74-1298 16,-48-148 1298-16</inkml:trace>
  <inkml:trace contextRef="#ctx0" brushRef="#br0" timeOffset="170471.9">20473 15422 617 0,'0'0'0'0,"0"0"0"15,0 0 0-15,0 0 97 0,0 0-97 0,0 0 97 16,0 0-97-16,0 0 86 0,0 0-86 0,0 0 86 16,0 0-86-16,0 0 83 0,0 0-83 0,0 0 84 15,0 0-84-15,0 0 58 0,0 0-58 0,0 0 59 16,23-12-59-16,-23 12 46 0,0 0-46 0,19-4 46 16,7 1-46-16,-26 3 66 0,0 0-66 0,30 1 66 15,1 6-66-15,-31-7 68 0,0 0-68 0,37 5 68 16,1 1-68-16,-38-6 30 0,0 0-30 0,42 3 30 0,0 0-30 15,-42-3 12-15,0 0-12 0,45 0 13 0,4-1-13 16,-49 1 19-16,0 0-19 0,49-2 20 0,8 2-20 16,-57 0 3-16,0 0-3 0,56-5 3 0,3 1-3 0,-59 4 6 15,0 0-6-15,59-1 6 0,-3-1-6 0,-56 2 13 16,0 0-13-16,58 0 14 0,-1 0-14 0,-57 0 3 16,0 0-3-16,58 0 4 0,-3 2-4 0,-55-2 7 15,0 0-7-15,51 1 7 0,-2-1-7 0,-49 0 22 16,0 0-22-16,41 2 23 0,-6-2-23 0,-35 0 2 15,0 0-2-15,28 2 2 0,-7 0-2 0,-21-2-52 16,0 0 52-16,17 3-52 0,-6-3 52 0,-11 0-124 0,0 0 124 16,28 0-1125-16,-56 0 1125 0</inkml:trace>
  <inkml:trace contextRef="#ctx0" brushRef="#br0" timeOffset="182933.66">20553 17208 415 0,'0'0'0'0,"0"0"-87"0,0 0 87 0,-10-3-87 15,-6-4 87-15,-8-3-99 0</inkml:trace>
  <inkml:trace contextRef="#ctx0" brushRef="#br0" timeOffset="183401.41">20442 17181 158 0,'0'0'0'16,"0"0"75"-16,0 0-75 0,3 2 76 0,4 1-76 0,-7-3 81 16,0 0-81-16,4 2 82 0,-2 0-82 0,-2-2 70 15,0 0-70-15,3-4 71 0,2-3-71 0,-5 7 57 16,0 0-57-16,14-15 57 0,9-9-57 0,-23 24 57 15,0 0-57-15,31-31 57 0,9-7-57 0,-40 38 44 16,0 0-44-16,44-37 45 0,6-4-45 0,-50 41 36 16,0 0-36-16,47-42 37 0,4 1-37 0,-51 41 24 15,0 0-24-15,52-37 25 0,2-1-25 0,-54 38 35 0,0 0-35 16,68-45 35-16,12-3-35 0,-80 48 30 0,0 0-30 16,72-46 30-16,1 0-30 0,-73 46 14 0,0 0-14 0,68-50 15 15,0-3-15-15,-68 53 30 0,0 0-30 0,64-53 30 16,2 0-30-16,-66 53 11 0,0 0-11 0,68-53 11 15,2 1-11-15,-70 52 19 0,0 0-19 0,66-49 20 16,-1 2-20-16,-65 47 14 0,0 0-14 0,59-42 15 16,-7 1-15-16,-52 41 9 0,0 0-9 0,58-38 10 15,-1 2-10-15,-57 36 4 0,0 0-4 0,54-36 4 16,-2 0-4-16,-52 36 21 0,0 0-21 0,41-29 21 16,-10 5-21-16,-31 24 6 0,0 0-6 0,30-24 7 15,-3 0-7-15,-27 24 9 0,0 0-9 0,27-22 10 16,-7 1-10-16,-20 21 8 0,0 0-8 0,18-17 9 15,-2 1-9-15,-16 16 1 0,0 0-1 0,10-10 1 16,-1 3-1-16,-9 7 0 0,0 0 0 0,3-5 0 0,-1 3 0 16,-2 2-1-16,0 0 1 0,0 0 0 0,0 0 0 15,0 0-21-15,0 0 21 0,-2 4-21 0,-1-1 21 16,3-3-106-16,0 0 106 0,-6 5-105 0,1 2 105 0,5-7-130 16,0 0 130-16,-19 9-130 0,-9 3 130 0,-17 8-633 15</inkml:trace>
  <inkml:trace contextRef="#ctx0" brushRef="#br0" timeOffset="184165.42">20661 15968 337 0,'0'0'0'0,"7"-3"0"0,0-4 0 0,-7 7 3 15,0 0-3-15,4-4 4 0,-1 1-4 0,-3 3 3 16,0 0-3-16,0 0 4 0,0 0-4 0,0 0 45 16,0 0-45-16,0 0 46 0,0 0-46 0,0 0 60 15,0 0-60-15,0 0 61 0,0 0-61 0,0 0 66 16,0 0-66-16,0 0 66 0,4 5-66 0,-4-5 83 0,0 0-83 16,5 5 83-16,2 4-83 0,-7-9 91 0,0 0-91 15,14 8 92-15,5 3-92 0,-19-11 83 0,0 0-83 0,21 13 83 16,2 4-83-16,-23-17 59 0,0 0-59 0,24 19 60 15,4 4-60-15,-28-23 42 0,0 0-42 0,30 25 43 16,1 1-43-16,-31-26 36 0,0 0-36 0,37 27 36 16,3 3-36-16,-40-30 22 0,0 0-22 0,45 27 23 15,5 0-23-15,-50-27 35 0,0 0-35 0,51 29 36 16,3 1-36-16,-54-30 20 0,0 0-20 0,50 34 20 16,1 4-20-16,-51-38 11 0,0 0-11 0,61 46 11 15,7 7-11-15,-68-53 35 0,0 0-35 0,64 53 36 16,3 0-36-16,-67-53 18 0,0 0-18 0,59 48 18 15,-7-2-18-15,-52-46 1 0,0 0-1 0,51 41 2 16,-6-3-2-16,-45-38 6 0,0 0-6 0,36 29 7 0,-6-5-7 16,-30-24 7-16,0 0-7 0,30 28 7 0,-2-3-7 15,-28-25 0-15,0 0 0 0,20 23 0 0,0-6 0 16,-20-17-6-16,0 0 6 0,19 15-6 0,-5-5 6 16,-14-10-68-16,0 0 68 0,14 7-67 0,0-3 67 0,-14-4-188 15,0 0 188-15,12-2-188 0,-2-7 188 0,13-1-852 16</inkml:trace>
  <inkml:trace contextRef="#ctx0" brushRef="#br0" timeOffset="188099.81">2110 13193 628 0,'0'0'0'0,"0"8"0"0,0 4 0 15,0-12-87-15,0 0 87 0,-7 4-86 0,-2-1 86 0,9-3-20 16,0 0 20-16,-5 2-20 0,-2 0 20 0,7-2-42 16,0 0 42-16,-5 1-42 0,1 3 42 0,4-4-38 15,0 0 38-15,-2 1-38 0,2 5 38 0,0-6-15 16,0 0 15-16,0 5-14 0,0 0 14 0,0-5-6 15,0 0 6-15,0 3-5 0,0 1 5 0,0-4-9 16,0 0 9-16,0 0-8 0,6-4 8 0,-6 4-8 16,0 0 8-16,3-5-7 0,2-2 7 0,4-5-76 15</inkml:trace>
  <inkml:trace contextRef="#ctx0" brushRef="#br0" timeOffset="189343.19">1976 13152 91 0,'0'0'0'0,"12"0"0"16,9 1 0-16,-21-1 34 0,0 0-34 0,0 18 35 16,-9 9-35-16,9-27 47 0,0 0-47 0,-4 32 48 15,-1 8-48-15,5-40 69 0,0 0-69 0,0 39 70 16,0 4-70-16,0-43 70 0,0 0-70 0,9 36 71 15,5-2-71-15,-14-34 60 0,0 0-60 0,21 24 61 0,3-8-61 16,-24-16 47-16,0 0-47 0,30 3 48 16,5-10-48-16,-35 7 32 0,0 0-32 0,33-17 32 0,2-10-32 15,-35 27 15-15,0 0-15 0,29-33 15 0,1-6-15 0,-30 39 11 16,0 0-11-16,26-43 11 0,-2-5-11 0,-24 48 10 16,0 0-10-16,21-48 10 0,-3-3-10 0,-18 51 8 15,0 0-8-15,14-45 8 0,-2 2-8 0,-12 43 8 16,0 0-8-16,7-32 8 0,-6 6-8 0,-1 26 15 15,0 0-15-15,4-17 15 0,-4 2-15 0,0 15 8 16,0 0-8-16,0-9 8 0,0 6-8 0,0 3 15 16,0 0-15-16,3 6 16 0,-1 10-16 0,-2-16 23 15,0 0-23-15,11 22 24 0,3 5-24 0,-14-27 22 0,0 0-22 16,14 31 22-16,6 5-22 0,-20-36 15 0,0 0-15 16,21 36 16-16,0 4-16 0,-21-40 18 0,0 0-18 15,21 39 19-15,-3 2-19 0,-18-41 8 0,0 0-8 0,15 41 9 16,-4 0-9-16,-11-41 4 0,0 0-4 0,7 43 4 15,-2 2-4-15,-5-45 13 0,0 0-13 0,0 46 13 16,-9 2-13-16,9-48 3 0,0 0-3 0,-9 48 4 16,-8 0-4-16,17-48 2 0,0 0-2 0,-16 41 2 15,-1-3-2-15,17-38 5 0,0 0-5 0,-17 29 5 16,3-5-5-16,14-24 31 0,0 0-31 0,-16 17 31 16,-1-8-31-16,17-9 16 0,0 0-16 0,-16-6 17 15,2-11-17-15,14 17 29 0,0 0-29 0,-4-29 29 16,4-14-29-16,0 43 37 0,0 0-37 0,9-49 37 15,12-10-37-15,-21 59 7 0,0 0-7 0,24-63 7 16,11-4-7-16,-35 67 2 0,0 0-2 0,46-79 3 0,6-11-3 16,-52 90 12-16,0 0-12 0,50-79 12 0,-3 5-12 15,-47 74 0-15,0 0 0 0,42-62 1 0,-7 9-1 16,-35 53 0-16,0 0 0 0,30-34 1 0,-6 17-1 0,-24 17 0 16,0 0 0-16,23-10 0 0,1 11 0 0,-24-1 0 15,0 0 0-15,21 9 0 0,2 6 0 0,-23-15 0 16,0 0 0-16,21 23 0 0,-1 4 0 0,-20-27 5 15,0 0-5-15,18 31 6 0,-2 5-6 0,-16-36 0 16,0 0 0-16,13 34 1 0,0 0-1 0,-13-34 8 16,0 0-8-16,12 38 8 0,-3 1-8 0,-9-39 0 15,0 0 0-15,8 33 1 0,1-6-1 0,-9-27 0 0,0 0 0 16,5 23 1-16,2-4-1 0,-7-19 3 0,0 0-3 16,9 15 3-16,-4-6-3 0,-5-9 10 0,0 0-10 0,9 3 10 15,3-8-10-15,-12 5 4 0,0 0-4 0,12-14 4 16,0-6-4-16,-12 20 3 0,0 0-3 0,9-24 3 15,3-7-3-15,-12 31 1 0,0 0-1 0,11-36 2 16,1-7-2-16,-12 43 0 0,0 0 0 0,16-46 0 16,-2-7 0-16,-14 53 3 0,0 0-3 0,15-52 3 15,6-1-3-15,-21 53 2 0,0 0-2 0,18-48 2 16,2 2-2-16,-20 46 0 0,0 0 0 0,14-34 0 16,-1 8 0-16,-13 26 0 0,0 0 0 0,8-16 0 15,1 10 0-15,-9 6-1 0,0 0 1 0,5 12 0 16,2 15 0-16,-7-27-4 0,0 0 4 0,2 38-3 15,-4 10 3-15,2-48-3 0,0 0 3 0,-3 53-3 16,-6 7 3-16,9-60-2 0,0 0 2 0,-5 55-2 0,-2-2 2 16,7-53 0-16,0 0 0 0,-5 41 0 0,1-5 0 15,4-36 4-15,0 0-4 0,-3 24 4 0,1-5-4 16,2-19 8-16,0 0-8 0,-4 12 9 0,8-7-9 0,-4-5 3 16,0 0-3-16,5-12 4 0,4-16-4 0,-9 28 7 15,0 0-7-15,16-41 7 0,10-14-7 0,-26 55 0 16,0 0 0-16,26-58 1 0,10-7-1 0,-36 65 0 15,0 0 0-15,30-58 1 0,0 0-1 0,-30 58 0 16,0 0 0-16,22-43 0 0,-4 12 0 0,-18 31-1 16,0 0 1-16,15-9 0 0,-1 18 0 0,-14-9 1 15,0 0-1-15,4 31 2 0,-9 13-2 0,5-44 5 16,0 0-5-16,-7 62 5 0,-2 10-5 0,9-72 7 0,0 0-7 16,-9 94 8-16,0 19-8 0,9-113 23 0,0 0-23 0,0 91 24 15,0-7-24-15,0-84 12 0,0 0-12 0,4 58 13 16,5-20-13-16,-9-38-8 0,0 0 8 0,8 22-7 15,1-15 7-15,-9-7-174 0,0 0 174 0,14-3-173 16,3-11 173-16,-17 14-122 0,0 0 122 0,34-17-787 16,-68 34 787-16</inkml:trace>
  <inkml:trace contextRef="#ctx0" brushRef="#br0" timeOffset="190230.05">3690 13189 841 0,'0'0'0'0,"0"0"0"0,0 0 0 0,0 0 0 16,0 0 0-16,3 21 1 0,1 15-1 0,-4-36 62 0,0 0-62 15,5 41 63-15,4 7-63 0,-9-48 7 0,0 0-7 16,8 48 8-16,-1 3-8 0,-7-51 7 0,0 0-7 0,2 45 8 15,2-2-8-15,-4-43 24 0,0 0-24 0,3 37 25 16,-3-7-25-16,0-30 6 0,0 0-6 0,-3 25 6 16,3-1-6-16,0-24 17 0,0 0-17 0,-4 16 17 15,2-4-17-15,2-12 8 0,0 0-8 0,0 0 9 16,-3-12-9-16,3 12 1 0,0 0-1 0,0-21 1 16,3-11-1-16,-3 32 1 0,0 0-1 0,2-36 1 15,5-9-1-15,-7 45 7 0,0 0-7 0,5-45 7 16,4-4-7-16,-9 49 3 0,0 0-3 0,12-43 3 15,-3 2-3-15,-9 41 2 0,0 0-2 0,12-34 2 16,2 3-2-16,-14 31 5 0,0 0-5 0,16-24 5 16,5 7-5-16,-21 17 31 0,0 0-31 0,17-11 31 0,6 8-31 15,-23 3 9-15,0 0-9 0,24 3 9 0,0 9-9 16,-24-12 12-16,0 0-12 0,27 17 13 0,-5 9-13 16,-22-26 9-16,0 0-9 0,21 21 10 0,0 1-10 0,-21-22 8 15,0 0-8-15,16 19 8 0,-8-2-8 0,-8-17 8 16,0 0-8-16,9 19 8 0,-9-2-8 0,0-17 3 15,0 0-3-15,0 19 4 0,-7 0-4 0,7-19 12 16,0 0-12-16,-8 17 12 0,-3-2-12 0,11-15 3 16,0 0-3-16,-21 12 4 0,0-2-4 0,21-10 2 15,0 0-2-15,-24 6 2 0,-2-6-2 0,26 0 5 16,0 0-5-16,-21-7 5 0,0-2-5 0,21 9 12 16,0 0-12-16,-14-8 13 0,2-1-13 0,12 9 3 0,0 0-3 15,-4-5 4-15,3 0-4 0,1 5 7 0,0 0-7 16,5 3 7-16,7 4-7 0,-12-7 0 0,0 0 0 15,17 14 1-15,6 6-1 0,-23-20 0 0,0 0 0 0,24 26 1 16,-3 3-1-16,-21-29 2 0,0 0-2 0,18 26 2 16,-3 0-2-16,-15-26 0 0,0 0 0 0,11 22 0 15,-4-2 0-15,-7-20 1 0,0 0-1 0,2 23 2 16,-4-6-2-16,2-17 9 0,0 0-9 0,-9 22 9 16,-7 2-9-16,16-24 8 0,0 0-8 0,-20 21 9 15,-1-4-9-15,21-17 24 0,0 0-24 0,-23 12 25 16,2-4-25-16,21-8 2 0,0 0-2 0,-24 5 2 15,1-1-2-15,23-4 7 0,0 0-7 0,-21 2 7 16,5-4-7-16,16 2-51 0,0 0 51 0,-10-4-51 16,7-2 51-16,3 6-136 0,0 0 136 0,-4-14-135 15,2-5 135-15,-1-14-761 0</inkml:trace>
  <inkml:trace contextRef="#ctx0" brushRef="#br0" timeOffset="190620.41">4096 13309 908 0,'0'0'0'15,"0"0"0"-15,0 0 0 0,0 0 83 0,0 0-83 0,5-1 84 16,4-5-84-16,-9 6 80 0,0 0-80 0,12-5 80 16,5-3-80-16,-17 8 45 0,0 0-45 0,21-9 45 15,9-3-45-15,-30 12 23 0,0 0-23 0,33-14 24 16,7-3-24-16,-40 17 34 0,0 0-34 0,42-15 35 16,5-2-35-16,-47 17 12 0,0 0-12 0,42-16 13 15,5 1-13-15,-47 15 6 0,0 0-6 0,41-17 7 16,1 3-7-16,-42 14 15 0,0 0-15 0,40-12 16 15,2 0-16-15,-42 12 0 0,0 0 0 0,38-7 1 16,1 2-1-16,-39 5-2 0,0 0 2 0,33 0-1 16,0 4 1-16,-33-4-120 0,0 0 120 0,26 1-119 15,-5 3 119-15,-21-4-166 0,0 0 166 0,14 3-166 16,-5 1 166-16,15-1-602 0</inkml:trace>
  <inkml:trace contextRef="#ctx0" brushRef="#br0" timeOffset="190920.61">4174 13335 1132 0,'0'0'0'16,"11"-10"0"-16,2-7 0 0,-13 17 141 0,0 0-141 15,4 0 141-15,-4 5-141 0,0-5 64 0,0 0-64 0,9 13 65 16,3 8-65-16,-12-21 43 0,0 0-43 0,23 15 44 16,11 3-44-16,-34-18 4 0,0 0-4 0,42 12 5 15,9-2-5-15,-51-10 0 0,0 0 0 0,50 3 1 16,1-4-1-16,-51 1 0 0,0 0 0 0,47-2 1 16,0 0-1-16,-47 2-5 0,0 0 5 0,38 2-5 15,0 0 5-15,-38-2-169 0,0 0 169 0,25 5-169 16,-8 2 169-16,27 5-868 0</inkml:trace>
  <inkml:trace contextRef="#ctx0" brushRef="#br0" timeOffset="192662.18">5404 12859 124 0,'0'0'0'0,"0"3"0"15,0 6 0-15,0-9 89 0,0 0-89 0,0 19 89 16,-3 10-89-16,3-29 82 0,0 0-82 0,-2 34 83 15,2 7-83-15,0-41 66 0,0 0-66 0,0 45 66 16,5 4-66-16,-5-49 40 0,0 0-40 0,4 55 40 16,-4 5-40-16,0-60 36 0,0 0-36 0,0 58 36 15,0 2-36-15,0-60 22 0,0 0-22 0,0 45 23 16,0-9-23-16,0-36 35 0,0 0-35 0,0 31 35 16,-4-7-35-16,4-24 20 0,0 0-20 0,-5 20 20 0,5-4-20 15,0-16 18-15,0 0-18 0,0 5 19 0,5-5-19 16,-5 0 35-16,0 0-35 0,9-14 35 0,-2-10-35 15,-7 24 11-15,0 0-11 0,10-34 11 0,2-11-11 0,-12 45 12 16,0 0-12-16,16-46 13 0,-2-4-13 0,-14 50 9 16,0 0-9-16,16-44 10 0,-2 1-10 0,-14 43 23 15,0 0-23-15,15-36 24 0,-1 9-24 0,-14 27 12 16,0 0-12-16,12-23 13 0,1 10-13 0,-13 13 27 16,0 0-27-16,14-7 27 0,1 7-27 0,-15 0 37 15,0 0-37-15,18 3 37 0,-1 6-37 0,-17-9 21 16,0 0-21-16,17 7 21 0,-4 1-21 0,-13-8 47 0,0 0-47 15,12 9 47-15,2-2-47 0,-14-7 40 0,0 0-40 16,7 10 40-16,-2 2-40 0,-5-12 25 0,0 0-25 16,0 20 26-16,-3 8-26 0,3-28 10 0,0 0-10 15,-2 25 11-15,-5 3-11 0,7-28 12 0,0 0-12 0,-5 31 12 16,-2 1-12-16,7-32 3 0,0 0-3 0,-2 29 4 16,-2-1-4-16,4-28 12 0,0 0-12 0,0 22 12 15,4-5-12-15,-4-17 8 0,0 0-8 0,2 11 8 16,5-10-8-16,-7-1 3 0,0 0-3 0,8-7 4 15,1-8-4-15,-9 15 12 0,0 0-12 0,12-26 13 16,6-11-13-16,-18 37 8 0,0 0-8 0,14-43 8 16,5-9-8-16,-19 52 3 0,0 0-3 0,22-51 4 15,-1-6-4-15,-21 57 12 0,0 0-12 0,21-51 13 16,2 0-13-16,-23 51 8 0,0 0-8 0,19-40 8 16,-2 9-8-16,-17 31 3 0,0 0-3 0,18-18 4 0,-6 6-4 15,-12 12 6-15,0 0-6 0,9 0 7 0,3 15-7 16,-12-15 0-16,0 0 0 0,5 27 1 0,4 13-1 15,-9-40 6-15,0 0-6 0,3 41 7 0,3 7-7 0,-6-48 0 16,0 0 0-16,7 44 1 0,-6-1-1 0,-1-43 0 16,0 0 0-16,4 41 0 0,-1-1 0 0,-3-40 0 15,0 0 0-15,2 34 0 0,1-3 0 0,-3-31-2 16,0 0 2-16,0 26-2 0,4-4 2 0,-4-22-121 16,0 0 121-16,0 17-120 0,3-3 120 0,-3-14-132 15,0 0 132-15,-3-7-132 0,-4-15 132 0,-3-8-852 16</inkml:trace>
  <inkml:trace contextRef="#ctx0" brushRef="#br0" timeOffset="193697.91">6282 13207 785 0,'0'0'0'0,"0"0"0"0,0 0 0 0,0 0 109 15,0 0-109-15,0 0 109 0,0 0-109 0,0 0 91 16,0 0-91-16,0 0 92 0,0 0-92 0,0 0 48 16,0 0-48-16,0 0 49 0,0 0-49 0,0 0-11 15,0 0 11-15,0 0-10 0,0 0 10 0,0 0-14 16,0 0 14-16,0 0-13 0,0 0 13 0,0 0 0 15,0 0 0-15,0 0 0 0,9-21 0 0,-9 21 11 16,0 0-11-16,5-12 11 0,5-3-11 0,-10 15 36 0,0 0-36 16,11-12 36-16,1 1-36 0,-12 11 37 0,0 0-37 15,12-7 37-15,0 4-37 0,-12 3 33 0,0 0-33 16,18-3 33-16,-1 3-33 0,-17 0 14 0,0 0-14 0,21 0 15 16,0 1-15-16,-21-1 13 0,0 0-13 0,21 4 13 15,2 3-13-15,-23-7 16 0,0 0-16 0,21 3 17 16,-4 2-17-16,-17-5 3 0,0 0-3 0,17 5 4 15,-1 2-4-15,-16-7 12 0,0 0-12 0,21 7 13 16,2 0-13-16,-23-7 8 0,0 0-8 0,24 5 9 16,-1-5-9-16,-23 0 3 0,0 0-3 0,28 0 4 15,-2-5-4-15,-26 5 12 0,0 0-12 0,21-2 13 16,1 0-13-16,-22 2 0 0,0 0 0 0,19 0 1 16,2 2-1-16,-21-2 0 0,0 0 0 0,14 2 1 15,0 0-1-15,-14-2-35 0,0 0 35 0,11 3-35 16,-3-3 35-16,-8 0-87 0,0 0 87 0,9 2-87 15,-7 1 87-15,-2-3-152 0,0 0 152 0,7 2-151 0,-4-2 151 16,6 2-722-16</inkml:trace>
  <inkml:trace contextRef="#ctx0" brushRef="#br0" timeOffset="194478.9">7059 13234 1020 0,'0'0'0'0,"5"-2"0"0,6 0 0 0,-11 2 112 16,0 0-112-16,17-1 112 0,4 1-112 0,-21 0 58 16,0 0-58-16,26-7 59 0,7-2-59 0,-33 9 38 15,0 0-38-15,35-20 39 0,3-4-39 0,-38 24-1 16,0 0 1-16,35-29-1 0,2-7 1 0,-37 36-4 15,0 0 4-15,31-36-3 0,-1-7 3 0,-30 43 0 16,0 0 0-16,24-41 0 0,-10 0 0 0,-14 41 0 16,0 0 0-16,12-36 1 0,-6 1-1 0,-6 35 0 0,0 0 0 15,7-27 1-15,-4 5-1 0,-3 22 7 0,0 0-7 16,0-17 8-16,2 6-8 0,-2 11 0 0,0 0 0 16,3-3 1-16,1 3-1 0,-4 0 0 0,0 0 0 0,5 9 0 15,-2 11 0-15,-3-20 0 0,0 0 0 0,4 24 0 16,-2 5 0-16,-2-29 0 0,0 0 0 0,-2 29 0 15,-2 2 0-15,4-31 6 0,0 0-6 0,-3 33 6 16,-6 1-6-16,9-34 34 0,0 0-34 0,-8 34 34 16,1 0-34-16,7-34 34 0,0 0-34 0,-6 36 35 15,-2 2-35-15,8-38 22 0,0 0-22 0,-6 38 23 16,3 1-23-16,3-39 11 0,0 0-11 0,0 34 11 16,-4-1-11-16,4-33 29 0,0 0-29 0,-1 29 29 15,-3-1-29-15,4-28 1 0,0 0-1 0,-3 25 2 16,-1-1-2-16,4-24 6 0,0 0-6 0,-1 21 6 15,-3-7-6-15,4-14-10 0,0 0 10 0,-3 13-9 0,1-1 9 16,2-12-153-16,0 0 153 0,-4 9-153 0,-1-4 153 16,5-5-191-16,0 0 191 0,-7 5-190 0,-2-2 190 15,-5 6-665-15</inkml:trace>
  <inkml:trace contextRef="#ctx0" brushRef="#br0" timeOffset="194795.05">7113 13493 1099 0,'0'0'0'0,"5"0"0"0,4-7 0 0,-9 7 126 0,0 0-126 16,7 0 126-16,2 0-126 0,-9 0 65 0,0 0-65 0,8 7 65 15,3-2-65-15,-11-5 42 0,0 0-42 0,19 7 42 16,7 1-42-16,-26-8 0 0,0 0 0 0,30 7 0 15,3-4 0-15,-33-3 0 0,0 0 0 0,38 2 0 16,2-2 0-16,-40 0 10 0,0 0-10 0,42-2 10 16,0-1-10-16,-42 3 9 0,0 0-9 0,42-3 9 15,-4-1-9-15,-38 4 1 0,0 0-1 0,38-2 1 16,1 1-1-16,-39 1 4 0,0 0-4 0,34 0 4 16,-4 1-4-16,-30-1-76 0,0 0 76 0,26 2-75 15,-5 0 75-15,-21-2-102 0,0 0 102 0,47 5-916 16,-94-10 916-16</inkml:trace>
  <inkml:trace contextRef="#ctx0" brushRef="#br0" timeOffset="195243.86">5439 12501 953 0,'0'0'0'15,"0"0"-315"-15,0 0 315 0,0 0-315 0,28 0 315 16,1 1-104-16</inkml:trace>
  <inkml:trace contextRef="#ctx0" brushRef="#br0" timeOffset="195589.7">5413 12480 180 0,'0'0'0'0,"12"5"0"0,5-1 0 0,-17-4 55 16,0 0-55-16,-12 12 56 0,-17 5-56 0,29-17 39 16,0 0-39-16,-30 26 40 0,-1 6-40 0,31-32 31 15,0 0-31-15,-37 43 31 0,-1 5-31 0,38-48 33 16,0 0-33-16,-35 58 33 0,-4 6-33 0,39-64 48 0,0 0-48 16,-41 83 48-16,-3 15-48 0,44-98 57 0,0 0-57 15,-29 87 58-15,4-3-58 0,25-84 50 0,0 0-50 16,-17 78 51-16,8-7-51 0,9-71 61 0,0 0-61 0,0 69 61 15,5-11-61-15,-5-58 57 0,0 0-57 0,16 62 57 16,5-2-57-16,-21-60 39 0,0 0-39 0,26 60 40 16,7-2-40-16,-33-58 29 0,0 0-29 0,38 57 29 15,13-4-29-15,-51-53 44 0,0 0-44 0,38 39 45 16,-6-8-45-16,-32-31 24 0,0 0-24 0,29 27 25 16,1-6-25-16,-30-21 18 0,0 0-18 0,24 17 19 15,-1-3-19-15,-23-14 28 0,0 0-28 0,24 10 28 16,2-1-28-16,-26-9 0 0,0 0 0 0,26 6 0 15,2-4 0-15,-28-2-35 0,0 0 35 0,23 0-34 16,1-2 34-16,-24 2-120 0,0 0 120 0,27-6-120 0,-7-3 120 16,27-5-739-16</inkml:trace>
  <inkml:trace contextRef="#ctx0" brushRef="#br0" timeOffset="196431.02">7873 12557 348 0,'0'0'0'0,"0"4"0"0,1-1 0 0,-1-3 101 0,0 0-101 15,7 4 102-15,2-1-102 0,-9-3 91 0,0 0-91 16,12 5 91-16,2 0-91 0,-14-5 82 0,0 0-82 15,18 7 83-15,2 2-83 0,-20-9 91 0,0 0-91 0,21 10 91 16,0 2-91-16,-21-12 70 0,0 0-70 0,21 17 71 16,0 2-71-16,-21-19 45 0,0 0-45 0,19 27 45 15,0 6-45-15,-19-33 33 0,0 0-33 0,14 43 33 16,-1 10-33-16,-13-53 38 0,0 0-38 0,8 55 38 16,1 5-38-16,-9-60 13 0,0 0-13 0,5 63 14 15,-3 0-14-15,-2-63 22 0,0 0-22 0,-2 79 22 16,-3 12-22-16,5-91 23 0,0 0-23 0,-12 82 24 15,-2 0-24-15,14-82 38 0,0 0-38 0,-21 76 38 16,0-6-38-16,21-70 6 0,0 0-6 0,-26 63 7 16,-7-1-7-16,33-62 6 0,0 0-6 0,-33 57 7 15,-2-6-7-15,35-51 23 0,0 0-23 0,-26 38 24 0,5-13-24 16,21-25 5-16,0 0-5 0,-18 23 6 0,6-8-6 16,12-15 4-16,0 0-4 0,-8 12 5 0,-1-3-5 15,9-9-92-15,0 0 92 0,-9 5-91 0,0-4 91 0,9-1-150 16,0 0 150-16,-21 0-150 0,-6-3 150 0,-20 0-846 15</inkml:trace>
  <inkml:trace contextRef="#ctx0" brushRef="#br0" timeOffset="198967.43">8744 12789 751 0,'0'0'0'0,"-6"-2"0"0,-1 0 0 0,7 2 44 16,0 0-44-16,-3-2 44 0,1-1-44 0,2 3 42 16,0 0-42-16,-7-3 42 0,2-4-42 0,5 7 21 15,0 0-21-15,-9-9 21 0,-3-3-21 0,12 12 3 16,0 0-3-16,-14-12 3 0,-7 0-3 0,21 12 6 16,0 0-6-16,-26-8 6 0,2-1-6 0,24 9 38 15,0 0-38-15,-35 0 39 0,-3 5-39 0,38-5 18 16,0 0-18-16,-42 14 18 0,-3 12-18 0,45-26 30 0,0 0-30 15,-44 34 30-15,-3 10-30 0,47-44 53 0,0 0-53 16,-47 72 54-16,-2 19-54 0,49-91 41 0,0 0-41 16,-31 93 42-16,5 9-42 0,26-102 11 0,0 0-11 0,-13 86 11 15,10-2-11-15,3-84 33 0,0 0-33 0,5 57 34 16,11-18-34-16,-16-39 9 0,0 0-9 0,17 19 10 16,9-23-10-16,-26 4 5 0,0 0-5 0,28-17 5 15,7-17-5-15,-35 34 8 0,0 0-8 0,33-43 9 16,2-12-9-16,-35 55 13 0,0 0-13 0,38-67 14 15,4-11-14-15,-42 78 0 0,0 0 0 0,32-74 0 16,-5 0 0-16,-27 74 1 0,0 0-1 0,23-70 1 16,-6 3-1-16,-17 67 3 0,0 0-3 0,13-44 3 15,-6 13-3-15,-7 31-1 0,0 0 1 0,5-24 0 16,-2 10 0-16,-3 14 0 0,0 0 0 0,0 0 0 16,0 7 0-16,0-7 5 0,0 0-5 0,-3 31 5 15,-1 19-5-15,4-50 0 0,0 0 0 0,-1 58 0 16,-3 12 0-16,4-70 0 0,0 0 0 0,-3 89 1 0,6 12-1 15,-3-101 0-15,0 0 0 0,0 86 1 0,4-7-1 16,-4-79 0-16,0 0 0 0,0 65 0 0,0-12 0 0,0-53 0 16,0 0 0-16,-4 39 1 0,1-11-1 0,3-28 0 15,0 0 0-15,-6 25 1 0,1-7-1 0,5-18 0 16,0 0 0-16,-7 17 1 0,2 0-1 0,5-17 12 16,0 0-12-16,-9 10 12 0,1 0-12 0,8-10 15 15,0 0-15-15,-9 4 16 0,-2-6-16 0,11 2 4 16,0 0-4-16,-5-19 4 0,5-12-4 0,0 31 3 15,0 0-3-15,5-44 4 0,11-14-4 0,-16 58 5 16,0 0-5-16,18-65 6 0,8-9-6 0,-26 74 0 0,0 0 0 16,36-91 1-16,11-15-1 0,-47 106 2 0,0 0-2 15,47-89 2-15,4 5-2 0,-51 84 0 0,0 0 0 0,43-62 0 16,-1 14 0-16,-42 48 0 0,0 0 0 0,25-26 0 16,-11 18 0-16,-14 8 0 0,0 0 0 0,12 7 0 15,-4 13 0-15,-8-20-1 0,0 0 1 0,9 35-1 16,-5 13 1-16,-4-48-1 0,0 0 1 0,0 51-1 15,-4 5 1-15,4-56-4 0,0 0 4 0,-5 54-4 16,-4-3 4-16,9-51-3 0,0 0 3 0,-7 43-2 16,2-7 2-16,5-36 0 0,0 0 0 0,-3 32 0 15,-1-3 0-15,4-29 3 0,0 0-3 0,-2 21 3 16,4-6-3-16,-2-15 8 0,0 0-8 0,7 4 8 16,5-11-8-16,-12 7 3 0,0 0-3 0,14-15 4 15,7-13-4-15,-21 28 21 0,0 0-21 0,17-38 21 16,1-6-21-16,-18 44 0 0,0 0 0 0,21-46 1 0,0-6-1 15,-21 52 0-15,0 0 0 0,21-44 1 0,0-4-1 16,-21 48 7-16,0 0-7 0,20-36 8 0,0 5-8 16,-20 31 0-16,0 0 0 0,19-19 1 0,-5 9-1 0,-14 10 0 15,0 0 0-15,15 3 1 0,3 13-1 0,-18-16 0 16,0 0 0-16,17 25 0 0,-1 10 0 0,-16-35-3 16,0 0 3-16,14 37-2 0,0 3 2 0,-14-40-1 15,0 0 1-15,10 29 0 0,-1-2 0 0,-9-27-6 16,0 0 6-16,9 23-5 0,-1-6 5 0,-8-17-8 15,0 0 8-15,9 12-8 0,3-5 8 0,-12-7 1 16,0 0-1-16,11-4 2 0,4-10-2 0,-15 14 5 0,0 0-5 16,14-24 5-16,5-12-5 0,-19 36 8 0,0 0-8 15,20-36 9-15,4-5-9 0,-24 41 8 0,0 0-8 16,17-36 9-16,4 6-9 0,-21 30 8 0,0 0-8 0,13-24 8 16,-1 10-8-16,-12 14 8 0,0 0-8 0,10 8 8 15,-1 16-8-15,-9-24 15 0,0 0-15 0,7 38 15 16,-2 12-15-16,-5-50 3 0,0 0-3 0,7 55 4 15,-2 8-4-15,-5-63-53 0,0 0 53 0,13 60-52 16,-1 5 52-16,-12-65-108 0,0 0 108 0,14 45-107 16,1-15 107-16,11 46-1003 0</inkml:trace>
  <inkml:trace contextRef="#ctx0" brushRef="#br0" timeOffset="209987.4">1244 14652 158 0,'0'0'0'0,"0"0"29"0,0 0-29 16,2 6 29-16,5-1-29 0,-7-5 45 0,0 0-45 0,1 7 46 15,3-6-46-15,-4-1 69 0,0 0-69 0,0 17 70 16,-9 9-70-16,9-26 80 0,0 0-80 0,-5 34 80 15,-7 11-80-15,12-45 74 0,0 0-74 0,-9 50 74 16,0 4-74-16,9-54 57 0,0 0-57 0,-7 64 57 16,-1 3-57-16,8-67 69 0,0 0-69 0,-6 66 70 15,6 3-70-15,0-69 36 0,0 0-36 0,-3 80 36 16,-1 8-36-16,4-88 28 0,0 0-28 0,0 73 28 16,0-4-28-16,0-69 24 0,0 0-24 0,0 43 25 15,0-17-25-15,0-26 15 0,0 0-15 0,0 23 15 0,-1-5-15 16,1-18 10-16,0 0-10 0,0 13 11 0,0-4-11 15,0-9 17-15,0 0-17 0,-4 7 17 0,1-6-17 0,3-1 14 16,0 0-14-16,-9-3 15 0,0-9-15 0,9 12 9 16,0 0-9-16,-14-19 9 0,2-8-9 0,12 27 9 15,0 0-9-15,-12-34 10 0,3-8-10 0,9 42 1 16,0 0-1-16,-9-48 1 0,1-8-1 0,8 56 0 16,0 0 0-16,-4-57 1 0,4-3-1 0,0 60 0 15,0 0 0-15,4-56 0 0,-1 1 0 0,-3 55-1 16,0 0 1-16,5-50 0 0,8 1 0 0,-13 49-1 15,0 0 1-15,14-47 0 0,1 1 0 0,-15 46-1 0,0 0 1 16,23-41 0-16,1 3 0 0,-24 38-1 0,0 0 1 16,26-34 0-16,4 3 0 0,-30 31-1 0,0 0 1 15,33-24 0-15,2 4 0 0,-35 20 0 0,0 0 0 16,38-12 1-16,-3 8-1 0,-35 4 0 0,0 0 0 0,37 4 1 16,-2 8-1-16,-35-12 0 0,0 0 0 0,29 15 1 15,-3 11-1-15,-26-26 0 0,0 0 0 0,21 31 1 16,-5 5-1-16,-16-36 0 0,0 0 0 0,14 34 1 15,-7 0-1-15,-7-34 2 0,0 0-2 0,0 29 2 16,0-1-2-16,0-28 5 0,0 0-5 0,-7 25 5 16,-2-2-5-16,9-23 0 0,0 0 0 0,-17 22 1 15,-4-7-1-15,21-15 13 0,0 0-13 0,-23 12 14 16,-5-6-14-16,28-6 0 0,0 0 0 0,-26-2 0 16,0-8 0-16,26 10 0 0,0 0 0 0,-24-14 0 15,3-3 0-15,21 17-2 0,0 0 2 0,-18-17-1 0,1-1 1 16,17 18-2-16,0 0 2 0,-12-13-1 0,3-1 1 15,9 14 0-15,0 0 0 0,-5-7 0 0,-2 0 0 16,7 7 1-16,0 0-1 0,0 0 1 0,3 7-1 0,-3-7 4 16,0 0-4-16,9 14 4 0,3 6-4 0,-12-20 7 15,0 0-7-15,14 28 8 0,7 8-8 0,-21-36 15 16,0 0-15-16,24 43 15 0,-1 8-15 0,-23-51 33 16,0 0-33-16,28 51 33 0,-2 4-33 0,-26-55 10 15,0 0-10-15,26 50 10 0,4-4-10 0,-30-46 20 16,0 0-20-16,21 38 20 0,0-6-20 0,-21-32 15 15,0 0-15-15,14 28 15 0,-2-4-15 0,-12-24 4 16,0 0-4-16,9 17 5 0,-3-3-5 0,-6-14-46 0,0 0 46 16,6 12-46-16,-3-5 46 0,-3-7-157 0,0 0 157 15,0 0-157-15,0 0 157 0,0 0-792 0</inkml:trace>
  <inkml:trace contextRef="#ctx0" brushRef="#br0" timeOffset="210707.86">1855 15262 449 0,'0'0'0'0,"0"0"0"16,0 0 0-16,0 0 107 0,0 0-107 0,-3-1 107 16,-1-5-107-16,4 6 63 0,0 0-63 0,-1-3 63 15,1-2-63-15,0 5 23 0,0 0-23 0,0-4 24 16,0 1-24-16,0 3 9 0,0 0-9 0,0-5 10 0,0 3-10 15,0 2 33-15,0 0-33 0,0 0 34 0,0 0-34 16,0 0 44-16,0 0-44 0,0 14 45 0,1 8-45 16,-1-22 40-16,0 0-40 0,0 36 40 0,-1 12-40 0,1-48 41 15,0 0-41-15,-4 55 42 0,-1 7-42 0,5-62 35 16,0 0-35-16,-7 61 35 0,-2 3-35 0,9-64 23 16,0 0-23-16,-8 54 24 0,-1-6-24 0,9-48 35 15,0 0-35-15,-4 40 36 0,-1-11-36 0,5-29 6 16,0 0-6-16,-3 24 7 0,3-5-7 0,0-19-7 15,0 0 7-15,-4 13-6 0,2-4 6 0,2-9-146 16,0 0 146-16,6-2-146 0,2-10 146 0,8-1-706 0</inkml:trace>
  <inkml:trace contextRef="#ctx0" brushRef="#br0" timeOffset="211383.91">2068 15276 348 0,'0'0'0'0,"-5"3"0"16,-6 3 0-16,11-6 85 0,0 0-85 0,0 0 85 15,0 0-85-15,0 0 76 0,0 0-76 0,0 0 76 16,7 1-76-16,-7-1 66 0,0 0-66 0,0 7 67 16,5 3-67-16,-5-10 74 0,0 0-74 0,0 24 75 15,-1 9-75-15,1-33 49 0,0 0-49 0,-4 39 49 16,-5 8-49-16,9-47 33 0,0 0-33 0,-7 46 34 15,2 2-34-15,5-48 39 0,0 0-39 0,-8 44 40 0,-1 1-40 16,9-45 14-16,0 0-14 0,-4 36 15 16,-1-7-15-16,5-29 13 0,0 0-13 0,-3 26 13 0,3-6-13 15,0-20-38-15,0 0 38 0,0 16-38 0,5-8 38 0,-5-8-183 16,0 0 183-16,7 0-183 0,2-8 183 0,8-4-501 16</inkml:trace>
  <inkml:trace contextRef="#ctx0" brushRef="#br0" timeOffset="211640.15">2035 15392 852 0,'0'0'0'16,"0"7"0"-16,0 5 0 0,0-12 155 0,0 0-155 0,7 14 156 15,3 1-156-15,-10-15 127 0,0 0-127 0,19 24 127 16,8 2-127-16,-27-26 61 0,0 0-61 0,26 28 61 15,3 2-61-15,-29-30 22 0,0 0-22 0,33 26 23 16,2-4-23-16,-35-22 5 0,0 0-5 0,33 14 5 16,-3-5-5-16,-30-9-17 0,0 0 17 0,30 3-17 15,-8-6 17-15,-22 3-131 0,0 0 131 0,21-9-130 16,-5-5 130-16,-16 14-154 0,0 0 154 0,8-17-153 16,-8-5 153-16,13-17-646 0</inkml:trace>
  <inkml:trace contextRef="#ctx0" brushRef="#br0" timeOffset="211836.63">2364 15363 740 0,'0'0'0'0,"2"11"0"0,-2 6 0 15,0-17 104-15,0 0-104 0,3 13 105 0,-3 1-105 0,0-14 88 16,0 0-88-16,4 28 88 0,-4 9-88 0,0-37 63 16,0 0-63-16,0 47 64 0,0 6-64 0,0-53 28 15,0 0-28-15,0 54 28 0,0 5-28 0,0-59 4 16,0 0-4-16,0 46 5 0,0-8-5 0,0-38-8 15,0 0 8-15,-4 29-8 0,4-10 8 0,0-19-203 16,0 0 203-16,-3 10-203 0,1-8 203 0,-5 10-561 16</inkml:trace>
  <inkml:trace contextRef="#ctx0" brushRef="#br0" timeOffset="212060.12">1937 14755 1379 0,'0'0'0'0,"7"5"0"16,7 4 0-16,-14-9 116 0,0 0-116 0,12 3 117 15,-3 1-117-15,-9-4 7 0,0 0-7 0,24 8 8 16,6 8-8-16,-30-16-334 0,0 0 334 0,31 20-334 15,11 8 334-15,30 20-576 0</inkml:trace>
  <inkml:trace contextRef="#ctx0" brushRef="#br0" timeOffset="212555.11">2709 15134 1334 0,'0'0'0'0,"0"-5"0"15,3-2 0-15,-3 7 123 0,0 0-123 0,9-2 123 16,0 0-123-16,-9 2 98 0,0 0-98 0,14 0 99 16,7 0-99-16,-21 0 34 0,0 0-34 0,33 2 35 15,5 0-35-15,-38-2-5 0,0 0 5 0,42 3-5 16,5 1 5-16,-47-4-15 0,0 0 15 0,47 5-15 15,4-2 15-15,-51-3-26 0,0 0 26 0,43 5-26 16,-1 2 26-16,-42-7-3 0,0 0 3 0,38 7-2 16,-5-2 2-16,-33-5-13 0,0 0 13 0,32 4-13 15,-4-3 13-15,-28-1-1 0,0 0 1 0,26 2-1 0,-9-2 1 16,-17 0-1-16,0 0 1 0,16 2-1 0,-2 1 1 16,-14-3-38-16,0 0 38 0,8 2-37 0,-4 1 37 0,-4-3-142 15,0 0 142-15,3 4-141 0,-3-3 141 0,0-1-185 16,0 0 185-16,-12 7-184 0,-9 2 184 0,-12 6-638 15</inkml:trace>
  <inkml:trace contextRef="#ctx0" brushRef="#br0" timeOffset="212839.36">2721 15261 1300 0,'0'0'0'0,"5"6"0"16,11 6 0-16,-16-12 114 0,0 0-114 0,14 14 114 15,7 7-114-15,-21-21 95 0,0 0-95 0,24 20 95 16,8 1-95-16,-32-21 32 0,0 0-32 0,36 15 33 16,8-1-33-16,-44-14 0 0,0 0 0 0,38 10 1 15,4-3-1-15,-42-7 0 0,0 0 0 0,35 7 1 16,1-4-1-16,-36-3-2 0,0 0 2 0,30 4-2 15,-7-1 2-15,-23-3-76 0,0 0 76 0,24 4-75 16,-1-1 75-16,-23-3-145 0,0 0 145 0,21 0-145 16,-4 2 145-16,21 1-909 0</inkml:trace>
  <inkml:trace contextRef="#ctx0" brushRef="#br0" timeOffset="213831.11">4698 14933 819 0,'0'0'0'0,"-3"-5"0"16,0-2 0-16,3 7 112 0,0 0-112 0,6 0 113 15,3 5-113-15,-9-5 121 0,0 0-121 0,12 2 122 16,8-2-122-16,-20 0 112 0,0 0-112 0,24-7 112 16,9-10-112-16,-33 17 76 0,0 0-76 0,30-22 76 15,4-9-76-15,-34 31 28 0,0 0-28 0,34-36 28 16,-3-10-28-16,-31 46 13 0,0 0-13 0,33-45 14 15,-3-3-14-15,-30 48 28 0,0 0-28 0,29-46 28 16,-3-7-28-16,-26 53 1 0,0 0-1 0,25-51 2 16,-4-2-2-16,-21 53 11 0,0 0-11 0,17-50 11 15,1 5-11-15,-18 45 9 0,0 0-9 0,13-39 10 16,-2 3-10-16,-11 36 1 0,0 0-1 0,9-29 1 0,-4 5-1 16,-5 24 3-16,0 0-3 0,3-17 3 0,-3 5-3 15,0 12 0-15,0 0 0 0,-3-4 0 0,3 8 0 0,0-4 0 16,0 0 0-16,-5 25 0 0,1 20 0 0,4-45 1 15,0 0-1-15,-5 62 2 0,1 15-2 0,4-77 1 16,0 0-1-16,-8 102 1 0,-1 24-1 0,9-126 0 16,0 0 0-16,-9 106 0 0,6-7 0 0,3-99 8 15,0 0-8-15,3 82 9 0,8-13-9 0,-11-69 14 16,0 0-14-16,15 60 15 0,3-9-15 0,-18-51 9 16,0 0-9-16,14 38 9 0,1-12-9 0,-15-26 26 0,0 0-26 15,13 25 26-15,-1-4-26 0,-12-21-1 0,0 0 1 16,9 20 0-16,-4 1 0 0,-5-21-86 0,0 0 86 15,0 17-86-15,0-1 86 0,0-16-170 0,0 0 170 0,3 32-1100 16,-6-64 1100-16</inkml:trace>
  <inkml:trace contextRef="#ctx0" brushRef="#br0" timeOffset="214386.8">3570 15399 1401 0,'0'0'0'0,"29"12"0"0,15 9 0 0,-44-21 136 16,0 0-136-16,38 17 136 0,4-2-136 0,-42-15 48 16,0 0-48-16,50 9 49 0,6-4-49 0,-56-5 37 15,0 0-37-15,77 4 37 0,12-3-37 0,-89-1-5 16,0 0 5-16,89 5-5 0,5 2 5 0,-94-7-17 0,0 0 17 15,94 9-16-15,1 3 16 0,-95-12-3 0,0 0 3 16,89 15-3-16,-7 6 3 0,-82-21 0 0,0 0 0 16,84 19 0-16,1-1 0 0,-85-18 0 0,0 0 0 0,77 21 0 15,-1-2 0-15,-76-19 3 0,0 0-3 0,72 15 3 16,1-3-3-16,-73-12 13 0,0 0-13 0,80 12 13 16,0-3-13-16,-80-9 39 0,0 0-39 0,82 7 39 15,-2-4-39-15,-80-3 0 0,0 0 0 0,81 0 1 16,-1-3-1-16,-80 3 9 0,0 0-9 0,76-5 9 15,1-2-9-15,-77 7 0 0,0 0 0 0,68-4 0 16,-4 1 0-16,-64 3 3 0,0 0-3 0,46-2 4 16,-8 0-4-16,-38 2-29 0,0 0 29 0,35-1-29 15,-6 1 29-15,-29 0-65 0,0 0 65 0,30 0-65 16,-7-2 65-16,-23 2-140 0,0 0 140 0,21 2-140 0,-6 3 140 16,24 2-1003-16</inkml:trace>
  <inkml:trace contextRef="#ctx0" brushRef="#br0" timeOffset="-213084.99">2636 14831 270 0,'0'0'0'0,"17"-2"0"16,9-3 0-16,-26 5 2 0,0 0-2 0,4-4 3 16,-8 3-3-16,4 1 17 0,0 0-17 0,-3-4 17 15,-2-6-17-15,5 10 1 0,0 0-1 0,0-12 2 16,0-5-2-16,0 17 32 0,0 0-32 0,5-19 33 15,2-5-33-15,-7 24 50 0,0 0-50 0,12-27 51 16,-1-4-51-16,-11 31 52 0,0 0-52 0,15-33 53 16,6-1-53-16,-21 34 44 0,0 0-44 0,18-34 45 15,2-1-45-15,-20 35 43 0,0 0-43 0,27-34 43 16,6 2-43-16,-33 32 46 0,0 0-46 0,38-28 47 16,2 6-47-16,-40 22 41 0,0 0-41 0,42-12 41 15,0 7-41-15,-42 5 27 0,0 0-27 0,38 3 27 16,-5 9-27-16,-33-12 27 0,0 0-27 0,30 21 27 0,-4 10-27 15,-26-31 8-15,0 0-8 0,22 39 8 0,-1 4-8 16,-21-43 10-16,0 0-10 0,21 39 11 0,-5 1-11 16,-16-40 24-16,0 0-24 0,21 32 25 0,-2-1-25 0,-19-31 6 15,0 0-6-15,30 17 6 0,6-5-6 0,-36-12 34 16,0 0-34-16,42-3 34 0,7-13-34 0,-49 16-55 16,0 0 55-16,71-46-54 0,13-24 54 0,-84 70-77 15,0 0 77-15,155-118-673 0,-310 236 673 0</inkml:trace>
  <inkml:trace contextRef="#ctx0" brushRef="#br0" timeOffset="-212287.44">3847 16047 281 0,'0'0'0'0,"3"-12"0"0,1-4 0 0,1-9-151 16</inkml:trace>
  <inkml:trace contextRef="#ctx0" brushRef="#br0" timeOffset="-211402.91">3909 15934 740 0,'0'0'0'0,"0"0"0"16,0 3 0-16,0-3 59 0,0 0-59 0,0 0 60 0,2 5-60 16,-2-5 24-16,0 0-24 0,4 4 25 0,2 1-25 15,-6-5 15-15,0 0-15 0,6 9 15 0,2 1-15 16,-8-10 3-16,0 0-3 0,13 17 3 0,-5 7-3 0,-8-24 9 16,0 0-9-16,9 29 10 0,0 7-10 0,-9-36 15 15,0 0-15-15,3 39 16 0,-1 6-16 0,-2-45 34 16,0 0-34-16,3 43 34 0,-3 0-34 0,0-43 27 15,0 0-27-15,0 41 27 0,0-4-27 0,0-37 15 16,0 0-15-16,0 31 16 0,4-7-16 0,-4-24 12 16,0 0-12-16,0 21 13 0,0-8-13 0,0-13 34 15,0 0-34-15,3 11 34 0,6-6-34 0,-9-5 4 0,0 0-4 16,5-5 5-16,4-11-5 0,-9 16 10 0,0 0-10 16,7-22 10-16,-2-10-10 0,-5 32 25 0,0 0-25 15,9-36 26-15,0-6-26 0,-9 42 5 0,0 0-5 0,8-44 6 16,1-6-6-16,-9 50 9 0,0 0-9 0,9-44 10 15,3 3-10-15,-12 41 8 0,0 0-8 0,7-33 9 16,2 6-9-16,-9 27 3 0,0 0-3 0,5-19 4 16,4 7-4-16,-9 12 2 0,0 0-2 0,8-4 2 15,-1 8-2-15,-7-4 5 0,0 0-5 0,11 19 5 16,1 13-5-16,-12-32 12 0,0 0-12 0,12 40 12 16,-3 8-12-16,-9-48 3 0,0 0-3 0,9 51 4 15,-2 5-4-15,-7-56 7 0,0 0-7 0,5 50 7 16,-2-2-7-16,-3-48 32 0,0 0-32 0,0 40 33 15,2-10-33-15,-2-30 8 0,0 0-8 0,0 26 9 16,-2-9-9-16,2-17 30 0,0 0-30 0,0 14 30 0,2-6-30 16,-2-8 18-16,0 0-18 0,7-1 19 0,2-10-19 15,-9 11 18-15,0 0-18 0,12-20 18 0,2-9-18 16,-14 29 9-16,0 0-9 0,17-33 10 0,-1-4-10 0,-16 37 34 16,0 0-34-16,21-35 35 0,-2-1-35 0,-19 36 0 15,0 0 0-15,21-29 0 0,0 7 0 0,-21 22 0 16,0 0 0-16,17-21 0 0,2 6 0 0,-19 15 6 15,0 0-6-15,11-7 6 0,1 5-6 0,-12 2 1 16,0 0-1-16,9 6 1 0,-1 4-1 0,-8-10 1 16,0 0-1-16,7 12 1 0,2 1-1 0,-9-13 22 15,0 0-22-15,5 16 22 0,2-1-22 0,-7-15 6 0,0 0-6 16,6 19 7-16,-1 2-7 0,-5-21 10 0,0 0-10 16,8 29 10-16,3 5-10 0,-11-34 25 0,0 0-25 15,5 38 26-15,4 5-26 0,-9-43 0 0,0 0 0 0,5 44 0 16,2 2 0-16,-7-46 3 0,0 0-3 0,4 43 3 15,-3-3-3-15,-1-40-37 0,0 0 37 0,4 34-37 16,-1-7 37-16,-3-27-155 0,0 0 155 0,5 19-154 16,1-7 154-16,6 19-1029 0</inkml:trace>
  <inkml:trace contextRef="#ctx0" brushRef="#br0" timeOffset="-209991.56">5306 16083 135 0,'0'0'0'0,"4"-5"0"16,-4-4 0-16,0 9 62 0,0 0-62 0,3-8 62 15,-3-3-62-15,0 11 61 0,0 0-61 0,0-10 61 16,0-2-61-16,0 12 75 0,0 0-75 0,-3-15 76 16,-4-3-76-16,7 18 73 0,0 0-73 0,-9-15 73 15,-1 1-73-15,10 14 55 0,0 0-55 0,-16-10 56 16,-5 3-56-16,21 7 41 0,0 0-41 0,-22-3 41 15,-8 5-41-15,30-2 18 0,0 0-18 0,-30 12 18 16,-6 6-18-16,36-18 20 0,0 0-20 0,-32 28 20 16,-1 8-20-16,33-36 24 0,0 0-24 0,-26 41 25 15,-2 7-25-15,28-48 31 0,0 0-31 0,-19 53 31 0,3 5-31 16,16-58 30-16,0 0-30 0,-12 77 30 0,4 12-30 16,8-89 14-16,0 0-14 0,3 60 15 0,6-15-15 0,-9-45 36 15,0 0-36-15,12 34 37 0,9-10-37 0,-21-24 12 16,0 0-12-16,26 10 12 0,0-13-12 0,-26 3 19 15,0 0-19-15,33-15 20 0,0-13-20 0,-33 28 15 16,0 0-15-16,32-34 15 0,-3-11-15 0,-29 45 34 16,0 0-34-16,26-44 35 0,-1-4-35 0,-25 48 1 15,0 0-1-15,17-48 2 0,-5-4-2 0,-12 52 7 16,0 0-7-16,9-46 7 0,-4 2-7 0,-5 44 8 16,0 0-8-16,4-36 9 0,-4 7-9 0,0 29 3 0,0 0-3 15,0-23 3-15,0 10-3 0,0 13 2 0,0 0-2 16,0-11 2-16,0 6-2 0,0 5 10 0,0 0-10 15,-5 10 10-15,1 14-10 0,4-24 0 0,0 0 0 16,-5 33 1-16,1 10-1 0,4-43 3 0,0 0-3 0,0 49 4 16,0 8-4-16,0-57 2 0,0 0-2 0,0 60 2 15,0 3-2-15,0-63 0 0,0 0 0 0,0 64 0 16,0-1 0-16,0-63 9 0,0 0-9 0,-3 74 9 16,1 5-9-16,2-79 23 0,0 0-23 0,-7 68 24 15,-1-3-24-15,8-65 13 0,0 0-13 0,-9 50 13 16,0-12-13-16,9-38 5 0,0 0-5 0,-12 39 6 15,-6-1-6-15,18-38 33 0,0 0-33 0,-15 34 34 16,-3-2-34-16,18-32 3 0,0 0-3 0,-14 26 4 16,6-7-4-16,8-19 16 0,0 0-16 0,-18 14 17 15,3-6-17-15,15-8 15 0,0 0-15 0,-21-3 16 16,-5-13-16-16,26 16 4 0,0 0-4 0,-18-24 4 0,3-8-4 16,15 32 3-16,0 0-3 0,-6-43 3 0,3-8-3 0,3 51 11 15,0 0-11-15,7-50 11 0,7-3-11 0,-14 53 0 16,0 0 0-16,21-53 1 0,12 0-1 0,-33 53 0 15,0 0 0-15,55-59 1 0,13-2-1 0,-68 61 3 16,0 0-3-16,74-52 3 0,9 8-3 0,-83 44-1 16,0 0 1-16,82-40 0 0,7 6 0 0,-89 34-83 15,0 0 83-15,80-26-83 0,2 9 83 0,-82 17-198 16,0 0 198-16,63-13-197 0,-9 2 197 0,61-13-776 16</inkml:trace>
  <inkml:trace contextRef="#ctx0" brushRef="#br0" timeOffset="-208715.7">5904 16340 1110 0,'0'0'0'0,"-3"-2"0"0,-3-1 0 16,6 3 32-16,0 0-32 0,-7-5 32 0,6-4-32 0,1 9 51 16,0 0-51-16,-4-7 51 0,4 2-51 0,0 5 28 15,0 0-28-15,-3-3 28 0,3-1-28 0,0 4 19 16,0 0-19-16,0 4 20 0,0 4-20 0,0-8 34 16,0 0-34-16,0 22 34 0,3 11-34 0,-3-33 32 15,0 0-32-15,0 41 32 0,4 9-32 0,-4-50 38 16,0 0-38-16,0 51 38 0,1 2-38 0,-1-53 15 0,0 0-15 15,4 43 15-15,-4-7-15 0,0-36 13 0,0 0-13 16,0 29 13-16,0-8-13 0,0-21 10 0,0 0-10 16,3 13 10-16,6-6-10 0,-9-7 23 0,0 0-23 0,9-3 24 15,-1-11-24-15,-8 14 2 0,0 0-2 0,13-24 2 16,4-12-2-16,-17 36 7 0,0 0-7 0,12-37 7 16,2-6-7-16,-14 43 3 0,0 0-3 0,16-41 4 15,1-2-4-15,-17 43 0 0,0 0 0 0,18-40 0 16,-3 4 0-16,-15 36 5 0,0 0-5 0,18-29 5 15,-4 5-5-15,-14 24-2 0,0 0 2 0,12-15-1 16,2 6 1-16,-14 9-1 0,0 0 1 0,16 2 0 16,1 7 0-16,-17-9 0 0,0 0 0 0,16 15 1 15,-6 7-1-15,-10-22 0 0,0 0 0 0,12 29 0 16,0 9 0-16,-12-38 0 0,0 0 0 0,6 38 1 16,-3 3-1-16,-3-41 0 0,0 0 0 0,0 41 0 0,0 0 0 15,0-41-1-15,0 0 1 0,-5 34 0 0,1-3 0 16,4-31 0-16,0 0 0 0,-3 22 1 0,1-8-1 15,2-14 6-15,0 0-6 0,0 12 6 0,-3-5-6 0,3-7 4 16,0 0-4-16,3-3 4 0,6-9-4 0,-9 12 7 16,0 0-7-16,9-23 7 0,3-8-7 0,-12 31 13 15,0 0-13-15,14-35 14 0,3-7-14 0,-17 42 1 16,0 0-1-16,16-37 1 0,-2-3-1 0,-14 40 3 16,0 0-3-16,16-31 4 0,-6 6-4 0,-10 25 6 15,0 0-6-15,10-17 6 0,-1 6-6 0,-9 11 7 16,0 0-7-16,9 4 7 0,-4 11-7 0,-5-15 8 15,0 0-8-15,5 24 8 0,2 9-8 0,-7-33 23 0,0 0-23 16,4 29 24-16,-4 2-24 0,0-31 36 0,0 0-36 16,2 32 37-16,1 3-37 0,-3-35 6 0,0 0-6 0,0 29 7 15,3-5-7-15,-3-24 20 0,0 0-20 0,6 22 20 16,2-5-20-16,-8-17-118 0,0 0 118 0,9 12-118 16,7-7 118-16,-16-5-115 0,0 0 115 0,22 17-1134 15,-44-34 1134-15</inkml:trace>
  <inkml:trace contextRef="#ctx0" brushRef="#br0" timeOffset="-205240.03">22287 16503 91 0,'0'0'0'0</inkml:trace>
  <inkml:trace contextRef="#ctx0" brushRef="#br0" timeOffset="-204976.73">22268 16487 147 0,'0'0'0'0,"0"0"113"0,0 0-113 0,0 0 114 15,0 0-114-15,0 0 111 0,0 0-111 0,0 0 112 16,3 0-112-16,-3 0 108 0,0 0-108 0,4 2 109 16,1 0-109-16,-5-2 74 0,0 0-74 0,10 3 75 0,4 2-75 15,-14-5 86-15,0 0-86 0,19 10 86 16,8 4-86-16,-27-14 91 0,0 0-91 0,33 16 92 0,5 6-92 16,-38-22 70-16,0 0-70 0,40 26 71 0,5 1-71 0,-45-27 27 15,0 0-27-15,44 29 27 0,1 4-27 0,-45-33 21 16,0 0-21-16,47 34 21 0,4 4-21 0,-51-38 15 15,0 0-15-15,50 37 16 0,3 3-16 0,-53-40 4 16,0 0-4-16,59 49 4 0,5 8-4 0,-64-57 22 16,0 0-22-16,54 48 22 0,-7-5-22 0,-47-43 0 15,0 0 0-15,33 30 0 0,-12-11 0 0,-21-19-97 16,0 0 97-16,19 17-97 0,-6-3 97 0,-13-14-161 16,0 0 161-16,10 12-161 0,-3-2 161 0,12 13-742 15</inkml:trace>
  <inkml:trace contextRef="#ctx0" brushRef="#br0" timeOffset="-204226.87">22247 16482 1076 0,'0'0'0'0,"0"0"95"0,0 0-95 0,2 7 96 16,4 3-96-16,-6-10 80 0,0 0-80 0,0 17 80 16,0 4-80-16,0-21 30 0,0 0-30 0,4 31 30 15,3 6-30-15,-7-37 1 0,0 0-1 0,10 40 2 16,3 3-2-16,-13-43 1 0,0 0-1 0,14 46 1 16,1 2-1-16,-15-48 1 0,0 0-1 0,14 39 1 15,-2-3-1-15,-12-36 1 0,0 0-1 0,9 28 1 16,-4-8-1-16,-5-20 3 0,0 0-3 0,4 17 3 15,-1-6-3-15,-3-11 10 0,0 0-10 0,0 3 11 16,0-6-11-16,0 3 4 0,0 0-4 0,-3-12 4 16,-9-7-4-16,12 19 3 0,0 0-3 0,-13-24 3 15,-1-7-3-15,14 31 0 0,0 0 0 0,-15-33 0 16,-3-4 0-16,18 37-4 0,0 0 4 0,-15-41-3 0,-1-4 3 16,16 45 1-16,0 0-1 0,-12-39 2 0,0-1-2 15,12 40 34-15,0 0-34 0,-7-31 35 0,5 6-35 0,2 25 41 16,0 0-41-16,0-26 41 0,9 4-41 0,-9 22 40 15,0 0-40-15,15-21 41 0,8 1-41 0,-23 20 35 16,0 0-35-16,31-18 35 0,11 3-35 0,-42 15 45 16,0 0-45-16,45-14 45 0,8 4-45 0,-53 10 40 15,0 0-40-15,55-10 41 0,6 1-41 0,-61 9 0 16,0 0 0-16,67-8 0 0,2-1 0 0,-69 9-135 16,0 0 135-16,136-17-1310 0,-272 34 1310 0</inkml:trace>
  <inkml:trace contextRef="#ctx0" brushRef="#br0" timeOffset="-153090.85">6958 15295 259 0,'0'0'0'0,"7"0"0"15,5 0 0-15,-12 0 108 0,0 0-108 0,-3 10 109 0,-10 9-109 16,13-19 99-16,0 0-99 0,-5 10 100 0,-3-1-100 16,8-9 89-16,0 0-89 0,-7-5 90 0,3-12-90 15,4 17 61-15,0 0-61 0,4-30 62 0,8-9-62 0,-12 39 42 16,0 0-42-16,12-46 43 0,0-4-43 0,-12 50 41 15,0 0-41-15,18-46 42 0,4 3-42 0,-22 43 39 16,0 0-39-16,25-39 40 0,4 1-40 0,-29 38 25 16,0 0-25-16,26-29 26 0,0 6-26 0,-26 23 35 15,0 0-35-15,25-13 35 0,-1 6-35 0,-24 7 31 16,0 0-31-16,19 5 31 0,1 9-31 0,-20-14 3 16,0 0-3-16,17 25 3 0,-3 10-3 0,-14-35 45 0,0 0-45 15,16 39 45-15,-4 7-45 0,-12-46 42 0,0 0-42 16,17 38 43-16,4-4-43 0,-21-34 17 0,0 0-17 15,26 19 17-15,4-10-17 0,-30-9 38 0,0 0-38 0,35-7 39 16,3-14-39-16,-38 21 36 0,0 0-36 16,42-27 37-16,-4-9-37 0,-38 36 43 0,0 0-43 0,33-34 44 15,-3-4-44-15,-30 38 35 0,0 0-35 0,23-31 36 16,-8 4-36-16,-15 27-45 0,0 0 45 0,12-21-44 16,-3 7 44-16,-9 14-208 0,0 0 208 0,5-10-208 15,-1 5 208-15,1-10-957 0</inkml:trace>
  <inkml:trace contextRef="#ctx0" brushRef="#br0" timeOffset="-152731.02">6826 15536 1054 0,'0'0'0'0,"15"-13"0"0,11-11 0 0,-26 24 121 15,0 0-121-15,4-2 121 0,-8 12-121 0,4-10 95 16,0 0-95-16,0 7 96 0,2 2-96 0,-2-9 64 16,0 0-64-16,16 10 65 0,8 0-65 0,-24-10 7 15,0 0-7-15,30 14 7 0,8 0-7 0,-38-14 12 0,0 0-12 16,44 13 12-16,-1 1-12 0,-43-14 24 0,0 0-24 15,46 12 25-15,-5-5-25 0,-41-7 12 0,0 0-12 16,39 3 12-16,-4-4-12 0,-35 1 10 0,0 0-10 0,26-4 10 16,-2-1-10-16,-24 5 17 0,0 0-17 0,17-10 17 15,-1-1-17-15,-16 11-51 0,0 0 51 0,14-8-51 16,-5 1 51-16,-9 7-146 0,0 0 146 0,3-9-145 16,-3 1 145-16,4-9-945 0</inkml:trace>
  <inkml:trace contextRef="#ctx0" brushRef="#br0" timeOffset="-152475.72">6956 15699 975 0,'0'0'0'0,"11"-5"0"0,8-4 0 15,-19 9 107-15,0 0-107 0,10-1 108 0,-3 2-108 16,-7-1 66-16,0 0-66 0,6 11 67 0,2 9-67 0,-8-20 61 15,0 0-61-15,21 14 62 0,12 3-62 0,-33-17 51 16,0 0-51-16,35 12 52 0,10-5-52 0,-45-7 11 16,0 0-11-16,47 3 11 0,9-4-11 0,-56 1 26 15,0 0-26-15,63-4 26 0,1-4-26 0,-64 8-108 16,0 0 108-16,68-9-108 0,0-1 108 0,-68 10-124 16,0 0 124-16,51-14-124 0,-9-1 124 0,48-14-779 15</inkml:trace>
  <inkml:trace contextRef="#ctx0" brushRef="#br0" timeOffset="-151843.4">8672 14824 830 0,'0'0'0'0,"9"12"0"0,7 8 0 0,-16-20 74 16,0 0-74-16,17 12 75 0,4-3-75 0,-21-9 86 15,0 0-86-15,30-2 86 0,-1-10-86 0,-29 12 56 0,0 0-56 16,33-20 56-16,6-16-56 0,-39 36 42 0,0 0-42 15,29-43 43-15,-1-9-43 0,-28 52 52 0,0 0-52 16,28-51 52-16,-7-6-52 0,-21 57 59 0,0 0-59 0,19-53 60 16,-3 0-60-16,-16 53 34 0,0 0-34 15,8-48 35-15,1 5-35 0,-9 43 10 0,0 0-10 0,7-32 11 16,2 8-11-16,-9 24 37 0,0 0-37 0,2-10 37 16,1 10-37-16,-3 0 5 0,0 0-5 0,4 20 5 15,1 20-5-15,-5-40 5 0,0 0-5 0,3 53 5 16,6 17-5-16,-9-70 13 0,0 0-13 0,5 96 14 15,2 27-14-15,-7-123 14 0,0 0-14 0,5 113 15 16,-5 4-15-16,0-117 3 0,0 0-3 0,0 101 4 16,-5-10-4-16,5-91 22 0,0 0-22 0,-3 65 22 15,-3-19-22-15,6-46 6 0,0 0-6 0,-3 31 7 16,-2-17-7-16,5-14-56 0,0 0 56 0,-4 10-55 16,-4-10 55-16,8 0-130 0,0 0 130 0,-13 10-1120 0,26-20 1120 15</inkml:trace>
  <inkml:trace contextRef="#ctx0" brushRef="#br0" timeOffset="-151469.4">8183 15418 1188 0,'0'0'0'0,"0"0"0"16,35-10 0-16,-35 10 96 0,0 0-96 0,41-4 97 16,19 1-97-16,-60 3 91 0,0 0-91 0,64 3 91 15,13 6-91-15,-77-9 40 0,0 0-40 0,109 14 40 16,22 6-40-16,-131-20 1 0,0 0-1 0,126 19 2 15,4 2-2-15,-130-21 5 0,0 0-5 0,124 10 5 16,-2-3-5-16,-122-7 3 0,0 0-3 0,106 2 3 16,-8-2-3-16,-98 0 6 0,0 0-6 0,80 1 6 15,-12 1-6-15,-68-2 13 0,0 0-13 0,55-2 13 16,-13-1-13-16,-42 3-16 0,0 0 16 0,26 0-15 16,-13-4 15-16,-13 4-136 0,0 0 136 0,8 0-135 0,-4 4 135 15,6-4-955-15</inkml:trace>
  <inkml:trace contextRef="#ctx0" brushRef="#br0" timeOffset="-150314.12">8519 15804 1099 0,'0'0'0'0,"12"0"0"15,6 1 0-15,-18-1 86 0,0 0-86 0,-14 4 87 16,-19-1-87-16,33-3 73 0,0 0-73 0,-27 4 74 16,3-1-74-16,24-3 40 0,0 0-40 0,-26 3 41 15,-4 1-41-15,30-4 0 0,0 0 0 0,-24 8 0 16,1 3 0-16,23-11-1 0,0 0 1 0,-21 27 0 16,6 14 0-16,15-41-8 0,0 0 8 0,-9 53-7 15,7 12 7-15,2-65-1 0,0 0 1 0,9 66-1 0,8 4 1 16,-17-70 0-16,0 0 0 0,32 70 0 0,13 4 0 15,-45-74 5-15,0 0-5 0,42 39 5 0,-2-22-5 16,-40-17 15-16,0 0-15 0,38 0 15 0,-1-17-15 0,-37 17 9 16,0 0-9-16,31-36 9 0,-3-17-9 0,-28 53 9 15,0 0-9-15,21-77 10 0,0-21-10 0,-21 98 33 16,0 0-33-16,10-87 33 0,-6 1-33 0,-4 86 9 16,0 0-9-16,-4-72 9 0,-6 7-9 0,10 65 12 15,0 0-12-15,-4-41 13 0,-3 19-13 0,7 22 9 16,0 0-9-16,0-12 10 0,4 14-10 0,-4-2 8 15,0 0-8-15,12 24 8 0,2 20-8 0,-14-44 3 0,0 0-3 16,21 58 4-16,7 16-4 0,-28-74 19 0,0 0-19 16,40 103 20-16,10 24-20 0,-50-127 3 0,0 0-3 15,42 119 3-15,5 7-3 0,-47-126 2 0,0 0-2 0,30 106 3 16,-9-10-3-16,-21-96 28 0,0 0-28 0,8 77 28 16,-13-17-28-16,5-60 27 0,0 0-27 0,-12 55 27 15,-12-11-27-15,24-44 8 0,0 0-8 0,-21 29 8 16,-2-13-8-16,23-16 19 0,0 0-19 0,-24 1 20 15,1-14-20-15,23 13 1 0,0 0-1 0,-21-29 1 16,9-14-1-16,12 43 3 0,0 0-3 0,-4-71 4 16,11-23-4-16,-7 94 5 0,0 0-5 0,21-96 6 15,11-8-6-15,-32 104 0 0,0 0 0 0,36-101 1 16,8-2-1-16,-44 103 0 0,0 0 0 0,43-91 0 16,3 9 0-16,-46 82 1 0,0 0-1 0,41-62 2 15,-2 16-2-15,-39 46 0 0,0 0 0 0,31-29 0 0,2 17 0 16,-33 12 1-16,0 0-1 0,23 2 2 0,-4 13-2 15,-19-15 10-15,0 0-10 0,17 33 10 0,-4 15-10 16,-13-48 8-16,0 0-8 0,8 70 9 0,-2 21-9 0,-6-91 9 16,0 0-9-16,3 75 9 0,1-1-9 0,-4-74 15 15,0 0-15-15,0 46 15 0,0-17-15 0,0-29 1 16,0 0-1-16,0 22 1 0,1-8-1 0,-1-14 8 16,0 0-8-16,7-3 8 0,5-15-8 0,-12 18 8 15,0 0-8-15,14-36 8 0,4-15-8 0,-18 51 3 16,0 0-3-16,21-63 3 0,3-13-3 0,-24 76 20 15,0 0-20-15,28-82 20 0,5-9-20 0,-33 91 0 0,0 0 0 16,30-65 1-16,3 12-1 0,-33 53 0 16,0 0 0-16,22-27 0 0,-1 21 0 0,-21 6 3 0,0 0-3 15,25 7 3-15,-3 17-3 0,-22-24 1 0,0 0-1 0,25 36 2 16,-4 9-2-16,-21-45 5 0,0 0-5 0,21 49 5 16,-4 8-5-16,-17-57 7 0,0 0-7 0,21 67 8 15,5 8-8-15,-26-75 7 0,0 0-7 0,12 45 8 16,0-20-8-16,-12-25 3 0,0 0-3 0,9 11 4 15,0-18-4-15,-9 7 6 0,0 0-6 0,5-29 6 16,2-21-6-16,-7 50 3 0,0 0-3 0,9-53 3 16,3-9-3-16,-12 62 5 0,0 0-5 0,17-51 5 15,4 5-5-15,-21 46 0 0,0 0 0 0,23-26 1 16,1 17-1-16,-24 9 20 0,0 0-20 0,21 21 20 16,-2 23-20-16,-19-44 22 0,0 0-22 0,21 72 22 15,4 26-22-15,-25-98 3 0,0 0-3 0,21 91 4 16,5 3-4-16,-26-94-39 0,0 0 39 0,29 75-39 0,10-13 39 15,32 75-1593-15</inkml:trace>
  <inkml:trace contextRef="#ctx0" brushRef="#br0" timeOffset="-23828.31">6226 8096 180 0,'0'0'0'0,"6"-3"0"16,6-1 0-16,-12 4 3 0,0 0-3 0,8-3 4 15,1 3-4-15,-9 0 2 0,0 0-2 0,16 3 3 16,1-3-3-16,-17 0 12 0,0 0-12 0,18 4 13 16,-1-1-13-16,-17-3 21 0,0 0-21 0,21 9 21 15,0-1-21-15,-21-8 60 0,0 0-60 0,21 12 60 16,1 4-60-16,-22-16 59 0,0 0-59 0,28 15 59 15,0 4-59-15,-28-19 74 0,0 0-74 0,33 17 74 0,4 2-74 16,-37-19 83-16,0 0-83 0,38 17 84 0,6-3-84 16,-44-14 75-16,0 0-75 0,42 14 75 0,1-2-75 15,-43-12 57-15,0 0-57 0,45 13 57 0,-1-1-57 0,-44-12 41 16,0 0-41-16,47 12 42 0,7-5-42 0,-54-7 46 16,0 0-46-16,56 9 47 0,6-8-47 0,-62-1 18 15,0 0-18-15,60 2 18 0,-1-2-18 0,-59 0 31 16,0 0-31-16,57 0 31 0,1 0-31 0,-58 0 19 15,0 0-19-15,73 2 20 0,7 1-20 0,-80-3 17 16,0 0-17-16,72 4 17 0,1-1-17 0,-73-3 27 16,0 0-27-16,68 10 27 0,-9 4-27 0,-59-14 20 0,0 0-20 15,52 12 20-15,-6 0-20 0,-46-12 35 0,0 0-35 16,62 12 35-16,15 3-35 0,-77-15 29 0,0 0-29 16,73 12 29-16,4 0-29 0,-77-12 8 0,0 0-8 0,71 9 9 15,-3-2-9-15,-68-7 12 0,0 0-12 0,68 12 12 16,3-4-12-16,-71-8 33 0,0 0-33 0,68 16 34 15,0 3-34-15,-68-19 45 0,0 0-45 0,53 13 45 16,-8-1-45-16,-45-12 4 0,0 0-4 0,47 11 5 16,0-8-5-16,-47-3 13 0,0 0-13 0,56 0 13 15,0 0-13-15,-56 0 34 0,0 0-34 0,67-3 34 16,8-6-34-16,-75 9 1 0,0 0-1 0,60-2 1 16,-13 2-1-16,-47 0 2 0,0 0-2 0,64 14 2 15,8 5-2-15,-72-19 18 0,0 0-18 0,73 29 19 16,3 10-19-16,-76-39 7 0,0 0-7 0,72 43 7 0,-1 0-7 15,-71-43 1-15,0 0-1 0,68 48 1 0,-7-3-1 16,-61-45 9-16,0 0-9 0,66 53 10 0,2 3-10 16,-68-56 3-16,0 0-3 0,61 59 3 0,2-5-3 0,-63-54 11 15,0 0-11-15,56 55 11 0,-2 0-11 0,-54-55 9 16,0 0-9-16,55 55 9 0,5 0-9 0,-60-55 3 16,0 0-3-16,59 65 4 0,4 5-4 0,-63-70 2 15,0 0-2-15,59 72 3 0,2 5-3 0,-61-77 5 16,0 0-5-16,54 72 5 0,-7 3-5 0,-47-75 2 15,0 0-2-15,40 81 2 0,-7 6-2 0,-33-87 5 16,0 0-5-16,26 86 5 0,-7 5-5 0,-19-91 13 0,0 0-13 16,18 94 13-16,-6 5-13 0,-12-99 3 0,0 0-3 15,14 98 4-15,-7 0-4 0,-7-98 7 0,0 0-7 16,10 95 7-16,2 0-7 0,-12-95 3 0,0 0-3 0,9 94 3 16,3-2-3-16,-12-92 5 0,0 0-5 0,13 90 6 15,-3-8-6-15,-10-82 7 0,0 0-7 0,9 94 7 16,-2 9-7-16,-7-103 3 0,0 0-3 0,0 101 3 15,-5 7-3-15,5-108 2 0,0 0-2 0,-4 118 2 16,-5 10-2-16,9-128 5 0,0 0-5 0,-12 117 5 16,3-6-5-16,9-111 0 0,0 0 0 0,-12 107 1 15,3-5-1-15,9-102 0 0,0 0 0 0,-5 88 0 16,-3-15 0-16,8-73-3 0,0 0 3 0,-4 50-3 16,1-23 3-16,3-27-99 0,0 0 99 0,-9 2-99 15,0-24 99-15,9 22-155 0,0 0 155 0,-17-46-155 16,-9-23 155-16,-16-46-1170 0</inkml:trace>
  <inkml:trace contextRef="#ctx0" brushRef="#br0" timeOffset="-22762.16">6533 8093 371 0,'0'0'0'0,"0"0"0"16,0 0 0-16,0 0 0 0,0 0 0 0,0 0 1 15,-30-10-1-15,30 10 1 0,0 0-1 0,-21-6 1 16,4 1-1-16,17 5 7 0,0 0-7 0,-30-1 7 16,-3 2-7-16,33-1 50 0,0 0-50 0,-38 0 50 15,-2 2-50-15,40-2 49 0,0 0-49 0,-47 3 49 16,-4-3-49-16,51 0 48 0,0 0-48 0,-50 4 49 16,-6-2-49-16,56-2 72 0,0 0-72 0,-54 6 72 15,-2 1-72-15,56-7 59 0,0 0-59 0,-59 16 59 16,0 4-59-16,59-20 35 0,0 0-35 0,-72 28 36 15,-9 8-36-15,81-36 35 0,0 0-35 0,-68 34 36 16,8 2-36-16,60-36 32 0,0 0-32 0,-54 36 33 16,14 3-33-16,40-39 7 0,0 0-7 0,-33 38 7 0,7-2-7 15,26-36 12-15,0 0-12 0,-30 55 12 0,-3 12-12 16,33-67 3-16,0 0-3 0,-33 68 4 0,4 6-4 16,29-74 2-16,0 0-2 0,-30 70 3 0,0 2-3 0,30-72 1 15,0 0-1-15,-26 68 2 0,0 3-2 0,26-71 1 16,0 0-1-16,-24 70 1 0,3-3-1 0,21-67 3 15,0 0-3-15,-19 63 3 0,3-1-3 0,16-62 5 16,0 0-5-16,-17 63 6 0,-1 1-6 0,18-64 0 16,0 0 0-16,-16 70 1 0,8-2-1 0,8-68 0 15,0 0 0-15,-9 77 1 0,4 2-1 0,5-79 0 0,0 0 0 16,-9 91 0-16,0 3 0 0,9-94-1 0,0 0 1 16,-7 88 0-16,-1-3 0 0,8-85 0 0,0 0 0 15,-9 79 0-15,4-7 0 0,5-72 5 0,0 0-5 16,-7 63 5-16,-2-10-5 0,9-53 9 0,0 0-9 0,-5 52 9 15,-4-4-9-15,9-48 0 0,0 0 0 0,-3 29 0 16,-3-12 0-16,6-17-124 0,0 0 124 0,0 17-124 16,6-1 124-16,-6-16-95 0,0 0 95 0,0 7-94 15,-4-4 94-15,2 9-529 0</inkml:trace>
  <inkml:trace contextRef="#ctx0" brushRef="#br0" timeOffset="-15241.52">5570 11404 483 0,'0'0'0'0,"20"-5"0"0,14-2 0 0,-34 7 54 15,0 0-54-15,1 4 54 0,-15 6-54 0,14-10 59 16,0 0-59-16,-12 9 60 0,0-1-60 0,12-8 50 16,0 0-50-16,-2 7 50 0,7 0-50 0,-5-7 61 0,0 0-61 15,13-2 61-15,4-3-61 0,-17 5 50 0,0 0-50 16,30-14 51-16,5 1-51 0,-35 13 44 0,0 0-44 15,41-24 45-15,3-6-45 0,-44 30 30 0,0 0-30 16,45-35 30-16,2-7-30 0,-47 42 8 0,0 0-8 0,51-41 9 16,-1 0-9-16,-50 41 6 0,0 0-6 0,51-38 6 15,5 1-6-15,-56 37 13 0,0 0-13 0,60-40 14 16,12-2-14-16,-72 42 8 0,0 0-8 0,59-35 8 16,-3 6-8-16,-56 29 3 0,0 0-3 0,42-22 4 15,-13 5-4-15,-29 17 12 0,0 0-12 0,33-19 13 16,-6-3-13-16,-27 22 8 0,0 0-8 0,26-23 8 15,-2 1-8-15,-24 22 8 0,0 0-8 0,26-24 9 16,-5 2-9-16,-21 22 8 0,0 0-8 0,23-21 8 16,-2 2-8-16,-21 19 15 0,0 0-15 0,21-17 15 15,3-3-15-15,-24 20 8 0,0 0-8 0,21-19 8 16,-4-3-8-16,-17 22 3 0,0 0-3 0,21-17 4 0,-3-4-4 16,-18 21 7-16,0 0-7 0,14-14 7 0,1 2-7 15,-15 12 3-15,0 0-3 0,9-8 3 0,0 3-3 0,-9 5 1 16,0 0-1-16,5-4 2 0,-2 1-2 0,-3 3 9 15,0 0-9-15,0 0 10 0,4 0-10 0,-4 0 8 16,0 0-8-16,0 1 8 0,-4 6-8 0,4-7 3 16,0 0-3-16,-14 19 4 0,-5 9-4 0,19-28 12 15,0 0-12-15,-14 25 13 0,-3 4-13 0,17-29 3 16,0 0-3-16,-18 36 4 0,-2 7-4 0,20-43 12 16,0 0-12-16,-16 43 12 0,2 2-12 0,14-45 8 15,0 0-8-15,-16 42 9 0,2 3-9 0,14-45 1 0,0 0-1 16,-12 39 1-16,3-3-1 0,9-36 0 0,0 0 0 15,-5 28 1-15,-2-6-1 0,7-22 7 0,0 0-7 0,-5 17 7 16,2-7-7-16,3-10 7 0,0 0-7 0,-4 5 8 16,2-5-8-16,2 0 3 0,0 0-3 0,0-10 4 15,0-7-4-15,0 17 12 0,0 0-12 0,0-20 13 16,2-4-13-16,-2 24 8 0,0 0-8 0,0-24 8 16,4-2-8-16,-4 26 1 0,0 0-1 0,0-26 1 15,-4 0-1-15,4 26 14 0,0 0-14 0,0-27 15 16,4 0-15-16,-4 27 0 0,0 0 0 0,3-29 0 15,6-6 0-15,-9 35 0 0,0 0 0 0,12-32 0 16,5-3 0-16,-17 35-2 0,0 0 2 0,21-32-1 16,5 1 1-16,-26 31-11 0,0 0 11 0,25-29-11 15,1 3 11-15,-26 26-1 0,0 0 1 0,26-25-1 16,0-1 1-16,-26 26-1 0,0 0 1 0,25-24-1 0,-3 0 1 16,-22 24 0-16,0 0 0 0,19-21 0 0,-5 2 0 15,-14 19 0-15,0 0 0 0,13-15 0 0,-10 0 0 16,-3 15 0-16,0 0 0 0,-3-14 1 0,-10-1-1 0,13 15 0 15,0 0 0-15,-17-14 1 0,-9 2-1 0,26 12 12 16,0 0-12-16,-42-12 12 0,-9-2-12 0,51 14 24 16,0 0-24-16,-52-10 25 0,-7 1-25 0,59 9 0 15,0 0 0-15,-47-13 1 0,7-1-1 0,40 14-90 16,0 0 90-16,-87-26-1114 0,174 52 1114 0</inkml:trace>
  <inkml:trace contextRef="#ctx0" brushRef="#br0" timeOffset="-12463.41">10090 9294 281 0,'0'0'0'0,"-1"-7"0"0,-6-5 0 16,7 12-40-16,0 0 40 0,-2 17-40 0,4 16 40 0,-2-33 5 15,0 0-5-15,0 24 5 0,1 0-5 0,-1-24-30 16,0 0 30-16,6 15-30 0,-1-8 30 0,-5-7 66 16,0 0-66-16,7-4 67 0,3-11-67 0,-10 15 56 15,0 0-56-15,4-22 57 0,-4-6-57 0,0 28 57 16,0 0-57-16,-6-27 57 0,-6-2-57 0,12 29 104 15,0 0-104-15,-17-28 105 0,-8 1-105 0,25 27 116 16,0 0-116-16,-26-24 117 0,-3 2-117 0,29 22 79 0,0 0-79 16,-33-23 79-16,-2 1-79 0,35 22 45 0,0 0-45 15,-39-22 45-15,-4 0-45 0,43 22 15 0,0 0-15 16,-42-23 15-16,-7 1-15 0,49 22 12 0,0 0-12 16,-47-17 12-16,0-2-12 0,47 19 33 0,0 0-33 0,-50-14 33 15,-3 2-33-15,53 12 1 0,0 0-1 0,-59-5 1 16,-3 4-1-16,62 1 2 0,0 0-2 0,-70 17 2 15,-10 12-2-15,80-29 12 0,0 0-12 0,-60 44 12 16,13 11-12-16,47-55 3 0,0 0-3 0,-38 64 3 16,14 7-3-16,24-71 2 0,0 0-2 0,-18 79 2 15,6 10-2-15,12-89 0 0,0 0 0 0,-5 88 0 16,5 3 0-16,0-91-1 0,0 0 1 0,0 92-1 16,0 2 1-16,0-94 0 0,0 0 0 0,0 88 0 15,-4-10 0-15,4-78-1 0,0 0 1 0,0 72-1 16,4-5 1-16,-4-67-1 0,0 0 1 0,9 64-1 15,-1-6 1-15,-8-58 0 0,0 0 0 0,16 55 0 0,3-7 0 16,-19-48 4-16,0 0-4 0,25 42 5 0,-1-6-5 16,-24-36 8-16,0 0-8 0,47 47 9 0,9-1-9 15,-56-46 9-15,0 0-9 0,62 44 9 0,8-1-9 0,-70-43 8 16,0 0-8-16,68 28 8 0,3-9-8 0,-71-19 15 16,0 0-15-16,72 8 15 0,5-8-15 0,-77 0 3 15,0 0-3-15,67-14 4 0,1-10-4 0,-68 24 20 16,0 0-20-16,56-36 20 0,-9-12-20 0,-47 48 14 15,0 0-14-15,47-61 15 0,-1-16-15 0,-46 77 34 16,0 0-34-16,47-79 34 0,3-7-34 0,-50 86 35 16,0 0-35-16,44-92 36 0,1-4-36 0,-45 96 14 0,0 0-14 15,35-96 15-15,-11-3-15 0,-24 99 31 0,0 0-31 16,14-93 31-16,-10 1-31 0,-4 92 28 0,0 0-28 16,-21-90 28-16,-14 1-28 0,35 89-96 0,0 0 96 0,-70-80-96 15,-27 3 96-15,-71-81-1128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11:15:37.5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3298 815 527 0,'-4'4'0'0,"4"-4"-36"0,0 0 36 0,-3 0-36 15,1 0 36-15,2 0 0 0,0 0 0 0,-3 0 1 16,-1-4-1-16,4 4-5 0,0 0 5 0,-5 4-5 16,-2-4 5-16,7 0-2 0,0 0 2 0,-14 8-1 15,-3 4 1-15,17-12 0 0,0 0 0 0,-25 19 0 16,-1 9 0-16,26-28 4 0,0 0-4 0,-26 24 4 16,-4 3-4-16,30-27 4 0,0 0-4 0,-24 33 4 15,0 3-4-15,24-36 21 0,0 0-21 0,-18 39 21 16,4 4-21-16,14-43 13 0,0 0-13 0,-9 39 14 15,6 4-14-15,3-43 34 0,0 0-34 0,0 43 35 0,9 1-35 16,-9-44 28-16,0 0-28 0,12 43 28 0,9 0-28 16,-21-43 33-16,0 0-33 0,17 33 33 0,1-3-33 15,-18-30 13-15,0 0-13 0,15 23 14 0,3-11-14 0,-18-12 21 16,0 0-21-16,17 8 21 0,-5-4-21 0,-12-4 23 16,0 0-23-16,14-4 24 0,-2 1-24 0,-12 3 22 15,0 0-22-15,9-9 22 0,-5-3-22 0,-4 12 24 16,0 0-24-16,5-15 25 0,-2-1-25 0,-3 16 8 15,0 0-8-15,0-18 9 0,0 1-9 0,0 17 18 16,0 0-18-16,0-19 18 0,-3 3-18 0,3 16 8 16,0 0-8-16,-5-15 8 0,5 6-8 0,0 9 9 0,0 0-9 15,-4-8 9-15,4 4-9 0,0 4 3 0,0 0-3 16,0 0 4-16,4 4-4 0,-4-4 0 0,0 0 0 16,8 3 1-16,6 2-1 0,-14-5 0 0,0 0 0 0,19 7 0 15,4-2 0-15,-23-5-1 0,0 0 1 0,26 4-1 16,4-4 1-16,-30 0-16 0,0 0 16 0,28-4-15 15,1-1 15-15,-29 5 0 0,0 0 0 0,23-7 0 16,-2-1 0-16,-21 8 1 0,0 0-1 0,17-7 1 16,-4 2-1-16,-13 5 1 0,0 0-1 0,8-4 1 15,-4 4-1-15,-4 0-111 0,0 0 111 0,1-3-111 16,-1 3 111-16,4 0-492 0</inkml:trace>
  <inkml:trace contextRef="#ctx0" brushRef="#br0" timeOffset="464.6">3660 898 449 0,'-2'5'0'16,"2"-5"45"-16,0 0-45 0,2 19 45 0,2 1-45 0,-4-20 89 16,0 0-89-16,3 22 90 0,-3 2-90 0,0-24 55 15,0 0-55-15,0 33 55 0,0 6-55 0,0-39 43 16,0 0-43-16,0 43 44 0,0 4-44 0,0-47 36 15,0 0-36-15,0 44 37 0,0 2-37 0,0-46 3 16,0 0-3-16,0 36 4 0,0-8-4 0,0-28 27 16,0 0-27-16,-3 20 27 0,3-4-27 0,0-16 11 15,0 0-11-15,0 0 11 0,0-12-11 0,0 12 10 0,0 0-10 16,0-21 10-16,0-10-10 0,0 31 17 0,0 0-17 16,0-39 17-16,3-13-17 0,-3 52 3 0,0 0-3 15,5-51 4-15,8-4-4 0,-13 55 0 0,0 0 0 0,12-51 0 16,2 5 0-16,-14 46-3 0,0 0 3 0,15-36-3 15,8 8 3-15,-23 28-7 0,0 0 7 16,24-8-7-16,-1 13 7 0,-23-5 4 0,0 0-4 0,28 19 5 16,-2 11-5-16,-26-30 33 0,0 0-33 0,26 42 33 15,0 7-33-15,-26-49 5 0,0 0-5 0,25 48 6 16,-4-1-6-16,-21-47 19 0,0 0-19 0,17 39 20 16,-5-3-20-16,-12-36 22 0,0 0-22 0,9 27 23 15,-6-6-23-15,-3-21 14 0,0 0-14 0,0 19 15 16,-7-11-15-16,7-8 10 0,0 0-10 0,-17 7 10 15,-13-7-10-15,30 0-66 0,0 0 66 0,-29-3-66 16,-1-6 66-16,30 9-122 0,0 0 122 0,-33-15-121 0,3-9 121 16,-30-14-627-16</inkml:trace>
  <inkml:trace contextRef="#ctx0" brushRef="#br0" timeOffset="646.1">3707 1064 707 0,'4'3'0'0,"-4"-3"106"15,0 0-106-15,24 5 106 0,14 6-106 0,-38-11 81 16,0 0-81-16,35 12 82 0,0 3-82 0,-35-15 56 16,0 0-56-16,33 14 57 0,-3 1-57 0,-30-15 45 15,0 0-45-15,24 16 45 0,-1-1-45 0,-23-15-33 0,0 0 33 16,17 12-32-16,-5-5 32 0,-12-7-143 0,0 0 143 16,16 5-143-16,-2-8 143 0,12 6-605 0</inkml:trace>
  <inkml:trace contextRef="#ctx0" brushRef="#br0" timeOffset="889.45">4308 788 505 0,'-3'3'0'0,"3"-3"51"0,0 0-51 15,3 18 51-15,6 6-51 0,-9-24 76 0,0 0-76 0,3 34 77 16,-6 9-77-16,3-43 65 0,0 0-65 0,0 51 65 15,0 4-65-15,0-55 37 0,0 0-37 0,0 51 38 16,3 1-38-16,-3-52 29 0,0 0-29 0,0 43 29 0,2-11-29 16,-2-32 8-16,0 0-8 0,0 27 9 0,0-11-9 15,0-16-31-15,0 0 31 0,-9 0-31 0,-4-12 31 16,13 12-137-16,0 0 137 0,-20-19-137 0,-2-10 137 0,-24-21-434 16</inkml:trace>
  <inkml:trace contextRef="#ctx0" brushRef="#br0" timeOffset="1080.94">4122 846 628 0,'9'5'0'0,"-9"-5"81"15,0 0-81-15,26 12 82 0,19 7-82 0,-45-19 77 16,0 0-77-16,47 17 78 0,9 2-78 0,-56-19 58 0,0 0-58 16,47 16 58-16,0-4-58 0,-47-12 34 0,0 0-34 15,36 8 35-15,-4-1-35 0,-32-7 24 0,0 0-24 16,24 9 25-16,-3-1-25 0,-21-8-144 0,0 0 144 15,17 10-144-15,-4-1 144 0,-13-9-136 0,0 0 136 16,12 9-136-16,-7-3 136 0,13 10-371 0</inkml:trace>
  <inkml:trace contextRef="#ctx0" brushRef="#br0" timeOffset="1306.33">4695 894 449 0,'-5'4'0'0,"5"-4"101"0,0 0-101 0,0 20 101 15,2 11-101-15,-2-31 101 0,0 0-101 0,3 36 102 16,6 10-102-16,-9-46 85 0,0 0-85 0,8 45 86 16,8 6-86-16,-16-51 46 0,0 0-46 0,14 46 47 0,7-1-47 15,-21-45 44-15,0 0-44 0,21 38 45 0,0-9-45 16,-21-29 35-16,0 0-35 0,22 19 35 0,3-7-35 16,-25-12 8-16,0 0-8 0,21 0 8 0,-4-9-8 0,-17 9-36 15,0 0 36-15,12-15-36 0,-3-4 36 0,-9 19-171 16,0 0 171-16,3-21-170 0,-6-3 170 0,0-22-558 15</inkml:trace>
  <inkml:trace contextRef="#ctx0" brushRef="#br0" timeOffset="1501.85">4512 1009 550 0,'0'0'0'0,"0"0"72"0,0 0-72 16,12-12 73-16,11-7-73 0,-23 19 89 0,0 0-89 15,24-17 89-15,2-2-89 0,-26 19 47 0,0 0-47 16,30-17 48-16,8 2-48 0,-38 15 35 0,0 0-35 16,33-11 35-16,2 10-35 0,-35 1 0 0,0 0 0 15,30 0 0-15,-6 8 0 0,-24-8-178 0,0 0 178 0,18 16-177 16,-6 1 177-16,19 17-408 0</inkml:trace>
  <inkml:trace contextRef="#ctx0" brushRef="#br0" timeOffset="1651.42">4754 1155 527 0,'5'-4'0'0,"-5"4"115"0,0 0-115 0,30-5 116 0,17-3-116 15,-47 8 68-15,0 0-68 0,45-7 69 0,6 3-69 16,-51 4 42-16,0 0-42 0,47 4 42 0,3-1-42 16,-50-3-108-16,0 0 108 0,44 9-107 0,-2-2 107 15,47 5-487-15</inkml:trace>
  <inkml:trace contextRef="#ctx0" brushRef="#br0" timeOffset="2551.69">6536 846 729 0,'0'0'0'0,"0"0"64"16,0 0-64-16,0 0 64 0,-33-7-64 0,33 7 51 15,0 0-51-15,-12-3 51 0,2 3-51 0,10 0 57 16,0 0-57-16,-16 10 57 0,-1 7-57 0,17-17 41 16,0 0-41-16,-18 24 41 0,2 11-41 0,16-35 18 15,0 0-18-15,-13 39 18 0,4 9-18 0,9-48 7 0,0 0-7 16,-4 48 8-16,4 5-8 0,0-53 9 0,0 0-9 15,9 52 10-15,7-5-10 0,-16-47 7 0,0 0-7 16,17 40 8-16,9-13-8 0,-26-27 0 0,0 0 0 16,33 16 1-16,2-11-1 0,-35-5 7 0,0 0-7 15,39-5 8-15,2-18-8 0,-41 23 7 0,0 0-7 16,39-24 8-16,-4-12-8 0,-35 36 3 0,0 0-3 0,27-32 3 16,-4-6-3-16,-23 38 6 0,0 0-6 0,17-36 7 15,-4 5-7-15,-13 31 7 0,0 0-7 0,8-29 7 16,-4 2-7-16,-4 27 3 0,0 0-3 0,3-19 3 15,-3 0-3-15,0 19 12 0,0 0-12 0,0-8 12 16,0 2-12-16,0 6 8 0,0 0-8 0,-3 12 8 16,-1 9-8-16,4-21 1 0,0 0-1 0,4 27 1 15,-1 9-1-15,-3-36 3 0,0 0-3 0,11 35 3 0,4 4-3 16,-15-39 2-16,0 0-2 0,18 33 2 0,6-3-2 16,-24-30 0-16,0 0 0 0,26 16 0 0,4-8 0 15,-30-8 1-15,0 0-1 0,30-5 1 0,-1-10-1 0,-29 15 1 16,0 0-1-16,23-22 1 0,-2-11-1 0,-21 33 13 15,0 0-13-15,15-36 14 0,-6-2-14 0,-9 38 16 16,0 0-16-16,2-36 17 0,-7 0-17 0,5 36 8 16,0 0-8-16,-14-36 9 0,-11 2-9 0,25 34 40 15,0 0-40-15,-21-24 40 0,-1 9-40 0,22 15 5 16,0 0-5-16,-16-12 6 0,-1 3-6 0,17 9 2 16,0 0-2-16,-12-3 2 0,3 3-2 0,9 0-99 15,0 0 99-15,-4 12-99 0,8 7 99 0,-4-19-118 0,0 0 118 16,12 17-118-16,5 2 118 0,10 17-739 0</inkml:trace>
  <inkml:trace contextRef="#ctx0" brushRef="#br0" timeOffset="2987.67">7165 749 796 0,'0'0'0'0,"0"0"71"0,0 0-71 0,0 15 72 15,7 9-72-15,-7-24 55 0,0 0-55 0,2 27 56 16,2 1-56-16,-4-28 37 0,0 0-37 0,3 32 37 15,-3-1-37-15,0-31 6 0,0 0-6 0,0 36 6 16,0-2-6-16,0-34 10 0,0 0-10 0,-3 30 10 16,3 0-10-16,0-30 4 0,0 0-4 0,-4 21 4 15,2-2-4-15,2-19 3 0,0 0-3 0,0 12 3 0,-3-5-3 16,3-7-3-16,0 0 3 0,-4 0-3 16,-4-4 3-16,8 4-24 0,0 0 24 0,0-8-23 0,0-3 23 15,0 11-14-15,0 0 14 0,3-12-13 0,9-3 13 0,-12 15-20 16,0 0 20-16,14-14-19 0,7-5 19 0,-21 19-15 15,0 0 15-15,21-18-14 0,9-6 14 0,-30 24-10 16,0 0 10-16,26-24-9 0,7-7 9 0,-33 31-1 16,0 0 1-16,29-28-1 0,1-1 1 0,-30 29 1 15,0 0-1-15,30-25 1 0,-4 1-1 0,-26 24 10 16,0 0-10-16,21-18 11 0,-4 6-11 0,-17 12 17 16,0 0-17-16,18-6 17 0,-4 2-17 0,-14 4 25 15,0 0-25-15,15 12 26 0,1 10-26 0,-16-22 30 16,0 0-30-16,14 33 30 0,-2 10-30 0,-12-43 13 0,0 0-13 15,9 39 13-15,3 4-13 0,-12-43 30 0,0 0-30 16,5 36 30-16,4-5-30 0,-9-31 2 0,0 0-2 16,3 24 2-16,1-9-2 0,-4-15-154 0,0 0 154 15,5 5-153-15,0-13 153 0,7 8-616 0</inkml:trace>
  <inkml:trace contextRef="#ctx0" brushRef="#br0" timeOffset="3303.35">7751 742 415 0,'0'3'0'0,"0"-3"98"0,0 0-98 0,3 19 98 16,2 8-98-16,-5-27 82 0,0 0-82 0,4 36 82 16,-2 9-82-16,-2-45 69 0,0 0-69 0,7 46 70 0,-4 6-70 15,-3-52 36-15,0 0-36 0,9 46 36 0,-1-2-36 16,-8-44 10-16,0 0-10 0,13 35 10 0,1-11-10 15,-14-24 12-15,0 0-12 0,14 20 13 0,5-9-13 0,-19-11 33 16,0 0-33-16,17 0 33 0,6-11-33 0,-23 11 34 16,0 0-34-16,21-20 34 0,0-11-34 0,-21 31 22 15,0 0-22-15,20-31 22 0,-2-5-22 0,-18 36 29 16,0 0-29-16,16-33 29 0,-8-2-29 0,-8 35 7 16,0 0-7-16,2-35 7 0,-2 4-7 0,0 31-13 15,0 0 13-15,-2-27-13 0,-1 6 13 0,3 21-159 16,0 0 159-16,-4-15-158 0,3 6 158 0,-8-18-604 0</inkml:trace>
  <inkml:trace contextRef="#ctx0" brushRef="#br0" timeOffset="3587.37">8233 737 494 0,'-3'3'0'0,"3"-3"66"0,0 0-66 0,-4 21 67 16,1 15-67-16,3-36 85 0,0 0-85 0,-5 36 85 15,-4 6-85-15,9-42 68 0,0 0-68 0,-9 47 68 16,2 4-68-16,7-51 39 0,0 0-39 0,-5 45 40 16,0-3-40-16,5-42 30 0,0 0-30 0,-4 35 30 0,4-6-30 15,0-29 8-15,0 0-8 0,0 19 8 16,0-11-8-16,0-8 0 0,0 0 0 0,0-1 0 0,0-15 0 0,0 16-127 15,0 0 127-15,0-24-127 0,4-14 127 0,-4 38-124 16,0 0 124-16,0-36-124 0,0-8 124 0,1-38-349 16</inkml:trace>
  <inkml:trace contextRef="#ctx0" brushRef="#br0" timeOffset="3873.13">8259 824 583 0,'4'3'0'0,"-4"-3"116"16,0 0-116-16,26 12 116 0,12 7-116 0,-38-19 116 15,0 0-116-15,35 14 116 0,3 1-116 0,-38-15 86 0,0 0-86 16,37 7 86-16,-2-3-86 0,-35-4 63 0,0 0-63 16,26 0 63-16,-2-4-63 0,-24 4 53 0,0 0-53 15,18-7 53-15,-6-1-53 0,-12 8 44 0,0 0-44 16,5-7 44-16,-1 2-44 0,-4 5 12 0,0 0-12 16,0 0 12-16,-7 3-12 0,7-3 21 0,0 0-21 15,-9 17 21-15,-5 11-21 0,14-28 3 0,0 0-3 0,-9 34 4 16,1 14-4-16,8-48 0 0,0 0 0 0,-9 46 1 15,6 2-1-15,3-48 12 0,0 0-12 0,0 40 12 16,0-4-12-16,0-36 0 0,0 0 0 0,8 27 0 16,1-12 0-16,-9-15-91 0,0 0 91 0,16-3-91 15,1-14 91-15,-17 17-166 0,0 0 166 0,17-31-165 16,6-17 165-16,19-29-742 0</inkml:trace>
  <inkml:trace contextRef="#ctx0" brushRef="#br0" timeOffset="4098.59">8796 721 639 0,'-2'5'0'16,"2"-5"82"-16,0 0-82 0,0 16 83 0,0 6-83 0,0-22 84 16,0 0-84-16,-3 27 84 0,3 6-84 0,0-33 82 15,0 0-82-15,0 39 82 0,0 8-82 0,0-47 51 16,0 0-51-16,3 48 52 0,1 3-52 0,-4-51 40 16,0 0-40-16,8 51 40 0,6-4-40 0,-14-47 18 15,0 0-18-15,16 43 18 0,1-8-18 0,-17-35 36 16,0 0-36-16,23 31 37 0,1-7-37 0,-24-24 2 0,0 0-2 15,23 16 2-15,1-11-2 0,-24-5-85 16,0 0 85-16,16 0-85 0,2-9 85 0,-18 9-181 0,0 0 181 16,8-15-181-16,1-6 181 0,12-13-570 0</inkml:trace>
  <inkml:trace contextRef="#ctx0" brushRef="#br0" timeOffset="4298.06">8599 702 583 0,'4'0'0'0,"-4"0"116"0,0 0-116 0,22 4 116 16,15-4-116-16,-37 0 82 0,0 0-82 0,43 0 83 15,4 3-83-15,-47-3 84 0,0 0-84 0,51 4 85 16,-1-4-85-16,-50 0 53 0,0 0-53 0,47 1 54 16,-5 3-54-16,-42-4 4 0,0 0-4 0,30 7 4 15,-7-2-4-15,-23-5-142 0,0 0 142 0,15 3-142 0,-6 1 142 16,17 4-640-16</inkml:trace>
  <inkml:trace contextRef="#ctx0" brushRef="#br0" timeOffset="4459.62">8672 1043 807 0,'12'0'0'0,"-12"0"128"15,0 0-128-15,51 2 129 0,26 1-129 0,-77-3 91 16,0 0-91-16,62 7 91 0,3-2-91 0,-65-5-118 15,0 0 118-15,33 7-117 0,-19-2 117 0,-14-5-122 16,0 0 122-16,-14 12-121 0,-24 7 121 0,-13 12-486 0</inkml:trace>
  <inkml:trace contextRef="#ctx0" brushRef="#br0" timeOffset="5419.6">4024 3252 259 0,'0'0'0'0,"4"0"0"0,6-4 0 0,-10 4 75 16,0 0-75-16,12 0 75 0,4 0-75 0,-16 0 86 15,0 0-86-15,18-7 87 0,-1-5-87 0,-17 12 72 16,0 0-72-16,24-24 73 0,2-8-73 0,-26 32 56 15,0 0-56-15,23-38 56 0,5-7-56 0,-28 45 68 16,0 0-68-16,23-51 68 0,1-4-68 0,-24 55 41 0,0 0-41 16,26-55 42-16,-5-5-42 0,-21 60 30 0,0 0-30 15,21-54 30-15,-4-1-30 0,-17 55 39 0,0 0-39 16,18-46 40-16,-6 6-40 0,-12 40 7 0,0 0-7 16,9-27 8-16,3 10-8 0,-12 17 12 0,0 0-12 15,9 5 13-15,-1 17-13 0,-8-22 16 0,0 0-16 16,9 36 17-16,0 19-17 0,-9-55 0 0,0 0 0 0,8 60 1 15,8 13-1-15,-16-73 0 0,0 0 0 0,14 96 1 16,7 17-1-16,-21-113 3 0,0 0-3 0,16 95 3 16,-2-8-3-16,-14-87 5 0,0 0-5 0,15 63 5 15,-1-16-5-15,-14-47 3 0,0 0-3 0,16 31 3 16,-6-23-3-16,-10-8 19 0,0 0-19 0,13 4 20 16,2-15-20-16,-15 11-18 0,0 0 18 0,11-17-18 15,4-10 18-15,-15 27-101 0,0 0 101 0,26-47-808 16,-52 94 808-16</inkml:trace>
  <inkml:trace contextRef="#ctx0" brushRef="#br0" timeOffset="5809.02">4415 2092 550 0,'0'0'0'0,"0"0"44"0,0 0-44 16,0 0 45-16,0 0-45 0,0 0 60 0,0 0-60 16,0 0 61-16,0 0-61 0,0 0 55 0,0 0-55 15,0 0 56-15,22-5-56 0,-22 5 39 0,0 0-39 16,19 0 39-16,4-4-39 0,-23 4 27 0,0 0-27 15,21 0 27-15,3 4-27 0,-24-4 27 0,0 0-27 0,19 5 27 16,1 2-27-16,-20-7 22 0,0 0-22 0,10 8 23 16,-3-4-23-16,-7-4 25 0,0 0-25 0,9 3 26 15,-6 2-26-15,-3-5 44 0,0 0-44 0,0 0 44 16,-7 4-44-16,7-4 33 0,0 0-33 0,-8 0 33 16,-6 0-33-16,14 0 39 0,0 0-39 0,-9-9 39 15,-3-3-39-15,12 12-24 0,0 0 24 0,-4-22-23 16,13-2 23-16,-9 24-74 0,0 0 74 0,3-48-864 15,-6 96 864-15</inkml:trace>
  <inkml:trace contextRef="#ctx0" brushRef="#br0" timeOffset="7296.85">5073 3181 460 0,'0'0'0'0,"0"0"0"15,0 0 0-15,0 0 74 0,0 0-74 0,0 0 75 16,0 0-75-16,0 0 90 0,0 0-90 0,0 0 91 15,0 0-91-15,0 0 58 0,0 0-58 0,0 0 59 0,0 0-59 16,0 0 23-16,0 0-23 0,0 0 24 0,0 0-24 16,0 0 12-16,0 0-12 0,-3 16 13 0,-3 11-13 15,6-27 10-15,0 0-10 0,-5 36 10 0,5 3-10 0,0-39 15 16,0 0-15-16,9 43 15 0,5 0-15 0,-14-43 3 16,0 0-3-16,17 36 4 0,11-5-4 0,-28-31 6 15,0 0-6-15,26 17 7 0,7-8-7 0,-33-9 22 16,0 0-22-16,26-5 23 0,4-16-23 0,-30 21 42 15,0 0-42-15,21-27 43 0,-7-8-43 0,-14 35 32 16,0 0-32-16,12-36 32 0,-7-7-32 0,-5 43 24 16,0 0-24-16,4-32 25 0,-8 5-25 0,4 27 27 15,0 0-27-15,-10-24 27 0,-6 5-27 0,16 19 13 16,0 0-13-16,-12-12 14 0,0 3-14 0,12 9 5 0,0 0-5 16,-14 12 6-16,0 9-6 0,14-21 8 0,0 0-8 15,-11 31 9-15,10 4-9 0,1-35 3 0,0 0-3 16,5 36 3-16,7 4-3 0,-12-40-1 0,0 0 1 15,21 31 0-15,2-4 0 0,-23-27 0 0,0 0 0 16,28 16 0-16,6-8 0 0,-34-8-4 0,0 0 4 16,30-5-3-16,3-5 3 0,-33 10-1 0,0 0 1 0,26-17 0 15,4-11 0-15,-30 28-1 0,0 0 1 0,22-27 0 16,-1-4 0-16,-21 31-2 0,0 0 2 0,21-33-2 16,-5 3 2-16,-16 30-5 0,0 0 5 0,14-28-5 15,-2 1 5-15,-12 27-1 0,0 0 1 0,9-16 0 16,-4 4 0-16,-5 12-1 0,0 0 1 0,7-8 0 15,-5 8 0-15,-2 0 0 0,0 0 0 0,3 15 0 16,1 14 0-16,-4-29 0 0,0 0 0 0,3 31 1 0,6 8-1 16,-9-39 0-16,0 0 0 0,14 40 1 0,2-1-1 15,-16-39 3-15,0 0-3 0,20 36 3 0,3-1-3 16,-23-35 5-16,0 0-5 0,24 20 6 0,3-11-6 0,-27-9 0 16,0 0 0-16,29-2 1 0,-3-13-1 0,-26 15 7 15,0 0-7-15,25-24 8 0,-4-16-8 0,-21 40 3 16,0 0-3-16,19-39 3 0,-4-11-3 0,-15 50 0 15,0 0 0-15,14-44 0 0,-1-6 0 0,-13 50 5 16,0 0-5-16,12-41 5 0,0 1-5 0,-12 40 0 16,0 0 0-16,9-31 1 0,-1 8-1 0,-8 23 7 15,0 0-7-15,6-19 7 0,1 7-7 0,-7 12 22 16,0 0-22-16,1-7 23 0,3 10-23 0,-4-3 7 16,0 0-7-16,3 11 7 0,1 13-7 0,-4-24 10 0,0 0-10 15,2 27 10-15,1 5-10 0,-3-32 15 0,0 0-15 16,4 36 16-16,1 11-16 0,-5-47 3 0,0 0-3 15,8 43 4-15,-2 1-4 0,-6-44 0 0,0 0 0 16,10 43 0-16,-1 0 0 0,-9-43-1 0,0 0 1 16,14 39 0-16,1-8 0 0,-15-31-8 0,0 0 8 0,18 24-8 15,3-7 8-15,-21-17-4 0,0 0 4 0,17 7-4 16,4-11 4-16,-21 4-3 0,0 0 3 0,18-8-2 16,-1-11 2-16,-17 19-91 0,0 0 91 0,12-20-91 15,0-8 91-15,-12 28-164 0,0 0 164 0,2-27-164 16,-4-4 164-16,2-29-667 0</inkml:trace>
  <inkml:trace contextRef="#ctx0" brushRef="#br0" timeOffset="7492.32">5615 3039 695 0,'0'0'0'0,"9"0"0"15,4 0 0-15,-13 0 139 0,0 0-139 0,9-3 139 0,3-4-139 0,-12 7 127 16,0 0-127-16,21-5 127 0,5-4-127 0,-26 9 108 15,0 0-108-15,35-7 108 0,7 2-108 0,-42 5 67 16,0 0-67-16,45-3 68 0,2 3-68 0,-47 0-4 16,0 0 4-16,47-4-4 0,4 1 4 0,-51 3-173 15,0 0 173-15,50-5-173 0,-2-6 173 0,46-4-815 16</inkml:trace>
  <inkml:trace contextRef="#ctx0" brushRef="#br0" timeOffset="7852.39">6512 2859 639 0,'0'0'0'0,"4"4"0"16,-1 2 0-16,-3-6 133 0,0 0-133 0,10 2 133 15,6 2-133-15,-16-4 134 0,0 0-134 0,21 3 134 16,10 0-134-16,-31-3 81 0,0 0-81 0,37 2 81 0,5 2-81 16,-42-4 26-16,0 0-26 0,38 6 26 0,2-2-26 15,-40-4 21-15,0 0-21 0,37 5 21 0,-2-2-21 0,-35-3 22 16,0 0-22-16,26 0 23 0,-2 0-23 0,-24 0 14 15,0 0-14-15,18 0 15 0,-10 0-15 0,-8 0-44 16,0 0 44-16,7 0-43 0,-5-3 43 0,-2 3-177 16,0 0 177-16,0 0-177 0,-9 3 177 0,1-3-693 15</inkml:trace>
  <inkml:trace contextRef="#ctx0" brushRef="#br0" timeOffset="8032.88">6533 3060 695 0,'0'0'0'16,"12"0"0"-16,6-5 0 0,-18 5 200 0,0 0-200 16,17 5 201-16,4-2-201 0,-21-3 185 0,0 0-185 15,29 9 185-15,10 3-185 0,-39-12 132 0,0 0-132 0,36 10 133 16,4 2-133-16,-40-12 45 0,0 0-45 0,39 8 46 16,-3-1-46-16,-36-7-93 0,0 0 93 0,35 2-93 15,-2-2 93-15,35 3-1144 0</inkml:trace>
  <inkml:trace contextRef="#ctx0" brushRef="#br0" timeOffset="8962.74">7597 2768 505 0,'0'0'0'16,"6"4"0"-16,6 1 0 0,-12-5 101 0,0 0-101 0,3 3 102 16,2 1-102-16,-5-4 104 0,0 0-104 0,0 0 104 15,4 3-104-15,-4-3 87 0,0 0-87 0,2 0 87 16,1 4-87-16,-3-4 62 0,0 0-62 0,12 5 63 15,2-2-63-15,-14-3 48 0,0 0-48 0,21 5 48 16,4 2-48-16,-25-7 22 0,0 0-22 0,29 7 22 16,10 2-22-16,-39-9 12 0,0 0-12 0,34 12 12 15,5 0-12-15,-39-12 17 0,0 0-17 0,36 18 17 16,3 0-17-16,-39-18 22 0,0 0-22 0,31 18 23 16,-3 0-23-16,-28-18 32 0,0 0-32 0,21 15 33 0,-4 0-33 15,-17-15 19-15,0 0-19 0,11 9 20 0,-1 1-20 16,-10-10 5-16,0 0-5 0,5 4 6 0,-1-3-6 0,-4-1-123 15,0 0 123-15,5-1-122 0,-1-11 122 0,-4 12-123 16,0 0 123-16,-4-7-122 0,1-5 122 0,-3-7-722 16</inkml:trace>
  <inkml:trace contextRef="#ctx0" brushRef="#br0" timeOffset="9518.25">8265 3327 415 0,'0'0'0'0,"7"-4"0"16,6-4 0-16,-13 8 131 0,0 0-131 0,16-9 132 15,2-3-132-15,-18 12 94 0,0 0-94 0,20-18 95 16,7-6-95-16,-27 24 92 0,0 0-92 0,29-31 93 16,1-9-93-16,-30 40 87 0,0 0-87 0,31-48 88 0,6-7-88 15,-37 55 53-15,0 0-53 0,29-58 53 0,-2-5-53 16,-27 63 18-16,0 0-18 0,29-76 19 0,1-14-19 0,-30 90 13 15,0 0-13-15,22-62 14 0,-6 14-14 16,-16 48 16-16,0 0-16 0,14-36 17 0,-4 10-17 0,-10 26 3 16,0 0-3-16,9-17 3 0,0 5-3 0,-9 12 12 15,0 0-12-15,5-3 13 0,2 6-13 0,-7-3 15 16,0 0-15-16,2 17 15 0,1 18-15 0,-3-35 3 16,0 0-3-16,4 39 4 0,-2 16-4 0,-2-55 13 15,0 0-13-15,7 55 14 0,1 8-14 0,-8-63 1 16,0 0-1-16,12 67 1 0,6 0-1 0,-18-67 3 0,0 0-3 15,21 79 4-15,5 3-4 0,-26-82 11 0,0 0-11 16,30 63 11-16,3-15-11 0,-33-48 1 0,0 0-1 16,26 27 1-16,0-15-1 0,-26-12 0 0,0 0 0 15,24-5 0-15,-1-13 0 0,-23 18-86 0,0 0 86 16,24-31-85-16,-3-9 85 0,-21 40-137 0,0 0 137 16,14-48-137-16,-2-10 137 0,18-48-741 0</inkml:trace>
  <inkml:trace contextRef="#ctx0" brushRef="#br0" timeOffset="9849.36">8711 2169 740 0,'0'0'0'0,"0"0"99"16,0 0-99-16,0-7 99 0,0-5-99 0,0 12 137 15,0 0-137-15,3-9 137 0,1 3-137 0,-4 6 79 16,0 0-79-16,5-9 80 0,7 6-80 0,-12 3 38 16,0 0-38-16,14-4 38 0,5 1-38 0,-19 3 36 15,0 0-36-15,17 0 37 0,-4 0-37 0,-13 0 43 16,0 0-43-16,10 3 44 0,-3-3-44 0,-7 0 15 15,0 0-15-15,2 7 16 0,-4-2-16 0,2-5-26 0,0 0 26 16,-3 10-26-16,-6-1 26 0,9-9-149 0,0 0 149 16,-16 19-974-16,32-38 974 0</inkml:trace>
  <inkml:trace contextRef="#ctx0" brushRef="#br0" timeOffset="10944.43">9299 3339 359 0,'0'0'0'0,"0"0"0"0,21 7 0 0,-21-7 75 0,0 0-75 15,12 0 75-15,6 1-75 0,-18-1 85 0,0 0-85 16,17-5 86-16,1-7-86 0,-18 12 95 0,0 0-95 16,21-19 96-16,3-5-96 0,-24 24 82 0,0 0-82 15,17-30 82-15,-3-3-82 0,-14 33 64 0,0 0-64 16,13-36 65-16,-1-7-65 0,-12 43 60 0,0 0-60 15,5-37 61-15,-1 1-61 0,-4 36 35 0,0 0-35 0,3-29 35 16,-3 1-35-16,0 28 25 0,0 0-25 0,5-22 26 16,-1 6-26-16,-4 16 4 0,0 0-4 0,8-5 5 15,1 5-5-15,-9 0 3 0,0 0-3 0,18 16 4 16,2 13-4-16,-20-29 2 0,0 0-2 0,25 38 3 16,4 9-3-16,-29-47 4 0,0 0-4 0,32 52 5 15,-3 6-5-15,-29-58 2 0,0 0-2 0,25 55 2 16,1-2-2-16,-26-53 10 0,0 0-10 0,14 46 11 15,-5-6-11-15,-9-40 23 0,0 0-23 0,0 39 24 0,-9-5-24 16,9-34 13-16,0 0-13 0,-14 33 13 0,-7-6-13 16,21-27 35-16,0 0-35 0,-24 24 36 0,-2-5-36 0,26-19 18 15,0 0-18-15,-30 5 19 0,-1-6-19 0,31 1 41 16,0 0-41-16,-30-7 42 0,6-9-42 0,24 16 3 16,0 0-3-16,-18-17 3 0,2 2-3 0,16 15 10 15,0 0-10-15,-8-16 10 0,6-3-10 0,2 19-84 16,0 0 84-16,9-8-84 0,8-1 84 0,-17 9-110 15,0 0 110-15,18-3-109 0,8 3 109 0,19-7-936 16</inkml:trace>
  <inkml:trace contextRef="#ctx0" brushRef="#br0" timeOffset="11603.9">10442 2887 393 0,'0'0'0'0,"2"-6"0"0,0 0 0 0,-2 6 123 15,0 0-123-15,0-12 123 0,0 0-123 0,0 12 120 16,0 0-120-16,-2-16 120 0,0-1-120 0,2 17 91 16,0 0-91-16,2-15 92 0,3-1-92 0,-5 16 62 0,0 0-62 15,4-19 62-15,4 2-62 0,-8 17 42 0,0 0-42 16,9-13 43-16,3 4-43 0,-12 9 18 0,0 0-18 16,11-5 18-16,1 10-18 0,-12-5 30 0,0 0-30 15,12 9 30-15,0 9-30 0,-12-18 28 0,0 0-28 16,9 19 28-16,0 2-28 0,-9-21 8 0,0 0-8 15,1 19 8-15,-1 1-8 0,0-20 41 0,0 0-41 0,-1 16 42 16,-3-4-42-16,4-12 12 0,0 0-12 0,-8 6 12 16,-6 0-12-16,14-6 20 0,0 0-20 0,-16-6 20 15,-1-5-20-15,17 11 4 0,0 0-4 0,-13-16 4 16,1-6-4-16,12 22 7 0,0 0-7 0,-5-17 8 16,0 1-8-16,5 16 0 0,0 0 0 0,0-12 1 15,5 9-1-15,-5 3 2 0,0 0-2 0,9 3 3 16,-1 13-3-16,-8-16 10 0,0 0-10 0,9 20 11 15,3 8-11-15,-12-28 3 0,0 0-3 0,5 27 4 0,-1 0-4 16,-4-27-86-16,0 0 86 0,3 21-85 0,-3-6 85 16,0-15-82-16,0 0 82 0,0 40-941 0,0-80 941 0</inkml:trace>
  <inkml:trace contextRef="#ctx0" brushRef="#br0" timeOffset="46495.02">11418 2217 628 0,'0'0'0'0,"0"0"81"15,0 0-81-15,0 0 82 0,0-24-82 0,0 24 60 16,0 0-60-16,0-10 61 0,3 4-61 0,-3 6 37 16,0 0-37-16,0-6 38 0,4 4-38 0,-4 2 34 0,0 0-34 15,0 12 35-15,0 5-35 0,0-17 53 0,0 0-53 16,0 31 54-16,0 12-54 0,0-43 37 0,0 0-37 16,0 54 37-16,0 10-37 0,0-64 28 0,0 0-28 15,2 67 28-15,1 8-28 0,-3-75 9 0,0 0-9 16,0 91 10-16,3 15-10 0,-3-106 18 0,0 0-18 15,-3 86 19-15,0-14-19 0,3-72 33 0,0 0-33 16,-2 46 33-16,-2-19-33 0,4-27 10 0,0 0-10 0,-5 24 10 16,3-12-10-16,2-12 6 0,0 0-6 0,-5 5 6 15,0-6-6-15,5 1 34 0,0 0-34 0,-9-12 34 16,-3-16-34-16,12 28 8 0,0 0-8 0,-7-34 9 16,2-11-9-16,5 45 2 0,0 0-2 0,-5-46 2 15,1-5-2-15,4 51 19 0,0 0-19 0,-3-55 20 16,1-3-20-16,2 58 0 0,0 0 0 0,0-53 1 15,-4-6-1-15,4 59 0 0,0 0 0 0,4-58 1 0,1 2-1 16,-5 56 0-16,0 0 0 0,5-55 0 0,6 0 0 16,-11 55-3-16,0 0 3 0,10-48-2 0,6 5 2 15,-16 43-1-15,0 0 1 0,14-31 0 0,5 11 0 0,-19 20-6 16,0 0 6-16,19-16-5 0,2 8 5 0,-21 8-3 16,0 0 3-16,21 2-3 0,0 8 3 0,-21-10-1 15,0 0 1-15,17 17 0 0,1 5 0 0,-18-22-2 16,0 0 2-16,15 24-1 0,-2 7 1 0,-13-31-2 15,0 0 2-15,10 29-1 0,-3-1 1 0,-7-28 4 16,0 0-4-16,5 30 4 0,-1-2-4 0,-4-28 3 16,0 0-3-16,-4 24 4 0,-1 0-4 0,5-24 3 15,0 0-3-15,-12 22 3 0,-4 2-3 0,16-24 11 0,0 0-11 16,-17 17 11-16,-4 2-11 0,21-19 3 0,0 0-3 16,-23 12 4-16,-5-5-4 0,28-7 0 0,0 0 0 15,-28 0 1-15,-1-4-1 0,29 4 5 0,0 0-5 16,-25-12 5-16,4-3-5 0,21 15 0 0,0 0 0 15,-12-15 1-15,7 3-1 0,5 12 0 0,0 0 0 16,0-9 1-16,9 2-1 0,-9 7-6 0,0 0 6 16,12 0-5-16,11 9 5 0,-23-9-10 0,0 0 10 0,31 15-9 15,7 9 9-15,-38-24-5 0,0 0 5 0,44 28-4 16,-1 6 4-16,-43-34-7 0,0 0 7 0,42 36-7 16,0-2 7-16,-42-34-7 0,0 0 7 0,33 33-7 15,-7-3 7-15,-26-30 5 0,0 0-5 0,21 24 5 16,-9 0-5-16,-12-24 33 0,0 0-33 0,11 19 33 15,-4-3-33-15,-7-16 5 0,0 0-5 0,2 12 6 16,1-4-6-16,-3-8 12 0,0 0-12 0,0 7 12 0,-3-2-12 16,3-5 1-16,0 0-1 0,0 0 1 0,-2-8-1 15,2 8-164-15,0 0 164 0,2-4-163 0,6-3 163 16,4-1-896-16</inkml:trace>
  <inkml:trace contextRef="#ctx0" brushRef="#br0" timeOffset="47216.71">12287 2587 662 0,'0'0'0'16,"0"0"112"-16,0 0-112 0,0 0 113 15,-5-9-113-15,5 9 80 0,0 0-80 0,-2-3 81 0,2 3-81 16,0 0 56-16,0 0-56 0,0 0 57 0,0-4-57 0,0 4 35 16,0 0-35-16,0 0 35 0,0 0-35 0,0 0 38 15,0 0-38-15,-7 4 38 0,-3-1-38 0,10-3 8 16,0 0-8-16,-18 5 8 0,-4 2-8 0,22-7 13 15,0 0-13-15,-25 12 13 0,-1 0-13 0,26-12 34 16,0 0-34-16,-26 12 34 0,5-3-34 0,21-9 4 16,0 0-4-16,-19 19 4 0,5-2-4 0,14-17 10 15,0 0-10-15,-12 25 10 0,8-1-10 0,4-24 16 0,0 0-16 16,4 28 17-16,5-1-17 0,-9-27 3 0,0 0-3 16,15 29 3-16,8 2-3 0,-23-31 12 0,0 0-12 15,24 24 13-15,6 0-13 0,-30-24 8 0,0 0-8 16,22 22 9-16,3-1-9 0,-25-21 8 0,0 0-8 15,21 19 9-15,0 1-9 0,-21-20 15 0,0 0-15 16,14 19 15-16,1 0-15 0,-15-19 14 0,0 0-14 0,9 21 15 16,-5-2-15-16,-4-19 15 0,0 0-15 0,0 20 16 15,-4 4-16-15,4-24 26 0,0 0-26 0,-7 21 26 16,-2-3-26-16,9-18 42 0,0 0-42 0,-12 19 43 16,-4-3-43-16,16-16 22 0,0 0-22 0,-24 12 23 15,-11-4-23-15,35-8 20 0,0 0-20 0,-33 7 20 16,0-5-20-16,33-2 5 0,0 0-5 0,-26 3 5 15,0-6-5-15,26 3 0 0,0 0 0 0,-18 0 0 16,6-2 0-16,12 2-131 0,0 0 131 0,-10-3-131 16,1-1 131-16,-10-4-1110 0</inkml:trace>
  <inkml:trace contextRef="#ctx0" brushRef="#br0" timeOffset="48463.18">10454 3539 505 0,'0'0'0'0,"13"4"0"16,2 8 0-16,-15-12 96 0,0 0-96 0,7 3 96 0,-3 2-96 16,-4-5 91-16,0 0-91 0,3 0 92 0,1-5-92 15,-4 5 55-15,0 0-55 0,5-7 56 0,4-1-56 16,-9 8 22-16,0 0-22 0,17-12 23 0,11 0-23 0,-28 12 29 15,0 0-29-15,30-11 29 0,8 3-29 0,-38 8 36 16,0 0-36-16,40-7 37 0,5 2-37 0,-45 5 31 16,0 0-31-16,47-3 31 0,0-1-31 0,-47 4 14 15,0 0-14-15,51-2 15 0,1 1-15 0,-52 1 6 16,0 0-6-16,58-2 7 0,1-1-7 0,-59 3 15 16,0 0-15-16,59 0 16 0,6-4-16 0,-65 4 8 15,0 0-8-15,60 0 8 0,1 0-8 0,-61 0 3 0,0 0-3 16,75 7 4-16,9-2-4 0,-84-5 6 0,0 0-6 15,82 10 7-15,2 4-7 0,-84-14 13 0,0 0-13 16,74 10 13-16,0-1-13 0,-74-9 0 0,0 0 0 16,71 7 0-16,-1-7 0 0,-70 0 3 0,0 0-3 15,76 0 4-15,8-7-4 0,-84 7 12 0,0 0-12 16,77-4 13-16,-1 3-13 0,-76 1 23 0,0 0-23 0,72-4 24 16,-1-3-24-16,-71 7 7 0,0 0-7 0,77 0 8 15,-1-3-8-15,-76 3 10 0,0 0-10 0,74 3 10 16,1-3-10-16,-75 0 24 0,0 0-24 0,76 7 25 15,-3-3-25-15,-73-4 6 0,0 0-6 0,75 8 6 16,7-3-6-16,-82-5 4 0,0 0-4 0,72 11 5 16,-5-3-5-16,-67-8 13 0,0 0-13 0,65 12 13 15,-11 0-13-15,-54-12 14 0,0 0-14 0,52 7 15 16,-8 2-15-16,-44-9 3 0,0 0-3 0,49 8 4 16,-1 3-4-16,-48-11 22 0,0 0-22 0,49 8 22 0,-2 1-22 15,-47-9 2-15,0 0-2 0,40 10 3 0,-3-1-3 0,-37-9-11 16,0 0 11-16,33 3-11 0,-3-1 11 15,-30-2-91-15,0 0 91 0,27-2-91 0,1-5 91 0,-28 7-116 16,0 0 116-16,19-19-116 0,-3-6 116 0,19-22-829 16</inkml:trace>
  <inkml:trace contextRef="#ctx0" brushRef="#br0" timeOffset="49737.75">10484 4231 684 0,'0'0'0'0,"0"0"0"16,24 0 0-16,-24 0 121 0,0 0-121 0,11 0 121 15,5 0-121-15,-16 0 100 0,0 0-100 0,15-3 100 16,8-6-100-16,-23 9 106 0,0 0-106 0,24-15 107 16,6-7-107-16,-30 22 41 0,0 0-41 0,28-28 42 15,1-4-42-15,-29 32 8 0,0 0-8 0,28-36 9 16,-2-7-9-16,-26 43 13 0,0 0-13 0,21-39 13 16,-7-1-13-16,-14 40 32 0,0 0-32 0,16-36 33 0,-7 2-33 15,-9 34 1-15,0 0-1 0,8-27 1 0,-4 9-1 16,-4 18 5-16,0 0-5 0,3-15 6 0,3 8-6 15,-6 7 8-15,0 0-8 0,1-5 9 0,1 10-9 0,-2-5 3 16,0 0-3-16,5 16 3 0,-1 8-3 0,-4-24 0 16,0 0 0-16,1 30 1 0,6 3-1 0,-7-33 1 15,0 0-1-15,2 39 2 0,2 8-2 0,-4-47 1 16,0 0-1-16,3 44 1 0,-3 6-1 0,0-50 3 16,0 0-3-16,0 43 4 0,-3-7-4 0,3-36 0 15,0 0 0-15,-2 36 1 0,-2-6-1 0,4-30 0 16,0 0 0-16,0 24 0 0,0-5 0 0,0-19 5 0,0 0-5 15,0 16 6-15,0-4-6 0,0-12 22 0,0 0-22 16,0 8 22-16,0-4-22 0,0-4-86 0,0 0 86 16,0 0-85-16,2 0 85 0,-2 0-135 0,0 0 135 15,0-4-134-15,-2-3 134 0,2-1-803 0</inkml:trace>
  <inkml:trace contextRef="#ctx0" brushRef="#br0" timeOffset="50023.6">10434 4410 740 0,'0'0'0'0,"10"0"0"16,7 0 0-16,-17 0 87 0,0 0-87 0,21 6 88 0,9 3-88 15,-30-9 90-15,0 0-90 0,38 9 90 16,11 6-90-16,-49-15 85 0,0 0-85 0,54 9 85 0,7 1-85 15,-61-10 40-15,0 0-40 0,61 5 40 0,3-2-40 16,-64-3 31-16,0 0-31 0,60 4 31 0,1-4-31 0,-61 0 24 16,0 0-24-16,54 0 25 0,-7 0-25 0,-47 0 44 15,0 0-44-15,38 0 45 0,-12 0-45 0,-26 0 3 16,0 0-3-16,19 0 4 0,-5 0-4 0,-14 0-160 16,0 0 160-16,4 0-160 0,-4 0 160 0,5-4-824 15</inkml:trace>
  <inkml:trace contextRef="#ctx0" brushRef="#br0" timeOffset="51464.92">10076 4689 572 0,'0'0'0'0,"0"0"0"15,7 3 0-15,-7-3 97 0,0 0-97 0,0 0 98 16,6-3-98-16,-6 3 106 0,0 0-106 0,0 0 107 16,0-5-107-16,0 5 82 0,0 0-82 0,0 0 82 15,1 5-82-15,-1-5 49 0,0 0-49 0,4 19 50 16,-1 5-50-16,-3-24 39 0,0 0-39 0,6 36 40 16,0 6-40-16,-6-42 25 0,0 0-25 0,2 45 26 15,2 5-26-15,-4-50 34 0,0 0-34 0,3 43 35 16,1-2-35-16,-4-41 0 0,0 0 0 0,5 34 0 15,4-7 0-15,-9-27-4 0,0 0 4 0,8 16-4 0,-1-11 4 16,-7-5-8-16,0 0 8 0,14-9-7 0,0-13 7 16,-14 22 0-16,0 0 0 0,16-29 0 0,5-14 0 15,-21 43 0-15,0 0 0 0,21-43 0 0,0-1 0 0,-21 44 0 16,0 0 0-16,20-43 0 0,0 7 0 0,-20 36 2 16,0 0-2-16,17-28 2 0,-1 10-2 0,-16 18 0 15,0 0 0-15,12-9 0 0,-2 14 0 0,-10-5 1 16,0 0-1-16,11 22 2 0,-2 14-2 0,-9-36 4 15,0 0-4-15,5 40 4 0,0 6-4 0,-5-46 6 16,0 0-6-16,7 52 7 0,-4-1-7 0,-3-51 1 16,0 0-1-16,6 41 1 0,-3-2-1 0,-3-39 0 15,0 0 0-15,5 31 0 0,1-8 0 0,-6-23-2 0,0 0 2 16,8 12-2-16,3-12 2 0,-11 0-1 0,0 0 1 16,10-12 0-16,2-12 0 0,-12 24 0 0,0 0 0 15,16-31 0-15,2-12 0 0,-18 43 3 0,0 0-3 16,13-40 3-16,5-6-3 0,-18 46 0 0,0 0 0 15,19-36 1-15,-2 4-1 0,-17 32 12 0,0 0-12 0,13-24 13 16,-1 10-13-16,-12 14 3 0,0 0-3 0,14-5 4 16,-6 10-4-16,-8-5 2 0,0 0-2 0,13 19 3 15,-1 12-3-15,-12-31 18 0,0 0-18 0,14 32 19 16,-2 4-19-16,-12-36 32 0,0 0-32 0,14 40 32 16,2 2-32-16,-16-42 5 0,0 0-5 0,12 36 5 15,-3-1-5-15,-9-35 5 0,0 0-5 0,8 24 6 16,-4-4-6-16,-4-20 32 0,0 0-32 0,5 16 33 15,-2-6-33-15,-3-10-73 0,0 0 73 0,9 0-73 0,0-7 73 16,-9 7-159-16,0 0 159 0,12-19-159 0,5-5 159 16,10-17-809-16</inkml:trace>
  <inkml:trace contextRef="#ctx0" brushRef="#br0" timeOffset="52198.71">11214 4764 550 0,'0'0'0'0,"0"0"0"0,-2 7 0 16,2-7 106-16,0 0-106 0,-3 0 107 0,-6-3-107 16,9 3 68-16,0 0-68 0,-9 0 68 0,-1 0-68 15,10 0 52-15,0 0-52 0,-11 0 52 0,-1 0-52 0,12 0 25 16,0 0-25-16,-14 6 26 0,-1 6-26 0,15-12 25 16,0 0-25-16,-16 18 26 0,2 7-26 0,14-25 14 15,0 0-14-15,-12 33 15 0,3 10-15 0,9-43 35 16,0 0-35-16,-2 43 36 0,8 1-36 0,-6-44 18 15,0 0-18-15,8 39 19 0,4-3-19 0,-12-36 29 16,0 0-29-16,18 26 29 0,3-5-29 0,-21-21 20 16,0 0-20-16,21 5 20 0,5-7-20 0,-26 2 27 15,0 0-27-15,17-12 27 0,4-14-27 0,-21 26 7 0,0 0-7 16,12-29 8-16,1-5-8 0,-13 34 18 0,0 0-18 16,8-33 18-16,-3-2-18 0,-5 35 22 0,0 0-22 15,4-31 23-15,-8 0-23 0,4 31 8 0,0 0-8 16,-5-24 8-16,-3 3-8 0,8 21 10 0,0 0-10 15,-7-15 10-15,1 3-10 0,6 12 8 0,0 0-8 16,-3-7 9-16,-1 2-9 0,4 5 3 0,0 0-3 0,0 0 4 16,0 0-4-16,0 0 19 0,0 0-19 0,0 0 20 15,0 5-20-15,0-5 0 0,0 0 0 0,0 0 1 16,0 3-1-16,0-3 0 0,0 0 0 0,0 0 0 16,0 4 0-16,0-4 0 0,0 0 0 0,0 0 1 15,0 3-1-15,0-3 0 0,0 0 0 0,0 0 0 16,0 5 0-16,0-5-110 0,0 0 110 0,0 0-109 15,4 4 109-15,-4-4-124 0,0 0 124 0,3 2-818 16,-6-4 818-16</inkml:trace>
  <inkml:trace contextRef="#ctx0" brushRef="#br0" timeOffset="58686.39">11367 4886 1166 0,'0'0'0'0,"0"0"-226"0,0 0 226 16,-17-9-225-16,-9-6 225 0,26 15-5 0,0 0 5 0,-18-12-4 16,10 3 4-16,8 9 0 0,0 0 0 0,-7-3 0 15,10 3 0-15,-3 0 0 0,0 0 0 0,4 8 0 16,1 11 0-16,-5-19 42 0,0 0-42 0,3 24 42 16,6 12-42-16,-9-36 25 0,0 0-25 0,5 40 26 15,2 6-26-15,-7-46 35 0,0 0-35 0,9 44 36 16,0 6-36-16,-9-50 22 0,0 0-22 0,5 53 22 15,2 5-22-15,-7-58 27 0,0 0-27 0,0 55 27 16,2-3-27-16,-2-52 22 0,0 0-22 0,-2 46 22 0,-2-7-22 16,4-39 25-16,0 0-25 0,-3 29 26 0,-2-3-26 15,5-26 14-15,0 0-14 0,-6 17 15 0,3-5-15 16,3-12 10-16,0 0-10 0,-9 7 11 0,-3-3-11 0,12-4 17 16,0 0-17-16,-16-12 17 0,-1-11-17 0,17 23 8 15,0 0-8-15,-12-31 8 0,1-10-8 0,11 41 9 16,0 0-9-16,-3-42 9 0,3-1-9 0,0 43 23 15,0 0-23-15,3-40 24 0,6-3-24 0,-9 43 12 16,0 0-12-16,14-41 13 0,3 2-13 0,-17 39 10 16,0 0-10-16,21-39 10 0,5 1-10 0,-26 38 17 15,0 0-17-15,28-33 17 0,-2-1-17 0,-26 34 8 0,0 0-8 16,30-24 8-16,-4 0-8 0,-26 24 3 0,0 0-3 16,25-15 4-16,-5 3-4 0,-20 12 3 0,0 0-3 15,18-4 3-15,-4 4-3 0,-14 0 26 0,0 0-26 16,15 4 26-16,-2 4-26 0,-13-8 2 0,0 0-2 15,8 7 2-15,1-2-2 0,-9-5 6 0,0 0-6 16,12-1 7-16,-3-6-7 0,-9 7 3 0,0 0-3 16,10-9 4-16,3-3-4 0,-13 12 0 0,0 0 0 15,8-12 1-15,-1 0-1 0,-7 12 0 0,0 0 0 0,2-7 0 16,0-1 0-16,-2 8 4 0,0 0-4 0,2-4 5 16,-2 4-5-16,0 0 0 0,0 0 0 0,0 5 1 15,0 7-1-15,0-12 7 0,0 0-7 0,0 19 7 16,3 9-7-16,-3-28 3 0,0 0-3 0,2 31 3 15,5 4-3-15,-7-35 2 0,0 0-2 0,5 31 2 16,2-2-2-16,-7-29 5 0,0 0-5 0,10 26 5 16,3-10-5-16,-13-16 21 0,0 0-21 0,12 10 21 0,0-7-21 15,-12-3 31-15,0 0-31 0,14-8 31 0,3-11-31 16,-17 19 0-16,0 0 0 0,16-24 0 0,1-12 0 16,-17 36 4-16,0 0-4 0,16-40 4 0,2-2-4 0,-18 42 21 15,0 0-21-15,13-36 21 0,3-4-21 0,-16 40 2 16,0 0-2-16,9-27 3 0,3 6-3 0,-12 21 13 15,0 0-13-15,9-10 13 0,-1 8-13 0,-8 2 9 16,0 0-9-16,9 12 9 0,-4 14-9 0,-5-26 3 16,0 0-3-16,7 34 4 0,-3 6-4 0,-4-40 2 15,0 0-2-15,5 43 3 0,-3 4-3 0,-2-47 10 16,0 0-10-16,7 40 10 0,-2-6-10 0,-5-34 0 0,0 0 0 16,7 24 0-16,2-3 0 0,-9-21 0 0,0 0 0 15,10 7 1-15,2-14-1 0,-12 7 13 0,0 0-13 16,16-19 13-16,5-14-13 0,-21 33 1 0,0 0-1 15,19-36 1-15,4-7-1 0,-23 43 4 0,0 0-4 16,26-35 5-16,-3 0-5 0,-23 35 0 0,0 0 0 16,20-17 1-16,1 5-1 0,-21 12 0 0,0 0 0 0,16 12 0 15,-2 16 0-15,-14-28 1 0,0 0-1 0,12 39 2 16,-3 9-2-16,-9-48 34 0,0 0-34 0,9 48 35 16,-1 2-35-16,-8-50 10 0,0 0-10 0,4 39 10 15,1-3-10-15,-5-36-11 0,0 0 11 0,12 20-11 16,4-4 11-16,-16-16-96 0,0 0 96 0,9-12-95 15,-4-16 95-15,9-7-1156 0</inkml:trace>
  <inkml:trace contextRef="#ctx0" brushRef="#br0" timeOffset="60217.62">12757 4074 684 0,'0'0'0'0,"0"0"0"0,0 0 0 0,0 0 87 0,0 0-87 15,0 0 88-15,0 0-88 0,0 0 92 0,0 0-92 16,0 0 93-16,0 0-93 0,0 0 73 0,0 0-73 16,6 20 74-16,2 11-74 0,-8-31 50 0,0 0-50 15,13 43 50-15,-5 10-50 0,-8-53 33 0,0 0-33 16,7 55 33-16,0 3-33 0,-7-58 33 0,0 0-33 0,4 52 34 16,-1-8-34-16,-3-44 22 0,0 0-22 0,4 38 22 15,-4-9-22-15,0-29 40 0,0 0-40 0,0 19 41 16,0-11-41-16,0-8 0 0,0 0 0 0,-4-5 0 15,1-17 0-15,3 22-116 0,0 0 116 0,-9-26-116 16,0-5 116-16,9 31-232 0,0 0 232 0,-15-36-232 16,1-3 232-16,-18-38-522 0</inkml:trace>
  <inkml:trace contextRef="#ctx0" brushRef="#br0" timeOffset="60442.5">12536 4271 673 0,'0'0'0'0,"11"2"0"0,6 1 0 16,-17-3 159-16,0 0-159 0,16 3 159 0,5-3-159 15,-21 0 141-15,0 0-141 0,26 4 141 0,3-4-141 0,-29 0 96 16,0 0-96-16,39 0 97 0,-1 0-97 0,-38 0 66 16,0 0-66-16,45 3 67 0,6-1-67 0,-51-2 32 15,0 0-32-15,52 3 32 0,-1 4-32 0,-51-7 39 16,0 0-39-16,43 5 39 0,-6 2-39 0,-37-7 38 16,0 0-38-16,31 5 39 0,-6 2-39 0,-25-7 3 15,0 0-3-15,20 4 4 0,-2-3-4 0,-18-1-172 16,0 0 172-16,17-5-171 0,4-10 171 0,-21 15-133 0,0 0 133 15,18-21-133-15,-1-6 133 0,20-19-819 0</inkml:trace>
  <inkml:trace contextRef="#ctx0" brushRef="#br0" timeOffset="61103.47">13569 3937 852 0,'0'0'0'0,"-5"8"0"16,-2 11 0-16,7-19 83 0,0 0-83 0,2 31 83 16,3 8-83-16,-5-39 49 0,0 0-49 0,5 45 50 15,2 6-50-15,-7-51 22 0,0 0-22 0,9 59 22 16,0 1-22-16,-9-60 0 0,0 0 0 0,3 61 1 16,2 6-1-16,-5-67 2 0,0 0-2 0,0 53 2 0,0-3-2 15,0-50 5-15,0 0-5 0,0 39 5 0,-5-6-5 16,5-33 14-16,0 0-14 0,-3 24 15 0,-4-9-15 0,7-15 1 15,0 0-1-15,-5-5 1 0,-4-16-1 0,9 21 0 16,0 0 0-16,-7-37 1 0,-2-18-1 0,9 55 3 16,0 0-3-16,-5-63 3 0,0-13-3 0,5 76 18 15,0 0-18-15,5-99 19 0,9-14-19 0,-14 113 32 16,0 0-32-16,19-91 33 0,4 12-33 0,-23 79 28 16,0 0-28-16,28-58 28 0,6 13-28 0,-34 45 33 15,0 0-33-15,32-22 34 0,1 14-34 0,-33 8 13 16,0 0-13-16,36 3 14 0,3 11-14 0,-39-14 42 0,0 0-42 15,35 22 43-15,-1 9-43 0,-34-31 32 0,0 0-32 16,27 36 32-16,-7 3-32 0,-20-39 7 0,0 0-7 16,16 43 7-16,-7-2-7 0,-9-41 30 0,0 0-30 15,0 41 30-15,-5 0-30 0,5-41 27 0,0 0-27 16,-11 36 27-16,-3-1-27 0,14-35 3 0,0 0-3 16,-17 24 3-16,-4-6-3 0,21-18 9 0,0 0-9 0,-21 16 9 15,-3-8-9-15,24-8 1 0,0 0-1 0,-20 0 1 16,0-3-1-16,20 3 0 0,0 0 0 0,-16-9 1 15,5-1-1-15,11 10 0 0,0 0 0 0,-7-8 1 16,6-1-1-16,1 9-1 0,0 0 1 0,5 0 0 16,4 3 0-16,-9-3-3 0,0 0 3 0,17 12-3 15,7 6 3-15,-24-18 0 0,0 0 0 0,27 25 0 16,4 3 0-16,-31-28-2 0,0 0 2 0,30 36-1 16,-3 0 1-16,-27-36 0 0,0 0 0 0,27 36 1 0,-3 1-1 15,-24-37 1-15,0 0-1 0,17 33 1 0,1-2-1 16,-18-31 1-16,0 0-1 0,12 24 1 0,-3 0-1 15,-9-24 3-15,0 0-3 0,12 18 4 0,0-4-4 0,-12-14-93 16,0 0 93-16,17 10-92 0,1-10 92 0,-18 0-105 16,0 0 105-16,17-3-105 0,4-9 105 0,18-3-948 15</inkml:trace>
  <inkml:trace contextRef="#ctx0" brushRef="#br0" timeOffset="61540.3">14519 4326 225 0,'0'0'0'16,"-4"0"0"-16,-1 0 0 0,5 0 22 0,0 0-22 16,0-4 23-16,9-4-23 0,-9 8 123 0,0 0-123 15,2-4 124-15,4-3-124 0,-6 7 136 0,0 0-136 16,0-5 136-16,0-2-136 0,0 7 106 0,0 0-106 16,-3-3 106-16,0 1-106 0,3 2 76 0,0 0-76 15,-9 0 77-15,-5 0-77 0,14 0 48 0,0 0-48 0,-21 5 48 16,-9 2-48-16,30-7 37 0,0 0-37 0,-26 9 38 15,-2 3-38-15,28-12 8 0,0 0-8 0,-22 15 9 16,1-3-9-16,21-12 19 0,0 0-19 0,-14 24 20 16,5 7-20-16,9-31 22 0,0 0-22 0,2 27 23 15,7 6-23-15,-9-33 32 0,0 0-32 0,15 31 33 16,11-4-33-16,-26-27 2 0,0 0-2 0,27 24 2 16,6-5-2-16,-33-19 8 0,0 0-8 0,33 17 8 15,2-1-8-15,-35-16 15 0,0 0-15 0,29 18 15 16,1 3-15-16,-30-21 8 0,0 0-8 0,21 19 8 0,-4 0-8 15,-17-19 9-15,0 0-9 0,9 24 9 0,-6 1-9 0,-3-25 15 16,0 0-15-16,-7 35 15 0,-7-1-15 0,14-34 44 16,0 0-44-16,-17 38 44 0,-11 1-44 0,28-39 13 15,0 0-13-15,-31 34 13 0,-4-6-13 0,35-28 13 16,0 0-13-16,-42 19 14 0,-5-7-14 0,47-12 0 16,0 0 0-16,-45 1 0 0,1-6 0 0,44 5-106 15,0 0 106-15,-38-19-105 0,5-8 105 0,-42-18-1065 16</inkml:trace>
  <inkml:trace contextRef="#ctx0" brushRef="#br0" timeOffset="63114.91">14710 2859 583 0,'0'0'0'0,"0"0"0"15,33 19 0-15,-33-19 116 0,0 0-116 0,6 9 116 0,-10-6-116 16,4-3 127-16,0 0-127 0,0 3 128 0,4-3-128 16,-4 0 94-16,0 0-94 0,12 4 94 0,9 1-94 15,-21-5 48-15,0 0-48 0,29 7 49 0,3-2-49 0,-32-5 26 16,0 0-26-16,33 7 26 0,0 1-26 0,-33-8 34 16,0 0-34-16,31 7 35 0,2-2-35 0,-33-5 5 15,0 0-5-15,27 4 6 0,-1-4-6 0,-26 0 11 16,0 0-11-16,21 0 11 0,-6-4-11 0,-15 4 16 15,0 0-16-15,14 0 17 0,-2 0-17 0,-12 0 0 16,0 0 0-16,7 0 0 0,-1 4 0 0,-6-4-114 16,0 0 114-16,0 0-113 0,0 3 113 0,0-3-171 15,0 0 171-15,-9 2-170 0,0 5 170 0,-6 0-628 0</inkml:trace>
  <inkml:trace contextRef="#ctx0" brushRef="#br0" timeOffset="63371.21">14561 3181 819 0,'0'0'0'0,"10"-3"0"15,9 3 0-15,-19 0 135 0,0 0-135 0,11 0 135 16,-3 0-135-16,-8 0 104 0,0 0-104 0,25 7 104 16,6 1-104-16,-31-8 104 0,0 0-104 0,40 7 105 15,7-2-105-15,-47-5 56 0,0 0-56 0,49 4 57 16,3-8-57-16,-52 4 28 0,0 0-28 0,47 0 28 15,0-5-28-15,-47 5 28 0,0 0-28 0,39-3 28 0,-8-4-28 16,-31 7 3-16,0 0-3 0,24-2 3 0,-6-1-3 16,-18 3-85-16,0 0 85 0,15-7-85 0,-6-2 85 15,-9 9-143-15,0 0 143 0,5-12-142 0,1-10 142 0,6-11-866 16</inkml:trace>
  <inkml:trace contextRef="#ctx0" brushRef="#br0" timeOffset="63701.34">15411 3060 1099 0,'0'0'0'16,"0"0"0"-16,5 0 0 0,-5 0 98 0,0 0-98 15,7 3 98-15,2 1-98 0,-9-4 92 0,0 0-92 16,12 8 93-16,5-1-93 0,-17-7 67 0,0 0-67 0,21 12 68 16,9 0-68-16,-30-12 64 0,0 0-64 0,31 8 65 15,6 4-65-15,-37-12 34 0,0 0-34 0,38 7 35 16,2-2-35-16,-40-5 36 0,0 0-36 0,33 7 36 16,-5-7-36-16,-28 0 39 0,0 0-39 0,26 2 39 15,-3 0-39-15,-23-2 0 0,0 0 0 0,16 0 0 16,-4-2 0-16,-12 2-110 0,0 0 110 0,12-2-109 15,-2-5 109-15,-10 7-169 0,0 0 169 0,25-12-1052 16,-50 24 1052-16</inkml:trace>
  <inkml:trace contextRef="#ctx0" brushRef="#br0" timeOffset="64076.77">16000 3267 964 0,'26'-31'0'0,"-26"31"167"16,0 0-167-16,26-39 168 0,7-9-168 0,-33 48 101 0,0 0-101 16,30-50 102-16,-1-5-102 0,-29 55 69 0,0 0-69 15,26-51 69-15,-1-6-69 0,-25 57 28 0,0 0-28 16,21-49 28-16,-4 4-28 0,-17 45 23 0,0 0-23 15,12-38 24-15,-5 11-24 0,-7 27 15 0,0 0-15 16,7-17 16-16,-5 8-16 0,-2 9 18 0,0 0-18 16,2 9 19-16,-2 15-19 0,0-24 3 0,0 0-3 0,5 32 4 15,-2 18-4-15,-3-50 7 0,0 0-7 0,2 57 8 16,2 13-8-16,-4-70 0 0,0 0 0 0,3 82 1 16,1 16-1-16,-4-98 0 0,0 0 0 0,5 75 1 15,0-12-1-15,-5-63 0 0,0 0 0 0,7 43 0 16,2-22 0-16,-9-21-13 0,0 0 13 0,10 12-12 15,6-12 12-15,-16 0-164 0,0 0 164 0,12-14-163 16,5-13 163-16,13-13-1012 0</inkml:trace>
  <inkml:trace contextRef="#ctx0" brushRef="#br0" timeOffset="64287.49">16238 2241 1211 0,'0'0'0'0,"0"0"132"16,0 0-132-16,5-16 132 0,6-8-132 0,-11 24 117 15,0 0-117-15,10-24 117 0,1 2-117 0,-11 22 38 16,0 0-38-16,10-17 38 0,2-2-38 0,-12 19-210 0,0 0 210 16,16-12-209-16,3 9 209 0,-19 3-140 0,0 0 140 15,19 15-140-15,1 13 140 0,18 14-720 0</inkml:trace>
  <inkml:trace contextRef="#ctx0" brushRef="#br0" timeOffset="64752.25">16777 3366 684 0,'0'0'0'0,"0"-3"0"15,1-6 0-15,-1 9 177 0,0 0-177 0,2-12 177 0,3 0-177 16,-5 12 140-16,0 0-140 0,0-19 140 0,4-1-140 0,-4 20 109 16,0 0-109-16,1-27 109 0,3-4-109 15,-4 31 53-15,0 0-53 0,0-33 53 0,0-1-53 0,0 34 34 16,0 0-34-16,0-33 35 0,5 2-35 0,-5 31 15 15,0 0-15-15,7-24 15 0,4 9-15 0,-11 15 2 16,0 0-2-16,19-7 2 0,3 11-2 0,-22-4 11 16,0 0-11-16,30 18 11 0,7 15-11 0,-37-33 0 15,0 0 0-15,40 43 1 0,5 5-1 0,-45-48 3 16,0 0-3-16,42 50 3 0,-2 1-3 0,-40-51 18 16,0 0-18-16,33 51 19 0,-3 1-19 0,-30-52 22 0,0 0-22 15,17 43 23-15,-5-1-23 0,-12-42 3 0,0 0-3 16,4 40 4-16,-8-1-4 0,4-39 8 0,0 0-8 15,-9 33 9-15,-8-9-9 0,17-24 8 0,0 0-8 16,-26 15 8-16,-9-8-8 0,35-7 3 0,0 0-3 16,-31-3 3-16,-4-9-3 0,35 12-2 0,0 0 2 15,-26-12-2-15,3-7 2 0,23 19-133 0,0 0 133 0,-17-21-133 16,6-10 133-16,-17-20-1131 0</inkml:trace>
  <inkml:trace contextRef="#ctx0" brushRef="#br0" timeOffset="65591.75">17686 3221 483 0,'0'0'0'0,"7"-4"0"16,5-8 0-16,-12 12 99 0,0 0-99 0,7-5 99 16,0 2-99-16,-7 3 119 0,0 0-119 0,0-4 119 15,0 1-119-15,0 3 101 0,0 0-101 0,2-2 101 0,1-1-101 16,-3 3 67-16,0 0-67 0,9-7 68 0,3 2-68 16,-12 5 51-16,0 0-51 0,21-7 51 0,7-2-51 15,-28 9 49-15,0 0-49 0,38-10 50 0,9 1-50 0,-47 9 47 16,0 0-47-16,51-8 48 0,3-1-48 0,-54 9 42 15,0 0-42-15,57-7 42 0,-1 1-42 0,-56 6 18 16,0 0-18-16,65-6 19 0,2-2-19 0,-67 8 21 16,0 0-21-16,84-12 21 0,14 2-21 0,-98 10 33 15,0 0-33-15,88-9 34 0,-2 1-34 0,-86 8 5 16,0 0-5-16,89-4 5 0,0 1-5 0,-89 3 18 16,0 0-18-16,87 0 18 0,0 3-18 0,-87-3 8 15,0 0-8-15,83 9 9 0,1 3-9 0,-84-12 1 0,0 0-1 16,91 18 1-16,3 10-1 0,-94-28 3 0,0 0-3 15,94 24 4-15,-2 0-4 0,-92-24 2 0,0 0-2 16,103 24 2-16,3 0-2 0,-106-24 0 0,0 0 0 0,106 22 0 16,4-5 0-16,-110-17 1 0,0 0-1 0,119 16 1 15,4-6-1-15,-123-10 3 0,0 0-3 0,119 5 4 16,-4-10-4-16,-115 5 0 0,0 0 0 0,115-7 0 16,1-5 0-16,-116 12 1 0,0 0-1 0,112-15 2 15,-6-6-2-15,-106 21-1 0,0 0 1 0,108-19 0 16,5-1 0-16,-113 20-4 0,0 0 4 0,98-19-3 15,-9 7 3-15,-89 12-54 0,0 0 54 0,80-12-54 16,-3 3 54-16,-77 9-157 0,0 0 157 0,68 0-157 16,-4 0 157-16,70 0-981 0</inkml:trace>
  <inkml:trace contextRef="#ctx0" brushRef="#br0" timeOffset="71102.25">18376 2222 449 0,'0'0'0'0,"0"0"79"0,0 0-79 0,5-12 79 15,5-5-79-15,-10 17 74 0,0 0-74 0,11-19 74 16,-2-2-74-16,-9 21 77 0,0 0-77 0,10-15 78 16,1-4-78-16,-11 19 58 0,0 0-58 0,8-12 59 0,1 4-59 15,-9 8 52-15,0 0-52 0,7-7 52 16,-2 7-52-16,-5 0 33 0,0 0-33 0,9 10 33 0,-4 2-33 16,-5-12 24-16,0 0-24 0,5 27 25 0,2 13-25 0,-7-40 34 15,0 0-34-15,0 39 35 0,0 9-35 16,0-48 36-16,0 0-36 0,0 46 36 0,-3 2-36 0,3-48 23 15,0 0-23-15,-2 40 24 0,0-9-24 0,2-31 5 16,0 0-5-16,0 27 5 0,2-10-5 0,-2-17 27 16,0 0-27-16,5 9 27 0,2-11-27 0,-7 2 18 15,0 0-18-15,11-15 18 0,3-13-18 0,-14 28 4 16,0 0-4-16,14-36 5 0,3-3-5 0,-17 39 8 16,0 0-8-16,17-40 9 0,1-2-9 0,-18 42 14 15,0 0-14-15,14-31 15 0,1 0-15 0,-15 31 1 0,0 0-1 16,9-21 1-16,0 9-1 0,-9 12 3 0,0 0-3 15,7-3 4-15,-2 6-4 0,-5-3 5 0,0 0-5 16,5 16 6-16,-1 11-6 0,-4-27 0 0,0 0 0 16,3 33 1-16,1 3-1 0,-4-36 7 0,0 0-7 15,2 39 7-15,1 4-7 0,-3-43 0 0,0 0 0 0,0 38 1 16,3-2-1-16,-3-36 0 0,0 0 0 0,6 27 1 16,-1-3-1-16,-5-24 12 0,0 0-12 0,9 12 13 15,3-5-13-15,-12-7 1 0,0 0-1 0,12-4 1 16,4-11-1-16,-16 15 3 0,0 0-3 0,15-27 4 15,5-9-4-15,-20 36 2 0,0 0-2 0,19-40 3 16,3-6-3-16,-22 46 0 0,0 0 0 0,23-43 0 16,0 2 0-16,-23 41 1 0,0 0-1 0,21-31 1 15,-2 7-1-15,-19 24 3 0,0 0-3 0,17-12 4 16,-5 9-4-16,-12 3 13 0,0 0-13 0,13 15 13 0,-3 18-13 16,-10-33 23-16,0 0-23 0,10 34 24 0,-1 11-24 15,-9-45 22-15,0 0-22 0,7 42 22 0,0 1-22 16,-7-43 45-16,0 0-45 0,5 36 45 0,-1-5-45 0,-4-31 8 15,0 0-8-15,3 24 9 0,-1-9-9 0,-2-15-86 16,0 0 86-16,4 9-85 0,1-9 85 0,-5 0-120 16,0 0 120-16,0-19-119 0,-2-10 119 0,-3-17-1027 15</inkml:trace>
  <inkml:trace contextRef="#ctx0" brushRef="#br0" timeOffset="74209.55">19667 2169 606 0,'0'0'0'0,"0"0"84"0,0 0-84 0,-6-4 85 15,0 1-85-15,6 3 71 0,0 0-71 0,-6-3 72 16,3-1-72-16,3 4 45 0,0 0-45 0,-5-2 46 16,-2 2-46-16,7 0 13 0,0 0-13 0,-13 2 14 15,-1 2-14-15,14-4 12 0,0 0-12 0,-22 6 12 16,-3 3-12-16,25-9 16 0,0 0-16 0,-20 12 17 16,-7 0-17-16,27-12 8 0,0 0-8 0,-24 22 8 15,0 2-8-15,24-24 9 0,0 0-9 0,-23 28 9 0,6 1-9 16,17-29 33-16,0 0-33 0,-16 34 33 0,11 5-33 15,5-39 1-15,0 0-1 0,-6 31 1 0,8-2-1 16,-2-29 0-16,0 0 0 0,9 23 1 0,7-8-1 0,-16-15 12 16,0 0-12-16,13 9 13 0,7-13-13 0,-20 4 22 15,0 0-22-15,22-17 23 0,-1-10-23 0,-21 27 7 16,0 0-7-16,23-31 8 0,1-12-8 0,-24 43 18 16,0 0-18-16,23-39 18 0,-2-6-18 0,-21 45 8 15,0 0-8-15,17-39 8 0,-3 4-8 0,-14 35 9 16,0 0-9-16,11-27 9 0,-3 3-9 0,-8 24 23 15,0 0-23-15,9-12 24 0,0 3-24 0,-9 9 6 16,0 0-6-16,10 9 7 0,2 12-7 0,-12-21 0 0,0 0 0 16,14 42 0-16,4 17 0 0,-18-59 4 0,0 0-4 15,12 66 4-15,2 10-4 0,-14-76 6 0,0 0-6 16,10 94 6-16,-3 12-6 0,-7-106 14 0,0 0-14 16,-5 96 15-16,-7-3-15 0,12-93 8 0,0 0-8 15,-19 78 9-15,-6-9-9 0,25-69 9 0,0 0-9 16,-24 55 9-16,-2-16-9 0,26-39 23 0,0 0-23 15,-18 24 24-15,4-13-24 0,14-11 0 0,0 0 0 0,-15 5 1 16,-1-9-1-16,16 4 7 0,0 0-7 0,-12-13 8 16,1-15-8-16,11 28 0 0,0 0 0 0,0-39 0 15,6-11 0-15,-6 50 0 0,0 0 0 0,15-57 1 16,11-6-1-16,-26 63 0 0,0 0 0 0,39-80 1 16,11-13-1-16,-50 93 0 0,0 0 0 0,47-79 1 15,4-1-1-15,-51 80 0 0,0 0 0 0,43-65 0 16,-1 10 0-16,-42 55 5 0,0 0-5 0,25-38 6 15,-8 21-6-15,-17 17 14 0,0 0-14 0,12-12 15 0,-5 9-15 16,-7 3 1-16,0 0-1 0,7 12 1 0,-3 12-1 16,-4-24 10-16,0 0-10 0,3 30 10 0,-1 6-10 15,-2-36 14-15,0 0-14 0,3 36 15 0,-3 7-15 0,0-43 1 16,0 0-1-16,0 40 1 0,0-4-1 0,0-36 3 16,0 0-3-16,-3 37 4 0,1-4-4 0,2-33 30 15,0 0-30-15,-2 27 30 0,1-8-30 0,1-19 1 16,0 0-1-16,-2 17 1 0,2-7-1 0,0-10 2 15,0 0-2-15,3-3 2 0,4-9-2 0,-7 12 6 16,0 0-6-16,6-24 6 0,2-14-6 0,-8 38 0 16,0 0 0-16,11-39 1 0,3-9-1 0,-14 48 2 0,0 0-2 15,15-46 2-15,3-2-2 0,-18 48 0 0,0 0 0 16,19-40 0-16,0 4 0 0,-19 36 0 0,0 0 0 16,19-24 0-16,0 9 0 0,-19 15 1 0,0 0-1 15,20-9 1-15,-1 15-1 0,-19-6 0 0,0 0 0 16,19 12 0-16,-2 10 0 0,-17-22 0 0,0 0 0 15,20 24 0-15,-5 8 0 0,-15-32 3 0,0 0-3 0,14 28 4 16,-3-1-4-16,-11-27 2 0,0 0-2 16,7 28 3-16,-2-4-3 0,-5-24 2 0,0 0-2 0,3 27 2 15,1-3-2-15,-4-24 1 0,0 0-1 0,2 22 2 16,-1-6-2-16,-1-16 0 0,0 0 0 0,5 8 0 16,-1-3 0-16,-4-5 0 0,0 0 0 0,9-5 1 15,3-14-1-15,-12 19 3 0,0 0-3 0,16-24 3 16,3-12-3-16,-19 36 2 0,0 0-2 0,19-42 2 15,4-13-2-15,-23 55 1 0,0 0-1 0,26-52 2 0,3-2-2 16,-29 54 1-16,0 0-1 0,30-45 2 0,3 2-2 16,-33 43 0-16,0 0 0 0,30-31 0 0,-3 11 0 15,-27 20 2-15,0 0-2 0,27-4 3 0,-5 13-3 0,-22-9 29 16,0 0-29-16,16 27 29 0,-4 13-29 0,-12-40 18 16,0 0-18-16,7 46 19 0,-7 9-19 0,0-55 18 15,0 0-18-15,0 48 19 0,-9-2-19 0,9-46 10 16,0 0-10-16,-5 36 10 0,-2-3-10 0,7-33 1 15,0 0-1-15,-5 24 2 0,1-9-2 0,4-15-157 16,0 0 157-16,-5 0-157 0,-2-12 157 0,-5-3-1122 16</inkml:trace>
  <inkml:trace contextRef="#ctx0" brushRef="#br0" timeOffset="75004.98">21118 1867 785 0,'0'4'0'0,"0"-4"70"16,0 0-70-16,-4 20 70 0,3 18-70 0,1-38 77 16,0 0-77-16,-2 39 77 0,0 9-77 0,2-48 64 15,0 0-64-15,-2 55 64 0,2 12-64 0,0-67 39 16,0 0-39-16,-3 82 39 0,-4 21-39 0,7-103 27 15,0 0-27-15,-5 82 27 0,-2-6-27 0,7-76 27 16,0 0-27-16,-7 48 27 0,2-18-27 0,5-30 14 16,0 0-14-16,-9 28 15 0,-2-9-15 0,11-19 10 15,0 0-10-15,-10 12 11 0,-2-7-11 0,12-5 17 0,0 0-17 16,-14-17 17-16,-2-14-17 0,16 31 8 0,0 0-8 16,-9-43 8-16,4-17-8 0,5 60 9 0,0 0-9 15,5-67 9-15,8-10-9 0,-13 77 8 0,0 0-8 16,24-84 8-16,11-10-8 0,-35 94 3 0,0 0-3 15,36-74 4-15,6 11-4 0,-42 63 2 0,0 0-2 16,32-39 2-16,-6 15-2 0,-26 24 10 0,0 0-10 0,26-16 10 16,2 8-10-16,-28 8 0 0,0 0 0 0,22 0 1 15,3 5-1-15,-25-5 3 0,0 0-3 0,17 13 4 16,-1 8-4-16,-16-21 2 0,0 0-2 0,12 19 2 16,-5 1-2-16,-7-20 1 0,0 0-1 0,4 24 2 15,-6-3-2-15,2-21 8 0,0 0-8 0,-7 31 9 16,-7 0-9-16,14-31 22 0,0 0-22 0,-16 32 23 15,-1 2-23-15,17-34 3 0,0 0-3 0,-26 31 3 16,-4-2-3-16,30-29 7 0,0 0-7 0,-21 23 8 16,2-6-8-16,19-17 3 0,0 0-3 0,-10 12 4 0,1-2-4 15,9-10 5-15,0 0-5 0,-7 9 6 0,5 3-6 0,2-12 13 16,0 0-13-16,9 18 13 0,1 6-13 0,-10-24 23 16,0 0-23-16,19 28 24 0,9 3-24 0,-28-31 7 15,0 0-7-15,30 29 8 0,3 2-8 0,-33-31 17 16,0 0-17-16,30 30 17 0,-1 3-17 0,-29-33 15 15,0 0-15-15,26 27 15 0,-3 1-15 0,-23-28 15 16,0 0-15-16,17 19 16 0,-4-2-16 0,-13-17 9 16,0 0-9-16,8 10 10 0,-1-1-10 0,-7-9-67 15,0 0 67-15,2-7-66 0,-2-9 66 0,0 16-144 16,0 0 144-16,0-20-144 0,0-11 144 0,0-20-996 0</inkml:trace>
  <inkml:trace contextRef="#ctx0" brushRef="#br0" timeOffset="75455.55">21839 2347 561 0,'0'0'0'0,"0"0"102"0,0 0-102 0,5-3 102 15,4-6-102-15,-9 9 112 0,0 0-112 0,5-7 113 16,-1-1-113-16,-4 8 100 0,0 0-100 0,3-6 101 15,-6 0-101-15,3 6 82 0,0 0-82 0,-5-7 82 16,-8 2-82-16,13 5 76 0,0 0-76 0,-12-4 76 16,0 4-76-16,12 0 46 0,0 0-46 0,-14 0 46 0,-2 4-46 15,16-4 38-15,0 0-38 0,-14 5 38 0,0 5-38 16,14-10 16-16,0 0-16 0,-12 15 17 0,4 6-17 16,8-21 12-16,0 0-12 0,-4 24 12 0,8 7-12 0,-4-31 9 15,0 0-9-15,8 31 10 0,10-2-10 0,-18-29 15 16,0 0-15-16,17 31 15 0,9-4-15 0,-26-27 3 15,0 0-3-15,30 27 4 0,3-3-4 0,-33-24 6 16,0 0-6-16,31 28 7 0,1-4-7 0,-32-24 22 16,0 0-22-16,22 22 23 0,-6-1-23 0,-16-21 36 15,0 0-36-15,3 24 37 0,-9 6-37 0,6-30 2 16,0 0-2-16,-16 31 3 0,-10 2-3 0,26-33 34 0,0 0-34 16,-26 27 34-16,-6-3-34 0,32-24 17 0,0 0-17 15,-36 23 17-15,-6-10-17 0,42-13 5 0,0 0-5 16,-42 10 6-16,0-10-6 0,42 0-55 0,0 0 55 15,-40-6-55-15,2-6 55 0,38 12-109 0,0 0 109 16,-42-16-108-16,2-1 108 0,-40-17-1196 0</inkml:trace>
  <inkml:trace contextRef="#ctx0" brushRef="#br0" timeOffset="77377.17">17954 3937 651 0,'0'0'0'0,"0"0"0"16,19-9 0-16,-19 9 61 0,0 0-61 0,13-7 61 16,4-1-61-16,-17 8 80 0,0 0-80 0,17-12 80 15,1-4-80-15,-18 16 68 0,0 0-68 0,21-24 68 16,0-1-68-16,-21 25 47 0,0 0-47 0,17-29 48 0,4-11-48 16,-21 40 32-16,0 0-32 0,21-36 33 0,-2-3-33 15,-19 39 9-15,0 0-9 0,19-34 9 0,2-2-9 16,-21 36 29-16,0 0-29 0,14-31 29 0,2 3-29 0,-16 28 27 15,0 0-27-15,14-20 27 0,0 4-27 0,-14 16 8 16,0 0-8-16,10-8 8 0,1 1-8 0,-11 7 18 16,0 0-18-16,6 0 19 0,-2 3-19 0,-4-3 33 15,0 0-33-15,5 16 34 0,-1 11-34 0,-4-27 4 16,0 0-4-16,3 36 5 0,2 7-5 0,-5-43 18 16,0 0-18-16,4 51 18 0,1 6-18 0,-5-57 15 15,0 0-15-15,4 62 15 0,1 1-15 0,-5-63 25 16,0 0-25-16,2 58 26 0,-1 2-26 0,-1-60 42 0,0 0-42 15,2 46 43-15,0-10-43 0,-2-36 8 0,0 0-8 16,5 30 8-16,-2-12-8 0,-3-18 22 0,0 0-22 16,9 9 22-16,5-9-22 0,-14 0-85 0,0 0 85 15,16-9-85-15,3-6 85 0,-19 15-170 0,0 0 170 16,19-21-170-16,0-6 170 0,20-24-828 0</inkml:trace>
  <inkml:trace contextRef="#ctx0" brushRef="#br0" timeOffset="77692.35">19135 3639 841 0,'0'0'0'0,"-8"10"0"0,-6 2 0 0,14-12 154 15,0 0-154-15,-2 21 155 0,4 9-155 16,-2-30 154-16,0 0-154 0,1 36 154 0,3 4-154 0,-4-40 106 16,0 0-106-16,3 48 106 0,1 5-106 0,-4-53 44 15,0 0-44-15,3 55 45 0,1 5-45 0,-4-60 24 16,0 0-24-16,0 48 25 0,2-2-25 0,-2-46 34 16,0 0-34-16,1 36 35 0,5-9-35 0,-6-27 0 15,0 0 0-15,0 12 0 0,3-12 0 0,-3 0-124 16,0 0 124-16,2-12-124 0,-2-12 124 0,0 24-184 0,0 0 184 15,-4-27-183-15,-3-9 183 0,-3-31-841 0</inkml:trace>
  <inkml:trace contextRef="#ctx0" brushRef="#br0" timeOffset="77858.89">18956 3870 919 0,'0'0'0'16,"10"3"0"-16,4 6 0 0,-14-9 163 0,0 0-163 0,25 7 163 15,1 1-163-15,-26-8 115 0,0 0-115 0,35 9 115 16,6-2-115-16,-41-7 65 0,0 0-65 0,48 8 66 15,6-1-66-15,-54-7 36 0,0 0-36 0,52 9 37 16,4-2-37-16,-56-7 32 0,0 0-32 0,48 5 33 16,-4 0-33-16,-44-5-148 0,0 0 148 0,38 3-147 15,-5 1 147-15,39 3-990 0</inkml:trace>
  <inkml:trace contextRef="#ctx0" brushRef="#br0" timeOffset="79614.66">20107 3594 841 0,'0'0'0'0,"6"12"0"0,2 12 0 0,-8-24 76 15,0 0-76-15,4 12 76 0,-4-3-76 0,0-9 75 16,0 0-75-16,-7 22 76 0,-4 9-76 0,11-31 37 15,0 0-37-15,-8 32 37 0,1 8-37 0,7-40 7 16,0 0-7-16,-4 43 7 0,3 1-7 0,1-44 10 0,0 0-10 16,-4 38 11-16,2-9-11 0,2-29 9 0,0 0-9 15,-3 24 9-15,1-5-9 0,2-19 8 0,0 0-8 16,2 10 8-16,3-5-8 0,-5-5 23 0,0 0-23 0,5-8 24 16,4-11-24-16,-9 19 6 0,0 0-6 0,12-31 7 15,4-8-7-15,-16 39 9 0,0 0-9 0,17-42 10 16,4-7-10-16,-21 49 3 0,0 0-3 0,21-40 4 15,2 1-4-15,-23 39 2 0,0 0-2 0,19-29 3 16,0 10-3-16,-19 19 1 0,0 0-1 0,18-3 2 16,-3 11-2-16,-15-8 15 0,0 0-15 0,14 22 15 15,2 7-15-15,-16-29 8 0,0 0-8 0,9 38 8 16,-3 5-8-16,-6-43 9 0,0 0-9 0,7 48 10 16,0 3-10-16,-7-51 15 0,0 0-15 0,2 40 16 15,2-1-16-15,-4-39 8 0,0 0-8 0,1 28 8 16,-1-8-8-16,0-20 24 0,0 0-24 0,4 10 25 0,3-13-25 15,-7 3 6-15,0 0-6 0,7-12 7 0,3-15-7 16,-10 27 4-16,0 0-4 0,11-35 5 0,3-6-5 0,-14 41 13 16,0 0-13-16,15-39 13 0,8-7-13 15,-23 46 8-15,0 0-8 0,17-40 8 0,4 4-8 0,-21 36 3 16,0 0-3-16,21-24 4 0,-5 9-4 0,-16 15 12 16,0 0-12-16,17 1 13 0,-1 13-13 0,-16-14 0 15,0 0 0-15,16 24 1 0,-2 9-1 0,-14-33 8 16,0 0-8-16,12 36 8 0,-3 3-8 0,-9-39 14 15,0 0-14-15,6 38 15 0,-2 1-15 0,-4-39 8 16,0 0-8-16,5 31 8 0,-1-2-8 0,-4-29-1 16,0 0 1-16,8 16-1 0,-2-10 1 0,-6-6-197 0,0 0 197 15,12-3-196-15,0-16 196 0,12-1-870 0</inkml:trace>
  <inkml:trace contextRef="#ctx0" brushRef="#br0" timeOffset="80770.09">21165 3690 662 0,'0'0'0'0,"2"-8"0"16,-1-4 0-16,-1 12 73 0,0 0-73 0,2-12 74 15,-2 0-74-15,0 12 77 0,0 0-77 0,-3-12 78 0,-3-4-78 16,6 16 57-16,0 0-57 0,-8-8 58 0,-4 1-58 16,12 7 34-16,0 0-34 0,-20-5 34 0,-2 1-34 15,22 4 34-15,0 0-34 0,-25 5 34 0,-3 6-34 0,28-11 22 16,0 0-22-16,-26 20 22 0,2 14-22 0,24-34 35 16,0 0-35-16,-17 40 36 0,3 4-36 0,14-44 20 15,0 0-20-15,-7 48 20 0,5 2-20 0,2-50 11 16,0 0-11-16,5 43 11 0,4-7-11 0,-9-36 18 15,0 0-18-15,14 27 19 0,5-11-19 0,-19-16 14 16,0 0-14-16,19 1 15 0,0-9-15 0,-19 8 15 16,0 0-15-16,18-21 16 0,-6-13-16 0,-12 34 34 15,0 0-34-15,10-36 35 0,-3-7-35 0,-7 43 0 0,0 0 0 16,5-44 0-16,-1 1 0 0,-4 43 0 0,0 0 0 16,0-35 1-16,2 8-1 0,-2 27 3 0,0 0-3 0,3-8 4 15,4 11-4-15,-7-3 5 0,0 0-5 0,9 24 5 16,0 15-5-16,-9-39 0 0,0 0 0 0,10 52 1 15,4 15-1-15,-14-67 22 0,0 0-22 0,14 90 22 16,0 23-22-16,-14-113 6 0,0 0-6 0,7 100 7 16,-11 3-7-16,4-103 0 0,0 0 0 0,-8 94 0 15,-6-5 0-15,14-89 9 0,0 0-9 0,-23 75 10 16,-8-8-10-16,31-67 8 0,0 0-8 0,-23 45 8 16,4-18-8-16,19-27 3 0,0 0-3 0,-21 15 4 15,0-15-4-15,21 0 21 0,0 0-21 0,-19-15 21 16,3-18-21-16,16 33 2 0,0 0-2 0,-8-42 3 15,6-18-3-15,2 60 6 0,0 0-6 0,8-77 7 0,12-16-7 16,-20 93-5-16,0 0 5 0,33-92-4 0,7-8 4 16,-40 100-9-16,0 0 9 0,42-87-9 0,5 1 9 0,-47 86 0 15,0 0 0-15,40-72 0 0,-2 14 0 0,-38 58 3 16,0 0-3-16,33-46 4 0,-1 10-4 0,-32 36 1 16,0 0-1-16,20-16 1 0,-7 16-1 0,-13 0 3 15,0 0-3-15,14 4 4 0,-2 11-4 0,-12-15 2 16,0 0-2-16,8 24 2 0,5 4-2 0,-13-28 1 15,0 0-1-15,10 32 2 0,4 6-2 0,-14-38 4 16,0 0-4-16,9 39 4 0,-4 4-4 0,-5-43 6 16,0 0-6-16,2 39 6 0,-4 1-6 0,2-40 3 15,0 0-3-15,0 36 3 0,-5 0-3 0,5-36 12 0,0 0-12 16,-2 24 12-16,0-5-12 0,2-19 0 0,0 0 0 16,5 5 1-16,4-10-1 0,-9 5 0 0,0 0 0 15,12-19 1-15,2-14-1 0,-14 33 7 0,0 0-7 0,18-43 8 16,3-8-8-16,-21 51 0 0,0 0 0 0,22-51 1 15,3-1-1-15,-25 52 0 0,0 0 0 0,24-49 0 16,2 4 0-16,-26 45 2 0,0 0-2 0,19-36 2 16,-1 10-2-16,-18 26-1 0,0 0 1 0,14-12 0 15,-2 7 0-15,-12 5-1 0,0 0 1 0,10 12 0 16,1 9 0-16,-11-21 1 0,0 0-1 0,12 31 2 16,-3 8-2-16,-9-39 1 0,0 0-1 0,3 43 2 15,1 5-2-15,-4-48 1 0,0 0-1 0,3 43 2 16,-1-4-2-16,-2-39 1 0,0 0-1 0,2 33 2 15,1-8-2-15,-3-25 0 0,0 0 0 0,4 21 0 16,1-9 0-16,-5-12 2 0,0 0-2 0,7-4 3 0,2-13-3 16,-9 17 2-16,0 0-2 0,12-31 2 0,2-11-2 15,-14 42 0-15,0 0 0 0,15-52 0 0,1-9 0 16,-16 61 1-16,0 0-1 0,19-60 2 0,0-7-2 0,-19 67 1 16,0 0-1-16,21-55 1 0,0 7-1 0,-21 48 0 15,0 0 0-15,18-31 0 0,1 14 0 0,-19 17 0 16,0 0 0-16,14 5 1 0,0 19-1 0,-14-24 0 15,0 0 0-15,10 38 1 0,-5 10-1 0,-5-48 0 16,0 0 0-16,6 51 1 0,-5 7-1 0,-1-58 13 16,0 0-13-16,-1 55 14 0,-5 2-14 0,6-57 8 15,0 0-8-15,-3 43 9 0,-2-7-9 0,5-36 1 0,0 0-1 16,-4 24 1-16,1-6-1 0,3-18-162 0,0 0 162 16,0 0-162-16,-2-12 162 0,0 0-1065 0</inkml:trace>
  <inkml:trace contextRef="#ctx0" brushRef="#br0" timeOffset="81416">22261 3464 942 0,'0'0'0'0,"0"9"0"15,-2 9 0-15,2-18 103 0,0 0-103 0,2 24 104 16,1 0-104-16,-3-24 92 0,0 0-92 0,4 36 92 0,-1 7-92 16,-3-43 66-16,0 0-66 0,0 46 67 0,0 6-67 15,0-52 50-15,0 0-50 0,-2 51 50 0,-1 1-50 16,3-52 36-16,0 0-36 0,-5 54 37 0,-4-2-37 0,9-52 35 16,0 0-35-16,-5 39 35 0,-2-6-35 0,7-33 23 15,0 0-23-15,-5 24 24 0,-1-5-24 0,6-19 5 16,0 0-5-16,-3-4 5 0,-4-11-5 0,7 15 15 15,0 0-15-15,-5-29 16 0,-2-19-16 0,7 48 15 16,0 0-15-16,-4-53 15 0,4-7-15 0,0 60 3 16,0 0-3-16,5-62 4 0,6-2-4 0,-11 64 0 15,0 0 0-15,16-56 1 0,4 5-1 0,-20 51 0 16,0 0 0-16,21-43 0 0,4 12 0 0,-25 31-3 16,0 0 3-16,26-19-3 0,4 10 3 0,-30 9-3 0,0 0 3 15,29 4-2-15,3 8 2 0,-32-12 0 0,0 0 0 16,26 19 1-16,-2 5-1 0,-24-24-2 0,0 0 2 15,17 27-1-15,-3 2 1 0,-14-29 1 0,0 0-1 0,7 35 1 16,-3 4-1-16,-4-39 25 0,0 0-25 0,-2 32 26 16,-3-1-26-16,5-31 0 0,0 0 0 0,-14 31 1 15,-5-3-1-15,19-28 1 0,0 0-1 0,-16 24 1 16,0-9-1-16,16-15 8 0,0 0-8 0,-12 12 9 16,2-3-9-16,10-9 0 0,0 0 0 0,-9 6 1 15,4 0-1-15,5-6 0 0,0 0 0 0,-4 10 1 16,4 2-1-16,0-12 0 0,0 0 0 0,7 15 0 15,9 9 0-15,-16-24-7 0,0 0 7 0,16 24-6 16,8 4 6-16,-24-28-1 0,0 0 1 0,23 27-1 16,1 0 1-16,-24-27 0 0,0 0 0 0,19 21 0 0,-1 0 0 15,-18-21 0-15,0 0 0 0,14 18 0 0,-4-2 0 16,-10-16-13-16,0 0 13 0,9 12-12 0,-6 0 12 16,-3-12-158-16,0 0 158 0,5 3-157 0,4-6 157 0,-9 3-158 15,0 0 158-15,7-5-157 0,2-9 157 0,8-3-821 16</inkml:trace>
  <inkml:trace contextRef="#ctx0" brushRef="#br0" timeOffset="81822">22843 3901 673 0,'0'0'0'0,"0"0"0"0,-6 5 0 0,6-5 86 0,0 0-86 16,2-5 86-16,3 1-86 0,-5 4 125 0,0 0-125 15,6-3 126-15,-3-2-126 0,-3 5 91 0,0 0-91 16,5-4 92-16,-5 1-92 0,0 3 63 0,0 0-63 15,0-5 63-15,-3 3-63 0,3 2 60 0,0 0-60 0,-5-2 61 16,-8 2-61-16,13 0 45 0,0 0-45 0,-10 0 46 16,-1 0-46-16,11 0 30 0,0 0-30 0,-12 2 30 15,-2 5-30-15,14-7 25 0,0 0-25 0,-14 7 26 16,0 5-26-16,14-12 3 0,0 0-3 0,-13 20 4 16,0 4-4-16,13-24 8 0,0 0-8 0,-7 28 9 15,6-1-9-15,1-27 1 0,0 0-1 0,3 28 1 16,8 2-1-16,-11-30 0 0,0 0 0 0,19 30 0 15,2 0 0-15,-21-30 5 0,0 0-5 0,26 31 5 16,3 2-5-16,-29-33 8 0,0 0-8 0,26 31 8 16,1-1-8-16,-27-30 1 0,0 0-1 0,19 30 1 0,-5-3-1 15,-14-27 15-15,0 0-15 0,5 27 16 0,-7-1-16 16,2-26 13-16,0 0-13 0,-14 27 14 0,-10 3-14 16,24-30 17-16,0 0-17 0,-30 20 17 0,-8-1-17 0,38-19 25 15,0 0-25-15,-38 7 26 0,-4-11-26 0,42 4 0 16,0 0 0-16,-44-12 0 0,-1-12 0 0,45 24-170 15,0 0 170-15,-47-34-169 0,0-9 169 0,-47-32-1088 16</inkml:trace>
  <inkml:trace contextRef="#ctx0" brushRef="#br0" timeOffset="83458.2">25024 714 561 0,'0'0'0'0,"0"0"57"16,0 0-57-16,0 0 57 0,-9 19-57 0,9-19 80 16,0 0-80-16,-10 21 81 0,-3 10-81 0,13-31 83 15,0 0-83-15,-12 34 84 0,3 10-84 0,9-44 58 16,0 0-58-16,-8 43 58 0,4 0-58 0,4-43 36 0,0 0-36 15,2 36 37-15,3 0-37 0,-5-36 35 0,0 0-35 16,11 22 36-16,6-5-36 0,-17-17 14 0,0 0-14 0,19 0 15 16,7-12-15-16,-26 12 36 0,0 0-36 0,21-20 36 15,4-14-36-15,-25 34 12 0,0 0-12 0,19-36 12 16,-2-7-12-16,-17 43 19 0,0 0-19 0,12-45 20 16,-5-1-20-16,-7 46 24 0,0 0-24 0,6-39 25 15,-3 3-25-15,-3 36 3 0,0 0-3 0,4-24 3 16,-1 5-3-16,-3 19 3 0,0 0-3 0,4-9 3 15,1 14-3-15,-5-5 0 0,0 0 0 0,7 28 0 16,3 11 0-16,-10-39 1 0,0 0-1 0,9 58 2 16,0 13-2-16,-9-71 3 0,0 0-3 0,5 84 4 15,0 17-4-15,-5-101 6 0,0 0-6 0,0 90 7 16,-5 1-7-16,5-91 3 0,0 0-3 0,-11 76 4 16,-4-15-4-16,15-61 2 0,0 0-2 0,-11 41 2 0,1-18-2 15,10-23 10-15,0 0-10 0,-9 15 10 0,0-6-10 16,9-9 22-16,0 0-22 0,-8-7 23 0,-3-10-23 15,11 17 3-15,0 0-3 0,-1-35 3 0,2-9-3 0,-1 44 7 16,0 0-7-16,12-55 8 0,9-8-8 0,-21 63 0 16,0 0 0-16,33-74 0 0,14-8 0 0,-47 82 0 15,0 0 0-15,39-67 0 0,-1 10 0 0,-38 57-1 16,0 0 1-16,30-39 0 0,-11 12 0 0,-19 27-3 16,0 0 3-16,19-16-3 0,-5 8 3 0,-14 8 0 15,0 0 0-15,12 0 0 0,-1 12 0 0,-11-12 3 16,0 0-3-16,8 20 3 0,-2 8-3 0,-6-28 0 0,0 0 0 15,3 36 1-15,2 3-1 0,-5-39 3 0,0 0-3 16,0 39 3-16,0-4-3 0,0-35 11 0,0 0-11 16,0 31 11-16,0-7-11 0,0-24 8 0,0 0-8 15,0 17 9-15,0-5-9 0,0-12 3 0,0 0-3 16,7 0 4-16,4-12-4 0,-11 12 3 0,0 0-3 16,15-24 3-16,5-12-3 0,-20 36 17 0,0 0-17 0,20-40 17 15,5-6-17-15,-25 46 0 0,0 0 0 0,24-41 0 16,2-2 0-16,-26 43 3 0,0 0-3 0,25-34 3 15,1 6-3-15,-26 28-2 0,0 0 2 0,23-20-1 16,-3 11 1-16,-20 9-1 0,0 0 1 0,21 5 0 16,-3 14 0-16,-18-19-7 0,0 0 7 0,14 28-6 15,-2 8 6-15,-12-36-15 0,0 0 15 0,9 42-15 16,-2 3 15-16,-7-45 0 0,0 0 0 0,8 46 0 16,-4-3 0-16,-4-43 1 0,0 0-1 0,5 33 1 0,-1-6-1 15,-4-27 1-15,0 0-1 0,6 15 2 0,5-11-2 16,-11-4 1-16,0 0-1 0,5-7 2 0,4-17-2 15,-9 24 16-15,0 0-16 0,10-32 17 0,1-18-17 0,-11 50 3 16,0 0-3-16,15-48 3 0,5-7-3 0,-20 55 3 16,0 0-3-16,21-51 3 0,3-4-3 0,-24 55 0 15,0 0 0-15,23-36 0 0,-3 12 0 0,-20 24-1 16,0 0 1-16,21-7 0 0,-1 19 0 0,-20-12 1 16,0 0-1-16,12 24 1 0,-4 14-1 0,-8-38 1 15,0 0-1-15,4 44 1 0,-4 8-1 0,0-52 0 16,0 0 0-16,-2 46 0 0,0-2 0 0,2-44-10 15,0 0 10-15,-1 35-9 0,-1-8 9 0,2-27-169 0,0 0 169 16,3 16-169-16,3-16 169 0,2 17-917 0</inkml:trace>
  <inkml:trace contextRef="#ctx0" brushRef="#br0" timeOffset="84103.48">26285 687 158 0,'0'0'0'0,"0"0"64"0,0 0-64 0,0 0 65 16,5-2-65-16,-5 2 124 0,0 0-124 0,4-3 124 16,-1 3-124-16,-3 0 100 0,0 0-100 0,4 5 101 0,1 5-101 15,-5-10 89-15,0 0-89 0,5 21 90 0,2 6-90 16,-7-27 80-16,0 0-80 0,4 40 80 0,-1 11-80 15,-3-51 74-15,0 0-74 0,2 55 74 0,-2 0-74 0,0-55 61 16,0 0-61-16,0 51 61 0,-2-5-61 0,2-46 47 16,0 0-47-16,-2 36 47 0,1-8-47 0,1-28 22 15,0 0-22-15,0 17 22 0,0-7-22 0,0-10 29 16,0 0-29-16,0-7 29 0,0-17-29 0,0 24 30 16,0 0-30-16,0-31 30 0,0-13-30 0,0 44 7 15,0 0-7-15,0-55 7 0,-2-12-7 0,2 67 11 16,0 0-11-16,3-63 11 0,3 1-11 0,-6 62 1 15,0 0-1-15,8-55 1 0,6 7-1 0,-14 48 0 16,0 0 0-16,18-32 0 0,3 4 0 0,-21 28 2 0,0 0-2 16,22-12 3-16,3 9-3 0,-25 3 0 0,0 0 0 15,22 9 0-15,3 6 0 0,-25-15 0 0,0 0 0 16,19 19 0-16,-2 5 0 0,-17-24 5 0,0 0-5 16,11 27 6-16,-4 1-6 0,-7-28 13 0,0 0-13 15,3 20 14-15,-3 1-14 0,0-21 4 0,0 0-4 0,-3 19 4 16,-4-4-4-16,7-15 7 0,0 0-7 0,-11 12 8 15,-5 0-8-15,16-12 7 0,0 0-7 0,-19 9 8 16,-5-6-8-16,24-3 0 0,0 0 0 0,-19 3 1 16,1 1-1-16,18-4 3 0,0 0-3 0,-12 0 3 15,3 0-3-15,9 0-1 0,0 0 1 0,0 5 0 16,6 2 0-16,-6-7-1 0,0 0 1 0,12 12-1 16,9 8 1-16,-21-20-15 0,0 0 15 0,26 24-15 0,5 7 15 15,-31-31-9-15,0 0 9 0,30 31-9 0,1 2 9 16,-31-33 1-16,0 0-1 0,28 27 1 0,0 0-1 15,-28-27 3-15,0 0-3 0,23 19 4 0,-6-3-4 0,-17-16-51 16,0 0 51-16,14 8-50 0,-2-1 50 0,-12-7-174 16,0 0 174-16,18-3-174 0,1-9 174 0,17-4-824 15</inkml:trace>
  <inkml:trace contextRef="#ctx0" brushRef="#br0" timeOffset="84508.39">26963 894 617 0,'-2'4'0'0,"2"-4"41"0,0 0-41 16,2 1 41-16,3 3-41 0,-5-4 85 0,0 0-85 16,3 3 85-16,-1 1-85 0,-2-4 89 0,0 0-89 15,0 0 89-15,-2 1-89 0,2-1 70 0,0 0-70 16,-8 4 70-16,-6-4-70 0,14 0 56 0,0 0-56 16,-19 0 57-16,-4 0-57 0,23 0 41 0,0 0-41 15,-23 3 42-15,1-3-42 0,22 0 52 0,0 0-52 0,-21 4 52 16,3-1-52-16,18-3 6 0,0 0-6 0,-14 2 6 15,4 5-6-15,10-7 13 0,0 0-13 0,-7 15 14 16,2 6-14-16,5-21 9 0,0 0-9 0,3 27 9 16,9 7-9-16,-12-34 3 0,0 0-3 0,18 33 3 15,6 3-3-15,-24-36 6 0,0 0-6 0,26 34 6 16,4 2-6-16,-30-36 13 0,0 0-13 0,24 31 13 16,1-2-13-16,-25-29 8 0,0 0-8 0,15 27 9 0,-6-1-9 15,-9-26 9-15,0 0-9 0,2 24 9 16,-7-3-9-16,5-21 33 0,0 0-33 0,-13 20 33 0,-6 3-33 15,19-23 9-15,0 0-9 0,-21 15 9 0,-5-3-9 0,26-12 6 16,0 0-6-16,-26 8 6 0,-2-4-6 0,28-4 34 16,0 0-34-16,-24 0 34 0,1-4-34 0,23 4-16 15,0 0 16-15,-14-12-15 0,6-3 15 0,8 15-161 16,0 0 161-16,1-27-161 0,8-6 161 0,1-29-976 16</inkml:trace>
  <inkml:trace contextRef="#ctx0" brushRef="#br0" timeOffset="84974.55">27243 694 919 0,'0'0'0'0,"0"0"146"0,0 0-146 0,0 8 146 16,0 8-146-16,0-16 111 0,0 0-111 0,5 15 112 15,4 4-112-15,-9-19 74 0,0 0-74 0,19 24 75 16,7 0-75-16,-26-24 60 0,0 0-60 0,33 24 60 16,9 0-60-16,-42-24 44 0,0 0-44 0,42 19 45 15,5-4-45-15,-47-15 37 0,0 0-37 0,42 16 37 0,-2 1-37 16,-40-17 25-16,0 0-25 0,30 12 26 0,-6-2-26 15,-24-10 45-15,0 0-45 0,17 9 46 0,-4-1-46 16,-13-8 24-16,0 0-24 0,3 4 25 0,-5-1-25 0,2-3 28 16,0 0-28-16,-21 9 28 0,-13-3-28 0,34-6 3 15,0 0-3-15,-40 12 4 0,-9-3-4 0,49-9 8 16,0 0-8-16,-46 15 8 0,-1 1-8 0,47-16 3 16,0 0-3-16,-38 20 4 0,3-1-4 0,35-19 2 15,0 0-2-15,-28 17 2 0,8 6-2 0,20-23 0 16,0 0 0-16,-14 15 0 0,5 2 0 0,9-17-34 15,0 0 34-15,2 11-34 0,8-3 34 0,-10-8-115 16,0 0 115-16,17 0-114 0,8-3 114 0,-25 3-157 16,0 0 157-16,23-16-157 0,3-8 157 0,22-12-1053 0</inkml:trace>
  <inkml:trace contextRef="#ctx0" brushRef="#br0" timeOffset="85364.52">27644 730 953 0,'0'0'0'0,"0"0"138"0,0 0-138 0,5 0 139 16,6 3-139-16,-11-3 94 0,0 0-94 0,10 4 95 16,4-4-95-16,-14 0 64 0,0 0-64 0,14 3 65 15,0-1-65-15,-14-2 9 0,0 0-9 0,17 3 9 16,4 6-9-16,-21-9 29 0,0 0-29 0,21 10 29 15,3-1-29-15,-24-9 11 0,0 0-11 0,20 12 11 0,-1 3-11 16,-19-15 35-16,0 0-35 0,14 15 36 0,-4-3-36 16,-10-12 35-16,0 0-35 0,4 19 36 0,-8-2-36 15,4-17 7-15,0 0-7 0,-14 24 8 0,-8 4-8 0,22-28 21 16,0 0-21-16,-27 31 21 0,-4-4-21 0,31-27 33 16,0 0-33-16,-31 33 33 0,-2 1-33 0,33-34 34 15,0 0-34-15,-28 27 35 0,3-3-35 0,25-24 7 16,0 0-7-16,-19 21 8 0,5-6-8 0,14-15 13 15,0 0-13-15,-12 12 13 0,3-5-13 0,9-7-1 16,0 0 1-16,-1 4-1 0,6-4 1 0,-5 0-85 16,0 0 85-16,12-11-85 0,7-6 85 0,-19 17-137 0,0 0 137 15,23-19-136-15,6-5 136 0,24-15-1088 0</inkml:trace>
  <inkml:trace contextRef="#ctx0" brushRef="#br0" timeOffset="85754.48">27980 961 1009 0,'0'0'0'0,"0"0"127"0,0 0-127 0,14-3 128 16,9 3-128-16,-23 0 100 0,0 0-100 0,21-9 101 16,-1-6-101-16,-20 15 71 0,0 0-71 0,23-16 71 15,0-8-71-15,-23 24 46 0,0 0-46 0,22-24 46 16,3-7-46-16,-25 31 28 0,0 0-28 0,21-27 28 15,-4-4-28-15,-17 31 26 0,0 0-26 0,16-20 26 0,-4-1-26 16,-12 21 24-16,0 0-24 0,9-15 25 0,-2 3-25 16,-7 12 33-16,0 0-33 0,1-7 34 0,-1 7-34 15,0 0 19-15,0 0-19 0,-5 7 20 0,-5 13-20 0,10-20 18 16,0 0-18-16,-9 28 19 0,2 11-19 0,7-39 35 16,0 0-35-16,-7 46 35 0,0 6-35 0,7-52 1 15,0 0-1-15,-5 55 2 0,1-2-2 0,4-53 14 16,0 0-14-16,-1 49 15 0,1-1-15 0,0-48 15 15,0 0-15-15,0 40 15 0,1-10-15 0,-1-30 3 16,0 0-3-16,2 28 4 0,2-13-4 0,-4-15 7 16,0 0-7-16,1 14 8 0,-1-4-8 0,0-10-63 0,0 0 63 15,-1 5-62-15,-3-5 62 0,4 0-217 0,0 0 217 16,-7-5-216-16,-3-5 216 0,-8-4-1083 0</inkml:trace>
  <inkml:trace contextRef="#ctx0" brushRef="#br0" timeOffset="85950.8">27863 1340 1009 0,'0'0'0'0,"0"0"155"0,0 0-155 0,21 0 156 16,14 0-156-16,-35 0 145 0,0 0-145 0,31 0 146 16,4 0-146-16,-35 0 89 0,0 0-89 0,35 3 90 15,3-3-90-15,-38 0 48 0,0 0-48 0,32 4 49 16,-4-3-49-16,-28-1 8 0,0 0-8 0,19 4 8 15,-5-1-8-15,-14-3-210 0,0 0 210 0,5 7-209 16,-7-2 209-16,6 7-1001 0</inkml:trace>
  <inkml:trace contextRef="#ctx0" brushRef="#br0" timeOffset="86955.6">23604 2777 180 0,'0'0'0'0,"2"-9"0"15,1-3 0-15,-3 12 106 0,0 0-106 0,2-12 106 16,-2 4-106-16,0 8 95 0,0 0-95 0,0-12 95 15,-2-4-95-15,2 16 93 0,0 0-93 0,0-18 93 16,2-6-93-16,-2 24 63 0,0 0-63 0,7-28 64 16,-2-4-64-16,-5 32 54 0,0 0-54 0,10-28 54 0,4 1-54 15,-14 27 33-15,0 0-33 0,13-24 34 0,4 5-34 16,-17 19 23-16,0 0-23 0,17-19 24 0,4 7-24 16,-21 12 10-16,0 0-10 0,20-5 10 0,-1 2-10 0,-19 3 27 15,0 0-27-15,15 8 27 0,1 4-27 0,-16-12 2 16,0 0-2-16,14 24 2 0,0 7-2 0,-14-31 12 15,0 0-12-15,12 34 13 0,-1 6-13 0,-11-40 15 16,0 0-15-16,15 36 16 0,-1-4-16 0,-14-32 8 16,0 0-8-16,19 31 9 0,2-4-9 0,-21-27 16 15,0 0-16-15,23 19 17 0,3-5-17 0,-26-14 14 16,0 0-14-16,26 7 15 0,2-7-15 0,-28 0 25 0,0 0-25 16,21-4 26-16,2-8-26 0,-23 12 12 0,0 0-12 15,19-12 13-15,-4 0-13 0,-15 12 5 0,0 0-5 16,14-15 5-16,-3-2-5 0,-11 17-34 0,0 0 34 15,9-14-34-15,-2 2 34 0,-7 12-126 0,0 0 126 16,5-5-126-16,-4-2 126 0,6-5-731 0</inkml:trace>
  <inkml:trace contextRef="#ctx0" brushRef="#br0" timeOffset="87345.56">23597 2941 807 0,'0'0'0'0,"9"-5"0"0,6-5 0 0,-15 10 100 16,0 0-100-16,9-3 101 0,-4 3-101 0,-5 0 79 16,0 0-79-16,7 6 80 0,-2 3-80 0,-5-9 50 15,0 0-50-15,16 10 51 0,7 2-51 0,-23-12 36 16,0 0-36-16,31 4 37 0,9 1-37 0,-40-5 22 0,0 0-22 16,40-4 23-16,6-1-23 0,-46 5 18 0,0 0-18 15,38-7 19-15,0-1-19 0,-38 8 10 0,0 0-10 16,30-7 10-16,-8-2-10 0,-22 9 40 0,0 0-40 15,18-3 40-15,-6-2-40 0,-12 5-65 0,0 0 65 16,9-4-65-16,-6 1 65 0,-3 3-140 0,0 0 140 16,-5 0-140-16,-12 3 140 0,-6 1-740 0</inkml:trace>
  <inkml:trace contextRef="#ctx0" brushRef="#br0" timeOffset="87526.07">23541 3245 953 0,'0'0'0'0,"11"3"0"16,6 4 0-16,-17-7 116 0,0 0-116 0,21 9 116 16,7-4-116-16,-28-5 78 0,0 0-78 0,35 7 79 15,6-4-79-15,-41-3 42 0,0 0-42 0,51 0 43 0,1-3-43 16,-52 3-125-16,0 0 125 0,54-9-124 0,5-3 124 16,-59 12-110-16,0 0 110 0,44-19-110 0,-4-5 110 0,45-19-631 15</inkml:trace>
  <inkml:trace contextRef="#ctx0" brushRef="#br0" timeOffset="87962.48">24635 3032 875 0,'0'0'0'0,"2"-8"0"15,3-1 0-15,-5 9 74 0,0 0-74 0,9-12 74 16,1-2-74-16,-10 14 88 0,0 0-88 0,18-12 88 16,1 0-88-16,-19 12 78 0,0 0-78 0,28-5 79 0,5-2-79 15,-33 7 47-15,0 0-47 0,36-3 48 0,5 3-48 16,-41 0 14-16,0 0-14 0,40 0 15 0,1 0-15 16,-41 0 8-16,0 0-8 0,41 0 8 0,-3-2-8 0,-38 2 24 15,0 0-24-15,36-3 25 0,-2-4-25 0,-34 7 1 16,0 0-1-16,29-5 2 0,-3-2-2 0,-26 7-120 15,0 0 120-15,19-5-120 0,-3-2 120 0,-16 7-144 16,0 0 144-16,35-15-747 0,-70 30 747 0</inkml:trace>
  <inkml:trace contextRef="#ctx0" brushRef="#br0" timeOffset="88382.66">25397 3145 886 0,'0'0'0'0,"0"0"0"15,20-34 0-15,-20 34 86 0,0 0-86 0,16-24 87 16,2-8-87-16,-18 32 91 0,0 0-91 0,20-38 91 16,5-3-91-16,-25 41 75 0,0 0-75 0,26-47 75 15,2-4-75-15,-28 51 36 0,0 0-36 0,29-51 36 16,3-4-36-16,-32 55 5 0,0 0-5 0,31-52 5 15,1 4-5-15,-32 48 41 0,0 0-41 0,27-41 42 16,-7 5-42-16,-20 36 1 0,0 0-1 0,19-24 2 16,-7 4-2-16,-12 20 0 0,0 0 0 0,12-10 0 15,0 8 0-15,-12 2 3 0,0 0-3 0,12 14 3 16,-1 11-3-16,-11-25 1 0,0 0-1 0,9 36 2 0,-1 12-2 16,-8-48 0-16,0 0 0 0,9 55 0 0,-2 8 0 15,-7-63 4-15,0 0-4 0,10 62 5 0,1 1-5 16,-11-63 2-16,0 0-2 0,16 71 3 0,5 1-3 0,-21-72 2 15,0 0-2-15,19 46 2 0,0-19-2 0,-19-27 10 16,0 0-10-16,23 17 10 0,3-10-10 0,-26-7 3 16,0 0-3-16,26-10 4 0,-5-11-4 0,-21 21-149 15,0 0 149-15,21-32-148 0,-2-11 148 0,-19 43-162 16,0 0 162-16,12-51-161 0,-7-11 161 0,14-53-645 16</inkml:trace>
  <inkml:trace contextRef="#ctx0" brushRef="#br0" timeOffset="88577.14">25827 2119 1155 0,'0'0'0'0,"0"0"132"0,0 0-132 0,3-8 132 16,4-8-132-16,-7 16 86 0,0 0-86 0,4-12 86 15,1 0-86-15,-5 12 47 0,0 0-47 0,7-8 48 16,3 1-48-16,-10 7-154 0,0 0 154 0,16-7-153 15,5 5 153-15,-21 2-128 0,0 0 128 0,23 5-127 16,1 2 127-16,23 5-752 0</inkml:trace>
  <inkml:trace contextRef="#ctx0" brushRef="#br0" timeOffset="89012.97">26344 3024 684 0,'0'0'0'0,"0"-7"0"0,-2-5 0 0,2 12 126 16,0 0-126-16,4-5 127 0,5-2-127 0,-9 7 101 16,0 0-101-16,8-9 101 0,1 1-101 0,-9 8 90 15,0 0-90-15,7-16 91 0,0-3-91 0,-7 19 66 16,0 0-66-16,5-24 67 0,-1-3-67 0,-4 27 53 0,0 0-53 15,3-27 54-15,2-1-54 0,-5 28 51 0,0 0-51 16,7-20 51-16,0 1-51 0,-7 19 32 0,0 0-32 16,14-12 32-16,4 5-32 0,-18 7 8 0,0 0-8 0,26 3 9 15,5 8-9-15,-31-11 36 0,0 0-36 0,39 20 36 16,8 11-36-16,-47-31 5 0,0 0-5 0,48 36 5 16,5 12-5-16,-53-48 10 0,0 0-10 0,48 46 10 15,-1 9-10-15,-47-55 39 0,0 0-39 0,46 63 40 16,-3 8-40-16,-43-71 27 0,0 0-27 0,25 48 27 15,-15-9-27-15,-10-39 25 0,0 0-25 0,2 31 26 16,-9-4-26-16,7-27 40 0,0 0-40 0,-21 24 40 16,-14-7-40-16,35-17 32 0,0 0-32 0,-38 11 33 15,-7-6-33-15,45-5-10 0,0 0 10 0,-53-5-10 16,-6-7 10-16,59 12-121 0,0 0 121 0,-71-16-121 0,-10-8 121 16,-70-18-1344-16</inkml:trace>
  <inkml:trace contextRef="#ctx0" brushRef="#br0" timeOffset="132956.07">26433 1580 124 0,'0'0'0'0,"0"0"33"0,0 0-33 16,-14 3 33-16,-7 9-33 0,21-12 42 0,0 0-42 0,-12 8 43 16,5-1-43-16,7-7 28 0,0 0-28 0,0 16 28 15,7 1-28-15,-7-17 17 0,0 0-17 0,16 19 17 16,1-2-17-16,-17-17 29 0,0 0-29 0,25 15 29 16,4-3-29-16,-29-12 36 0,0 0-36 0,26 11 36 15,-3-6-36-15,-23-5 37 0,0 0-37 0,23 3 37 16,-1 1-37-16,-22-4 24 0,0 0-24 0,23 0 25 15,1-4-25-15,-24 4 18 0,0 0-18 0,30-3 19 16,5-2-19-16,-35 5 18 0,0 0-18 0,33-11 18 16,2 3-18-16,-35 8 8 0,0 0-8 0,26-9 9 0,-4-1-9 15,-22 10 9-15,0 0-9 0,16-5 10 0,-7-2-10 16,-9 7 8-16,0 0-8 0,2-5 8 0,-8 1-8 16,6 4 8-16,0 0-8 0,-12-5 8 0,-5 2-8 0,17 3 8 15,0 0-8-15,-23-4 8 0,-3 1-8 0,26 3 3 16,0 0-3-16,-31-4 4 0,-4 4-4 0,35 0 2 15,0 0-2-15,-33 4 2 0,0-1-2 0,33-3 0 16,0 0 0-16,-34 4 0 0,1 4 0 0,33-8 1 16,0 0-1-16,-29 7 1 0,3 2-1 0,26-9 1 15,0 0-1-15,-23 8 1 0,6-4-1 0,17-4 0 16,0 0 0-16,-13 7 1 0,3-2-1 0,10-5-2 16,0 0 2-16,0 3-1 0,7 6 1 0,-7-9-36 0,0 0 36 15,19 0-36-15,9 0 36 0,-28 0-86 0,0 0 86 16,35 0-86-16,7-5 86 0,-42 5-100 0,0 0 100 15,45-4-100-15,2-3 100 0,-47 7-80 0,0 0 80 0,45 0-80 16,-1 4 80-16,45-1-58 0</inkml:trace>
  <inkml:trace contextRef="#ctx0" brushRef="#br0" timeOffset="133301.16">26276 1864 270 0,'11'-2'0'0,"-11"2"48"15,0 0-48-15,0 0 49 0,-5 0-49 0,5 0 64 16,0 0-64-16,0 0 64 0,6 2-64 0,-6-2 43 16,0 0-43-16,13 3 43 0,4-3-43 0,-17 0 11 15,0 0-11-15,24 0 11 0,10 0-11 0,-34 0 13 16,0 0-13-16,36 0 14 0,6 0-14 0,-42 0 3 16,0 0-3-16,40 0 4 0,2 0-4 0,-42 0 6 0,0 0-6 15,38 4 7-15,-3-1-7 0,-35-3-136 0,0 0 136 16,26 4-136-16,-5 4 136 0,26 8-190 0</inkml:trace>
  <inkml:trace contextRef="#ctx0" brushRef="#br0" timeOffset="142699.18">28752 1996 371 0,'0'0'0'0,"0"0"81"0,0 0-81 0,2 5 82 15,3 7-82-15,-5-12 65 0,0 0-65 0,2 19 65 16,-1 8-65-16,-1-27 36 0,0 0-36 0,0 40 36 16,-1 11-36-16,1-51 15 0,0 0-15 0,-4 58 15 15,-1 9-15-15,5-67 18 0,0 0-18 0,-7 69 19 16,-4 1-19-16,11-70 3 0,0 0-3 0,-8 63 4 16,-1-5-4-16,9-58 32 0,0 0-32 0,-7 43 33 15,2-7-33-15,5-36 24 0,0 0-24 0,-4 24 25 16,1-5-25-16,3-19 24 0,0 0-24 0,0 0 25 15,2-10-25-15,-2 10 34 0,0 0-34 0,0-21 35 0,1-13-35 16,-1 34 20-16,0 0-20 0,0-45 20 0,2-9-20 16,-2 54 29-16,0 0-29 0,4-60 29 0,2-5-29 15,-6 65 12-15,0 0-12 0,11-60 13 0,3-4-13 0,-14 64 5 16,0 0-5-16,17-51 6 0,6 5-6 0,-23 46 15 16,0 0-15-16,26-36 15 0,5 8-15 0,-31 28 8 15,0 0-8-15,34-19 8 0,0 7-8 0,-34 12 3 16,0 0-3-16,35-5 4 0,2 2-4 0,-37 3 12 15,0 0-12-15,33 3 13 0,0 2-13 0,-33-5 3 16,0 0-3-16,23 4 4 0,-6 3-4 0,-17-7 6 16,0 0-6-16,12 8 6 0,-6 1-6 0,-6-9 13 0,0 0-13 15,0 10 14-15,-7 4-14 0,7-14 23 0,0 0-23 16,-14 22 24-16,-9 5-24 0,23-27 13 0,0 0-13 16,-21 24 14-16,-2 0-14 0,23-24 10 0,0 0-10 0,-22 21 11 15,-3 1-11-15,25-22 4 0,0 0-4 0,-21 16 5 16,1-1-5-16,20-15 0 0,0 0 0 0,-18 12 1 15,4 0-1-15,14-12 0 0,0 0 0 0,-10 15 0 16,3-1 0-16,7-14-3 0,0 0 3 0,2 26-3 16,6 3 3-16,-8-29-13 0,0 0 13 0,12 31-13 15,8 5 13-15,-20-36-1 0,0 0 1 0,20 31-1 16,3-1 1-16,-23-30-1 0,0 0 1 0,21 28-1 16,-2-8 1-16,-19-20 0 0,0 0 0 0,16 19 0 15,-4-7 0-15,-12-12 5 0,0 0-5 0,11 9 5 16,-3-6-5-16,-8-3-24 0,0 0 24 0,9-3-23 15,1-9 23-15,-10 12-134 0,0 0 134 0,13-16-134 0,-1-4 134 16,12-14-705-16</inkml:trace>
  <inkml:trace contextRef="#ctx0" brushRef="#br0" timeOffset="143090.13">29463 2344 494 0,'0'0'0'0,"0"0"128"15,0 0-128-15,-4-6 129 0,-1-6-129 0,5 12 103 16,0 0-103-16,-7-6 104 0,-4-3-104 0,11 9 72 16,0 0-72-16,-19-7 73 0,-7 2-73 0,26 5 43 0,0 0-43 15,-24-3 44-15,-2 3-44 0,26 0 41 0,0 0-41 16,-28 8 42-16,0 4-42 0,28-12 16 0,0 0-16 16,-23 19 17-16,2 5-17 0,21-24 12 0,0 0-12 0,-8 31 13 15,6 5-13-15,2-36 4 0,0 0-4 0,9 39 5 16,8 1-5-16,-17-40 3 0,0 0-3 0,24 39 3 15,8-3-3-15,-32-36 5 0,0 0-5 0,29 34 5 16,5-1-5-16,-34-33 12 0,0 0-12 0,26 25 12 16,-5-1-12-16,-21-24 3 0,0 0-3 0,15 16 4 15,-4-2-4-15,-11-14 32 0,0 0-32 0,1 18 32 16,-6 3-32-16,5-21 8 0,0 0-8 0,-15 26 9 16,-10 6-9-16,25-32 12 0,0 0-12 0,-28 24 12 15,-7 0-12-15,35-24 4 0,0 0-4 0,-33 19 4 16,0-7-4-16,33-12 7 0,0 0-7 0,-28 9 7 15,6-3-7-15,22-6-27 0,0 0 27 0,-16-6-27 0,6-8 27 16,10 14-178-16,0 0 178 0,7-22-178 0,15-6 178 16,8-23-724-16</inkml:trace>
  <inkml:trace contextRef="#ctx0" brushRef="#br0" timeOffset="143510.01">29867 2114 807 0,'0'0'0'0,"0"0"61"0,0 0-61 16,8 5 62-16,6 2-62 0,-14-7 59 0,0 0-59 0,16 5 60 15,2 5-60-15,-18-10 7 0,0 0-7 0,20 9 7 16,3 3-7-16,-23-12 0 0,0 0 0 0,24 9 0 15,4 1 0-15,-28-10 3 0,0 0-3 0,26 12 3 16,1-4-3-16,-27-8 1 0,0 0-1 0,21 9 2 16,-2-2-2-16,-19-7 10 0,0 0-10 0,17 8 10 15,1-1-10-15,-18-7 33 0,0 0-33 0,12 4 34 16,-2 1-34-16,-10-5 10 0,0 0-10 0,7 3 10 16,-3 1-10-16,-4-4 12 0,0 0-12 0,-11 12 13 15,-10 5-13-15,21-17 25 0,0 0-25 0,-26 22 26 16,-5 2-26-16,31-24 12 0,0 0-12 0,-32 24 12 15,-2 7-12-15,34-31 18 0,0 0-18 0,-32 24 18 16,4 3-18-16,28-27 24 0,0 0-24 0,-24 21 25 0,5-2-25 16,19-19 3-16,0 0-3 0,-16 15 3 0,6-3-3 15,10-12-41-15,0 0 41 0,-4 9-41 0,6-6 41 0,-2-3-94 16,0 0 94-16,14-12-93 0,10-10 93 0,15-11-743 16</inkml:trace>
  <inkml:trace contextRef="#ctx0" brushRef="#br0" timeOffset="143855.84">30316 2023 348 0,'0'0'0'0,"0"0"85"0,0 0-85 15,7 2 85-15,5 1-85 0,-12-3 48 0,0 0-48 16,14 7 48-16,4-2-48 0,-18-5 38 0,0 0-38 0,19 4 38 15,2 4-38-15,-21-8 13 0,0 0-13 0,19 7 14 16,2-2-14-16,-21-5 11 0,0 0-11 0,17 7 11 16,-1-2-11-16,-16-5 17 0,0 0-17 0,10 7 17 15,-3-3-17-15,-7-4 14 0,0 0-14 0,0 8 15 16,-7 8-15-16,7-16 45 0,0 0-45 0,-13 27 45 16,-10 6-45-16,23-33 32 0,0 0-32 0,-28 39 32 15,-5 7-32-15,33-46 23 0,0 0-23 0,-35 48 24 16,-2 2-24-16,37-50 28 0,0 0-28 0,-33 44 28 15,4-4-28-15,29-40 3 0,0 0-3 0,-23 34 3 16,6-7-3-16,17-27 0 0,0 0 0 0,-7 21 1 0,8-9-1 16,-1-12-170-16,0 0 170 0,18-5-169 0,13-11 169 15,18-6-443-15</inkml:trace>
  <inkml:trace contextRef="#ctx0" brushRef="#br0" timeOffset="144260.62">30992 2083 931 0,'4'0'0'0,"-4"0"147"0,0 0-147 0,22-12 147 16,17-7-147-16,-39 19 67 0,0 0-67 0,33-24 67 15,2 0-67-15,-35 24 43 0,0 0-43 0,31-30 43 16,-3 0-43-16,-28 30 7 0,0 0-7 0,28-37 8 16,-2-3-8-16,-26 40 8 0,0 0-8 0,24-39 9 15,-1 0-9-15,-23 39 1 0,0 0-1 0,17-33 1 16,-5 9-1-16,-12 24 3 0,0 0-3 0,11-15 4 16,-2 3-4-16,-9 12-1 0,0 0 1 0,5 8 0 15,-2 11 0-15,-3-19 0 0,0 0 0 0,-1 33 0 16,-3 13 0-16,4-46-1 0,0 0 1 0,-7 53 0 15,-2 9 0-15,9-62-4 0,0 0 4 0,-10 82-3 16,-2 14 3-16,12-96-3 0,0 0 3 0,-11 82-2 16,3-8 2-16,8-74 0 0,0 0 0 0,-6 51 0 0,5-22 0 15,1-29-2-15,0 0 2 0,0 26-1 0,1-11 1 16,-1-15-174-16,0 0 174 0,4 12-174 0,-1-7 174 16,4 11-738-16</inkml:trace>
  <inkml:trace contextRef="#ctx0" brushRef="#br0" timeOffset="144531.88">30814 2654 830 0,'0'0'0'0,"11"-4"0"0,8-1 0 0,-19 5 91 0,0 0-91 15,19 0 92-15,4 2-92 0,-23-2 61 0,0 0-61 16,33 0 62-16,11-2-62 0,-44 2 35 0,0 0-35 15,47-10 36-15,7-2-36 0,-54 12 2 0,0 0-2 0,50-17 2 16,2-2-2-16,-52 19 6 0,0 0-6 0,46-16 6 16,-3 1-6-16,-43 15 8 0,0 0-8 0,33-12 8 15,-8 3-8-15,-25 9 8 0,0 0-8 0,17-8 8 16,-6 4-8-16,-11 4-96 0,0 0 96 0,5-3-95 16,-3 3 95-16,-2 0-156 0,0 0 156 0,-9 12-156 15,-9 3 156-15,-8 9-465 0</inkml:trace>
  <inkml:trace contextRef="#ctx0" brushRef="#br0" timeOffset="145640.72">31130 2832 292 0,'0'0'0'0,"0"-2"0"0,-2-5 0 0,2 7 62 0,0 0-62 16,-2-7 62-16,1 2-62 0,1 5 40 0,0 0-40 15,-7-7 41-15,-2 2-41 0,9 5 45 0,0 0-45 0,-16-3 45 16,-6 3-45-16,22 0 15 0,0 0-15 0,-30 8 15 16,-5 11-15-16,35-19 37 0,0 0-37 0,-33 24 37 15,-2 10-37-15,35-34 42 0,0 0-42 0,-29 42 42 16,1 11-42-16,28-53 34 0,0 0-34 0,-21 51 34 16,3 0-34-16,18-51 33 0,0 0-33 0,-8 45 34 15,6-6-34-15,2-39 32 0,0 0-32 0,7 31 33 16,10-12-33-16,-17-19 7 0,0 0-7 0,25 5 8 15,10-13-8-15,-35 8 36 0,0 0-36 0,34-21 37 16,6-13-37-16,-40 34 35 0,0 0-35 0,35-36 35 16,0-7-35-16,-35 43 32 0,0 0-32 0,25-43 32 0,-6-5-32 15,-19 48 33-15,0 0-33 0,17-39 33 0,-3-1-33 16,-14 40 13-16,0 0-13 0,10-27 14 0,-1 7-14 16,-9 20 21-16,0 0-21 0,4-4 21 0,-4 16-21 0,0-12 23 15,0 0-23-15,-6 31 24 0,-2 20-24 0,8-51 13 16,0 0-13-16,-11 60 14 0,-3 10-14 0,14-70 28 15,0 0-28-15,-19 91 28 0,-3 16-28 0,22-107 0 16,0 0 0-16,-20 94 0 0,5-3 0 0,15-91 1 16,0 0-1-16,-14 70 1 0,2-10-1 0,12-60 0 15,0 0 0-15,-9 39 0 0,5-23 0 0,4-16 2 16,0 0-2-16,-3 15 2 0,1-6-2 0,2-9 5 16,0 0-5-16,5-4 6 0,8-8-6 0,-13 12 3 15,0 0-3-15,19-24 3 0,5-8-3 0,-24 32 6 0,0 0-6 16,28-47 7-16,3-13-7 0,-31 60 7 0,0 0-7 15,44-78 7-15,10-20-7 0,-54 98 3 0,0 0-3 16,49-87 3-16,-2 4-3 0,-47 83 2 0,0 0-2 0,43-61 2 16,-1 16-2-16,-42 45 0 0,0 0 0 0,28-27 0 15,-9 23 0-15,-19 4 0 0,0 0 0 0,16 7 0 16,-4 14 0-16,-12-21 1 0,0 0-1 0,7 31 1 16,-5 8-1-16,-2-39 3 0,0 0-3 0,-2 36 3 15,-2 7-3-15,4-43 0 0,0 0 0 0,-3 36 1 16,-2-5-1-16,5-31 2 0,0 0-2 0,-4 27 2 15,1-10-2-15,3-17 5 0,0 0-5 0,-2 15 5 16,0-3-5-16,2-12 7 0,0 0-7 0,2 7 7 16,2-3-7-16,-4-4 8 0,0 0-8 0,10-7 8 15,4-12-8-15,-14 19 33 0,0 0-33 0,19-21 33 0,4-6-33 16,-23 27 1-16,0 0-1 0,24-27 1 0,4-6-1 16,-28 33 2-16,0 0-2 0,26-34 2 0,-1 1-2 15,-25 33 2-15,0 0-2 0,22-27 2 0,-3-1-2 0,-19 28-1 16,0 0 1-16,16-15-1 0,-2 3 1 0,-14 12 1 15,0 0-1-15,10-3 1 0,-3 3-1 0,-7 0 0 16,0 0 0-16,7 12 0 0,0 3 0 0,-7-15-2 16,0 0 2-16,9 15-1 0,3 6 1 0,-12-21 0 15,0 0 0-15,16 15 1 0,1-3-1 0,-17-12 1 16,0 0-1-16,21 4 1 0,5-4-1 0,-26 0 0 16,0 0 0-16,30-7 0 0,3-5 0 0,-33 12 1 15,0 0-1-15,37-9 1 0,3-6-1 0,-40 15-2 16,0 0 2-16,35-5-1 0,-4 1 1 0,-31 4 0 0,0 0 0 15,26 9 0-15,-5 10 0 0,-21-19-5 0,0 0 5 16,14 29-5-16,-7 14 5 0,-7-43-8 0,0 0 8 0,3 50-8 16,-4 1 8-16,1-51 0 0,0 0 0 0,0 55 0 15,1 0 0-15,-1-55-1 0,0 0 1 0,18 41 0 16,11-7 0-16,-29-34-65 0,0 0 65 0,47 72-1093 16,-94-144 1093-16</inkml:trace>
  <inkml:trace contextRef="#ctx0" brushRef="#br0" timeOffset="149859.4">111 6573 774 0,'0'0'0'0,"0"0"-55"0,0 0 55 0,0 0-54 16,0 0 54-16,0 0-9 0,0 0 9 0,0 0-9 16,21 4 9-16,-21-4-38 0,0 0 38 0,18 1-38 15,-1 3 38-15,-17-4-32 0,0 0 32 0,25 0-32 16,1 3 32-16,-26-3 35 0,0 0-35 0,29 0 36 16,1 0-36-16,-30 0 62 0,0 0-62 0,33 2 62 15,-2-2-62-15,-31 0 62 0,0 0-62 0,34 2 63 16,0-2-63-16,-34 0 43 0,0 0-43 0,33 1 43 15,6 3-43-15,-39-4 22 0,0 0-22 0,42 3 22 0,5 1-22 16,-47-4 18-16,0 0-18 0,55 1 19 16,8 1-19-16,-63-2 15 0,0 0-15 0,61 9 16 0,7-1-16 15,-68-8 9-15,0 0-9 0,89 9 10 0,15 3-10 0,-104-12 9 16,0 0-9-16,103 10 10 0,3 2-10 0,-106-12 8 16,0 0-8-16,102 7 8 0,0-2-8 0,-102-5 1 15,0 0-1-15,110 3 1 0,0-1-1 0,-110-2 7 16,0 0-7-16,108 0 8 0,2-2-8 0,-110 2 22 15,0 0-22-15,113 0 22 0,2 2-22 0,-115-2 21 16,0 0-21-16,111 2 21 0,4 0-21 0,-115-2 40 16,0 0-40-16,122 6 40 0,2-2-40 0,-124-4 7 15,0 0-7-15,127 2 7 0,0-2-7 0,-127 0 20 0,0 0-20 16,131-4 20-16,-4-4-20 0,-127 8 8 0,0 0-8 16,132-9 9-16,4-3-9 0,-136 12 9 0,0 0-9 15,131-10 9-15,-4 1-9 0,-127 9 8 0,0 0-8 0,133-8 8 16,2-3-8-16,-135 11 8 0,0 0-8 0,140-8 8 15,4 3-8-15,-144 5 1 0,0 0-1 0,145-11 1 16,3 3-1-16,-148 8 3 0,0 0-3 0,153-12 3 16,4-5-3-16,-157 17 18 0,0 0-18 0,157-11 18 15,2-1-18-15,-159 12 8 0,0 0-8 0,160-12 8 16,-3 4-8-16,-157 8 4 0,0 0-4 0,160-4 5 16,-2 1-5-16,-158 3 0 0,0 0 0 0,161-3 1 15,4 1-1-15,-165 2-1 0,0 0 1 0,162 2 0 16,-5 4 0-16,-157-6-1 0,0 0 1 0,160 4 0 15,-5 1 0-15,-155-5-1 0,0 0 1 0,164 3-1 0,-2 1 1 16,-162-4-4-16,0 0 4 0,169 2-3 0,2-2 3 16,-171 0 0-16,0 0 0 0,169-2 0 0,0 2 0 15,-169 0 0-15,0 0 0 0,171-7 0 0,3-2 0 0,-174 9-2 16,0 0 2-16,181-8-1 0,7 1 1 0,-188 7 0 16,0 0 0-16,183-9 0 0,3 3 0 0,-186 6 1 15,0 0-1-15,187-4 1 0,-6 4-1 0,-181 0 1 16,0 0-1-16,183 0 1 0,2 4-1 0,-185-4 9 15,0 0-9-15,184 0 9 0,-1 3-9 0,-183-3 3 16,0 0-3-16,187 5 4 0,1 2-4 0,-188-7 0 16,0 0 0-16,190 3 1 0,-1 6-1 0,-189-9 2 15,0 0-2-15,197 3 2 0,2 1-2 0,-199-4 1 0,0 0-1 16,188 0 2-16,-3 0-2 0,-185 0 1 0,0 0-1 16,184 2 1-16,1-2-1 0,-185 0 14 0,0 0-14 15,185 0 15-15,1 0-15 0,-186 0 1 0,0 0-1 0,187 1 1 16,-1 1-1-16,-186-2 3 0,0 0-3 0,188 7 4 15,0 1-4-15,-188-8 2 0,0 0-2 0,188 6 3 16,-1 0-3-16,-187-6 1 0,0 0-1 0,177 7 2 16,-6 2-2-16,-171-9 1 0,0 0-1 0,174 5 1 15,4 2-1-15,-178-7 3 0,0 0-3 0,181 0 4 16,7 0-4-16,-188 0 0 0,0 0 0 0,182 0 0 16,2 0 0-16,-184 0 0 0,0 0 0 0,183 3 0 15,2-3 0-15,-185 0 0 0,0 0 0 0,178 0 0 16,-2 4 0-16,-176-4-3 0,0 0 3 0,177 1-3 15,1 3 3-15,-178-4 1 0,0 0-1 0,179-4 2 16,6 1-2-16,-185 3 2 0,0 0-2 0,185-2 2 16,5-1-2-16,-190 3 0 0,0 0 0 0,186-5 0 0,-3 3 0 15,-183 2 5-15,0 0-5 0,188-2 5 0,0-5-5 0,-188 7 0 16,0 0 0-16,188-5 1 0,-5 2-1 0,-183 3 7 16,0 0-7-16,185-9 7 0,0 2-7 0,-185 7 8 15,0 0-8-15,193-12 8 0,7 0-8 0,-200 12 0 16,0 0 0-16,199-15 1 0,3 0-1 0,-202 15 0 15,0 0 0-15,204-18 1 0,1 5-1 0,-205 13 3 16,0 0-3-16,204-17 3 0,0-2-3 0,-204 19 0 16,0 0 0-16,204-19 0 0,0-2 0 0,-204 21 1 15,0 0-1-15,200-18 2 0,2 0-2 0,-202 18 4 16,0 0-4-16,202-20 4 0,0 1-4 0,-202 19 0 0,0 0 0 16,209-19 1-16,4 2-1 0,-213 17 2 0,0 0-2 0,216-19 2 15,3-1-2-15,-219 20 1 0,0 0-1 0,222-19 2 16,1 0-2-16,-223 19 0 0,0 0 0 0,221-17 0 15,0-2 0-15,-221 19 3 0,0 0-3 0,220-21 4 16,-3 6-4-16,-217 15 2 0,0 0-2 0,220-15 3 16,1-3-3-16,-221 18 0 0,0 0 0 0,221-15 0 15,1 1 0-15,-222 14 1 0,0 0-1 0,219-13 2 16,-1-1-2-16,-218 14 1 0,0 0-1 0,219-12 2 16,3 0-2-16,-222 12 1 0,0 0-1 0,219-14 1 15,2-1-1-15,-221 15 22 0,0 0-22 0,222-14 23 16,2 0-23-16,-224 14 7 0,0 0-7 0,222-12 7 15,1-1-7-15,-223 13 5 0,0 0-5 0,223-12 5 16,0-2-5-16,-223 14 22 0,0 0-22 0,221-14 22 0,0 1-22 16,-221 13 6-16,0 0-6 0,223-12 6 0,0 0-6 15,-223 12 9-15,0 0-9 0,220-12 10 0,-1 1-10 16,-219 11 15-16,0 0-15 0,216-12 16 0,-2-3-16 0,-214 15 8 16,0 0-8-16,218-15 8 0,3-1-8 0,-221 16 9 15,0 0-9-15,220-14 9 0,-1-1-9 0,-219 15 15 16,0 0-15-16,217-15 15 0,-5-1-15 0,-212 16 8 15,0 0-8-15,216-19 8 0,0 2-8 0,-216 17 15 16,0 0-15-16,218-12 16 0,1-3-16 0,-219 15 23 16,0 0-23-16,213-12 24 0,-6-4-24 0,-207 16 0 15,0 0 0-15,213-12 1 0,-1-3-1 0,-212 15 9 0,0 0-9 16,213-19 9-16,1-1-9 0,-214 20 3 0,0 0-3 16,204-19 4-16,-7-2-4 0,-197 21-2 0,0 0 2 15,188-19-2-15,-9 2 2 0,-179 17-7 0,0 0 7 16,180-15-6-16,-3-1 6 0,-177 16-5 0,0 0 5 0,166-12-4 15,-9 0 4-15,-157 12-13 0,0 0 13 0,153-19-13 16,-7-1 13-16,-146 20-44 0,0 0 44 0,124-39-44 16,-19-16 44-16,-105 55-20 0,0 0 20 0,158-83-20 15,-316 166 20-15</inkml:trace>
  <inkml:trace contextRef="#ctx0" brushRef="#br0" timeOffset="160564.75">7500 8802 1166 0,'0'0'0'0,"0"0"-2"16,0 0 2-16,0 0-1 0,0 0 1 0,0 0 26 15,0 0-26-15,0 0 26 0,0 0-26 0,0 0 22 16,0 0-22-16,0 0 22 0,0 0-22 0,0 0 3 0,0 0-3 15,0 0 4-15,0 0-4 0,0 0 23 0,0 0-23 16,0 0 24-16,0 0-24 0,0 0 38 0,0 0-38 16,0 0 39-16,21-5-39 0,-21 5 32 0,0 0-32 0,17 0 32 15,4-4-32-15,-21 4 7 0,0 0-7 0,23 0 8 16,5 0-8-16,-28 0 30 0,0 0-30 0,26 0 30 16,0 4-30-16,-26-4 27 0,0 0-27 0,24 0 27 15,-3 2-27-15,-21-2 8 0,0 0-8 0,23 3 8 16,1 0-8-16,-24-3 11 0,0 0-11 0,18 4 11 15,2 1-11-15,-20-5 16 0,0 0-16 0,21 7 17 16,-1-5-17-16,-20-2 7 0,0 0-7 0,24 3 8 16,0 0-8-16,-24-3 15 0,0 0-15 0,26 4 16 15,1-4-16-15,-27 0 23 0,0 0-23 0,26 0 24 16,2-4-24-16,-28 4 7 0,0 0-7 0,22-1 8 16,3-1-8-16,-25 2 10 0,0 0-10 0,21-2 10 15,5 2-10-15,-26 0 15 0,0 0-15 0,15 2 16 0,-1 0-16 16,-14-2 3-16,0 0-3 0,12 1 4 0,-3-1-4 0,-9 0 2 15,0 0-2-15,9 0 3 0,-4 0-3 16,-5 0 10-16,0 0-10 0,4 0 11 0,-1 0-11 0,-3 0 8 16,0 0-8-16,0 0 8 0,5 0-8 0,-5 0 15 15,0 0-15-15,0 0 15 0,4 0-15 0,-4 0 3 16,0 0-3-16,0 0 4 0,0 0-4 0,0 0 3 16,0 0-3-16,0 0 3 0,0 0-3 0,0 0 10 15,0 0-10-15,0 0 11 0,0 0-11 0,0 0 0 16,0 0 0-16,0 0 1 0,0 4-1 0,0-4 3 0,0 0-3 15,0 3 4-15,-4 2-4 0,4-5 5 0,0 0-5 16,0 12 6-16,-3 4-6 0,3-16 3 0,0 0-3 16,-2 24 3-16,2 7-3 0,0-31 11 0,0 0-11 0,0 27 11 15,0 1-11-15,0-28 3 0,0 0-3 0,-3 30 4 16,-1 6-4-16,4-36 6 0,0 0-6 0,-2 31 7 16,2 2-7-16,0-33 13 0,0 0-13 15,0 32 14-15,2 3-14 0,-2-35 3 0,0 0-3 0,4 30 4 16,-4 6-4-16,0-36 7 0,0 0-7 0,0 36 7 15,-6 4-7-15,6-40 7 0,0 0-7 0,0 34 8 16,-3-3-8-16,3-31 3 0,0 0-3 0,0 32 3 16,3-3-3-16,-3-29 2 0,0 0-2 0,0 30 2 15,0-3-2-15,0-27 5 0,0 0-5 0,0 26 5 16,2-1-5-16,-2-25 2 0,0 0-2 0,4 21 2 16,-4-2-2-16,0-19 5 0,0 0-5 0,0 15 5 15,0-1-5-15,0-14 0 0,0 0 0 0,0 12 1 0,-4 0-1 16,4-12 2-16,0 0-2 0,-2 10 2 0,2-1-2 15,0-9 1-15,0 0-1 0,-3 7 2 0,3-2-2 16,0-5 1-16,0 0-1 0,-4 3 2 0,4 1-2 0,0-4 3 16,0 0-3-16,0 0 4 0,-1 3-4 0,1-3 2 15,0 0-2-15,-7 2 2 0,1-1-2 0,6-1 1 16,0 0-1-16,-12 6 2 0,-9-3-2 0,21-3 4 16,0 0-4-16,-17 5 5 0,-7 2-5 0,24-7 6 15,0 0-6-15,-23 3 6 0,-3 3-6 0,26-6 3 16,0 0-3-16,-28 6 3 0,-3 3-3 0,31-9 2 0,0 0-2 15,-30 5 2-15,2 2-2 0,28-7 1 16,0 0-1-16,-26 3 2 0,2-1-2 0,24-2 1 0,0 0-1 16,-27 4 1-16,5-1-1 0,22-3 0 0,0 0 0 15,-28 3 1-15,5-1-1 0,23-2 0 0,0 0 0 16,-35 5 1-16,-1 2-1 0,36-7 2 0,0 0-2 16,-35 5 3-16,2 0-3 0,33-5 1 0,0 0-1 15,-35 6 2-15,2-3-2 0,33-3 0 0,0 0 0 0,-30 3 0 16,4 1 0-16,26-4 0 0,0 0 0 0,-26 2 0 15,7-1 0-15,19-1 0 0,0 0 0 0,-14 2 0 16,2-2 0-16,12 0 0 0,0 0 0 0,-9 2 0 16,6-1 0-16,3-1 0 0,0 0 0 0,-2 4 0 15,-2 1 0-15,4-5 0 0,0 0 0 0,-3 7 0 16,6 1 0-16,-3-8-5 0,0 0 5 0,0 11-4 16,0 1 4-16,0-12-14 0,0 0 14 0,4 12-13 15,-4 0 13-15,0-12 0 0,0 0 0 0,2 17 0 16,1 2 0-16,-3-19-1 0,0 0 1 0,0 18-1 0,4 1 1 15,-4-19-4-15,0 0 4 0,1 17-3 0,3-5 3 16,-4-12-1-16,0 0 1 0,3 16 0 0,-3-4 0 16,0-12-2-16,0 0 2 0,0 12-2 0,-3 3 2 0,3-15-5 15,0 0 5-15,0 19-5 0,-4 2 5 0,4-21-1 16,0 0 1-16,-1 22 0 0,-3 4 0 0,4-26-2 16,0 0 2-16,0 34-2 0,-3 2 2 0,3-36-2 15,0 0 2-15,0 36-1 0,0 0 1 0,0-36-2 16,0 0 2-16,0 39-1 0,0 2 1 0,0-41-1 15,0 0 1-15,0 36-1 0,-2-3 1 0,2-33 1 16,0 0-1-16,0 34 2 0,0-3-2 0,0-31 2 0,0 0-2 16,0 32 2-16,0-4-2 0,0-28 1 0,0 0-1 15,0 32 2-15,-4 4-2 0,4-36 1 0,0 0-1 16,0 38 2-16,-5 2-2 0,5-40 0 0,0 0 0 16,0 39 0-16,-3 0 0 0,3-39 0 0,0 0 0 15,0 40 0-15,3-8 0 0,-3-32-6 0,0 0 6 16,0 35-5-16,0-6 5 0,0-29-9 0,0 0 9 0,0 29-8 15,2-2 8-15,-2-27 0 0,0 0 0 0,0 26 0 16,3-4 0-16,-3-22-1 0,0 0 1 0,0 24 0 16,0-2 0-16,0-22-1 0,0 0 1 0,0 23 0 15,0-1 0-15,0-22 2 0,0 0-2 0,0 20 2 16,-5 4-2-16,5-24 2 0,0 0-2 0,-3 19 2 16,-1 0-2-16,4-19 1 0,0 0-1 0,-3 12 2 15,1-3-2-15,2-9 10 0,0 0-10 0,0 7 10 16,0-2-10-16,0-5 0 0,0 0 0 0,-4 3 1 0,4 1-1 15,0-4 8-15,0 0-8 0,0 0 8 0,-5 0-8 16,5 0 0-16,0 0 0 0,-3 0 0 0,3 0 0 0,0 0-6 16,0 0 6-16,0 0-5 0,0 0 5 0,0 0 0 15,0 0 0-15,0 0 0 0,0 3 0 0,0-3 0 16,0 0 0-16,3 2 0 0,2-1 0 0,-5-1-1 16,0 0 1-16,9 6 0 0,7-1 0 0,-16-5-3 15,0 0 3-15,14 7-3 0,7 1 3 0,-21-8-13 16,0 0 13-16,21 9-13 0,1-2 13 0,-22-7-4 15,0 0 4-15,28 5-3 0,2 0 3 0,-30-5-13 16,0 0 13-16,26 5-13 0,3-5 13 0,-29 0-4 16,0 0 4-16,27 0-3 0,-1-3 3 0,-26 3 0 0,0 0 0 15,24 0 0-15,-6 3 0 0,-18-3 0 0,0 0 0 16,20 3 1-16,-4 1-1 0,-16-4 1 0,0 0-1 16,19 8 1-16,0 4-1 0,-19-12 1 0,0 0-1 15,20 9 1-15,1 1-1 0,-21-10 0 0,0 0 0 0,24 12 1 16,-3 0-1-16,-21-12 0 0,0 0 0 0,21 12 1 15,-4-3-1-15,-17-9 0 0,0 0 0 0,21 8 1 16,-4 1-1-16,-17-9-1 0,0 0 1 0,18 7 0 16,-2 0 0-16,-16-7 1 0,0 0-1 0,13 5 2 15,0-4-2-15,-13-1 1 0,0 0-1 0,12 2 2 16,2-4-2-16,-14 2 1 0,0 0-1 0,9 0 2 16,-1-1-2-16,-8 1 9 0,0 0-9 0,7 0 10 15,-2 0-10-15,-5 0 3 0,0 0-3 0,4 0 4 16,-2 0-4-16,-2 0 2 0,0 0-2 0,3 0 2 0,1 0-2 15,-4 0 10-15,0 0-10 0,0 0 11 0,3 0-11 16,-3 0 3-16,0 0-3 0,0 0 4 0,0 0-4 16,0 0 2-16,0 0-2 0,0 0 2 0,0 0-2 0,0 0 1 15,0 0-1-15,0 0 2 0,0 7-2 0,0-7 1 16,0 0-1-16,0 1 1 0,0 3-1 0,0-4 3 16,0 0-3-16,0 3 4 0,0 4-4 0,0-7 2 15,0 0-2-15,0 9 2 0,0 3-2 0,0-12 1 16,0 0-1-16,-3 15 2 0,3-3-2 0,0-12 4 15,0 0-4-15,-4 24 4 0,1 7-4 0,3-31 2 16,0 0-2-16,-2 29 2 0,-2 0-2 0,4-29 1 0,0 0-1 16,-3 31 2-16,-2 1-2 0,5-32 1 0,0 0-1 15,-6 31 2-15,3-2-2 0,3-29 1 0,0 0-1 16,-7 31 1-16,2-3-1 0,5-28 0 0,0 0 0 16,-5 27 1-16,1-1-1 0,4-26 0 0,0 0 0 15,-5 25 1-15,-2 3-1 0,7-28 0 0,0 0 0 0,-2 24 1 16,-1 3-1-16,3-27-1 0,0 0 1 0,-6 29 0 15,5 0 0-15,1-29-3 0,0 0 3 16,-2 30-3-16,-5 0 3 0,7-30-1 0,0 0 1 0,-5 30 0 16,0-3 0-16,5-27 0 0,0 0 0 0,-4 31 0 15,-1 0 0-15,5-31 0 0,0 0 0 0,-4 27 0 16,1 0 0-16,3-27 0 0,0 0 0 0,-4 23 1 16,3 1-1-16,1-24 3 0,0 0-3 0,0 22 3 15,-4-3-3-15,4-19 2 0,0 0-2 0,0 15 3 16,-3 1-3-16,3-16 2 0,0 0-2 0,-2 8 2 15,2 1-2-15,0-9 1 0,0 0-1 0,-4 7 2 0,4 0-2 16,0-7 3-16,0 0-3 0,-3 5 4 0,3-2-4 16,0-3 0-16,0 0 0 0,-2 0 0 0,-1 4 0 15,3-4 0-15,0 0 0 0,-9 0 0 0,-3 0 0 0,12 0 0 16,0 0 0-16,-12 1 0 0,-2-1 0 0,14 0 0 16,0 0 0-16,-12 2 0 0,-1 0 0 0,13-2 0 15,0 0 0-15,-14 1 0 0,-1 4 0 0,15-5 1 16,0 0-1-16,-18 0 2 0,1 2-2 0,17-2 4 15,0 0-4-15,-18 2 5 0,-2 0-5 0,20-2 0 16,0 0 0-16,-27 1 1 0,0 4-1 0,27-5 2 16,0 0-2-16,-32 0 3 0,-1-3-3 0,33 3 1 15,0 0-1-15,-30-3 2 0,1-1-2 0,29 4 1 0,0 0-1 16,-30-2 2-16,4-3-2 0,26 5 1 0,0 0-1 16,-28-1 1-16,6 1-1 0,22 0 0 0,0 0 0 15,-25 0 1-15,3 0-1 0,22 0 0 0,0 0 0 16,-18 1 1-16,-1 1-1 0,19-2 0 0,0 0 0 15,-14 3 1-15,2-1-1 0,12-2-1 0,0 0 1 16,-9 5 0-16,0 4 0 0,9-9-3 0,0 0 3 0,-12 12-2 16,3 0 2-16,9-12-6 0,0 0 6 0,-8 15-6 15,3 4 6-15,5-19-4 0,0 0 4 0,-7 22-3 16,1 2 3-16,6-24 0 0,0 0 0 0,-3 26 0 16,-1-2 0-16,4-24-2 0,0 0 2 0,-1 28-1 15,1-1 1-15,0-27 0 0,0 0 0 0,0 22 0 16,0 2 0-16,0-24 0 0,0 0 0 0,0 24 0 15,0 2 0-15,0-26-1 0,0 0 1 0,1 27-1 16,3 4 1-16,-4-31-4 0,0 0 4 0,0 34-3 0,3 6 3 16,-3-40-7-16,0 0 7 0,0 37-6 0,-3 1 6 15,3-38-4-15,0 0 4 0,0 40-3 0,0-3 3 0,0-37-2 16,0 0 2-16,0 38-2 0,0-2 2 0,0-36-2 16,0 0 2-16,0 32-1 0,0-2 1 0,0-30 1 15,0 0-1-15,0 36 1 0,0 3-1 0,0-39 0 16,0 0 0-16,0 39 0 0,3 1 0 0,-3-40-1 15,0 0 1-15,0 41 0 0,-3 3 0 0,3-44 0 16,0 0 0-16,0 36 0 0,-4-3 0 0,4-33-1 16,0 0 1-16,-1 31 0 0,1 0 0 0,0-31-1 15,0 0 1-15,0 22 0 0,0-3 0 0,0-19-1 0,0 0 1 16,0 15 0-16,0-3 0 0,0-12-1 0,0 0 1 16,0 10 0-16,0-3 0 0,0-7 0 0,0 0 0 15,0 5 0-15,0-1 0 0,0-4-98 0,0 0 98 16,0 0-97-16,5-9 97 0,-5 9-116 0,0 0 116 15,0-12-116-15,-4-7 116 0,3-11-1192 0</inkml:trace>
  <inkml:trace contextRef="#ctx0" brushRef="#br0" timeOffset="161240.79">8404 11274 494 0,'0'0'0'0,"-5"10"0"15,-6 6 0-15,11-16 156 0,0 0-156 0,-1 8 157 16,-3-8-157-16,4 0 115 0,0 0-115 0,0 0 115 16,4 4-115-16,-4-4 83 0,0 0-83 0,0 5 83 15,0 4-83-15,0-9 70 0,0 0-70 0,0 11 70 16,0 7-70-16,0-18 53 0,0 0-53 0,-4 27 54 15,-1 7-54-15,5-34 33 0,0 0-33 0,-4 45 33 16,-1 10-33-16,5-55 34 0,0 0-34 0,-3 58 34 16,-3 7-34-16,6-65 37 0,0 0-37 0,-3 62 38 0,3 3-38 15,0-65 3-15,0 0-3 0,-4 82 4 0,1 12-4 16,3-94 35-16,0 0-35 0,-5 86 35 0,-1 1-35 16,6-87 5-16,0 0-5 0,-6 76 5 0,0-4-5 0,6-72 16 15,0 0-16-15,-3 65 17 0,-2-7-17 0,5-58 24 16,0 0-24-16,-4 41 25 0,-1-12-25 0,5-29 7 15,0 0-7-15,-4 26 7 0,-1-7-7 0,5-19 17 16,0 0-17-16,-7 15 17 0,4-3-17 0,3-12 1 16,0 0-1-16,-2 9 1 0,-2-2-1 0,4-7-197 15,0 0 197-15,-5 15-1152 0,10-30 1152 0</inkml:trace>
  <inkml:trace contextRef="#ctx0" brushRef="#br0" timeOffset="162021.72">7292 12281 763 0,'0'0'0'0,"0"0"0"0,0 0 0 0,0 0 123 15,0 0-123-15,0 0 124 0,0 0-124 0,0 0 115 16,0 0-115-16,0 0 116 0,0 0-116 0,0 0 83 0,0 0-83 16,0 0 83-16,0 0-83 0,0 0 36 0,0 0-36 15,0 0 37-15,25 28-37 0,-25-28 18 0,0 0-18 16,21 24 19-16,10 5-19 0,-31-29 41 0,0 0-41 15,33 32 42-15,2-1-42 0,-35-31 20 0,0 0-20 16,33 33 20-16,0-1-20 0,-33-32 30 0,0 0-30 16,30 30 30-16,-4-5-30 0,-26-25 37 0,0 0-37 0,21 23 37 15,-7-10-37-15,-14-13 13 0,0 0-13 0,12 12 13 16,-8-3-13-16,-4-9 13 0,0 0-13 0,1 5 14 16,-2-3-14-16,1-2 26 0,0 0-26 0,-16-2 26 15,-5-10-26-15,21 12 0 0,0 0 0 0,-26-14 0 16,-9-6 0-16,35 20 0 0,0 0 0 0,-33-21 1 15,0-6-1-15,33 27-5 0,0 0 5 0,-30-28-5 16,4 1 5-16,26 27-9 0,0 0 9 0,-21-22-9 16,4 1 9-16,17 21-26 0,0 0 26 0,-14-17-25 15,3 2 25-15,11 15-7 0,0 0 7 0,-5-14-6 0,2 2 6 16,3 12-10-16,0 0 10 0,0-12-9 0,3 0 9 16,-3 12-16-16,0 0 16 0,4-12-15 0,4-2 15 15,-8 14-4-15,0 0 4 0,9-14-3 0,5 1 3 0,-14 13 2 16,0 0-2-16,19-16 2 0,4 1-2 0,-23 15 20 15,0 0-20-15,21-16 20 0,5-6-20 0,-26 22 34 16,0 0-34-16,24-20 34 0,2-4-34 0,-26 24 47 16,0 0-47-16,21-19 48 0,-3 2-48 0,-18 17 35 15,0 0-35-15,12-14 35 0,-3 5-35 0,-9 9-61 16,0 0 61-16,5-5-60 0,-2 5 60 0,-3 0-122 16,0 0 122-16,-8 4-121 0,-15 1 121 0,-8 3-1143 15</inkml:trace>
  <inkml:trace contextRef="#ctx0" brushRef="#br0" timeOffset="162997.41">8397 8744 639 0,'0'0'0'0,"-5"10"0"0,0 2 0 0,5-12 88 16,0 0-88-16,-4 4 88 0,8-4-88 0,-4 0 96 15,0 0-96-15,0 3 97 0,1-1-97 0,-1-2 63 0,0 0-63 16,4 7 63-16,-4-1-63 0,0-6 37 0,0 0-37 15,-4 21 38-15,3 6-38 0,1-27 26 0,0 0-26 16,0 33 26-16,-4 10-26 0,4-43 40 0,0 0-40 0,0 48 40 16,-3 5-40-16,3-53 32 0,0 0-32 0,-2 60 33 15,-2 3-33-15,4-63 13 0,0 0-13 0,-8 86 14 16,-1 17-14-16,9-103 32 0,0 0-32 0,-12 90 32 16,3-6-32-16,9-84 26 0,0 0-26 0,-9 57 26 15,6-23-26-15,3-34 24 0,0 0-24 0,-5 31 25 16,5-9-25-16,0-22 15 0,0 0-15 0,-4 16 16 15,4-6-16-15,0-10 29 0,0 0-29 0,-3 10 29 16,3-6-29-16,0-4 5 0,0 0-5 0,-2 3 6 16,-2-1-6-16,4-2-66 0,0 0 66 0,-3 1-66 15,1-1 66-15,2 0-172 0,0 0 172 0,-3-1-171 16,-3-1 171-16,-1-1-815 0</inkml:trace>
  <inkml:trace contextRef="#ctx0" brushRef="#br0" timeOffset="164408.91">7268 9907 595 0,'0'0'0'0,"7"-3"0"0,2-1 0 0,-9 4 111 16,0 0-111-16,5-2 111 0,2-1-111 0,-7 3 93 0,0 0-93 15,0 0 94-15,2 0-94 0,-2 0 69 0,0 0-69 16,0 0 70-16,1 5-70 0,-1-5 46 0,0 0-46 16,6 9 46-16,-1 1-46 0,-5-10 42 0,0 0-42 0,12 17 42 15,6 5-42-15,-18-22 17 0,0 0-17 0,24 21 17 16,2 3-17-16,-26-24 43 0,0 0-43 0,30 22 43 16,3-3-43-16,-33-19 21 0,0 0-21 0,31 15 21 15,6-3-21-15,-37-12 5 0,0 0-5 0,29 9 6 16,-8 0-6-16,-21-9 46 0,0 0-46 0,19 3 46 15,-3-3-46-15,-16 0 30 0,0 0-30 0,9 0 30 16,-6 0-30-16,-3 0 14 0,0 0-14 0,5 0 15 16,-5-3-15-16,0 3 37 0,0 0-37 0,0 0 38 15,-8 0-38-15,8 0 5 0,0 0-5 0,-9 0 6 16,0 0-6-16,9 0 11 0,0 0-11 0,-12 0 11 16,-2 0-11-16,14 0 16 0,0 0-16 0,-21-4 17 15,-3-1-17-15,24 5 0 0,0 0 0 0,-23-9 0 16,2-1 0-16,21 10 0 0,0 0 0 0,-24-12 0 0,0 0 0 15,24 12-2-15,0 0 2 0,-23-15-2 0,2-1 2 0,21 16-6 16,0 0 6-16,-21-13-5 0,7-3 5 0,14 16-1 16,0 0 1-16,-17-13 0 0,5-1 0 0,12 14-7 15,0 0 7-15,-13-12-7 0,1 2 7 0,12 10-3 16,0 0 3-16,-5-9-3 0,1-3 3 0,4 12-20 16,0 0 20-16,0-15-19 0,0 3 19 0,0 12-8 15,0 0 8-15,6-19-7 0,4-2 7 0,-10 21-10 16,0 0 10-16,14-24-9 0,-2-1 9 0,-12 25-4 15,0 0 4-15,18-28-3 0,3 1 3 0,-21 27-3 0,0 0 3 16,21-26-2-16,-1-1 2 0,-20 27 3 0,0 0-3 16,18-21 3-16,-4 4-3 0,-14 17 33 0,0 0-33 15,12-12 33-15,-7 3-33 0,-5 9 5 0,0 0-5 0,4-3 5 16,-1 5-5-16,-3-2-3 0,0 0 3 0,0 5-2 16,-5 7 2-16,5-12-160 0,0 0 160 0,-2 5-160 15,0 2 160-15,-5 8-988 0</inkml:trace>
  <inkml:trace contextRef="#ctx0" brushRef="#br0" timeOffset="165203.79">7505 8862 270 0,'0'0'0'0,"16"-14"0"15,10-10 0-15,-26 24 76 0,0 0-76 0,-5 2 77 16,-16 17-77-16,21-19 115 0,0 0-115 0,-18 8 115 16,3 4-115-16,15-12 107 0,0 0-107 0,-18 7 107 15,2-3-107-15,16-4 94 0,0 0-94 0,-13-7 94 16,0-5-94-16,13 12 58 0,0 0-58 0,-8-16 58 0,-5-2-58 15,13 18 48-15,0 0-48 0,-8-23 48 0,-1-4-48 16,9 27 48-16,0 0-48 0,-5-31 48 0,1-7-48 16,4 38 52-16,0 0-52 0,-5-41 52 0,5-7-52 0,0 48 38 15,0 0-38-15,-3-51 38 0,3-4-38 0,0 55 18 16,0 0-18-16,0-56 18 0,-4-4-18 0,4 60 36 16,0 0-36-16,-2-64 37 0,1-8-37 0,1 72 29 15,0 0-29-15,-2-85 29 0,-2-15-29 0,4 100 8 16,0 0-8-16,-5-85 8 0,2-1-8 0,3 86 19 15,0 0-19-15,-6-72 20 0,0 7-20 0,6 65 33 16,0 0-33-16,-2-57 33 0,-2 9-33 0,4 48 1 0,0 0-1 16,-3-39 2-16,3 12-2 0,0 27 6 0,0 0-6 15,0-28 7-15,-5 9-7 0,5 19 8 0,0 0-8 16,0-17 9-16,-4 3-9 0,4 14 0 0,0 0 0 0,0-8 1 16,0-1-1-16,0 9 7 0,0 0-7 0,0-3 8 15,0 3-8-15,0 0 3 0,0 0-3 0,9 3 3 16,0 6-3-16,-9-9-115 0,0 0 115 0,15 3-115 15,8-3 115-15,-23 0-132 0,0 0 132 0,38 4-1022 16,-76-8 1022-16</inkml:trace>
  <inkml:trace contextRef="#ctx0" brushRef="#br0" timeOffset="168011.97">8460 11836 225 0,'0'0'0'0,"0"0"0"15,0 0 0-15,0 0 111 0,0 0-111 0,0 0 111 16,0 0-111-16,0 0 120 0,0 0-120 0,0 0 120 0,0 0-120 16,0 0 128-16,0 0-128 0,0 0 128 0,0 0-128 15,0 0 100-15,0 0-100 0,0 0 100 0,0 0-100 16,0 0 72-16,0 0-72 0,0 0 72 0,0 0-72 0,0 0 51 15,0 0-51-15,0 0 52 0,24 3-52 0,-24-3 66 16,0 0-66-16,21 0 67 0,5 0-67 0,-26 0 45 16,0 0-45-16,23 0 46 0,5-3-46 0,-28 3 22 15,0 0-22-15,26 0 22 0,3-2-22 0,-29 2 20 16,0 0-20-16,25 0 20 0,1-1-20 0,-26 1 15 16,0 0-15-16,30 0 16 0,-1-2-16 0,-29 2 40 15,0 0-40-15,35 0 40 0,-2 0-40 0,-33 0 42 0,0 0-42 16,35 2 42-16,0-1-42 0,-35-1 26 0,0 0-26 15,36 5 26-15,-1-3-26 0,-35-2 18 0,0 0-18 16,33 4 19-16,-3 2-19 0,-30-6 18 0,0 0-18 16,30 4 19-16,-1-1-19 0,-29-3 8 0,0 0-8 15,26 5 9-15,0-1-9 0,-26-4 4 0,0 0-4 16,27 3 4-16,0-1-4 0,-27-2 7 0,0 0-7 0,27 2 7 16,-7-2-7-16,-20 0 13 0,0 0-13 0,21 1 13 15,-3 3-13-15,-18-4 15 0,0 0-15 0,15 0 15 16,3 0-15-16,-18 0 9 0,0 0-9 0,14-4 9 15,-2 1-9-15,-12 3 9 0,0 0-9 0,9-5 10 16,3-2-10-16,-12 7 15 0,0 0-15 0,9-7 15 16,-4 0-15-16,-5 7 22 0,0 0-22 0,7-5 23 15,-5 3-23-15,-2 2-10 0,0 0 10 0,3-5-9 0,-3 4 9 16,0 1-196-16,0 0 196 0,-5-6-195 0,-6 0 195 16,-3-6-1254-16</inkml:trace>
  <inkml:trace contextRef="#ctx0" brushRef="#br0" timeOffset="169002.75">6817 13493 1132 0,'0'0'0'0,"0"0"0"16,24 0 0-16,-24 0 40 0,0 0-40 0,6 3 40 15,-6 0-40-15,0-3 71 0,0 0-71 0,0 6 71 16,-4-5-71-16,4-1 10 0,0 0-10 0,-2 5 11 16,2 1-11-16,0-6-1 0,0 0 1 0,2 8 0 0,2 1 0 15,-4-9 1-15,0 0-1 0,8 8 1 0,6-1-1 0,-14-7 15 16,0 0-15-16,25 5 16 0,4 0-16 0,-29-5 45 15,0 0-45-15,33 0 46 0,11 0-46 0,-44 0 32 16,0 0-32-16,42 0 33 0,5 0-33 0,-47 0 8 16,0 0-8-16,47 0 9 0,3 0-9 0,-50 0 21 15,0 0-21-15,47 0 21 0,-1 0-21 0,-46 0 32 16,0 0-32-16,47 0 33 0,0 0-33 0,-47 0 10 16,0 0-10-16,47 2 10 0,3 0-10 0,-50-2 30 15,0 0-30-15,44 2 30 0,1-2-30 0,-45 0 11 0,0 0-11 16,35 1 11-16,-6 1-11 0,-29-2 36 0,0 0-36 15,25 3 36-15,-6-3-36 0,-19 0 18 0,0 0-18 16,16 2 19-16,-4-2-19 0,-12 0 11 0,0 0-11 16,9-2 11-16,-4-1-11 0,-5 3-3 0,0 0 3 0,3-9-2 15,-3-4 2-15,0 13-200 0,0 0 200 0,-3-14-199 16,1-8 199-16,-5-14-1028 0</inkml:trace>
  <inkml:trace contextRef="#ctx0" brushRef="#br0" timeOffset="169392.7">7207 13397 572 0,'0'0'0'0,"18"3"0"0,11 1 0 16,-29-4 92-16,0 0-92 0,0 0 92 0,-14 3-92 0,14-3 99 15,0 0-99-15,-12 2 100 0,0 3-100 0,12-5 86 16,0 0-86-16,-18 14 86 0,-6 11-86 0,24-25 72 16,0 0-72-16,-21 26 72 0,0 5-72 0,21-31 44 15,0 0-44-15,-19 31 44 0,-2 1-44 0,21-32 32 16,0 0-32-16,-21 29 33 0,6-1-33 0,15-28 23 0,0 0-23 15,-14 24 24-15,1 0-24 0,13-24 9 0,0 0-9 16,-8 15 9-16,2-3-9 0,6-12 27 0,0 0-27 16,-3 12 27-16,3-9-27 0,0-3 6 0,0 0-6 15,5-1 6-15,7-6-6 0,-12 7-89 0,0 0 89 16,16-12-89-16,3-5 89 0,-19 17-216 0,0 0 216 16,25-21-215-16,-1-3 215 0,23-24-596 0</inkml:trace>
  <inkml:trace contextRef="#ctx0" brushRef="#br0" timeOffset="169634.34">7470 13482 550 0,'0'0'0'0,"-9"7"0"16,-11 5 0-16,20-12 100 0,0 0-100 0,-7 21 101 15,7 6-101-15,0-27 100 0,0 0-100 0,-2 24 101 0,-2 2-101 16,4-26 75-16,0 0-75 0,-3 24 76 0,-2-2-76 0,5-22 48 15,0 0-48-15,-6 21 48 0,-2-1-48 0,8-20 43 16,0 0-43-16,-11 19 44 0,6-5-44 0,5-14 18 16,0 0-18-16,-5 12 18 0,1-4-18 0,4-8-53 15,0 0 53-15,-5 5-53 0,5-3 53 0,0-2-156 16,0 0 156-16,5-10-156 0,4-9 156 0,3-10-579 16</inkml:trace>
  <inkml:trace contextRef="#ctx0" brushRef="#br0" timeOffset="169783.61">7683 13386 763 0,'0'0'0'16,"-6"14"0"-16,3 14 0 0,3-28 140 0,0 0-140 15,-3 32 140-15,-3 7-140 0,6-39 108 0,0 0-108 16,-8 45 108-16,-1 5-108 0,9-50 49 0,0 0-49 16,-16 53 50-16,-1 2-50 0,17-55-133 0,0 0 133 15,-30 109-838-15,60-218 838 0</inkml:trace>
  <inkml:trace contextRef="#ctx0" brushRef="#br0" timeOffset="171164.63">8489 9227 1267 0,'0'0'0'16,"0"0"-69"-16,0 0 69 0,0 0-69 0,0 0 69 0,0 0 43 15,0 0-43-15,0 0 43 0,0 0-43 0,0 0 36 16,0 0-36-16,0 0 37 0,0 0-37 0,0 0 5 16,0 0-5-16,0 0 6 0,0 0-6 0,0 0 49 15,0 0-49-15,0 0 50 0,0 0-50 0,0 0 45 16,0 0-45-16,0 0 46 0,21 7-46 0,-21-7 11 15,0 0-11-15,21 1 11 0,2 3-11 0,-23-4 24 16,0 0-24-16,24 3 25 0,1 1-25 0,-25-4 20 0,0 0-20 16,26 1 20-16,3 3-20 0,-29-4 24 0,0 0-24 15,26 7 25-15,4 0-25 0,-30-7 8 0,0 0-8 16,33 8 8-16,2-4-8 0,-35-4 41 0,0 0-41 16,35 5 41-16,5-5-41 0,-40 0 11 0,0 0-11 15,38 0 11-15,2 0-11 0,-40 0 13 0,0 0-13 16,37 0 13-16,-2 0-13 0,-35 0 34 0,0 0-34 0,29 0 35 15,1 3-35-15,-30-3 1 0,0 0-1 0,26 4 2 16,2-1-2-16,-28-3 6 0,0 0-6 0,28 7 6 16,0 0-6-16,-28-7 3 0,0 0-3 0,29 7 4 15,-3-4-4-15,-26-3 6 0,0 0-6 0,30 2 6 16,-4-4-6-16,-26 2 13 0,0 0-13 0,30-2 13 16,3 1-13-16,-33 1 15 0,0 0-15 0,30-4 15 15,-4-1-15-15,-26 5 15 0,0 0-15 0,24-2 16 16,-3 1-16-16,-21 1 9 0,0 0-9 0,19-2 10 0,-3 2-10 15,-16 0 16-15,0 0-16 0,14 0 17 0,-2 2-17 16,-12-2 8-16,0 0-8 0,12 0 8 0,-3 0-8 16,-9 0 15-16,0 0-15 0,12-2 16 0,-3 0-16 0,-9 2 3 15,0 0-3-15,8 0 4 0,1-3-4 0,-9 3 13 16,0 0-13-16,9-2 13 0,-2 0-13 0,-7 2 8 16,0 0-8-16,5-1 9 0,0 1-9 0,-5 0-146 15,0 0 146-15,4-2-146 0,-1 0 146 0,2-5-1285 16</inkml:trace>
  <inkml:trace contextRef="#ctx0" brushRef="#br0" timeOffset="181403.37">9397 12434 247 0,'0'0'0'15,"0"-10"0"-15,0-6 0 0,0 16 52 0,0 0-52 16,0-8 52-16,-4 2-52 0,4 6 52 0,0 0-52 16,-1-8 53-16,-1 1-53 0,2 7 17 0,0 0-17 15,-2-10 17-15,2-2-17 0,0 12 22 0,0 0-22 0,2-16 22 16,0-2-22-16,-2 18 22 0,0 0-22 0,5-19 22 15,4-4-22-15,-9 23 32 0,0 0-32 0,8-20 33 16,5-1-33-16,-13 21 36 0,0 0-36 0,8-15 36 16,1 3-36-16,-9 12 50 0,0 0-50 0,9-9 50 15,-1 4-50-15,-8 5 42 0,0 0-42 0,7-2 42 16,2 4-42-16,-9-2 28 0,0 0-28 0,5 5 28 16,2 6-28-16,-7-11 27 0,0 0-27 0,9 13 27 15,0 4-27-15,-9-17 14 0,0 0-14 0,8 23 15 0,1 4-15 16,-9-27 18-16,0 0-18 0,9 28 19 0,0 4-19 15,-9-32 24-15,0 0-24 0,8 34 25 0,-3 7-25 0,-5-41 7 16,0 0-7-16,7 36 7 0,2 0-7 16,-9-36 17-16,0 0-17 0,9 31 17 0,0-2-17 0,-9-29 15 15,0 0-15-15,12 21 15 0,3-9-15 0,-15-12 9 16,0 0-9-16,18 2 9 0,3-11-9 0,-21 9 9 16,0 0-9-16,19-15 10 0,0-11-10 0,-19 26 15 15,0 0-15-15,18-31 15 0,-5-5-15 0,-13 36 22 16,0 0-22-16,13-34 23 0,-1-4-23 0,-12 38 32 15,0 0-32-15,3-34 33 0,3 0-33 0,-6 34 19 16,0 0-19-16,-4-33 20 0,-1 2-20 0,5 31 11 0,0 0-11 16,-9-27 11-16,-3 3-11 0,12 24 28 0,0 0-28 15,-9-19 28-15,1 7-28 0,8 12 1 0,0 0-1 16,-7-10 2-16,5 5-2 0,2 5 2 0,0 0-2 16,0 0 3-16,0 0-3 0,0 0 0 0,0 0 0 15,9 0 0-15,8 3 0 0,-17-3-1 0,0 0 1 0,24-5 0 16,6 0 0-16,-30 5 0 0,0 0 0 0,31-10 0 15,2-4 0-15,-33 14 15 0,0 0-15 0,30-16 15 16,0-1-15-16,-30 17 4 0,0 0-4 0,26-17 5 16,-2 2-5-16,-24 15 15 0,0 0-15 0,18-11 16 15,-6 3-16-15,-12 8 15 0,0 0-15 0,10-7 15 16,-3 2-15-16,-7 5-118 0,0 0 118 0,9-4-117 16,0-2 117-16,-9 6-121 0,0 0 121 0,12-6-120 15,-3-2 120-15,11-6-756 0</inkml:trace>
  <inkml:trace contextRef="#ctx0" brushRef="#br0" timeOffset="181793.86">10090 12367 740 0,'0'0'0'15,"0"0"0"-15,0 0 0 0,0 0 104 0,0 0-104 16,-1 9 105-16,-3 9-105 0,4-18 110 0,0 0-110 0,-3 24 111 15,1 9-111-15,2-33 68 0,0 0-68 0,0 38 69 16,0 5-69-16,0-43 33 0,0 0-33 0,0 44 33 16,2 2-33-16,-2-46 39 0,0 0-39 0,1 41 40 15,5-5-40-15,-6-36 8 0,0 0-8 0,1 30 8 16,3-6-8-16,-4-24 12 0,0 0-12 0,3 17 13 16,3-5-13-16,-6-12-4 0,0 0 4 0,6 3-3 15,0-8 3-15,-6 5-207 0,0 0 207 0,8-15-207 16,1-9 207-16,9-16-693 0</inkml:trace>
  <inkml:trace contextRef="#ctx0" brushRef="#br0" timeOffset="182183.63">10275 12434 427 0,'0'0'0'0,"0"2"0"0,0 4 0 0,0-6 98 16,0 0-98-16,5 0 99 0,2-1-99 0,-7 1 116 15,0 0-116-15,9 7 117 0,5 3-117 0,-14-10 111 16,0 0-111-16,12 20 111 0,0 10-111 0,-12-30 76 15,0 0-76-15,11 32 76 0,4 2-76 0,-15-34 53 16,0 0-53-16,13 33 54 0,-5-4-54 0,-8-29 34 0,0 0-34 16,9 24 35-16,0-5-35 0,-9-19 15 0,0 0-15 15,8 15 15-15,-2-4-15 0,-6-11 19 0,0 0-19 16,8 0 20-16,3-7-20 0,-11 7 8 0,0 0-8 16,8-21 8-16,1-10-8 0,-9 31 9 0,0 0-9 15,9-32 10-15,3-8-10 0,-12 40 3 0,0 0-3 0,12-34 4 16,2 2-4-16,-14 32 6 0,0 0-6 0,12-26 6 15,-1 7-6-15,-11 19 13 0,0 0-13 0,16-7 13 16,-4 12-13-16,-12-5 23 0,0 0-23 0,12 12 24 16,2 12-24-16,-14-24 13 0,0 0-13 0,5 33 14 15,2 6-14-15,-7-39 28 0,0 0-28 0,2 40 28 16,0 1-28-16,-2-41 12 0,0 0-12 0,1 36 12 16,-1-9-12-16,0-27 18 0,0 0-18 0,0 24 19 15,-1-8-19-15,1-16-34 0,0 0 34 0,-4 12-33 16,-3-4 33-16,7-8-176 0,0 0 176 0,-9-7-175 0,1-10 175 15,-10-7-893-15</inkml:trace>
  <inkml:trace contextRef="#ctx0" brushRef="#br0" timeOffset="182469.25">10289 12083 931 0,'0'0'0'0,"7"8"0"0,3 4 0 0,-10-12 141 0,0 0-141 15,4-5 142-15,-4-10-142 0,0 15 105 0,0 0-105 16,3-11 105-16,-3 3-105 0,0 8 78 0,0 0-78 16,0-7 79-16,4 7-79 0,-4 0 49 0,0 0-49 15,5 10 49-15,0 7-49 0,-5-17 48 0,0 0-48 16,4 19 48-16,-4 5-48 0,0-24 37 0,0 0-37 0,-4 24 37 15,3 0-37-15,1-24 34 0,0 0-34 0,-2 19 35 16,0-4-35-16,2-15-130 0,0 0 130 0,-7 31-1258 16,14-62 1258-16</inkml:trace>
  <inkml:trace contextRef="#ctx0" brushRef="#br0" timeOffset="197106.95">8146 12905 371 0,'0'0'0'0,"-2"5"0"0,-5-1 0 0,7-4 76 16,0 0-76-16,-1 3 76 0,2 2-76 0,-1-5 86 16,0 0-86-16,0 0 86 0,7 0-86 0,-7 0 79 0,0 0-79 15,0 0 80-15,6 0-80 0,-6 0 50 0,0 0-50 16,0 0 50-16,3 0-50 0,-3 0 34 0,0 0-34 15,0 2 34-15,0 1-34 0,0-3 33 0,0 0-33 16,0 11 34-16,0-3-34 0,0-8 37 0,0 0-37 16,-3 21 37-16,3 6-37 0,0-27 38 0,0 0-38 15,0 27 39-15,0 4-39 0,0-31 16 0,0 0-16 16,0 31 17-16,0 2-17 0,0-33 37 0,0 0-37 0,0 29 37 16,0 0-37-16,0-29 20 0,0 0-20 0,0 24 20 15,0-2-20-15,0-22 10 0,0 0-10 0,0 21 11 16,0-4-11-16,0-17 28 0,0 0-28 0,0 15 28 15,0-1-28-15,0-14 5 0,0 0-5 0,0 7 6 16,0-4-6-16,0-3-61 0,0 0 61 0,0-5-61 16,0-5 61-16,0 10-154 0,0 0 154 0,3-21-153 15,-1-6 153-15,5-21-687 0</inkml:trace>
  <inkml:trace contextRef="#ctx0" brushRef="#br0" timeOffset="197572.15">8132 13033 505 0,'0'0'0'16,"4"11"0"-16,4 1 0 0,-8-12 101 0,0 0-101 0,6 8 102 0,2 1-102 0,-8-9 109 15,0 0-109-15,9 10 110 0,3 2-110 0,-12-12 88 16,0 0-88-16,16 5 88 0,7-1-88 0,-23-4 47 16,0 0-47-16,20-4 47 0,10-4-47 0,-30 8 45 15,0 0-45-15,26-14 45 0,7-5-45 0,-33 19 46 0,0 0-46 16,30-22 46-16,0-5-46 0,-30 27 28 0,0 0-28 15,26-28 28-15,-2-1-28 0,-24 29 10 0,0 0-10 16,17-27 10-16,1-1-10 0,-18 28 19 0,0 0-19 16,12-20 20-16,-3 4-20 0,-9 16 0 0,0 0 0 15,9-12 1-15,-6 2-1 0,-3 10 3 0,0 0-3 16,5-5 4-16,-5 3-4 0,0 2 11 0,0 0-11 0,0 0 11 16,0 0-11-16,0 0 3 0,0 0-3 0,0 7 4 15,-3 5-4-15,3-12 3 0,0 0-3 0,-2 19 3 16,-1 8-3-16,3-27 10 0,0 0-10 0,0 29 11 15,-4 9-11-15,4-38 0 0,0 0 0 0,0 34 1 16,4 0-1-16,-4-34 0 0,0 0 0 0,3 35 1 16,2-3-1-16,-5-32 7 0,0 0-7 0,4 31 8 15,1 0-8-15,-5-31 22 0,0 0-22 0,3 24 22 16,1 0-22-16,-4-24 3 0,0 0-3 0,5 19 3 16,-5-4-3-16,0-15 7 0,0 0-7 0,5 12 8 0,2 0-8 15,-7-12 3-15,0 0-3 0,6 2 4 0,2-4-4 16,-8 2-104-16,0 0 104 0,7-10-104 0,4-4 104 15,-11 14-142-15,0 0 142 0,12-15-141 0,-3-7 141 16,11-16-772-16</inkml:trace>
  <inkml:trace contextRef="#ctx0" brushRef="#br0" timeOffset="197843.42">8700 12967 606 0,'0'0'0'0,"0"7"0"0,-3 3 0 0,3-10 123 16,0 0-123-16,0 5 124 0,3-5-124 0,-3 0 102 0,0 0-102 16,2 2 103-16,5-2-103 0,-7 0 84 0,0 0-84 15,5 3 84-15,-1 2-84 0,-4-5 60 0,0 0-60 16,8 14 61-16,-3 5-61 0,-5-19 41 0,0 0-41 16,7 24 41-16,-1 0-41 0,-6-24 47 0,0 0-47 0,3 31 47 15,-3 3-47-15,0-34 11 0,0 0-11 0,2 29 11 16,-2-2-11-16,0-27 22 0,0 0-22 0,3 28 23 15,1-6-23-15,-4-22-35 0,0 0 35 0,2 17-35 16,1-3 35-16,-3-14-131 0,0 0 131 0,4-2-130 16,-4-17 130-16,0-1-852 0</inkml:trace>
  <inkml:trace contextRef="#ctx0" brushRef="#br0" timeOffset="198744.07">8132 10061 191 0,'0'0'0'0,"5"0"0"16,2 0 0-16,-7 0 51 0,0 0-51 0,6-2 52 15,-6-1-52-15,0 3 50 0,0 0-50 0,0 0 50 16,0-3-50-16,0 3 56 0,0 0-56 0,0 0 56 16,0 0-56-16,0 0 72 0,0 0-72 0,0 6 72 15,0 8-72-15,0-14 64 0,0 0-64 0,0 24 65 16,0 10-65-16,0-34 48 0,0 0-48 0,0 40 49 16,0 1-49-16,0-41 39 0,0 0-39 0,0 41 39 15,0-2-39-15,0-39 45 0,0 0-45 0,0 40 46 16,0-4-46-16,0-36 17 0,0 0-17 0,3 29 17 0,-3-3-17 15,0-26 32-15,0 0-32 0,2 17 32 0,-2-3-32 16,0-14 11-16,0 0-11 0,0 8 11 0,0-8-11 16,0 0-132-16,0 0 132 0,3-12-132 0,1-10 132 0,-4 22-107 15,0 0 107-15,0-28-106 0,3-4 106 0,3-32-430 16</inkml:trace>
  <inkml:trace contextRef="#ctx0" brushRef="#br0" timeOffset="199163.5">8155 10171 102 0,'0'0'0'15,"7"0"0"-15,-2 0 0 0,-5 0 92 0,0 0-92 16,9 0 92-16,-1 0-92 0,-8 0 76 0,0 0-76 16,11 0 77-16,3-7-77 0,-14 7 65 0,0 0-65 15,17-9 65-15,1-1-65 0,-18 10 51 0,0 0-51 16,24-14 51-16,0-8-51 0,-24 22 49 0,0 0-49 0,27-20 49 15,-7-10-49-15,-20 30 36 0,0 0-36 0,21-29 37 16,2-3-37-16,-23 32 34 0,0 0-34 0,17-33 34 16,4 2-34-16,-21 31 22 0,0 0-22 0,13-27 23 15,-1 6-23-15,-12 21 10 0,0 0-10 0,8-15 11 16,1 5-11-16,-9 10 41 0,0 0-41 0,4-4 42 16,-3 6-42-16,-1-2 28 0,0 0-28 0,4 17 28 15,-4 11-28-15,0-28 34 0,0 0-34 0,3 34 34 16,6 7-34-16,-9-41 22 0,0 0-22 0,9 48 22 0,3 7-22 15,-12-55 35-15,0 0-35 0,10 55 36 0,3 3-36 16,-13-58 12-16,0 0-12 0,12 55 13 0,0-1-13 16,-12-54 30-16,0 0-30 0,9 43 30 0,-1-7-30 0,-8-36 11 15,0 0-11-15,9 28 11 0,-5-9-11 0,-4-19 36 16,0 0-36-16,5 13 36 0,-2-6-36 0,-3-7 0 16,0 0 0-16,2-7 0 0,-2-8 0 0,0 15-147 15,0 0 147-15,4-21-146 0,-1-10 146 0,6-20-792 16</inkml:trace>
  <inkml:trace contextRef="#ctx0" brushRef="#br0" timeOffset="199552.46">8643 10164 259 0,'0'0'0'16,"3"-9"0"-16,2-3 0 0,-5 12 58 0,0 0-58 15,7-12 58-15,2 0-58 0,-9 12 94 0,0 0-94 16,9-10 94-16,3 0-94 0,-12 10 78 0,0 0-78 15,14-7 78-15,7 0-78 0,-21 7 63 0,0 0-63 0,21-3 64 16,0 3-64-16,-21 0 54 0,0 0-54 0,22 1 55 16,3 5-55-16,-25-6 50 0,0 0-50 0,21 5 50 15,-1 0-50-15,-20-5 31 0,0 0-31 0,14 7 31 16,2 3-31-16,-16-10 33 0,0 0-33 0,9 7 34 16,-4 1-34-16,-5-8 32 0,0 0-32 0,3 14 32 15,-8 5-32-15,5-19 21 0,0 0-21 0,-7 24 21 16,-1 3-21-16,8-27 18 0,0 0-18 0,-14 35 19 0,-6-1-19 15,20-34 27-15,0 0-27 0,-13 32 27 0,4-1-27 16,9-31 30-16,0 0-30 0,-9 33 30 0,0-6-30 16,9-27 13-16,0 0-13 0,0 28 13 0,2-1-13 0,-2-27 20 15,0 0-20-15,12 24 20 0,4-5-20 0,-16-19 33 16,0 0-33-16,21 14 34 0,7-8-34 0,-28-6 18 16,0 0-18-16,29 4 18 0,8-11-18 0,-37 7-93 15,0 0 93-15,30-9-93 0,1-6 93 0,-31 15-103 16,0 0 103-16,63-24-882 0,-126 48 882 0</inkml:trace>
  <inkml:trace contextRef="#ctx0" brushRef="#br0" timeOffset="202947.42">9597 9355 919 0,'0'0'0'0,"0"0"0"0,7-24 0 0,-7 24-24 16,0 0 24-16,5-6-23 0,-5 6 23 0,0 0 42 16,0 0-42-16,0 0 42 0,0 0-42 0,0 0 44 15,0 0-44-15,0 0 44 0,0 0-44 0,0 0 14 16,0 0-14-16,0-7 15 0,0-2-15 0,0 9 15 16,0 0-15-16,4-10 15 0,-2-2-15 0,-2 12 41 15,0 0-41-15,7-10 42 0,-2-2-42 0,-5 12 6 0,0 0-6 16,12-7 6-16,0 2-6 0,-12 5 18 0,0 0-18 15,14-4 19-15,4 4-19 0,-18 0 24 0,0 0-24 16,15 4 25-16,-1 1-25 0,-14-5 7 0,0 0-7 0,12 5 7 16,-3 2-7-16,-9-7 26 0,0 0-26 0,7 3 26 15,-2 6-26-15,-5-9 20 0,0 0-20 0,4 3 20 16,-1 2-20-16,-3-5 16 0,0 0-16 0,-1 7 17 16,-1-2-17-16,2-5 10 0,0 0-10 0,-9 11 10 15,0-3-10-15,9-8 34 0,0 0-34 0,-10 5 35 16,0 0-35-16,10-5 9 0,0 0-9 0,-13-3 10 15,-4-9-10-15,17 12 2 0,0 0-2 0,-12-15 2 16,6-8-2-16,6 23 12 0,0 0-12 0,0-19 13 16,6 2-13-16,-6 17 0 0,0 0 0 0,5-15 1 15,5 6-1-15,-10 9 0 0,0 0 0 0,11-3 0 16,1 3 0-16,-12 0 5 0,0 0-5 0,9 3 6 0,-1 1-6 16,-8-4 38-16,0 0-38 0,7 12 39 0,-7 7-39 15,0-19 2-15,0 0-2 0,0 13 2 0,0 3-2 16,0-16-129-16,0 0 129 0,0 5-128 0,0-2 128 0,0-3-146 15,0 0 146-15,0-15-146 0,-3-14 146 0,-4-14-732 16</inkml:trace>
  <inkml:trace contextRef="#ctx0" brushRef="#br0" timeOffset="203517.89">9958 8375 371 0,'0'0'0'0,"3"6"0"15,3 0 0-15,-6-6 81 0,0 0-81 0,3 4 82 16,-3-4-82-16,0 0 87 0,0 0-87 0,0 0 88 16,0 0-88-16,0 0 108 0,0 0-108 0,-3 5 108 15,1-2-108-15,2-3 84 0,0 0-84 0,0 18 85 16,-4 12-85-16,4-30 72 0,0 0-72 0,0 36 72 0,4 11-72 16,-4-47 40-16,0 0-40 0,5 43 40 0,4 4-40 15,-9-47 42-15,0 0-42 0,12 47 42 0,0 1-42 16,-12-48 15-16,0 0-15 0,9 39 16 0,3-8-16 0,-12-31 13 15,0 0-13-15,9 27 13 0,0-3-13 0,-9-24 26 16,0 0-26-16,5 16 26 0,2-6-26 0,-7-10 6 16,0 0-6-16,8 2 6 0,-2-9-6 0,-6 7 16 15,0 0-16-15,5-12 17 0,2-10-17 0,-7 22 15 16,0 0-15-16,3-30 15 0,4-5-15 0,-7 35 9 16,0 0-9-16,11-43 9 0,3-5-9 0,-14 48 4 15,0 0-4-15,15-47 4 0,3-4-4 0,-18 51 21 16,0 0-21-16,17-43 21 0,1 7-21 0,-18 36 37 0,0 0-37 15,15-32 37-15,-1 9-37 0,-14 23 2 0,0 0-2 16,12-18 2-16,-3 6-2 0,-9 12 16 0,0 0-16 0,5-9 17 16,2 4-17-16,-7 5 23 0,0 0-23 0,4-2 24 15,1 2-24-15,-5 0-69 0,0 0 69 0,2 0-69 16,0 0 69-16,-2 0-182 0,0 0 182 0,0 0-181 16,5 2 181-16,-2 0-878 0</inkml:trace>
  <inkml:trace contextRef="#ctx0" brushRef="#br0" timeOffset="203877.94">10428 8511 628 0,'0'0'0'0,"-5"-4"0"0,-4-1 0 0,9 5 70 16,0 0-70-16,0 0 70 0,-1 5-70 0,1-5 97 16,0 0-97-16,1 7 98 0,1 0-98 0,-2-7 78 15,0 0-78-15,4 12 78 0,-4 5-78 0,0-17 63 16,0 0-63-16,1 28 64 0,1 8-64 0,-2-36 48 16,0 0-48-16,0 37 48 0,0 6-48 0,0-43 43 15,0 0-43-15,-2 48 44 0,1 0-44 0,1-48 18 16,0 0-18-16,0 50 19 0,0 1-19 0,0-51 20 15,0 0-20-15,0 40 20 0,0-8-20 0,0-32 25 0,0 0-25 16,-4 28 26-16,4-11-26 0,0-17 12 0,0 0-12 16,0 13 13-16,4-4-13 0,-4-9 5 0,0 0-5 0,0-4 5 15,1-8-5-15,-1 12-129 0,0 0 129 0,4-17-129 16,3-8 129-16,3-18-909 0</inkml:trace>
  <inkml:trace contextRef="#ctx0" brushRef="#br0" timeOffset="204194.4">10390 8869 617 0,'0'0'0'0,"3"-2"0"16,6 0 0-16,-9 2 158 0,0 0-158 0,2-3 159 16,1-2-159-16,-3 5 127 0,0 0-127 0,4-7 127 0,-1 2-127 15,-3 5 93-15,0 0-93 0,6-12 93 0,2 0-93 16,-8 12 54-16,0 0-54 0,12-12 55 0,6-4-55 15,-18 16 4-15,0 0-4 0,14-18 4 0,3 1-4 16,-17 17 11-16,0 0-11 0,16-16 11 0,-2 1-11 0,-14 15 14 16,0 0-14-16,16-16 15 0,-4 8-15 0,-12 8 13 15,0 0-13-15,8-9 14 0,1 6-14 0,-9 3 1 16,0 0-1-16,9-7 2 0,-4 3-2 0,-5 4 34 16,0 0-34-16,7-3 34 0,-3 1-34 0,-4 2 4 15,0 0-4-15,5-3 4 0,-2 1-4 0,-3 2-38 16,0 0 38-16,0 0-38 0,2-2 38 0,-2 2-165 15,0 0 165-15,0 0-164 0,0 0 164 0,0 0-832 0</inkml:trace>
  <inkml:trace contextRef="#ctx0" brushRef="#br0" timeOffset="204448.72">10496 8814 617 0,'0'0'0'0,"5"-9"0"15,6-6 0-15,-11 15 85 0,0 0-85 0,5-7 86 16,0 6-86-16,-5 1 100 0,0 0-100 0,7 1 101 15,-5 6-101-15,-2-7 91 0,0 0-91 0,9 12 91 16,6 7-91-16,-15-19 84 0,0 0-84 0,18 20 84 16,3 6-84-16,-21-26 70 0,0 0-70 0,21 26 70 15,1 0-70-15,-22-26 72 0,0 0-72 0,25 27 73 16,-3 2-73-16,-22-29 55 0,0 0-55 0,21 26 56 16,-2-2-56-16,-19-24 40 0,0 0-40 0,18 20 40 15,-4-4-40-15,-14-16 28 0,0 0-28 0,12 13 28 16,-3-2-28-16,-9-11 33 0,0 0-33 0,8 3 34 0,-1-6-34 15,-7 3-137-15,0 0 137 0,2-16-137 0,-4-8 137 16,-1-15-1154-16</inkml:trace>
  <inkml:trace contextRef="#ctx0" brushRef="#br0" timeOffset="208606.96">7299 7719 359 0,'0'0'0'0,"2"-6"0"0,5-3 0 0,-7 9 47 15,0 0-47-15,0-5 47 0,2 1-47 0,-2 4 51 16,0 0-51-16,-2-6 52 0,2 2-52 0,0 4 52 16,0 0-52-16,-3-5 52 0,3-4-52 0,0 9 35 15,0 0-35-15,-4-12 35 0,4-3-35 0,0 15 15 16,0 0-15-16,0-24 16 0,4-3-16 0,-4 27 32 16,0 0-32-16,0-31 32 0,3-4-32 0,-3 35 17 0,0 0-17 15,0-32 17-15,0-2-17 0,0 34 18 0,0 0-18 16,0-33 19-16,-3 2-19 0,3 31 26 0,0 0-26 15,0-29 26-15,-4 2-26 0,4 27 13 0,0 0-13 0,-3-26 13 16,1 4-13-16,2 22 18 0,0 0-18 0,-4-17 19 16,-1 5-19-16,5 12 24 0,0 0-24 0,-3-9 25 15,-1 6-25-15,4 3 3 0,0 0-3 0,-1-4 3 16,1 3-3-16,0 1 3 0,0 0-3 0,0 0 3 16,0 0-3-16,0 0 5 0,0 0-5 0,0 0 6 15,-7 5-6-15,7-5 12 0,0 0-12 0,-6 3 13 16,-1 4-13-16,7-7 15 0,0 0-15 0,-10 3 15 15,-2 6-15-15,12-9 25 0,0 0-25 0,-21 5 26 16,-9 2-26-16,30-7 12 0,0 0-12 0,-29 7 13 16,-1-2-13-16,30-5 28 0,0 0-28 0,-35 8 28 0,-3 4-28 15,38-12 29-15,0 0-29 0,-37 11 29 0,2 1-29 16,35-12 13-16,0 0-13 0,-38 8 14 0,3 4-14 16,35-12 42-16,0 0-42 0,-36 9 42 0,-3 3-42 0,39-12 7 15,0 0-7-15,-38 10 7 0,-6 2-7 0,44-12 12 16,0 0-12-16,-47 9 12 0,-1-1-12 0,48-8 9 15,0 0-9-15,-47 11 9 0,0-5-9 0,47-6 8 16,0 0-8-16,-42 9 8 0,2 0-8 0,40-9 8 16,0 0-8-16,-42 3 8 0,-5 2-8 0,47-5 15 15,0 0-15-15,-47 4 15 0,1-1-15 0,46-3 1 16,0 0-1-16,-47 0 1 0,-3 0-1 0,50 0 0 16,0 0 0-16,-44-3 1 0,-3-1-1 0,47 4 7 0,0 0-7 15,-41-5 8-15,-1 2-8 0,42 3 0 0,0 0 0 16,-42-7 1-16,2 2-1 0,40 5 0 0,0 0 0 15,-45-7 1-15,1 3-1 0,44 4 7 0,0 0-7 0,-49-1 7 16,2 1-7-16,47 0 3 0,0 0-3 0,-47-4 3 16,4 4-3-16,43 0 0 0,0 0 0 0,-46 0 1 15,6-3-1-15,40 3 0 0,0 0 0 0,-38-2 0 16,-2-1 0-16,40 3 0 0,0 0 0 0,-39-4 0 16,5-1 0-16,34 5 1 0,0 0-1 0,-39-3 2 15,1-1-2-15,38 4 0 0,0 0 0 0,-42-5 0 16,4 0 0-16,38 5-1 0,0 0 1 0,-42-2-1 15,4-1 1-15,38 3 0 0,0 0 0 0,-32 0 0 16,3 0 0-16,29 0-1 0,0 0 1 0,-30 3-1 16,6 4 1-16,24-7 0 0,0 0 0 0,-23 9 0 0,2-4 0 15,21-5-1-15,0 0 1 0,-24 8-1 0,-6 3 1 16,30-11-4-16,0 0 4 0,-22 6-3 0,1 3 3 0,21-9-1 16,0 0 1-16,-25 5 0 0,4 2 0 15,21-7-2-15,0 0 2 0,-17 5-2 0,-1 2 2 0,18-7-5 16,0 0 5-16,-12 3-5 0,4 6 5 0,8-9-7 15,0 0 7-15,-9 5-6 0,4 2 6 0,5-7-4 16,0 0 4-16,-7 3-3 0,1 3 3 0,6-6-2 16,0 0 2-16,-3 6-2 0,-2-2 2 0,5-4-2 15,0 0 2-15,-4 8-1 0,1 4 1 0,3-12-9 16,0 0 9-16,-2 16-8 0,2-1 8 0,0-15-1 0,0 0 1 16,0 19 0-16,2 2 0 0,-2-21-1 0,0 0 1 15,3 24 0-15,6 3 0 0,-9-27-3 0,0 0 3 16,3 31-3-16,3 5 3 0,-6-36 0 0,0 0 0 15,7 39 1-15,1 1-1 0,-8-40 0 0,0 0 0 0,6 42 0 16,-1 6 0-16,-5-48 0 0,0 0 0 0,7 52 0 16,-4-4 0-16,-3-48-2 0,0 0 2 0,2 51-1 15,-2 2 1-15,0-53-5 0,0 0 5 0,0 48-4 16,-2 0 4-16,2-48-7 0,0 0 7 0,2 50-7 16,1 1 7-16,-3-51-1 0,0 0 1 0,-3 45-1 15,1 1 1-15,2-46-1 0,0 0 1 0,-3 46 0 16,-1 2 0-16,4-48 0 0,0 0 0 0,-5 47 0 15,2-3 0-15,3-44 0 0,0 0 0 0,0 43 1 16,-4-4-1-16,4-39 0 0,0 0 0 0,0 40 0 16,0-1 0-16,0-39 0 0,0 0 0 0,4 40 0 15,-4 1 0-15,0-41-1 0,0 0 1 0,0 37 0 0,0-1 0 16,0-36-2-16,0 0 2 0,0 36-2 0,-4 0 2 16,4-36 0-16,0 0 0 0,-2 29 0 0,2-6 0 15,0-23 0-15,0 0 0 0,0 22 0 0,0-7 0 0,0-15-2 16,0 0 2-16,-3 12-1 0,-1 0 1 0,4-12 1 15,0 0-1-15,-1 11 1 0,1-3-1 0,0-8 0 16,0 0 0-16,0 9 0 0,0-4 0 0,0-5 1 16,0 0-1-16,1 3 1 0,3-3-1 0,-4 0 1 15,0 0-1-15,3-3 1 0,-3-6-1 0,0 9 1 16,0 0-1-16,0-8 1 0,0-3-1 0,0 11 3 16,0 0-3-16,0-12 4 0,0-1-4 0,0 13 11 0,0 0-11 15,-3-16 11-15,-1-3-11 0,4 19 4 0,0 0-4 16,-8-15 4-16,-5-2-4 0,13 17 13 0,0 0-13 15,-19-14 13-15,-5 4-13 0,24 10 15 0,0 0-15 0,-26-7 15 16,-4 4-15-16,30 3 3 0,0 0-3 0,-29 3 4 16,2 7-4-16,27-10 22 0,0 0-22 0,-33 23 22 15,4 7-22-15,29-30 6 0,0 0-6 0,-33 35 7 16,1 6-7-16,32-41 9 0,0 0-9 0,-33 50 10 16,-5 3-10-16,38-53 0 0,0 0 0 0,-45 70 0 15,-2 12 0-15,47-82-5 0,0 0 5 0,-32 77-5 16,4 2 5-16,28-79-9 0,0 0 9 0,-14 69-8 15,6-6 8-15,8-63-4 0,0 0 4 0,0 51-4 16,5-8 4-16,-5-43-13 0,0 0 13 0,9 48-13 16,8-2 13-16,-17-46-15 0,0 0 15 0,33 59-14 15,9 4 14-15,-42-63-25 0,0 0 25 0,47 51-24 16,3-4 24-16,-50-47-13 0,0 0 13 0,51 41-13 0,-1-4 13 16,-50-37-5-16,0 0 5 0,48 24-5 0,-5-8 5 15,-43-16-4-15,0 0 4 0,51 12-3 0,-1-5 3 16,-50-7-12-16,0 0 12 0,51 5-12 0,1-9 12 0,-52 4-1 15,0 0 1-15,50-6 0 0,-6-5 0 0,-44 11-3 16,0 0 3-16,49-13-3 0,-6-3 3 0,-43 16-2 16,0 0 2-16,47-20-2 0,-5-4 2 0,-42 24 1 15,0 0-1-15,42-30 1 0,-4 0-1 0,-38 30 1 16,0 0-1-16,35-35 1 0,-5-1-1 0,-30 36 1 16,0 0-1-16,29-46 2 0,-8-2-2 0,-21 48 4 15,0 0-4-15,18-51 4 0,-6 1-4 0,-12 50 20 16,0 0-20-16,12-65 20 0,-1-9-20 0,-11 74 3 0,0 0-3 15,7-56 3-15,-7 10-3 0,0 46 3 0,0 0-3 0,0-50 3 16,0 2-3-16,0 48 11 0,0 0-11 16,-9-45 11-16,-3 3-11 0,12 42 3 0,0 0-3 0,-16-40 4 15,-3 2-4-15,19 38 2 0,0 0-2 0,-30-36 2 16,-3 1-2-16,33 35 5 0,0 0-5 0,-42-36 5 16,-10 1-5-16,52 35 12 0,0 0-12 0,-63-37 13 15,-10-5-13-15,73 42 8 0,0 0-8 0,-71-29 9 16,-1 11-9-16,72 18 3 0,0 0-3 0,-68-9 4 15,0 14-4-15,68-5 7 0,0 0-7 0,-59 22 7 16,7 18-7-16,52-40-97 0,0 0 97 0,-45 43-97 16,13 10 97-16,32-53-117 0,0 0 117 0,-45 55-117 15,-7 3 117-15,-44 55-810 0</inkml:trace>
  <inkml:trace contextRef="#ctx0" brushRef="#br0" timeOffset="209493.55">4733 10205 427 0,'0'0'0'0,"9"2"0"0,3 1 0 0,-12-3 48 16,0 0-48-16,4 17 48 0,-8 9-48 0,4-26 50 15,0 0-50-15,-3 36 50 0,1 7-50 0,2-43 46 16,0 0-46-16,-3 44 47 0,3 6-47 0,0-50 7 16,0 0-7-16,0 53 8 0,3 5-8 0,-3-58 37 15,0 0-37-15,0 62 38 0,2 5-38 0,-2-67 10 16,0 0-10-16,3 87 11 0,1 9-11 0,-4-96 36 0,0 0-36 15,0 91 37-15,1 2-37 0,-1-93 41 0,0 0-41 16,0 90 42-16,-1 5-42 0,1-95 24 0,0 0-24 16,0 85 25-16,1-1-25 0,-1-84 29 0,0 0-29 15,4 79 29-15,-4-4-29 0,0-75 7 0,0 0-7 0,3 76 8 16,-1-3-8-16,-2-73 18 0,0 0-18 0,7 76 18 16,-2-3-18-16,-5-73 8 0,0 0-8 0,4 83 8 15,-1 4-8-15,-3-87 24 0,0 0-24 0,0 86 25 16,2 1-25-16,-2-87 6 0,0 0-6 0,0 82 7 15,0-1-7-15,0-81 9 0,0 0-9 0,0 79 10 16,-2-2-10-16,2-77 15 0,0 0-15 0,0 75 16 16,0-3-16-16,0-72 3 0,0 0-3 0,-3 69 4 15,-1-3-4-15,4-66 6 0,0 0-6 0,-5 71 7 16,-2 1-7-16,7-72 7 0,0 0-7 0,-9 68 8 16,1-3-8-16,8-65 14 0,0 0-14 0,-9 55 15 0,0-7-15 15,9-48 1-15,0 0-1 0,-5 39 1 0,-2-11-1 16,7-28 3-16,0 0-3 0,-5 27 4 0,-4-3-4 15,9-24 2-15,0 0-2 0,-9 19 2 0,1-2-2 0,8-17 1 16,0 0-1-16,-7 14 2 0,2-4-2 0,5-10-51 16,0 0 51-16,-9 2-50 0,0-7 50 0,9 5-164 15,0 0 164-15,-16-2-700 0,32 4 700 0</inkml:trace>
  <inkml:trace contextRef="#ctx0" brushRef="#br0" timeOffset="209883.51">4104 13332 886 0,'0'0'0'0,"14"-19"0"15,7-14 0-15,-21 33 75 0,0 0-75 0,12-10 75 16,1 12-75-16,-13-2 3 0,0 0-3 0,17 13 4 16,9 15-4-16,-26-28 18 0,0 0-18 0,39 19 19 15,6-4-19-15,-45-15 22 0,0 0-22 0,56 14 23 16,3-1-23-16,-59-13 18 0,0 0-18 0,64 9 18 16,8-2-18-16,-72-7 19 0,0 0-19 0,82 10 20 15,13 0-20-15,-95-10 26 0,0 0-26 0,79 9 26 0,-4-2-26 16,-75-7 21-16,0 0-21 0,50 3 21 0,-11 1-21 15,-39-4 16-15,0 0-16 0,38 5 17 0,-9 2-17 16,-29-7 18-16,0 0-18 0,23 8 18 0,-5 1-18 0,-18-9 8 16,0 0-8-16,15 10 9 0,-6 0-9 0,-9-10-156 15,0 0 156-15,3 11-156 0,-3 1 156 0,0-12-147 16,0 0 147-16,-8 10-146 0,-8 2 146 0,-10 12-485 16</inkml:trace>
  <inkml:trace contextRef="#ctx0" brushRef="#br0" timeOffset="210198.67">4559 13316 214 0,'0'0'0'0,"5"9"0"16,8 3 0-16,-13-12 6 0,0 0-6 0,0 0 7 15,-9-2-7-15,9 2 84 0,0 0-84 0,-9 0 85 16,4 2-85-16,5-2 103 0,0 0-103 0,-12 17 104 15,-4 12-104-15,16-29 94 0,0 0-94 0,-14 31 95 16,2 5-95-16,12-36 76 0,0 0-76 0,-18 39 76 16,1 4-76-16,17-43 47 0,0 0-47 0,-21 43 48 15,0 3-48-15,21-46 33 0,0 0-33 0,-21 50 33 16,-3 3-33-16,24-53 43 0,0 0-43 0,-17 43 44 16,3-6-44-16,14-37 33 0,0 0-33 0,-9 31 34 15,2-7-34-15,7-24 8 0,0 0-8 0,7 10 9 16,7-10-9-16,-14 0-18 0,0 0 18 0,21-15-18 0,5-16 18 15,-26 31-175-15,0 0 175 0,33-37-174 0,5-11 174 16,34-38-565-16</inkml:trace>
  <inkml:trace contextRef="#ctx0" brushRef="#br0" timeOffset="210439.02">5026 13289 483 0,'0'0'0'0,"-12"10"0"0,-9 5 0 0,21-15 65 15,0 0-65-15,-5 24 66 0,8 9-66 0,-3-33 134 0,0 0-134 16,-7 39 135-16,2 9-135 0,5-48 112 0,0 0-112 16,-9 48 112-16,-3 2-112 0,12-50 70 0,0 0-70 15,-12 46 71-15,-2-1-71 0,14-45 37 0,0 0-37 16,-16 43 38-16,-1-2-38 0,17-41 18 0,0 0-18 0,-14 31 18 16,3-7-18-16,11-24-7 0,0 0 7 0,-1 6-7 15,2-12 7-15,-1 6-152 0,0 0 152 0,7-19-151 16,7-14 151-16,-14 33-190 0,0 0 190 0,19-36-190 15,1-8 190-15,18-37-389 0</inkml:trace>
  <inkml:trace contextRef="#ctx0" brushRef="#br0" timeOffset="210543.26">5179 13414 460 0,'0'0'0'0,"4"14"0"16,-4 11 0-16,0-25 102 0,0 0-102 0,3 31 103 16,-3 8-103-16,0-39 51 0,0 0-51 0,0 28 52 15,0-4-52-15,0-24-70 0,0 0 70 0,0 51-459 0,0-102 459 16</inkml:trace>
  <inkml:trace contextRef="#ctx0" brushRef="#br0" timeOffset="211431.4">4122 8144 91 0,'0'0'0'0,"0"0"0"16,0 0 0-16,0 0 10 0,0 0-10 0,0 0 10 15,0 0-10-15,0 0 74 0,0 0-74 0,-4 17 74 16,1 18-74-16,3-35 66 0,0 0-66 0,-2 32 66 0,2 9-66 16,0-41 66-16,0 0-66 0,-3 41 66 0,3 1-66 15,0-42 60-15,0 0-60 0,0 39 60 0,0-3-60 16,0-36 52-16,0 0-52 0,-4 31 52 0,4-6-52 0,0-25 33 16,0 0-33-16,0 23 33 0,0-11-33 0,0-12 24 15,0 0-24-15,0 3 25 0,0-6-25 0,0 3-111 16,0 0 111-16,-2-12-111 0,2-7 111 0,-3-15-393 15</inkml:trace>
  <inkml:trace contextRef="#ctx0" brushRef="#br0" timeOffset="211669.77">3892 8375 505 0,'0'0'0'15,"14"0"0"-15,7 2 0 0,-21-2 90 0,0 0-90 0,12 0 91 16,-3 0-91-16,-9 0 79 0,0 0-79 0,17-2 79 15,4 1-79-15,-21 1 63 0,0 0-63 0,23 0 64 16,6 0-64-16,-29 0 15 0,0 0-15 0,33 0 15 16,0 1-15-16,-33-1 22 0,0 0-22 0,35 4 23 15,0 1-23-15,-35-5 13 0,0 0-13 0,37 0 14 16,-2-3-14-16,-35 3 34 0,0 0-34 0,33-6 35 16,-4 0-35-16,-29 6-83 0,0 0 83 0,26-9-82 15,-1-1 82-15,-25 10-139 0,0 0 139 0,14-5-138 16,-9-4 138-16,16-5-431 0</inkml:trace>
  <inkml:trace contextRef="#ctx0" brushRef="#br0" timeOffset="212195.34">3655 10159 191 0,'0'0'0'0,"0"-14"0"16,5-5 0-16,-5 19-3 0,0 0 3 0,0 5-3 16,-2 9 3-16,2-14 46 0,0 0-46 0,0 14 47 15,-3 0-47-15,3-14 73 0,0 0-73 0,0 15 73 16,0 2-73-16,0-17 114 0,0 0-114 0,3 21 114 15,6-2-114-15,-9-19 89 0,0 0-89 0,9 17 89 16,0 0-89-16,-9-17 69 0,0 0-69 0,17 12 69 0,7-2-69 16,-24-10 57-16,0 0-57 0,27 5 57 0,7-3-57 15,-34-2 39-15,0 0-39 0,37 2 39 0,3-2-39 16,-40 0 46-16,0 0-46 0,38 1 46 0,4-1-46 0,-42 0 41 16,0 0-41-16,33 0 41 0,2-1-41 0,-35 1 26 15,0 0-26-15,26 0 26 0,-1 0-26 0,-25 0 18 16,0 0-18-16,17 3 19 0,-1 2-19 0,-16-5-83 15,0 0 83-15,8 10-82 0,-2 2 82 0,6 7-863 16</inkml:trace>
  <inkml:trace contextRef="#ctx0" brushRef="#br0" timeOffset="214027.17">2561 9074 169 0,'0'0'0'0,"17"2"0"0,11 2 0 16,-28-4 3-16,0 0-3 0,0 8 3 0,-21 1-3 0,21-9 86 16,0 0-86-16,-12 7 86 0,-2 1-86 0,14-8 91 15,0 0-91-15,-12 5 92 0,0 6-92 0,12-11 104 16,0 0-104-16,-5 15 105 0,-2 9-105 0,7-24 88 16,0 0-88-16,0 29 88 0,7 9-88 0,-7-38 96 15,0 0-96-15,8 43 96 0,6 5-96 0,-14-48 72 0,0 0-72 16,18 51 73-16,3 4-73 0,-21-55 40 0,0 0-40 15,20 46 40-15,5-1-40 0,-25-45 31 0,0 0-31 16,17 39 31-16,4-10-31 0,-21-29 13 0,0 0-13 16,14 28 14-16,2-6-14 0,-16-22 11 0,0 0-11 0,8 12 11 15,1-7-11-15,-9-5 17 0,0 0-17 0,9-9 17 16,0-9-17-16,-9 18 14 0,0 0-14 0,5-30 15 16,4-16-15-16,-9 46 4 0,0 0-4 0,10-53 4 15,4-9-4-15,-14 62 13 0,0 0-13 0,17-63 14 16,1-4-14-16,-18 67 3 0,0 0-3 0,33-82 4 15,9-12-4-15,-42 94 6 0,0 0-6 0,47-81 7 16,0 8-7-16,-47 73 22 0,0 0-22 0,42-62 23 16,-4 17-23-16,-38 45 20 0,0 0-20 0,26-31 20 15,-10 19-20-15,-16 12 4 0,0 0-4 0,10-8 5 0,1 8-5 16,-11 0-25-16,0 0 25 0,5 2-24 0,-2 8 24 16,-3-10-162-16,0 0 162 0,2 5-162 0,2 2 162 15,-1 8-861-15</inkml:trace>
  <inkml:trace contextRef="#ctx0" brushRef="#br0" timeOffset="-214569">3200 9419 695 0,'0'0'0'16,"0"0"0"-16,0 0 0 0,0 0-46 0,0 0 46 0,0 0-46 15,0 0 46-15,0 0-6 0,0 0 6 0,0 0-5 16,0 0 5-16,0 0-1 0,0 0 1 0,-3 1 0 16,-1 6 0-16,4-7 0 0,0 0 0 0,-12 12 0 15,2 7 0-15,10-19 22 0,0 0-22 0,-16 26 22 16,2 8-22-16,14-34 34 0,0 0-34 0,-12 34 35 15,7 4-35-15,5-38 31 0,0 0-31 0,-4 40 31 16,9 2-31-16,-5-42 22 0,0 0-22 0,7 41 23 16,7 1-23-16,-14-42 28 0,0 0-28 0,12 30 28 15,6-7-28-15,-18-23 7 0,0 0-7 0,21 8 7 16,3-11-7-16,-24 3 27 0,0 0-27 0,19-16 27 16,6-18-27-16,-25 34 19 0,0 0-19 0,17-36 20 0,1-8-20 15,-18 44 16-15,0 0-16 0,15-47 17 0,-3-4-17 16,-12 51 27-16,0 0-27 0,6-46 27 0,-3 5-27 15,-3 41 20-15,0 0-20 0,-3-35 20 0,-6 11-20 0,9 24 35 16,0 0-35-16,-16-15 35 0,-1 10-35 0,17 5 12 16,0 0-12-16,-21 5 12 0,-5 9-12 0,26-14 20 15,0 0-20-15,-21 20 20 0,3 8-20 0,18-28 15 16,0 0-15-16,-13 27 15 0,0 2-15 0,13-29 1 16,0 0-1-16,-7 26 2 0,6 0-2 0,1-26-100 15,0 0 100-15,1 22-100 0,12-7 100 0,-13-15-113 16,0 0 113-16,12 9-112 0,5-14 112 0,13 10-545 0</inkml:trace>
  <inkml:trace contextRef="#ctx0" brushRef="#br0" timeOffset="-213968.29">3590 9403 225 0,'0'0'0'0,"6"-15"0"0,-1-12 0 0,-5 27 43 15,0 0-43-15,-2 3 44 0,-7 14-44 0,9-17 15 16,0 0-15-16,-3 14 15 0,-6 0-15 0,9-14 25 16,0 0-25-16,-3 11 26 0,-2 1-26 0,5-12 47 15,0 0-47-15,0 11 48 0,0-4-48 0,0-7 49 16,0 0-49-16,0 8 50 0,0 1-50 0,0-9 32 15,0 0-32-15,5 15 32 0,-2 2-32 0,-3-17 45 0,0 0-45 16,6 23 46-16,0 4-46 0,-6-27 34 0,0 0-34 16,6 29 35-16,2 5-35 0,-8-34 33 0,0 0-33 15,9 31 34-15,0-3-34 0,-9-28 32 0,0 0-32 0,9 25 33 16,-1-2-33-16,-8-23 32 0,0 0-32 0,9 17 32 16,-2-7-32-16,-7-10 38 0,0 0-38 0,9 0 38 15,-1-12-38-15,-8 12 38 0,0 0-38 0,9-21 39 16,-2-4-39-16,-7 25 25 0,0 0-25 0,2-31 26 15,1-5-26-15,-3 36 40 0,0 0-40 0,4-33 41 16,-4 3-41-16,0 30 14 0,0 0-14 0,2-24 15 16,-2 5-15-16,0 19 31 0,0 0-31 0,0-12 31 15,0 7-31-15,0 5-21 0,0 0 21 0,0 0-21 16,0 12 21-16,0-12-127 0,0 0 127 0,0 8-126 16,0 8 126-16,0-16-141 0,0 0 141 0,3 8-140 0,2 2 140 15,4 11-511-15</inkml:trace>
  <inkml:trace contextRef="#ctx0" brushRef="#br0" timeOffset="-213562.47">3880 9211 427 0,'0'0'0'0,"-7"7"0"0,1 0 0 0,6-7 70 0,0 0-70 16,0 0 71-16,4-7-71 0,-4 7 71 0,0 0-71 16,5-7 72-16,0 2-72 0,-5 5 64 0,0 0-64 15,7 0 65-15,-3 0-65 0,-4 0 44 0,0 0-44 0,5 2 45 16,-5 5-45-16,0-7 30 0,0 0-30 0,4 15 30 16,-4 8-30-16,0-23 25 0,0 0-25 0,-4 29 26 15,-5 5-26-15,9-34 33 0,0 0-33 0,-7 39 34 16,-1 6-34-16,8-45 42 0,0 0-42 0,-6 46 42 15,1 2-42-15,5-48 24 0,0 0-24 0,-3 48 25 16,6-2-25-16,-3-46 29 0,0 0-29 0,5 45 29 16,4-4-29-16,-9-41 22 0,0 0-22 0,16 36 22 15,1-5-22-15,-17-31 9 0,0 0-9 0,21 26 10 16,2-4-10-16,-23-22 10 0,0 0-10 0,21 12 11 16,0-7-11-16,-21-5 15 0,0 0-15 0,17-3 16 15,4-9-16-15,-21 12-74 0,0 0 74 0,14-16-73 16,2-1 73-16,-16 17-128 0,0 0 128 0,29-36-744 0,-58 72 744 15</inkml:trace>
  <inkml:trace contextRef="#ctx0" brushRef="#br0" timeOffset="-213338.77">3596 9170 975 0,'0'0'0'0,"0"0"0"0,21-12 0 0,-21 12 107 0,0 0-107 16,21-6 108-16,5-6-108 0,-26 12 88 0,0 0-88 15,41-12 89-15,15-4-89 0,-56 16 55 0,0 0-55 16,63-15 56-16,5-1-56 0,-68 16 1 0,0 0-1 0,73-12 2 16,7-3-2-16,-80 15-113 0,0 0 113 0,153-28-939 15,-306 56 939-15</inkml:trace>
  <inkml:trace contextRef="#ctx0" brushRef="#br0" timeOffset="-171316.72">6498 7959 113 0,'0'0'0'0,"5"-7"0"0,2-1 0 0,-7 8 48 16,0 0-48-16,6-5 49 0,2 1-49 0,-8 4 51 0,0 0-51 15,12-8 51-15,1 1-51 0,-13 7 38 16,0 0-38-16,19-7 39 0,5 2-39 0,-24 5 58 0,0 0-58 16,25-10 59-16,4 1-59 0,-29 9 43 0,0 0-43 0,30-9 44 15,1-1-44-15,-31 10 36 0,0 0-36 0,30-8 37 16,-4-1-37-16,-26 9 16 0,0 0-16 0,24-7 17 15,1 2-17-15,-25 5 20 0,0 0-20 0,19 0 20 16,2 0-20-16,-21 0 15 0,0 0-15 0,24 0 15 16,-1 3-15-16,-23-3 4 0,0 0-4 0,28 0 5 15,-2 2-5-15,-26-2 13 0,0 0-13 0,26 2 14 16,4-2-14-16,-30 0 33 0,0 0-33 0,33-2 33 16,1 0-33-16,-34 2 34 0,0 0-34 0,37 0 35 15,-2-3-35-15,-35 3 22 0,0 0-22 0,35-5 23 16,1 0-23-16,-36 5 29 0,0 0-29 0,30-5 29 15,1-1-29-15,-31 6 7 0,0 0-7 0,33-3 7 16,2 0-7-16,-35 3 27 0,0 0-27 0,39-7 27 0,2 2-27 16,-41 5 12-16,0 0-12 0,42-11 12 0,2 1-12 15,-44 10 18-15,0 0-18 0,45-7 18 0,-5-5-18 16,-40 12 15-16,0 0-15 0,40-3 15 0,-2-2-15 0,-38 5 4 16,0 0-4-16,39-2 5 0,-8 2-5 0,-31 0 7 15,0 0-7-15,37 2 8 0,-2-1-8 0,-35-1 7 16,0 0-7-16,38 4 8 0,0-4-8 0,-38 0 7 15,0 0-7-15,35 0 8 0,5-4-8 0,-40 4 8 16,0 0-8-16,35-3 8 0,-2-2-8 0,-33 5 8 16,0 0-8-16,30-12 8 0,-1 0-8 0,-29 12 8 15,0 0-8-15,26-12 8 0,1 0-8 0,-27 12 15 0,0 0-15 16,21-14 15-16,-1 0-15 0,-20 14 3 0,0 0-3 16,21-15 4-16,-2 0-4 0,-19 15 6 0,0 0-6 15,20-16 7-15,1 1-7 0,-21 15 3 0,0 0-3 0,13-14 3 16,3 2-3-16,-16 12 5 0,0 0-5 0,14-10 6 15,-2-2-6-15,-12 12 3 0,0 0-3 0,9-5 3 16,0 1-3-16,-9 4 1 0,0 0-1 0,3 0 2 16,2 0-2-16,-5 0 9 0,0 0-9 0,4 4 10 15,-1 4-10-15,-3-8 22 0,0 0-22 0,6 9 23 16,-3-1-23-16,-3-8 3 0,0 0-3 0,5 23 3 16,4 4-3-16,-9-27 32 0,0 0-32 0,5 31 33 15,2 7-33-15,-7-38 1 0,0 0-1 0,9 42 1 16,0 6-1-16,-9-48 2 0,0 0-2 0,5 55 2 15,2 7-2-15,-7-62 11 0,0 0-11 0,2 58 11 16,-1 5-11-16,-1-63 3 0,0 0-3 0,2 52 4 16,2-4-4-16,-4-48 2 0,0 0-2 0,0 39 2 0,3-6-2 15,-3-33 10-15,0 0-10 0,5 25 11 0,1-4-11 16,-6-21 3-16,0 0-3 0,6 15 4 0,-4-4-4 16,-2-11 0-16,0 0 0 0,4 5 1 0,3-5-1 0,-7 0-133 15,0 0 133-15,0-7-132 0,1-2 132 0,-1 9-131 16,0 0 131-16,-5-12-130 0,-4 2 130 0,-3-10-700 15</inkml:trace>
  <inkml:trace contextRef="#ctx0" brushRef="#br0" timeOffset="-170925.77">8277 8141 415 0,'0'0'0'0,"5"3"0"16,5 4 0-16,-10-7 86 0,0 0-86 0,9 5 87 16,-4 0-87-16,-5-5 68 0,0 0-68 0,6 17 69 15,1 7-69-15,-7-24 54 0,0 0-54 0,8 33 55 16,4 1-55-16,-12-34 42 0,0 0-42 0,14 41 43 15,2 6-43-15,-16-47 34 0,0 0-34 0,14 42 35 16,2 3-35-16,-16-45 23 0,0 0-23 0,17 39 24 16,-5-4-24-16,-12-35 5 0,0 0-5 0,14 27 5 0,-5-10-5 15,-9-17 26-15,0 0-26 0,12 7 26 0,2-17-26 16,-14 10 11-16,0 0-11 0,16-22 11 0,-2-13-11 16,-14 35 27-16,0 0-27 0,15-39 27 0,-1-7-27 0,-14 46 20 15,0 0-20-15,13-42 20 0,-1 0-20 0,-12 42 5 16,0 0-5-16,12-36 5 0,-3 5-5 0,-9 31-107 15,0 0 107-15,8-24-106 0,-2 8 106 0,9-26-671 16</inkml:trace>
  <inkml:trace contextRef="#ctx0" brushRef="#br0" timeOffset="-169274.35">5883 8163 225 0,'0'0'0'0,"4"9"0"0,1 6 0 16,-5-15 60-16,0 0-60 0,0 24 61 0,3 5-61 15,-3-29 42-15,0 0-42 0,2 38 43 0,5 1-43 16,-7-39 23-16,0 0-23 0,5 45 24 0,2 8-24 0,-7-53 27 15,0 0-27-15,5 51 27 0,4 1-27 0,-9-52 31 16,0 0-31-16,4 43 31 0,-3-6-31 0,-1-37 12 16,0 0-12-16,4 29 13 0,-4-8-13 0,0-21 36 15,0 0-36-15,0 17 37 0,0-7-37 0,0-10 29 16,0 0-29-16,-5 2 29 0,-8-11-29 0,13 9 38 16,0 0-38-16,-15-17 39 0,-3-10-39 0,18 27 23 0,0 0-23 15,-14-38 24-15,-3-6-24 0,17 44 10 16,0 0-10-16,-16-48 11 0,-1-5-11 0,17 53 6 0,0 0-6 15,-12-48 6-15,3 1-6 0,9 47 7 0,0 0-7 16,-5-44 8-16,1-1-8 0,4 45 13 0,0 0-13 16,5-39 13-16,6 1-13 0,-11 38 8 0,0 0-8 15,14-32 9-15,7 4-9 0,-21 28 15 0,0 0-15 0,17-22 16 16,4 5-16-16,-21 17 8 0,0 0-8 0,18-9 9 16,2 6-9-16,-20 3 9 0,0 0-9 0,18 2 9 15,-1 8-9-15,-17-10 8 0,0 0-8 0,16 12 8 16,-7 5-8-16,-9-17 15 0,0 0-15 0,8 22 15 15,1 6-15-15,-9-28 14 0,0 0-14 0,4 27 15 16,-4 4-15-16,0-31 34 0,0 0-34 0,0 29 34 16,-4 2-34-16,4-31 5 0,0 0-5 0,-5 31 5 15,1 5-5-15,4-36 10 0,0 0-10 0,-8 29 11 16,1-4-11-16,7-25 16 0,0 0-16 0,-6 19 17 0,-2-2-17 16,8-17 13-16,0 0-13 0,-5 12 14 0,-2-3-14 15,7-9 4-15,0 0-4 0,-6 7 5 0,-1-4-5 16,7-3 3-16,0 0-3 0,-5 0 3 0,-4-3-3 15,9 3 2-15,0 0-2 0,-3 0 2 0,1-5-2 0,2 5-1 16,0 0 1-16,0 0-1 0,5 0 1 0,-5 0-2 16,0 0 2-16,9 8-1 0,7 4 1 0,-16-12-2 15,0 0 2-15,14 19-1 0,7 5 1 0,-21-24-1 16,0 0 1-16,17 28-1 0,7 4 1 0,-24-32 0 16,0 0 0-16,18 27 0 0,-1 1 0 0,-17-28 10 15,0 0-10-15,14 24 11 0,-2-2-11 0,-12-22 10 16,0 0-10-16,13 21 10 0,-8-8-10 0,-5-13 9 0,0 0-9 15,7 14 10-15,-2-5-10 0,-5-9-73 0,0 0 73 16,7-4-73-16,-2-4 73 0,-5 8-146 0,0 0 146 16,4-21-145-16,-4-5 145 0,5-18-577 0</inkml:trace>
  <inkml:trace contextRef="#ctx0" brushRef="#br0" timeOffset="-168824.53">6226 8506 113 0,'0'0'0'0,"0"3"0"0,-3 7 0 0,3-10 37 15,0 0-37-15,0 7 37 0,-4-2-37 0,4-5 43 16,0 0-43-16,-1 19 44 0,1 7-44 0,0-26 41 16,0 0-41-16,1 32 41 0,8 8-41 0,-9-40 18 15,0 0-18-15,12 36 19 0,4 3-19 0,-16-39 31 16,0 0-31-16,17 31 31 0,1-3-31 0,-18-28 18 16,0 0-18-16,14 18 19 0,5-4-19 0,-19-14 46 15,0 0-46-15,14 2 47 0,-2-9-47 0,-12 7 50 16,0 0-50-16,12-16 50 0,-3-2-50 0,-9 18 42 0,0 0-42 15,9-21 43-15,-6-6-43 0,-3 27 42 0,0 0-42 16,0-28 42-16,-3-1-42 0,3 29 40 0,0 0-40 16,-7-22 41-16,-2 3-41 0,9 19 34 0,0 0-34 15,-9-12 35-15,1 3-35 0,8 9 15 0,0 0-15 16,-9 0 15-16,-3 7-15 0,12-7 21 0,0 0-21 16,-11 11 21-16,1 2-21 0,10-13-57 0,0 0 57 0,-6 14-56 15,1 0 56-15,5-14-141 0,0 0 141 0,2 10-141 16,5 0 141-16,2 7-416 0</inkml:trace>
  <inkml:trace contextRef="#ctx0" brushRef="#br0" timeOffset="-168343.53">6563 8389 214 0,'0'0'0'0,"-9"10"0"0,-3 6 0 0,12-16 70 0,0 0-70 16,0 8 71-16,7-4-71 0,-7-4 49 15,0 0-49-15,5 2 50 0,-2 1-50 0,-3-3 46 0,0 0-46 16,6 9 47-16,-3 1-47 0,-3-10 20 0,0 0-20 16,0 17 20-16,0 5-20 0,0-22 36 0,0 0-36 15,0 29 36-15,0 9-36 0,0-38 12 0,0 0-12 16,0 33 13-16,2 1-13 0,-2-34 12 0,0 0-12 0,3 31 12 16,1-4-12-16,-4-27 16 0,0 0-16 15,8 24 17-15,1-3-17 0,-9-21 22 0,0 0-22 0,12 15 23 16,6-3-23-16,-18-12 14 0,0 0-14 0,14 7 15 15,1-5-15-15,-15-2 10 0,0 0-10 0,18-2 10 16,3-5-10-16,-21 7 26 0,0 0-26 0,21-8 26 16,-4-4-26-16,-17 12 19 0,0 0-19 0,16-12 20 15,-2-4-20-15,-14 16 16 0,0 0-16 0,12-12 17 16,-3 2-17-16,-9 10-66 0,0 0 66 0,5-9-65 16,-2 1 65-16,-3 8-115 0,0 0 115 0,4-12-115 0,-4-2 115 15,5-12-360-15</inkml:trace>
  <inkml:trace contextRef="#ctx0" brushRef="#br0" timeOffset="-168073.25">6421 8403 595 0,'0'0'0'0,"9"2"0"0,9 1 0 0,-18-3 122 0,0 0-122 16,8 3 122-16,-3-3-122 0,-5 0 96 0,0 0-96 16,11-3 96-16,3 3-96 0,-14 0 71 0,0 0-71 15,21-5 72-15,5 1-72 0,-26 4 46 0,0 0-46 16,33-6 47-16,9-1-47 0,-42 7 42 0,0 0-42 16,38-2 42-16,0-3-42 0,-38 5-111 0,0 0 111 15,39-4-111-15,-8 1 111 0,-31 3-88 0,0 0 88 16,72-10-671-16,-144 20 671 0</inkml:trace>
  <inkml:trace contextRef="#ctx0" brushRef="#br0" timeOffset="-166993.02">6575 8307 113 0,'0'0'0'0,"0"0"0"16,35 19 0-16,-35-19 59 0,0 0-59 0,-2 10 60 16,-14-1-60-16,16-9 42 0,0 0-42 0,-14 12 43 15,-1 3-43-15,15-15 22 0,0 0-22 0,-13 24 22 16,1 0-22-16,12-24 31 0,0 0-31 0,-10 33 31 16,1 4-31-16,9-37 2 0,0 0-2 0,-7 36 2 15,5-1-2-15,2-35 12 0,0 0-12 0,-3 35 13 16,3-4-13-16,0-31 33 0,0 0-33 0,0 28 34 0,0-6-34 15,0-22 34-15,0 0-34 0,3 22 35 0,3-6-35 16,-6-16 38-16,0 0-38 0,8 12 38 0,6-5-38 16,-14-7 51-16,0 0-51 0,16 0 51 0,-2-7-51 15,-14 7 36-15,0 0-36 0,15-12 37 0,-1-9-37 0,-14 21 27 16,0 0-27-16,16-22 27 0,-4-2-27 0,-12 24 40 16,0 0-40-16,11-28 40 0,1-2-40 0,-12 30 32 15,0 0-32-15,12-29 33 0,-3-1-33 0,-9 30 32 16,0 0-32-16,7-25 33 0,1-1-33 0,-8 26 22 15,0 0-22-15,2-21 22 0,2 6-22 0,-4 15 35 16,0 0-35-16,0-12 36 0,-4 3-36 0,4 9 12 0,0 0-12 16,-2-5 13-16,2 2-13 0,0 3-42 0,0 0 42 15,-3 5-41-15,3 7 41 0,0-12-144 0,0 0 144 16,-3 9-143-16,3 1 143 0,-2 9-559 0</inkml:trace>
  <inkml:trace contextRef="#ctx0" brushRef="#br0" timeOffset="-166631.78">6822 8226 415 0,'0'0'0'0,"-2"9"0"15,-1 3 0-15,3-12 58 0,0 0-58 0,0 10 59 0,0 1-59 16,0-11 57-16,0 0-57 0,3 13 57 0,-3 4-57 16,0-17 32-16,0 0-32 0,2 24 33 0,2 4-33 0,-4-28 5 15,0 0-5-15,0 34 6 0,0 5-6 0,0-39 27 16,0 0-27-16,0 40 27 0,0 3-27 0,0-43 1 16,0 0-1-16,3 41 2 0,-1 0-2 0,-2-41 2 15,0 0-2-15,7 36 3 0,2-5-3 0,-9-31 0 16,0 0 0-16,8 25 0 0,4-6 0 0,-12-19 1 15,0 0-1-15,14 12 2 0,4-7-2 0,-18-5 8 16,0 0-8-16,15 2 9 0,3-5-9 0,-18 3 8 0,0 0-8 16,12-7 9-16,0-2-9 0,-12 9-95 15,0 0 95-15,5-12-95 0,-1-5 95 0,8-12-390 0</inkml:trace>
  <inkml:trace contextRef="#ctx0" brushRef="#br0" timeOffset="-166422.33">6728 8286 427 0,'0'0'0'0,"9"0"0"15,-1 4 0-15,-8-4 93 0,0 0-93 0,9-4 93 16,3-1-93-16,-12 5 121 0,0 0-121 0,13-3 121 16,4-2-121-16,-17 5 77 0,0 0-77 0,24-5 78 15,6-1-78-15,-30 6 46 0,0 0-46 0,38-8 47 16,9-2-47-16,-47 10 61 0,0 0-61 0,56-14 62 15,7-5-62-15,-63 19-46 0,0 0 46 0,118-33-829 0,-236 66 829 0</inkml:trace>
  <inkml:trace contextRef="#ctx0" brushRef="#br0" timeOffset="-157849">14733 7944 169 0,'0'0'0'0,"0"0"0"15,19-7 0-15,-19 7 77 0,0 0-77 0,4-2 77 16,1-1-77-16,-5 3 76 0,0 0-76 0,3 0 77 16,-1 0-77-16,-2 0 75 0,0 0-75 0,0 0 76 15,0 0-76-15,0 0 68 0,0 0-68 0,4 3 68 0,-1 1-68 16,-3-4 49-16,0 0-49 0,11 8 49 0,4-3-49 16,-15-5 38-16,0 0-38 0,16 7 39 0,7-3-39 15,-23-4 34-15,0 0-34 0,22 3 35 0,6-1-35 0,-28-2 22 16,0 0-22-16,23 3 22 0,1-3-22 0,-24 0 10 15,0 0-10-15,25 0 11 0,1 0-11 0,-26 0 18 16,0 0-18-16,22-3 19 0,3 1-19 0,-25 2 8 16,0 0-8-16,22-2 8 0,6 1-8 0,-28 1 9 15,0 0-9-15,26-4 9 0,-1 1-9 0,-25 3 23 16,0 0-23-16,26 0 24 0,-3 0-24 0,-23 0 20 16,0 0-20-16,20 3 20 0,1 1-20 0,-21-4 9 0,0 0-9 15,18 5 10-15,-3 2-10 0,-15-7 10 0,0 0-10 16,11 6 11-16,-1 3-11 0,-10-9 8 0,0 0-8 15,9 5 9-15,-4 2-9 0,-5-7 8 0,0 0-8 16,4 5 8-16,-1 2-8 0,-3-7 23 0,0 0-23 16,5 3 24-16,-5 1-24 0,0-4 6 0,0 0-6 15,4 5 7-15,-4-2-7 0,0-3 16 0,0 0-16 0,2 6 17 16,-2 0-17-16,0-6 8 0,0 0-8 0,0 9 9 16,1-2-9-16,-1-7 9 0,0 0-9 0,6 14 9 15,-5 1-9-15,-1-15 3 0,0 0-3 0,4 19 4 16,-1 1-4-16,-3-20 6 0,0 0-6 0,0 26 6 15,4 1-6-15,-4-27 13 0,0 0-13 0,2 28 13 16,1 1-13-16,-3-29 1 0,0 0-1 0,0 31 1 16,2 0-1-16,-2-31 8 0,0 0-8 0,2 32 9 15,3 2-9-15,-5-34 8 0,0 0-8 0,0 36 8 0,0 4-8 16,0-40 0-16,0 0 0 0,0 36 0 0,0-5 0 16,0-31 3-16,0 0-3 0,-4 31 3 0,1-2-3 15,3-29 5-15,0 0-5 0,-2 27 5 0,-1-3-5 0,3-24 3 16,0 0-3-16,-4 21 3 0,2-4-3 0,2-17 6 15,0 0-6-15,0 13 7 0,-3-2-7 0,3-11 3 16,0 0-3-16,-2 8 3 0,2-3-3 0,0-5 5 16,0 0-5-16,-7 7 5 0,-2-3-5 0,9-4 22 15,0 0-22-15,-15 3 22 0,-3 1-22 0,18-4 2 16,0 0-2-16,-21 1 2 0,-1-1-2 0,22 0 13 16,0 0-13-16,-25 4 13 0,-1-4-13 0,26 0 15 15,0 0-15-15,-29 3 16 0,-1 2-16 0,30-5 1 0,0 0-1 16,-26 7 1-16,-2-5-1 0,28-2 9 0,0 0-9 15,-23 7 9-15,-3-4-9 0,26-3 14 0,0 0-14 16,-29 5 15-16,-4 2-15 0,33-7 1 0,0 0-1 16,-39 7 1-16,-6 2-1 0,45-9 0 0,0 0 0 0,-38 3 0 15,1 2 0-15,37-5-5 0,0 0 5 16,-33 0-5-16,3 4 5 0,30-4-1 0,0 0 1 0,-29 0-1 16,4 1 1-16,25-1-9 0,0 0 9 0,-19 2-9 15,3 0 9-15,16-2-3 0,0 0 3 0,-12 3-3 16,2 4 3-16,10-7-2 0,0 0 2 0,-11 8-2 15,3 1 2-15,8-9-18 0,0 0 18 0,-9 14-18 16,4 3 18-16,5-17-1 0,0 0 1 0,-9 24 0 16,6 7 0-16,3-31-4 0,0 0 4 0,-7 27-3 15,1 1 3-15,6-28-6 0,0 0 6 0,-5 39-6 16,2 2 6-16,3-41-1 0,0 0 1 0,-4 43 0 16,2 3 0-16,2-46-3 0,0 0 3 0,-3 55-2 0,3 3 2 15,0-58-2-15,0 0 2 0,-5 60-1 0,1 0 1 16,4-60-5-16,0 0 5 0,-7 58-4 0,0-1 4 15,7-57-7-15,0 0 7 0,-3 50-6 0,-1-11 6 0,4-39-1 16,0 0 1-16,-5 36 0 0,2-3 0 0,3-33 1 16,0 0-1-16,-4 27 2 0,-1-5-2 0,5-22 2 15,0 0-2-15,-5 17 2 0,1 0-2 0,4-17-53 16,0 0 53-16,-5 14-53 0,1-5 53 0,4-9-136 16,0 0 136-16,0-7-135 0,4-12 135 0,1-7-822 15</inkml:trace>
  <inkml:trace contextRef="#ctx0" brushRef="#br0" timeOffset="-157158.85">15778 7884 359 0,'0'0'0'15,"-3"3"0"-15,-8 6 0 0,11-9 108 0,0 0-108 16,-5 2 109-16,3 1-109 0,2-3 109 0,0 0-109 16,-1 3 110-16,2 1-110 0,-1-4 82 0,0 0-82 0,0 3 82 15,0 6-82-15,0-9 59 0,0 0-59 0,0 20 59 16,0 11-59-16,0-31 58 0,0 0-58 0,-1 31 58 15,-1 8-58-15,2-39 44 0,0 0-44 0,0 45 45 16,-4 5-45-16,4-50 19 0,0 0-19 0,-1 53 20 16,1 2-20-16,0-55 31 0,0 0-31 0,0 58 31 15,1 0-31-15,-1-58 5 0,0 0-5 0,4 51 6 16,-4 1-6-16,0-52 10 0,0 0-10 0,0 43 10 16,0-4-10-16,0-39 15 0,0 0-15 0,-4 33 16 0,1-3-16 15,3-30 14-15,0 0-14 0,-2 21 15 0,-1-2-15 16,3-19 4-16,0 0-4 0,0 12 4 0,-4-4-4 15,4-8 0-15,0 0 0 0,-1 7 0 0,1-3 0 0,0-4-154 16,0 0 154-16,-7 0-154 0,-6-4 154 0,-6 1-782 16</inkml:trace>
  <inkml:trace contextRef="#ctx0" brushRef="#br0" timeOffset="-156212.66">14620 8754 124 0,'0'0'0'0,"5"-5"0"0,-1-2 0 0,-4 7 89 0,0 0-89 16,1-3 89-16,-1 3-89 0,0 0 144 0,0 0-144 16,0 0 145-16,-5-4-145 0,5 4 124 0,0 0-124 15,-5 0 124-15,1 0-124 0,4 0 97 0,0 0-97 16,-3 4 98-16,3-4-98 0,0 0 72 0,0 0-72 16,0 3 72-16,0 2-72 0,0-5 33 0,0 0-33 15,5 12 34-15,6 4-34 0,-11-16 26 0,0 0-26 0,17 18 26 16,2 3-26-16,-19-21 8 0,0 0-8 0,23 22 9 15,5-3-9-15,-28-19 10 0,0 0-10 0,24 21 10 16,2-6-10-16,-26-15 33 0,0 0-33 0,25 16 34 16,-8-4-34-16,-17-12 9 0,0 0-9 0,17 10 9 15,-3-3-9-15,-14-7 12 0,0 0-12 0,11 7 13 16,-3-4-13-16,-8-3 9 0,0 0-9 0,6 5 10 16,-3-5-10-16,-3 0 23 0,0 0-23 0,-5 0 24 15,-2 0-24-15,7 0 6 0,0 0-6 0,-16 0 7 16,-6-7-7-16,22 7 4 0,0 0-4 0,-23-8 5 0,-1-4-5 15,24 12 13-15,0 0-13 0,-27-17 13 0,1-1-13 16,26 18 0-16,0 0 0 0,-24-17 0 0,0 0 0 0,24 17 0 16,0 0 0-16,-20-17 1 0,5 2-1 0,15 15 0 15,0 0 0-15,-14-14 0 0,7 4 0 0,7 10-2 16,0 0 2-16,-9-11-2 0,6 5 2 0,3 6-2 16,0 0 2-16,-2-11-2 0,2 6 2 0,0 5-5 15,0 0 5-15,5-12-5 0,0 0 5 0,-5 12-3 16,0 0 3-16,11-15-3 0,3-2 3 0,-14 17-5 15,0 0 5-15,15-19-5 0,3-9 5 0,-18 28-7 0,0 0 7 16,17-24-7-16,1-1 7 0,-18 25-1 0,0 0 1 16,15-21 0-16,-1 2 0 0,-14 19-1 0,0 0 1 15,12-13 0-15,-6 2 0 0,-6 11-1 0,0 0 1 16,5-5 0-16,-2 2 0 0,-3 3-81 0,0 0 81 16,0 0-80-16,0 0 80 0,0 0-146 0,0 0 146 15,0 0-145-15,-5 0 145 0,2-4-696 0</inkml:trace>
  <inkml:trace contextRef="#ctx0" brushRef="#br0" timeOffset="-155341.99">14811 7983 281 0,'0'0'0'0,"0"-5"0"16,6-2 0-16,-6 7 61 0,0 0-61 0,3-5 61 0,-1 2-61 15,-2 3 45-15,0 0-45 0,0-7 45 0,0 2-45 16,0 5 57-16,0 0-57 0,-2-7 57 0,-1-5-57 16,3 12 70-16,0 0-70 0,-4-17 70 0,2-2-70 0,2 19 53 15,0 0-53-15,-3-24 53 0,-1-4-53 0,4 28 35 16,0 0-35-16,-3-30 35 0,1-5-35 0,2 35 17 16,0 0-17-16,-5-36 17 0,2-3-17 0,3 39 19 15,0 0-19-15,0-36 20 0,0-3-20 0,0 39 23 16,0 0-23-16,0-36 24 0,0-4-24 0,0 40 22 15,0 0-22-15,0-34 22 0,0 1-22 0,0 33 15 16,0 0-15-16,-4-30 16 0,4 2-16 0,0 28 10 16,0 0-10-16,0-31 11 0,4 4-11 0,-4 27 26 0,0 0-26 15,0-28 26-15,3 1-26 0,-3 27 12 0,0 0-12 16,0-26 12-16,-2 1-12 0,2 25 10 0,0 0-10 16,-1-21 10-16,1-3-10 0,0 24 17 0,0 0-17 15,-4-19 17-15,1 2-17 0,3 17 3 0,0 0-3 16,-2-15 4-16,2-1-4 0,0 16 0 0,0 0 0 15,0-8 1-15,0 1-1 0,0 7 2 0,0 0-2 0,0-7 2 16,0 5-2-16,0 2 1 0,0 0-1 0,0 0 2 16,0-3-2-16,0 3 3 0,0 0-3 0,0 0 4 15,0 0-4-15,0 0 6 0,0 0-6 0,0 0 7 16,2 3-7-16,-2-3-5 0,0 0 5 0,1 4-4 16,1-3 4-16,-2-1-174 0,0 0 174 0,4 4-173 15,-3-1 173-15,6 1-608 0</inkml:trace>
  <inkml:trace contextRef="#ctx0" brushRef="#br0" timeOffset="-153915.78">15346 6964 382 0,'0'0'0'0,"0"-4"0"0,5-1 0 15,-5 5 88-15,0 0-88 0,4-7 89 0,1-1-89 16,-5 8 56-16,0 0-56 0,5-7 56 0,2 2-56 0,-7 5 46 16,0 0-46-16,4-4 46 0,-2 1-46 0,-2 3 25 15,0 0-25-15,3 0 26 0,1 3-26 0,-4-3 25 16,0 0-25-16,1 7 26 0,3 5-26 0,-4-12 22 15,0 0-22-15,3 21 23 0,3 10-23 0,-6-31 16 16,0 0-16-16,3 29 17 0,-1 5-17 0,-2-34 18 16,0 0-18-16,0 31 18 0,-2 0-18 0,2-31 24 15,0 0-24-15,0 27 25 0,-3-3-25 0,3-24 13 0,0 0-13 16,-2 21 13-16,0-2-13 0,2-19 18 0,0 0-18 16,-2 15 19-16,2-5-19 0,0-10 15 0,0 0-15 15,0 11 15-15,0-10-15 0,0-1 9 0,0 0-9 16,0 0 10-16,4-10-10 0,-4 10-24 0,0 0 24 15,2-10-23-15,1-6 23 0,-3 16-101 0,0 0 101 16,2-17-100-16,5-7 100 0,0-17-584 0</inkml:trace>
  <inkml:trace contextRef="#ctx0" brushRef="#br0" timeOffset="-153450.25">15372 6962 471 0,'0'0'0'0,"6"5"0"0,2-1 0 15,-8-4 59-15,0 0-59 0,11 8 59 0,3-1-59 16,-14-7 43-16,0 0-43 0,12 9 43 0,5-2-43 16,-17-7 35-16,0 0-35 0,18 5 36 0,1-5-36 15,-19 0 9-15,0 0-9 0,23-5 10 0,-3-2-10 0,-20 7 41 16,0 0-41-16,21-16 42 0,-3-4-42 0,-18 20 31 15,0 0-31-15,17-23 31 0,-3-1-31 0,-14 24 13 16,0 0-13-16,16-27 14 0,-4-5-14 0,-12 32 22 16,0 0-22-16,12-28 22 0,-1 2-22 0,-11 26 13 15,0 0-13-15,7-17 14 0,-4 2-14 0,-3 15 17 16,0 0-17-16,5-12 17 0,-5 7-17 0,0 5 9 0,0 0-9 16,0 0 9-16,4 8-9 0,-4-8 16 0,0 0-16 15,2 17 17-15,-2 14-17 0,0-31 22 0,0 0-22 16,3 33 23-16,-1 5-23 0,-2-38 14 0,0 0-14 15,3 39 15-15,1 4-15 0,-4-43 10 0,0 0-10 16,3 39 10-16,-1-3-10 0,-2-36 17 0,0 0-17 16,3 36 17-16,3-3-17 0,-6-33 14 0,0 0-14 0,3 27 15 15,1-1-15-15,-4-26 9 0,0 0-9 0,1 17 9 16,1-2-9-16,-2-15 9 0,0 0-9 0,2 11 10 16,1-6-10-16,-3-5 0 0,0 0 0 0,6-4 0 15,1-1 0-15,-7 5-153 0,0 0 153 0,3-15-153 16,2-4 153-16,6-14-638 0</inkml:trace>
  <inkml:trace contextRef="#ctx0" brushRef="#br0" timeOffset="-152939.89">15869 6854 494 0,'0'0'0'0,"-4"11"0"0,-1 4 0 0,5-15 100 16,0 0-100-16,0 0 101 0,9-3-101 0,-9 3 92 15,0 0-92-15,7-4 92 0,3-1-92 0,-10 5 61 16,0 0-61-16,13-3 62 0,-1-1-62 0,-12 4 34 16,0 0-34-16,12 0 34 0,5 0-34 0,-17 0 3 0,0 0-3 15,18 4 4-15,-4-4-4 0,-14 0 16 0,0 0-16 16,15 3 17-16,3 2-17 0,-18-5 14 0,0 0-14 15,12 5 15-15,-2 2-15 0,-10-7 15 0,0 0-15 16,11 7 15-16,-8 1-15 0,-3-8 16 0,0 0-16 16,6 12 17-16,-6 0-17 0,0-12 15 0,0 0-15 15,0 16 16-15,-4-4-16 0,4-12 1 0,0 0-1 0,-9 19 2 16,-3 1-2-16,12-20 16 0,0 0-16 0,-12 19 17 16,0-2-17-16,12-17 7 0,0 0-7 0,-16 19 8 15,0 2-8-15,16-21 9 0,0 0-9 0,-17 22 9 16,1-2-9-16,16-20 24 0,0 0-24 0,-14 23 25 15,6-3-25-15,8-20-1 0,0 0 1 0,-12 24 0 16,5-3 0-16,7-21 0 0,0 0 0 0,-2 29 1 16,4 4-1-16,-2-33 3 0,0 0-3 0,7 27 3 15,5-3-3-15,-12-24 1 0,0 0-1 0,17 19 2 0,6-7-2 16,-23-12 1-16,0 0-1 0,28 8 2 0,1-8-2 16,-29 0 16-16,0 0-16 0,30-5 17 0,1-5-17 15,-31 10 0-15,0 0 0 0,25-9 1 0,-4-3-1 0,-21 12-129 16,0 0 129-16,10-8-129 0,-8 1 129 0,10-8-762 15</inkml:trace>
  <inkml:trace contextRef="#ctx0" brushRef="#br0" timeOffset="-150928.72">14548 9561 1155 0,'0'0'0'0,"0"0"-154"0,0 0 154 0,0 0-154 16,2 19 154-16,-2-19-54 0,0 0 54 0,2 14-53 15,-2 1 53-15,0-15-44 0,0 0 44 0,-2 22-43 16,0 6 43-16,2-28-36 0,0 0 36 0,-3 32-35 16,-1 4 35-16,4-36 11 0,0 0-11 0,-5 41 11 15,-4 4-11-15,9-45 45 0,0 0-45 0,-5 44 46 16,2 3-46-16,3-47 33 0,0 0-33 0,-4 42 34 0,1 1-34 16,3-43 15-16,0 0-15 0,-2 43 16 0,2 2-16 15,0-45 22-15,0 0-22 0,0 39 22 0,0-6-22 16,0-33 7-16,0 0-7 0,0 37 8 0,0 3-8 0,0-40 16 15,0 0-16-15,0 31 17 0,-3-8-17 0,3-23 14 16,0 0-14-16,0 24 15 0,-4-6-15 0,4-18 9 16,0 0-9-16,-2 15 9 0,1-5-9 0,1-10 16 15,0 0-16-15,-2 9 17 0,2-2-17 0,0-7 8 16,0 0-8-16,0 5 8 0,-4-2-8 0,4-3 15 16,0 0-15-16,0 0 16 0,-3-3-16 0,3 3 3 15,0 0-3-15,-2-4 4 0,-1 1-4 0,3 3 13 16,0 0-13-16,-4-3 13 0,2-3-13 0,2 6 15 0,0 0-15 15,-3-3 15-15,-1 0-15 0,4 3 15 0,0 0-15 16,-3-2 15-16,1 2-15 0,2 0 26 0,0 0-26 16,-5-4 26-16,2 4-26 0,3 0 20 0,0 0-20 15,-6 0 20-15,-1 0-20 0,7 0 17 0,0 0-17 0,-7 0 17 16,-1 0-17-16,8 0 35 0,0 0-35 16,-11 0 35-16,-1 4-35 0,12-4 18 0,0 0-18 0,-16 2 19 15,2 3-19-15,14-5 18 0,0 0-18 0,-14 5 19 16,2 2-19-16,12-7 27 0,0 0-27 0,-8 8 27 15,-3-4-27-15,11-4 12 0,0 0-12 0,-10 8 13 16,1-3-13-16,9-5 0 0,0 0 0 0,-7 11 0 16,2 1 0-16,5-12-1 0,0 0 1 0,-4 13 0 15,8 1 0-15,-4-14-1 0,0 0 1 0,8 17 0 16,5 2 0-16,-13-19-9 0,0 0 9 0,17 19-9 0,4 1 9 16,-21-20-1-16,0 0 1 0,21 19-1 0,2-2 1 15,-23-17 0-15,0 0 0 0,19 14 0 0,0-2 0 16,-19-12-1-16,0 0 1 0,16 12 0 0,1 0 0 0,-17-12 0 15,0 0 0-15,9 10 0 0,-1 1 0 0,-8-11 2 16,0 0-2-16,7 5 3 0,-1 2-3 0,-6-7 12 16,0 0-12-16,0 5 12 0,0-3-12 0,0-2 1 15,0 0-1-15,0 0 1 0,0 3-1 0,0-3 15 16,0 0-15-16,0 0 15 0,-7 5-15 0,7-5 3 16,0 0-3-16,-9 0 4 0,-2 4-4 0,11-4 0 15,0 0 0-15,-15 3 1 0,-3 2-1 0,18-5 6 16,0 0-6-16,-17 4 6 0,-7 1-6 0,24-5 3 15,0 0-3-15,-20 7 3 0,5-2-3 0,15-5 5 0,0 0-5 16,-18 8 6-16,3 2-6 0,15-10 3 0,0 0-3 16,-13 9 3-16,5 0-3 0,8-9 0 0,0 0 0 15,-6 12 0-15,1 1 0 0,5-13 0 0,0 0 0 16,0 14 0-16,5 3 0 0,-5-17-4 0,0 0 4 16,7 21-3-16,7-4 3 0,-14-17-3 0,0 0 3 0,18 19-3 15,3 0 3-15,-21-19-6 0,0 0 6 0,21 13-6 16,1-1 6-16,-22-12-3 0,0 0 3 0,19 14-3 15,-1-2 3-15,-18-12-2 0,0 0 2 0,12 8-2 16,2 3 2-16,-14-11 0 0,0 0 0 0,9 10 0 16,-2 0 0-16,-7-10 0 0,0 0 0 0,5 5 0 15,-2 2 0-15,-3-7 0 0,0 0 0 0,6 5 0 16,-6 1 0-16,0-6 5 0,0 0-5 0,3 5 5 16,-3-5-5-16,0 0 3 0,0 0-3 0,-3 3 4 15,-1-1-4-15,4-2 2 0,0 0-2 0,-5 7 2 0,-7-2-2 16,12-5 1-16,0 0-1 0,-13 7 2 0,1-2-2 15,12-5 1-15,0 0-1 0,-14 5 1 0,-3 0-1 16,17-5 3-16,0 0-3 0,-18 5 4 0,-1-1-4 0,19-4 0 16,0 0 0-16,-14 3 0 0,-1 1 0 0,15-4 0 15,0 0 0-15,-11 1 0 0,4 1 0 0,7-2 1 16,0 0-1-16,-5 2 2 0,0 1-2 0,5-3 1 16,0 0-1-16,-4 4 2 0,4-1-2 0,0-3 0 15,0 0 0-15,0 9 0 0,0-3 0 0,0-6 0 16,0 0 0-16,6 11 0 0,6 2 0 0,-12-13-5 15,0 0 5-15,8 12-5 0,6 2 5 0,-14-14-4 0,0 0 4 16,13 12-3-16,-1 0 3 0,-12-12-6 0,0 0 6 16,12 14-6-16,0-6 6 0,-12-8-3 0,0 0 3 15,9 12-3-15,-4 0 3 0,-5-12-2 0,0 0 2 16,5 12-2-16,-3 2 2 0,-2-14 0 0,0 0 0 16,2 17 0-16,-2 2 0 0,0-19-1 0,0 0 1 0,0 24-1 15,-2 3 1-15,2-27 1 0,0 0-1 0,-2 26 2 16,1 1-2-16,1-27 1 0,0 0-1 0,0 35 2 15,0 4-2-15,0-39 0 0,0 0 0 0,-4 43 0 16,4 2 0-16,0-45 4 0,0 0-4 0,-2 44 5 16,1 1-5-16,1-45 0 0,0 0 0 0,0 44 1 15,0 4-1-15,0-48 0 0,0 0 0 0,0 43 0 16,0-4 0-16,0-39 1 0,0 0-1 0,1 47 2 16,1 2-2-16,-2-49 1 0,0 0-1 0,-2 50 2 0,-1 1-2 15,3-51 0-15,0 0 0 0,-4 53 0 0,-1 2 0 16,5-55 4-16,0 0-4 0,-3 55 5 0,-1-2-5 15,4-53 0-15,0 0 0 0,-2 53 1 0,-1 0-1 0,3-53 2 16,0 0-2-16,-5 64 3 0,-2 6-3 0,7-70 1 16,0 0-1-16,-5 55 2 0,-2-9-2 0,7-46 0 15,0 0 0-15,-6 45 0 0,1-4 0 0,5-41 1 16,0 0-1-16,-3 37 1 0,-3-2-1 0,6-35 1 16,0 0-1-16,-3 31 1 0,-4-4-1 0,7-27 0 15,0 0 0-15,-5 24 0 0,0-3 0 0,5-21-28 16,0 0 28-16,-7 17-28 0,1-2 28 0,6-15-138 15,0 0 138-15,-8 12-137 0,-5-2 137 0,-4 9-814 16</inkml:trace>
  <inkml:trace contextRef="#ctx0" brushRef="#br0" timeOffset="-150012.75">13352 12912 359 0,'0'0'0'0,"5"-2"0"0,7-6 0 0,-12 8-7 16,0 0 7-16,3-4-6 0,3 1 6 0,-6 3-13 15,0 0 13-15,3-2-12 0,-1 2 12 0,-2 0 36 16,0 0-36-16,0 0 36 0,3 0-36 0,-3 0 70 0,0 0-70 16,4 0 71-16,1 0-71 0,-5 0 69 0,0 0-69 15,12-2 70-15,6 1-70 0,-18 1 68 0,0 0-68 0,17-2 69 16,8 0-69-16,-25 2 49 0,0 0-49 0,24 0 50 16,7 0-50-16,-31 0 38 0,0 0-38 0,30 0 39 15,0 0-39-15,-30 0 9 0,0 0-9 0,33 0 10 16,-2 0-10-16,-31 0 12 0,0 0-12 0,37 0 13 15,-3 0-13-15,-34 0 24 0,0 0-24 0,39 0 25 16,-3 0-25-16,-36 0 29 0,0 0-29 0,39 0 29 16,1-2-29-16,-40 2 31 0,0 0-31 0,38-1 31 15,0 1-31-15,-38 0 43 0,0 0-43 0,37-4 44 16,-6 4-44-16,-31 0 16 0,0 0-16 0,33 4 17 16,-6-4-17-16,-27 0 13 0,0 0-13 0,26 1 14 15,2-1-14-15,-28 0 18 0,0 0-18 0,24 2 18 16,4 0-18-16,-28-2 13 0,0 0-13 0,28 2 14 0,1-1-14 15,-29-1 4-15,0 0-4 0,26 2 5 0,-3 3-5 16,-23-5 13-16,0 0-13 0,24 2 14 0,1 1-14 16,-25-3 23-16,0 0-23 0,26 4 24 0,-2 1-24 0,-24-5 0 15,0 0 0-15,26 7 1 0,-5 3-1 0,-21-10 8 16,0 0-8-16,21 9 9 0,-3 3-9 0,-18-12 3 16,0 0-3-16,19 8 4 0,0 2-4 0,-19-10 2 15,0 0-2-15,21 9 2 0,0-2-2 0,-21-7 5 16,0 0-5-16,26 5 5 0,0-8-5 0,-26 3 0 15,0 0 0-15,30-4 1 0,3-1-1 0,-33 5 0 16,0 0 0-16,35-12 0 0,3-2 0 0,-38 14 2 0,0 0-2 16,35-13 2-16,3-6-2 0,-38 19 0 0,0 0 0 15,37-19 0-15,1-3 0 0,-38 22 0 0,0 0 0 16,33-19 0-16,2 3 0 0,-35 16 4 0,0 0-4 16,31-15 4-16,1 3-4 0,-32 12 7 0,0 0-7 0,35-10 7 15,-4 3-7-15,-31 7 1 0,0 0-1 0,31-5 1 16,-1 3-1-16,-30 2 8 0,0 0-8 0,28-3 8 15,-4 3-8-15,-24 0 3 0,0 0-3 0,21 3 3 16,-3-1-3-16,-18-2-20 0,0 0 20 0,13 3-20 16,0 1 20-16,-13-4-152 0,0 0 152 0,5 0-152 15,-5-4 152-15,7 1-831 0</inkml:trace>
  <inkml:trace contextRef="#ctx0" brushRef="#br0" timeOffset="-149366.37">13590 13236 404 0,'0'0'0'0,"0"0"0"0,0 0 0 16,0 0 63-16,0 0-63 0,0 0 63 0,0 0-63 0,0 0 62 15,0 0-62-15,0 0 63 0,0 0-63 0,0 0 62 16,0 0-62-16,0 0 62 0,33-35-62 0,-33 35 38 16,0 0-38-16,21-27 38 0,9-6-38 0,-30 33 35 15,0 0-35-15,29-36 35 0,6-1-35 0,-35 37 23 16,0 0-23-16,33-40 24 0,4-2-24 0,-37 42 17 15,0 0-17-15,37-36 17 0,-3-4-17 0,-34 40 35 16,0 0-35-16,34-31 36 0,-8 6-36 0,-26 25 1 16,0 0-1-16,24-21 2 0,-3 7-2 0,-21 14-40 15,0 0 40-15,14-8-40 0,-2 4 40 0,-12 4-133 0,0 0 133 16,5 4-132-16,-1 4 132 0,8 4-459 0</inkml:trace>
  <inkml:trace contextRef="#ctx0" brushRef="#br0" timeOffset="-149082.12">13806 13481 550 0,'0'0'0'0,"4"-6"0"16,4-4 0-16,-8 10 56 0,0 0-56 0,13-12 56 15,1-5-56-15,-14 17 57 0,0 0-57 0,20-22 57 16,5-6-57-16,-25 28 56 0,0 0-56 0,28-30 56 15,5-6-56-15,-33 36 23 0,0 0-23 0,29-36 24 16,5-2-24-16,-34 38 20 0,0 0-20 0,29-39 20 0,3-3-20 16,-32 42 10-16,0 0-10 0,33-37 10 0,-4-1-10 15,-29 38 10-15,0 0-10 0,32-34 10 0,-3 1-10 16,-29 33 15-16,0 0-15 0,28-25 15 0,2 4-15 0,-30 21-2 16,0 0 2-16,19-14-1 0,-3 6 1 0,-16 8-152 15,0 0 152-15,12-2-152 0,-4 5 152 0,10-1-456 16</inkml:trace>
  <inkml:trace contextRef="#ctx0" brushRef="#br0" timeOffset="-148856.72">14273 13542 315 0,'0'0'0'0,"9"-7"0"16,5-6 0-16,-14 13 81 0,0 0-81 0,19-17 81 15,7-6-81-15,-26 23 79 0,0 0-79 0,30-29 79 16,8-5-79-16,-38 34 50 0,0 0-50 0,35-41 50 16,5-5-50-16,-40 46 32 0,0 0-32 0,43-48 33 15,1-6-33-15,-44 54-26 0,0 0 26 0,45-53-25 16,4-1 25-16,-49 54-142 0,0 0 142 0,51-59-142 16,3-4 142-16,52-59-254 0</inkml:trace>
  <inkml:trace contextRef="#ctx0" brushRef="#br0" timeOffset="-148691.18">14858 13254 1155 0,'0'0'0'0,"11"-13"0"0,10-9 0 0,-21 22 81 15,0 0-81-15,28-30 82 0,5-9-82 0,-33 39-93 16,0 0 93-16,61-67-856 0,-122 134 856 0</inkml:trace>
  <inkml:trace contextRef="#ctx0" brushRef="#br0" timeOffset="-142911.15">14982 10904 763 0,'0'0'0'0,"0"0"0"0,0 0 0 0,0 0 73 0,0 0-73 16,0 0 73-16,0 0-73 0,0 0-142 0,0 0 142 16,0 0-141-16,5-17 141 0,-5 17-33 0,0 0 33 15,2-9-33-15,3 3 33 0,-5 6 42 0,0 0-42 16,0-6 42-16,0 1-42 0,0 5 66 0,0 0-66 15,0 0 67-15,0-1-67 0,0 1 57 0,0 0-57 0,0 0 57 16,0 1-57-16,0-1 56 0,0 0-56 16,0 14 56-16,0 10-56 0,0-24 33 0,0 0-33 0,0 32 34 15,6 15-34-15,-6-47 33 0,0 0-33 0,3 55 33 16,-1 5-33-16,-2-60 22 0,0 0-22 0,2 61 22 16,-2 4-22-16,0-65 27 0,0 0-27 0,0 53 27 15,1-8-27-15,-1-45 22 0,0 0-22 0,0 34 22 16,0-10-22-16,0-24 51 0,0 0-51 0,4 12 51 15,-1-12-51-15,-3 0 45 0,0 0-45 0,4-17 46 16,4-12-46-16,-8 29 36 0,0 0-36 0,14-36 37 0,-1-10-37 16,-13 46 17-16,0 0-17 0,20-48 17 0,8-7-17 15,-28 55 37-15,0 0-37 0,32-51 37 0,6-1-37 16,-38 52 41-16,0 0-41 0,40-46 42 0,5 5-42 0,-45 41 9 16,0 0-9-16,42-36 9 0,2 7-9 0,-44 29 38 15,0 0-38-15,38-23 38 0,-1 8-38 0,-37 15 11 16,0 0-11-16,29-9 11 0,-6 8-11 0,-23 1-29 15,0 0 29-15,21 3-29 0,-9 7 29 0,-12-10-126 16,0 0 126-16,11 11-125 0,-5-1 125 0,12 10-1066 16</inkml:trace>
  <inkml:trace contextRef="#ctx0" brushRef="#br0" timeOffset="-141995.05">15639 11115 180 0,'0'0'0'0,"-4"-2"0"0,1-3 0 16,3 5 61-16,0 0-61 0,-4-3 62 0,3 1-62 0,1 2 62 0,0 0-62 16,0 0 63-16,0-5-63 0,0 5 76 0,0 0-76 15,0 0 77-15,0 0-77 0,0 0 83 0,0 0-83 16,0 0 84-16,0 0-84 0,0 0 63 0,0 0-63 15,0 3 64-15,-4 1-64 0,4-4 49 0,0 0-49 16,4 15 50-16,-4 7-50 0,0-22 55 0,0 0-55 0,3 29 55 16,2 6-55-16,-5-35 22 0,0 0-22 0,4 30 22 15,-4 0-22-15,0-30 31 0,0 0-31 0,2 25 31 16,-1-4-31-16,-1-21 36 0,0 0-36 0,0 17 37 16,-1-5-37-16,1-12 6 0,0 0-6 0,-2 10 7 15,2-5-7-15,0-5 12 0,0 0-12 0,-9 7 13 16,1 0-13-16,8-7 16 0,0 0-16 0,-16 5 17 15,-5-1-17-15,21-4 13 0,0 0-13 0,-21 1 14 16,-2-2-14-16,23 1 4 0,0 0-4 0,-21 0 5 16,2-2-5-16,19 2 7 0,0 0-7 0,-14 0 8 0,2-2-8 15,12 2 3-15,0 0-3 0,-10 5 3 0,-1 2-3 16,11-7 0-16,0 0 0 0,-8 19 0 0,-1 8 0 16,9-27 0-16,0 0 0 0,-5 33 0 0,1 6 0 0,4-39 0 15,0 0 0-15,-2 33 0 0,4 1 0 0,-2-34 0 16,0 0 0-16,4 28 0 0,4-4 0 0,-8-24 1 15,0 0-1-15,9 12 1 0,5-9-1 0,-14-3 0 16,0 0 0-16,16-9 0 0,1-6 0 0,-17 15 1 16,0 0-1-16,18-26 1 0,-1-6-1 0,-17 32 1 15,0 0-1-15,16-33 1 0,-2-3-1 0,-14 36-2 16,0 0 2-16,8-31-1 0,-1 4 1 0,-7 27 0 0,0 0 0 16,5-21 0-16,-3 8 0 0,-2 13-2 0,0 0 2 15,2-9-1-15,1 4 1 0,-3 5-5 0,0 0 5 16,0 5-5-16,0 7 5 0,0-12 0 0,0 0 0 15,4 22 0-15,1 11 0 0,-5-33 2 0,0 0-2 16,9 31 3-16,5 5-3 0,-14-36 0 0,0 0 0 16,12 31 1-16,4-4-1 0,-16-27 6 0,0 0-6 0,14 21 7 15,3-9-7-15,-17-12-175 0,0 0 175 0,16 6-175 16,-4-6 175-16,14 9-684 0</inkml:trace>
  <inkml:trace contextRef="#ctx0" brushRef="#br0" timeOffset="-141590.12">15881 11576 236 0,'0'0'0'0,"5"-7"0"0,8-7 0 15,-13 14 112-15,0 0-112 0,8-14 112 0,1-3-112 0,-9 17 104 16,0 0-104-16,12-19 105 0,0-8-105 0,-12 27 91 15,0 0-91-15,9-27 91 0,1-3-91 0,-10 30 68 16,0 0-68-16,9-29 68 0,2 0-68 0,-11 29 55 16,0 0-55-16,8-27 56 0,-2-1-56 0,-6 28 50 15,0 0-50-15,5-20 51 0,2 6-51 0,-7 14 54 16,0 0-54-16,3-8 54 0,-3 2-54 0,0 6 38 16,0 0-38-16,0 0 38 0,4 0-38 0,-4 0 18 15,0 0-18-15,1 14 18 0,-1 10-18 0,0-24 42 0,0 0-42 16,0 26 42-16,0 3-42 0,0-29 13 0,0 0-13 15,0 34 13-15,4 0-13 0,-4-34 21 0,0 0-21 16,0 33 21-16,3 0-21 0,-3-33 8 0,0 0-8 16,2 27 9-16,2-1-9 0,-4-26 4 0,0 0-4 0,1 22 4 15,1-3-4-15,-2-19 7 0,0 0-7 16,2 15 7-16,1-3-7 0,-3-12-47 0,0 0 47 0,4 9-46 16,-1-4 46-16,-3-5-185 0,0 0 185 0,6 2-184 15,-6-2 184-15,5 3-755 0</inkml:trace>
  <inkml:trace contextRef="#ctx0" brushRef="#br0" timeOffset="-141396.65">15966 11636 617 0,'0'0'0'0,"7"0"0"15,7 0 0-15,-14 0 108 0,0 0-108 0,6 0 108 0,-3 3-108 16,-3-3 133-16,0 0-133 0,0 0 133 0,0 2-133 16,0-2 117-16,0 0-117 0,0 0 118 0,-3 5-118 15,3-5 92-15,0 0-92 0,5 5 93 0,5 2-93 0,-10-7 97 16,0 0-97-16,18 8 97 0,8-4-97 0,-26-4 90 15,0 0-90-15,29 8 90 0,5-4-90 0,-34-4-40 16,0 0 40-16,33 12-40 0,1 0 40 0,-34-12-96 16,0 0 96-16,65 20-1194 0,-130-40 1194 0</inkml:trace>
  <inkml:trace contextRef="#ctx0" brushRef="#br0" timeOffset="-135870.08">12935 13768 393 0,'0'0'0'0,"0"0"0"16,0 0 0-16,0 0 56 0,0 0-56 0,0 0 56 0,0 0-56 15,0 0 83-15,0 0-83 0,0 0 83 16,0 0-83-16,0 0 49 0,0 0-49 0,0 0 49 0,-31 33-49 16,31-33 20-16,0 0-20 0,-19 22 20 0,-2 6-20 0,21-28 37 15,0 0-37-15,-25 30 38 0,3 10-38 0,22-40 19 16,0 0-19-16,-21 38 20 0,0 1-20 0,21-39 18 15,0 0-18-15,-18 46 18 0,1 6-18 0,17-52 10 16,0 0-10-16,-12 58 10 0,0 2-10 0,12-60 26 16,0 0-26-16,-9 62 26 0,0 3-26 0,9-65 36 15,0 0-36-15,0 78 36 0,2 10-36 0,-2-88 21 16,0 0-21-16,7 85 21 0,5 5-21 0,-12-90 19 16,0 0-19-16,14 82 20 0,7-3-20 0,-21-79 17 15,0 0-17-15,26 66 17 0,7-6-17 0,-33-60 15 0,0 0-15 16,30 52 16-16,1-11-16 0,-31-41 9 0,0 0-9 15,23 29 10-15,-6-14-10 0,-17-15 9 0,0 0-9 16,18 18 10-16,-1-6-10 0,-17-12 33 0,0 0-33 0,14 11 33 16,-3-2-33-16,-11-9-45 0,0 0 45 0,8 9-44 15,1-4 44-15,-9-5-136 0,0 0 136 0,2-5-136 16,-4-9 136-16,-2-3-650 0</inkml:trace>
  <inkml:trace contextRef="#ctx0" brushRef="#br0" timeOffset="-135119.58">13233 14330 191 0,'0'0'0'0,"2"-3"0"0,0-2 0 0,-2 5 57 0,0 0-57 16,5-14 57-16,-2-6-57 0,-3 20 51 0,0 0-51 15,9-28 51-15,3-4-51 0,-12 32 10 0,0 0-10 16,14-35 10-16,0-8-10 0,-14 43 8 0,0 0-8 0,17-41 8 16,4-3-8-16,-21 44 14 0,0 0-14 0,21-38 15 15,4 2-15-15,-25 36 3 0,0 0-3 0,21-26 3 16,-1 6-3-16,-20 20 29 0,0 0-29 0,14-12 29 16,-1 8-29-16,-13 4 17 0,0 0-17 0,12 7 17 15,-3 12-17-15,-9-19 36 0,0 0-36 0,3 28 36 16,2 6-36-16,-5-34 48 0,0 0-48 0,0 39 48 15,0 4-48-15,0-43 46 0,0 0-46 0,0 50 47 16,0 5-47-16,0-55 48 0,0 0-48 0,2 56 48 16,5-1-48-16,-7-55 37 0,0 0-37 0,9 48 37 15,3-5-37-15,-12-43 9 0,0 0-9 0,12 29 10 16,2-7-10-16,-14-22 21 0,0 0-21 0,16 9 21 0,1-11-21 16,-17 2 22-16,0 0-22 0,14-14 22 0,2-11-22 15,-16 25 14-15,0 0-14 0,10-30 15 0,2-7-15 16,-12 37 18-16,0 0-18 0,9-36 18 0,-2-2-18 0,-7 38 8 15,0 0-8-15,0-36 9 0,0 2-9 0,0 34 9 16,0 0-9-16,-7-33 10 0,-2 2-10 16,9 31 8-16,0 0-8 0,-8-29 8 0,-3 0-8 0,11 29 15 15,0 0-15-15,-7-22 15 0,2 5-15 0,5 17 3 16,0 0-3-16,-3-14 4 0,-3 6-4 0,6 8 6 16,0 0-6-16,0-4 7 0,2 4-7 0,-2 0 7 15,0 0-7-15,7 5 8 0,2 6-8 0,-9-11 14 0,0 0-14 16,14 6 15-16,3 0-15 0,-17-6 8 0,0 0-8 15,21 0 8-15,3-4-8 0,-24 4 15 0,0 0-15 16,25-7 16-16,1-5-16 0,-26 12 15 0,0 0-15 16,26-12 15-16,-5-3-15 0,-21 15-9 0,0 0 9 0,17-9-8 15,-4-1 8-15,-13 10-157 0,0 0 157 0,8-3-157 16,-4 1 157-16,10-3-698 0</inkml:trace>
  <inkml:trace contextRef="#ctx0" brushRef="#br0" timeOffset="-134773.52">13967 14329 292 0,'0'0'0'0,"-9"-7"0"0,-3-4 0 0,12 11 123 16,0 0-123-16,0 0 124 0,1 4-124 0,-1-4 126 16,0 0-126-16,4 5 127 0,1 2-127 0,-5-7 91 15,0 0-91-15,7 15 92 0,-2 9-92 0,-5-24 76 16,0 0-76-16,9 24 76 0,0 7-76 0,-9-31 45 16,0 0-45-16,10 31 46 0,4 2-46 0,-14-33 13 15,0 0-13-15,12 27 13 0,-3-1-13 0,-9-26 37 16,0 0-37-16,9 18 38 0,-1-2-38 0,-8-16 1 0,0 0-1 15,9 7 2-15,3-7-2 0,-12 0-81 0,0 0 81 16,9-9-80-16,-4-6 80 0,-5 15-158 0,0 0 158 16,7-23-157-16,2-6 157 0,8-22-536 0</inkml:trace>
  <inkml:trace contextRef="#ctx0" brushRef="#br0" timeOffset="-134428.83">14230 14281 348 0,'0'0'0'0,"-4"10"0"16,-5 7 0-16,9-17 62 0,0 0-62 0,6 12 63 15,6-3-63-15,-12-9 116 0,0 0-116 0,9 13 116 16,3 3-116-16,-12-16 89 0,0 0-89 0,8 20 90 16,1 8-90-16,-9-28 61 0,0 0-61 0,5 22 61 15,2 2-61-15,-7-24 44 0,0 0-44 0,9 24 44 16,0 2-44-16,-9-26 29 0,0 0-29 0,5 22 29 16,2-5-29-16,-7-17 14 0,0 0-14 0,12 19 15 0,2 0-15 15,-14-19 11-15,0 0-11 0,14 12 11 0,2-11-11 16,-16-1 4-16,0 0-4 0,14-1 5 0,1-10-5 0,-15 11 0 15,0 0 0-15,12-13 1 0,1-8-1 0,-13 21 2 16,0 0-2-16,8-19 2 0,1-3-2 0,-9 22 4 16,0 0-4-16,9-15 5 0,-4 3-5 0,-5 12 2 15,0 0-2-15,5-5 3 0,2 1-3 0,-7 4 11 16,0 0-11-16,4 5 11 0,1 6-11 0,-5-11 15 16,0 0-15-16,3 17 15 0,-3 5-15 0,0-22 1 15,0 0-1-15,2 20 1 0,0-1-1 0,-2-19-79 16,0 0 79-16,2 17-78 0,-2-1 78 0,0-16-119 0,0 0 119 15,-2 10-118-15,-2-5 118 0,1 11-579 0</inkml:trace>
  <inkml:trace contextRef="#ctx0" brushRef="#br0" timeOffset="-134230.59">14057 13983 1155 0,'0'0'0'0,"5"0"0"16,4-2 0-16,-9 2 160 0,0 0-160 0,10-7 160 15,-1-3-160-15,-9 10-3 0,0 0 3 0,11-11-2 16,4-1 2-16,-15 12-105 0,0 0 105 0,30-22-937 16,-60 44 937-16</inkml:trace>
  <inkml:trace contextRef="#ctx0" brushRef="#br0" timeOffset="-133813.36">14681 14125 1390 0,'0'0'0'15,"0"0"0"-15,0 0 56 0,0 0-56 0,0 0 57 16,0 0-57-16,0 0 75 0,0 0-75 0,0 0 76 15,22 1-76-15,-22-1 46 0,0 0-46 0,23 0 46 16,8 0-46-16,-31 0-3 0,0 0 3 0,34 0-3 16,-1 0 3-16,-33 0-4 0,0 0 4 0,34 0-4 15,1-1 4-15,-35 1 2 0,0 0-2 0,33-2 2 16,1 0-2-16,-34 2 2 0,0 0-2 0,27-1 2 16,-2 1-2-16,-25 0 2 0,0 0-2 0,17 0 2 0,-1-2-2 15,-16 2-60-15,0 0 60 0,9-4-59 16,-1-1 59-16,-8 5-155 0,0 0 155 0,2-7-154 0,-2-1 154 15,4-8-889-15</inkml:trace>
  <inkml:trace contextRef="#ctx0" brushRef="#br0" timeOffset="-133583.96">14665 14349 1065 0,'0'0'0'0,"12"-8"0"0,9-6 0 0,-21 14 184 15,0 0-184-15,12-4 184 0,-5 4-184 0,-7 0 109 0,0 0-109 16,14 6 110-16,4 4-110 0,-18-10 57 0,0 0-57 16,22 7 57-16,10-2-57 0,-32-5 7 0,0 0-7 15,29 3 8-15,6-1-8 0,-35-2 25 0,0 0-25 0,30 0 26 16,-1 0-26-16,-29 0-31 0,0 0 31 0,23 0-31 16,1 2 31-16,-24-2-185 0,0 0 185 0,16 3-185 15,0 4 185-15,17 3-944 0</inkml:trace>
  <inkml:trace contextRef="#ctx0" brushRef="#br0" timeOffset="-133183.04">15386 14157 785 0,'0'0'0'0,"-8"5"0"0,-5 4 0 16,13-9 126-16,0 0-126 0,-7 3 126 0,4-3-126 0,3 0 106 15,0 0-106-15,-4 2 106 0,3-2-106 0,1 0 92 16,0 0-92-16,-4 17 93 0,-4 6-93 0,8-23 65 16,0 0-65-16,-4 34 66 0,1 9-66 0,3-43 59 15,0 0-59-15,3 46 59 0,6 0-59 0,-9-46 28 16,0 0-28-16,12 45 28 0,9-2-28 0,-21-43 18 15,0 0-18-15,21 27 18 0,5-7-18 0,-26-20 10 16,0 0-10-16,23 6 11 0,4-15-11 0,-27 9 25 0,0 0-25 16,27-24 26-16,-1-15-26 0,-26 39 12 0,0 0-12 15,19-41 12-15,-3-9-12 0,-16 50 27 0,0 0-27 16,7-46 27-16,-6-2-27 0,-1 48 12 0,0 0-12 0,-8-41 13 16,-10 3-13-16,18 38-43 0,0 0 43 0,-21-33-43 15,-7 6 43-15,28 27-149 0,0 0 149 0,-21-21-149 16,4 6 149-16,17 15-245 0,0 0 245 0,-12-12-244 15,5 2 244-15,-12-13-687 0</inkml:trace>
  <inkml:trace contextRef="#ctx0" brushRef="#br0" timeOffset="-132943.56">15940 13604 1132 0,'0'0'0'0,"14"17"0"0,11 12 0 16,-25-29 163-16,0 0-163 0,29 43 164 0,6 14-164 16,-35-57 136-16,0 0-136 0,33 90 136 0,2 27-136 0,-35-117 67 15,0 0-67-15,14 130 67 0,-14 16-67 0,0-146 28 16,0 0-28-16,-19 145 28 0,-21 3-28 0,40-148 33 16,0 0-33-16,-47 147 33 0,-11-1-33 0,58-146-59 15,0 0 59-15,-76 142-59 0,-17-7 59 0,93-135-111 16,0 0 111-16,-172 278-1216 0,344-556 1216 0</inkml:trace>
  <inkml:trace contextRef="#ctx0" brushRef="#br0" timeOffset="-129894.91">14860 7067 113 0,'0'0'0'0,"0"0"0"0,0 0 0 0,0 0 99 16,0 0-99-16,0 0 99 0,0 0-99 0,0 0 95 16,0 0-95-16,0 0 96 0,0 0-96 0,0 0 80 15,0 0-80-15,0 0 81 0,0 0-81 0,0 0 84 16,0 0-84-16,0 0 84 0,-17 3-84 0,17-3 69 16,0 0-69-16,-14 4 70 0,-4-1-70 0,18-3 66 15,0 0-66-15,-19 0 66 0,0 2-66 0,19-2 64 0,0 0-64 16,-21 1 65-16,0 1-65 0,21-2 58 0,0 0-58 15,-29 7 59-15,-1-4-59 0,30-3 63 0,0 0-63 16,-30 9 63-16,4-1-63 0,26-8 57 0,0 0-57 16,-36 16 58-16,1-1-58 0,35-15 34 0,0 0-34 15,-45 17 35-15,-2 2-35 0,47-19 17 0,0 0-17 0,-51 19 17 16,-1-5-17-16,52-14 30 0,0 0-30 0,-52 14 30 16,1-1-30-16,51-13 1 0,0 0-1 0,-47 11 2 15,5-3-2-15,42-8 12 0,0 0-12 0,-42 7 13 16,4-2-13-16,38-5 9 0,0 0-9 0,-42 4 9 15,-1-4-9-15,43 0 8 0,0 0-8 0,-42 0 9 16,4 0-9-16,38 0 3 0,0 0-3 0,-44 3 4 16,2-1-4-16,42-2 12 0,0 0-12 0,-36 3 12 15,4 1-12-15,32-4 3 0,0 0-3 0,-35 3 4 16,6 0-4-16,29-3 2 0,0 0-2 0,-25 4 2 0,4 1-2 16,21-5 1-16,0 0-1 0,-22 5 2 0,6 5-2 15,16-10 1-15,0 0-1 0,-16 5 1 0,6 2-1 0,10-7 8 16,0 0-8-16,-9 5 8 0,2 2-8 0,7-7 0 15,0 0 0-15,-5 4 1 0,0 4-1 0,5-8 8 16,0 0-8-16,-2 5 8 0,2 6-8 0,0-11-124 16,0 0 124-16,4 3-124 0,4-3 124 0,5 5-1145 15</inkml:trace>
  <inkml:trace contextRef="#ctx0" brushRef="#br0" timeOffset="-128874.53">12716 7702 505 0,'0'0'0'0,"5"0"0"0,7 2 0 0,-12-2 62 15,0 0-62-15,9 3 63 0,-2-3-63 0,-7 0 45 16,0 0-45-16,8 6 45 0,1 0-45 0,-9-6 31 0,0 0-31 15,18 4 31-15,3 3-31 0,-21-7 24 0,0 0-24 16,24 5 25-16,7 0-25 0,-31-5 8 0,0 0-8 16,33 7 8-16,2-4-8 0,-35-3 36 0,0 0-36 15,35 4 36-15,2 4-36 0,-37-8 5 0,0 0-5 16,31 5 5-16,0 2-5 0,-31-7 26 0,0 0-26 16,26 7 26-16,-3 2-26 0,-23-9 31 0,0 0-31 0,19 12 31 15,-3 0-31-15,-16-12 12 0,0 0-12 0,14 12 12 16,0-4-12-16,-14-8 20 0,0 0-20 0,9 10 20 15,3-1-20-15,-12-9 3 0,0 0-3 0,8 5 4 16,1-1-4-16,-9-4 7 0,0 0-7 0,9 0 8 16,0-4-8-16,-9 4 7 0,0 0-7 0,8-5 8 15,1-7-8-15,-9 12-108 0,0 0 108 0,12-12-107 16,-3 0 107-16,12-15-610 0</inkml:trace>
  <inkml:trace contextRef="#ctx0" brushRef="#br0" timeOffset="-128437.74">13374 7634 326 0,'0'0'0'0,"0"7"0"0,-2 1 0 0,2-8 76 0,0 0-76 16,9 10 77-16,9-1-77 0,-18-9 73 0,0 0-73 16,20 9 74-16,3 3-74 0,-23-12 42 0,0 0-42 15,26 13 43-15,4 1-43 0,-30-14 18 0,0 0-18 16,24 14 19-16,-3 3-19 0,-21-17 20 0,0 0-20 16,21 12 20-16,-7-4-20 0,-14-8 23 0,0 0-23 0,12 11 24 15,0-3-24-15,-12-8 22 0,0 0-22 0,6 5 22 16,-3 2-22-16,-3-7 39 0,0 0-39 0,0 7 40 15,0 5-40-15,0-12 37 0,0 0-37 0,-9 15 38 16,-3 6-38-16,12-21 33 0,0 0-33 0,-22 24 34 16,-6 3-34-16,28-27 15 0,0 0-15 0,-26 21 15 15,-4-2-15-15,30-19 21 0,0 0-21 0,-26 19 21 16,0-4-21-16,26-15 23 0,0 0-23 0,-23 14 24 16,4-2-24-16,19-12 7 0,0 0-7 0,-16 10 8 15,4-3-8-15,12-7-61 0,0 0 61 0,-9 8-60 0,4-6 60 16,5-2-109-16,0 0 109 0,-9 2-108 0,4-2 108 15,-7 2-585-15</inkml:trace>
  <inkml:trace contextRef="#ctx0" brushRef="#br0" timeOffset="-124850.7">12618 9124 124 0,'0'0'0'0,"4"16"0"0,4 11 0 0,-8-27 14 15,0 0-14-15,9 33 15 0,0 9-15 0,-9-42 19 16,0 0-19-16,3 47 20 0,2 2-20 0,-5-49 34 16,0 0-34-16,0 41 35 0,0-8-35 0,0-33 58 15,0 0-58-15,0 26 58 0,0-6-58 0,0-20 48 16,0 0-48-16,-5 9 49 0,2-6-49 0,3-3 38 0,0 0-38 16,-9-15 39-16,-7-9-39 0,16 24 35 0,0 0-35 15,-14-34 36-15,0-8-36 0,14 42 38 0,0 0-38 0,-13-42 39 16,-1-12-39-16,14 54 33 0,0 0-33 0,-9-48 33 15,5 1-33-15,4 47 22 0,0 0-22 0,4-47 23 16,3 4-23-16,-7 43 36 0,0 0-36 0,10-32 36 16,6 4-36-16,-16 28 30 0,0 0-30 0,17-18 30 15,4 4-30-15,-21 14 22 0,0 0-22 0,21-3 23 16,-2 3-23-16,-19 0 28 0,0 0-28 0,20 3 28 16,-7 6-28-16,-13-9 21 0,0 0-21 0,16 6 21 15,-7 5-21-15,-9-11 26 0,0 0-26 0,9 10 26 16,-6-3-26-16,-3-7 22 0,0 0-22 0,0 12 23 15,-2 1-23-15,2-13 34 0,0 0-34 0,-1 16 35 16,-8 3-35-16,9-19 12 0,0 0-12 0,-7 17 12 16,-2 0-12-16,9-17 30 0,0 0-30 0,-9 17 30 0,1-1-30 15,8-16 11-15,0 0-11 0,-9 15 11 0,0-1-11 16,9-14 11-16,0 0-11 0,-7 22 11 0,6 5-11 16,1-27 17-16,0 0-17 0,1 28 17 0,6-4-17 0,-7-24-5 15,0 0 5-15,9 27-4 0,3 2 4 0,-12-29-8 16,0 0 8-16,14 28-8 0,4-1 8 0,-18-27-4 15,0 0 4-15,17 26-4 0,2-1 4 0,-19-25-3 16,0 0 3-16,14 26-3 0,2-7 3 0,-16-19 0 16,0 0 0-16,10 22 1 0,2 1-1 0,-12-23 4 15,0 0-4-15,9 15 4 0,0-3-4 0,-9-12-35 16,0 0 35-16,7 9-34 0,-2-6 34 0,-5-3-131 0,0 0 131 16,4-7-131-16,-1-8 131 0,2-8-697 15</inkml:trace>
  <inkml:trace contextRef="#ctx0" brushRef="#br0" timeOffset="-124460.16">13055 9287 449 0,'0'0'0'0,"-8"3"0"15,-5 1 0-15,13-4 45 0,0 0-45 0,-5 5 45 16,-3 0-45-16,8-5 50 0,0 0-50 0,-7 17 50 16,1 4-50-16,6-21 47 0,0 0-47 0,-8 31 47 15,2 8-47-15,6-39 37 0,0 0-37 0,0 43 38 0,6 0-38 16,-6-43 16-16,0 0-16 0,8 41 17 0,10 0-17 16,-18-41 31-16,0 0-31 0,15 32 31 0,6-11-31 15,-21-21 36-15,0 0-36 0,20 10 36 0,-3-10-36 0,-17 0 54 16,0 0-54-16,16-12 54 0,-4-7-54 0,-12 19 54 15,0 0-54-15,10-24 54 0,-3-3-54 0,-7 27 50 16,0 0-50-16,2-27 50 0,-4-1-50 0,2 28 38 16,0 0-38-16,-7-24 39 0,-3 0-39 0,10 24 27 15,0 0-27-15,-16-20 27 0,2 4-27 0,14 16 25 16,0 0-25-16,-12-10 26 0,-2 5-26 0,14 5-35 16,0 0 35-16,-10-2-34 0,-1 6 34 0,11-4-163 0,0 0 163 15,-3 10-162-15,-1 5 162 0,-1 11-709 0</inkml:trace>
  <inkml:trace contextRef="#ctx0" brushRef="#br0" timeOffset="-124085.16">13254 9301 415 0,'0'0'0'0,"-3"13"0"16,-6 10 0-16,9-23 58 0,0 0-58 0,-5 15 59 15,1-6-59-15,4-9 57 0,0 0-57 0,-5 15 57 0,1 0-57 16,4-15 60-16,0 0-60 0,-3 24 61 0,-2 7-61 16,5-31 53-16,0 0-53 0,0 36 53 0,-4 0-53 15,4-36 38-15,0 0-38 0,4 38 39 0,4 0-39 0,-8-38 10 16,0 0-10-16,9 29 11 0,2-7-11 0,-11-22 22 15,0 0-22-15,15 14 22 0,1-11-22 0,-16-3 32 16,0 0-32-16,17-3 32 0,1-11-32 0,-18 14 40 16,0 0-40-16,15-17 40 0,-1-11-40 0,-14 28 39 15,0 0-39-15,13-27 40 0,-5-4-40 0,-8 31 26 16,0 0-26-16,9-26 26 0,0 1-26 0,-9 25-21 16,0 0 21-16,3-21-21 0,-3 6 21 0,0 15-160 0,0 0 160 15,2-16-160-15,-2 4 160 0,3-12-596 0</inkml:trace>
  <inkml:trace contextRef="#ctx0" brushRef="#br0" timeOffset="-123828.85">13493 9184 404 0,'0'0'0'0,"-6"9"0"15,-1 4 0-15,7-13 119 0,0 0-119 0,-3 12 119 16,3-3-119-16,0-9 102 0,0 0-102 0,2 19 103 15,3 0-103-15,-5-19 76 0,0 0-76 0,3 32 76 16,-3 4-76-16,0-36 46 0,0 0-46 0,-3 40 46 16,3 6-46-16,0-46 42 0,0 0-42 0,-4 39 43 15,1 1-43-15,3-40 9 0,0 0-9 0,-2 36 10 16,2-9-10-16,0-27 21 0,0 0-21 0,-3 24 21 0,1-5-21 16,2-19 1-16,0 0-1 0,-2 14 1 0,1-4-1 15,1-10-141-15,0 0 141 0,-6 0-141 0,-1-10 141 0,-5-1-623 16</inkml:trace>
  <inkml:trace contextRef="#ctx0" brushRef="#br0" timeOffset="-123618.41">13188 9218 583 0,'0'0'0'0,"7"2"0"0,3 1 0 0,-10-3 82 0,0 0-82 15,7 0 82-15,-3-1-82 0,-4 1 92 0,0 0-92 16,5 0 93-16,0 0-93 0,-5 0 89 0,0 0-89 15,16 3 89-15,1 2-89 0,-17-5 71 0,0 0-71 0,30 4 72 16,8-3-72-16,-38-1 73 0,0 0-73 0,38 2 73 16,4 0-73-16,-42-2 38 0,0 0-38 0,39 3 39 15,-8 1-39-15,-31-4-148 0,0 0 148 0,70 3-909 16,-140-6 909-16</inkml:trace>
  <inkml:trace contextRef="#ctx0" brushRef="#br0" timeOffset="-122898.5">12538 12324 852 0,'0'0'0'0,"0"0"0"0,30-8 0 15,-30 8 32-15,0 0-32 0,3 0 33 0,-6 0-33 16,3 0 23-16,0 0-23 0,-4 1 24 0,-1 3-24 15,5-4 54-15,0 0-54 0,0 0 55 0,3 3-55 0,-3-3 35 16,0 0-35-16,9 0 35 0,9-1-35 0,-18 1 55 16,0 0-55-16,20 0 56 0,12 1-56 0,-32-1 24 15,0 0-24-15,36 4 25 0,3-3-25 0,-39-1 21 16,0 0-21-16,47 2 21 0,0 0-21 0,-47-2 26 16,0 0-26-16,50 0 26 0,3 0-26 0,-53 0 30 15,0 0-30-15,48 0 30 0,-1-2-30 0,-47 2 31 16,0 0-31-16,35-3 31 0,-5-1-31 0,-30 4 13 0,0 0-13 15,24-5 14-15,-6 2-14 0,-18 3-6 0,0 0 6 16,12-7-5-16,-3 2 5 0,-9 5-128 0,0 0 128 16,1-9-128-16,-2-3 128 0,-3-8-868 0</inkml:trace>
  <inkml:trace contextRef="#ctx0" brushRef="#br0" timeOffset="-122313.1">12733 8238 225 0,'0'0'0'0,"0"0"0"16,5 0 0-16,-5 0 122 0,0 0-122 0,2-6 122 15,0 0-122-15,-2 6 83 0,0 0-83 0,3-6 84 16,-3 0-84-16,0 6 70 0,0 0-70 0,9 0 71 16,3 0-71-16,-12 0 51 0,0 0-51 0,26 0 51 15,11 6-51-15,-37-6 66 0,0 0-66 0,47 3 66 0,9 0-66 16,-56-3-162-16,0 0 162 0,61-3-161 0,5 0 161 15,61-3-416-15</inkml:trace>
  <inkml:trace contextRef="#ctx0" brushRef="#br0" timeOffset="-112930.09">15864 8266 348 0,'0'0'0'0,"0"0"0"0,0 0 0 16,0 0 96-16,0 0-96 0,0 0 96 0,0 0-96 15,0 0 78-15,0 0-78 0,0 0 79 0,0 0-79 0,0 0 73 16,0 0-73-16,0 0 74 0,22-4-74 0,-22 4 49 15,0 0-49-15,18-3 49 0,6-2-49 0,-24 5 49 16,0 0-49-16,26-4 49 0,7-2-49 0,-33 6 37 16,0 0-37-16,32-6 37 0,4 3-37 0,-36 3 25 15,0 0-25-15,35-9 26 0,3 3-26 0,-38 6 26 16,0 0-26-16,37-9 26 0,-2-1-26 0,-35 10 14 16,0 0-14-16,33-5 15 0,2-4-15 0,-35 9 35 0,0 0-35 15,29-3 36-15,3-3-36 0,-32 6 1 0,0 0-1 16,28-1 2-16,1-1-2 0,-29 2 7 0,0 0-7 15,25 2 8-15,1 5-8 0,-26-7 3 0,0 0-3 16,26 5 4-16,0 5-4 0,-26-10 6 0,0 0-6 16,28 9 6-16,0 1-6 0,-28-10 3 0,0 0-3 15,29 8 3-15,3 1-3 0,-32-9 1 0,0 0-1 0,29 3 2 16,3 3-2-16,-32-6 9 0,0 0-9 0,24 0 10 16,2-4-10-16,-26 4 8 0,0 0-8 0,23-2 8 15,1-6-8-15,-24 8 3 0,0 0-3 0,16-7 4 16,-2 0-4-16,-14 7 2 0,0 0-2 0,12-5 3 15,-1-2-3-15,-11 7 5 0,0 0-5 0,8-3 5 16,-1 3-5-16,-7 0 2 0,0 0-2 0,4 0 2 16,1 1-2-16,-5-1 10 0,0 0-10 0,5 4 11 15,-1 1-11-15,-4-5 1 0,0 0-1 0,3 3 1 0,2-1-1 16,-5-2 3-16,0 0-3 0,4 7 4 0,-1-2-4 16,-3-5 2-16,0 0-2 0,4 12 2 0,1 5-2 15,-5-17 9-15,0 0-9 0,5 24 10 0,1 2-10 0,-6-26 8 16,0 0-8-16,3 34 9 0,1 0-9 0,-4-34 8 15,0 0-8-15,1 40 9 0,-1 3-9 0,0-43 8 16,0 0-8-16,0 44 8 0,0-1-8 0,0-43 3 16,0 0-3-16,0 39 4 0,0-3-4 0,0-36 0 15,0 0 0-15,0 31 1 0,-1-3-1 0,1-28 5 16,0 0-5-16,0 24 5 0,0-7-5 0,0-17 7 16,0 0-7-16,0 14 7 0,1-4-7 0,-1-10 3 15,0 0-3-15,0 7 3 0,0 0-3 0,0-7-87 0,0 0 87 16,0 0-86-16,-1-4 86 0,1 4-171 0,0 0 171 15,-4-5-171-15,1-5 171 0,-3-6-685 0</inkml:trace>
  <inkml:trace contextRef="#ctx0" brushRef="#br0" timeOffset="-112584.02">16426 8836 382 0,'0'0'0'0,"21"-10"0"16,16-5 0-16,-37 15 22 0,0 0-22 0,2 3 22 15,-18 11-22-15,16-14 109 0,0 0-109 0,-11 12 109 0,-1 1-109 16,12-13 95-16,0 0-95 0,0 19 96 0,7-2-96 16,-7-17 104-16,0 0-104 0,18 23 104 0,8-4-104 15,-26-19 94-15,0 0-94 0,35 17 94 0,8-2-94 0,-43-15 74 16,0 0-74-16,45 12 74 0,4-2-74 0,-49-10 35 15,0 0-35-15,47 9 36 0,4-4-36 0,-51-5 28 16,0 0-28-16,47 7 28 0,-4 0-28 0,-43-7 32 16,0 0-32-16,42 8 33 0,-7 1-33 0,-35-9 12 15,0 0-12-15,30 8 12 0,-6 3-12 0,-24-11 20 16,0 0-20-16,21 5 20 0,-9 2-20 0,-12-7-51 16,0 0 51-16,9 5-50 0,-6-2 50 0,-3-3-157 15,0 0 157-15,0 4-156 0,-5-3 156 0,0 5-817 0</inkml:trace>
  <inkml:trace contextRef="#ctx0" brushRef="#br0" timeOffset="-112283.83">16552 8991 673 0,'0'0'0'0,"17"3"0"16,6 0 0-16,-23-3 97 0,0 0-97 0,-7 21 97 16,-17 6-97-16,24-27 83 0,0 0-83 0,-30 31 84 15,-3 5-84-15,33-36 72 0,0 0-72 0,-32 40 73 16,-1-1-73-16,33-39 54 0,0 0-54 0,-26 44 55 16,-2 6-55-16,28-50 55 0,0 0-55 0,-21 36 56 0,6-5-56 15,15-31 45-15,0 0-45 0,-12 24 45 0,3-9-45 16,9-15-2-16,0 0 2 0,-4 9-2 0,-1-4 2 15,5-5-99-15,0 0 99 0,5-5-99 0,4-10 99 0,-9 15-134 16,0 0 134-16,14-19-133 0,5-7 133 0,16-17-672 16</inkml:trace>
  <inkml:trace contextRef="#ctx0" brushRef="#br0" timeOffset="-112067.71">16684 9157 583 0,'0'0'0'15,"-14"7"0"-15,-7-2 0 0,21-5 110 0,0 0-110 16,-7 12 110-16,14 3-110 0,-7-15 93 0,0 0-93 16,0 19 93-16,-3 3-93 0,3-22 80 0,0 0-80 15,-9 33 81-15,-7 1-81 0,16-34 36 0,0 0-36 16,-10 33 37-16,-6-6-37 0,16-27 28 0,0 0-28 0,-10 21 28 16,1-3-28-16,9-18-78 0,0 0 78 0,-3 12-78 15,-1-8 78-15,4-4-145 0,0 0 145 0,0-9-144 16,0-10 144-16,4-8-530 0</inkml:trace>
  <inkml:trace contextRef="#ctx0" brushRef="#br0" timeOffset="-111909.42">16839 9206 662 0,'0'0'0'0,"2"12"0"0,1 12 0 16,-3-24 146-16,0 0-146 0,2 31 147 0,-2 10-147 15,0-41 104-15,0 0-104 0,-2 40 104 0,-4 1-104 16,6-41 76-16,0 0-76 0,-6 32 76 0,1-1-76 0,5-31 0 15,0 0 0-15,-3 17 0 0,-3-6 0 16,6-11-145-16,0 0 145 0,0-12-145 0,2-18 145 0,2-11-673 16</inkml:trace>
  <inkml:trace contextRef="#ctx0" brushRef="#br0" timeOffset="-111579.29">16839 8754 617 0,'0'0'0'0,"5"4"0"16,4 1 0-16,-9-5 125 0,0 0-125 0,2 3 125 15,1 1-125-15,-3-4 114 0,0 0-114 0,0 23 114 16,0 8-114-16,0-31 70 0,0 0-70 0,-1 41 70 16,-1 9-70-16,2-50 0 0,0 0 0 0,0 45 1 0,3-3-1 15,-3-42-88-15,0 0 88 0,4 88-780 0,-8-176 780 0</inkml:trace>
  <inkml:trace contextRef="#ctx0" brushRef="#br0" timeOffset="-101865.48">18655 6746 180 0,'0'0'0'0,"-2"9"0"16,-5 3 0-16,7-12 100 0,0 0-100 0,0 19 101 16,7 1-101-16,-7-20 99 0,0 0-99 0,3 31 99 15,6 9-99-15,-9-40 77 0,0 0-77 0,3 47 77 0,3 12-77 16,-6-59 71-16,0 0-71 0,3 60 71 0,-1 10-71 16,-2-70 49-16,0 0-49 0,0 63 50 0,-2-1-50 15,2-62 54-15,0 0-54 0,-2 48 55 0,2-9-55 0,0-39 49 16,0 0-49-16,-1 28 50 0,1-9-50 0,0-19 48 15,0 0-48-15,-7 12 49 0,0-11-49 0,7-1 37 16,0 0-37-16,-7-8 37 0,-7-16-37 0,14 24 16 16,0 0-16-16,-12-35 17 0,-1-7-17 0,13 42 13 15,0 0-13-15,-12-50 13 0,2-7-13 0,10 57 16 16,0 0-16-16,-5-53 17 0,5-1-17 0,0 54 33 16,0 0-33-16,3-52 33 0,4 4-33 0,-7 48 10 0,0 0-10 15,12-43 10-15,6 4-10 0,-18 39 12 0,0 0-12 16,17-34 13-16,4 5-13 0,-21 29 9 0,0 0-9 15,24-23 10-15,4 8-10 0,-28 15 23 0,0 0-23 16,30-7 24-16,3 7-24 0,-33 0 0 0,0 0 0 16,30 7 1-16,-4 8-1 0,-26-15 7 0,0 0-7 15,24 19 8-15,-1 7-8 0,-23-26 38 0,0 0-38 0,17 27 39 16,-5 2-39-16,-12-29 10 0,0 0-10 0,7 33 11 16,-7 1-11-16,0-34 3 0,0 0-3 0,-3 33 3 15,-6-2-3-15,9-31 7 0,0 0-7 0,-17 29 7 16,-4 2-7-16,21-31 6 0,0 0-6 0,-21 22 7 15,0-2-7-15,21-20 13 0,0 0-13 0,-26 12 14 16,-7-8-14-16,33-4 3 0,0 0-3 0,-25-7 4 16,3-5-4-16,22 12 7 0,0 0-7 0,-14-12 7 0,5 0-7 15,9 12 3-15,0 0-3 0,0-4 3 0,7-1-3 16,-7 5 2-16,0 0-2 0,12 9 2 0,7 10-2 16,-19-19 25-16,0 0-25 0,21 27 26 0,5 9-26 0,-26-36 0 15,0 0 0-15,30 36 0 0,5 4 0 0,-35-40 0 16,0 0 0-16,30 32 1 0,3 2-1 0,-33-34 14 15,0 0-14-15,26 24 15 0,-2-5-15 0,-24-19-5 16,0 0 5-16,23 9-5 0,-8-9 5 0,-15 0-71 16,0 0 71-16,16-5-71 0,-2-6 71 0,-14 11-161 15,0 0 161-15,14-17-161 0,-4-5 161 0,-10 22-182 16,0 0 182-16,11-21-181 0,-1 3 181 0,11-25-698 16</inkml:trace>
  <inkml:trace contextRef="#ctx0" brushRef="#br0" timeOffset="-101099.95">19104 7197 628 0,'0'0'0'0,"0"0"0"0,3-2 0 0,-3 2 98 0,0 0-98 16,4-3 98-16,3-1-98 0,-7 4 87 0,0 0-87 15,3-1 87-15,1-1-87 0,-4 2 61 0,0 0-61 16,0 0 62-16,2 3-62 0,-2-3 65 0,0 0-65 16,-4 19 65-16,-1 9-65 0,5-28 62 0,0 0-62 15,-5 30 62-15,3 11-62 0,2-41 52 0,0 0-52 0,0 43 53 16,3 0-53-16,-3-43 34 0,0 0-34 0,11 40 34 16,5-1-34-16,-16-39 16 0,0 0-16 0,20 24 17 15,1-9-17-15,-21-15 41 0,0 0-41 0,23 4 42 16,1-14-42-16,-24 10 42 0,0 0-42 0,23-18 43 15,-2-7-43-15,-21 25 40 0,0 0-40 0,16-29 40 16,-4-7-40-16,-12 36 18 0,0 0-18 0,5-35 18 16,-5 3-18-16,0 32 21 0,0 0-21 0,-9-31 21 15,-8 4-21-15,17 27 8 0,0 0-8 0,-12-23 9 16,0 10-9-16,12 13 9 0,0 0-9 0,-9-9 10 0,-3 7-10 16,12 2 15-16,0 0-15 0,-9 7 15 0,2 9-15 15,7-16 1-15,0 0-1 0,-2 18 1 0,4 8-1 16,-2-26 3-16,0 0-3 0,7 22 4 0,5-1-4 0,-12-21-7 15,0 0 7-15,12 15-6 0,8-10 6 0,-20-5-5 16,0 0 5-16,20-1-5 0,5-11 5 0,-25 12-23 16,0 0 23-16,17-19-22 0,2-8 22 0,-19 27-7 15,0 0 7-15,18-28-7 0,-3-4 7 0,-15 32 0 16,0 0 0-16,16-28 0 0,2-3 0 0,-18 31-4 16,0 0 4-16,10-20-4 0,-1 4 4 0,-9 16-6 15,0 0 6-15,5-10-6 0,-2 8 6 0,-3 2 0 0,0 0 0 16,2 5 0-16,0 11 0 0,-2-16 0 0,0 0 0 15,2 27 0-15,1 6 0 0,-3-33 2 0,0 0-2 16,4 38 2-16,1 6-2 0,-5-44 12 0,0 0-12 16,3 43 12-16,4 3-12 0,-7-46 3 0,0 0-3 15,7 33 4-15,2-2-4 0,-9-31 3 0,0 0-3 0,12 15 3 16,4-10-3-16,-16-5 10 0,0 0-10 0,16-5 11 16,3-16-11-16,-19 21 3 0,0 0-3 0,19-27 4 15,0-12-4-15,-19 39 6 0,0 0-6 0,19-43 6 16,2-9-6-16,-21 52 7 0,0 0-7 0,19-49 8 15,0-3-8-15,-19 52 0 0,0 0 0 0,16-46 1 16,0 2-1-16,-16 44 0 0,0 0 0 0,14-33 1 16,-2 11-1-16,-12 22 0 0,0 0 0 0,9-17 1 15,-4 6-1-15,-5 11-1 0,0 0 1 0,5-1 0 16,0 6 0-16,-5-5 0 0,0 0 0 0,6 20 0 0,2 11 0 16,-8-31-1-16,0 0 1 0,2 39 0 0,1 8 0 15,-3-47-1-15,0 0 1 0,4 48 0 0,-2 8 0 16,-2-56-1-16,0 0 1 0,5 53 0 0,2-1 0 0,-7-52-1 15,0 0 1-15,10 41 0 0,4-3 0 0,-14-38-3 16,0 0 3-16,12 30-2 0,6-6 2 0,-18-24 3 16,0 0-3-16,12 12 3 0,2-12-3 0,-14 0 0 15,0 0 0-15,9-6 0 0,-2-12 0 0,-7 18-120 16,0 0 120-16,3-22-120 0,-3-5 120 0,0 27-155 16,0 0 155-16,-10-33-154 0,-9-6 154 0,-11-31-971 15</inkml:trace>
  <inkml:trace contextRef="#ctx0" brushRef="#br0" timeOffset="-100918.45">19473 6952 1076 0,'0'0'0'16,"11"0"0"-16,6 0 0 0,-17 0 157 0,0 0-157 0,19 3 158 16,6-1-158-16,-25-2 115 0,0 0-115 0,33 7 116 15,2 0-116-15,-35-7 94 0,0 0-94 0,40 8 95 16,3 4-95-16,-43-12-22 0,0 0 22 0,44 4-22 15,-1-1 22-15,-43-3-202 0,0 0 202 0,40-3-201 16,1-4 201-16,39-2-913 0</inkml:trace>
  <inkml:trace contextRef="#ctx0" brushRef="#br0" timeOffset="-100513.3">20243 6936 1121 0,'0'0'0'16,"-3"-1"0"-16,-1-1 0 0,4 2 195 0,0 0-195 16,4-2 196-16,6 2-196 0,-10 0 154 0,0 0-154 15,14 2 154-15,5 1-154 0,-19-3 85 0,0 0-85 0,25 4 85 16,1 1-85-16,-26-5 42 0,0 0-42 16,30 7 42-16,4-4-42 0,-34-3 10 0,0 0-10 0,37 4 10 15,-4-1-10-15,-33-3 19 0,0 0-19 0,31 0 20 16,3-2-20-16,-34 2 14 0,0 0-14 0,22-3 15 15,-3-2-15-15,-19 5-4 0,0 0 4 0,14-7-3 16,-5-2 3-16,-9 9-128 0,0 0 128 0,3-8-127 16,-9-2 127-16,6 10-151 0,0 0 151 0,-14-9-150 15,-7 0 150-15,-14-6-1102 0</inkml:trace>
  <inkml:trace contextRef="#ctx0" brushRef="#br0" timeOffset="-100332.78">20236 7094 953 0,'0'0'0'0,"16"-8"0"0,12-8 0 0,-28 16 166 16,0 0-166-16,10 4 167 0,-4 14-167 0,-6-18 134 16,0 0-134-16,12 14 134 0,5 1-134 0,-17-15 81 15,0 0-81-15,25 11 82 0,4-3-82 0,-29-8 41 16,0 0-41-16,32 4 42 0,2-8-42 0,-34 4 10 16,0 0-10-16,37 0 11 0,1-3-11 0,-38 3-137 15,0 0 137-15,75-7-1172 0,-150 14 1172 0</inkml:trace>
  <inkml:trace contextRef="#ctx0" brushRef="#br0" timeOffset="-99718.43">21005 6715 1009 0,'0'0'0'0,"0"0"0"0,0 0 0 0,0 0 105 0,0 0-105 15,3 21 105-15,2 13-105 0,-5-34 84 0,0 0-84 16,7 36 85-16,4 7-85 0,-11-43 60 0,0 0-60 16,7 51 60-16,0 8-60 0,-7-59-3 0,0 0 3 0,1 60-2 15,-1 0 2-15,0-60-4 0,0 0 4 16,-1 53-4-16,-1-5 4 0,2-48 0 0,0 0 0 16,-4 36 0-16,3-5 0 0,1-31 0 0,0 0 0 0,-5 20 0 15,1-4 0-15,4-16 0 0,0 0 0 16,-9 3 1-16,-5-12-1 0,14 9 3 0,0 0-3 0,-12-15 3 15,-2-12-3-15,14 27 0 0,0 0 0 0,-10-28 0 16,3-3 0-16,7 31 1 0,0 0-1 0,-7-31 2 16,3 2-2-16,4 29-1 0,0 0 1 0,-3-27 0 15,1 0 0-15,2 27-46 0,0 0 46 0,-2-19-45 16,2 3 45-16,0 16-127 0,0 0 127 0,0-13-127 16,0 2 127-16,0 11-161 0,0 0 161 0,-1-8-160 15,-1 4 160-15,-2-11-529 0</inkml:trace>
  <inkml:trace contextRef="#ctx0" brushRef="#br0" timeOffset="-97015">21081 6715 281 0,'0'0'0'0,"0"0"0"15,0 0 0-15,0 0 105 0,0 0-105 0,0 0 106 16,0-18-106-16,0 18 88 0,0 0-88 0,4-18 89 0,1 0-89 16,-5 18 87-16,0 0-87 0,9-24 87 0,1 0-87 15,-10 24 82-15,0 0-82 0,18-23 82 0,1-1-82 16,-19 24 74-16,0 0-74 0,21-17 75 0,1 2-75 0,-22 15 39 16,0 0-39-16,25-9 40 0,-1 6-40 0,-24 3 37 15,0 0-37-15,24 3 38 0,3 6-38 0,-27-9 23 16,0 0-23-16,22 15 24 0,-1 9-24 0,-21-24 26 15,0 0-26-15,16 21 26 0,-4 3-26 0,-12-24 14 16,0 0-14-16,5 34 15 0,-6 2-15 0,1-36 10 16,0 0-10-16,-4 36 11 0,-5 2-11 0,9-38 17 15,0 0-17-15,-10 36 17 0,-1-4-17 0,11-32 14 0,0 0-14 16,-15 28 15-16,1-8-15 0,14-20 4 0,0 0-4 16,-28 17 4-16,-7-5-4 0,35-12 7 0,0 0-7 15,-31 9 8-15,-2-6-8 0,33-3 3 0,0 0-3 16,-26 5 3-16,5-5-3 0,21 0 11 0,0 0-11 15,-20 4 11-15,10-4-11 0,10 0 33 0,0 0-33 16,-7 7 33-16,5 1-33 0,2-8 17 0,0 0-17 0,5 19 17 16,13 7-17-16,-18-26 19 0,0 0-19 0,24 31 20 15,2 1-20-15,-26-32 17 0,0 0-17 0,28 35 17 16,4-5-17-16,-32-30 34 0,0 0-34 0,28 29 34 16,-1-1-34-16,-27-28 18 0,0 0-18 0,21 22 18 15,-3-5-18-15,-18-17 18 0,0 0-18 0,12 14 19 16,-3-4-19-16,-9-10 10 0,0 0-10 0,5 11 10 15,-3-8-10-15,-2-3-3 0,0 0 3 0,1 5-3 16,-1-1 3-16,0-4-128 0,0 0 128 0,0 0-128 16,0 0 128-16,0 0-174 0,0 0 174 0,0 0-173 0,4 0 173 15,-1-4-871-15</inkml:trace>
  <inkml:trace contextRef="#ctx0" brushRef="#br0" timeOffset="-96550.24">21750 7007 953 0,'0'0'0'0,"-15"7"0"0,-6 6 0 0,21-13 144 16,0 0-144-16,-6 4 144 0,12-8-144 0,-6 4 129 0,0 0-129 15,0 0 129-15,3-1-129 0,-3 1 67 0,0 0-67 16,0 0 68-16,4 0-68 0,-4 0 32 0,0 0-32 15,-7 5 32-15,-6 2-32 0,13-7 13 0,0 0-13 16,-10 5 14-16,-7 3-14 0,17-8 11 0,0 0-11 16,-13 11 11-16,-1-3-11 0,14-8 10 0,0 0-10 15,-10 9 10-15,1 1-10 0,9-10 15 0,0 0-15 0,-3 19 15 16,5 5-15-16,-2-24 1 0,0 0-1 0,7 24 1 16,6 0-1-16,-13-24 14 0,0 0-14 0,18 20 15 15,5 3-15-15,-23-23 3 0,0 0-3 0,22 24 4 16,3-4-4-16,-25-20 0 0,0 0 0 0,19 22 1 15,-2-1-1-15,-17-21 2 0,0 0-2 0,12 19 2 16,-3-2-2-16,-9-17 10 0,0 0-10 0,5 19 10 16,-5-4-10-16,0-15 3 0,0 0-3 0,-7 19 4 0,-3 2-4 15,10-21 7-15,0 0-7 0,-12 15 7 0,-6 0-7 16,18-15 13-16,0 0-13 0,-28 11 14 0,-3-4-14 16,31-7 3-16,0 0-3 0,-30 0 4 0,1-4-4 0,29 4 7 15,0 0-7-15,-26-5 7 0,7-2-7 0,19 7-52 16,0 0 52-16,-9-8-51 0,9-8 51 0,0 16-153 15,0 0 153-15,2-19-152 0,3 2 152 0,3-21-1043 16</inkml:trace>
  <inkml:trace contextRef="#ctx0" brushRef="#br0" timeOffset="-86070.95">22550 6719 236 0,'0'0'0'0,"0"0"0"16,0 0 0-16,0 0 61 0,0 0-61 0,0 0 62 16,0 0-62-16,0 0 43 0,0 0-43 0,0 0 44 15,0 0-44-15,0 0 61 0,0 0-61 0,0 0 62 16,0 0-62-16,0 0 72 0,0 0-72 0,0 0 72 15,0 0-72-15,0 0 65 0,0 0-65 0,0 0 65 0,0 0-65 16,0 0 60-16,0 0-60 0,0 0 60 0,0 0-60 16,0 0 63-16,0 0-63 0,0 0 64 0,0 0-64 15,0 0 74-15,0 0-74 0,0 0 75 0,-16 41-75 0,16-41 43 16,0 0-43-16,-7 29 44 0,0 7-44 0,7-36 38 16,0 0-38-16,-1 36 39 0,1 3-39 0,0-39 34 15,0 0-34-15,1 36 34 0,1-1-34 0,-2-35 22 16,0 0-22-16,5 36 22 0,-1 3-22 0,-4-39 35 15,0 0-35-15,3 31 36 0,-1-4-36 0,-2-27 42 16,0 0-42-16,2 26 43 0,-1-4-43 0,-1-22 15 16,0 0-15-16,0 17 16 0,0-3-16 0,0-14 38 15,0 0-38-15,0 12 39 0,-1-7-39 0,1-5 30 0,0 0-30 16,-2 7 30-16,0-7-30 0,2 0 0 0,0 0 0 16,0 0 0-16,-5-3 0 0,5 3-38 0,0 0 38 15,-2-4-38-15,-5-1 38 0,7 5-149 0,0 0 149 16,-7-8-148-16,0 1 148 0,-7-9-1003 0</inkml:trace>
  <inkml:trace contextRef="#ctx0" brushRef="#br0" timeOffset="-85651.42">22247 6943 740 0,'0'0'0'0,"5"2"0"0,7 1 0 15,-12-3 110-15,0 0-110 0,2 0 110 0,0-3-110 16,-2 3 89-16,0 0-89 0,1-2 90 0,3-1-90 0,-4 3 64 16,0 0-64-16,5-5 64 0,2 1-64 0,-7 4 42 15,0 0-42-15,9-3 42 0,6-1-42 0,-15 4 46 16,0 0-46-16,20 0 46 0,4 0-46 0,-24 0 35 15,0 0-35-15,30 4 36 0,8-1-36 0,-38-3 25 16,0 0-25-16,35 2 26 0,3 5-26 0,-38-7 40 16,0 0-40-16,37 3 40 0,-2 6-40 0,-35-9 32 15,0 0-32-15,33 5 33 0,0 0-33 0,-33-5 13 16,0 0-13-16,28 5 14 0,-4-1-14 0,-24-4 13 0,0 0-13 16,23 1 14-16,-1 1-14 0,-22-2 9 0,0 0-9 15,18 0 10-15,-3-2-10 0,-15 2 23 0,0 0-23 16,14-1 24-16,0 1-24 0,-14 0 30 0,0 0-30 15,11-4 30-15,-4 4-30 0,-7 0-6 0,0 0 6 16,5 0-5-16,-2 0 5 0,-3 0-171 0,0 0 171 16,0 0-171-16,4-3 171 0,-1 1-1050 0</inkml:trace>
  <inkml:trace contextRef="#ctx0" brushRef="#br0" timeOffset="-84855.55">23219 6709 315 0,'0'0'0'0,"3"-2"0"16,3-2 0-16,-6 4 47 0,0 0-47 0,3-3 48 0,1 0-48 16,-4 3 111-16,0 0-111 0,0 0 111 15,3-4-111-15,-3 4 120 0,0 0-120 0,0 0 121 0,0 0-121 16,0 0 106-16,0 0-106 0,2 10 107 0,1 2-107 16,-3-12 68-16,0 0-68 0,5 24 69 0,4 16-69 15,-9-40 40-15,0 0-40 0,7 39 41 0,4 8-41 0,-11-47 36 16,0 0-36-16,12 47 36 0,-3 3-36 0,-9-50 37 15,0 0-37-15,8 45 38 0,1-2-38 0,-9-43 3 16,0 0-3-16,5 36 4 0,0-13-4 0,-5-23 18 16,0 0-18-16,6 19 18 0,1-7-18 0,-7-12 38 15,0 0-38-15,10 0 39 0,-1-10-39 0,-9 10 10 16,0 0-10-16,8-22 11 0,6-12-11 0,-14 34 13 0,0 0-13 16,18-43 14-16,3-5-14 0,-21 48 17 0,0 0-17 15,24-48 17-15,4-2-17 0,-28 50 1 0,0 0-1 16,28-46 1-16,3 1-1 0,-31 45 0 0,0 0 0 0,30-39 1 15,1 3-1-15,-31 36 0 0,0 0 0 0,33-31 1 16,0 4-1-16,-33 27 2 0,0 0-2 0,32-21 3 16,-6 6-3-16,-26 15 10 0,0 0-10 0,23-11 11 15,-4 6-11-15,-19 5-67 0,0 0 67 0,12-5-67 16,-3 3 67-16,-9 2-144 0,0 0 144 0,22-5-941 16,-44 10 941-16</inkml:trace>
  <inkml:trace contextRef="#ctx0" brushRef="#br0" timeOffset="-84194.38">23978 6688 886 0,'0'0'0'0,"0"0"0"0,-12-20 0 0,12 20 153 16,0 0-153-16,-3-7 154 0,1 0-154 0,2 7 111 16,0 0-111-16,0-2 111 0,2 2-111 0,-2 0 80 15,0 0-80-15,1 4 81 0,3 8-81 0,-4-12 51 16,0 0-51-16,5 20 52 0,0 11-52 0,-5-31 48 16,0 0-48-16,9 36 48 0,2 3-48 0,-11-39 21 0,0 0-21 15,12 45 21-15,2 1-21 0,-14-46 20 0,0 0-20 16,12 39 20-16,2-6-20 0,-14-33 4 0,0 0-4 15,10 27 5-15,-3-4-5 0,-7-23 3 0,0 0-3 0,6 17 3 16,-3-3-3-16,-3-14 5 0,0 0-5 0,0 8 6 16,-3-4-6-16,3-4 12 0,0 0-12 0,-11-4 13 15,-3-1-13-15,14 5 33 0,0 0-33 0,-21-7 34 16,-7-1-34-16,28 8 0 0,0 0 0 0,-29-7 0 16,-4 2 0-16,33 5 3 0,0 0-3 0,-27-4 3 15,1 4-3-15,26 0 2 0,0 0-2 0,-24 5 2 16,1 7-2-16,23-12 0 0,0 0 0 0,-17 19 0 15,5 9 0-15,12-28-1 0,0 0 1 0,-7 30-1 16,7 10 1-16,0-40-10 0,0 0 10 0,7 36-9 16,7 3 9-16,-14-39-1 0,0 0 1 0,17 29-1 15,4-3 1-15,-21-26-9 0,0 0 9 0,23 15-9 16,1-9 9-16,-24-6-8 0,0 0 8 0,21-6-8 0,-4-9 8 16,-17 15 0-16,0 0 0 0,16-22 0 0,-2-7 0 15,-14 29-1-15,0 0 1 0,10-35 0 0,-1-1 0 0,-9 36 0 16,0 0 0-16,7-27 0 0,-3 5 0 0,-4 22 2 15,0 0-2-15,3-14 3 0,1 7-3 0,-4 7 2 16,0 0-2-16,5 15 2 0,-2 16-2 0,-3-31 10 16,0 0-10-16,7 40 11 0,4 15-11 0,-11-55 15 15,0 0-15-15,14 53 15 0,1 5-15 0,-15-58 15 16,0 0-15-16,19 50 15 0,4-2-15 0,-23-48 16 16,0 0-16-16,24 30 17 0,4-6-17 0,-28-24-9 0,0 0 9 15,28 4-8-15,2-11 8 0,-30 7-152 16,0 0 152-16,17-27-151 0,-8-16 151 0,17-26-1200 0</inkml:trace>
  <inkml:trace contextRef="#ctx0" brushRef="#br0" timeOffset="-79540.56">25010 6231 483 0,'0'0'0'0,"-4"3"0"0,-3 6 0 0,7-9 132 0,0 0-132 0,-3 3 133 15,3 2-133-15,0-5 115 0,0 0-115 0,-2 4 116 16,2-4-116-16,0 0 86 0,0 0-86 0,-2 3 86 15,2 2-86-15,0-5 54 0,0 0-54 0,-1 7 54 16,-3-2-54-16,4-5 24 0,0 0-24 0,-5 16 25 16,-4 2-25-16,9-18 47 0,0 0-47 0,-12 24 47 15,-2 7-47-15,14-31 44 0,0 0-44 0,-14 33 45 16,0-1-45-16,14-32 27 0,0 0-27 0,-14 38 27 16,2 3-27-16,12-41 28 0,0 0-28 0,-14 46 28 15,0 1-28-15,14-47 22 0,0 0-22 0,-16 48 23 16,3-2-23-16,13-46 4 0,0 0-4 0,-16 51 5 15,4 1-5-15,12-52 8 0,0 0-8 0,-11 55 9 16,4-4-9-16,7-51 23 0,0 0-23 0,-5 56 24 16,2 3-24-16,3-59 2 0,0 0-2 0,-2 67 2 0,0 8-2 15,2-75 2-15,0 0-2 0,0 70 3 0,4-6-3 16,-4-64 18-16,0 0-18 0,7 49 19 0,1-11-19 16,-8-38 32-16,0 0-32 0,11 38 32 0,3-9-32 0,-14-29 27 15,0 0-27-15,15 31 27 0,3-1-27 0,-18-30 9 16,0 0-9-16,19 24 10 0,-3 0-10 0,-16-24 12 15,0 0-12-15,17 24 12 0,2-1-12 0,-19-23 8 16,0 0-8-16,19 24 9 0,0 3-9 0,-19-27 3 16,0 0-3-16,20 27 4 0,-3 3-4 0,-17-30 6 15,0 0-6-15,17 27 6 0,-1-3-6 0,-16-24 7 0,0 0-7 16,14 22 7-16,-3-6-7 0,-11-16 14 0,0 0-14 16,10 15 15-16,-5-3-15 0,-5-12 14 0,0 0-14 15,5 9 15-15,-3-3-15 0,-2-6 25 0,0 0-25 0,0 9 26 16,0-6-26-16,0-3-29 0,0 0 29 15,-2-3-29-15,1-6 29 0,1 9-192 0,0 0 192 16,0-18-191-16,1-10 191 0,1-20-1126 0</inkml:trace>
  <inkml:trace contextRef="#ctx0" brushRef="#br0" timeOffset="-78910.78">25285 7053 449 0,'0'0'0'0,"5"-3"0"0,7-9 0 0,-12 12 123 0,0 0-123 16,9-7 124-16,3-5-124 0,-12 12 111 0,0 0-111 15,13-12 112-15,0 0-112 0,-13 12 96 0,0 0-96 16,16-19 96-16,0-2-96 0,-16 21 55 0,0 0-55 0,16-24 56 15,1-10-56-15,-17 34 41 0,0 0-41 0,17-32 41 16,1-8-41-16,-18 40 35 0,0 0-35 0,19-38 36 16,-3 1-36-16,-16 37 38 0,0 0-38 0,14-29 38 15,-1 3-38-15,-13 26 23 0,0 0-23 0,11-19 24 16,-4 7-24-16,-7 12 18 0,0 0-18 0,7-8 19 16,-7 6-19-16,0 2 27 0,0 0-27 0,0 7 27 15,0 8-27-15,0-15 12 0,0 0-12 0,0 24 13 16,-5 7-13-16,5-31 18 0,0 0-18 0,-2 36 19 15,2 7-19-15,0-43 24 0,0 0-24 0,2 46 25 16,-1 5-25-16,-1-51 3 0,0 0-3 0,4 55 3 16,-2 5-3-16,-2-60 13 0,0 0-13 0,3 52 13 0,1-1-13 15,-4-51 33-15,0 0-33 0,3 39 34 0,-1-3-34 16,-2-36 17-16,0 0-17 0,2 31 17 0,1-10-17 16,-3-21 12-16,0 0-12 0,4 19 12 0,-1-7-12 15,-3-12 41-15,0 0-41 0,5 3 41 0,4-3-41 0,-9 0-13 16,0 0 13-16,9-12-12 0,1-3 12 0,-10 15-149 15,0 0 149-15,11-21-149 0,1 2 149 0,-12 19-161 16,0 0 161-16,10-27-161 0,-1-4 161 0,10-26-871 16</inkml:trace>
  <inkml:trace contextRef="#ctx0" brushRef="#br0" timeOffset="-78519.84">26114 6709 628 0,'0'0'0'0,"-3"3"0"16,-2 4 0-16,5-7 137 0,0 0-137 0,1 3 138 15,5-1-138-15,-6-2 140 0,0 0-140 0,5 3 140 16,0 3-140-16,-5-6 93 0,0 0-93 0,5 15 94 16,2 7-94-16,-7-22 44 0,0 0-44 0,7 29 44 15,2 6-44-15,-9-35 38 0,0 0-38 0,7 34 39 0,0 4-39 16,-7-38 22-16,0 0-22 0,3 37 23 0,1 3-23 16,-4-40 5-16,0 0-5 0,3 36 5 0,2 0-5 15,-5-36 15-15,0 0-15 0,4 31 16 0,1-9-16 0,-5-22 15 16,0 0-15-16,4 20 15 0,-3-8-15 0,-1-12 0 15,0 0 0-15,4 7 0 0,1-7 0 0,-5 0-62 16,0 0 62-16,5-7-61 0,2-8 61 0,-7 15-171 16,0 0 171-16,0-22-171 0,-1-4 171 0,-1-20-787 15</inkml:trace>
  <inkml:trace contextRef="#ctx0" brushRef="#br0" timeOffset="-78264.52">26024 6924 684 0,'0'0'0'15,"10"4"0"-15,6 3 0 0,-16-7 65 0,0 0-65 16,3 1 65-16,-6-2-65 0,3 1 93 0,0 0-93 0,0 0 94 16,-5-4-94-16,5 4 111 0,0 0-111 0,0 0 111 15,5-7-111-15,-5 7 91 0,0 0-91 0,10 0 91 16,6-3-91-16,-16 3 74 0,0 0-74 0,24-2 74 16,6 2-74-16,-30 0 69 0,0 0-69 0,33-1 70 15,4-1-70-15,-37 2 37 0,0 0-37 0,36-7 38 16,1 2-38-16,-37 5 28 0,0 0-28 0,36-7 28 15,3-2-28-15,-39 9 24 0,0 0-24 0,33-10 25 16,-4 2-25-16,-29 8-1 0,0 0 1 0,23-5-1 16,-6 1 1-16,-17 4-156 0,0 0 156 0,14-5-156 15,-5 3 156-15,14-3-1070 0</inkml:trace>
  <inkml:trace contextRef="#ctx0" brushRef="#br0" timeOffset="-77004.9">27156 6597 427 0,'0'0'0'0,"-3"0"0"16,-4-3 0-16,7 3 98 0,0 0-98 0,-6-7 99 16,-1-5-99-16,7 12 71 0,0 0-71 0,-7-9 72 15,2 1-72-15,5 8 40 0,0 0-40 0,-12-4 40 16,-4-1-40-16,16 5 24 0,0 0-24 0,-15 0 25 0,-3 2-25 16,18-2 15-16,0 0-15 0,-22 14 16 15,-3 10-16-15,25-24 18 0,0 0-18 0,-21 32 18 0,4 8-18 16,17-40 39-16,0 0-39 0,-12 42 39 0,5 3-39 15,7-45 19-15,0 0-19 0,0 43 20 0,7-4-20 0,-7-39 42 16,0 0-42-16,14 31 42 0,7-14-42 0,-21-17 44 16,0 0-44-16,22 7 44 0,6-15-44 0,-28 8 51 15,0 0-51-15,24-21 52 0,-1-8-52 0,-23 29 38 16,0 0-38-16,19-33 38 0,-1-10-38 0,-18 43 18 16,0 0-18-16,12-39 18 0,-5 0-18 0,-7 39 42 15,0 0-42-15,3-31 42 0,-4 3-42 0,1 28 13 0,0 0-13 16,-2-17 13-16,-2 2-13 0,4 15 13 0,0 0-13 15,-5 5 13-15,-2 12-13 0,7-17 17 0,0 0-17 16,-5 33 17-16,1 9-17 0,4-42 1 0,0 0-1 0,-1 52 1 16,2 11-1-16,-1-63 3 0,0 0-3 0,2 67 4 15,3 7-4-15,-5-74 11 0,0 0-11 0,-1 87 11 16,-3 12-11-16,4-99 3 0,0 0-3 0,-10 83 4 16,-6-8-4-16,16-75 3 0,0 0-3 0,-9 50 3 15,1-26-3-15,8-24 10 0,0 0-10 0,-6 24 11 16,3-16-11-16,3-8 3 0,0 0-3 0,-4 0 4 15,1-12-4-15,3 12 6 0,0 0-6 0,3-29 6 16,4-14-6-16,-7 43 13 0,0 0-13 0,14-58 14 16,4-9-14-16,-18 67 1 0,0 0-1 0,26-87 1 15,9-19-1-15,-35 106 1 0,0 0-1 0,35-91 1 16,5 2-1-16,-40 89 3 0,0 0-3 0,40-70 3 16,3 13-3-16,-43 57-3 0,0 0 3 0,39-43-2 0,-5 19 2 15,-34 24-1-15,0 0 1 0,25-8 0 0,-8 13 0 16,-17-5-3-16,0 0 3 0,14 15-3 0,-3 13 3 0,-11-28-2 15,0 0 2-15,7 32-2 0,-2 11 2 0,-5-43 3 16,0 0-3-16,3 46 3 0,-3-1-3 0,0-45 7 16,0 0-7-16,-1 41 8 0,-1-3-8 0,2-38 9 15,0 0-9-15,-4 30 10 0,1-2-10 0,3-28 8 16,0 0-8-16,-4 19 9 0,1-4-9 0,3-15 3 16,0 0-3-16,-2 9 4 0,2-6-4 0,0-3 12 15,0 0-12-15,5-12 12 0,4-10-12 0,-9 22 3 16,0 0-3-16,12-29 4 0,2-11-4 0,-14 40 2 0,0 0-2 15,16-42 2-15,3-10-2 0,-19 52 10 0,0 0-10 16,19-46 11-16,2 0-11 0,-21 46 0 0,0 0 0 16,18-36 0-16,-3 7 0 0,-15 29-2 0,0 0 2 0,12-18-1 15,-1 10 1-15,-11 8 0 0,0 0 0 0,9 10 0 16,-1 14 0-16,-8-24 0 0,0 0 0 0,6 31 0 16,-3 10 0-16,-3-41 0 0,0 0 0 0,2 46 0 15,-2 2 0-15,0-48 0 0,0 0 0 0,0 47 1 16,0 0-1-16,0-47 0 0,0 0 0 0,0 35 1 15,1-6-1-15,-1-29 8 0,0 0-8 0,6 19 8 16,2-7-8-16,-8-12 3 0,0 0-3 0,13-9 4 16,4-15-4-16,-17 24 2 0,0 0-2 0,24-38 3 15,6-16-3-15,-30 54 1 0,0 0-1 0,37-60 2 16,4-11-2-16,-41 71 0 0,0 0 0 0,49-72 0 16,7-6 0-16,-56 78-2 0,0 0 2 0,47-52-1 0,-5 21 1 15,-42 31 0-15,0 0 0 0,28-6 0 0,-13 24 0 16,-15-18 0-16,0 0 0 0,13 31 0 0,-8 17 0 15,-5-48 0-15,0 0 0 0,2 52 0 0,-4 2 0 0,2-54 14 16,0 0-14-16,0 48 15 0,0-5-15 0,0-43-55 16,0 0 55-16,2 35-55 0,3-10 55 0,-5-25-107 15,0 0 107-15,7 62-1176 0,-14-124 1176 0</inkml:trace>
  <inkml:trace contextRef="#ctx0" brushRef="#br0" timeOffset="-75907.64">28518 6306 595 0,'0'0'0'0,"0"0"0"0,4 27 0 0,-4-27 66 16,0 0-66-16,0 9 66 0,-2-2-66 0,2-7 106 0,0 0-106 16,-2 5 107-16,-1 4-107 0,3-9 113 0,0 0-113 15,-4 25 113-15,3 15-113 0,1-40 88 0,0 0-88 16,0 41 89-16,1 12-89 0,-1-53 63 0,0 0-63 0,4 53 63 16,-1 5-63-16,-3-58 38 0,0 0-38 0,4 55 39 15,-2-4-39-15,-2-51 35 0,0 0-35 0,1 43 35 16,1-10-35-16,-2-33 22 0,0 0-22 0,2 26 22 15,1-6-22-15,-3-20 17 0,0 0-17 0,7 0 17 16,5-12-17-16,-12 12 18 0,0 0-18 0,14-24 19 16,2-15-19-16,-16 39 8 0,0 0-8 0,16-47 9 15,-1-7-9-15,-15 54 16 0,0 0-16 0,20-52 17 16,2-4-17-16,-22 56 8 0,0 0-8 0,25-47 8 16,3 1-8-16,-28 46 24 0,0 0-24 0,29-36 25 15,4 9-25-15,-33 27 0 0,0 0 0 0,33-19 1 16,0 9-1-16,-33 10-27 0,0 0 27 0,28-4-27 0,-3 8 27 15,-25-4-88-15,0 0 88 0,19 5-87 0,-3-2 87 16,-16-3-162-16,0 0 162 0,12 5-162 0,-2 2 162 0,13 5-870 16</inkml:trace>
  <inkml:trace contextRef="#ctx0" brushRef="#br0" timeOffset="-75442.68">29079 6409 684 0,'0'0'0'16,"0"10"0"-16,-1 7 0 0,1-17 76 0,0 0-76 0,1 22 76 16,5 8-76-16,-6-30 57 0,0 0-57 0,5 30 57 15,2 6-57-15,-7-36 42 0,0 0-42 0,7 35 43 16,1 2-43-16,-8-37 9 0,0 0-9 0,7 35 9 15,2-8-9-15,-9-27 36 0,0 0-36 0,7 24 36 16,-2-5-36-16,-5-19 28 0,0 0-28 0,6 15 28 16,-1-10-28-16,-5-5 23 0,0 0-23 0,3 4 24 15,1-11-24-15,-4 7 35 0,0 0-35 0,0-5 35 16,-4-7-35-16,4 12 30 0,0 0-30 0,-8-12 30 16,-5-7-30-16,13 19 8 0,0 0-8 0,-10-12 8 15,-2 3-8-15,12 9 19 0,0 0-19 0,-11-8 20 16,3 5-20-16,8 3 14 0,0 0-14 0,-7-4 15 15,0 1-15-15,7 3 1 0,0 0-1 0,-6 0 1 0,3 0-1 16,3 0 4-16,0 0-4 0,-4 0 5 0,3 3-5 16,1-3 2-16,0 0-2 0,0 0 2 0,0 0-2 0,0 0 1 15,0 0-1-15,0 0 2 0,1-7-2 0,-1 7-9 16,0 0 9-16,2-5-8 0,0 2 8 0,-2 3-47 16,0 0 47-16,2-7-46 0,-1 2 46 0,-1 5-72 15,0 0 72-15,2-4-72 0,-2 1 72 0,0 3-165 16,0 0 165-16,0 0-165 0,4-2 165 0,-1 0-556 15</inkml:trace>
  <inkml:trace contextRef="#ctx0" brushRef="#br0" timeOffset="-73535.9">28384 6388 1020 0,'4'0'0'0,"-4"0"-16"0,0 0 16 16,0 0-15-16,3 0 15 0,-3 0 45 0,0 0-45 15,0 0 45-15,0 0-45 0,0 0 46 0,0 0-46 0,2 9 47 16,0 3-47-16,-2-12 14 0,0 0-14 0,3 27 15 15,4 9-15-15,-7-36 55 0,0 0-55 0,7 46 56 16,4 9-56-16,-11-55 36 0,0 0-36 0,7 55 36 16,-2 5-36-16,-5-60 9 0,0 0-9 0,3 51 10 15,-1-4-10-15,-2-47 38 0,0 0-38 0,0 39 38 16,0-11-38-16,0-28 35 0,0 0-35 0,0 20 35 16,-2-5-35-16,2-15 7 0,0 0-7 0,-1 9 7 15,-1-9-7-15,2 0 21 0,0 0-21 0,-2-9 21 16,-1-9-21-16,3 18 14 0,0 0-14 0,-4-21 15 15,2-10-15-15,2 31 4 0,0 0-4 0,-1-31 4 16,1-1-4-16,0 32 7 0,0 0-7 0,1-33 8 0,5-1-8 16,-6 34 13-16,0 0-13 0,8-34 14 0,6-2-14 15,-14 36 8-15,0 0-8 0,14-33 9 0,2-4-9 16,-16 37 15-16,0 0-15 0,17-38 16 0,1-2-16 0,-18 40 15 16,0 0-15-16,19-37 15 0,0 1-15 0,-19 36 9 15,0 0-9-15,21-31 9 0,3 4-9 0,-24 27 9 16,0 0-9-16,26-21 10 0,4 2-10 0,-30 19 8 15,0 0-8-15,31-8 8 0,2 2-8 0,-33 6 8 16,0 0-8-16,28 2 8 0,-2 5-8 0,-26-7 15 16,0 0-15-16,25 12 15 0,-2 7-15 0,-23-19 8 15,0 0-8-15,15 20 8 0,-6-2-8 0,-9-18 15 0,0 0-15 16,7 22 16-16,-2 5-16 0,-5-27 33 16,0 0-33-16,0 24 34 0,-2 0-34 0,2-24 1 0,0 0-1 15,-5 28 2-15,-4-6-2 0,9-22 6 0,0 0-6 0,-8 20 7 16,-1-1-7-16,9-19 8 0,0 0-8 0,-9 16 9 15,-1-4-9-15,10-12 14 0,0 0-14 0,-12 10 15 16,-4-3-15-16,16-7 3 0,0 0-3 0,-17 3 4 16,-4-3-4-16,21 0 12 0,0 0-12 0,-23-8 13 15,0-6-13-15,23 14 8 0,0 0-8 0,-21-10 9 16,4-1-9-16,17 11 8 0,0 0-8 0,-14-8 9 16,2-2-9-16,12 10 0 0,0 0 0 0,-9-6 0 15,2 3 0-15,7 3 0 0,0 0 0 0,-3 3 0 16,3 1 0-16,0-4-6 0,0 0 6 0,8 15-6 15,6 9 6-15,-14-24-1 0,0 0 1 0,21 28-1 16,5 4 1-16,-26-32 0 0,0 0 0 0,32 36 0 16,3 5 0-16,-35-41 10 0,0 0-10 0,33 41 11 15,2 6-11-15,-35-47 18 0,0 0-18 0,29 39 18 0,-3-3-18 16,-26-36 15-16,0 0-15 0,23 31 16 0,-4-4-16 0,-19-27 16 16,0 0-16-16,14 24 17 0,-5-8-17 15,-9-16 15-15,0 0-15 0,7 12 16 0,-4-4-16 0,-3-8 0 16,0 0 0-16,0 7 0 0,-2-3 0 0,2-4-95 15,0 0 95-15,-3-4-94 0,-2-11 94 0,5 15-178 16,0 0 178-16,-4-16-178 0,1-4 178 0,-4-15-1168 16</inkml:trace>
  <inkml:trace contextRef="#ctx0" brushRef="#br0" timeOffset="-72394.21">29229 6743 527 0,'0'0'0'0,"-3"0"0"0,-1-7 0 0,4 7 104 15,0 0-104-15,2-5 104 0,5 1-104 0,-7 4 106 16,0 0-106-16,5-8 106 0,2 1-106 0,-7 7 76 16,0 0-76-16,5-5 76 0,-1-2-76 0,-4 7 60 15,0 0-60-15,2-7 61 0,-2 5-61 0,0 2 46 16,0 0-46-16,-4-3 47 0,-1-2-47 0,5 5 42 16,0 0-42-16,-12 0 43 0,-8 5-43 0,20-5 46 0,0 0-46 15,-20 5 47-15,-7 5-47 0,27-10 35 0,0 0-35 16,-24 12 36-16,1 4-36 0,23-16 39 0,0 0-39 15,-20 15 40-15,2 6-40 0,18-21 25 0,0 0-25 0,-14 27 26 16,4 4-26-16,10-31 4 0,0 0-4 0,-7 28 5 16,5 1-5-16,2-29 16 0,0 0-16 0,5 30 17 15,6 3-17-15,-11-33 22 0,0 0-22 0,17 34 23 16,6-3-23-16,-23-31 7 0,0 0-7 0,26 31 8 16,5 2-8-16,-31-33 10 0,0 0-10 0,32 27 10 15,1 2-10-15,-33-29 8 0,0 0-8 0,29 29 9 16,-1 0-9-16,-28-29 8 0,0 0-8 0,21 28 8 15,-4-1-8-15,-17-27 8 0,0 0-8 0,13 28 8 16,-5-6-8-16,-8-22 33 0,0 0-33 0,6 20 33 16,-5-1-33-16,-1-19 4 0,0 0-4 0,0 17 4 15,-3 2-4-15,3-19 10 0,0 0-10 0,-7 14 10 0,-2 0-10 16,9-14 25-16,0 0-25 0,-17 12 26 0,-8-4-26 16,25-8 1-16,0 0-1 0,-27 0 2 0,-7-3-2 15,34 3 2-15,0 0-2 0,-31-9 3 0,-2-6-3 0,33 15 11 16,0 0-11-16,-28-21 11 0,4-3-11 0,24 24 8 15,0 0-8-15,-21-22 8 0,5 1-8 0,16 21 3 16,0 0-3-16,-10-18 4 0,3-3-4 0,7 21 0 16,0 0 0-16,-4-15 1 0,6 3-1 0,-2 12 0 15,0 0 0-15,3-12 0 0,4 5 0 0,-7 7-3 16,0 0 3-16,9-9-3 0,3-1 3 0,-12 10-3 16,0 0 3-16,16-5-3 0,1-4 3 0,-17 9-2 15,0 0 2-15,21-7-2 0,2 0 2 0,-23 7-11 0,0 0 11 16,21-8-10-16,2-1 10 0,-23 9-4 0,0 0 4 15,19-12-3-15,-4-3 3 0,-15 15-1 0,0 0 1 16,11-12 0-16,-4-4 0 0,-7 16-2 0,0 0 2 0,2-15-1 16,-6-4 1-16,4 19-2 0,0 0 2 0,-7-17-1 15,-5 2 1-15,12 15 1 0,0 0-1 0,-19-21 1 16,-6 2-1-16,25 19 1 0,0 0-1 0,-24-17 2 16,-2 0-2-16,26 17 1 0,0 0-1 0,-25-14 2 15,3 2-2-15,22 12 9 0,0 0-9 0,-21-12 10 16,2 2-10-16,19 10 0 0,0 0 0 0,-16-15 1 15,4-2-1-15,12 17 8 0,0 0-8 0,-7-19 8 16,5-2-8-16,2 21 0 0,0 0 0 0,2-26 0 16,3 1 0-16,-5 25-2 0,0 0 2 0,9-26-1 15,5 0 1-15,-14 26 0 0,0 0 0 0,15-19 0 16,3-1 0-16,-18 20-1 0,0 0 1 0,21-14 0 0,1 6 0 16,-22 8 0-16,0 0 0 0,21-5 1 0,0 5-1 15,-21 0 3-15,0 0-3 0,16 0 3 0,-2 1-3 16,-14-1 21-16,0 0-21 0,9 4 21 0,-3-1-21 0,-6-3 3 15,0 0-3-15,6 3 3 0,-5 1-3 0,-1-4-58 16,0 0 58-16,0 5-57 0,-1-2 57 0,1-3-154 16,0 0 154-16,-2 6-1265 0,4-12 1265 0</inkml:trace>
  <inkml:trace contextRef="#ctx0" brushRef="#br0" timeOffset="-71688.88">29497 6176 483 0,'0'0'0'0,"0"0"0"0,6-16 0 0,-6 16 132 15,0 0-132-15,3-8 133 0,1 4-133 0,-4 4 149 16,0 0-149-16,3-3 149 0,1 3-149 0,-4 0 116 0,0 0-116 15,5 7 116-15,2 5-116 0,-7-12 80 0,0 0-80 16,12 24 80-16,5 3-80 0,-17-27 76 0,0 0-76 16,20 36 77-16,2 4-77 0,-22-40 61 0,0 0-61 0,26 46 62 15,2 5-62-15,-28-51 46 0,0 0-46 0,28 57 47 16,0 6-47-16,-28-63 38 0,0 0-38 0,30 79 38 16,3 13-38-16,-33-92 45 0,0 0-45 0,26 88 45 15,-4-2-45-15,-22-86 10 0,0 0-10 0,14 82 10 16,-5 2-10-16,-9-84 22 0,0 0-22 0,5 82 23 15,-3 0-23-15,-2-82 13 0,0 0-13 0,-2 79 14 16,-1-4-14-16,3-75 9 0,0 0-9 0,-4 76 10 16,1-3-10-16,3-73 9 0,0 0-9 0,-7 67 10 15,0-7-10-15,7-60 15 0,0 0-15 0,-5 40 15 16,0-13-15-16,5-27 1 0,0 0-1 0,-7 27 1 0,0 1-1 16,7-28 3-16,0 0-3 0,-11 20 4 0,1-1-4 15,10-19-37-15,0 0 37 0,-18 19-37 0,-3-4 37 16,21-15-132-16,0 0 132 0,-22 11-132 0,-4-4 132 0,-23 8-1260 15</inkml:trace>
  <inkml:trace contextRef="#ctx0" brushRef="#br0" timeOffset="-62981.82">18637 8108 236 0,'0'0'0'15,"4"5"0"-15,1 6 0 0,-5-11 112 0,0 0-112 0,2 5 112 0,-1-2-112 0,-1-3 115 16,0 0-115-16,0 0 116 0,0 0-116 0,0 0 104 16,0 0-104-16,0 4 105 0,-1-1-105 0,1-3 72 15,0 0-72-15,0 17 73 0,1 11-73 0,-1-28 41 16,0 0-41-16,4 32 41 0,1 8-41 0,-5-40 36 15,0 0-36-15,7 42 36 0,-2 6-36 0,-5-48 14 16,0 0-14-16,4 50 15 0,-1-2-15 0,-3-48 29 16,0 0-29-16,0 46 29 0,-2-6-29 0,2-40 29 0,0 0-29 15,-1 36 29-15,-5-6-29 0,6-30 22 0,0 0-22 16,-3 24 22-16,3-5-22 0,0-19 17 0,0 0-17 16,-3 14 17-16,1-4-17 0,2-10 35 0,0 0-35 15,-5 5 36-15,-1-3-36 0,6-2 5 0,0 0-5 16,-8-5 5-16,-5-7-5 0,13 12 5 0,0 0-5 15,-8-15 6-15,2-8-6 0,6 23 22 0,0 0-22 0,-5-25 23 16,4-8-23-16,1 33 2 0,0 0-2 0,0-38 2 16,3-3-2-16,-3 41 6 0,0 0-6 0,3-46 7 15,1 0-7-15,-4 46 14 0,0 0-14 0,9-50 15 16,1-1-15-16,-10 51 1 0,0 0-1 0,16-50 1 16,-1-1-1-16,-15 51 0 0,0 0 0 0,21-48 1 15,2-2-1-15,-23 50 0 0,0 0 0 0,24-41 0 16,3 3 0-16,-27 38-6 0,0 0 6 0,27-29-6 15,7 5 6-15,-34 24-9 0,0 0 9 0,31-17-9 16,0 7 9-16,-31 10-4 0,0 0 4 0,30-2-3 0,-4 9 3 16,-26-7-7-16,0 0 7 0,24 7-7 0,-6 6 7 15,-18-13-1-15,0 0 1 0,14 24 0 0,-2 7 0 16,-12-31 2-16,0 0-2 0,9 36 2 0,-6 4-2 0,-3-40 37 16,0 0-37-16,0 39 37 0,-2 0-37 0,2-39 2 15,0 0-2-15,-5 38 2 0,-2-7-2 0,7-31 8 16,0 0-8-16,-9 29 9 0,-3-3-9 0,12-26 15 15,0 0-15-15,-19 22 15 0,-4-5-15 0,23-17 8 16,0 0-8-16,-24 9 8 0,1-8-8 0,23-1 3 16,0 0-3-16,-26-5 4 0,4-10-4 0,22 15 7 15,0 0-7-15,-18-16 7 0,4-1-7 0,14 17 3 0,0 0-3 16,-8-12 3-16,-1 2-3 0,9 10 5 0,0 0-5 16,0-3 5-16,0 6-5 0,0-3 0 0,0 0 0 15,10 14 1-15,9 10-1 0,-19-24-2 0,0 0 2 16,20 32-2-16,8 11 2 0,-28-43 0 0,0 0 0 15,24 45 0-15,4 6 0 0,-28-51-1 0,0 0 1 16,24 50 0-16,1-4 0 0,-25-46-2 0,0 0 2 0,19 38-2 16,-4-8 2-16,-15-30 0 0,0 0 0 0,13 28 0 15,-3-11 0-15,-10-17-47 0,0 0 47 0,9 15-47 16,-1-3 47-16,-8-12-121 0,0 0 121 0,11 4-121 16,-6-9 121-16,11 5-956 0</inkml:trace>
  <inkml:trace contextRef="#ctx0" brushRef="#br0" timeOffset="-62501.41">19339 8514 942 0,'0'0'0'0,"-10"5"0"0,-9 7 0 0,19-12 109 0,0 0-109 16,-13 7 109-16,5-3-109 0,8-4 71 0,0 0-71 15,-7 3 71-15,1 1-71 0,6-4 34 0,0 0-34 16,-8 20 35-16,-8 11-35 0,16-31 18 0,0 0-18 15,-9 36 18-15,4 0-18 0,5-36 34 0,0 0-34 16,2 39 34-16,5 1-34 0,-7-40 5 0,0 0-5 0,14 34 6 16,5-2-6-16,-19-32 19 0,0 0-19 0,26 21 20 15,4-11-20-15,-30-10 33 0,0 0-33 0,24 0 33 16,4-15-33-16,-28 15 40 0,0 0-40 0,21-19 40 16,-2-7-40-16,-19 26 24 0,0 0-24 0,14-27 25 15,-9-2-25-15,-5 29 19 0,0 0-19 0,2-26 20 16,-6 2-20-16,4 24 35 0,0 0-35 0,-12-19 35 15,-9-1-35-15,21 20 5 0,0 0-5 0,-21-14 5 16,1 5-5-16,20 9 5 0,0 0-5 0,-21 0 6 16,1 4-6-16,20-4-17 0,0 0 17 0,-15 8-16 0,3 3 16 15,12-11-171-15,0 0 171 0,-6 13-170 0,6 6 170 16,-8 10-1005-16</inkml:trace>
  <inkml:trace contextRef="#ctx0" brushRef="#br0" timeOffset="-62171.29">19595 8525 695 0,'0'0'0'0,"-1"6"0"0,-3 8 0 0,4-14 72 0,0 0-72 16,4 9 72-16,3-4-72 0,-7-5 62 0,0 0-62 15,6 14 62-15,1-1-62 0,-7-13 48 0,0 0-48 16,7 28 49-16,0 6-49 0,-7-34 11 0,0 0-11 15,6 36 11-15,-3 2-11 0,-3-38 42 0,0 0-42 16,4 36 43-16,1-7-43 0,-5-29 32 0,0 0-32 16,5 24 32-16,4-7-32 0,-9-17 54 0,0 0-54 0,12 5 54 15,4-12-54-15,-16 7 43 0,0 0-43 0,17-14 43 16,0-8-43-16,-17 22 19 0,0 0-19 0,21-24 20 16,-3-10-20-16,-18 34 37 0,0 0-37 0,19-29 38 15,-2-7-38-15,-17 36 6 0,0 0-6 0,16-29 6 16,-4-1-6-16,-12 30-88 0,0 0 88 0,11-22-87 15,-3 5 87-15,-8 17-142 0,0 0 142 0,9-15-142 16,2-1 142-16,8-13-724 0</inkml:trace>
  <inkml:trace contextRef="#ctx0" brushRef="#br0" timeOffset="-61900.02">19968 8423 628 0,'0'0'0'0,"0"0"0"0,0 0 0 0,0 0 92 15,0 0-92-15,0 0 93 0,2 6-93 0,-2-6 80 16,0 0-80-16,2 6 80 0,-2 3-80 0,0-9 87 16,0 0-87-16,-2 22 88 0,-3 11-88 0,5-33 58 15,0 0-58-15,-6 39 59 0,1 9-59 0,5-48 41 16,0 0-41-16,-5 50 41 0,0 1-41 0,5-51 37 0,0 0-37 16,-2 52 37-16,4 2-37 0,-2-54 33 0,0 0-33 15,1 43 33-15,3-3-33 0,-4-40 7 0,0 0-7 16,7 29 8-16,5-3-8 0,-12-26 29 0,0 0-29 15,12 15 29-15,6-6-29 0,-18-9-3 0,0 0 3 16,12-4-2-16,0-8 2 0,-12 12-120 0,0 0 120 16,9-15-119-16,-2-9 119 0,8-19-898 0</inkml:trace>
  <inkml:trace contextRef="#ctx0" brushRef="#br0" timeOffset="-61673.63">19590 8369 1031 0,'0'0'0'0,"12"-4"0"15,11-1 0-15,-23 5 158 0,0 0-158 0,26-3 158 0,5-2-158 16,-31 5 102-16,0 0-102 0,37-2 103 0,3 2-103 16,-40 0 52-16,0 0-52 0,44 0 53 0,-1-2-53 15,-43 2 19-15,0 0-19 0,42 0 20 0,0-2-20 0,-42 2-50 16,0 0 50-16,38-1-50 0,0-8 50 0,-38 9-139 15,0 0 139-15,32-10-139 0,-4-6 139 0,27-9-894 16</inkml:trace>
  <inkml:trace contextRef="#ctx0" brushRef="#br0" timeOffset="-61299.32">20411 8518 942 0,'0'0'0'0,"0"0"0"15,5-7 0-15,-5 7 126 0,0 0-126 0,7-4 126 16,1 3-126-16,-8 1 102 0,0 0-102 0,13 0 103 16,4 0-103-16,-17 0 70 0,0 0-70 0,23 0 71 15,6 5-71-15,-29-5 18 0,0 0-18 0,35 7 19 0,5-2-19 16,-40-5 7-16,0 0-7 0,42 7 7 0,-4-2-7 16,-38-5 39-16,0 0-39 0,39 7 40 0,-8-4-40 15,-31-3 17-15,0 0-17 0,24 5 17 0,-4-1-17 16,-20-4-76-16,0 0 76 0,14 3-75 0,-6 1 75 0,-8-4-149 15,0 0 149-15,-8 5-149 0,-12 2 149 0,-6 4-844 16</inkml:trace>
  <inkml:trace contextRef="#ctx0" brushRef="#br0" timeOffset="-61089.54">20390 8704 908 0,'0'0'0'16,"10"-1"0"-16,6-3 0 0,-16 4 161 0,0 0-161 15,10-3 162-15,-1 1-162 0,-9 2 136 0,0 0-136 16,10 5 137-16,6 2-137 0,-16-7 92 0,0 0-92 16,25 9 93-16,4-4-93 0,-29-5 50 0,0 0-50 15,35 7 51-15,7-4-51 0,-42-3 32 0,0 0-32 0,38 4 33 16,4-4-33-16,-42 0-186 0,0 0 186 0,38 0-185 16,1 0 185-16,-39 0-133 0,0 0 133 0,33-4-132 15,-5 1 132-15,34-8-822 0</inkml:trace>
  <inkml:trace contextRef="#ctx0" brushRef="#br0" timeOffset="-60458.23">21191 8309 673 0,'0'0'0'0,"7"-7"0"15,3-9 0-15,-10 16 125 0,0 0-125 0,9-8 125 16,0-1-125-16,-9 9 117 0,0 0-117 0,7-3 118 15,-4-1-118-15,-3 4 82 0,0 0-82 0,7 16 83 16,4 8-83-16,-11-24 72 0,0 0-72 0,8 32 72 16,1 15-72-16,-9-47 43 0,0 0-43 0,12 54 43 15,-3 8-43-15,-9-62 21 0,0 0-21 0,9 62 21 16,-2 3-21-16,-7-65 36 0,0 0-36 0,5 51 37 0,-3-3-37 16,-2-48 19-16,0 0-19 0,1 36 20 0,1-8-20 15,-2-28 18-15,0 0-18 0,4 12 18 0,1-14-18 16,-5 2 27-16,0 0-27 0,7-15 27 0,3-20-27 0,-10 35 12 15,0 0-12-15,16-48 13 0,1-15-13 0,-17 63 5 16,0 0-5-16,34-82 5 0,9-21-5 0,-43 103 8 16,0 0-8-16,51-82 9 0,8 6-9 0,-59 76 3 15,0 0-3-15,50-55 3 0,-3 16-3 0,-47 39 2 16,0 0-2-16,34-22 2 0,-8 20-2 0,-26 2-78 16,0 0 78-16,19 3-77 0,-5 15 77 0,-14-18-147 15,0 0 147-15,35 18-1052 0,-70-36 1052 0</inkml:trace>
  <inkml:trace contextRef="#ctx0" brushRef="#br0" timeOffset="-59918.86">21832 8566 1110 0,'0'0'0'0,"0"0"0"16,0 0 0-16,0 0 104 0,0 0-104 0,0 0 105 15,0 0-105-15,0 0 89 0,0 0-89 0,0 0 90 0,0 0-90 16,0 0 62-16,0 0-62 0,0 0 62 0,-5 36-62 0,5-36 34 15,0 0-34-15,0 30 35 0,3 8-35 16,-3-38 8-16,0 0-8 0,6 41 8 0,2 6-8 0,-8-47 7 16,0 0-7-16,9 41 7 0,3 5-7 0,-12-46 15 15,0 0-15-15,9 31 15 0,3-7-15 0,-12-24 13 16,0 0-13-16,9 15 14 0,-4-6-14 0,-5-9 9 16,0 0-9-16,0 0 9 0,-2-7-9 0,2 7 4 15,0 0-4-15,-7-10 4 0,-5-4-4 0,12 14 7 16,0 0-7-16,-14-14 7 0,-3-1-7 0,17 15 3 15,0 0-3-15,-25-16 3 0,1 1-3 0,24 15 5 0,0 0-5 16,-23-10 5-16,3 3-5 0,20 7 0 0,0 0 0 16,-23 1 1-16,0 10-1 0,23-11 0 0,0 0 0 15,-19 22 0-15,-2 12 0 0,21-34-1 0,0 0 1 16,-9 40 0-16,2 3 0 0,7-43-4 0,0 0 4 16,2 41-3-16,7 1 3 0,-9-42-1 0,0 0 1 15,12 35 0-15,6-13 0 0,-18-22 0 0,0 0 0 0,19 12 0 16,3-10 0-16,-22-2-2 0,0 0 2 0,23-9-1 15,3-13 1-15,-26 22-119 0,0 0 119 0,26-21-118 16,2 1 118-16,28-23-1100 0</inkml:trace>
  <inkml:trace contextRef="#ctx0" brushRef="#br0" timeOffset="-59483.83">22141 9033 707 0,'0'0'0'0,"8"-3"0"0,6-6 0 0,-14 9 134 16,0 0-134-16,14-10 134 0,0-5-134 0,-14 15 110 15,0 0-110-15,14-17 110 0,2-7-110 0,-16 24 98 16,0 0-98-16,14-28 99 0,-2 1-99 0,-12 27 69 15,0 0-69-15,10-31 69 0,-3-2-69 0,-7 33 60 0,0 0-60 16,9-27 61-16,-2 0-61 0,-7 27 52 0,0 0-52 16,7-23 52-16,0 8-52 0,-7 15 33 0,0 0-33 15,2-10 33-15,1 6-33 0,-3 4 24 0,0 0-24 16,0 0 25-16,4 2-25 0,-4-2 9 0,0 0-9 16,1 17 10-16,1 12-10 0,-2-29 10 0,0 0-10 0,0 31 11 15,0 5-11-15,0-36 15 0,0 0-15 0,-2 39 16 16,1 4-16-16,1-43 3 0,0 0-3 0,-2 43 4 15,-2 5-4-15,4-48 6 0,0 0-6 0,-1 39 7 16,-1 1-7-16,2-40 13 0,0 0-13 0,0 31 14 16,0-6-14-16,0-25 0 0,0 0 0 0,-4 23 0 15,4-8 0-15,0-15-102 0,0 0 102 0,-1 12-101 16,1-4 101-16,0-8-163 0,0 0 163 0,0 0-162 16,-2-3 162-16,0 1-995 0</inkml:trace>
  <inkml:trace contextRef="#ctx0" brushRef="#br0" timeOffset="-59243.02">22076 9321 819 0,'0'0'0'0,"11"-5"0"0,4-2 0 0,-15 7 163 15,0 0-163-15,11-5 163 0,-3 3-163 0,-8 2 143 16,0 0-143-16,16 4 144 0,5 3-144 0,-21-7 82 15,0 0-82-15,23 5 82 0,4 3-82 0,-27-8 33 0,0 0-33 16,27 5 34-16,2-3-34 0,-29-2 25 0,0 0-25 16,25 4 26-16,1-8-26 0,-26 4-40 0,0 0 40 15,17-2-40-15,-1-1 40 0,-16 3-120 0,0 0 120 16,9-3-119-16,-8-4 119 0,10-2-957 0</inkml:trace>
  <inkml:trace contextRef="#ctx0" brushRef="#br0" timeOffset="-58432.19">22874 8487 1087 0,'0'0'0'0,"5"-4"0"0,-1 1 0 0,-4 3 91 15,0 0-91-15,5-9 92 0,0-3-92 0,-5 12 74 16,0 0-74-16,5-8 74 0,-1-1-74 0,-4 9 57 15,0 0-57-15,3-3 57 0,3-1-57 0,-6 4 32 16,0 0-32-16,6 4 33 0,-2-1-33 0,-4-3 49 16,0 0-49-16,7 21 49 0,2 6-49 0,-9-27 12 0,0 0-12 15,5 35 12-15,0 9-12 0,-5-44 23 0,0 0-23 16,2 45 24-16,-2 1-24 0,0-46 7 0,0 0-7 0,0 43 8 16,-2-7-8-16,2-36 9 0,0 0-9 0,0 31 9 15,-3-13-9-15,3-18-46 0,0 0 46 0,-2 17-45 16,-2-8 45-16,4-9-145 0,0 0 145 0,-12-2-145 15,-7-10 145-15,-12-1-968 0</inkml:trace>
  <inkml:trace contextRef="#ctx0" brushRef="#br0" timeOffset="-58221.87">22630 8614 1020 0,'0'0'0'0,"10"6"0"16,6 0 0-16,-16-6 151 0,0 0-151 0,11 3 152 0,-4 0-152 15,-7-3 150-15,0 0-150 0,14 0 151 0,3 4-151 16,-17-4 101-16,0 0-101 0,30 2 102 0,8 1-102 16,-38-3 51-16,0 0-51 0,43 7 52 0,6-2-52 0,-49-5 34 15,0 0-34-15,47 7 35 0,0-2-35 0,-47-5-135 16,0 0 135-16,42 5-135 0,-5 0 135 0,-37-5-128 16,0 0 128-16,28 0-127 0,-8-3 127 0,29-1-1014 15</inkml:trace>
  <inkml:trace contextRef="#ctx0" brushRef="#br0" timeOffset="-55159.12">23463 8290 1278 0,'0'0'0'0,"0"0"-40"16,0 0 40-16,0 0-39 0,19-34 39 0,-19 34 44 16,0 0-44-16,3-16 44 0,3-1-44 0,-6 17 68 0,0 0-68 15,5-12 68-15,-2 0-68 0,-3 12 42 0,0 0-42 16,4-7 43-16,1 4-43 0,-5 3 50 0,0 0-50 15,4 10 50-15,1 5-50 0,-5-15 45 0,0 0-45 16,7 30 46-16,0 9-46 0,-7-39 29 0,0 0-29 16,7 50 29-16,0 8-29 0,-7-58 16 0,0 0-16 15,5 63 17-15,0 6-17 0,-5-69 35 0,0 0-35 16,5 85 36-16,1 10-36 0,-6-95 11 0,0 0-11 0,3 80 11 16,1-8-11-16,-4-72 20 0,0 0-20 0,1 45 20 15,1-21-20-15,-2-24 33 0,0 0-33 0,3 15 34 16,-3-15-34-16,0 0 5 0,0 0-5 0,2-12 5 15,2-20-5-15,-4 32 27 0,0 0-27 0,7-38 27 16,1-10-27-16,-8 48 6 0,0 0-6 0,14-51 7 16,5-11-7-16,-19 62 9 0,0 0-9 0,27-58 10 15,6-4-10-15,-33 62 8 0,0 0-8 0,45-65 9 16,11-2-9-16,-56 67 8 0,0 0-8 0,52-51 8 0,4 8-8 16,-56 43 8-16,0 0-8 0,40-26 8 0,-7 14-8 15,-33 12 8-15,0 0-8 0,28-7 8 0,-4 4-8 16,-24 3-10-16,0 0 10 0,23 0-9 0,-4 3 9 0,-19-3-97 15,0 0 97-15,16 0-96 0,-6 2 96 0,-10-2-128 16,0 0 128-16,26 3-1243 0,-52-6 1243 0</inkml:trace>
  <inkml:trace contextRef="#ctx0" brushRef="#br0" timeOffset="-54453.11">24132 8677 449 0,'7'-21'0'15,"-7"21"84"-15,0 0-84 0,5-5 85 0,-5-3-85 16,0 8 136-16,0 0-136 0,2-4 137 0,-1 1-137 0,-1 3 131 15,0 0-131-15,0 0 131 0,0 8-131 0,0-8 104 16,0 0-104-16,-1 23 104 0,-1 13-104 0,2-36 62 16,0 0-62-16,-4 36 63 0,4 0-63 0,0-36 33 15,0 0-33-15,4 41 33 0,1 3-33 0,-5-44 45 16,0 0-45-16,5 40 45 0,2-9-45 0,-7-31 8 16,0 0-8-16,6 25 9 0,1-6-9 0,-7-19 21 15,0 0-21-15,3 10 21 0,2-4-21 0,-5-6 33 16,0 0-33-16,0-7 33 0,0-5-33 0,0 12 4 0,0 0-4 15,-5-14 5-15,-2-1-5 0,7 15 10 0,0 0-10 16,-12-23 11-16,-2 3-11 0,14 20 25 0,0 0-25 16,-19-23 26-16,0 1-26 0,19 22 0 0,0 0 0 15,-25-17 0-15,1 3 0 0,24 14 0 0,0 0 0 16,-19-7 1-16,3 4-1 0,16 3 7 0,0 0-7 16,-17 15 7-16,1 13-7 0,16-28 0 0,0 0 0 0,-14 36 0 15,0 10 0-15,14-46 0 0,0 0 0 0,-9 46 0 16,2 7 0-16,7-53-6 0,0 0 6 0,0 50-6 15,6-7 6-15,-6-43-9 0,0 0 9 0,7 36-9 16,3-9 9-16,-10-27-1 0,0 0 1 0,16 21-1 16,5-13 1-16,-21-8-3 0,0 0 3 0,20 4-3 15,3-9 3-15,-23 5-2 0,0 0 2 0,21-7-2 16,2-5 2-16,-23 12-10 0,0 0 10 0,19-12-9 16,-3-3 9-16,-16 15-140 0,0 0 140 0,17-12-139 0,-1 0 139 15,-16 12-136-15,0 0 136 0,33-24-912 0,-66 48 912 16</inkml:trace>
  <inkml:trace contextRef="#ctx0" brushRef="#br0" timeOffset="-53958.88">24416 8924 1065 0,'0'0'0'16,"0"0"0"-16,0 0 0 0,0 0 8 0,0 0-8 0,0 0 8 15,0 0-8-15,0 0 81 0,0 0-81 0,0 0 82 16,0 0-82-16,0 0 50 0,0 0-50 0,0 0 50 15,15 0-50-15,-15 0 35 0,0 0-35 0,14 0 35 16,2 3-35-16,-16-3 45 0,0 0-45 0,17 5 46 16,1 6-46-16,-18-11 19 0,0 0-19 0,17 8 20 15,1 4-20-15,-18-12 21 0,0 0-21 0,14 12 21 16,-4 4-21-16,-10-16 25 0,0 0-25 0,7 15 26 16,-5 5-26-16,-2-20 30 0,0 0-30 0,-5 24 30 0,-6 6-30 15,11-30 13-15,0 0-13 0,-14 29 13 0,-5 2-13 16,19-31 30-16,0 0-30 0,-21 32 30 0,-3 4-30 15,24-36 28-15,0 0-28 0,-23 38 28 0,0-2-28 0,23-36 38 16,0 0-38-16,-17 32 38 0,1 3-38 0,16-35 38 16,0 0-38-16,-8 30 39 0,4-6-39 0,4-24 25 15,0 0-25-15,5 21 26 0,9-2-26 0,-14-19-1 16,0 0 1-16,18 3 0 0,6-6 0 0,-24 3-109 16,0 0 109-16,28-12-109 0,3-12 109 0,-31 24-92 15,0 0 92-15,28-34-91 0,0-11 91 0,28-34-1148 16</inkml:trace>
  <inkml:trace contextRef="#ctx0" brushRef="#br0" timeOffset="-53372.93">25226 8266 763 0,'0'0'0'0,"-7"8"0"0,-5 11 0 0,12-19 90 16,0 0-90-16,-9 9 90 0,2-4-90 0,7-5 52 15,0 0-52-15,-9 10 52 0,2-1-52 0,7-9 32 0,0 0-32 16,-19 22 33-16,0 11-33 0,19-33 5 16,0 0-5-16,-24 39 6 0,-3 9-6 0,27-48 24 0,0 0-24 15,-22 55 25-15,3 8-25 0,19-63 43 0,0 0-43 16,-16 86 43-16,4 17-43 0,12-103 38 0,0 0-38 16,-4 101 39-16,8 5-39 0,-4-106 9 0,0 0-9 15,15 92 10-15,10-2-10 0,-25-90 32 0,0 0-32 0,28 78 33 16,7-11-33-16,-35-67 4 0,0 0-4 0,31 62 5 15,2-9-5-15,-33-53 9 0,0 0-9 0,26 43 9 16,-2-11-9-16,-24-32 15 0,0 0-15 0,20 26 16 16,-6-12-16-16,-14-14-46 0,0 0 46 0,10 12-45 15,-3-2 45-15,-7-10-150 0,0 0 150 0,4 3-150 16,-4-1 150-16,3 5-717 0</inkml:trace>
  <inkml:trace contextRef="#ctx0" brushRef="#br0" timeOffset="-52832.37">25438 8895 494 0,'0'0'0'16,"6"-2"0"-16,1 0 0 0,-7 2 139 0,0 0-139 16,6-3 140-16,5-6-140 0,-11 9 123 0,0 0-123 15,10-14 123-15,8-3-123 0,-18 17 139 0,0 0-139 0,21-25 139 16,5-10-139-16,-26 35 77 0,0 0-77 0,28-37 77 15,1-6-77-15,-29 43 55 0,0 0-55 0,28-43 55 16,-2 2-55-16,-26 41 46 0,0 0-46 0,26-40 47 16,-1 1-47-16,-25 39 27 0,0 0-27 0,21-31 27 15,-4 11-27-15,-17 20 9 0,0 0-9 0,14-14 10 16,-2 9-10-16,-12 5 29 0,0 0-29 0,7 0 29 16,0 5-29-16,-7-5 5 0,0 0-5 0,5 22 5 15,-3 7-5-15,-2-29 9 0,0 0-9 0,0 42 10 16,-3 2-10-16,3-44 24 0,0 0-24 0,-4 51 25 0,-1 8-25 15,5-59 2-15,0 0-2 0,-7 56 2 0,-2 6-2 16,9-62 6-16,0 0-6 0,-8 58 7 0,-1-5-7 16,9-53 23-16,0 0-23 0,-5 45 24 0,-1-8-24 0,6-37 0 15,0 0 0-15,-3 31 0 0,1-7 0 0,2-24 3 16,0 0-3-16,0 19 3 0,4-7-3 0,-4-12-65 16,0 0 65-16,3 4-64 0,2-11 64 0,-5 7-110 15,0 0 110-15,9-2-1167 0,-18 4 1167 0</inkml:trace>
  <inkml:trace contextRef="#ctx0" brushRef="#br0" timeOffset="-52485.76">26280 8554 684 0,'0'0'0'0,"0"0"0"16,0 0 0-16,0 0 104 0,0 0-104 0,0 0 104 16,3 27-104-16,-3-27 141 0,0 0-141 0,2 22 142 15,0 11-142-15,-2-33 102 0,0 0-102 0,1 36 102 16,1 7-102-16,-2-43 50 0,0 0-50 0,2 48 50 0,1 3-50 15,-3-51 36-15,0 0-36 0,2 50 36 16,2 1-36-16,-4-51 33 0,0 0-33 0,1 40 34 0,1-4-34 16,-2-36 6-16,0 0-6 0,0 27 7 0,0-8-7 15,0-19-37-15,0 0 37 0,-2 15-37 0,1-5 37 0,1-10-154 16,0 0 154-16,-2 4-154 0,0-8 154 0,-1 4-839 16</inkml:trace>
  <inkml:trace contextRef="#ctx0" brushRef="#br0" timeOffset="-52277.75">26055 8855 1009 0,'0'0'0'0,"7"0"0"0,3 0 0 0,-10 0 150 0,0 0-150 16,13 0 150-16,2 0-150 0,-15 0 133 0,0 0-133 16,21 2 133-16,5 1-133 0,-26-3 86 0,0 0-86 15,30 0 86-15,3 2-86 0,-33-2 47 0,0 0-47 16,37-2 47-16,1-1-47 0,-38 3 13 0,0 0-13 15,42-5 13-15,5-2-13 0,-47 7-64 0,0 0 64 0,47-12-63 16,2 0 63-16,-49 12-165 0,0 0 165 0,40-16-165 16,-5-6 165-16,39-15-957 0</inkml:trace>
  <inkml:trace contextRef="#ctx0" brushRef="#br0" timeOffset="-49694.38">27167 8602 1054 0,'0'0'0'0,"0"0"-98"0,0 0 98 15,0 0-97-15,15-33 97 0,-15 33-5 0,0 0 5 0,7-20-5 16,0-3 5-16,-7 23-1 0,0 0 1 0,4-20 0 16,-3-4 0-16,-1 24 1 0,0 0-1 0,-3-16 1 15,-4 1-1-15,7 15 12 0,0 0-12 0,-14-16 12 16,-2 4-12-16,16 12 12 0,0 0-12 0,-28-5 13 15,-3 5-13-15,31 0 10 0,0 0-10 0,-31 9 10 16,-4 8-10-16,35-17 8 0,0 0-8 0,-35 26 8 16,0 10-8-16,35-36 3 0,0 0-3 0,-28 43 4 15,4 8-4-15,24-51 6 0,0 0-6 0,-14 51 6 0,12-3-6 16,2-48 7-16,0 0-7 0,4 43 7 0,11-10-7 16,-15-33 3-16,0 0-3 0,21 22 3 0,7-8-3 0,-28-14 6 15,0 0-6-15,30-2 6 0,-1-10-6 0,-29 12 32 16,0 0-32-16,28-24 32 0,0-10-32 0,-28 34 8 15,0 0-8-15,23-36 9 0,-2-4-9 0,-21 40 30 16,0 0-30-16,15-43 30 0,-4 1-30 0,-11 42 18 16,0 0-18-16,7-36 19 0,-4 1-19 0,-3 35 35 15,0 0-35-15,0-24 36 0,0 7-36 0,0 17 29 16,0 0-29-16,0-8 29 0,0 9-29 0,0-1 15 0,0 0-15 16,4 19 15-16,1 17-15 0,-5-36 36 0,0 0-36 15,9 43 37-15,1 8-37 0,-10-51 12 0,0 0-12 16,11 64 12-16,1 10-12 0,-12-74 12 0,0 0-12 0,9 90 12 15,-1 17-12-15,-8-107 34 0,0 0-34 0,0 87 34 16,-3-5-34-16,3-82 9 0,0 0-9 0,-7 67 10 16,-2-11-10-16,9-56 12 0,0 0-12 0,-7 38 13 15,2-22-13-15,5-16 34 0,0 0-34 0,-4 13 34 16,1-6-34-16,3-7 4 0,0 0-4 0,-7-7 5 16,-2-6-5-16,9 13 26 0,0 0-26 0,-3-26 26 15,3-10-26-15,0 36 13 0,0 0-13 0,5-46 13 16,5-11-13-16,-10 57 1 0,0 0-1 0,18-63 2 15,6-14-2-15,-24 77 5 0,0 0-5 0,37-91 5 16,15-12-5-16,-52 103 12 0,0 0-12 0,49-82 13 16,3 10-13-16,-52 72 1 0,0 0-1 0,44-55 1 15,-6 19-1-15,-38 36 0 0,0 0 0 0,23-20 0 0,-13 18 0 16,-10 2-6-16,0 0 6 0,9 19-5 0,-4 13 5 16,-5-32 0-16,0 0 0 0,4 38 0 0,-3 10 0 15,-1-48-1-15,0 0 1 0,0 46-1 0,-1 7 1 0,1-53-4 16,0 0 4-16,-4 53-3 0,-1 2 3 0,5-55-2 15,0 0 2-15,-5 45-2 0,1-6 2 0,4-39 3 16,0 0-3-16,-3 31 3 0,1-11-3 0,2-20 0 16,0 0 0-16,2 12 1 0,5-8-1 0,-7-4 3 15,0 0-3-15,8-10 4 0,3-11-4 0,-11 21 6 16,0 0-6-16,12-31 6 0,0-8-6 0,-12 39 3 16,0 0-3-16,12-45 3 0,-1-4-3 0,-11 49 2 0,0 0-2 15,12-48 2-15,0 0-2 0,-12 48 4 0,0 0-4 16,12-43 5-16,2 7-5 0,-14 36 0 0,0 0 0 15,11-28 1-15,-4 6-1 0,-7 22 1 0,0 0-1 0,5-14 2 16,-2 11-2-16,-3 3 1 0,0 0-1 0,6 3 2 16,-1 13-2-16,-5-16 1 0,0 0-1 0,5 20 1 15,0 3-1-15,-5-23 0 0,0 0 0 0,4 25 0 16,-1 6 0-16,-3-31-2 0,0 0 2 0,4 31-1 16,-1 0 1-16,-3-31-2 0,0 0 2 0,2 32-1 15,0 1 1-15,-2-33 0 0,0 0 0 0,1 34 0 16,-1-5 0-16,0-29 0 0,0 0 0 0,0 26 0 15,0-5 0-15,0-21 1 0,0 0-1 0,0 15 1 16,0-5-1-16,0-10 1 0,0 0-1 0,7 0 1 16,4-6-1-16,-11 6 0 0,0 0 0 0,16-21 0 15,3-10 0-15,-19 31 3 0,0 0-3 0,21-38 4 0,1-6-4 16,-22 44 2-16,0 0-2 0,25-51 2 0,3-11-2 16,-28 62-1-16,0 0 1 0,27-55 0 0,3-2 0 15,-30 57 1-15,0 0-1 0,26-42 2 0,-1 7-2 0,-25 35-1 16,0 0 1-16,19-22-1 0,-5 8 1 0,-14 14-1 15,0 0 1-15,14 7-1 0,-4 10 1 0,-10-17 4 16,0 0-4-16,7 30 4 0,-3 11-4 0,-4-41 3 16,0 0-3-16,1 46 3 0,1 2-3 0,-2-48 7 15,0 0-7-15,-2 55 7 0,-1 1-7 0,3-56 14 16,0 0-14-16,-4 53 15 0,-1-1-15 0,5-52 3 16,0 0-3-16,-3 39 4 0,-1-10-4 0,4-29-42 0,0 0 42 15,-3 26-41-15,1-12 41 0,2-14-139 16,0 0 139-16,3 5-138 0,4-9 138 0,4 6-1025 0</inkml:trace>
  <inkml:trace contextRef="#ctx0" brushRef="#br0" timeOffset="-49215.66">28198 8967 807 0,'0'0'0'0,"12"-9"0"15,11-6 0-15,-23 15 72 0,0 0-72 0,19-12 73 16,2 0-73-16,-21 12 90 0,0 0-90 0,17-7 90 0,1 2-90 16,-18 5 101-16,0 0-101 0,15 1 101 0,1 6-101 15,-16-7 58-15,0 0-58 0,16 9 59 0,-1 6-59 16,-15-15 49-16,0 0-49 0,16 19 49 0,-2 5-49 0,-14-24 50 15,0 0-50-15,9 24 50 0,-4-5-50 0,-5-19 19 16,0 0-19-16,3 24 20 0,-3 1-20 0,0-25 13 16,0 0-13-16,-1 23 13 0,-1-3-13 0,2-20 35 15,0 0-35-15,-5 19 35 0,-1-2-35 0,6-17 4 16,0 0-4-16,-14 23 5 0,-3-5-5 0,17-18 5 16,0 0-5-16,-19 21 5 0,-2-2-5 0,21-19 13 15,0 0-13-15,-23 17 14 0,-1 2-14 0,24-19 8 16,0 0-8-16,-21 15 8 0,2 2-8 0,19-17 3 0,0 0-3 15,-16 19 4-15,6 2-4 0,10-21 20 0,0 0-20 16,-5 22 20-16,6 5-20 0,-1-27 3 0,0 0-3 16,11 21 3-16,8-2-3 0,-19-19 12 0,0 0-12 0,26 12 13 15,9-7-13-15,-35-5 33 0,0 0-33 0,38 0 34 16,4-5-34-16,-42 5-134 0,0 0 134 0,40-16-133 16,2-8 133-16,-42 24-104 0,0 0 104 0,82-39-1096 15,-164 78 1096-15</inkml:trace>
  <inkml:trace contextRef="#ctx0" brushRef="#br0" timeOffset="-45776.64">28926 8341 483 0,'0'0'0'0,"0"0"0"16,0 0 0-16,0 0 71 0,0 0-71 0,0 0 71 16,0 0-71-16,0 0 46 0,0 0-46 0,0 0 46 15,0 0-46-15,0 0 77 0,0 0-77 0,0 0 77 16,0 0-77-16,0 0 71 0,0 0-71 0,0 0 72 15,7 31-72-15,-7-31 76 0,0 0-76 0,2 36 77 16,-2 7-77-16,0-43 58 0,0 0-58 0,0 51 58 0,1 8-58 16,-1-59 41-16,0 0-41 0,0 59 42 0,-1 8-42 15,1-67 41-15,0 0-41 0,-4 62 42 0,1 1-42 16,3-63 16-16,0 0-16 0,-4 50 17 0,3-9-17 16,1-41 36-16,0 0-36 0,-4 29 37 0,2-6-37 0,2-23 20 15,0 0-20-15,0 12 20 0,2-11-20 0,-2-1 18 16,0 0-18-16,4-12 18 0,1-13-18 0,-5 25 27 15,0 0-27-15,7-31 27 0,0-14-27 0,-7 45 2 16,0 0-2-16,10-43 3 0,2-3-3 0,-12 46 22 16,0 0-22-16,18-46 22 0,3 1-22 0,-21 45 2 15,0 0-2-15,28-43 3 0,6 1-3 0,-34 42 2 0,0 0-2 16,39-36 3-16,6 0-3 0,-45 36 5 0,0 0-5 16,47-31 6-16,2 0-6 0,-49 31 31 0,0 0-31 15,40-24 31-15,-4 5-31 0,-36 19 0 0,0 0 0 0,27-14 0 16,-10 4 0-16,-17 10 6 0,0 0-6 0,12-5 6 15,-5 5-6-15,-7 0-62 0,0 0 62 0,2 9-61 16,-4 9 61-16,2-18-121 0,0 0 121 0,-5 16-121 16,-4-1 121-16,-5 18-1008 0</inkml:trace>
  <inkml:trace contextRef="#ctx0" brushRef="#br0" timeOffset="-45206.1">29416 8754 740 0,'0'0'0'0,"0"-5"0"0,0-5 0 0,0 10 104 15,0 0-104-15,0-7 105 0,0 2-105 0,0 5 99 16,0 0-99-16,0-5 99 0,0 1-99 0,0 4 116 16,0 0-116-16,0 0 117 0,0 0-117 0,0 0 70 15,0 0-70-15,1 12 71 0,1 2-71 0,-2-14 46 0,0 0-46 16,4 26 47-16,3 9-47 0,-7-35 56 0,0 0-56 16,6 40 56-16,1-1-56 0,-7-39 21 0,0 0-21 15,6 40 21-15,-1-4-21 0,-5-36 20 0,0 0-20 0,3 31 20 16,-1-4-20-16,-2-27 35 0,0 0-35 0,2 19 35 15,0-4-35-15,-2-15 5 0,0 0-5 0,1 9 5 16,-1-9-5-16,0 0 5 0,0 0-5 0,-1-7 5 16,-1-7-5-16,2 14 32 0,0 0-32 0,-5-17 33 15,-2-5-33-15,7 22 1 0,0 0-1 0,-13-22 1 16,-2-2-1-16,15 24 5 0,0 0-5 0,-16-23 5 16,-1 6-5-16,17 17 1 0,0 0-1 0,-16-12 1 15,0 9-1-15,16 3 0 0,0 0 0 0,-19 7 0 16,-2 13 0-16,21-20 2 0,0 0-2 0,-19 31 2 15,0 8-2-15,19-39-1 0,0 0 1 0,-16 43 0 16,4 7 0-16,12-50 0 0,0 0 0 0,-7 46 0 16,5 0 0-16,2-46-1 0,0 0 1 0,6 38 0 0,8-5 0 15,-14-33-15-15,0 0 15 0,17 20-14 0,7-11 14 16,-24-9-1-16,0 0 1 0,25-4-1 0,3-9 1 0,-28 13-163 16,0 0 163-16,26-16-163 0,2-6 163 0,-28 22-141 15,0 0 141-15,21-19-140 0,-2-1 140 0,21-20-911 16</inkml:trace>
  <inkml:trace contextRef="#ctx0" brushRef="#br0" timeOffset="-44589.75">29626 9191 975 0,'0'0'0'0,"6"0"0"16,1-7 0-16,-7 7 152 0,0 0-152 0,8-5 152 16,4 2-152-16,-12 3 104 0,0 0-104 0,13-9 104 0,1 0-104 15,-14 9 57-15,0 0-57 0,14-12 58 0,1-1-58 16,-15 13 44-16,0 0-44 0,12-16 44 0,1-1-44 16,-13 17 50-16,0 0-50 0,12-19 50 0,-2 0-50 0,-10 19 47 15,0 0-47-15,11-20 48 0,-3-1-48 0,-8 21 22 16,0 0-22-16,9-19 22 0,0 8-22 0,-9 11 30 15,0 0-30-15,7-12 30 0,0 3-30 0,-7 9 30 16,0 0-30-16,5-3 30 0,0-3-30 0,-5 6 7 16,0 0-7-16,4-1 7 0,-3 1-7 0,-1 0 11 15,0 0-11-15,0 0 11 0,2 7-11 0,-2-7 16 16,0 0-16-16,0 8 17 0,0 8-17 0,0-16 0 16,0 0 0-16,-2 17 1 0,1 5-1 0,1-22 3 0,0 0-3 15,-2 24 4-15,-2 2-4 0,4-26 2 0,0 0-2 16,-3 25 2-16,0 3-2 0,3-28 1 0,0 0-1 0,-4 27 2 15,1-1-2-15,3-26 8 0,0 0-8 0,-2 25 9 16,0-1-9-16,2-24 0 0,0 0 0 0,-2 23 1 16,2-3-1-16,0-20 0 0,0 0 0 0,-1 19 0 15,-1-7 0-15,2-12-58 0,0 0 58 0,-2 9-58 16,2-2 58-16,0-7-137 0,0 0 137 0,-2 5-136 16,2-2 136-16,0-3-153 0,0 0 153 0,-1 9-1075 15,2-18 1075-15</inkml:trace>
  <inkml:trace contextRef="#ctx0" brushRef="#br0" timeOffset="-44333.44">29553 9439 751 0,'0'0'0'0,"0"0"0"0,0 0 0 0,0 0 167 16,0 0-167-16,0 0 168 0,21 4-168 0,-21-4 146 15,0 0-146-15,18 1 147 0,4 1-147 0,-22-2 110 16,0 0-110-16,28 2 111 0,5 0-111 0,-33-2 63 16,0 0-63-16,32 1 64 0,-1-1-64 0,-31 0 54 15,0 0-54-15,26 4 55 0,-2-4-55 0,-24 0 14 16,0 0-14-16,18 0 15 0,-4 3-15 0,-14-3 3 16,0 0-3-16,10 0 3 0,-1-3-3 0,-9 3-176 0,0 0 176 15,7-5-175-15,0-2 175 0,7-4-1037 0</inkml:trace>
  <inkml:trace contextRef="#ctx0" brushRef="#br0" timeOffset="-43946.2">30168 8199 774 0,'0'0'0'0,"5"-3"0"0,6-3 0 16,-11 6 192-16,0 0-192 0,12 0 192 0,4 2-192 16,-16-2 136-16,0 0-136 0,19 12 137 0,2 10-137 15,-21-22 105-15,0 0-105 0,21 36 105 0,1 14-105 0,-22-50 73 16,0 0-73-16,19 62 73 0,-1 15-73 0,-18-77 32 15,0 0-32-15,17 108 32 0,1 29-32 0,-18-137 27 16,0 0-27-16,7 132 27 0,-6 7-27 0,-1-139 33 16,0 0-33-16,-6 130 33 0,-10-4-33 0,16-126 42 15,0 0-42-15,-30 119 42 0,-10-6-42 0,40-113 24 16,0 0-24-16,-49 97 25 0,-6-9-25 0,55-88 19 16,0 0-19-16,-51 70 20 0,4-19-20 0,47-51-105 0,0 0 105 15,-37 33-105-15,8-14 105 0,29-19-101 0,0 0 101 16,-66 51-1263-16,132-102 1263 0</inkml:trace>
  <inkml:trace contextRef="#ctx0" brushRef="#br0" timeOffset="-36408.49">21153 9621 135 0,'0'0'0'0,"0"0"0"0,15-21 0 0,-15 21 25 15,0 0-25-15,13-17 26 0,2-2-26 0,-15 19 9 0,0 0-9 16,16-18 10-16,1-3-10 0,-17 21 30 0,0 0-30 16,18-22 30-16,-1 1-30 0,-17 21 27 0,0 0-27 15,19-19 27-15,1 2-27 0,-20 17 14 0,0 0-14 0,19-15 15 16,-2 3-15-16,-17 12 19 0,0 0-19 0,18-9 20 16,1 2-20-16,-19 7 24 0,0 0-24 0,17 4 25 15,1 4-25-15,-18-8 13 0,0 0-13 0,17 17 13 16,-3 9-13-16,-14-26 10 0,0 0-10 0,16 29 11 15,-4 6-11-15,-12-35 40 0,0 0-40 0,14 32 40 16,0 2-40-16,-14-34 41 0,0 0-41 0,19 30 42 16,0-3-42-16,-19-27 50 0,0 0-50 0,23 19 51 15,3-7-51-15,-26-12 71 0,0 0-71 0,24 3 72 16,1-6-72-16,-25 3 48 0,0 0-48 0,24-9 48 16,2-6-48-16,-26 15 50 0,0 0-50 0,23-21 51 15,-1-1-51-15,-22 22 13 0,0 0-13 0,18-21 13 16,-4 3-13-16,-14 18 13 0,0 0-13 0,10-14 14 0,-3 4-14 15,-7 10-38-15,0 0 38 0,5-7-38 0,-3 5 38 16,-2 2-144-16,0 0 144 0,4 0-144 0,-3 3 144 16,6 1-486-16</inkml:trace>
  <inkml:trace contextRef="#ctx0" brushRef="#br0" timeOffset="-36029.49">21301 9840 1132 0,'0'0'0'0,"5"0"0"15,5-7 0-15,-10 7 107 0,0 0-107 0,14-3 108 16,2 1-108-16,-16 2 68 0,0 0-68 0,23-3 68 16,1-4-68-16,-24 7 52 0,0 0-52 0,30-3 53 15,5 1-53-15,-35 2 2 0,0 0-2 0,31 7 2 16,0 6-2-16,-31-13 3 0,0 0-3 0,26 26 3 16,-5 10-3-16,-21-36 12 0,0 0-12 0,18 36 12 15,-1 7-12-15,-17-43 0 0,0 0 0 0,14 36 0 16,2-5 0-16,-16-31 0 0,0 0 0 0,22 17 1 0,10-14-1 15,-32-3 3-15,0 0-3 0,54-20 3 0,17-27-3 16,-71 47-161-16,0 0 161 0,110-85-160 0,29-35 160 16,110-86-881-16</inkml:trace>
  <inkml:trace contextRef="#ctx0" brushRef="#br0" timeOffset="-28303">25477 9958 628 0,'0'0'0'0,"0"0"0"0,0 0 0 0,0 0 47 0,0 0-47 15,0 0 48-15,0 0-48 0,0 0 37 0,0 0-37 16,0 0 37-16,0 0-37 0,0 0 63 0,0 0-63 0,0 0 63 16,0 0-63-16,0 0 53 0,0 0-53 0,0 0 54 15,0 0-54-15,0 0 49 0,0 0-49 0,0 0 50 16,29 0-50-16,-29 0 78 0,0 0-78 0,30-3 79 15,13-2-79-15,-43 5 94 0,0 0-94 0,44-4 94 16,5-2-94-16,-49 6 66 0,0 0-66 0,45-4 66 16,4 2-66-16,-49 2 40 0,0 0-40 0,52-3 40 15,4 3-40-15,-56 0 36 0,0 0-36 0,61 3 37 16,3-3-37-16,-64 0 49 0,0 0-49 0,66 0 50 16,4 0-50-16,-70 0 18 0,0 0-18 0,89-3 18 15,16-6-18-15,-105 9 38 0,0 0-38 0,95-1 38 0,3-1-38 16,-98 2 31-16,0 0-31 0,94 0 31 0,-2-3-31 15,-92 3 13-15,0 0-13 0,94-2 13 0,2 0-13 16,-96 2 37-16,0 0-37 0,89-2 37 0,2-1-37 0,-91 3 12 16,0 0-12-16,90-3 12 0,1-6-12 0,-91 9 12 15,0 0-12-15,94-7 12 0,3 0-12 0,-97 7 16 16,0 0-16-16,93-12 17 0,-1-5-17 0,-92 17 14 16,0 0-14-16,98-12 15 0,3 2-15 0,-101 10 9 15,0 0-9-15,97-10 9 0,1-2-9 0,-98 12 16 16,0 0-16-16,97-5 17 0,3 3-17 0,-100 2 22 15,0 0-22-15,94-4 23 0,-2 8-23 0,-92-4 3 16,0 0-3-16,89 0 4 0,-2 0-4 0,-87 0 22 16,0 0-22-16,91 0 23 0,3 2-23 0,-94-2 13 0,0 0-13 15,89-2 13-15,-4-5-13 0,-85 7 4 0,0 0-4 0,84-5 5 16,-1-7-5-16,-83 12 22 0,0 0-22 0,84-10 23 16,-2 1-23-16,-82 9 2 0,0 0-2 0,75-9 3 15,-4 6-3-15,-71 3 6 0,0 0-6 0,71-5 7 16,1 0-7-16,-72 5 3 0,0 0-3 0,70-2 4 15,-2-1-4-15,-68 3 2 0,0 0-2 0,57-6 2 16,-6 0-2-16,-51 6 9 0,0 0-9 0,40-6 10 16,-9 3-10-16,-31 3 8 0,0 0-8 0,28-3 8 15,-4-3-8-15,-24 6 1 0,0 0-1 0,19-5 1 16,-5 0-1-16,-14 5 3 0,0 0-3 0,11-5 3 16,-6 2-3-16,-5 3 0 0,0 0 0 0,2-4 0 15,-4-1 0-15,2 5 1 0,0 0-1 0,-5 0 2 16,-4 2-2-16,9-2 1 0,0 0-1 0,-16 3 2 0,-6 1-2 15,22-4-1-15,0 0 1 0,-21 5-1 0,-2 2 1 16,23-7 0-16,0 0 0 0,-33 8 0 0,-7 1 0 16,40-9-5-16,0 0 5 0,-45 10-5 0,-6 2 5 0,51-12-1 15,0 0 1-15,-50 12 0 0,-4-3 0 0,54-9 0 16,0 0 0-16,-51 8 0 0,1-3 0 0,50-5-6 16,0 0 6-16,-56 5-6 0,-3-5 6 0,59 0-4 15,0 0 4-15,-79 6-3 0,-15 0 3 0,94-6-7 16,0 0 7-16,-83 12-6 0,2-1 6 0,81-11-4 15,0 0 4-15,-81 12-3 0,-1-2 3 0,82-10 0 16,0 0 0-16,-84 12 0 0,-1-2 0 0,85-10-5 16,0 0 5-16,-80 12-5 0,3 4 5 0,77-16-1 0,0 0 1 15,-84 6 0-15,-3 3 0 0,87-9 0 0,0 0 0 16,-83 3 0-16,-1 3 0 0,84-6-5 0,0 0 5 16,-84 0-5-16,2 3 5 0,82-3 0 0,0 0 0 0,-85 2 0 15,-4 1 0-15,89-3-1 0,0 0 1 0,-83 7 0 16,1 2 0-16,82-9 0 0,0 0 0 0,-82 6 0 15,0 3 0-15,82-9 0 0,0 0 0 0,-87 7 0 16,0 3 0-16,87-10-7 0,0 0 7 0,-89 14-6 16,4 3 6-16,85-17 0 0,0 0 0 0,-88 15 0 15,0 1 0-15,88-16 0 0,0 0 0 0,-86 15 0 16,1-3 0-16,85-12-1 0,0 0 1 0,-80 9-1 16,1 1 1-16,79-10 0 0,0 0 0 0,-82 9 0 15,-1-6 0-15,83-3 1 0,0 0-1 0,-80 2 2 16,0-4-2-16,80 2 5 0,0 0-5 0,-75-3 5 15,5-3-5-15,70 6 3 0,0 0-3 0,-73-1 3 16,-2 1-3-16,75 0-1 0,0 0 1 0,-72 1 0 0,4 1 0 16,68-2 0-16,0 0 0 0,-66 4 0 0,4-1 0 15,62-3 1-15,0 0-1 0,-63 5 2 0,2 2-2 16,61-7 1-16,0 0-1 0,-49 7 1 0,7 1-1 0,42-8 1 16,0 0-1-16,-35 9 2 0,6 0-2 0,29-9-4 15,0 0 4-15,-23 6-4 0,7 0 4 0,16-6-1 16,0 0 1-16,-13 6-1 0,4 0 1 0,9-6-9 15,0 0 9-15,2 13-9 0,8 4 9 0,-10-17-1 16,0 0 1-16,24 12-1 0,11-1 1 0,-35-11-1 16,0 0 1-16,46 8 0 0,8-4 0 0,-54-4-1 15,0 0 1-15,61 1 0 0,8-2 0 0,-69 1 2 0,0 0-2 16,96-2 2-16,21 0-2 0,-117 2 6 0,0 0-6 16,113-5 7-16,7 0-7 0,-120 5 3 0,0 0-3 15,119-5 4-15,3 0-4 0,-122 5 12 0,0 0-12 0,120-4 13 16,-3 1-13-16,-117 3 8 0,0 0-8 0,123-4 8 15,3 4-8-15,-126 0 3 0,0 0-3 0,120 0 4 16,-2-1-4-16,-118 1 6 0,0 0-6 0,119 0 7 16,1 1-7-16,-120-1 7 0,0 0-7 0,115 4 7 15,-4-4-7-15,-111 0 0 0,0 0 0 0,114 0 1 16,-1-4-1-16,-113 4 3 0,0 0-3 0,113-3 3 16,0-2-3-16,-113 5 18 0,0 0-18 0,115-12 18 15,2 0-18-15,-117 12 0 0,0 0 0 0,113-14 1 16,1-3-1-16,-114 17 9 0,0 0-9 0,111-15 9 15,1-1-9-15,-112 16 3 0,0 0-3 0,106-15 4 0,-2-1-4 16,-104 16 0-16,0 0 0 0,101-13 1 0,-3-3-1 16,-98 16 1-16,0 0-1 0,89-15 2 0,-9-2-2 15,-80 17 0-15,0 0 0 0,73-14 0 0,-7 0 0 16,-66 14 9-16,0 0-9 0,61-10 9 0,-7 3-9 0,-54 7 8 16,0 0-8-16,49-5 9 0,-5 0-9 0,-44 5 0 15,0 0 0-15,31-2 0 0,-8 0 0 0,-23 2 8 16,0 0-8-16,19 0 9 0,-3 0-9 0,-16 0 3 15,0 0-3-15,12 0 4 0,-4 2-4 0,-8-2 0 16,0 0 0-16,6 2 0 0,-5-2 0 0,-1 0 5 16,0 0-5-16,0 0 5 0,0 0-5 0,0 0 0 15,0 0 0-15,-14 5 0 0,-6-2 0 0,20-3 0 0,0 0 0 16,-32 6 0-16,-6 0 0 0,38-6 0 0,0 0 0 16,-45 9 0-16,-8 0 0 0,53-9-7 0,0 0 7 15,-55 12-6-15,-6 1 6 0,61-13-1 0,0 0 1 0,-86 14 0 16,-18 5 0-16,104-19-8 0,0 0 8 0,-103 19-8 15,-7-4 8-15,110-15-1 0,0 0 1 0,-111 17 0 16,-4 2 0-16,115-19 0 0,0 0 0 0,-115 19 0 16,0-2 0-16,115-17 0 0,0 0 0 0,-122 19 0 15,-4 0 0-15,126-19 7 0,0 0-7 0,-123 20 7 16,-3 4-7-16,126-24 1 0,0 0-1 0,-132 17 1 16,-4 1-1-16,136-18 0 0,0 0 0 0,-136 17 1 15,0-2-1-15,136-15 0 0,0 0 0 0,-130 15 1 16,4 1-1-16,126-16-6 0,0 0 6 0,-125 12-5 15,3 0 5-15,122-12 0 0,0 0 0 0,-119 12 0 16,6 0 0-16,113-12-1 0,0 0 1 0,-112 8-1 0,3 3 1 16,109-11-1-16,0 0 1 0,-108 13-1 0,1 1 1 15,107-14 0-15,0 0 0 0,-94 14 0 0,6-2 0 0,88-12-3 16,0 0 3-16,-84 10-3 0,6-1 3 0,78-9 0 16,0 0 0-16,-72 3 1 0,9-3-1 0,63 0 0 15,0 0 0-15,-52-3 0 0,10-2 0 0,42 5-2 16,0 0 2-16,-35-7-2 0,8-2 2 0,27 9-2 15,0 0 2-15,-23-3-1 0,7-4 1 0,16 7-10 16,0 0 10-16,-14-2-10 0,4 0 10 0,10 2-1 16,0 0 1-16,-9-1-1 0,4 1 1 0,5 0-8 15,0 0 8-15,-4 3-8 0,3 6 8 0,1-9-1 0,0 0 1 16,5 12 0-16,4 3 0 0,-9-15-1 0,0 0 1 16,19 16 0-16,7 1 0 0,-26-17-7 0,0 0 7 15,38 13-7-15,11 1 7 0,-49-14-1 0,0 0 1 0,59 10 0 16,13-1 0-16,-72-9 1 0,0 0-1 0,96 2 2 15,20-1-2-15,-116-1-1 0,0 0 1 0,124-7 0 16,10-5 0-16,-134 12 2 0,0 0-2 0,139-15 2 16,6-6-2-16,-145 21 1 0,0 0-1 0,141-20 2 15,2-2-2-15,-143 22 1 0,0 0-1 0,146-23 2 16,4 6-2-16,-150 17 4 0,0 0-4 0,153-19 5 16,4 6-5-16,-157 13 0 0,0 0 0 0,154-16 0 15,-1 1 0-15,-153 15 1 0,0 0-1 0,157-12 2 16,3 2-2-16,-160 10 1 0,0 0-1 0,155-6 2 15,-3 1-2-15,-152 5 0 0,0 0 0 0,144-5 0 16,-6 3 0-16,-138 2 3 0,0 0-3 0,134-6 4 0,-3 0-4 16,-131 6 0-16,0 0 0 0,118-8 0 0,-10-2 0 15,-108 10 0-15,0 0 0 0,108-16 0 0,-3-3 0 16,-105 19 6-16,0 0-6 0,92-22 6 0,-7-4-6 0,-85 26 1 16,0 0-1-16,70-25 1 0,-14-1-1 0,-56 26-2 15,0 0 2-15,35-21-1 0,-18-1 1 0,-17 22-103 16,0 0 103-16,5-20-102 0,-12-1 102 0,7 21-135 15,0 0 135-15,-2-41-1609 0,4 82 1609 0</inkml:trace>
  <inkml:trace contextRef="#ctx0" brushRef="#br0" timeOffset="-23331.4">29910 10320 807 0,'0'0'0'0,"0"0"0"16,0 0 0-16,0 0 78 0,0 0-78 0,0 0 78 15,0 0-78-15,0 0 63 0,0 0-63 0,0 0 64 0,0 0-64 16,0 0 45-16,0 0-45 0,0 0 45 0,0 0-45 16,0 0 55-16,0 0-55 0,0 0 56 0,0 0-56 15,0 0 76-15,0 0-76 0,0 0 76 0,0 0-76 0,0 0 72 16,0 0-72-16,0 0 72 0,0 0-72 0,0 0 62 16,0 0-62-16,0 0 62 0,14 43-62 0,-14-43 48 15,0 0-48-15,14 27 48 0,7 6-48 0,-21-33 38 16,0 0-38-16,24 32 38 0,4 2-38 0,-28-34 24 15,0 0-24-15,30 33 25 0,1 1-25 0,-31-34 27 16,0 0-27-16,32 31 27 0,1 2-27 0,-33-33 32 16,0 0-32-16,31 27 33 0,1 2-33 0,-32-29 12 0,0 0-12 15,24 28 12-15,-3-4-12 0,-21-24 20 0,0 0-20 16,19 25 20-16,-3 3-20 0,-16-28 15 0,0 0-15 16,12 24 15-16,-2-5-15 0,-10-19 9 0,0 0-9 15,6 17 10-15,-3-2-10 0,-3-15 16 0,0 0-16 0,2 16 17 16,-1-4-17-16,-1-12 8 0,0 0-8 0,-1 8 8 15,-1-1-8-15,2-7 9 0,0 0-9 0,-7 8 9 16,-2 3-9-16,9-11 8 0,0 0-8 0,-14 8 8 16,-5 1-8-16,19-9 3 0,0 0-3 0,-24 7 4 15,-6-4-4-15,30-3 2 0,0 0-2 0,-33 2 2 16,-2-2-2-16,35 0 10 0,0 0-10 0,-35 0 10 16,1-2-10-16,34 2 3 0,0 0-3 0,-32-2 4 15,4 1-4-15,28 1 6 0,0 0-6 0,-28-2 6 16,4 2-6-16,24 0 0 0,0 0 0 0,-24 2 1 15,1 1-1-15,23-3 0 0,0 0 0 0,-24 5 1 16,-2 0-1-16,26-5-1 0,0 0 1 0,-23 6 0 0,2-1 0 16,21-5 0-16,0 0 0 0,-16 5 0 0,4-2 0 15,12-3 0-15,0 0 0 0,-9 4 0 0,4-1 0 16,5-3-1-16,0 0 1 0,0 0 0 0,9 4 0 0,-9-4-88 16,0 0 88-16,14-4-87 0,7-3 87 0,-21 7-187 15,0 0 187-15,26-12-187 0,5-3 187 0,27-13-1205 16</inkml:trace>
  <inkml:trace contextRef="#ctx0" brushRef="#br0" timeOffset="-22625.85">30466 10568 606 0,'0'0'0'0,"-3"0"0"16,-3 2 0-16,6-2 140 0,0 0-140 0,0 0 141 15,2 5-141-15,-2-5 134 0,0 0-134 0,4 5 134 16,-1-5-134-16,-3 0 109 0,0 0-109 0,9 5 109 15,1 2-109-15,-10-7 103 0,0 0-103 0,14 9 103 16,4 3-103-16,-18-12 92 0,0 0-92 0,19 15 92 16,3 4-92-16,-22-19 67 0,0 0-67 0,23 21 67 0,3 3-67 15,-26-24 45-15,0 0-45 0,25 27 45 0,1 2-45 16,-26-29 31-16,0 0-31 0,24 33 31 0,2-1-31 16,-26-32 7-16,0 0-7 0,25 35 8 0,-3-6-8 0,-22-29 18 15,0 0-18-15,23 34 19 0,0-2-19 0,-23-32 8 16,0 0-8-16,19 30 8 0,-4-5-8 0,-15-25 9 15,0 0-9-15,14 24 9 0,0-1-9 0,-14-23 3 16,0 0-3-16,11 15 4 0,-4-1-4 0,-7-14 12 16,0 0-12-16,5 10 12 0,-2-1-12 0,-3-9 8 15,0 0-8-15,2 6 8 0,-2 0-8 0,0-6 8 16,0 0-8-16,-2 3 9 0,1 0-9 0,1-3 8 0,0 0-8 16,-6 0 8-16,-1 2-8 0,7-2 15 0,0 0-15 15,-13 2 15-15,-8 1-15 0,21-3 8 0,0 0-8 16,-23 5 8-16,-5 2-8 0,28-7 3 0,0 0-3 0,-31 9 4 15,-2-4-4-15,33-5 3 0,0 0-3 0,-33 7 3 16,1 0-3-16,32-7 5 0,0 0-5 0,-33 8 5 16,0 1-5-16,33-9 6 0,0 0-6 0,-31 8 6 15,1 3-6-15,30-11 3 0,0 0-3 0,-26 8 3 16,3 1-3-16,23-9 0 0,0 0 0 0,-19 7 1 16,5-2-1-16,14-5 0 0,0 0 0 0,-12 7 0 15,3-6 0-15,9-1 0 0,0 0 0 0,-7 2 0 16,2 0 0-16,5-2-1 0,0 0 1 0,0 0-1 15,-2-5 1-15,2 5-9 0,0 0 9 0,0 0-8 16,6-6 8-16,-6 6-62 0,0 0 62 0,5-1-62 16,0-3 62-16,-5 4-147 0,0 0 147 0,10-1-147 0,6-3 147 15,-16 4-155-15,0 0 155 0,16-8-154 0,1-6 154 16,16-8-1070-16</inkml:trace>
  <inkml:trace contextRef="#ctx0" brushRef="#br0" timeOffset="-22010.5">31067 11288 1199 0,'0'0'0'0,"0"0"0"16,4 2 0-16,-4-2 131 0,0 0-131 0,10 3 132 16,6 4-132-16,-16-7 76 0,0 0-76 0,19 2 77 15,4-2-77-15,-23 0 74 0,0 0-74 0,26-6 74 16,3-9-74-16,-29 15 52 0,0 0-52 0,32-19 52 16,2-5-52-16,-34 24 30 0,0 0-30 0,34-27 30 15,0-4-30-15,-34 31 41 0,0 0-41 0,35-33 42 16,2-1-42-16,-37 34 39 0,0 0-39 0,35-29 40 15,1-4-40-15,-36 33 24 0,0 0-24 0,33-25 25 16,0 4-25-16,-33 21 35 0,0 0-35 0,27-20 36 0,-5 6-36 16,-22 14 13-16,0 0-13 0,19-10 13 15,-3 4-13-15,-16 6 12 0,0 0-12 0,11-1 13 0,-4 2-13 16,-7-1 9-16,0 0-9 0,5 4 10 0,-4-1-10 0,-1-3 8 16,0 0-8-16,0 9 8 0,-3 3-8 0,3-12 15 15,0 0-15-15,-3 15 15 0,-3 4-15 0,6-19 8 16,0 0-8-16,-10 22 8 0,-2 8-8 0,12-30 9 15,0 0-9-15,-14 24 9 0,0 3-9 0,14-27 8 16,0 0-8-16,-18 32 8 0,-3 6-8 0,21-38 3 16,0 0-3-16,-20 36 4 0,-1 2-4 0,21-38 2 15,0 0-2-15,-21 39 2 0,0 1-2 0,21-40 10 16,0 0-10-16,-19 36 10 0,1 0-10 0,18-36 3 16,0 0-3-16,-19 34 4 0,0 4-4 0,19-38 0 0,0 0 0 15,-16 34 1-15,2-7-1 0,14-27 1 0,0 0-1 16,-10 19 2-16,3-4-2 0,7-15 4 0,0 0-4 15,-5 12 5-15,1-3-5 0,4-9-5 0,0 0 5 0,0 0-5 16,0-3 5-16,0 3-113 0,0 0 113 0,2-12-112 16,3-7 112-16,-5 19-165 0,0 0 165 0,-2-26-164 15,-3-8 164-15,-2-26-1296 0</inkml:trace>
  <inkml:trace contextRef="#ctx0" brushRef="#br0" timeOffset="-21711.42">30720 11685 1300 0,'0'0'0'0,"13"-3"0"0,9-4 0 15,-22 7 108-15,0 0-108 0,12-2 109 0,-1 1-109 0,-11 1 99 16,0 0-99-16,17 6 99 0,4 1-99 0,-21-7 50 15,0 0-50-15,30 12 50 0,6 2-50 0,-36-14 18 16,0 0-18-16,46 19 18 0,6 1-18 0,-52-20 58 16,0 0-58-16,56 23 58 0,5 1-58 0,-61-24 35 15,0 0-35-15,57 24 36 0,2 0-36 0,-59-24 18 16,0 0-18-16,53 22 18 0,-3-2-18 0,-50-20-36 16,0 0 36-16,37 19-35 0,-9-7 35 0,-28-12-103 0,0 0 103 15,64 31-1331-15,-128-62 1331 0</inkml:trace>
  <inkml:trace contextRef="#ctx0" brushRef="#br0" timeOffset="-12131.56">6359 9395 707 0,'0'0'0'16,"0"0"0"-16,0 0 0 0,0 0 44 0,0 0-44 16,0 0 45-16,12-34-45 0,-12 34 9 0,0 0-9 0,12-28 10 15,-1-4-10-15,-11 32 4 0,0 0-4 0,8-31 4 16,3-4-4-16,-11 35 1 0,0 0-1 0,5-27 1 15,-2 3-1-15,-3 24 30 0,0 0-30 0,6-17 30 16,-3 3-30-16,-3 14 26 0,0 0-26 0,5-7 26 16,2 7-26-16,-7 0 17 0,0 0-17 0,9 7 17 15,0 9-17-15,-9-16 20 0,0 0-20 0,10 22 20 16,6 2-20-16,-16-24 15 0,0 0-15 0,12 27 15 16,-3 4-15-16,-9-31 9 0,0 0-9 0,9 40 10 15,-6 4-10-15,-3-44 34 0,0 0-34 0,5 53 34 16,-5 9-34-16,0-62 34 0,0 0-34 0,-3 70 35 15,-2 9-35-15,5-79 32 0,0 0-32 0,-9 106 32 0,-3 19-32 16,12-125 22-16,0 0-22 0,-13 118 23 0,3 4-23 16,10-122 47-16,0 0-47 0,-11 110 47 0,1-6-47 15,10-104 61-15,0 0-61 0,-9 93 62 0,2-9-62 0,7-84 50 16,0 0-50-16,-5 80 51 0,2-3-51 0,3-77 33 16,0 0-33-16,-4 70 34 0,2-6-34 0,2-64 51 15,0 0-51-15,0 50 52 0,-3-14-52 0,3-36 10 16,0 0-10-16,0 27 11 0,0-12-11 0,0-15 15 15,0 0-15-15,0 14 15 0,0-4-15 0,0-10 9 16,0 0-9-16,0 7 9 0,0-2-9 0,0-5-79 16,0 0 79-16,0 0-79 0,3-10 79 0,-3 10-153 0,0 0 153 15,2-10-1046-15,-4 20 1046 0</inkml:trace>
  <inkml:trace contextRef="#ctx0" brushRef="#br0" timeOffset="-11802.43">6205 10609 1177 0,'0'0'0'0,"0"0"0"15,9-24 0-15,-9 24 50 0,0 0-50 0,9 26 51 16,3 26-51-16,-12-52 47 0,0 0-47 0,17 46 47 15,1 10-47-15,-18-56 3 0,0 0-3 0,17 50 3 16,2 3-3-16,-19-53-3 0,0 0 3 0,20 48-3 0,-1-2 3 16,-19-46-1-16,0 0 1 0,14 38-1 0,-2-9 1 15,-12-29 3-15,0 0-3 0,12 22 4 0,-3-4-4 16,-9-18 24-16,0 0-24 0,10 0 25 0,2-12-25 0,-12 12 32 16,0 0-32-16,18-24 33 0,6-16-33 0,-24 40 19 15,0 0-19-15,30-46 20 0,8-9-20 0,-38 55 29 16,0 0-29-16,42-55 29 0,9-1-29 0,-51 56-120 15,0 0 120-15,90-115-1019 0,-180 230 1019 0</inkml:trace>
  <inkml:trace contextRef="#ctx0" brushRef="#br0" timeOffset="16376.8">8867 11096 740 0,'0'0'0'0,"-8"-3"0"0,-5-4 0 0,13 7-36 16,0 0 36-16,-8-5-35 0,-1-2 35 0,9 7 18 15,0 0-18-15,-9-9 19 0,1 1-19 0,8 8 42 16,0 0-42-16,-9-12 43 0,0 0-43 0,9 12 32 15,0 0-32-15,-12-14 32 0,3 0-32 0,9 14 56 0,0 0-56 16,-8-12 56-16,-5 0-56 0,13 12 23 0,0 0-23 16,-14-12 24-16,2 2-24 0,12 10 22 0,0 0-22 0,-17-9 22 15,1-3-22-15,16 12 4 0,0 0-4 16,-21-12 4-16,-5-7-4 0,26 19 7 0,0 0-7 0,-26-18 8 16,-4-5-8-16,30 23 7 0,0 0-7 15,-36-25 8-15,1-3-8 0,35 28 7 0,0 0-7 0,-42-27 8 16,-1-2-8-16,43 29 1 0,0 0-1 0,-42-26 1 15,-5 0-1-15,47 26 3 0,0 0-3 0,-44-18 3 16,-5-3-3-16,49 21 10 0,0 0-10 0,-47-15 11 16,0 3-11-16,47 12 3 0,0 0-3 0,-55-7 4 15,-5 7-4-15,60 0 7 0,0 0-7 0,-73-4 7 16,-7 8-7-16,80-4 22 0,0 0-22 0,-75 0 23 16,5 3-23-16,70-3 0 0,0 0 0 0,-68 0 1 15,6 0-1-15,62 0 0 0,0 0 0 0,-56-3 0 0,11-6 0 16,45 9-2-16,0 0 2 0,-49-7-1 0,0 0 1 15,49 7-20-15,0 0 20 0,-50-1-20 0,1-3 20 16,49 4-44-16,0 0 44 0,-68 9-44 0,-12 5 44 0,80-14-22 16,0 0 22-16,-77 20-22 0,-3 4 22 0,80-24-42 15,0 0 42-15,-75 31-42 0,5 5 42 0,70-36-15 16,0 0 15-16,-68 34-15 0,1 6 15 0,67-40-13 16,0 0 13-16,-72 41-13 0,-5 2 13 0,77-43-5 15,0 0 5-15,-67 44-4 0,2 2 4 0,65-46-3 16,0 0 3-16,-63 52-3 0,4 1 3 0,59-53-10 15,0 0 10-15,-63 56-10 0,2 3 10 0,61-59-4 16,0 0 4-16,-59 63-3 0,0 4 3 0,59-67-1 0,0 0 1 16,-47 70 0-16,5 5 0 0,42-75 0 0,0 0 0 15,-35 83 1-15,2 4-1 0,33-87 3 0,0 0-3 16,-29 84 4-16,2-2-4 0,27-82 0 0,0 0 0 0,-24 86 1 16,3-4-1-16,21-82 0 0,0 0 0 0,-19 82 0 15,3-3 0-15,16-79-1 0,0 0 1 0,-8 79 0 16,-1-4 0-16,9-75-3 0,0 0 3 0,-4 79-3 15,4 0 3-15,0-79-6 0,0 0 6 0,0 84-6 16,4 1 6-16,-4-85-3 0,0 0 3 0,12 88-3 16,2 1 3-16,-14-89-2 0,0 0 2 0,16 89-2 15,6 2 2-15,-22-91-5 0,0 0 5 0,21 84-5 16,4-4 5-16,-25-80-2 0,0 0 2 0,29 76-2 16,6-4 2-16,-35-72-5 0,0 0 5 0,33 66-5 15,2-2 5-15,-35-64-3 0,0 0 3 0,38 60-3 0,1-4 3 16,-39-56 0-16,0 0 0 0,43 57 0 0,6-4 0 15,-49-53 0-15,0 0 0 0,47 60 0 0,0 3 0 16,-47-63 0-16,0 0 0 0,42 57 0 0,1-4 0 0,-43-53-1 16,0 0 1-16,46 46-1 0,6-5 1 0,-52-41 0 15,0 0 0-15,59 36 0 0,9-5 0 0,-68-31 4 16,0 0-4-16,63 28 4 0,1-6-4 0,-64-22 14 16,0 0-14-16,63 22 15 0,-4-1-15 0,-59-21 9 15,0 0-9-15,53 17 9 0,-8-2-9 0,-45-15 9 16,0 0-9-16,64 21 10 0,8 3-10 0,-72-24 23 15,0 0-23-15,68 29 24 0,-4 5-24 0,-64-34 12 16,0 0-12-16,65 34 13 0,1 4-13 0,-66-38 10 0,0 0-10 16,64 31 10-16,8-4-10 0,-72-27 34 0,0 0-34 15,68 23 35-15,-4-3-35 0,-64-20 17 0,0 0-17 16,65 12 17-16,-3-5-17 0,-62-7 18 0,0 0-18 16,53 5 19-16,-3-1-19 0,-50-4 18 0,0 0-18 0,66 5 18 15,11 2-18-15,-77-7 24 0,0 0-24 0,73 6 25 16,-5 6-25-16,-68-12 13 0,0 0-13 0,71 11 13 15,-1-1-13-15,-70-10 35 0,0 0-35 0,75 3 36 16,-4 1-36-16,-71-4 35 0,0 0-35 0,70 1 36 16,-2-1-36-16,-68 0 22 0,0 0-22 0,68-1 23 15,-2-4-23-15,-66 5 36 0,0 0-36 0,70-11 36 16,5-4-36-16,-75 15 31 0,0 0-31 0,71-26 31 16,6-8-31-16,-77 34 7 0,0 0-7 0,73-34 8 15,4-9-8-15,-77 43 29 0,0 0-29 0,80-41 29 16,2-2-29-16,-82 43 0 0,0 0 0 0,80-45 0 0,0-1 0 15,-80 46 3-15,0 0-3 0,77-46 3 0,-2-4-3 16,-75 50 5-16,0 0-5 0,76-53 6 0,-3-3-6 16,-73 56 3-16,0 0-3 0,63-64 3 0,-4-4-3 15,-59 68 5-15,0 0-5 0,56-71 6 0,-4-1-6 0,-52 72 13 16,0 0-13-16,54-78 13 0,-3-5-13 0,-51 83 8 16,0 0-8-16,47-82 9 0,-4 0-9 0,-43 82 9 15,0 0-9-15,46-81 9 0,-8 3-9 0,-38 78 0 16,0 0 0-16,35-81 0 0,-2-1 0 0,-33 82-2 15,0 0 2-15,21-84-1 0,-7 0 1 0,-14 84-2 16,0 0 2-16,12-82-2 0,-8 0 2 0,-4 82-11 16,0 0 11-16,1-83-11 0,-1-1 11 0,0 84-1 15,0 0 1-15,-1-80-1 0,1 1 1 0,0 79 4 0,0 0-4 16,-7-74 5-16,-2 6-5 0,9 68 9 0,0 0-9 0,-14-72 9 16,-7 3-9-16,21 69 9 0,0 0-9 15,-30-68 10-15,-11 1-10 0,41 67 8 0,0 0-8 0,-53-77 9 16,-15-4-9-16,68 81 44 0,0 0-44 0,-68-87 44 15,-8-7-44-15,76 94 6 0,0 0-6 0,-101-93 6 16,-18 1-6-16,119 92 12 0,0 0-12 0,-141-98 13 16,-19-1-13-16,160 99-89 0,0 0 89 0,-200-112-88 15,-29-7 88-15,229 119-116 0,0 0 116 0,-425-235-1065 16,850 470 1065-16</inkml:trace>
  <inkml:trace contextRef="#ctx0" brushRef="#br0" timeOffset="103514.93">30337 6491 505 0,'0'0'0'0,"14"0"0"0,10 0 0 0,-24 0 85 0,0 0-85 16,16 0 85-16,-4 3-85 0,-12-3 61 0,0 0-61 15,25-3 61-15,4 0-61 0,-29 3 48 0,0 0-48 0,39-7 48 16,8-2-48-16,-47 9 50 0,0 0-50 0,47-8 50 15,5-4-50-15,-52 12 58 0,0 0-58 0,54-11 58 16,5 3-58-16,-59 8 33 0,0 0-33 0,63-5 34 16,5 1-34-16,-68 4 35 0,0 0-35 0,85 0 36 15,13 5-36-15,-98-5 22 0,0 0-22 0,92 4 23 16,0-1-23-16,-92-3 17 0,0 0-17 0,95 0 17 16,2-3-17-16,-97 3 10 0,0 0-10 0,91-5 11 15,-6-4-11-15,-85 9 17 0,0 0-17 0,78-10 17 16,-4-2-17-16,-74 12 3 0,0 0-3 0,69-9 4 15,-1 1-4-15,-68 8 6 0,0 0-6 0,58-7 7 16,-9 0-7-16,-49 7 13 0,0 0-13 0,34-5 14 16,-9-2-14-16,-25 7-25 0,0 0 25 0,19-5-24 0,-7 1 24 15,-12 4-100-15,0 0 100 0,9-6-99 0,-4 0 99 16,-5 6-142-16,0 0 142 0,14-12-659 0,-28 24 659 16</inkml:trace>
  <inkml:trace contextRef="#ctx0" brushRef="#br0" timeOffset="105224.48">30215 6327 460 0,'0'0'0'0,"18"3"0"0,13 2 0 0,-31-5 41 16,0 0-41-16,0 0 41 0,-14 0-41 0,14 0 14 16,0 0-14-16,-10 0 15 0,-3 0-15 0,13 0 19 15,0 0-19-15,-7 7 20 0,4 0-20 0,3-7 39 16,0 0-39-16,2 15 40 0,6 6-40 0,-8-21 58 16,0 0-58-16,11 24 58 0,1-2-58 0,-12-22 55 0,0 0-55 15,16 26 55-15,1-1-55 0,-17-25 57 0,0 0-57 16,19 30 58-16,2 4-58 0,-21-34 51 0,0 0-51 15,23 36 51-15,0 0-51 0,-23-36 49 0,0 0-49 0,22 34 50 16,3 2-50-16,-25-36 31 0,0 0-31 0,27 33 31 16,5 1-31-16,-32-34 50 0,0 0-50 0,29 27 51 15,3 1-51-15,-32-28 41 0,0 0-41 0,29 20 41 16,1-1-41-16,-30-19 27 0,0 0-27 0,24 16 27 16,-1-8-27-16,-23-8 28 0,0 0-28 0,17 4 28 15,-4-8-28-15,-13 4 32 0,0 0-32 0,7-8 33 16,-4-4-33-16,-3 12 0 0,0 0 0 0,-2-16 0 15,-3 1 0-15,5 15 4 0,0 0-4 0,-12-19 4 16,-4-2-4-16,16 21 0 0,0 0 0 0,-19-22 1 16,-5-4-1-16,24 26-2 0,0 0 2 0,-26-25-2 15,-2-5 2-15,28 30-32 0,0 0 32 0,-30-27-32 16,-3-7 32-16,33 34-57 0,0 0 57 0,-33-31-57 0,-2 2 57 16,35 29-60-16,0 0 60 0,-35-34-59 0,2 1 59 15,33 33-36-15,0 0 36 0,-35-33-35 0,-1-1 35 16,36 34-19-16,0 0 19 0,-33-27-18 0,-1 3 18 0,34 24-20 15,0 0 20-15,-29-19-20 0,3 4 20 0,26 15-4 16,0 0 4-16,-21-12-3 0,5 3 3 0,16 9-7 16,0 0 7-16,-12-7-7 0,5 5 7 0,7 2-3 15,0 0 3-15,5-3-3 0,11 3 3 0,-16 0-2 16,0 0 2-16,23-3-2 0,10-4 2 0,-33 7-5 16,0 0 5-16,36-12-4 0,6-5 4 0,-42 17-2 15,0 0 2-15,45-23-2 0,6-4 2 0,-51 27 0 0,0 0 0 16,54-29 1-16,3-9-1 0,-57 38 15 0,0 0-15 15,70-44 15-15,10-8-15 0,-80 52 26 0,0 0-26 0,66-48 26 16,-3 2-26-16,-63 46 3 0,0 0-3 16,44-31 3-16,-13 11-3 0,-31 20 8 0,0 0-8 0,26-16 8 15,-8 4-8-15,-18 12 3 0,0 0-3 0,13-3 4 16,-4 6-4-16,-9-3 11 0,0 0-11 0,2 24 11 16,-6 16-11-16,4-40 23 0,0 0-23 0,-7 54 24 15,-3 17-24-15,10-71 13 0,0 0-13 0,-16 102 13 16,-5 29-13-16,21-131 28 0,0 0-28 0,-15 118 28 15,-1 3-28-15,16-121 2 0,0 0-2 0,-9 95 2 16,4-13-2-16,5-82 7 0,0 0-7 0,-3 55 7 16,1-19-7-16,2-36 33 0,0 0-33 0,-2 24 33 15,0-16-33-15,2-8 8 0,0 0-8 0,-1 7 9 16,-1-3-9-16,2-4 6 0,0 0-6 0,-4 0 6 16,1 0-6-16,3 0 15 0,0 0-15 0,-5-12 16 0,0-7-16 15,5 19 0-15,0 0 0 0,-4-28 1 0,2-8-1 16,2 36 0-16,0 0 0 0,-1-43 1 0,-1-4-1 0,2 47 7 15,0 0-7-15,-2-50 8 0,-1 2-8 0,3 48 0 16,0 0 0-16,-4-52 1 0,2 3-1 0,2 49 3 16,0 0-3-16,-1-48 3 0,1 3-3 0,0 45 0 15,0 0 0-15,1-46 0 0,5 0 0 0,-6 46-1 16,0 0 1-16,5-40 0 0,2 4 0 0,-7 36 0 16,0 0 0-16,3-27 0 0,-1 6 0 0,-2 21-1 15,0 0 1-15,-2-12-1 0,-1 6 1 0,3 6-1 0,0 0 1 16,-21 8-1-16,-14 14 1 0,35-22-1 0,0 0 1 15,-38 24 0-15,-9 11 0 0,47-35-3 0,0 0 3 0,-44 36-3 16,-1 3 3-16,45-39-2 0,0 0 2 16,-35 31-2-16,9-5 2 0,26-26 0 0,0 0 0 0,-21 18 0 15,7-2 0-15,14-16-1 0,0 0 1 0,-10 7-1 16,6-2 1-16,4-5-1 0,0 0 1 0,9-9-1 16,10-10 1-16,-19 19 0 0,0 0 0 0,28-24 0 15,10-12 0-15,-38 36-3 0,0 0 3 0,40-37-3 16,5-8 3-16,-45 45 0 0,0 0 0 0,41-39 0 15,-3-1 0-15,-38 40 0 0,0 0 0 0,28-30 0 16,-6 9 0-16,-22 21-6 0,0 0 6 0,14-15-6 16,-7 3 6-16,-7 12 0 0,0 0 0 0,-14 12 0 15,-17 15 0-15,31-27 0 0,0 0 0 0,-37 33 0 16,-10 13 0-16,47-46 0 0,0 0 0 0,-45 46 0 16,-2 11 0-16,47-57 2 0,0 0-2 0,-37 42 2 0,6-6-2 15,31-36 0-15,0 0 0 0,-24 28 0 16,8-8 0-16,16-20-1 0,0 0 1 0,-9 11 0 0,8-10 0 0,1-1 1 15,0 0-1-15,8-13 2 0,10-15-2 0,-18 28 1 16,0 0-1-16,22-31 2 0,8-13-2 0,-30 44 4 16,0 0-4-16,26-38 5 0,2 2-5 0,-28 36 3 15,0 0-3-15,19-24 3 0,-3 4-3 0,-16 20 0 16,0 0 0-16,5 5 0 0,-8 14 0 0,3-19 0 16,0 0 0-16,-13 36 0 0,-8 15 0 0,21-51 1 15,0 0-1-15,-19 58 1 0,0 9-1 0,19-67 0 16,0 0 0-16,-14 55 0 0,2-5 0 0,12-50 3 0,0 0-3 15,0 37 4-15,9-8-4 0,-9-29 2 0,0 0-2 16,19 14 3-16,9-16-3 0,-28 2-138 0,0 0 138 16,47 14-1002-16,-94-28 1002 0</inkml:trace>
  <inkml:trace contextRef="#ctx0" brushRef="#br1" timeOffset="131543.94">7691 8245 539 0,'0'0'0'0,"0"0"0"16,27-3 0-16,-27 3 66 0,0 0-66 0,-11 8 66 15,-22 4-66-15,33-12 47 0,0 0-47 0,-24 7 48 16,-3 2-48-16,27-9 38 0,0 0-38 0,-34 12 38 16,-5-4-38-16,39-8 16 0,0 0-16 0,-36 14 17 15,-3 3-17-15,39-17 36 0,0 0-36 0,-38 16 36 16,0 1-36-16,38-17 19 0,0 0-19 0,-44 22 20 0,2-1-20 15,42-21 18-15,0 0-18 0,-47 24 19 0,2 1-19 16,45-25 5-16,0 0-5 0,-49 28 5 0,-5-1-5 16,54-27 8-16,0 0-8 0,-54 29 8 0,2 2-8 0,52-31 7 15,0 0-7-15,-56 39 8 0,-6 13-8 0,62-52 14 16,0 0-14-16,-53 46 15 0,3 6-15 0,50-52 3 16,0 0-3-16,-47 54 4 0,-2 6-4 0,49-60 2 15,0 0-2-15,-49 62 3 0,0 1-3 0,49-63 1 16,0 0-1-16,-43 64 2 0,-1 3-2 0,44-67 0 15,0 0 0-15,-36 63 0 0,4 4 0 0,32-67 0 16,0 0 0-16,-33 72 0 0,4 7 0 0,29-79 0 16,0 0 0-16,-33 78 0 0,3 3 0 0,30-81-2 0,0 0 2 15,-26 80-2-15,-4 1 2 0,30-81-2 0,0 0 2 16,-26 84-1-16,-4 0 1 0,30-84-2 0,0 0 2 16,-29 82-1-16,3-3 1 0,26-79-1 0,0 0 1 0,-25 80-1 15,-1 4 1-15,26-84-1 0,0 0 1 0,-24 79 0 16,1 0 0-16,23-79-1 0,0 0 1 0,-21 74 0 15,4-3 0-15,17-71 0 0,0 0 0 0,-16 67 0 16,4 0 0-16,12-67 6 0,0 0-6 0,-9 70 7 16,4 6-7-16,5-76 15 0,0 0-15 0,0 73 16 15,9 3-16-15,-9-76 4 0,0 0-4 0,5 79 4 16,4-1-4-16,-9-78 7 0,0 0-7 0,12 79 8 16,0-3-8-16,-12-76 3 0,0 0-3 0,14 75 3 15,5-1-3-15,-19-74 0 0,0 0 0 0,14 70 0 16,2 0 0-16,-16-70-1 0,0 0 1 0,17 72 0 15,-5 0 0-15,-12-72-9 0,0 0 9 0,18 67-9 0,3-2 9 16,-21-65-4-16,0 0 4 0,22 65-4 0,8 0 4 16,-30-65-1-16,0 0 1 0,30 67 0 0,-1 0 0 15,-29-67 0-15,0 0 0 0,30 67 0 0,-1 1 0 0,-29-68 0 16,0 0 0-16,33 65 1 0,2-3-1 0,-35-62 1 16,0 0-1-16,39 61 1 0,4 1-1 0,-43-62 1 15,0 0-1-15,51 64 1 0,6-1-1 0,-57-63 3 16,0 0-3-16,61 63 3 0,4-3-3 0,-65-60 5 15,0 0-5-15,59 62 5 0,0 0-5 0,-59-62 7 16,0 0-7-16,63 60 8 0,-4-2-8 0,-59-58 15 16,0 0-15-16,63 51 15 0,1-5-15 0,-64-46 14 15,0 0-14-15,59 40 15 0,-3-6-15 0,-56-34 15 0,0 0-15 16,56 33 16-16,0-6-16 0,-56-27 16 0,0 0-16 16,59 26 17-16,4-7-17 0,-63-19 15 0,0 0-15 15,62 20 16-15,6-6-16 0,-68-14 16 0,0 0-16 0,53 8 17 16,-8-4-17-16,-45-4 9 0,0 0-9 0,49 2 9 15,1-2-9-15,-50 0 25 0,0 0-25 0,54-4 26 16,2-1-26-16,-56 5 42 0,0 0-42 0,68-7 42 16,7-1-42-16,-75 8 32 0,0 0-32 0,68-7 32 15,-4 0-32-15,-64 7 3 0,0 0-3 0,56-10 4 16,-6-4-4-16,-50 14 18 0,0 0-18 0,65-26 19 16,12-8-19-16,-77 34 43 0,0 0-43 0,74-39 44 15,0-6-44-15,-74 45 2 0,0 0-2 0,71-51 2 16,-6-9-2-16,-65 60 10 0,0 0-10 0,67-57 10 15,0 1-10-15,-67 56 25 0,0 0-25 0,64-57 26 0,1 1-26 16,-65 56 0-16,0 0 0 0,62-64 0 0,-2-6 0 16,-60 70 0-16,0 0 0 0,55-74 1 0,5-5-1 15,-60 79 0-15,0 0 0 0,55-78 1 0,-1-3-1 16,-54 81-1-16,0 0 1 0,53-82 0 0,1 0 0 0,-54 82 1 16,0 0-1-16,47-79 2 0,-6-3-2 0,-41 82 0 15,0 0 0-15,44-79 0 0,-6 2 0 0,-38 77 0 16,0 0 0-16,42-81 0 0,0-6 0 0,-42 87 10 15,0 0-10-15,38-81 11 0,1 1-11 0,-39 80 1 16,0 0-1-16,34-86 1 0,1-5-1 0,-35 91 1 16,0 0-1-16,33-90 1 0,-7-5-1 0,-26 95 8 15,0 0-8-15,21-97 9 0,-5 1-9 0,-16 96 0 0,0 0 0 16,12-98 1-16,2-1-1 0,-14 99 0 0,0 0 0 16,12-96 1-16,-3 3-1 0,-9 93 7 0,0 0-7 15,9-94 7-15,3 0-7 0,-12 94 0 0,0 0 0 0,9-91 0 16,-1 0 0-16,-8 91 0 0,0 0 0 0,4-92 1 15,-4 1-1-15,0 91 6 0,0 0-6 0,-4-91 7 16,-1-1-7-16,5 92 1 0,0 0-1 0,-7-86 1 16,2 4-1-16,5 82 3 0,0 0-3 0,-16-79 4 15,-1 0-4-15,17 79 5 0,0 0-5 0,-25-75 6 16,-4 1-6-16,29 74 7 0,0 0-7 0,-37-67 7 16,-5 7-7-16,42 60 8 0,0 0-8 0,-47-61 8 15,-3 1-8-15,50 60 8 0,0 0-8 0,-51-64 8 16,1-2-8-16,50 66 3 0,0 0-3 0,-65-67 4 15,-3-9-4-15,68 76 2 0,0 0-2 0,-76-70 2 16,-4-4-2-16,80 74 5 0,0 0-5 0,-84-68 5 0,2-2-5 16,82 70 0-16,0 0 0 0,-101-64 1 0,-5 9-1 15,106 55 5-15,0 0-5 0,-115-48 6 0,-9 9-6 16,124 39 3-16,0 0-3 0,-134-27 3 0,-11 11-3 0,145 16-7 16,0 0 7-16,-153 14-6 0,-12 27 6 0,165-41-203 15,0 0 203-15,-190 122-202 0,-19 59 202 0,-194 123-1051 16</inkml:trace>
  <inkml:trace contextRef="#ctx0" brushRef="#br1" timeOffset="132624.81">8998 12631 707 0,'0'0'0'0,"0"0"0"0,17 22 0 0,-17-22 72 16,0 0-72-16,4 12 73 0,-4 0-73 0,0-12 51 15,0 0-51-15,5 21 52 0,2 3-52 0,-7-24 28 16,0 0-28-16,14 27 28 0,3 2-28 0,-17-29 0 16,0 0 0-16,25 38 1 0,6 5-1 0,-31-43 3 0,0 0-3 15,40 55 4-15,7 10-4 0,-47-65 21 0,0 0-21 16,65 101 21-16,8 29-21 0,-73-130 21 0,0 0-21 15,68 149 21-15,-2 17-21 0,-66-166 9 0,0 0-9 0,59 171 9 16,-3 9-9-16,-56-180 10 0,0 0-10 0,44 182 11 16,-6 3-11-16,-38-185 8 0,0 0-8 0,33 168 9 15,-12-12-9-15,-21-156 50 0,0 0-50 0,21 142 50 16,-7-15-50-16,-14-127 32 0,0 0-32 0,9 116 32 16,-3-10-32-16,-6-106 44 0,0 0-44 0,2 101 44 15,-2-5-44-15,0-96 41 0,0 0-41 0,0 84 42 16,-2-12-42-16,2-72 46 0,0 0-46 0,0 65 46 15,0-6-46-15,0-59 41 0,0 0-41 0,-3 42 42 16,3-12-42-16,0-30 10 0,0 0-10 0,0 24 11 16,0-11-11-16,0-13 0 0,0 0 0 0,-3 12 0 15,1-7 0-15,2-5-153 0,0 0 153 0,-7 12-153 16,-2 4 153-16,-5 11-940 0</inkml:trace>
  <inkml:trace contextRef="#ctx0" brushRef="#br1" timeOffset="133493.87">9019 12864 259 0,'0'0'0'0,"0"0"0"0,40 12 0 0,-40-12 2 0,0 0-2 15,0 10 2-15,-14 2-2 0,14-12 33 0,0 0-33 16,-9 16 33-16,-5 1-33 0,14-17 64 0,0 0-64 0,-7 24 65 16,-1 7-65-16,8-31 64 0,0 0-64 0,-6 30 64 15,3-1-64-15,3-29 59 0,0 0-59 0,-5 26 59 16,3-2-59-16,2-24 70 0,0 0-70 0,-2 16 70 16,2-4-70-16,0-12 81 0,0 0-81 0,0-7 82 15,0-10-82-15,0 17 57 0,0 0-57 0,2-31 57 16,0-12-57-16,-2 43 42 0,0 0-42 0,2-48 42 15,-2-14-42-15,0 62 42 0,0 0-42 0,-2-56 42 16,-2-8-42-16,4 64 25 0,0 0-25 0,-3-54 26 16,-1 0-26-16,4 54 17 0,0 0-17 0,-1-41 17 15,1 5-17-15,0 36 41 0,0 0-41 0,5-29 41 16,7 5-41-16,-12 24 37 0,0 0-37 0,14-8 37 0,5 11-37 16,-19-3 23-16,0 0-23 0,26 10 24 0,4 14-24 15,-30-24 19-15,0 0-19 0,35 26 20 0,3 3-20 0,-38-29 34 16,0 0-34-16,42 26 35 0,0 0-35 0,-42-26 35 15,0 0-35-15,38 22 36 0,-3-3-36 0,-35-19 14 16,0 0-14-16,26 15 15 0,-5-3-15 0,-21-12-2 16,0 0 2-16,16 16-1 0,-8-4 1 0,-8-12-97 15,0 0 97-15,21 27-1180 0,-42-54 1180 0</inkml:trace>
  <inkml:trace contextRef="#ctx0" brushRef="#br1" timeOffset="134801.38">9012 15995 303 0,'0'0'0'0,"0"0"0"15,0 0 0-15,0 0 119 0,0 0-119 0,0 0 120 16,0 0-120-16,0 0 103 0,0 0-103 0,0 0 104 15,0 0-104-15,0 0 75 0,0 0-75 0,0 0 75 16,-2-23-75-16,2 23 53 0,0 0-53 0,-7-16 53 16,2 1-53-16,5 15 39 0,0 0-39 0,-12-17 39 15,-9-1-39-15,21 18 15 0,0 0-15 0,-26-12 16 16,-4 4-16-16,30 8 13 0,0 0-13 0,-38-4 13 16,0 6-13-16,38-2 39 0,0 0-39 0,-39 4 40 15,6 2-40-15,33-6 58 0,0 0-58 0,-31 11 58 0,3 4-58 16,28-15 43-16,0 0-43 0,-23 17 44 0,2 2-44 15,21-19 32-15,0 0-32 0,-12 29 32 0,0 5-32 16,12-34 15-16,0 0-15 0,0 35 16 0,9-1-16 0,-9-34 5 16,0 0-5-16,15 38 6 0,8-1-6 0,-23-37 8 15,0 0-8-15,30 38 9 0,8 1-9 0,-38-39 13 16,0 0-13-16,38 38 14 0,4-2-14 0,-42-36 1 16,0 0-1-16,37 34 1 0,-8 1-1 0,-29-35 3 15,0 0-3-15,19 36 4 0,-8 0-4 0,-11-36 19 16,0 0-19-16,-2 39 20 0,-12 2-20 0,14-41 3 15,0 0-3-15,-21 38 3 0,-12 0-3 0,33-38 3 0,0 0-3 16,-35 29 3-16,-3-7-3 0,38-22 35 0,0 0-35 16,-38 14 36-16,-4-11-36 0,42-3 4 0,0 0-4 15,-38-5 5-15,3-9-5 0,35 14 5 0,0 0-5 0,-26-14 5 16,6-4-5-16,20 18-2 0,0 0 2 0,-8-17-1 16,11-2 1-16,-3 19-165 0,0 0 165 0,9-19-165 15,8-2 165-15,-17 21-126 0,0 0 126 0,21-24-125 16,5-3 125-16,23-25-763 0</inkml:trace>
  <inkml:trace contextRef="#ctx0" brushRef="#br1" timeOffset="135071.71">9164 15982 606 0,'0'0'0'0,"5"-7"0"0,3-7 0 16,-8 14 9-16,0 0-9 0,7-7 9 0,2 1-9 15,-9 6 37-15,0 0-37 0,5 1 38 0,2 6-38 16,-7-7 46-16,0 0-46 0,9 22 47 0,-4 11-47 0,-5-33 66 16,0 0-66-16,4 41 66 0,1 10-66 0,-5-51 57 15,0 0-57-15,7 57 58 0,2 5-58 0,-9-62 64 16,0 0-64-16,10 61 64 0,1 3-64 0,-11-64 48 16,0 0-48-16,8 55 48 0,1-8-48 0,-9-47 21 15,0 0-21-15,5 36 21 0,0-8-21 0,-5-28-75 16,0 0 75-16,2 10-74 0,-4-20 74 0,2 10-128 15,0 0 128-15,-8-28-128 0,-6-16 128 0,-12-28-583 0</inkml:trace>
  <inkml:trace contextRef="#ctx0" brushRef="#br1" timeOffset="135266.74">8989 15906 1233 0,'0'0'0'0,"9"4"0"16,8 1 0-16,-17-5 123 0,0 0-123 15,21 9 124-15,12 3-124 0,-33-12 99 0,0 0-99 0,35 10 100 16,7 2-100-16,-42-12 44 0,0 0-44 0,44 7 45 16,6-2-45-16,-50-5-2 0,0 0 2 0,51 0-2 15,-1-5 2-15,-50 5-120 0,0 0 120 0,44-5-120 16,-2-2 120-16,-42 7-182 0,0 0 182 0,29-9-182 16,-8-1 182-16,31-9-765 0</inkml:trace>
  <inkml:trace contextRef="#ctx0" brushRef="#br1" timeOffset="136243.37">9555 16318 1188 0,'0'0'0'0,"0"-11"0"0,-1-6 0 0,1 17 152 16,0 0-152-16,0 5 153 0,-4 12-153 0,4-17 109 16,0 0-109-16,0 12 109 0,0-1-109 0,0-11 71 15,0 0-71-15,0 0 72 0,4-5-72 0,-4 5 3 16,0 0-3-16,1-21 4 0,3-13-4 0,-4 34 9 15,0 0-9-15,9-40 9 0,3-9-9 0,-12 49 8 0,0 0-8 16,17-50 9-16,4-3-9 0,-21 53 3 0,0 0-3 16,26-48 3-16,7 0-3 0,-33 48 0 0,0 0 0 15,34-38 1-15,0 7-1 0,-34 31 5 0,0 0-5 0,35-22 5 16,2 7-5-16,-37 15 0 0,0 0 0 0,26-7 0 16,-5 7 0-16,-21 0 0 0,0 0 0 0,12 15 0 15,-3 11 0-15,-9-26 2 0,0 0-2 0,1 31 2 16,-1 8-2-16,0-39 0 0,0 0 0 0,-1 43 0 15,-3 5 0-15,4-48 0 0,0 0 0 0,0 48 0 16,0 0 0-16,0-48 5 0,0 0-5 0,5 43 5 16,6-6-5-16,-11-37 0 0,0 0 0 0,14 31 0 15,7-8 0-15,-21-23 2 0,0 0-2 0,21 10 3 16,0-10-3-16,-21 0 0 0,0 0 0 0,26-12 0 16,-4-14 0-16,-22 26-1 0,0 0 1 0,25-34 0 15,1-9 0-15,-26 43 0 0,0 0 0 0,19-48 0 16,-2-7 0-16,-17 55-1 0,0 0 1 0,13-51 0 0,-3-4 0 15,-10 55-3-15,0 0 3 0,7-48-3 0,-2 5 3 16,-5 43-2-16,0 0 2 0,0-34-2 0,0 8 2 0,0 26 0 16,0 0 0-16,-3-17 0 0,1 7 0 0,2 10 0 15,0 0 0-15,-3 8 0 0,-6 15 0 0,9-23 0 16,0 0 0-16,-4 31 0 0,4 10 0 0,0-41 0 16,0 0 0-16,7 48 0 0,2 8 0 0,-9-56 1 15,0 0-1-15,9 58 1 0,3 2-1 0,-12-60 0 16,0 0 0-16,14 54 0 0,3-8 0 0,-17-46 1 15,0 0-1-15,21 32 1 0,5-11-1 0,-26-21 3 16,0 0-3-16,25 3 4 0,-4-16-4 0,-21 13-2 0,0 0 2 16,22-31-2-16,3-17 2 0,-25 48-2 0,0 0 2 15,17-60-2-15,-1-16 2 0,-16 76-6 0,0 0 6 16,17-95-6-16,1-22 6 0,-18 117-8 0,0 0 8 0,17-99-8 16,-1-1 8-16,-16 100 0 0,0 0 0 15,17-79 0-15,-5 16 0 0,-12 63 0 0,0 0 0 0,11-38 0 16,-2 23 0-16,-9 15 0 0,0 0 0 0,10-2 0 15,0 16 0-15,-10-14 0 0,0 0 0 0,7 36 1 16,-3 19-1-16,-4-55 6 0,0 0-6 0,5 87 6 16,-1 28-6-16,-4-115 0 0,0 0 0 0,5 116 0 15,-2 13 0-15,-3-129 1 0,0 0-1 0,6 111 1 16,-3-8-1-16,-3-103-2 0,0 0 2 0,5 69-1 16,-1-27 1-16,-4-42-2 0,0 0 2 0,0 23-1 15,0-23 1-15,0 0 0 0,0 0 0 0,0-23 1 16,1-21-1-16,-1 44 0 0,0 0 0 0,11-79 0 15,3-31 0-15,-14 110-1 0,0 0 1 0,17-106-1 0,4-10 1 16,-21 116 1-16,0 0-1 0,21-101 1 0,4 5-1 16,-25 96-9-16,0 0 9 0,22-71-9 0,3 22 9 15,-25 49-4-15,0 0 4 0,12-24-4 0,-4 22 4 0,-8 2-3 16,0 0 3-16,9 27-3 0,-4 27 3 0,-5-54-2 16,0 0 2-16,9 82-2 0,0 27 2 0,-9-109 0 15,0 0 0-15,15 117 0 0,3 15 0 0,-18-132 3 16,0 0-3-16,17 116 4 0,4-3-4 0,-21-113 1 15,0 0-1-15,12 84 1 0,1-22-1 0,-13-62 3 16,0 0-3-16,8 43 4 0,-8-21-4 0,0-22-2 16,0 0 2-16,0 0-2 0,-8-15 2 0,8 15-195 15,0 0 195-15,-16-28-194 0,-5-11 194 0,-14-28-1011 0</inkml:trace>
  <inkml:trace contextRef="#ctx0" brushRef="#br1" timeOffset="136437.85">10047 15901 1110 0,'0'0'0'0,"8"11"0"16,13 7 0-16,-21-18 144 0,0 0-144 0,6 0 144 16,-3-10-144-16,-3 10 103 0,0 0-103 0,18-7 103 15,9-3-103-15,-27 10 69 0,0 0-69 0,39-9 69 16,11-1-69-16,-50 10 8 0,0 0-8 0,56-12 8 16,5 0-8-16,-61 12 19 0,0 0-19 0,63-12 20 15,5 2-20-15,-68 10-91 0,0 0 91 0,59-7-90 16,0 4 90-16,-59 3-272 0,0 0 272 0,51-4-271 15,-4 2 271-15,47-3-677 0</inkml:trace>
  <inkml:trace contextRef="#ctx0" brushRef="#br1" timeOffset="136723.07">10853 16165 763 0,'0'0'0'0,"4"19"0"0,5 12 0 0,-9-31 101 16,0 0-101-16,8 32 101 0,4 4-101 0,-12-36 77 15,0 0-77-15,14 40 77 0,4 1-77 0,-18-41 33 16,0 0-33-16,15 34 34 0,3-3-34 0,-18-31 15 16,0 0-15-16,16 24 15 0,-4-5-15 0,-12-19 17 15,0 0-17-15,17 5 17 0,-3-12-17 0,-14 7 8 0,0 0-8 16,16-17 9-16,-2-11-9 0,-14 28 26 0,0 0-26 16,12-32 26-16,-3-9-26 0,-9 41 12 0,0 0-12 15,12-41 12-15,0-2-12 0,-12 43 5 0,0 0-5 0,14-40 5 16,-2 5-5-16,-12 35 8 0,0 0-8 0,12-33 8 15,2 7-8-15,-14 26-113 0,0 0 113 0,14-22-113 16,2 5 113-16,-16 17-166 0,0 0 166 0,12-17-165 16,0 0 165-16,14-18-508 0</inkml:trace>
  <inkml:trace contextRef="#ctx0" brushRef="#br1" timeOffset="137519.32">11442 16338 1099 0,'0'0'0'0,"0"-10"0"0,2-7 0 16,-2 17 131-16,0 0-131 0,0-11 132 0,2 3-132 0,-2 8 77 16,0 0-77-16,-2-9 78 0,0-1-78 0,2 10 39 15,0 0-39-15,-3-26 40 0,3-11-40 0,0 37 5 16,0 0-5-16,3-45 5 0,6-8-5 0,-9 53 0 15,0 0 0-15,12-51 1 0,6-4-1 0,-18 55 0 16,0 0 0-16,17-48 1 0,7 2-1 0,-24 46 3 16,0 0-3-16,23-36 3 0,3 8-3 0,-26 28-1 15,0 0 1-15,25-17 0 0,-1 8 0 0,-24 9-4 16,0 0 4-16,17-1-3 0,-3 6 3 0,-14-5 5 0,0 0-5 16,7 12 5-16,-5 8-5 0,-2-20 9 0,0 0-9 15,-2 30 9-15,-6 7-9 0,8-37 16 0,0 0-16 0,-7 43 17 16,-2 7-17-16,9-50 39 0,0 0-39 0,0 53 40 15,0 3-40-15,0-56 11 0,0 0-11 0,12 54 11 16,5-3-11-16,-17-51 22 0,0 0-22 0,21 39 22 16,9-3-22-16,-30-36 14 0,0 0-14 0,33 24 15 15,5-10-15-15,-38-14-8 0,0 0 8 0,39 0-8 16,-1-14 8-16,-38 14-180 0,0 0 180 0,38-24-179 16,-3-10 179-16,38-24-995 0</inkml:trace>
  <inkml:trace contextRef="#ctx0" brushRef="#br1" timeOffset="137909.19">12050 15874 931 0,'0'0'0'0,"-2"17"0"0,1 12 0 16,1-29 136-16,0 0-136 0,-2 12 136 0,2-8-136 15,0-4 98-15,0 0-98 0,-4 15 98 0,4 4-98 16,0-19 82-16,0 0-82 0,4 31 82 0,-2 6-82 16,-2-37 22-16,0 0-22 0,3 43 23 0,1 5-23 0,-4-48 12 15,0 0-12-15,3 43 13 0,2 0-13 0,-5-43 28 16,0 0-28-16,4 32 28 0,-2-4-28 0,-2-28 0 15,0 0 0-15,3 20 0 0,1-4 0 0,-4-16 0 16,0 0 0-16,1-2 1 0,6-15-1 0,-7 17 0 16,0 0 0-16,6-31 0 0,2-15 0 0,-8 46-1 15,0 0 1-15,12-52 0 0,4-6 0 0,-16 58 1 16,0 0-1-16,14-55 2 0,3 0-2 0,-17 55 10 16,0 0-10-16,18-44 11 0,1 5-11 0,-19 39 34 0,0 0-34 15,23-26 35-15,5 12-35 0,-28 14 10 0,0 0-10 0,26 0 11 16,0 12-11-16,-26-12 12 0,0 0-12 0,24 21 13 15,2 10-13-15,-26-31 16 0,0 0-16 0,21 37 17 16,0 8-17-16,-21-45 8 0,0 0-8 0,14 44 8 16,-2 3-8-16,-12-47 3 0,0 0-3 0,9 37 4 15,-6-6-4-15,-3-31-28 0,0 0 28 0,0 24-28 16,-6-9 28-16,6-15-195 0,0 0 195 0,-20 6-194 16,-8-12 194-16,28 6-253 0,0 0 253 0,-33-10-252 15,-7-9 252-15,-31-10-578 0</inkml:trace>
  <inkml:trace contextRef="#ctx0" brushRef="#br1" timeOffset="138044.81">11940 16050 807 0,'0'0'0'0,"16"9"0"16,10 6 0-16,-26-15 201 0,0 0-201 0,-3 12 202 16,-15 2-202-16,18-14 168 0,0 0-168 0,0 14 168 0,7-1-168 15,-7-13 141-15,0 0-141 0,21 12 141 0,14-1-141 16,-35-11 77-16,0 0-77 0,42 7 78 0,8-6-78 16,-50-1-103-16,0 0 103 0,56 4-102 0,3-3 102 0,-59-1-129 15,0 0 129-15,56 4-128 0,-5-2 128 0,51 3-1049 16</inkml:trace>
  <inkml:trace contextRef="#ctx0" brushRef="#br1" timeOffset="138960.32">13561 15941 527 0,'0'0'0'0,"3"-7"0"15,-1-3 0-15,-2 10 188 0,0 0-188 0,2-9 188 16,3-1-188-16,-5 10 152 0,0 0-152 0,0-9 152 16,-5 1-152-16,5 8 156 0,0 0-156 0,-4-7 156 15,-5 2-156-15,9 5 83 0,0 0-83 0,-17-4 84 16,-7 1-84-16,24 3 51 0,0 0-51 0,-27 0 52 15,-6 0-52-15,33 0 26 0,0 0-26 0,-35 5 26 16,-1 5-26-16,36-10 24 0,0 0-24 0,-31 14 25 16,1 1-25-16,30-15 22 0,0 0-22 0,-21 28 23 0,0 9-23 15,21-37 4-15,0 0-4 0,-9 43 4 16,9 5-4-16,0-48 3 0,0 0-3 0,14 52 4 0,11 1-4 16,-25-53 0-16,0 0 0 0,31 46 0 0,11-3 0 0,-42-43-44 15,0 0 44-15,45 31-44 0,2-9 44 0,-47-22-33 16,0 0 33-16,42 12-32 0,0-12 32 0,-42 0-16 15,0 0 16-15,40-9-15 0,-3-8 15 0,-37 17-22 16,0 0 22-16,34-26-22 0,-1-10 22 0,-33 36-8 16,0 0 8-16,28-37-7 0,0-6 7 0,-28 43-1 15,0 0 1-15,18-39-1 0,-4 1 1 0,-14 38 3 16,0 0-3-16,8-29 4 0,-4 5-4 0,-4 24 45 16,0 0-45-16,0-17 46 0,-5 5-46 0,5 12 22 0,0 0-22 15,-9-6 22-15,0 6-22 0,9 0 36 0,0 0-36 16,-17 12 37-16,1 11-37 0,16-23 32 0,0 0-32 15,-14 31 32-15,4 10-32 0,10-41 13 0,0 0-13 0,-2 44 13 16,11 8-13-16,-9-52 21 0,0 0-21 0,10 44 21 16,11-1-21-16,-21-43 14 0,0 0-14 0,28 29 15 15,5-8-15-15,-33-21 4 0,0 0-4 0,35 8 5 16,5-11-5-16,-40 3 13 0,0 0-13 0,36-14 14 16,-6-12-14-16,-30 26 1 0,0 0-1 0,26-32 1 15,-5-11-1-15,-21 43 0 0,0 0 0 0,16-41 1 16,-8-4-1-16,-8 45 3 0,0 0-3 0,0-42 3 15,-7-3-3-15,7 45 1 0,0 0-1 0,-13-39 2 16,-14 1-2-16,27 38 1 0,0 0-1 0,-24-33 2 16,-6 4-2-16,30 29 4 0,0 0-4 0,-24-20 4 15,5 4-4-15,19 16 12 0,0 0-12 0,-7-7 12 16,3 9-12-16,4-2 8 0,0 0-8 0,16 10 9 0,10 9-9 16,-26-19 9-16,0 0-9 0,33 21 9 0,14 5-9 0,-47-26 3 15,0 0-3-15,47 25 4 0,9 1-4 16,-56-26 0-16,0 0 0 0,56 27 1 0,3 1-1 0,-59-28-1 15,0 0 1-15,54 29 0 0,-7 0 0 0,-47-29-1 16,0 0 1-16,38 31-1 0,-8 1 1 0,-30-32 0 16,0 0 0-16,18 35 0 0,-10 2 0 0,-8-37 4 15,0 0-4-15,0 40 4 0,-8-1-4 0,8-39 8 16,0 0-8-16,-14 34 9 0,-11-4-9 0,25-30 3 16,0 0-3-16,-31 18 4 0,-9-6-4 0,40-12-2 15,0 0 2-15,-39 0-1 0,-1-10 1 0,40 10-60 0,0 0 60 16,-29-15-59-16,4-6 59 0,25 21-114 0,0 0 114 15,-12-22-114-15,10-4 114 0,2 26-165 0,0 0 165 0,13-26-164 16,13-1 164-16,9-26-1067 0</inkml:trace>
  <inkml:trace contextRef="#ctx0" brushRef="#br1" timeOffset="139260.79">14811 16069 1199 0,'0'0'0'0,"-3"0"0"15,-6 2 0-15,9-2 148 0,0 0-148 0,0-4 148 16,4-4-148-16,-4 8 108 0,0 0-108 0,-4-10 109 16,-3-6-109-16,7 16 43 0,0 0-43 0,-10-14 44 15,-8 1-44-15,18 13 0 0,0 0 0 0,-21-11 1 16,-5 3-1-16,26 8 7 0,0 0-7 0,-24-3 8 0,-6 4-8 16,30-1 3-16,0 0-3 0,-29 12 3 0,-1 9-3 15,30-21 12-15,0 0-12 0,-21 29 12 0,0 5-12 16,21-34 15-16,0 0-15 0,-8 43 15 0,6 5-15 0,2-48 24 15,0 0-24-15,7 53 25 0,12 5-25 0,-19-58 3 16,0 0-3-16,23 50 3 0,10-4-3 0,-33-46-2 16,0 0 2-16,38 33-1 0,4-9 1 0,-42-24-76 15,0 0 76-15,40 8-75 0,0-13 75 0,-40 5-218 16,0 0 218-16,37-15-218 0,-4-11 218 0,38-15-891 16</inkml:trace>
  <inkml:trace contextRef="#ctx0" brushRef="#br1" timeOffset="140356.57">15153 15961 1009 0,'0'0'0'15,"0"11"0"-15,-2 4 0 0,2-15 155 0,0 0-155 0,-12 5 156 16,-5-7-156-16,17 2 123 0,0 0-123 0,-13 2 124 16,1-2-124-16,12 0 90 0,0 0-90 0,-12 17 90 15,1 9-90-15,11-26 28 0,0 0-28 0,-3 34 28 16,0 7-28-16,3-41 5 0,0 0-5 0,6 43 5 15,3 3-5-15,-9-46 26 0,0 0-26 0,18 40 26 16,-1-3-26-16,-17-37-1 0,0 0 1 0,24 24 0 16,3-12 0-16,-27-12-1 0,0 0 1 0,20-3 0 15,1-14 0-15,-21 17 29 0,0 0-29 0,18-31 29 16,-9-15-29-16,-9 46 2 0,0 0-2 0,5-50 2 16,-7-6-2-16,2 56 3 0,0 0-3 0,-10-48 4 0,-8 1-4 15,18 47 13-15,0 0-13 0,-28-32 14 0,-8 8-14 16,36 24 3-16,0 0-3 0,-35-14 3 0,2 11-3 15,33 3-2-15,0 0 2 0,-35 12-2 0,5 17 2 0,30-29-110 16,0 0 110-16,-21 39-110 0,6 11 110 0,15-50-187 16,0 0 187-16,0 46-186 0,10 2 186 0,1 46-920 15</inkml:trace>
  <inkml:trace contextRef="#ctx0" brushRef="#br1" timeOffset="141120.57">15674 15516 1435 0,'0'0'0'0,"-7"15"0"16,-4 13 0-16,11-28 184 0,0 0-184 0,-8 32 184 15,2 9-184-15,6-41 128 0,0 0-128 0,-1 47 128 16,1 4-128-16,0-51 75 0,0 0-75 0,1 53 76 15,5 4-76-15,-6-57 22 0,0 0-22 0,5 54 22 16,2 3-22-16,-7-57 4 0,0 0-4 0,5 46 5 16,0-5-5-16,-5-41 3 0,0 0-3 0,4 31 4 15,-1-9-4-15,-3-22 0 0,0 0 0 0,0 18 1 16,0-8-1-16,0-10-8 0,0 0 8 0,-3-2-7 16,-6-8 7-16,9 10-35 0,0 0 35 0,-16-16-34 15,-3-6 34-15,19 22-11 0,0 0 11 0,-24-19-11 16,-2-1 11-16,26 20-31 0,0 0 31 0,-26-14-31 0,5 5 31 15,21 9-27-15,0 0 27 0,-25 6-27 0,-1 7 27 16,26-13-1-16,0 0 1 0,-21 24-1 0,4 9 1 16,17-33 0-16,0 0 0 0,-11 38 1 0,10 6-1 0,1-44 14 15,0 0-14-15,5 45 15 0,12-1-15 0,-17-44 5 16,0 0-5-16,23 38 5 0,8-4-5 0,-31-34 8 16,0 0-8-16,33 22 9 0,6-8-9 0,-39-14 1 15,0 0-1-15,38 5 1 0,0-8-1 0,-38 3 0 16,0 0 0-16,39-9 1 0,-6-8-1 0,-33 17-2 15,0 0 2-15,26-19-2 0,-5-3 2 0,-21 22-7 16,0 0 7-16,17-24-7 0,-5-2 7 0,-12 26-1 0,0 0 1 16,9-25-1-16,0-3 1 0,-9 28-3 0,0 0 3 15,9-24-3-15,-8 0 3 0,-1 24 0 0,0 0 0 0,4-17 1 16,-1 3-1-16,-3 14 3 0,0 0-3 0,4-8 4 16,1 4-4-16,-5 4 13 0,0 0-13 0,9 0 13 15,6 2-13-15,-15-2 4 0,0 0-4 0,18 5 4 16,8 2-4-16,-26-7 13 0,0 0-13 0,33 7 13 15,5-2-13-15,-38-5 8 0,0 0-8 0,40 0 9 16,6-5-9-16,-46 5 8 0,0 0-8 0,35-12 9 16,-2-9-9-16,-33 21 3 0,0 0-3 0,26-25 4 15,-7-6-4-15,-19 31 2 0,0 0-2 0,9-33 2 16,-11-1-2-16,2 34 1 0,0 0-1 0,-11-31 2 16,-15 4-2-16,26 27 3 0,0 0-3 0,-21-19 4 15,1 9-4-15,20 10 20 0,0 0-20 0,-25 13 20 16,1 20-20-16,24-33 37 0,0 0-37 0,-9 57 38 0,9 20-38 15,0-77 54-15,0 0-54 0,30 111 54 0,22 29-54 16,-52-140 65-16,0 0-65 0,73 125 65 0,25 1-65 16,-98-126 11-16,0 0-11 0,102 66 11 0,17-38-11 0,-119-28-105 15,0 0 105-15,225 94-1772 0,-450-188 1772 0</inkml:trace>
  <inkml:trace contextRef="#ctx0" brushRef="#br1" timeOffset="150040.09">3259 10239 214 0,'0'0'0'16,"2"-5"0"-16,5-3 0 0,-7 8 59 0,0 0-59 0,2-4 59 16,1 1-59-16,-3 3 47 0,0 0-47 0,0 0 48 15,0 0-48-15,0 0 24 0,0 0-24 0,-5-2 25 16,-2-3-25-16,7 5 5 0,0 0-5 0,-5-5 6 16,2-2-6-16,3 7 15 0,0 0-15 0,-6-5 16 15,3 0-16-15,3 5 32 0,0 0-32 0,0 0 33 16,0 0-33-16,0 0 46 0,0 0-46 0,0 0 46 15,0 5-46-15,0-5 57 0,0 0-57 0,0 3 57 16,0 4-57-16,0-7 56 0,0 0-56 0,0 9 56 16,0 3-56-16,0-12 51 0,0 0-51 0,3 17 51 15,-3 5-51-15,0-22 50 0,0 0-50 0,2 27 50 16,2 9-50-16,-4-36 31 0,0 0-31 0,3 40 31 0,0 3-31 16,-3-43 24-16,0 0-24 0,0 46 25 0,6 2-25 15,-6-48 25-15,0 0-25 0,3 51 26 0,-1-3-26 0,-2-48 8 16,0 0-8-16,3 45 8 0,1-4-8 0,-4-41 27 15,0 0-27-15,0 36 27 0,5-4-27 0,-5-32 2 16,0 0-2-16,0 26 2 0,4-5-2 0,-4-21 12 16,0 0-12-16,3 15 13 0,-1-3-13 0,-2-12 15 15,0 0-15-15,0 7 16 0,0-2-16 0,0-5-9 16,0 0 9-16,0 0-9 0,0 0 9 0,0 0-185 16,0 0 185-16,0 0-185 0,-5-7 185 0,5 7-170 15,0 0 170-15,-4-1-169 0,1-3 169 0,-3-1-399 0</inkml:trace>
  <inkml:trace contextRef="#ctx0" brushRef="#br1" timeOffset="150340.29">3049 10998 337 0,'0'0'0'0,"15"-5"0"16,12-2 0-16,-27 7 61 0,0 0-61 0,8 19 61 15,-4 10-61-15,-4-29 76 0,0 0-76 0,5 35 76 16,0 2-76-16,-5-37 53 0,0 0-53 0,12 40 53 16,4 1-53-16,-16-41 43 0,0 0-43 0,14 34 44 15,2-3-44-15,-16-31 36 0,0 0-36 0,17 22 36 0,0-5-36 16,-17-17 15-16,0 0-15 0,18 2 15 0,-2-14-15 16,-16 12 31-16,0 0-31 0,17-27 31 0,-3-13-31 15,-14 40 10-15,0 0-10 0,19-50 11 0,-1-8-11 0,-18 58 29 16,0 0-29-16,20-56 29 0,3-4-29 0,-23 60 36 15,0 0-36-15,26-47 36 0,7 8-36 0,-33 39-148 16,0 0 148-16,26-15-147 0,2 18 147 0,25-15-522 16</inkml:trace>
  <inkml:trace contextRef="#ctx0" brushRef="#br1" timeOffset="155414.85">6719 10601 662 0,'0'0'0'0,"18"10"0"0,8 7 0 0,-26-17 118 0,0 0-118 15,10 12 119-15,-4-1-119 0,-6-11 76 0,0 0-76 16,0 8 76-16,0-3-76 0,0-5 61 0,0 0-61 0,8 7 62 15,4-3-62-15,-12-4 28 0,0 0-28 0,18 0 28 16,6 0-28-16,-24 0 33 0,0 0-33 0,26-7 34 16,6 2-34-16,-32 5 21 0,0 0-21 0,33-9 21 15,3 2-21-15,-36 7 41 0,0 0-41 0,39-8 41 16,-1 1-41-16,-38 7 55 0,0 0-55 0,38-11 55 16,1 1-55-16,-39 10 42 0,0 0-42 0,38-12 43 15,0 0-43-15,-38 12 20 0,0 0-20 0,39-10 20 16,-1 1-20-16,-38 9 22 0,0 0-22 0,42-12 22 15,1 4-22-15,-43 8 23 0,0 0-23 0,46-7 24 16,-3 0-24-16,-43 7 22 0,0 0-22 0,47-5 22 0,0 1-22 16,-47 4 39-16,0 0-39 0,46 0 40 15,-8 4-40-15,-38-4 13 0,0 0-13 0,35 2 13 0,-6 1-13 16,-29-3 22-16,0 0-22 0,30 7 22 0,0-4-22 16,-30-3 3-16,0 0-3 0,26 5 4 0,2 2-4 15,-28-7 7-15,0 0-7 0,28 2 7 0,-1 1-7 0,-27-3 7 16,0 0-7-16,27 2 8 0,-3-2-8 0,-24 0 7 15,0 0-7-15,23 0 8 0,1-2-8 0,-24 2 15 16,0 0-15-16,23 0 15 0,1 0-15 0,-24 0 22 16,0 0-22-16,17 0 23 0,4 0-23 0,-21 0 14 15,0 0-14-15,13 0 15 0,-1 0-15 0,-12 0 10 16,0 0-10-16,8 0 10 0,1 0-10 0,-9 0 10 16,0 0-10-16,5 0 10 0,-1 0-10 0,-4 0-169 0,0 0 169 15,-9-5-168-15,-3-2 168 0,-5-5-1247 0</inkml:trace>
  <inkml:trace contextRef="#ctx0" brushRef="#br1" timeOffset="157471.65">6775 11021 449 0,'0'0'0'0,"0"0"0"0,38 18 0 0,-38-18 9 16,0 0-9-16,-5 6 9 0,-16-3-9 0,21-3 28 0,0 0-28 15,-14 2 28-15,-1-1-28 0,15-1 45 0,0 0-45 16,-14 0 46-16,2-1-46 0,12 1 72 0,0 0-72 16,-9 0 73-16,5 1-73 0,4-1 64 0,0 0-64 0,0 12 64 15,6 9-64-15,-6-21 55 0,0 0-55 16,8 27 56-16,3 9-56 0,-11-36 40 0,0 0-40 0,14 40 41 16,-2 4-41-16,-12-44 35 0,0 0-35 0,9 38 36 15,3-5-36-15,-12-33 8 0,0 0-8 0,8 27 8 16,1-7-8-16,-9-20 12 0,0 0-12 0,9 14 12 15,3-5-12-15,-12-9-39 0,0 0 39 0,5-2-39 16,2-8 39-16,-7 10-139 0,0 0 139 0,6-17-138 16,-3-9 138-16,2-17-532 0</inkml:trace>
  <inkml:trace contextRef="#ctx0" brushRef="#br1" timeOffset="157697.04">6610 11242 707 0,'0'0'0'0,"7"0"0"0,6 0 0 15,-13 0 128-15,0 0-128 0,-8 1 129 0,-10 1-129 16,18-2 103-16,0 0-103 0,-12 0 103 0,3 0-103 0,9 0 85 16,0 0-85-16,0 0 86 0,6 2-86 0,-6-2 76 15,0 0-76-15,19 1 77 0,7 1-77 0,-26-2 72 16,0 0-72-16,30 4 72 0,8 1-72 0,-38-5 33 16,0 0-33-16,35 5 33 0,3 2-33 0,-38-7 2 15,0 0-2-15,33 7 2 0,-3-1-2 0,-30-6-10 16,0 0 10-16,26 6-10 0,-5 0 10 0,-21-6-148 15,0 0 148-15,24 6-148 0,-5 2 148 0,27 8-947 16</inkml:trace>
  <inkml:trace contextRef="#ctx0" brushRef="#br1" timeOffset="158086.01">6279 13090 1233 0,'0'0'0'0,"12"0"0"0,3 0 0 0,-15 0 135 16,0 0-135-16,27 2 135 0,4 1-135 0,-31-3 73 15,0 0-73-15,42 7 74 0,5 3-74 0,-47-10 51 16,0 0-51-16,57 16 52 0,11 3-52 0,-68-19-195 15,0 0 195-15,70 27-194 0,5 7 194 0,-75-34-108 16,0 0 108-16,141 62-807 0,-282-124 807 0</inkml:trace>
  <inkml:trace contextRef="#ctx0" brushRef="#br1" timeOffset="159243.32">6566 7731 281 0,'0'0'0'0,"0"0"0"0,26 7 0 0,-26-7 94 16,0 0-94-16,4 12 95 0,-8 9-95 0,4-21 58 15,0 0-58-15,0 27 58 0,4 1-58 0,-4-28 46 16,0 0-46-16,8 30 46 0,5-2-46 0,-13-28 19 15,0 0-19-15,10 24 20 0,-1-4-20 0,-9-20 11 16,0 0-11-16,7 19 11 0,-2-3-11 0,-5-16 4 16,0 0-4-16,3 13 5 0,1 1-5 0,-4-14-114 15,0 0 114-15,2 9-114 0,1-4 114 0,1 10-302 0</inkml:trace>
  <inkml:trace contextRef="#ctx0" brushRef="#br1" timeOffset="159422.87">6430 7820 539 0,'0'0'0'0,"9"9"0"16,8 3 0-16,-17-12 82 0,0 0-82 0,12 0 83 15,2-3-83-15,-14 3 96 0,0 0-96 0,28-4 96 16,7-1-96-16,-35 5 83 0,0 0-83 0,42-9 84 16,10 3-84-16,-52 6 44 0,0 0-44 0,59-7 44 15,4 5-44-15,-63 2-119 0,0 0 119 0,65 2-118 16,3 5 118-16,62-2-596 0</inkml:trace>
  <inkml:trace contextRef="#ctx0" brushRef="#br1" timeOffset="159948.44">6341 9924 1244 0,'0'0'0'0,"0"0"0"0,26 0 0 0,-26 0 113 16,0 0-113-16,6 12 114 0,-8 10-114 0,2-22 70 15,0 0-70-15,17 23 70 0,8 9-70 0,-25-32-47 16,0 0 47-16,59 29-46 0,26 2 46 0,-85-31-88 15,0 0 88-15,145 62-979 0,-290-124 979 0</inkml:trace>
  <inkml:trace contextRef="#ctx0" brushRef="#br1" timeOffset="165306.5">3930 10513 225 0,'0'0'0'0,"30"4"0"0,22-2 0 15,-52-2 32-15,0 0-32 0,4 10 33 0,-25 2-33 16,21-12 6-16,0 0-6 0,-6 15 6 0,8-3-6 16,-2-12 13-16,0 0-13 0,18 19 14 0,11 3-14 0,-29-22 13 15,0 0-13-15,39 26 14 0,9 2-14 0,-48-28 39 16,0 0-39-16,61 27 39 0,7 4-39 0,-68-31 29 16,0 0-29-16,84 32 29 0,13-4-29 0,-97-28 15 15,0 0-15-15,94 19 15 0,4-9-15 0,-98-10 21 16,0 0-21-16,101-5 21 0,-3-12-21 0,-98 17 8 15,0 0-8-15,90-30 8 0,-4-12-8 0,-86 42 16 16,0 0-16-16,87-41 17 0,-2-2-17 0,-85 43 14 16,0 0-14-16,77-45 15 0,-4 2-15 0,-73 43 34 0,0 0-34 15,71-43 34-15,-8-6-34 0,-63 49 10 0,0 0-10 16,64-53 11-16,1-6-11 0,-65 59 20 0,0 0-20 16,59-63 20-16,-3-7-20 0,-56 70 44 0,0 0-44 0,49-72 45 15,-11-5-45-15,-38 77 54 0,0 0-54 0,31-79 55 16,-6-5-55-16,-25 84 54 0,0 0-54 0,17-82 55 15,-5-2-55-15,-12 84 56 0,0 0-56 0,6-86 57 16,-3-5-57-16,-3 91 45 0,0 0-45 0,-5-92 45 16,-6-2-45-16,11 94 48 0,0 0-48 0,-14-91 48 15,-3 0-48-15,17 91 36 0,0 0-36 0,-21-87 37 16,-3-4-37-16,24 91 25 0,0 0-25 0,-32-79 26 16,-4 4-26-16,36 75 16 0,0 0-16 0,-40-70 17 15,-6 3-17-15,46 67 28 0,0 0-28 0,-43-67 28 16,-2 3-28-16,45 64 2 0,0 0-2 0,-51-66 2 15,-5-1-2-15,56 67 22 0,0 0-22 0,-61-65 22 16,-5 0-22-16,66 65 6 0,0 0-6 0,-68-64 7 0,0 3-7 16,68 61 1-16,0 0-1 0,-68-60 1 0,0 7-1 0,68 53 9 15,0 0-9-15,-76-52 10 0,-6 4-10 0,82 48 0 16,0 0 0-16,-89-44 1 0,-7 3-1 0,96 41 0 16,0 0 0-16,-99-42 0 0,-7 3 0 0,106 39 0 15,0 0 0-15,-110-38 0 0,-5 1 0 0,115 37-1 16,0 0 1-16,-115-35 0 0,-2 1 0 0,117 34-1 15,0 0 1-15,-115-26 0 0,4 8 0 0,111 18-1 16,0 0 1-16,-115-16 0 0,5 8 0 0,110 8-7 16,0 0 7-16,-113 1-6 0,1 13 6 0,112-14-1 0,0 0 1 15,-118 14 0-15,-6 5 0 0,124-19-3 0,0 0 3 16,-118 30-3-16,-4 10 3 0,122-40-6 0,0 0 6 16,-120 41-6-16,-2 5 6 0,122-46-1 0,0 0 1 0,-107 55 0 15,5 5 0-15,102-60-7 0,0 0 7 0,-95 74-6 16,8 4 6-16,87-78-3 0,0 0 3 0,-78 89-3 15,3 11 3-15,75-100-6 0,0 0 6 0,-64 106-6 16,8 9 6-16,56-115-23 0,0 0 23 0,-45 113-22 16,15 7 22-16,30-120-1 0,0 0 1 0,-23 121 0 15,8 5 0-15,15-126-8 0,0 0 8 0,-6 123-7 16,15-2 7-16,-9-121-9 0,0 0 9 0,12 117-8 16,11-6 8-16,-23-111-3 0,0 0 3 0,33 107-3 15,14-6 3-15,-47-101-13 0,0 0 13 0,56 96-12 16,3-6 12-16,-59-90-8 0,0 0 8 0,66 86-8 15,2-7 8-15,-68-79-9 0,0 0 9 0,82 79-8 0,7-4 8 16,-89-75-15-16,0 0 15 0,97 75-15 0,6-1 15 16,-103-74-4-16,0 0 4 0,107 60-3 0,6-7 3 15,-113-53-7-15,0 0 7 0,111 40-6 0,8-15 6 0,-119-25-8 16,0 0 8-16,127 22-7 0,9-4 7 0,-136-18-3 16,0 0 3-16,151 17-3 0,11 0 3 0,-162-17-2 15,0 0 2-15,216 3-2 0,44-6 2 0,-260 3-97 16,0 0 97-16,476 3-885 0,-952-6 885 0</inkml:trace>
  <inkml:trace contextRef="#ctx0" brushRef="#br1" timeOffset="170201.61">19202 5972 1043 0,'0'0'0'16,"0"0"0"-16,3 39 0 0,-3-39-37 0,0 0 37 15,-5 0-37-15,-11-17 37 0,16 17 0 0,0 0 0 16,-14-10 0-16,0-2 0 0,14 12 9 0,0 0-9 0,-19-7 9 16,-2 2-9-16,21 5 39 0,0 0-39 0,-29 0 40 15,-6 3-40-15,35-3 53 0,0 0-53 0,-44 6 53 16,-5 4-53-16,49-10 33 0,0 0-33 0,-52 5 34 15,-7 2-34-15,59-7 41 0,0 0-41 0,-58 3 42 16,1-3-42-16,57 0 34 0,0 0-34 0,-59 0 34 16,1 0-34-16,58 0 38 0,0 0-38 0,-69 5 38 15,-13 7-38-15,82-12 39 0,0 0-39 0,-70 19 39 16,4 10-39-16,66-29 16 0,0 0-16 0,-44 28 17 16,16 3-17-16,28-31 21 0,0 0-21 0,-26 39 21 15,7 4-21-15,19-43 24 0,0 0-24 0,-21 63 25 16,4 16-25-16,17-79 3 0,0 0-3 0,-12 77 3 0,6 4-3 15,6-81 13-15,0 0-13 0,-8 89 13 0,1 5-13 16,7-94 9-16,0 0-9 0,-6 96 9 0,3-2-9 16,3-94 1-16,0 0-1 0,-7 98 1 0,0-2-1 0,7-96 8 15,0 0-8-15,-5 94 8 0,1 0-8 0,4-94 3 16,0 0-3-16,0 94 3 0,-3-5-3 0,3-89 5 16,0 0-5-16,-4 100 6 0,-1 3-6 0,5-103 3 15,0 0-3-15,-5 101 3 0,1 5-3 0,4-106 2 16,0 0-2-16,-7 106 2 0,-3 2-2 0,10-108 1 15,0 0-1-15,-5 99 2 0,3-3-2 0,2-96 3 16,0 0-3-16,-5 96 4 0,-4-2-4 0,9-94 5 0,0 0-5 16,-9 91 6-16,1-5-6 0,8-86 3 0,0 0-3 15,-9 82 3-15,5-5-3 0,4-77 12 0,0 0-12 16,0 79 12-16,4-2-12 0,-4-77 22 0,0 0-22 0,5 72 23 16,4-5-23-16,-9-67 13 0,0 0-13 0,12 62 14 15,5-11-14-15,-17-51 10 0,0 0-10 0,21 51 11 16,5-4-11-16,-26-47 17 0,0 0-17 0,25 36 17 15,-6-9-17-15,-19-27 8 0,0 0-8 0,28 24 8 16,-2-2-8-16,-26-22 3 0,0 0-3 0,30 22 4 16,3 1-4-16,-33-23 31 0,0 0-31 0,35 19 31 15,3 1-31-15,-38-20 4 0,0 0-4 0,42 17 4 16,1 2-4-16,-43-19 25 0,0 0-25 0,46 19 26 16,-1-2-26-16,-45-17 13 0,0 0-13 0,49 14 13 15,5-2-13-15,-54-12 10 0,0 0-10 0,50 5 10 16,6-2-10-16,-56-3-83 0,0 0 83 0,47-8-83 0,-9-4 83 15,-38 12-92-15,0 0 92 0,82-19-1301 0,-164 38 1301 0</inkml:trace>
  <inkml:trace contextRef="#ctx0" brushRef="#br1" timeOffset="181597.53">8726 8699 1155 0,'0'0'0'0,"0"0"0"16,-7 17 0-16,7-17 70 0,0 0-70 0,-1 14 70 15,-3-2-70-15,4-12 56 0,0 0-56 0,0 12 56 16,-3-3-56-16,3-9 10 0,0 0-10 0,0 8 11 15,3-1-11-15,-3-7-167 0,0 0 167 0,9 4-167 16,-2-8 167-16,-7 4-145 0,0 0 145 0,17 0-574 16,-34 0 574-16</inkml:trace>
  <inkml:trace contextRef="#ctx0" brushRef="#br1" timeOffset="184719.94">6240 10596 595 0,'0'0'0'0,"7"0"0"15,4-4 0-15,-11 4 38 0,0 0-38 0,-2 16 38 16,-14 11-38-16,16-27 24 0,0 0-24 0,-8 17 25 16,-1 2-25-16,9-19 18 0,0 0-18 0,-5 17 18 15,1-1-18-15,4-16 55 0,0 0-55 0,9 13 56 16,5-1-56-16,-14-12 67 0,0 0-67 0,24 9 67 0,6-6-67 16,-30-3 47-16,0 0-47 0,38-3 48 0,7-7-48 15,-45 10 40-15,0 0-40 0,56-11 40 0,9-2-40 16,-65 13 35-16,0 0-35 0,64-14 36 0,11-1-36 0,-75 15 13 15,0 0-13-15,85-16 14 0,13-4-14 0,-98 20 13 16,0 0-13-16,85-12 13 0,-1 5-13 0,-84 7 25 16,0 0-25-16,77-4 26 0,-8 4-26 0,-69 0 19 15,0 0-19-15,66 4 20 0,-6-3-20 0,-60-1 16 16,0 0-16-16,55 2 17 0,-8 0-17 0,-47-2 35 16,0 0-35-16,72 0 35 0,17 0-35 0,-89 0 41 15,0 0-41-15,82 2 41 0,3-1-41 0,-85-1 15 0,0 0-15 16,92 7 16-16,6 0-16 0,-98-7 22 0,0 0-22 15,97 10 23-15,1 2-23 0,-98-12 15 0,0 0-15 16,98 7 15-16,3-2-15 0,-101-5 40 0,0 0-40 0,97 2 40 16,6-5-40-16,-103 3 12 0,0 0-12 0,97 0 12 15,-4 0-12-15,-93 0 21 0,0 0-21 0,96 1 21 16,1 1-21-16,-97-2 15 0,0 0-15 0,89 2 15 16,-5 1-15-16,-84-3 4 0,0 0-4 0,85 9 5 15,-5 1-5-15,-80-10 7 0,0 0-7 0,82 12 8 16,-2 0-8-16,-80-12 7 0,0 0-7 0,75 12 8 15,-5 0-8-15,-70-12-17 0,0 0 17 0,71 15-17 16,1-3 17-16,-72-12-97 0,0 0 97 0,139 28-1236 16,-278-56 1236-16</inkml:trace>
  <inkml:trace contextRef="#ctx0" brushRef="#br1" timeOffset="-194422.49">22761 13911 561 0,'0'0'0'0,"0"6"0"15,1 6 0-15,-1-12 79 0,0 0-79 0,0 2 80 16,-1-2-80-16,1 0 102 0,0 0-102 0,0 0 102 15,0 0-102-15,0 0 62 0,0 0-62 0,0 0 63 16,0 0-63-16,0 0 45 0,0 0-45 0,0 4 45 0,-6 2-45 16,6-6 20-16,0 0-20 0,-3 14 20 0,-4 8-20 15,7-22 19-15,0 0-19 0,-5 28 20 0,0 6-20 16,5-34 15-16,0 0-15 0,-4 39 16 0,1 4-16 16,3-43 34-16,0 0-34 0,-4 45 35 0,2 1-35 0,2-46 27 15,0 0-27-15,-5 48 27 0,3 3-27 0,2-51 4 16,0 0-4-16,-1 47 4 0,1-3-4 0,0-44 17 15,0 0-17-15,0 43 17 0,0-2-17 0,0-41 14 16,0 0-14-16,-4 38 15 0,2-9-15 0,2-29 8 16,0 0-8-16,-3 33 9 0,-2-1-9 0,5-32 9 15,0 0-9-15,-6 28 10 0,5-4-10 0,1-24 23 16,0 0-23-16,-5 20 24 0,1-4-24 0,4-16 6 0,0 0-6 16,0 13 7-16,-3-3-7 0,3-10 1 0,0 0-1 15,-2 9 1-15,2-4-1 0,0-5 4 0,0 0-4 16,0 5 4-16,0-1-4 0,0-4 0 0,0 0 0 0,0 0 1 15,5 1-1-15,-5-1 1 0,0 0-1 16,2-1 2-16,5-1-2 0,-7 2 0 0,0 0 0 0,7-2 0 16,1 1 0-16,-8 1 0 0,0 0 0 0,14-4 0 15,-1 1 0-15,-13 3-1 0,0 0 1 0,19-4-1 16,3-3 1-16,-22 7-10 0,0 0 10 0,27-1-9 16,4-1 9-16,-31 2-4 0,0 0 4 0,33 2-4 15,4-1 4-15,-37-1-1 0,0 0 1 0,38 2 0 16,5 3 0-16,-43-5 12 0,0 0-12 0,39 0 12 15,1 0-12-15,-40 0 10 0,0 0-10 0,40-3 11 16,-2-2-11-16,-38 5 5 0,0 0-5 0,40-5 5 16,2-2-5-16,-42 7 32 0,0 0-32 0,37-4 33 0,-2 3-33 15,-35 1 24-15,0 0-24 0,31 0 25 0,-3 1-25 16,-28-1 15-16,0 0-15 0,22 4 16 0,-2-1-16 16,-20-3 42-16,0 0-42 0,17 4 42 0,-7 1-42 0,-10-5 21 15,0 0-21-15,11 5 21 0,-2-2-21 0,-9-3-37 16,0 0 37-16,1 2-37 0,1 0 37 0,-2-2-169 15,0 0 169-15,-3-4-168 0,-3-3 168 0,-2-3-977 16</inkml:trace>
  <inkml:trace contextRef="#ctx0" brushRef="#br1" timeOffset="-193911.85">22749 13780 337 0,'0'0'0'0,"6"4"0"16,5 1 0-16,-11-5 61 0,0 0-61 0,3 0 61 15,-4-5-61-15,1 5 37 0,0 0-37 0,0 0 37 0,-4-5-37 16,4 5 33-16,0 0-33 0,0 0 33 0,0 0-33 16,0 0 36-16,0 0-36 0,5 0 36 0,8 0-36 0,-13 0 42 15,0 0-42-15,14 0 43 0,6-2-43 0,-20 2 57 16,0 0-57-16,34-2 58 0,9 1-58 0,-43 1 50 15,0 0-50-15,44 1 50 0,1 4-50 0,-45-5 32 16,0 0-32-16,44 9 33 0,-1 3-33 0,-43-12 34 16,0 0-34-16,40 10 34 0,-3 2-34 0,-37-12 13 15,0 0-13-15,36 9 14 0,1-1-14 0,-37-8 30 16,0 0-30-16,31 11 30 0,2-6-30 0,-33-5 36 0,0 0-36 16,28 7 36-16,-2-2-36 0,-26-5 48 15,0 0-48-15,21 3 48 0,-2-1-48 0,-19-2 19 0,0 0-19 16,16 2 20-16,-4-2-20 0,-12 0-153 0,0 0 153 15,12 1-152-15,-1 3 152 0,-11-4-155 0,0 0 155 16,3 7-154-16,-3 3 154 0,4 7-490 0</inkml:trace>
  <inkml:trace contextRef="#ctx0" brushRef="#br1" timeOffset="-193296.25">23302 14495 449 0,'0'0'0'0,"4"-5"0"0,3-4 0 0,-7 9 67 15,0 0-67-15,3-5 68 0,1 2-68 0,-4 3 77 16,0 0-77-16,0 0 78 0,2 3-78 0,-2-3 66 16,0 0-66-16,7 9 66 0,3 4-66 0,-10-13 39 15,0 0-39-15,21 17 39 0,10 2-39 0,-31-19 36 16,0 0-36-16,32 19 36 0,1-2-36 0,-33-17 23 16,0 0-23-16,33 21 24 0,2-6-24 0,-35-15 17 15,0 0-17-15,28 17 17 0,-4 0-17 0,-24-17 18 0,0 0-18 16,19 14 19-16,-3-2-19 0,-16-12 15 0,0 0-15 15,12 10 15-15,-3-1-15 0,-9-9 34 0,0 0-34 16,5 7 35-16,-3 0-35 0,-2-7 35 0,0 0-35 0,0 7 35 16,-2-1-35-16,2-6 43 0,0 0-43 0,-9 14 44 15,-5 3-44-15,14-17 18 0,0 0-18 0,-12 16 18 16,2-3-18-16,10-13 32 0,0 0-32 0,-23 17 32 16,-5 2-32-16,28-19 18 0,0 0-18 0,-28 16 19 15,2-3-19-15,26-13 10 0,0 0-10 0,-26 16 11 16,-2-2-11-16,28-14 18 0,0 0-18 0,-19 12 18 15,0-4-18-15,19-8 8 0,0 0-8 0,-14 7 8 16,5-2-8-16,9-5 3 0,0 0-3 0,-7 2 4 16,4-6-4-16,3 4 7 0,0 0-7 0,0-12 7 15,3-6-7-15,-3 18-18 0,0 0 18 0,7-24-18 16,2-7 18-16,-9 31-35 0,0 0 35 0,9-33-35 16,-1-1 35-16,-8 34-13 0,0 0 13 0,7-33-12 0,-1 3 12 15,-6 30-1-15,0 0 1 0,3-24 0 0,-6 6 0 0,3 18-4 16,0 0 4-16,-4-13-3 0,-3 4 3 0,7 9-153 15,0 0 153-15,-7-5-153 0,-2 5 153 0,-6-5-788 16</inkml:trace>
  <inkml:trace contextRef="#ctx0" brushRef="#br1" timeOffset="-192650.97">22424 13842 572 0,'0'0'0'0,"16"-7"0"0,9-3 0 0,-25 10 53 16,0 0-53-16,3 5 53 0,-12 11-53 0,9-16 46 15,0 0-46-15,-7 18 47 0,-1 5-47 0,8-23 59 0,0 0-59 16,-6 34 59-16,1 7-59 0,5-41 22 0,0 0-22 15,-3 48 23-15,3 9-23 0,0-57 30 0,0 0-30 16,0 63 30-16,-6 7-30 0,6-70 13 0,0 0-13 0,-3 88 14 16,0 7-14-16,3-95 19 0,0 0-19 0,-2 83 20 15,4-10-20-15,-2-73 23 0,0 0-23 0,0 52 24 16,0-23-24-16,0-29 13 0,0 0-13 0,0 27 14 16,0-8-14-16,0-19 28 0,0 0-28 0,0 16 28 15,0-4-28-15,0-12 29 0,0 0-29 0,0 8 29 16,0-1-29-16,0-7 22 0,0 0-22 0,0 0 22 15,5 0-22-15,-5 0-1 0,0 0 1 0,7-3 0 16,1-4 0-16,-8 7-149 0,0 0 149 0,7-11-149 16,0-4 149-16,7-11-648 0</inkml:trace>
  <inkml:trace contextRef="#ctx0" brushRef="#br1" timeOffset="-191975.25">23583 14829 595 0,'0'0'0'0,"-4"3"0"0,-2 4 0 16,6-7 116-16,0 0-116 0,-4 5 117 0,2 2-117 0,2-7 95 15,0 0-95-15,-1 12 95 0,1 2-95 0,0-14 64 16,0 0-64-16,0 26 65 0,1 9-65 0,-1-35 24 16,0 0-24-16,0 47 25 0,0 9-25 0,0-56 28 15,0 0-28-15,-3 65 28 0,-4 11-28 0,7-76 3 16,0 0-3-16,-5 99 3 0,3 21-3 0,2-120 7 16,0 0-7-16,-5 115 7 0,1 3-7 0,4-118 14 15,0 0-14-15,-5 111 15 0,-2-4-15 0,7-107 3 16,0 0-3-16,-7 99 4 0,-2-3-4 0,9-96 6 0,0 0-6 15,-5 82 7-15,2-7-7 0,3-75 7 0,0 0-7 16,1 62 8-16,5-10-8 0,-6-52 7 0,0 0-7 16,3 32 8-16,-1-16-8 0,-2-16 23 0,0 0-23 0,3 13 24 15,1-6-24-15,-4-7 0 0,0 0 0 0,1 7 1 16,-1-4-1-16,0-3-125 0,0 0 125 0,-5 0-124 16,-3-3 124-16,-6 0-772 0</inkml:trace>
  <inkml:trace contextRef="#ctx0" brushRef="#br1" timeOffset="-190535.2">20383 16434 460 0,'5'-2'0'0,"-5"2"63"16,0 0-63-16,-5-1 64 0,-2-1-64 16,7 2 43-16,0 0-43 0,-7-2 43 0,5 2-43 0,2 0 47 15,0 0-47-15,-5 0 47 0,3-2-47 0,2 2 37 16,0 0-37-16,0 0 38 0,7-1-38 0,-7 1 38 16,0 0-38-16,5 1 39 0,6 1-39 0,-11-2 26 15,0 0-26-15,15 4 26 0,5-1-26 0,-20-3 18 16,0 0-18-16,24 7 18 0,7 3-18 0,-31-10 27 15,0 0-27-15,33 10 27 0,6 1-27 0,-39-11 30 0,0 0-30 16,47 10 30-16,2-1-30 0,-49-9 13 0,0 0-13 16,50 6 13-16,4 0-13 0,-54-6 12 0,0 0-12 15,52 6 13-15,1 0-13 0,-53-6 16 0,0 0-16 0,57 8 17 16,2-3-17-16,-59-5 14 0,0 0-14 0,63 5 15 16,1-1-15-16,-64-4 4 0,0 0-4 0,75 2 4 15,7-2-4-15,-82 0 13 0,0 0-13 0,75-2 14 16,-2-3-14-16,-73 5 3 0,0 0-3 0,72-5 4 15,1-4-4-15,-73 9 12 0,0 0-12 0,68-7 13 16,-4 2-13-16,-64 5 15 0,0 0-15 0,51-9 15 16,-9 1-15-16,-42 8 15 0,0 0-15 0,47-9 15 15,3 1-15-15,-50 8 9 0,0 0-9 0,51-9 10 16,5 1-10-16,-56 8 4 0,0 0-4 0,54-11 4 16,1-1-4-16,-55 12 13 0,0 0-13 0,47-10 13 15,-1-2-13-15,-46 12 3 0,0 0-3 0,45-8 4 16,0 1-4-16,-45 7 12 0,0 0-12 0,45-7 12 0,1 2-12 15,-46 5 23-15,0 0-23 0,47-5 24 0,3-2-24 16,-50 7 7-16,0 0-7 0,47-5 7 0,2-2-7 16,-49 7 17-16,0 0-17 0,40-5 17 0,-1-1-17 0,-39 6 23 15,0 0-23-15,38-3 24 0,-2 0-24 0,-36 3 32 16,0 0-32-16,41-2 32 0,-1 0-32 0,-40 2 12 16,0 0-12-16,43-2 12 0,2 1-12 0,-45 1 20 15,0 0-20-15,44-4 20 0,0 1-20 0,-44 3 39 16,0 0-39-16,38-2 39 0,-2 0-39 0,-36 2 6 15,0 0-6-15,32-1 6 0,-3 1-6 0,-29 0 12 16,0 0-12-16,28 1 12 0,2 3-12 0,-30-4 4 0,0 0-4 16,26 5 4-16,4 0-4 0,-30-5 12 0,0 0-12 15,28 7 13-15,1 0-13 0,-29-7 14 0,0 0-14 16,30 7 15-16,-1 1-15 0,-29-8 44 0,0 0-44 0,32 11 45 16,-1-3-45-16,-31-8 7 0,0 0-7 0,30 12 8 15,-2 0-8-15,-28-12 12 0,0 0-12 0,26 12 13 16,0 2-13-16,-26-14 9 0,0 0-9 0,26 10 10 15,2-1-10-15,-28-9 8 0,0 0-8 0,24 6 8 16,1-2-8-16,-25-4 8 0,0 0-8 0,28 2 8 16,-1-4-8-16,-27 2 3 0,0 0-3 0,32-2 4 15,-3 0-4-15,-29 2 2 0,0 0-2 0,33-1 2 16,4-3-2-16,-37 4 5 0,0 0-5 0,38-5 5 16,1-2-5-16,-39 7 2 0,0 0-2 0,38-3 2 15,-1-1-2-15,-37 4 1 0,0 0-1 0,33 0 2 16,-2 2-2-16,-31-2 4 0,0 0-4 0,31 4 5 0,-1-1-5 15,-30-3 2-15,0 0-2 0,30 3 2 0,1 3-2 16,-31-6 5-16,0 0-5 0,33 1 5 0,0 1-5 16,-33-2 3-16,0 0-3 0,35 0 3 0,3-2-3 0,-38 2 5 15,0 0-5-15,34-1 5 0,-5-1-5 0,-29 2 7 16,0 0-7-16,30 0 7 0,-1 2-7 0,-29-2 3 16,0 0-3-16,25 1 3 0,-3 3-3 0,-22-4 12 15,0 0-12-15,20 3 12 0,-3 2-12 0,-17-5 14 16,0 0-14-16,12 4 15 0,-3-1-15 0,-9-3-90 15,0 0 90-15,7 2-89 0,-4 0 89 0,-3-2-109 16,0 0 109-16,11 3-1333 0,-22-6 1333 0</inkml:trace>
  <inkml:trace contextRef="#ctx0" brushRef="#br1" timeOffset="-188611.9">23287 13762 135 0,'0'0'0'0,"0"0"0"0,2-30 0 0,-2 30 84 16,0 0-84-16,1-18 85 0,1-3-85 0,-2 21 71 15,0 0-71-15,5-26 72 0,2-3-72 0,-7 29 52 16,0 0-52-16,12-34 52 0,6-2-52 0,-18 36 18 16,0 0-18-16,21-36 18 0,0-3-18 0,-21 39 13 15,0 0-13-15,17-38 13 0,4 0-13 0,-21 38 39 0,0 0-39 16,17-37 40-16,-1-1-40 0,-16 38 27 0,0 0-27 16,12-38 27-16,-3-1-27 0,-9 39 16 0,0 0-16 15,9-41 17-15,-2 0-17 0,-7 41 36 0,0 0-36 0,7-43 37 16,-2-2-37-16,-5 45 12 0,0 0-12 0,5-44 12 15,2-1-12-15,-7 45 19 0,0 0-19 0,5-44 20 16,2 1-20-16,-7 43 15 0,0 0-15 0,4-36 15 16,-3 7-15-16,-1 29 9 0,0 0-9 0,0-28 10 15,0 6-10-15,0 22 9 0,0 0-9 0,0-19 10 16,2 4-10-16,-2 15 8 0,0 0-8 0,2-12 8 16,1 3-8-16,-3 9 3 0,0 0-3 0,2-5 4 15,0 3-4-15,-2 2 6 0,0 0-6 0,0 0 6 16,0 0-6-16,0 0 7 0,0 0-7 0,0 0 7 15,0 5-7-15,0-5 7 0,0 0-7 0,0 6 8 16,0-5-8-16,0-1 1 0,0 0-1 0,0 0 1 0,-2 4-1 16,2-4 7-16,0 0-7 0,0 0 8 0,-3 1-8 15,3-1 7-15,0 0-7 0,0 0 8 0,-6 0-8 16,6 0 8-16,0 0-8 0,-3 0 8 0,-2 0-8 0,5 0 23 16,0 0-23-16,-5 0 24 0,-4 2-24 0,9-2 12 15,0 0-12-15,-12 4 13 0,-2-4-13 0,14 0 10 16,0 0-10-16,-23 0 10 0,-7 0-10 0,30 0 17 15,0 0-17-15,-31 0 17 0,-2-4-17 0,33 4 14 16,0 0-14-16,-35-3 15 0,-3-2-15 0,38 5 34 16,0 0-34-16,-35-9 34 0,2 2-34 0,33 7 27 15,0 0-27-15,-35-12 27 0,2 2-27 0,33 10 39 0,0 0-39 16,-30-10 40-16,1-2-40 0,29 12 8 0,0 0-8 16,-39-12 8-16,1-2-8 0,38 14 13 0,0 0-13 15,-42-9 13-15,0-3-13 0,42 12 9 0,0 0-9 0,-38-7 9 16,0 1-9-16,38 6 8 0,0 0-8 0,-33-7 8 15,1 2-8-15,32 5 15 0,0 0-15 0,-26-7 15 16,4 0-15-16,22 7 8 0,0 0-8 0,-23-9 8 16,2-1-8-16,21 10 1 0,0 0-1 0,-19-8 1 15,3-3-1-15,16 11 8 0,0 0-8 0,-14-8 9 16,4-1-9-16,10 9 3 0,0 0-3 0,-11-8 3 16,3-3-3-16,8 11 0 0,0 0 0 0,-4-8 0 15,-1-4 0-15,5 12 5 0,0 0-5 0,0-17 5 16,5-4-5-16,-5 21 0 0,0 0 0 0,2-22 0 15,5-2 0-15,-7 24 0 0,0 0 0 0,5-23 0 16,2-4 0-16,-7 27-1 0,0 0 1 0,5-22 0 0,2 0 0 16,-7 22-3-16,0 0 3 0,5-19-3 0,1-4 3 15,-6 23 3-15,0 0-3 0,5-22 3 0,2 0-3 16,-7 22 21-16,0 0-21 0,5-28 21 0,-1 1-21 0,-4 27 3 16,0 0-3-16,3-36 4 0,1-2-4 0,-4 38 14 15,0 0-14-15,1-39 15 0,3-4-15 0,-4 43 8 16,0 0-8-16,0-38 9 0,0 2-9 0,0 36 8 15,0 0-8-15,1-27 9 0,1 5-9 0,-2 22 15 16,0 0-15-16,4-19 15 0,-1 4-15 0,-3 15 3 16,0 0-3-16,11-12 4 0,-3 3-4 0,-8 9-6 15,0 0 6-15,14-5-5 0,2 3 5 0,-16 2-17 16,0 0 17-16,23 0-16 0,3 4 16 0,-26-4-26 16,0 0 26-16,29 6-26 0,6 3 26 0,-35-9-22 0,0 0 22 15,37 10-22-15,1 2 22 0,-38-12-4 0,0 0 4 16,37 14-4-16,1 1 4 0,-38-15-4 0,0 0 4 0,30 16-3 15,-1-2 3-15,-29-14-7 0,0 0 7 0,26 11-6 16,-3 1 6-16,-23-12-1 0,0 0 1 0,23 9 0 16,-1-4 0-16,-22-5 2 0,0 0-2 0,21 4 2 15,-5-1-2-15,-16-3 7 0,0 0-7 0,16 0 7 16,-1-3-7-16,-15 3 9 0,0 0-9 0,12-4 9 16,-3-1-9-16,-9 5 15 0,0 0-15 0,5-9 15 15,-5-1-15-15,0 10 14 0,0 0-14 0,-3-12 15 16,-2 0-15-16,5 12 4 0,0 0-4 0,-6-20 4 15,-2-4-4-15,8 24 13 0,0 0-13 0,-7-29 14 16,0-4-14-16,7 33 23 0,0 0-23 0,-5-36 24 16,3-2-24-16,2 38 3 0,0 0-3 0,-7-41 3 0,5-5-3 15,2 46 3-15,0 0-3 0,-9-48 3 0,2-2-3 16,7 50 11-16,0 0-11 0,-8-48 11 0,-1 2-11 16,9 46 8-16,0 0-8 0,-9-41 8 0,1 2-8 0,8 39 3 15,0 0-3-15,-9-36 4 0,2 6-4 0,7 30 30 16,0 0-30-16,-7-22 30 0,2 5-30 0,5 17 1 15,0 0-1-15,-5-12 2 0,-1 7-2 0,6 5 2 16,0 0-2-16,-3-7 2 0,1 5-2 0,2 2-1 16,0 0 1-16,-3 2 0 0,3 2 0 0,0-4-129 15,0 0 129-15,-6 8-128 0,5 6 128 0,1-14-140 16,0 0 140-16,-2 10-140 0,0 0 140 0,-1 7-918 16</inkml:trace>
  <inkml:trace contextRef="#ctx0" brushRef="#br1" timeOffset="-187966.44">22365 11843 191 0,'0'0'0'0,"0"0"0"0,7 5 0 0,-7-5 124 0,0 0-124 15,0 0 124-15,4 3-124 0,-4-3 99 0,0 0-99 16,0 0 100-16,0 0-100 0,0 0 62 0,0 0-62 15,0 0 63-15,0 0-63 0,0 0 57 0,0 0-57 0,-2 4 57 16,0 4-57-16,2-8 44 0,0 0-44 0,-2 9 44 16,-1 6-44-16,3-15 35 0,0 0-35 0,-5 31 35 15,-2 5-35-15,7-36 45 0,0 0-45 0,-5 46 45 16,-1 8-45-16,6-54 17 0,0 0-17 0,-3 58 17 16,-1 5-17-16,4-63 32 0,0 0-32 0,-1 62 32 15,1 1-32-15,0-63 11 0,0 0-11 0,0 52 11 16,0-6-11-16,0-46 5 0,0 0-5 0,0 38 6 15,-2-11-6-15,2-27 39 0,0 0-39 0,-2 22 39 16,2-6-39-16,0-16 26 0,0 0-26 0,-2 12 26 16,2-4-26-16,0-8 25 0,0 0-25 0,-1 5 26 15,1-1-26-15,0-4 40 0,0 0-40 0,0 0 40 0,0-4-40 16,0 4 3-16,0 0-3 0,1-1 3 0,1-4-3 16,-2 5-139-16,0 0 139 0,9-7-139 0,3-4 139 15,9-6-839-15</inkml:trace>
  <inkml:trace contextRef="#ctx0" brushRef="#br1" timeOffset="-186271.16">23160 12451 169 0,'0'0'0'0,"0"0"0"0,3 3 0 16,-3-3 22-16,0 0-22 0,2-3 22 0,1-6-22 0,-3 9 98 16,0 0-98-16,2-5 99 0,2 2-99 0,-4 3 85 15,0 0-85-15,3 0 85 0,1 5-85 0,-4-5 60 16,0 0-60-16,8 12 60 0,-1 5-60 0,-7-17 44 16,0 0-44-16,14 21 45 0,4 4-45 0,-18-25 30 15,0 0-30-15,20 26 30 0,5-4-30 0,-25-22 13 16,0 0-13-16,24 24 14 0,1-1-14 0,-25-23 30 0,0 0-30 15,24 22 30-15,0-5-30 0,-24-17 18 0,0 0-18 16,21 15 18-16,-3-1-18 0,-18-14 18 0,0 0-18 16,14 12 18-16,-2-3-18 0,-12-9 26 0,0 0-26 0,9 8 26 15,-1-1-26-15,-8-7 21 0,0 0-21 0,4 7 21 16,1-2-21-16,-5-5 16 0,0 0-16 0,4 5 17 16,-3-1-17-16,-1-4 10 0,0 0-10 0,0 3 10 15,0-1-10-15,0-2 26 0,0 0-26 0,-3 2 26 16,-1-1-26-16,4-1 12 0,0 0-12 0,-10 2 12 15,-4 0-12-15,14-2 10 0,0 0-10 0,-18 3 10 16,-1 1-10-16,19-4 10 0,0 0-10 0,-22 3 10 16,-3 2-10-16,25-5 8 0,0 0-8 0,-22 5 8 15,-1-1-8-15,23-4 8 0,0 0-8 0,-23 7 8 16,2-4-8-16,21-3 23 0,0 0-23 0,-19 5 24 16,2 2-24-16,17-7 2 0,0 0-2 0,-14 7 2 15,2 0-2-15,12-7 0 0,0 0 0 0,-9 5 1 0,2 0-1 16,7-5 0-16,0 0 0 0,-3 3 0 0,-3-1 0 0,6-2-8 15,0 0 8-15,-3 2-7 0,1-2 7 0,2 0-9 16,0 0 9-16,0 0-9 0,-3-2 9 0,3 2-9 16,0 0 9-16,0-5-9 0,0-5 9 0,0 10-4 15,0 0 4-15,1-14-3 0,1-8 3 0,-2 22 0 16,0 0 0-16,5-28 1 0,2-4-1 0,-7 32 7 16,0 0-7-16,9-35 8 0,0-4-8 0,-9 39 16 15,0 0-16-15,10-39 17 0,2-1-17 0,-12 40 15 16,0 0-15-16,13-32 16 0,0-3-16 0,-13 35 45 15,0 0-45-15,9-22 46 0,-4 7-46 0,-5 15-27 0,0 0 27 16,6 3-27-16,-5 14 27 0,-1-17-95 0,0 0 95 16,9 21-899-16,-18-42 899 0</inkml:trace>
  <inkml:trace contextRef="#ctx0" brushRef="#br1" timeOffset="-184858.49">20456 16427 561 0,'0'0'0'16,"0"0"96"-16,0 0-96 0,0 0 97 0,0-31-97 0,0 31 72 16,0 0-72-16,-4-13 72 0,3-1-72 0,1 14 74 15,0 0-74-15,-2-10 75 0,-2 1-75 0,4 9 50 16,0 0-50-16,-3-5 50 0,1 2-50 0,2 3 60 16,0 0-60-16,-5-2 61 0,-4 4-61 0,9-2 57 15,0 0-57-15,-12 5 57 0,-5 2-57 0,17-7 25 16,0 0-25-16,-25 8 26 0,-6 4-26 0,31-12 30 15,0 0-30-15,-38 10 30 0,-4 2-30 0,42-12 6 16,0 0-6-16,-46 12 7 0,3-1-7 0,43-11 10 16,0 0-10-16,-42 10 10 0,4-2-10 0,38-8 39 0,0 0-39 15,-40 7 39-15,0 0-39 0,40-7 18 0,0 0-18 16,-44 2 18-16,1-2-18 0,43 0 6 0,0 0-6 0,-46-5 6 16,-1-4-6-16,47 9 17 0,0 0-17 0,-50-10 17 15,-1-4-17-15,51 14 22 0,0 0-22 0,-47-13 23 16,2-3-23-16,45 16 0 0,0 0 0 0,-40-15 1 15,1-2-1-15,39 17 15 0,0 0-15 0,-40-16 16 16,6 2-16-16,34 14 15 0,0 0-15 0,-41-13 15 16,0-1-15-16,41 14 1 0,0 0-1 0,-42-14 1 15,-2 1-1-15,44 13 5 0,0 0-5 0,-42-12 5 16,4 1-5-16,38 11 0 0,0 0 0 0,-38-10 0 16,3 0 0-16,35 10-4 0,0 0 4 0,-33-9-3 15,3 1 3-15,30 8 1 0,0 0-1 0,-29-7 2 16,-1 0-2-16,30 7 2 0,0 0-2 0,-35-3 2 15,-1 3-2-15,36 0 2 0,0 0-2 0,-32 0 2 0,3 0-2 16,29 0 5-16,0 0-5 0,-25 1 5 0,1 1-5 16,24-2 0-16,0 0 0 0,-19 0 1 0,1-3-1 15,18 3-20-15,0 0 20 0,-12-9-20 0,5-6 20 0,7 15-124 16,0 0 124-16,-5-21-124 0,-4-5 124 0,-3-20-1058 16</inkml:trace>
  <inkml:trace contextRef="#ctx0" brushRef="#br1" timeOffset="-183357.95">22264 14281 438 0,'0'0'0'0,"0"0"0"0,-9 20 0 0,9-20 111 15,0 0-111-15,-3 5 111 0,0-3-111 0,3-2 97 16,0 0-97-16,-2 2 98 0,-2-4-98 0,4 2 74 0,0 0-74 16,0 0 74-16,-3-2-74 0,3 2 50 0,0 0-50 15,0 0 50-15,-5-1-50 0,5 1 38 0,0 0-38 0,-4 0 38 16,-1 1-38-16,5-1 39 0,0 0-39 15,-7 2 40-15,0 0-40 0,7-2 39 0,0 0-39 0,-16 3 39 16,-5 1-39-16,21-4 25 0,0 0-25 0,-26 3 26 16,-3 0-26-16,29-3 35 0,0 0-35 0,-33 4 35 15,-2-4-35-15,35 0 13 0,0 0-13 0,-37 0 13 16,-3-4-13-16,40 4 12 0,0 0-12 0,-35-1 13 16,2-1-13-16,33 2 45 0,0 0-45 0,-33 0 46 15,2 0-46-15,31 0 20 0,0 0-20 0,-35 2 20 16,-4 3-20-16,39-5 36 0,0 0-36 0,-34 0 37 15,0 2-37-15,34-2 7 0,0 0-7 0,-31 0 8 16,3 0-8-16,28 0 18 0,0 0-18 0,-24 0 19 16,1 1-19-16,23-1 8 0,0 0-8 0,-19 2 9 0,3 0-9 15,16-2-90-15,0 0 90 0,-12 1-89 0,5 3 89 16,7-4-115-16,0 0 115 0,-7 2-115 0,-1 3 115 16,-8 3-941-16</inkml:trace>
  <inkml:trace contextRef="#ctx0" brushRef="#br1" timeOffset="-182847.32">21235 14913 852 0,'0'0'0'0,"5"3"0"16,2 2 0-16,-7-5 77 0,0 0-77 0,7 19 78 16,1 9-78-16,-8-28 42 0,0 0-42 0,9 37 43 0,-2 11-43 15,-7-48 5-15,0 0-5 0,9 50 6 0,0 5-6 16,-9-55 0-16,0 0 0 0,8 48 1 0,3-2-1 16,-11-46-1-16,0 0 1 0,8 34-1 0,1-8 1 0,-9-26 1 15,0 0-1-15,11 7 1 0,1-14-1 0,-12 7 9 16,0 0-9-16,14-21 9 0,-4-13-9 0,-10 34 15 15,0 0-15-15,14-41 16 0,2-10-16 0,-16 51 26 16,0 0-26-16,14-48 26 0,1 0-26 0,-15 48 30 16,0 0-30-16,16-41 30 0,0 1-30 0,-16 40 37 15,0 0-37-15,17-27 37 0,-1 1-37 0,-16 26 8 16,0 0-8-16,14-14 8 0,-4 4-8 0,-10 10-159 16,0 0 159-16,11 0-158 0,-1 7 158 0,11 0-679 0</inkml:trace>
  <inkml:trace contextRef="#ctx0" brushRef="#br1" timeOffset="-182487.52">21745 14990 897 0,'0'0'0'0,"-3"-2"0"16,-1-1 0-16,4 3 99 0,0 0-99 0,2 3 99 0,3 6-99 15,-5-9 72-15,0 0-72 0,5 19 72 0,4 8-72 16,-9-27 50-16,0 0-50 0,9 39 50 0,-6 13-50 16,-3-52 34-16,0 0-34 0,5 51 34 0,-1 6-34 0,-4-57 12 15,0 0-12-15,3 55 13 0,-1-2-13 0,-2-53 13 16,0 0-13-16,4 44 14 0,-4-8-14 0,0-36 26 15,0 0-26-15,1 31 26 0,-1-9-26 0,0-22 2 16,0 0-2-16,2 11 2 0,3-11-2 0,-5 0 6 16,0 0-6-16,4-12 7 0,1-11-7 0,-5 23-68 15,0 0 68-15,9-31-68 0,3-8 68 0,-12 39-139 16,0 0 139-16,10-43-139 0,3-3 139 0,11-41-741 16</inkml:trace>
  <inkml:trace contextRef="#ctx0" brushRef="#br1" timeOffset="-182142.25">21972 15084 695 0,'0'0'0'15,"-6"10"0"-15,-4 2 0 0,10-12 77 0,0 0-77 0,7 4 78 16,5-1-78-16,-12-3 68 0,0 0-68 0,12 2 69 16,2 0-69-16,-14-2 56 0,0 0-56 0,16 3 57 15,3 2-57-15,-19-5 38 0,0 0-38 0,17 5 38 16,3 1-38-16,-20-6 25 0,0 0-25 0,17 3 26 16,-1-3-26-16,-16 0 10 0,0 0-10 0,14 0 10 15,-4-3-10-15,-10 3 6 0,0 0-6 0,9-2 6 16,-2-2-6-16,-7 4 13 0,0 0-13 0,5-1 14 15,2-1-14-15,-7 2 3 0,0 0-3 0,2 3 4 16,1 4-4-16,-3-7 12 0,0 0-12 0,4 14 12 16,-3 3-12-16,-1-17 3 0,0 0-3 0,2 21 4 15,0 4-4-15,-2-25 6 0,0 0-6 0,3 28 7 16,4 3-7-16,-7-31 22 0,0 0-22 0,7 24 23 0,2-2-23 16,-9-22 20-16,0 0-20 0,16 19 20 0,3-6-20 15,-19-13 9-15,0 0-9 0,19 9 10 0,4-6-10 0,-23-3 5 16,0 0-5-16,22-1 5 0,1-8-5 0,-23 9 13 15,0 0-13-15,19-10 14 0,0-6-14 0,-19 16-40 16,0 0 40-16,12-15-40 0,-3 0 40 0,-9 15-110 16,0 0 110-16,4-21-110 0,-10-3 110 0,5-24-796 15</inkml:trace>
  <inkml:trace contextRef="#ctx0" brushRef="#br1" timeOffset="-181975.7">21613 14954 1233 0,'0'0'0'15,"7"-4"0"-15,5-2 0 0,-12 6-61 0,0 0 61 0,14-11-61 16,1-1 61-16,-15 12-114 0,0 0 114 0,30-22-644 16,-60 44 644-16</inkml:trace>
  <inkml:trace contextRef="#ctx0" brushRef="#br1" timeOffset="-180835.94">23010 11315 516 0,'0'0'0'0,"7"-5"0"16,3-5 0-16,-10 10 63 0,0 0-63 0,9-7 64 16,1-2-64-16,-10 9 46 0,0 0-46 0,14-8 46 15,4-2-46-15,-18 10 13 0,0 0-13 0,19-9 13 16,2-5-13-16,-21 14 8 0,0 0-8 0,24-8 8 15,-3 3-8-15,-21 5 7 0,0 0-7 0,28-7 8 16,2 3-8-16,-30 4 22 0,0 0-22 0,36 0 23 16,3 2-23-16,-39-2 31 0,0 0-31 0,41 3 31 15,6 4-31-15,-47-7 19 0,0 0-19 0,40 7 20 16,1 2-20-16,-41-9 36 0,0 0-36 0,40 7 36 16,-2-2-36-16,-38-5 20 0,0 0-20 0,40 3 20 0,2 1-20 15,-42-4 29-15,0 0-29 0,43 3 29 0,4-1-29 16,-47-2 31-16,0 0-31 0,46 0 31 0,1 0-31 0,-47 0 12 15,0 0-12-15,43 0 13 0,1-2-13 0,-44 2 30 16,0 0-30-16,40-3 30 0,-4-4-30 0,-36 7 5 16,0 0-5-16,37-7 6 0,-2 0-6 0,-35 7 5 15,0 0-5-15,35-7 5 0,-2 2-5 0,-33 5 7 16,0 0-7-16,33-3 7 0,-3-3-7 0,-30 6 22 16,0 0-22-16,26-1 22 0,-4 2-22 0,-22-1 20 15,0 0-20-15,21 6 20 0,0-1-20 0,-21-5 4 16,0 0-4-16,16 7 5 0,-2 1-5 0,-14-8 24 0,0 0-24 15,12 10 25-15,-2 1-25 0,-10-11 2 0,0 0-2 16,9 10 2-16,-2 0-2 0,-7-10 2 0,0 0-2 16,7 11 2-16,2-3-2 0,-9-8 18 0,0 0-18 0,2 7 19 15,1 0-19-15,-3-7 7 0,0 0-7 0,3 3 7 16,1 1-7-16,-4-4 9 0,0 0-9 0,3 1 10 16,-1 3-10-16,-2-4-163 0,0 0 163 0,0 0-162 15,4 0 162-15,-1 0-789 0</inkml:trace>
  <inkml:trace contextRef="#ctx0" brushRef="#br1" timeOffset="-179829.1">24370 10954 135 0,'0'0'0'0,"7"-7"0"16,4-2 0-16,-11 9 16 0,0 0-16 0,9-7 17 16,-2 2-17-16,-7 5 47 0,0 0-47 0,5-3 48 15,-2 3-48-15,-3 0 118 0,0 0-118 0,4 3 118 16,-3 1-118-16,-1-4 124 0,0 0-124 0,2 12 124 16,0 7-124-16,-2-19 100 0,0 0-100 0,2 32 100 15,1 8-100-15,-3-40 84 0,0 0-84 0,2 46 85 16,1 10-85-16,-3-56 60 0,0 0-60 0,2 59 60 0,2 7-60 15,-4-66 41-15,0 0-41 0,1 71 42 0,1 4-42 16,-2-75 52-16,0 0-52 0,-3 82 52 0,-3 6-52 16,6-88 20-16,0 0-20 0,-3 53 20 0,-1-21-20 0,4-32 21 15,0 0-21-15,-1 26 21 0,-1-12-21 0,2-14 16 16,0 0-16-16,-4 7 17 0,-1-7-17 0,5 0-56 16,0 0 56-16,-5-12-55 0,-4-12 55 0,9 24-147 15,0 0 147-15,-8-33-146 0,-1-15 146 0,-9-32-754 16</inkml:trace>
  <inkml:trace contextRef="#ctx0" brushRef="#br1" timeOffset="-178973.81">24205 10904 796 0,'0'0'0'0,"7"-3"0"15,-2-4 0-15,-5 7 105 0,0 0-105 0,12-2 105 16,6 0-105-16,-18 2 79 0,0 0-79 0,24 4 80 16,7 3-80-16,-31-7 51 0,0 0-51 0,34 10 51 15,4 5-51-15,-38-15 6 0,0 0-6 0,42 12 7 16,-2 0-7-16,-40-12 5 0,0 0-5 0,49 7 6 16,-1 2-6-16,-48-9 7 0,0 0-7 0,54 0 8 15,6 0-8-15,-60 0 7 0,0 0-7 0,59-7 7 16,2-2-7-16,-61 9 22 0,0 0-22 0,59-12 23 0,0 0-23 15,-59 12 2-15,0 0-2 0,72-13 3 0,10-1-3 16,-82 14 7-16,0 0-7 0,73-7 7 0,0 7-7 16,-73 0 14-16,0 0-14 0,54 2 15 0,-14 3-15 0,-40-5 14 15,0 0-14-15,38 5 15 0,-5 2-15 0,-33-7 9 16,0 0-9-16,33 2 9 0,-3 1-9 0,-30-3 4 16,0 0-4-16,30 2 4 0,-1-4-4 0,-29 2 13 15,0 0-13-15,26-2 13 0,-3 1-13 0,-23 1 0 16,0 0 0-16,19 0 1 0,-5 0-1 0,-14 0 8 15,0 0-8-15,12 3 8 0,-3 0-8 0,-9-3 22 16,0 0-22-16,5 7 23 0,-1-3-23 0,-4-4 43 16,0 0-43-16,3 12 43 0,3 3-43 0,-6-15 8 0,0 0-8 15,3 24 8-15,2 9-8 0,-5-33 32 0,0 0-32 16,4 36 32-16,-3 7-32 0,-1-43 5 0,0 0-5 0,0 46 5 16,-1 5-5-16,1-51 4 0,0 0-4 0,-4 52 4 15,1 2-4-15,3-54 7 0,0 0-7 0,-4 47 7 16,3-3-7-16,1-44 13 0,0 0-13 0,-2 40 13 15,0-4-13-15,2-36 3 0,0 0-3 0,-2 27 4 16,1-5-4-16,1-22 13 0,0 0-13 0,-2 21 13 16,-3-6-13-16,5-15 8 0,0 0-8 0,-6 16 9 15,1-3-9-15,5-13 8 0,0 0-8 0,-10 12 9 16,-4-1-9-16,14-11 15 0,0 0-15 0,-18 8 15 16,-3 1-15-16,21-9 8 0,0 0-8 0,-24 5 8 15,-4-3-8-15,28-2 3 0,0 0-3 0,-28 3 4 16,-1-3-4-16,29 0 21 0,0 0-21 0,-37 0 21 0,-1 0-21 15,38 0 0-15,0 0 0 0,-47-3 1 0,-2-1-1 16,49 4 0-16,0 0 0 0,-51-2 1 0,1 1-1 16,50 1 7-16,0 0-7 0,-51-2 8 0,1 2-8 0,50 0 0 15,0 0 0-15,-52 0 1 0,-2 0-1 0,54 0 0 16,0 0 0-16,-58 0 1 0,-3 0-1 0,61 0 7 16,0 0-7-16,-57 3 7 0,-1 6-7 0,58-9 0 15,0 0 0-15,-49 7 0 0,6 1 0 0,43-8 0 16,0 0 0-16,-44 14 0 0,4 2 0 0,40-16-1 15,0 0 1-15,-31 12 0 0,5 0 0 0,26-12-7 16,0 0 7-16,-25 10-6 0,1 2 6 0,24-12-1 16,0 0 1-16,-17 7 0 0,4-2 0 0,13-5-3 0,0 0 3 15,-8 5-3-15,2-2 3 0,6-3-65 0,0 0 65 16,6 2-64-16,6-2 64 0,-12 0-169 0,0 0 169 0,21-7-169 16,3-6 169-16,21-8-1013 0</inkml:trace>
  <inkml:trace contextRef="#ctx0" brushRef="#br1" timeOffset="-178567.94">25689 11302 975 0,'0'0'0'0,"9"0"0"0,5 1 0 16,-14-1 107-16,0 0-107 0,16 5 108 0,4-1-108 15,-20-4 60-15,0 0-60 0,23 5 61 0,1 2-61 0,-24-7 22 16,0 0-22-16,28 7 23 0,5-2-23 0,-33-5 2 16,0 0-2-16,35 3 3 0,5 1-3 0,-40-4 4 15,0 0-4-15,46 1 5 0,6-1-5 0,-52 0 31 16,0 0-31-16,49 0 31 0,1-1-31 0,-50 1 40 15,0 0-40-15,49-2 40 0,0 0-40 0,-49 2 15 16,0 0-15-16,47-2 15 0,0 1-15 0,-47 1 22 16,0 0-22-16,47 0 23 0,2-4-23 0,-49 4 39 0,0 0-39 15,48-1 39-15,1 1-39 0,-49 0 12 0,0 0-12 16,44 0 12-16,-2-2-12 0,-42 2 31 0,0 0-31 16,31 0 31-16,-7 2-31 0,-24-2 2 0,0 0-2 0,19 1 2 15,-5 3-2-15,-14-4-126 0,0 0 126 0,7 0-125 16,-5 0 125-16,7 0-1037 0</inkml:trace>
  <inkml:trace contextRef="#ctx0" brushRef="#br1" timeOffset="-177457.69">25672 11893 964 0,'0'0'0'0,"-4"0"0"16,-3 0 0-16,7 0 106 0,0 0-106 0,2 10 106 15,7 2-106-15,-9-12 71 0,0 0-71 0,8 19 72 16,3 6-72-16,-11-25 16 0,0 0-16 0,7 35 17 15,0 7-17-15,-7-42 1 0,0 0-1 0,3 47 1 16,-3 6-1-16,0-53 7 0,0 0-7 0,-7 51 7 0,-3 2-7 16,10-53 7-16,0 0-7 0,-14 45 7 0,-5-2-7 15,19-43 1-15,0 0-1 0,-21 32 1 0,-3-4-1 16,24-28 8-16,0 0-8 0,-28 20 8 0,-2-6-8 0,30-14 7 16,0 0-7-16,-28 0 8 0,2-10-8 0,26 10 3 15,0 0-3-15,-23-18 3 0,6-14-3 0,17 32 6 16,0 0-6-16,-10-33 7 0,4-6-7 0,6 39 0 15,0 0 0-15,2-34 1 0,7 1-1 0,-9 33 0 16,0 0 0-16,14-22 0 0,5 5 0 0,-19 17-3 16,0 0 3-16,26-9-3 0,9 6 3 0,-35 3-13 15,0 0 13-15,38 3-13 0,7 6 13 0,-45-9-1 16,0 0 1-16,42 10-1 0,2 5 1 0,-44-15-1 0,0 0 1 16,40 12-1-16,0-3 1 0,-40-9-1 0,0 0 1 15,31 9 0-15,1 1 0 0,-32-10 0 0,0 0 0 16,29 5 0-16,-3 2 0 0,-26-7 0 0,0 0 0 0,25 7 1 15,-3-2-1-15,-22-5 0 0,0 0 0 0,16 5 0 16,0-2 0-16,-16-3 2 0,0 0-2 0,14 4 2 16,-2-1-2-16,-12-3 12 0,0 0-12 0,12 0 12 15,0 0-12-15,-12 0 3 0,0 0-3 0,9 0 4 16,-2 0-4-16,-7 0 13 0,0 0-13 0,5 0 14 16,-1 0-14-16,-4 0 15 0,0 0-15 0,0 0 15 15,0 0-15-15,0 0 3 0,0 0-3 0,0 0 4 16,0 0-4-16,0 0 7 0,0 0-7 0,-6 2 8 15,3 5-8-15,3-7 13 0,0 0-13 0,-5 12 14 16,0 7-14-16,5-19 1 0,0 0-1 0,-4 17 1 16,4 5-1-16,0-22 3 0,0 0-3 0,4 19 4 0,1 1-4 15,-5-20 6-15,0 0-6 0,14 16 6 0,1-8-6 16,-15-8 7-16,0 0-7 0,21 4 7 0,4-11-7 16,-25 7 15-16,0 0-15 0,24-12 15 0,0-9-15 0,-24 21 38 15,0 0-38-15,25-23 39 0,-2-8-39 0,-23 31 18 16,0 0-18-16,17-33 19 0,-1-5-19 0,-16 38 21 15,0 0-21-15,10-36 21 0,-1-6-21 0,-9 42 34 16,0 0-34-16,2-41 34 0,-8-1-34 0,6 42 5 16,0 0-5-16,-10-32 5 0,-4 4-5 0,14 28 5 15,0 0-5-15,-24-17 6 0,-6 10-6 0,30 7 14 16,0 0-14-16,-37 7 15 0,-1 12-15 0,38-19-17 0,0 0 17 16,-33 28-17-16,2 9 17 0,31-37-130 0,0 0 130 15,-25 28-130-15,8 1 130 0,-25 29-1097 0</inkml:trace>
  <inkml:trace contextRef="#ctx0" brushRef="#br1" timeOffset="-176287">26670 11959 1300 0,'0'0'0'0,"0"0"-149"0,0 0 149 15,2-6-149-15,3-5 149 0,-5 11 22 0,0 0-22 0,3-5 23 16,3 0-23-16,-6 5 29 0,0 0-29 0,3-2 29 16,2 2-29-16,-5 0 12 0,0 0-12 0,4 2 13 15,-1 3-13-15,-3-5 34 0,0 0-34 0,0 21 35 16,-3 8-35-16,3-29 14 0,0 0-14 0,-5 37 15 16,-4 8-15-16,9-45 12 0,0 0-12 0,-11 50 12 15,3 4-12-15,8-54 25 0,0 0-25 0,-12 48 26 16,-1-1-26-16,13-47 2 0,0 0-2 0,-8 39 2 15,1-6-2-15,7-33 12 0,0 0-12 0,-6 27 13 16,3-8-13-16,3-19 4 0,0 0-4 0,0 8 4 16,2-8-4-16,-2 0 2 0,0 0-2 0,1-11 3 15,1-13-3-15,-2 24 10 0,0 0-10 0,2-28 11 0,1-3-11 16,-3 31 3-16,0 0-3 0,6-37 4 0,2-3-4 16,-8 40 0-16,0 0 0 0,9-38 1 0,2-1-1 15,-11 39 5-15,0 0-5 0,8-34 5 0,3 1-5 0,-11 33 7 16,0 0-7-16,8-25 8 0,1 7-8 0,-9 18 14 15,0 0-14-15,9-12 15 0,-2 4-15 0,-7 8 33 16,0 0-33-16,9 2 34 0,3 8-34 0,-12-10 10 16,0 0-10-16,10 20 10 0,2 10-10 0,-12-30 20 15,0 0-20-15,14 32 20 0,4 8-20 0,-18-40 15 16,0 0-15-16,15 37 15 0,1 3-15 0,-16-40 9 16,0 0-9-16,12 30 10 0,0-2-10 0,-12-28 16 15,0 0-16-15,13 24 17 0,-3-5-17 0,-10-19 8 16,0 0-8-16,11 12 8 0,-3-11-8 0,-8-1-1 0,0 0 1 15,7-8-1-15,0-9 1 0,-7 17-175 0,0 0 175 0,0-24-174 16,-3-7 174-16,1-24-873 0</inkml:trace>
  <inkml:trace contextRef="#ctx0" brushRef="#br1" timeOffset="-176090.45">26740 11973 695 0,'0'0'0'0,"8"12"0"15,8 7 0-15,-16-19 94 0,0 0-94 0,9 5 94 16,-1-5-94-16,-8 0 100 0,0 0-100 0,14 2 101 15,2-1-101-15,-16-1 70 0,0 0-70 0,19 6 71 16,6 2-71-16,-25-8 44 0,0 0-44 0,24 10 45 16,2 4-45-16,-26-14 48 0,0 0-48 0,25 14 48 15,-3-2-48-15,-22-12 47 0,0 0-47 0,21 12 47 16,-2-7-47-16,-19-5 20 0,0 0-20 0,18 5 20 0,-4-3-20 16,-14-2-187-16,0 0 187 0,12-2-186 0,-2-3 186 15,13 0-772-15</inkml:trace>
  <inkml:trace contextRef="#ctx0" brushRef="#br1" timeOffset="-175685.57">27191 11870 1087 0,'0'0'0'0,"-2"9"0"0,-1 6 0 0,3-15 119 0,0 0-119 15,5 24 120-15,4 5-120 0,-9-29 74 16,0 0-74-16,10 33 75 0,2 5-75 0,-12-38 60 0,0 0-60 15,11 37 60-15,-1 3-60 0,-10-40 0 0,0 0 0 16,7 36 0-16,-3 0 0 0,-4-36-1 0,0 0 1 0,1 27 0 16,1-10 0-16,-2-17-1 0,0 0 1 0,0 16 0 15,-2-6 0-15,2-10-8 0,0 0 8 0,-7 0-7 16,-5-4 7-16,12 4-1 0,0 0 1 0,-10-17-1 16,-1-5 1-16,11 22-8 0,0 0 8 0,-7-29-8 15,4-5 8-15,3 34-3 0,0 0 3 0,0-28-3 16,5-3 3-16,-5 31-2 0,0 0 2 0,9-20-2 15,5 4 2-15,-14 16-5 0,0 0 5 0,15-10-5 16,5 8 5-16,-20 2-7 0,0 0 7 0,22 2-6 16,6 8 6-16,-28-10-1 0,0 0 1 0,26 16 0 15,2 8 0-15,-28-24 0 0,0 0 0 0,23 29 0 16,-6 5 0-16,-17-34 0 0,0 0 0 0,11 33 1 0,-6-2-1 16,-5-31 7-16,0 0-7 0,-5 34 7 0,-8 5-7 15,13-39-1-15,0 0 1 0,-15 28-1 0,-11-3 1 16,26-25-153-16,0 0 153 0,-35 7-152 0,-7-12 152 0,-35 7-828 15</inkml:trace>
  <inkml:trace contextRef="#ctx0" brushRef="#br1" timeOffset="-174844.81">23463 11439 785 0,'0'0'0'16,"7"-2"0"-16,5-3 0 0,-12 5 109 0,0 0-109 0,10-2 109 15,4 2-109-15,-14 0 97 0,0 0-97 0,14 5 97 16,0 5-97-16,-14-10 77 0,0 0-77 0,18 21 78 16,1 6-78-16,-19-27 61 0,0 0-61 0,24 40 62 15,4 3-62-15,-28-43 40 0,0 0-40 0,37 51 40 16,4 9-40-16,-41-60 20 0,0 0-20 0,60 77 20 15,13 12-20-15,-73-89 48 0,0 0-48 0,63 86 48 16,-1-1-48-16,-62-85 8 0,0 0-8 0,58 81 8 16,-9-4-8-16,-49-77 12 0,0 0-12 0,52 69 13 15,4-4-13-15,-56-65 17 0,0 0-17 0,54 58 17 16,1-3-17-16,-55-55 3 0,0 0-3 0,56 49 3 0,-2-2-3 16,-54-47 2-16,0 0-2 0,47 43 3 15,-3-8-3-15,-44-35 5 0,0 0-5 0,41 36 5 0,1-1-5 16,-42-35 2-16,0 0-2 0,32 25 3 0,-6-6-3 15,-26-19 5-15,0 0-5 0,28 19 5 0,-2-9-5 16,-26-10 13-16,0 0-13 0,22 9 13 0,-2-4-13 0,-20-5 3 16,0 0-3-16,17 0 4 0,-1-7-4 0,-16 7 13 15,0 0-13-15,8-10 13 0,-2-4-13 0,-6 14-90 16,0 0 90-16,-2-17-90 0,-7-10 90 0,9 27-143 16,0 0 143-16,-10-45-1036 0,20 90 1036 0</inkml:trace>
  <inkml:trace contextRef="#ctx0" brushRef="#br1" timeOffset="-174544.62">23688 11469 673 0,'0'0'0'0,"0"0"0"0,31 42 0 16,0 0-445-16</inkml:trace>
  <inkml:trace contextRef="#ctx0" brushRef="#br1" timeOffset="-174124.7">23665 11555 124 0,'0'0'0'0,"2"9"0"0,3 3 0 0,-5-12 100 16,0 0-100-16,0 24 100 0,0 8-100 0,0-32 74 15,0 0-74-15,2 36 74 0,1 4-74 0,-3-40 59 16,0 0-59-16,0 39 60 0,2 2-60 0,-2-41 55 15,0 0-55-15,2 36 55 0,-2-5-55 0,0-31 32 0,0 0-32 16,0 26 33-16,0-8-33 0,0-18 44 0,0 0-44 16,0 16 45-16,0-6-45 0,0-10 45 0,0 0-45 15,0 5 46-15,0-10-46 0,0 5 41 0,0 0-41 16,1-12 41-16,3-10-41 0,-4 22 35 0,0 0-35 0,0-28 36 16,2-8-36-16,-2 36 9 0,0 0-9 0,1-36 9 15,-1-5-9-15,0 41 37 0,0 0-37 0,0-39 37 16,-1 0-37-16,1 39 10 0,0 0-10 0,-2-31 10 15,-2 5-10-15,4 26 20 0,0 0-20 0,-3-21 20 16,1 6-20-16,2 15 33 0,0 0-33 0,-5-10 34 16,3 3-34-16,2 7 27 0,0 0-27 0,-2-2 27 15,2-1-27-15,0 3 33 0,0 0-33 0,2 3 34 16,5 4-34-16,-7-7 49 0,0 0-49 0,11 10 49 16,8 6-49-16,-19-16 28 0,0 0-28 0,24 15 28 15,9 1-28-15,-33-16 35 0,0 0-35 0,38 15 35 0,6 2-35 16,-44-17 38-16,0 0-38 0,44 12 38 0,1-2-38 15,-45-10 8-15,0 0-8 0,43 6 8 0,3-3-8 16,-46-3 7-16,0 0-7 0,40 2 7 0,-2-2-7 0,-38 0-34 16,0 0 34-16,33 0-34 0,-1 0 34 0,-32 0-144 15,0 0 144-15,22-2-143 0,-4-1 143 0,22-3-965 16</inkml:trace>
  <inkml:trace contextRef="#ctx0" brushRef="#br1" timeOffset="-173343.75">25010 12747 561 0,'0'0'0'0,"0"0"0"0,0 0 0 0,0 0 40 0,0 0-40 16,0 0 41-16,0 0-41 0,0 0 43 0,0 0-43 16,0 0 43-16,19 35-43 0,-19-35 40 0,0 0-40 0,12 27 41 15,0 7-41-15,-12-34 45 0,0 0-45 0,11 41 45 16,-3 7-45-16,-8-48 46 0,0 0-46 0,7 54 46 15,-3 4-46-15,-4-58 42 0,0 0-42 0,5 56 42 16,-1 6-42-16,-4-62 53 0,0 0-53 0,1 48 53 16,1-5-53-16,-2-43 37 0,0 0-37 0,2 34 37 15,-2-8-37-15,0-26 40 0,0 0-40 0,2 22 41 16,1-10-41-16,-3-12 34 0,0 0-34 0,7-3 35 16,5-13-35-16,-12 16 14 0,0 0-14 0,11-26 15 15,1-8-15-15,-12 34 31 0,0 0-31 0,16-44 31 16,1-6-31-16,-17 50 5 0,0 0-5 0,17-48 5 15,3-2-5-15,-20 50 1 0,0 0-1 0,20-43 2 0,0 4-2 16,-20 39 16-16,0 0-16 0,19-32 17 0,-2 1-17 16,-17 31 7-16,0 0-7 0,16-24 7 0,-2 7-7 15,-14 17 4-15,0 0-4 0,12-12 4 0,-1 5-4 0,-11 7-114 16,0 0 114-16,10-5-114 0,0 3 114 0,-10 2-132 16,0 0 132-16,7 0-132 0,-1 3 132 0,6 1-711 15</inkml:trace>
  <inkml:trace contextRef="#ctx0" brushRef="#br1" timeOffset="-172878.94">25442 13189 763 0,'0'0'0'0,"0"-8"0"16,-2-2 0-16,2 10 78 0,0 0-78 0,0-6 79 16,0 3-79-16,0 3 55 0,0 0-55 0,0 0 56 15,0-5-56-15,0 5 22 0,0 0-22 0,-2 5 22 16,-1 4-22-16,3-9 9 0,0 0-9 0,-5 20 9 16,-4 9-9-16,9-29 39 0,0 0-39 0,-7 36 39 15,2 5-39-15,5-41 35 0,0 0-35 0,-4 40 36 16,2-3-36-16,2-37 8 0,0 0-8 0,2 35 9 15,2-6-9-15,-4-29 13 0,0 0-13 0,8 22 13 16,6-8-13-16,-14-14 16 0,0 0-16 0,16 0 17 0,5-14-17 16,-21 14 7-16,0 0-7 0,21-20 8 0,3-11-8 15,-24 31 24-15,0 0-24 0,23-31 25 0,-2-5-25 16,-21 36 6-16,0 0-6 0,14-34 7 0,-6-2-7 0,-8 36 25 16,0 0-25-16,0-31 26 0,-5-2-26 0,5 33 12 15,0 0-12-15,-14-24 13 0,-5 7-13 0,19 17 5 16,0 0-5-16,-16-14 5 0,2 6-5 0,14 8 8 15,0 0-8-15,-13 0 8 0,-1 5-8 0,14-5 3 16,0 0-3-16,-13 9 3 0,3 6-3 0,10-15-65 16,0 0 65-16,-7 15-65 0,4 3 65 0,3-18-133 15,0 0 133-15,5 12-132 0,7-2 132 0,5 9-738 16</inkml:trace>
  <inkml:trace contextRef="#ctx0" brushRef="#br1" timeOffset="-172593.7">25731 13136 796 0,'0'0'0'0,"-16"5"0"16,-8 4 0-16,24-9 121 0,0 0-121 0,-5 15 122 15,10 6-122-15,-5-21 89 0,0 0-89 0,0 27 89 16,2 8-89-16,-2-35 55 0,0 0-55 0,0 39 55 16,1 9-55-16,-1-48 44 0,0 0-44 0,0 39 44 15,2 1-44-15,-2-40 16 0,0 0-16 0,2 31 17 16,1-6-17-16,-3-25 7 0,0 0-7 0,2 19 7 15,5-3-7-15,-7-16 34 0,0 0-34 0,7 0 35 16,4-12-35-16,-11 12 15 0,0 0-15 0,12-23 15 0,-2-6-15 16,-10 29 12-16,0 0-12 0,12-34 12 0,1-9-12 15,-13 43 5-15,0 0-5 0,12-38 5 0,0 2-5 16,-12 36-125-16,0 0 125 0,10-29-124 0,1 4 124 0,-11 25-146 16,0 0 146-16,10-23-146 0,1 6 146 0,10-22-694 15</inkml:trace>
  <inkml:trace contextRef="#ctx0" brushRef="#br1" timeOffset="-172308.47">26034 13035 942 0,'0'0'0'16,"-7"5"0"-16,-3 6 0 0,10-11 148 0,0 0-148 0,-12 20 149 15,-2 9-149-15,14-29 90 0,0 0-90 0,-13 35 90 16,3 4-90-16,10-39 42 0,0 0-42 0,-11 41 43 16,3 5-43-16,8-46 17 0,0 0-17 0,-7 50 17 15,2 3-17-15,5-53 1 0,0 0-1 0,-2 50 1 16,4-4-1-16,-2-46 1 0,0 0-1 0,7 38 1 16,3-9-1-16,-10-29 1 0,0 0-1 0,12 20 1 15,4-6-1-15,-16-14 0 0,0 0 0 0,14 2 0 16,1-11 0-16,-15 9-199 0,0 0 199 0,14-15-199 15,2-7 199-15,14-16-750 0</inkml:trace>
  <inkml:trace contextRef="#ctx0" brushRef="#br1" timeOffset="-172083.08">25623 13068 1155 0,'0'0'0'0,"12"3"0"0,9 1 0 0,-21-4 182 16,0 0-182-16,21 8 182 0,3 1-182 0,-24-9 102 15,0 0-102-15,30 8 103 0,8 3-103 0,-38-11 56 16,0 0-56-16,49 5 56 0,10-4-56 0,-59-1-13 0,0 0 13 16,67-3-12-16,9-4 12 0,-76 7-141 0,0 0 141 15,68-12-141-15,-2-7 141 0,68-12-1052 0</inkml:trace>
  <inkml:trace contextRef="#ctx0" brushRef="#br1" timeOffset="-169245.66">26888 13145 113 0,'0'0'0'0,"5"-2"0"0,4 0 0 0,-9 2 54 15,0 0-54-15,5-1 54 0,-2-3-54 0,-3 4 58 16,0 0-58-16,6-5 58 0,-1-3-58 0,-5 8 74 15,0 0-74-15,10-7 74 0,3-2-74 0,-13 9 44 0,0 0-44 16,19-7 45-16,3-1-45 0,-22 8 44 0,0 0-44 16,28-5 44-16,4 1-44 0,-32 4 28 0,0 0-28 0,31-5 28 15,4 3-28-15,-35 2 8 0,0 0-8 0,33-1 9 16,-2-1-9-16,-31 2 12 0,0 0-12 0,32-2 12 16,-1 0-12-16,-31 2 8 0,0 0-8 0,30-1 8 15,-1-4-8-15,-29 5 15 0,0 0-15 0,30-6 15 16,-6 1-15-16,-24 5 22 0,0 0-22 0,19-5 23 15,-3 2-23-15,-16 3 22 0,0 0-22 0,10-5 23 16,-3 1-23-16,-7 4 15 0,0 0-15 0,4-2 16 16,-4 1-16-16,0 1-37 0,0 0 37 0,-9 3-37 15,-6 2 37-15,15-5-137 0,0 0 137 0,-18 7-137 16,-1 2 137-16,-18 3-340 0</inkml:trace>
  <inkml:trace contextRef="#ctx0" brushRef="#br1" timeOffset="-168930.5">26849 13282 393 0,'0'0'0'0,"14"-7"0"0,9-3 0 0,-23 10 61 16,0 0-61-16,12-5 62 0,-1 1-62 0,-11 4 73 15,0 0-73-15,8 2 74 0,-2 1-74 0,-6-3 64 0,0 0-64 16,15 7 64-16,8-2-64 0,-23-5 50 0,0 0-50 16,30 4 50-16,8-1-50 0,-38-3 38 0,0 0-38 15,36 2 39-15,3-2-39 0,-39 0 27 0,0 0-27 0,36-2 27 16,-1-1-27-16,-35 3 15 0,0 0-15 0,30-2 16 16,-6-1-16-16,-24 3 36 0,0 0-36 0,19 0 36 15,-5 1-36-15,-14-1 1 0,0 0-1 0,9 7 2 16,-5 0-2-16,-4-7-102 0,0 0 102 0,1 7-102 15,-1 0 102-15,2 6-608 0</inkml:trace>
  <inkml:trace contextRef="#ctx0" brushRef="#br1" timeOffset="-168014.84">27806 13179 707 0,'0'0'0'16,"7"0"0"-16,5 0 0 0,-12 0 95 0,0 0-95 0,7 0 95 15,0 0-95-15,-7 0 73 0,0 0-73 0,12 0 73 16,6 0-73-16,-18 0 42 0,0 0-42 0,22-2 43 15,6-1-43-15,-28 3 5 0,0 0-5 0,30-5 6 16,3-2-6-16,-33 7 17 0,0 0-17 0,31-5 17 16,-1 0-17-16,-30 5 22 0,0 0-22 0,28-5 23 15,-2 1-23-15,-26 4 14 0,0 0-14 0,24-3 15 16,1 1-15-16,-25 2 18 0,0 0-18 0,20-2 18 16,-2 2-18-16,-18 0 15 0,0 0-15 0,14 0 15 15,-2 2-15-15,-12-2 34 0,0 0-34 0,7 2 35 16,-2 1-35-16,-5-3 5 0,0 0-5 0,4 4 5 0,-4 1-5 15,0-5 1-15,0 0-1 0,-4 7 2 0,-1-1-2 16,5-6-77-16,0 0 77 0,-5 6-77 0,1-1 77 16,4-5-153-16,0 0 153 0,-5 1-152 0,2-1 152 0,-6 2-604 15</inkml:trace>
  <inkml:trace contextRef="#ctx0" brushRef="#br1" timeOffset="-167534.13">28734 12686 438 0,'0'0'0'0,"6"-7"0"16,4-2 0-16,-10 9 55 0,0 0-55 0,7-8 55 16,0 1-55-16,-7 7 68 0,0 0-68 0,4-4 69 15,-1 3-69-15,-3 1 79 0,0 0-79 0,2 3 80 16,-2 6-80-16,0-9 58 0,0 0-58 0,-2 24 58 15,-3 7-58-15,5-31 36 0,0 0-36 0,-7 39 36 16,0 9-36-16,7-48 28 0,0 0-28 0,-12 50 28 0,-2 6-28 16,14-56 39-16,0 0-39 0,-16 60 39 0,-3 9-39 15,19-69 22-15,0 0-22 0,-25 80 22 0,-4 11-22 0,29-91 10 16,0 0-10-16,-28 79 11 0,2-6-11 0,26-73 36 16,0 0-36-16,-18 47 36 0,10-22-36 0,8-25 1 15,0 0-1-15,-9 23 2 0,6-11-2 0,3-12 2 16,0 0-2-16,1 3 3 0,4-8-3 0,-5 5-37 15,0 0 37-15,9-14-36 0,3-13 36 0,-12 27-116 16,0 0 116-16,16-40-116 0,1-9 116 0,17-39-666 16</inkml:trace>
  <inkml:trace contextRef="#ctx0" brushRef="#br1" timeOffset="-167233.93">28738 12533 315 0,'0'0'0'0,"0"12"0"16,-2 11 0-16,2-23 126 0,0 0-126 0,7 12 126 15,4-6-126-15,-11-6 116 0,0 0-116 0,10 21 117 16,4 8-117-16,-14-29 90 0,0 0-90 0,17 38 90 16,3 10-90-16,-20-48 46 0,0 0-46 0,22 55 46 15,3 4-46-15,-25-59 44 0,0 0-44 0,22 69 45 16,3 5-45-16,-25-74 26 0,0 0-26 0,22 89 26 15,3 8-26-15,-25-97 16 0,0 0-16 0,15 83 17 16,-4-8-17-16,-11-75 28 0,0 0-28 0,8 57 28 0,-2-15-28 16,-6-42 6-16,0 0-6 0,3 28 6 0,-1-13-6 0,-2-15 1 15,0 0-1-15,2 10 2 0,-2-4-2 0,0-6-151 16,0 0 151-16,3-6-150 0,1-9 150 0,3-5-665 16</inkml:trace>
  <inkml:trace contextRef="#ctx0" brushRef="#br1" timeOffset="-166993.01">28640 13056 583 0,'0'0'0'16,"7"3"0"-16,4 2 0 0,-11-5 60 0,0 0-60 15,10 0 60-15,2-1-60 0,-12 1 65 0,0 0-65 0,20-2 65 16,4-2-65-16,-24 4 47 0,0 0-47 0,35 0 47 15,7 2-47-15,-42-2 32 0,0 0-32 0,40 4 32 16,1 2-32-16,-41-6 32 0,0 0-32 0,37 9 32 16,-2 0-32-16,-35-9-52 0,0 0 52 0,28 10-52 15,-6 2 52-15,-22-12-98 0,0 0 98 0,20 7-97 16,-6-4 97-16,19 7-483 0</inkml:trace>
  <inkml:trace contextRef="#ctx0" brushRef="#br1" timeOffset="-166287.62">29156 13159 359 0,'0'0'0'16,"5"-11"0"-16,6-6 0 0,-11 17 47 0,0 0-47 15,15-24 47-15,8-7-47 0,-23 31 35 0,0 0-35 0,28-32 35 16,7-4-35-16,-35 36 6 0,0 0-6 0,31-36 7 15,2-4-7-15,-33 40 50 0,0 0-50 0,28-34 50 16,-2 3-50-16,-26 31 43 0,0 0-43 0,19-22 43 16,-3 5-43-16,-16 17 46 0,0 0-46 0,12-9 47 15,-3 6-47-15,-9 3 48 0,0 0-48 0,5 15 48 16,-1 13-48-16,-4-28 31 0,0 0-31 0,0 32 31 16,-2 11-31-16,2-43 39 0,0 0-39 0,-2 48 39 15,2 5-39-15,0-53 24 0,0 0-24 0,2 52 25 16,1 1-25-16,-3-53 9 0,0 0-9 0,7 44 10 15,2-4-10-15,-9-40 12 0,0 0-12 0,16 29 12 0,6-10-12 16,-22-19 23-16,0 0-23 0,30 3 24 16,5-10-24-16,-35 7 12 0,0 0-12 0,38-22 13 0,6-11-13 15,-44 33 10-15,0 0-10 0,40-39 10 0,0-7-10 16,-40 46 17-16,0 0-17 0,31-45 17 0,-5-5-17 0,-26 50 38 16,0 0-38-16,14-44 39 0,-10-6-39 0,-4 50 18 15,0 0-18-15,-9-41 19 0,-10 2-19 0,19 39 6 16,0 0-6-16,-23-28 7 0,-5 8-7 0,28 20 17 15,0 0-17-15,-21-16 17 0,4 6-17 0,17 10 3 16,0 0-3-16,-14-3 4 0,5 4-4 0,9-1 0 16,0 0 0-16,-3 9 1 0,6 3-1 0,-3-12-1 15,0 0 1-15,14 7 0 0,9 0 0 0,-23-7-9 0,0 0 9 16,28 1-8-16,8-4 8 0,-36 3-16 0,0 0 16 16,37-7-15-16,1-3 15 0,-38 10-4 0,0 0 4 15,35-10-4-15,-2-2 4 0,-33 12-1 0,0 0 1 0,26-12 0 16,-3 1 0-16,-23 11-60 0,0 0 60 0,17-5-59 15,-4 2 59-15,-13 3-112 0,0 0 112 16,8-2-112-16,-2 4 112 0,8-2-690 0</inkml:trace>
  <inkml:trace contextRef="#ctx0" brushRef="#br1" timeOffset="-165956.3">30098 13124 763 0,'0'0'0'0,"0"-5"0"0,-1-3 0 16,1 8 112-16,0 0-112 0,0-6 112 0,1 3-112 0,-1 3 74 15,0 0-74-15,0 0 74 0,4 5-74 0,-4-5 73 16,0 0-73-16,0 16 73 0,0 6-73 0,0-22 36 15,0 0-36-15,-4 31 36 0,1 8-36 0,3-39 25 16,0 0-25-16,-3 36 26 0,-3 2-26 0,6-38 27 16,0 0-27-16,-5 32 27 0,2-1-27 0,3-31 13 15,0 0-13-15,-4 24 14 0,2-3-14 0,2-21 29 16,0 0-29-16,2 13 29 0,3-6-29 0,-5-7-48 16,0 0 48-16,9-3-48 0,5-11 48 0,-14 14-211 0,0 0 211 15,17-19-210-15,4-3 210 0,18-23-657 0</inkml:trace>
  <inkml:trace contextRef="#ctx0" brushRef="#br1" timeOffset="-165597.26">30238 13215 651 0,'0'0'0'0,"3"0"0"15,3-2 0-15,-6 2 89 0,0 0-89 0,7 0 89 16,1-3-89-16,-8 3 86 0,0 0-86 0,7 0 86 16,0 0-86-16,-7 0 61 0,0 0-61 0,7 10 61 15,0 6-61-15,-7-16 28 0,0 0-28 0,9 22 28 16,0 5-28-16,-9-27 40 0,0 0-40 0,12 28 41 15,2 3-41-15,-14-31 8 0,0 0-8 0,15 24 8 16,1-4-8-16,-16-20 12 0,0 0-12 0,17 14 13 16,3-6-13-16,-20-8 16 0,0 0-16 0,22-1 17 0,3-10-17 15,-25 11 7-15,0 0-7 0,24-15 8 0,0-9-8 16,-24 24 3-16,0 0-3 0,25-22 4 0,1-4-4 16,-26 26 21-16,0 0-21 0,23-22 21 0,-1 1-21 0,-22 21 13 15,0 0-13-15,16-17 13 0,-4 7-13 0,-12 10 17 16,0 0-17-16,9-7 17 0,-6 5-17 0,-3 2 15 15,0 0-15-15,6 4 16 0,-1 6-16 0,-5-10 16 16,0 0-16-16,8 17 17 0,5 7-17 0,-13-24 9 16,0 0-9-16,12 21 9 0,0 1-9 0,-12-22 16 15,0 0-16-15,12 17 17 0,2-3-17 0,-14-14-10 16,0 0 10-16,14 1-9 0,2-7 9 0,-16 6-163 16,0 0 163-16,10-21-163 0,-1-17 163 0,10-18-821 0</inkml:trace>
  <inkml:trace contextRef="#ctx0" brushRef="#br1" timeOffset="-165476.42">30363 12958 1132 0,'0'0'0'0,"16"14"0"16,12 6 0-16,-28-20 169 0,0 0-169 0,-5 7 169 15,-18-8-169-15,23 1 115 0,0 0-115 0,-12-6 115 16,3-4-115-16,9 10-122 0,0 0 122 0,0-27-122 16,9-14 122-16,-1-28-1002 0</inkml:trace>
  <inkml:trace contextRef="#ctx0" brushRef="#br1" timeOffset="-162054.78">18245 14315 415 0,'0'0'0'0,"0"0"0"16,0 0 0-16,0 0 159 0,0 0-159 0,0 0 160 15,0 0-160-15,0 0 112 0,0 0-112 0,0 0 112 16,0 0-112-16,0 0 76 0,0 0-76 0,0 0 77 16,0 0-77-16,0 0 52 0,0 0-52 0,0 0 53 15,0 0-53-15,0 0 32 0,0 0-32 0,0 0 32 16,2 36-32-16,-2-36 49 0,0 0-49 0,-2 31 50 16,2 10-50-16,0-41 52 0,0 0-52 0,-3 44 52 15,-1 8-52-15,4-52 13 0,0 0-13 0,-2 55 13 16,-5 5-13-16,7-60 34 0,0 0-34 0,-5 63 34 0,-3 5-34 15,8-68 18-15,0 0-18 0,-7 81 18 0,-2 10-18 16,9-91 10-16,0 0-10 0,-9 79 10 0,4-7-10 16,5-72 10-16,0 0-10 0,-7 46 11 0,5-22-11 0,2-24 33 15,0 0-33-15,2 22 34 0,5-10-34 0,-7-12 1 16,0 0-1-16,7 5 1 0,7-8-1 0,-14 3 2 16,0 0-2-16,19-9 2 0,5-3-2 0,-24 12 12 15,0 0-12-15,30-15 12 0,7-2-12 0,-37 17 0 16,0 0 0-16,40-14 1 0,5 2-1 0,-45 12 3 15,0 0-3-15,47-7 3 0,0 5-3 0,-47 2-1 16,0 0 1-16,51 0 0 0,-1 0 0 0,-50 0-4 0,0 0 4 16,51 2-3-16,4 2 3 0,-55-4 0 0,0 0 0 15,54 1 0-15,4 1 0 0,-58-2 0 0,0 0 0 16,50-2 0-16,1-1 0 0,-51 3 0 0,0 0 0 0,40-4 1 16,-3-2-1-16,-37 6 7 0,0 0-7 0,33-6 8 15,-11-6-8-15,-22 12 0 0,0 0 0 0,18-10 1 16,-6-4-1-16,-12 14-180 0,0 0 180 0,7-20-180 15,-5-6 180-15,6-20-951 0</inkml:trace>
  <inkml:trace contextRef="#ctx0" brushRef="#br1" timeOffset="-161617.15">18083 14173 796 0,'0'0'0'0,"12"-7"0"0,11-3 0 0,-23 10 93 15,0 0-93-15,5 6 94 0,-7 13-94 0,2-19 88 16,0 0-88-16,6 12 89 0,2 0-89 0,-8-12 52 16,0 0-52-16,18 11 52 0,6-5-52 0,-24-6 22 0,0 0-22 15,33 4 22-15,7-2-22 0,-40-2 41 0,0 0-41 16,49-2 41-16,10-2-41 0,-59 4 48 0,0 0-48 16,56-1 49-16,2 1-49 0,-58 0 12 0,0 0-12 0,54 1 12 15,-4 3-12-15,-50-4 15 0,0 0-15 0,47 3 15 16,-2 1-15-16,-45-4 25 0,0 0-25 0,44 0 26 15,-6 0-26-15,-38 0 5 0,0 0-5 0,33 0 6 16,-3 0-6-16,-30 0-4 0,0 0 4 0,23 0-3 16,-6-4 3-16,-17 4-172 0,0 0 172 0,12 0-172 15,-6 0 172-15,-6 0-161 0,0 0 161 0,17 0-675 16,-34 0 675-16</inkml:trace>
  <inkml:trace contextRef="#ctx0" brushRef="#br1" timeOffset="-161018.62">18881 14714 852 0,'0'0'0'0,"0"0"0"0,-19 9 0 0,19-9 66 15,0 0-66-15,3 5 66 0,10 3-66 0,-13-8 68 0,0 0-68 16,13 7 69-16,5 5-69 0,-18-12 57 0,0 0-57 16,19 16 57-16,-2 1-57 0,-17-17 27 0,0 0-27 15,21 19 27-15,2 3-27 0,-23-22 40 0,0 0-40 0,24 22 41 16,-3 2-41-16,-21-24 33 0,0 0-33 0,23 24 34 15,1-2-34-15,-24-22 14 0,0 0-14 0,21 24 15 16,4-1-15-16,-25-23 13 0,0 0-13 0,22 24 13 16,3-2-13-16,-25-22 34 0,0 0-34 0,21 27 34 15,-4 4-34-15,-17-31 1 0,0 0-1 0,14 28 2 16,-2-1-2-16,-12-27 20 0,0 0-20 0,5 22 20 16,-1-1-20-16,-4-21 23 0,0 0-23 0,0 15 24 15,0-3-24-15,0-12 13 0,0 0-13 0,-14 16 14 16,-2-6-14-16,16-10 2 0,0 0-2 0,-22 10 2 15,-1-3-2-15,23-7 11 0,0 0-11 0,-30 7 11 16,-5 0-11-16,35-7 14 0,0 0-14 0,-34 7 15 16,-3 1-15-16,37-8 1 0,0 0-1 0,-31 10 1 0,-4 2-1 15,35-12 3-15,0 0-3 0,-25 12 4 0,1 0-4 0,24-12 0 16,0 0 0-16,-17 11 0 0,6-3 0 0,11-8-1 16,0 0 1-16,-3 5 0 0,8-1 0 0,-5-4 0 15,0 0 0-15,12-10 0 0,9-9 0 0,-21 19-1 16,0 0 1-16,23-33-1 0,5-13 1 0,-28 46 0 15,0 0 0-15,22-48 0 0,3-5 0 0,-25 53-1 16,0 0 1-16,12-48 0 0,-2 0 0 0,-10 48-150 16,0 0 150-16,4-41-149 0,-13 5 149 0,4-41-982 15</inkml:trace>
  <inkml:trace contextRef="#ctx0" brushRef="#br1" timeOffset="-160597.75">17752 14378 953 0,'0'0'0'0,"5"4"0"0,2 1 0 16,-7-5 116-16,0 0-116 0,6 8 116 0,-3 3-116 0,-3-11 67 15,0 0-67-15,7 27 67 0,0 14-67 0,-7-41 34 16,0 0-34-16,9 50 35 0,3 12-35 0,-12-62 1 15,0 0-1-15,9 72 2 0,-4 6-2 0,-5-78 1 16,0 0-1-16,3 96 2 0,-1 12-2 0,-2-108 1 16,0 0-1-16,-2 89 2 0,-3-8-2 0,5-81 3 15,0 0-3-15,0 49 4 0,2-21-4 0,-2-28-115 16,0 0 115-16,9 20-114 0,6-11 114 0,-15-9-155 0,0 0 155 16,11-14-154-16,3-20 154 0,12-14-551 0</inkml:trace>
  <inkml:trace contextRef="#ctx0" brushRef="#br1" timeOffset="-160086.97">19074 15297 505 0,'0'0'0'0,"0"0"0"0,0 0 0 0,0 0 73 15,0 0-73-15,0 0 74 0,0-4-74 0,0 4 98 0,0 0-98 16,0 0 98-16,0 0-98 0,0 0 71 0,0 0-71 16,0 5 72-16,-1 2-72 0,1-7 64 0,0 0-64 15,0 14 64-15,0 6-64 0,0-20 48 0,0 0-48 16,-4 38 48-16,2 12-48 0,2-50 32 0,0 0-32 0,-1 61 32 15,-1 11-32-15,2-72 23 0,0 0-23 0,0 96 24 16,-4 17-24-16,4-113 40 0,0 0-40 0,0 98 40 16,4-4-40-16,-4-94 7 0,0 0-7 0,3 65 7 15,3-20-7-15,-6-45 20 0,0 0-20 0,5 24 20 16,2-22-20-16,-7-2-79 0,0 0 79 0,9-14-78 16,-4-19 78-16,-5 33-118 0,0 0 118 0,14-46-780 15,-28 92 780-15</inkml:trace>
  <inkml:trace contextRef="#ctx0" brushRef="#br1" timeOffset="-159561.74">18836 14200 1054 0,'0'0'0'0,"0"0"0"15,17 5 0-15,-17-5 37 0,0 0-37 0,2-5 37 16,-4-2-37-16,2 7 38 0,0 0-38 0,0-12 39 16,0-7-39-16,0 19 55 0,0 0-55 0,2-25 56 15,0-8-56-15,-2 33 15 0,0 0-15 0,3-43 15 16,-1-10-15-16,-2 53 22 0,0 0-22 0,0-61 22 16,0-10-22-16,0 71 18 0,0 0-18 0,-7-92 18 15,-4-25-18-15,11 117 25 0,0 0-25 0,-8-111 26 16,-1-4-26-16,9 115 20 0,0 0-20 0,-7-106 20 15,5 1-20-15,2 105 17 0,0 0-17 0,0-94 17 16,2 7-17-16,-2 87 5 0,0 0-5 0,4-79 5 16,-1 9-5-16,-3 70 14 0,0 0-14 0,3-57 15 15,-1 8-15-15,-2 49 22 0,0 0-22 0,0-29 23 0,0 13-23 16,0 16 7-16,0 0-7 0,-2-12 8 0,2 5-8 16,0 7 17-16,0 0-17 0,-3-3 17 0,1 1-17 15,2 2-1-15,0 0 1 0,0 0-1 0,-3 7 1 0,3-7-175 16,0 0 175-16,-2 7-174 0,0 3 174 0,-1 7-897 15</inkml:trace>
  <inkml:trace contextRef="#ctx0" brushRef="#br1" timeOffset="-158721.43">18794 12777 539 0,'0'0'0'0,"7"-9"0"16,5-5 0-16,-12 14 94 0,0 0-94 0,7-7 94 15,-2 1-94-15,-5 6 81 0,0 0-81 0,5-4 82 16,-5 4-82-16,0 0 70 0,0 0-70 0,9-3 71 16,2 1-71-16,-11 2 50 0,0 0-50 0,19-2 51 15,5-1-51-15,-24 3 22 0,0 0-22 0,30-5 23 16,5 0-23-16,-35 5 30 0,0 0-30 0,35-7 30 0,3-2-30 16,-38 9 12-16,0 0-12 0,42-7 13 0,1 0-13 15,-43 7 18-15,0 0-18 0,47-1 19 0,2-4-19 16,-49 5 15-16,0 0-15 0,47-2 15 0,0 2-15 0,-47 0 26 15,0 0-26-15,40 3 26 0,-2 2-26 0,-38-5 6 16,0 0-6-16,34 7 7 0,-7 0-7 0,-27-7 10 16,0 0-10-16,27 7 10 0,-7-2-10 0,-20-5 8 15,0 0-8-15,18 4 9 0,-2-1-9 0,-16-3-17 16,0 0 17-16,14 0-16 0,-6-3 16 0,-8 3-141 16,0 0 141-16,9-11-141 0,0-4 141 0,8-11-742 15</inkml:trace>
  <inkml:trace contextRef="#ctx0" brushRef="#br1" timeOffset="-158405.72">19630 12323 639 0,'0'0'0'0,"-2"8"0"15,-1 4 0-15,3-12 88 0,0 0-88 0,3 4 88 16,-1-4-88-16,-2 0 74 0,0 0-74 0,4 1 74 15,-1 3-74-15,-3-4 47 0,0 0-47 0,4 19 47 16,1 8-47-16,-5-27 13 0,0 0-13 0,0 36 14 16,2 10-14-16,-2-46 36 0,0 0-36 0,-2 52 37 15,2 4-37-15,0-56 18 0,0 0-18 0,-4 62 19 16,3 3-19-16,1-65 18 0,0 0-18 0,-4 63 19 0,-1 2-19 16,5-65 35-16,0 0-35 0,-4 55 35 0,4-7-35 15,0-48 11-15,0 0-11 0,0 43 11 0,4-7-11 16,-4-36 6-16,0 0-6 0,5 27 6 0,0-8-6 0,-5-19-1 15,0 0 1-15,7 7-1 0,2-10 1 0,-9 3-181 16,0 0 181-16,12-18-180 0,2-11 180 0,12-17-624 16</inkml:trace>
  <inkml:trace contextRef="#ctx0" brushRef="#br1" timeOffset="-157760.6">19707 12357 931 0,'0'0'0'0,"8"-2"0"15,6 2 0-15,-14 0 108 0,0 0-108 0,21 0 108 16,7 0-108-16,-28 0 81 0,0 0-81 0,33 0 81 16,2 0-81-16,-35 0 53 0,0 0-53 0,38-3 53 15,3-2-53-15,-41 5-13 0,0 0 13 0,45-6-13 16,4-2 13-16,-49 8-22 0,0 0 22 0,55-12-22 15,1-2 22-15,-56 14-25 0,0 0 25 0,56-15-24 16,-2-1 24-16,-54 16-9 0,0 0 9 0,50-12-9 16,-8 0 9-16,-42 12-11 0,0 0 11 0,39-3-10 15,-5-1 10-15,-34 4-4 0,0 0 4 0,25 4-3 16,-6 4 3-16,-19-8-1 0,0 0 1 0,17 19 0 16,-3 7 0-16,-14-26 2 0,0 0-2 0,14 31 3 15,-5 7-3-15,-9-38 7 0,0 0-7 0,10 42 8 0,1 6-8 16,-11-48 9-16,0 0-9 0,10 48 9 0,-1 5-9 15,-9-53 15-15,0 0-15 0,10 53 15 0,1 2-15 16,-11-55 8-16,0 0-8 0,12 55 8 0,0 0-8 0,-12-55 15 16,0 0-15-16,12 51 16 0,1-8-16 0,-13-43 8 15,0 0-8-15,12 40 9 0,-2-4-9 0,-10-36 24 16,0 0-24-16,9 27 25 0,-2-6-25 0,-7-21 12 16,0 0-12-16,3 15 13 0,-1-5-13 0,-2-10 5 15,0 0-5-15,4 9 5 0,-4-4-5 0,0-5 8 16,0 0-8-16,-9 7 8 0,-1 0-8 0,10-7 7 15,0 0-7-15,-20 8 8 0,-6 2-8 0,26-10 7 0,0 0-7 16,-28 9 8-16,-5-2-8 0,33-7 33 0,0 0-33 16,-36 5 33-16,-4-3-33 0,40-2 9 0,0 0-9 15,-47 3 9-15,-6-3-9 0,53 0 6 0,0 0-6 0,-62 0 6 16,-3-3-6-16,65 3 4 0,0 0-4 0,-66-4 4 16,1-1-4-16,65 5 2 0,0 0-2 0,-73-14 2 15,-3 1-2-15,76 13 0 0,0 0 0 0,-51-16 0 16,13 4 0-16,38 12 0 0,0 0 0 0,-30-12 0 15,9 4 0-15,21 8-5 0,0 0 5 0,-17-9-5 16,6 2 5-16,11 7-55 0,0 0 55 0,-3-6-55 16,5 0 55-16,-2 6-180 0,0 0 180 0,14-3-179 15,10 3 179-15,14-7-751 0</inkml:trace>
  <inkml:trace contextRef="#ctx0" brushRef="#br1" timeOffset="-157384.6">20562 12718 1087 0,'0'0'0'0,"-5"0"0"0,-2 0 0 0,7 0 125 16,0 0-125-16,3 4 125 0,6 1-125 0,-9-5 70 15,0 0-70-15,14 5 70 0,5 0-70 0,-19-5 59 0,0 0-59 16,28 4 60-16,9-1-60 0,-37-3 1 0,0 0-1 16,38 3 1-16,2-1-1 0,-40-2 0 0,0 0 0 15,42 0 0-15,0 0 0 0,-42 0 1 0,0 0-1 0,42 0 2 16,-1-2-2-16,-41 2 16 0,0 0-16 0,39 0 17 16,-1-1-17-16,-38 1 23 0,0 0-23 0,35 1 24 15,-4 1-24-15,-31-2 8 0,0 0-8 0,28 4 8 16,-2-1-8-16,-26-3 27 0,0 0-27 0,25 5 27 15,-1 2-27-15,-24-7 2 0,0 0-2 0,17 9 2 16,-3-6-2-16,-14-3-75 0,0 0 75 0,13 5-75 16,-8-1 75-16,-5-4-163 0,0 0 163 0,0 0-162 15,0-6 162-15,0 1-860 0</inkml:trace>
  <inkml:trace contextRef="#ctx0" brushRef="#br1" timeOffset="-155973.85">19505 13328 662 0,'0'0'0'0,"5"-2"0"16,2 1 0-16,-7 1 68 0,0 0-68 0,5-5 68 0,4-6-68 15,-9 11 37-15,0 0-37 0,5-8 37 0,2-3-37 16,-7 11 13-16,0 0-13 0,7-6 13 0,-2 2-13 16,-5 4 27-16,0 0-27 0,7 0 27 0,2 7-27 0,-9-7 35 15,0 0-35-15,9 21 35 0,1 6-35 0,-10-27 21 16,0 0-21-16,9 29 21 0,-6 9-21 0,-3-38 36 16,0 0-36-16,0 39 37 0,-1 6-37 0,1-45 37 15,0 0-37-15,-2 36 37 0,-5-5-37 0,7-31 15 16,0 0-15-16,-9 29 15 0,-1 0-15 0,10-29 21 15,0 0-21-15,-9 19 21 0,0-6-21 0,9-13 15 16,0 0-15-16,-12 11 15 0,0-8-15 0,12-3 4 0,0 0-4 16,-18-7 5-16,3-10-5 0,15 17 3 0,0 0-3 15,-12-20 3-15,1-6-3 0,11 26 2 0,0 0-2 16,-7-21 2-16,5 1-2 0,2 20 1 0,0 0-1 0,2-14 1 16,3 4-1-16,-5 10 3 0,0 0-3 0,13-5 4 15,4 5-4-15,-17 0 5 0,0 0-5 0,23 0 6 16,4 3-6-16,-27-3 3 0,0 0-3 0,37 0 3 15,3 0-3-15,-40 0 12 0,0 0-12 0,42 0 12 16,3-7-12-16,-45 7 22 0,0 0-22 0,40-7 23 16,-3-3-23-16,-37 10 7 0,0 0-7 0,29-9 8 15,-6-1-8-15,-23 10 26 0,0 0-26 0,18-7 26 16,-6 2-26-16,-12 5 30 0,0 0-30 0,8-5 30 16,-4 2-30-16,-4 3 6 0,0 0-6 0,0 0 7 15,0 0-7-15,0 0 28 0,0 0-28 0,0 0 28 16,0 0-28-16,0 0 12 0,0 0-12 0,-5 15 12 15,-6 9-12-15,11-24 18 0,0 0-18 0,-5 31 18 0,2 5-18 16,3-36 8-16,0 0-8 0,0 39 9 0,3 6-9 16,-3-45-1-16,0 0 1 0,7 39-1 0,3-1 1 15,-10-38-26-15,0 0 26 0,16 26-25 0,0-8 25 0,-16-18-1 16,0 0 1-16,17 4 0 0,1-14 0 0,-18 10 13 16,0 0-13-16,17-18 14 0,1-9-14 0,-18 27 27 15,0 0-27-15,13-33 27 0,0-1-27 0,-13 34 23 16,0 0-23-16,7-34 24 0,-2 0-24 0,-5 34 34 15,0 0-34-15,0-29 35 0,-2 1-35 0,2 28 6 16,0 0-6-16,-5-20 6 0,-2 2-6 0,7 18 18 16,0 0-18-16,-7-12 19 0,2 6-19 0,5 6-16 0,0 0 16 15,-6-4-15-15,3 1 15 0,3 3-97 0,0 0 97 16,0 0-96-16,0 3 96 0,0-3-184 0,0 0 184 16,2 7-184-16,5 3 184 0,1 7-869 0</inkml:trace>
  <inkml:trace contextRef="#ctx0" brushRef="#br1" timeOffset="-155553.96">20243 13323 639 0,'0'0'0'0,"7"-3"0"16,4-4 0-16,-11 7 43 0,0 0-43 0,10-4 44 15,2 3-44-15,-12 1 58 0,0 0-58 0,9 12 59 16,0 3-59-16,-9-15 78 0,0 0-78 0,7 29 79 16,-5 9-79-16,-2-38 47 0,0 0-47 0,-2 43 48 15,-3 6-48-15,5-49 39 0,0 0-39 0,-7 45 40 16,-4-2-40-16,11-43 36 0,0 0-36 0,-10 39 36 15,-1-3-36-15,11-36 32 0,0 0-32 0,-10 29 33 0,-1-5-33 16,11-24 22-16,0 0-22 0,-10 17 22 0,1-5-22 16,9-12 28-16,0 0-28 0,-7-1 28 0,2-11-28 15,5 12 3-15,0 0-3 0,0-21 3 0,3-6-3 0,-3 27 13 16,0 0-13-16,9-33 14 0,7-1-14 16,-16 34 9-16,0 0-9 0,16-34 9 0,4-1-9 0,-20 35 15 15,0 0-15-15,23-29 15 0,1 5-15 0,-24 24 15 16,0 0-15-16,23-15 15 0,0 6-15 0,-23 9 34 15,0 0-34-15,19-3 34 0,0 6-34 0,-19-3 10 16,0 0-10-16,19 14 11 0,-1 6-11 0,-18-20 12 16,0 0-12-16,15 26 13 0,-1 5-13 0,-14-31 9 0,0 0-9 15,7 29 10-15,0-1-10 0,-7-28 23 0,0 0-23 16,7 25 24-16,-7-4-24 0,0-21 6 0,0 0-6 16,2 19 7-16,-2-9-7 0,0-10-1 0,0 0 1 0,0 8-1 15,-2-4 1-15,2-4-157 0,0 0 157 0,-5-2-156 16,-4-6 156-16,9 8-214 0,0 0 214 0,-7-12-214 15,-5-11 214-15,-7-11-616 0</inkml:trace>
  <inkml:trace contextRef="#ctx0" brushRef="#br1" timeOffset="-155357.98">20371 13501 718 0,'0'0'0'0,"5"5"0"16,7 6 0-16,-12-11 135 0,0 0-135 0,5 5 136 16,4-2-136-16,-9-3 82 0,0 0-82 0,10 7 83 15,4 2-83-15,-14-9 59 0,0 0-59 0,12 8 60 16,6 2-60-16,-18-10 27 0,0 0-27 0,17 6 27 15,4 0-27-15,-21-6 24 0,0 0-24 0,16 0 25 16,0 0-25-16,-16 0 8 0,0 0-8 0,12-5 9 0,0-2-9 16,-12 7 27-16,0 0-27 0,12-15 27 0,-1-4-27 15,-11 19-54-15,0 0 54 0,12-20-53 0,0-6 53 16,-12 26-173-16,0 0 173 0,12-26-172 0,0-5 172 16,13-25-644-16</inkml:trace>
  <inkml:trace contextRef="#ctx0" brushRef="#br1" timeOffset="-154923.68">20686 13304 651 0,'0'0'0'0,"-4"4"0"0,-3 2 0 0,7-6 128 16,0 0-128-16,-3 9 128 0,3 0-128 0,0-9 106 15,0 0-106-15,0 15 106 0,2 0-106 0,-2-15 74 0,0 0-74 16,1 19 74-16,1 4-74 0,-2-23 58 0,0 0-58 16,2 17 59-16,0-2-59 0,-2-15 33 0,0 0-33 15,1 12 34-15,1-3-34 0,-2-9 9 0,0 0-9 16,2 8 10-16,-2-4-10 0,0-4 20 0,0 0-20 0,0 0 20 15,3-2-20-15,-3 2 0 0,0 0 0 0,2-9 1 16,2-3-1-16,-4 12 0 0,0 0 0 0,5-13 1 16,2-4-1-16,-7 17 7 0,0 0-7 0,5-19 8 15,4-2-8-15,-9 21 3 0,0 0-3 0,8-17 3 16,1-5-3-16,-9 22 2 0,0 0-2 0,11-17 2 16,2 1-2-16,-13 16 18 0,0 0-18 0,13-12 18 15,1 2-18-15,-14 10 7 0,0 0-7 0,12-2 7 16,2 2-7-16,-14 0 4 0,0 0-4 0,14 5 5 15,0 7-5-15,-14-12 7 0,0 0-7 0,14 19 7 16,1 5-7-16,-15-24 3 0,0 0-3 0,12 24 3 0,-3 4-3 16,-9-28 5-16,0 0-5 0,4 34 5 0,-3 5-5 15,-1-39 32-15,0 0-32 0,0 33 32 0,-1-2-32 0,1-31 1 16,0 0-1-16,-4 30 1 0,-1-4-1 0,5-26 5 16,0 0-5-16,-4 22 6 0,-1-3-6 0,5-19 8 15,0 0-8-15,-3 14 9 0,1-4-9 0,2-10-68 16,0 0 68-16,-2 4-68 0,4-8 68 0,-2 4-145 15,0 0 145-15,7-15-144 0,5-9 144 0,4-19-876 16</inkml:trace>
  <inkml:trace contextRef="#ctx0" brushRef="#br1" timeOffset="-154336.8">21132 12809 1289 0,'0'0'0'0,"0"0"79"0,0 0-79 16,0-3 79-16,-2-4-79 0,2 7 76 0,0 0-76 15,0 0 76-15,7-4-76 0,-7 4 52 0,0 0-52 16,7 9 53-16,5 8-53 0,-12-17-4 0,0 0 4 0,14 29-3 15,5 9 3-15,-19-38-2 0,0 0 2 0,18 41-1 16,1 7 1-16,-19-48 1 0,0 0-1 0,16 39 1 16,-4 1-1-16,-12-40 0 0,0 0 0 0,10 32 0 15,-3-6 0-15,-7-26 1 0,0 0-1 0,5 22 1 16,2-6-1-16,-7-16-89 0,0 0 89 0,2 10-89 16,0-10 89-16,-2 0-155 0,0 0 155 0,0-9-154 15,0-6 154-15,0-7-810 0</inkml:trace>
  <inkml:trace contextRef="#ctx0" brushRef="#br1" timeOffset="-154081.49">21013 13159 942 0,'0'0'0'0,"13"-2"0"0,6-3 0 0,-19 5 159 15,0 0-159-15,10 0 160 0,-3 1-160 0,-7-1 109 16,0 0-109-16,11 9 110 0,4 0-110 0,-15-9 59 15,0 0-59-15,21 8 59 0,11-1-59 0,-32-7 40 16,0 0-40-16,31 5 40 0,2-1-40 0,-33-4 3 16,0 0-3-16,30 1 3 0,-1-2-3 0,-29 1 4 15,0 0-4-15,21-2 4 0,-5 0-4 0,-16 2 0 16,0 0 0-16,12-2 0 0,-2 2 0 0,-10 0-110 0,0 0 110 16,7-3-110-16,-3 3 110 0,-4 0-187 0,0 0 187 15,0 0-187-15,0 0 187 0,0 0-717 0</inkml:trace>
  <inkml:trace contextRef="#ctx0" brushRef="#br1" timeOffset="-153886.01">21121 13248 852 0,'0'0'0'0,"18"-4"0"16,13-3 0-16,-31 7 139 0,0 0-139 0,4 9 139 16,-13 8-139-16,9-17 100 0,0 0-100 0,-9 19 101 15,-1 7-101-15,10-26 76 0,0 0-76 0,-11 22 77 16,3 2-77-16,8-24 8 0,0 0-8 0,-9 24 8 15,2 0-8-15,7-24 0 0,0 0 0 0,-4 20 1 16,4-1-1-16,0-19-187 0,0 0 187 0,7 9-186 16,6-6 186-16,-13-3-188 0,0 0 188 0,19-15-188 15,5-9 188-15,20-16-457 0</inkml:trace>
  <inkml:trace contextRef="#ctx0" brushRef="#br1" timeOffset="-153736.4">21355 13220 707 0,'0'0'0'0,"-4"9"0"0,-6 3 0 0,10-12 140 15,0 0-140-15,-2 19 140 0,4 5-140 0,-2-24 122 16,0 0-122-16,-4 30 122 0,-3 8-122 0,7-38 102 16,0 0-102-16,-5 34 102 0,-2 1-102 0,7-35 0 15,0 0 0-15,-2 27 0 0,2-3 0 0,0-24-91 16,0 0 91-16,9 0-91 0,5-17 91 0,9 0-857 16</inkml:trace>
  <inkml:trace contextRef="#ctx0" brushRef="#br1" timeOffset="-152894.45">26768 11075 897 0,'0'0'0'0,"8"0"0"0,6 0 0 0,-14 0 127 15,0 0-127-15,4 9 127 0,-6 5-127 0,2-14 78 16,0 0-78-16,-4 25 78 0,-3 10-78 0,7-35 59 16,0 0-59-16,-6 41 60 0,-1 5-60 0,7-46 0 15,0 0 0-15,-6 51 0 0,1 1 0 0,5-52 3 0,0 0-3 16,-3 46 4-16,3-1-4 0,0-45 0 15,0 0 0-15,-2 34 1 0,2-7-1 0,0-27-36 0,0 0 36 16,-2 21-36-16,0-9 36 0,2-12-177 0,0 0 177 0,-1 3-176 16,2-6 176-16,-1 3-653 0</inkml:trace>
  <inkml:trace contextRef="#ctx0" brushRef="#br1" timeOffset="-152579.29">26783 11233 1143 0,'0'0'0'0,"12"-10"0"0,8-6 0 0,-20 16 136 16,0 0-136-16,27-17 137 0,8-7-137 0,-35 24 120 16,0 0-120-16,44-26 120 0,6-3-120 0,-50 29 44 15,0 0-44-15,49-27 44 0,0 0-44 0,-49 27-24 16,0 0 24-16,42-24-23 0,-4 1 23 0,-38 23-166 16,0 0 166-16,28-15-166 0,-9 3 166 0,-19 12-207 15,0 0 207-15,14-5-206 0,-7 0 206 0,14-6-603 0</inkml:trace>
  <inkml:trace contextRef="#ctx0" brushRef="#br1" timeOffset="-152399.78">26755 11466 931 0,'0'0'0'0,"13"-12"0"16,6-12 0-16,-19 24 214 0,0 0-214 0,10-12 214 15,-5 5-214-15,-5 7 143 0,0 0-143 0,11-7 144 16,-1 0-144-16,-10 7 93 0,0 0-93 0,25-15 94 15,10-4-94-15,-35 19 1 0,0 0-1 0,41-26 2 16,10-1-2-16,-51 27-185 0,0 0 185 0,49-26-185 16,-1-1 185-16,50-28-994 0</inkml:trace>
  <inkml:trace contextRef="#ctx0" brushRef="#br1" timeOffset="-152266.13">27130 11644 1558 0,'0'0'0'0,"57"-27"0"0,39-18 0 0,-96 45-167 16,0 0 167-16,154-72-942 0,-308 144 942 0</inkml:trace>
  <inkml:trace contextRef="#ctx0" brushRef="#br1" timeOffset="-149578.53">18860 12699 662 0,'0'0'0'0,"0"0"0"15,0 0 0-15,0 0 90 0,0 0-90 0,0 0 91 16,0 0-91-16,0 0 53 0,0 0-53 0,0 0 53 16,0 0-53-16,0 0 43 0,0 0-43 0,0 0 43 15,-7-29-43-15,7 29 9 0,0 0-9 0,0-19 10 16,0-1-10-16,0 20 41 0,0 0-41 0,4-16 41 16,1 1-41-16,-5 15 37 0,0 0-37 0,9-8 37 15,3-1-37-15,-12 9 23 0,0 0-23 0,15-2 24 16,3 6-24-16,-18-4 41 0,0 0-41 0,14 7 42 15,1 1-42-15,-15-8 8 0,0 0-8 0,11 12 8 16,-1 2-8-16,-10-14 12 0,0 0-12 0,4 13 13 0,1 1-13 16,-5-14 25-16,0 0-25 0,-3 19 26 0,-3 3-26 15,6-22 5-15,0 0-5 0,-8 21 6 0,-5 1-6 16,13-22 4-16,0 0-4 0,-17 17 5 0,0-1-5 0,17-16 31 16,0 0-31-16,-20 7 31 0,0-7-31 0,20 0 4 15,0 0-4-15,-18-11 4 0,4-9-4 0,14 20 16 16,0 0-16-16,-12-24 17 0,7-5-17 0,5 29 15 15,0 0-15-15,0-28 16 0,8-1-16 0,-8 29 39 16,0 0-39-16,9-22 40 0,9 1-40 0,-18 21 2 16,0 0-2-16,17-12 2 0,2 7-2 0,-19 5 15 15,0 0-15-15,23 4 16 0,-2 8-16 0,-21-12 4 0,0 0-4 16,14 11 4-16,1 5-4 0,-15-16 2 0,0 0-2 16,9 19 3-16,-5 3-3 0,-4-22 10 0,0 0-10 15,-4 26 11-15,-5 1-11 0,9-27 22 0,0 0-22 0,-19 24 23 16,-5 4-23-16,24-28 7 0,0 0-7 0,-30 18 8 15,-3 0-8-15,33-18 5 0,0 0-5 0,-38 8 5 16,-1-5-5-16,39-3 21 0,0 0-21 0,-33-6 21 16,4-8-21-16,29 14 2 0,0 0-2 0,-21-15 3 15,7-8-3-15,14 23 12 0,0 0-12 0,-7-22 13 16,7-4-13-16,0 26 9 0,0 0-9 0,7-20 9 16,10-1-9-16,-17 21 3 0,0 0-3 0,19-12 4 15,11 5-4-15,-30 7 12 0,0 0-12 0,31-5 13 16,6 7-13-16,-37-2 3 0,0 0-3 0,31 5 4 15,-3 2-4-15,-28-7 2 0,0 0-2 0,23 8 2 0,-4 1-2 16,-19-9 18-16,0 0-18 0,16 7 18 0,-8 0-18 16,-8-7 0-16,0 0 0 0,-3 12 1 0,-6 5-1 15,9-17 3-15,0 0-3 0,-17 17 4 0,-13 4-4 0,30-21 12 16,0 0-12-16,-26 15 12 0,0-1-12 0,26-14 8 16,0 0-8-16,-24 7 8 0,1-4-8 0,23-3-73 15,0 0 73-15,-7-24-72 0,9-17 72 0,-8-23-1329 16</inkml:trace>
  <inkml:trace contextRef="#ctx0" brushRef="#br1" timeOffset="-147791.75">18343 11678 247 0,'0'0'0'0,"1"-12"0"16,6-12 0-16,-7 24 108 0,0 0-108 0,7-27 108 16,7-9-108-16,-14 36 98 0,0 0-98 0,14-36 98 15,4-2-98-15,-18 38 78 0,0 0-78 0,21-34 78 16,5 0-78-16,-26 34 54 0,0 0-54 0,24-29 54 15,2 3-54-15,-26 26 24 0,0 0-24 0,19-17 25 16,-1 7-25-16,-18 10 11 0,0 0-11 0,12-6 11 16,-5 8-11-16,-7-2 18 0,0 0-18 0,5 16 18 0,0 11-18 15,-5-27 7-15,0 0-7 0,2 39 8 16,0 13-8-16,-2-52 9 0,0 0-9 0,2 56 9 0,1 9-9 16,-3-65 1-16,0 0-1 0,2 57 1 0,1-6-1 0,-3-51 0 15,0 0 0-15,6 43 0 0,1-10 0 0,-7-33 2 16,0 0-2-16,12 22 2 0,2-10-2 0,-14-12 18 15,0 0-18-15,17-3 18 0,4-15-18 0,-21 18 23 16,0 0-23-16,24-25 24 0,-1-13-24 0,-23 38 23 16,0 0-23-16,19-38 24 0,-1-4-24 0,-18 42 24 15,0 0-24-15,10-42 25 0,-5 1-25 0,-5 41 15 16,0 0-15-16,0-41 15 0,-7 2-15 0,7 39 28 16,0 0-28-16,-8-34 28 0,-6 1-28 0,14 33 6 0,0 0-6 15,-11-24 6-15,1 5-6 0,10 19 26 0,0 0-26 16,-9-12 26-16,2 2-26 0,7 10 6 0,0 0-6 15,-5-5 7-15,1-2-7 0,4 7 1 0,0 0-1 0,2-5 1 16,5-6-1-16,-7 11 0 0,0 0 0 0,16-13 0 16,6-6 0-16,-22 19-2 0,0 0 2 0,34-21-1 15,4-4 1-15,-38 25 0 0,0 0 0 0,38-26 0 16,4-1 0-16,-42 27 0 0,0 0 0 0,38-23 0 16,-1 3 0-16,-37 20 0 0,0 0 0 0,30-17 0 15,-8 3 0-15,-22 14 0 0,0 0 0 0,19-9 1 16,-3-1-1-16,-16 10 1 0,0 0-1 0,14-2 1 15,2-1-1-15,-16 3-124 0,0 0 124 0,12 0-124 16,2 3 124-16,14-3-783 0</inkml:trace>
  <inkml:trace contextRef="#ctx0" brushRef="#br1" timeOffset="-147236.24">19121 11601 259 0,'0'0'0'0,"0"-7"0"16,0-5 0-16,0 12 28 0,0 0-28 0,-1-8 28 15,-1-2-28-15,2 10 4 0,0 0-4 0,-2-9 5 16,-1 2-5-16,3 7 12 0,0 0-12 0,-2-5 13 16,-2 2-13-16,4 3 0 0,0 0 0 0,-8 8 1 15,-3 8-1-15,11-16 5 0,0 0-5 0,-12 27 5 16,0 11-5-16,12-38 22 0,0 0-22 0,-11 41 22 15,1 7-22-15,10-48 43 0,0 0-43 0,-5 39 43 16,1-6-43-16,4-33 55 0,0 0-55 0,0 29 55 16,4-7-55-16,-4-22 60 0,0 0-60 0,9 16 61 15,3-8-61-15,-12-8 52 0,0 0-52 0,15-2 52 16,5-8-52-16,-20 10 45 0,0 0-45 0,13-17 45 0,3-7-45 16,-16 24 36-16,0 0-36 0,11-27 36 0,-3-8-36 15,-8 35 34-15,0 0-34 0,7-29 34 0,-5 2-34 16,-2 27 38-16,0 0-38 0,-2-22 38 0,-1 1-38 0,3 21 23 15,0 0-23-15,-11-15 24 0,-3 1-24 0,14 14 41 16,0 0-41-16,-15-10 41 0,-3 3-41 0,18 7 33 16,0 0-33-16,-14-4 33 0,4 3-33 0,10 1 0 15,0 0 0-15,-9 1 0 0,2 3 0 0,7-4-122 16,0 0 122-16,-3 10-121 0,5-1 121 0,-4 9-722 16</inkml:trace>
  <inkml:trace contextRef="#ctx0" brushRef="#br1" timeOffset="-146936.36">19264 11439 886 0,'0'0'0'0,"-8"6"0"16,-6 6 0-16,14-12 11 0,0 0-11 0,-2 18 11 15,9 2-11-15,-7-20 17 0,0 0-17 0,5 28 17 16,4 4-17-16,-9-32-1 0,0 0 1 0,7 38 0 15,1 8 0-15,-8-46-8 0,0 0 8 0,4 36-8 16,-1-2 8-16,-3-34 7 0,0 0-7 0,7 29 7 16,0-6-7-16,-7-23 62 0,0 0-62 0,11 13 63 15,3-9-63-15,-14-4 43 0,0 0-43 0,15-5 43 16,5-11-43-16,-20 16 32 0,0 0-32 0,17-22 32 16,-1-5-32-16,-16 27 15 0,0 0-15 0,14-28 16 0,-4-1-16 15,-10 29-1-15,0 0 1 0,7-27 0 0,-3-1 0 16,-4 28-155-16,0 0 155 0,0-24-154 0,0 2 154 15,-4-23-603-15</inkml:trace>
  <inkml:trace contextRef="#ctx0" brushRef="#br1" timeOffset="-146651.12">19548 11363 348 0,'0'0'0'0,"-8"9"0"0,-5 6 0 0,13-15 85 0,0 0-85 16,-1 7 85-16,2 2-85 0,-1-9 70 0,0 0-70 0,4 12 71 15,-1 3-71-15,-3-15 54 0,0 0-54 0,6 27 54 16,-6 11-54-16,0-38 32 0,0 0-32 0,1 41 32 16,-1 5-32-16,0-46 8 0,0 0-8 0,0 45 8 15,2-6-8-15,-2-39 6 0,0 0-6 0,5 35 6 16,0-8-6-16,-5-27 0 0,0 0 0 0,11 21 0 15,3-8 0-15,-14-13-65 0,0 0 65 0,16 4-65 16,1-9 65-16,-17 5-105 0,0 0 105 0,14-12-104 16,0-4 104-16,14-9-304 0</inkml:trace>
  <inkml:trace contextRef="#ctx0" brushRef="#br1" timeOffset="-146439.37">19442 11226 1009 0,'0'0'0'0,"5"4"0"0,4-3 0 0,-9-1 133 16,0 0-133-16,9 0 133 0,1-1-133 0,-10 1 74 16,0 0-74-16,14 0 74 0,7-4-74 0,-21 4 43 15,0 0-43-15,21-2 44 0,1 1-44 0,-22 1-131 16,0 0 131-16,25-2-131 0,1 0 131 0,25 1-844 15</inkml:trace>
  <inkml:trace contextRef="#ctx0" brushRef="#br1" timeOffset="-146139.46">19785 11254 1054 0,'0'0'0'0,"12"-6"0"16,9 0 0-16,-21 6 110 0,0 0-110 0,23-9 110 16,7-1-110-16,-30 10 65 0,0 0-65 0,26-9 65 15,2-3-65-15,-28 12 46 0,0 0-46 0,26-12 46 0,0 0-46 16,-26 12 0-16,0 0 0 0,22-8 0 0,-2 1 0 15,-20 7 0-15,0 0 0 0,17-5 0 0,-7 3 0 16,-10 2-37-16,0 0 37 0,11-2-36 0,-8 0 36 0,-3 2-171 16,0 0 171-16,6 0-170 0,-6 0 170 0,5 0-709 15</inkml:trace>
  <inkml:trace contextRef="#ctx0" brushRef="#br1" timeOffset="-145900.09">19820 11404 931 0,'0'0'0'0,"7"-5"0"0,3-3 0 0,-10 8 108 0,0 0-108 0,9-7 108 15,2 0-108-15,-11 7 103 0,0 0-103 0,14-7 104 16,3 0-104-16,-17 7 35 0,0 0-35 0,21-7 36 16,0 2-36-16,-21 5 3 0,0 0-3 0,26-3 4 15,4-6-4-15,-30 9 8 0,0 0-8 0,29-3 9 16,4-6-9-16,-33 9 3 0,0 0-3 0,30-7 3 15,-1-1-3-15,-29 8-149 0,0 0 149 0,30-9-149 16,0 2 149-16,-30 7-157 0,0 0 157 0,59-18-614 16,-118 36 614-16</inkml:trace>
  <inkml:trace contextRef="#ctx0" brushRef="#br1" timeOffset="-145554.02">20193 11231 1166 0,'0'0'0'0,"3"-20"0"0,8-13 0 0,-11 33 43 0,0 0-43 16,15-3 44-16,6 10-44 0,-21-7 56 0,0 0-56 15,26 1 57-15,1 1-57 0,-27-2 14 0,0 0-14 16,27-5 15-16,3-4-15 0,-30 9-1 0,0 0 1 0,28-12-1 16,2-1 1-16,-30 13 0 0,0 0 0 0,24-11 0 15,-3-1 0-15,-21 12-5 0,0 0 5 0,17-10-5 16,-6 2 5-16,-11 8-144 0,0 0 144 0,10-4-144 15,-6 2 144-15,10-1-726 0</inkml:trace>
  <inkml:trace contextRef="#ctx0" brushRef="#br1" timeOffset="-145074.18">20808 10570 908 0,'0'0'0'0,"-2"3"0"16,0 4 0-16,2-7 89 0,0 0-89 0,0 24 89 15,4 11-89-15,-4-35 64 0,0 0-64 0,2 44 65 16,-1 11-65-16,-1-55 20 0,0 0-20 0,-1 62 20 15,-3 6-20-15,4-68 1 0,0 0-1 0,-14 98 1 16,-5 20-1-16,19-118 0 0,0 0 0 0,-23 106 1 16,1 0-1-16,22-106 6 0,0 0-6 0,-25 79 6 15,3-12-6-15,22-67 8 0,0 0-8 0,-13 39 8 16,5-25-8-16,8-14 3 0,0 0-3 0,-9 10 4 16,4-13-4-16,5 3-148 0,0 0 148 0,0-17-148 15,3-14 148-15,-3 31-151 0,0 0 151 0,2-39-150 0,-2-11 150 16,2-37-425-16</inkml:trace>
  <inkml:trace contextRef="#ctx0" brushRef="#br1" timeOffset="-144759.28">20789 10501 371 0,'0'0'0'0,"0"7"0"0,-2 7 0 0,2-14 98 16,0 0-98-16,0 0 98 0,2-5-98 0,-2 5 91 16,0 0-91-16,3 0 92 0,4 2-92 0,-7-2 60 0,0 0-60 15,9 12 60-15,3 6-60 0,-12-18 46 0,0 0-46 16,16 31 47-16,3 9-47 0,-19-40 36 0,0 0-36 0,17 46 37 16,4 14-37-16,-21-60 23 0,0 0-23 0,23 60 24 15,3 7-24-15,-26-67 18 0,0 0-18 0,30 80 18 16,3 9-18-16,-33-89 27 0,0 0-27 0,24 62 27 15,-5-19-27-15,-19-43 6 0,0 0-6 0,16 36 7 16,-2-12-7-16,-14-24-3 0,0 0 3 0,10 20-3 16,-1-8 3-16,-9-12-144 0,0 0 144 0,5 11-144 15,-3-11 144-15,5 12-573 0</inkml:trace>
  <inkml:trace contextRef="#ctx0" brushRef="#br1" timeOffset="-144398.43">20754 11163 438 0,'0'0'0'0,"12"-7"0"0,9-7 0 0,-21 14 55 0,0 0-55 15,9-7 55-15,-8 4-55 0,-1 3 51 0,0 0-51 16,4-4 52-16,-1 3-52 0,-3 1 31 0,0 0-31 16,9-7 31-16,3-5-31 0,-12 12 10 0,0 0-10 0,16-15 11 15,8-6-11-15,-24 21 18 0,0 0-18 0,28-15 19 16,2-6-19-16,-30 21 8 0,0 0-8 0,29-14 9 15,1 2-9-15,-30 12-15 0,0 0 15 0,30-5-15 16,-1-2 15-16,-29 7-130 0,0 0 130 0,59-12-375 16,-118 24 375-16</inkml:trace>
  <inkml:trace contextRef="#ctx0" brushRef="#br1" timeOffset="-143782.87">21127 10872 1267 0,'0'0'0'0,"0"0"0"0,8-19 0 0,-8 19 21 15,0 0-21-15,16-9 21 0,7-3-21 0,-23 12 63 16,0 0-63-16,22-17 63 0,3 0-63 0,-25 17 7 16,0 0-7-16,22-17 8 0,3-4-8 0,-25 21-6 15,0 0 6-15,21-22-5 0,-4-2 5 0,-17 24-2 16,0 0 2-16,16-22-1 0,-4-2 1 0,-12 24-5 0,0 0 5 16,10-16-4-16,1 4 4 0,-11 12-7 0,0 0 7 0,9 0-6 15,-1 9 6-15,-8-9-3 0,0 0 3 16,9 22-3-16,0 14 3 0,-9-36-2 0,0 0 2 0,8 43-2 15,1 12 2-15,-9-55-5 0,0 0 5 0,12 44-4 16,6 3 4-16,-18-47-6 0,0 0 6 0,15 35-6 16,5-7 6-16,-20-28-3 0,0 0 3 0,17 19-3 15,-1-14 3-15,-16-5 2 0,0 0-2 0,15-4 2 16,-1-9-2-16,-14 13 22 0,0 0-22 0,12-24 22 16,1-11-22-16,-13 35 22 0,0 0-22 0,7-35 23 15,-2-8-23-15,-5 43 16 0,0 0-16 0,-2-43 17 16,-7-2-17-16,9 45 5 0,0 0-5 0,-12-39 5 15,-5 0-5-15,17 39 14 0,0 0-14 0,-14-31 15 16,-2 7-15-16,16 24 0 0,0 0 0 0,-10-19 1 0,1 10-1 16,9 9 0-16,0 0 0 0,-5-7 1 0,1 9-1 15,4-2 0-15,0 0 0 0,4 9 1 0,3 4-1 16,-7-13-2-16,0 0 2 0,15 11-2 0,8-6 2 0,-23-5 0 16,0 0 0-16,30-5 1 0,5-7-1 0,-35 12-2 15,0 0 2-15,36-19-2 0,4-9 2 0,-40 28-5 16,0 0 5-16,38-30-5 0,3-6 5 0,-41 36-44 15,0 0 44-15,36-33-44 0,-3-5 44 0,-33 38-121 16,0 0 121-16,30-29-120 0,-4 2 120 0,31-33-810 16</inkml:trace>
  <inkml:trace contextRef="#ctx0" brushRef="#br1" timeOffset="-143273.22">21695 10745 651 0,'0'0'0'0,"6"-4"0"15,7-8 0-15,-13 12 50 0,0 0-50 0,10-8 50 16,2 1-50-16,-12 7 44 0,0 0-44 0,11-7 44 15,-2 5-44-15,-9 2 20 0,0 0-20 0,6 2 20 16,0 5-20-16,-6-7 62 0,0 0-62 0,3 14 63 0,1 8-63 16,-4-22 52-16,0 0-52 0,1 27 53 0,-1 6-53 15,0-33 39-15,0 0-39 0,0 34 39 0,0-3-39 16,0-31 37-16,0 0-37 0,0 27 37 0,0-3-37 16,0-24 15-16,0 0-15 0,0 19 15 0,2-3-15 0,-2-16 12 15,0 0-12-15,5 10 13 0,6-3-13 0,-11-7 16 16,0 0-16-16,12-4 17 0,5-4-17 0,-17 8 8 15,0 0-8-15,20-19 8 0,2-5-8 0,-22 24 1 16,0 0-1-16,23-24 1 0,1-9-1 0,-24 33 15 16,0 0-15-16,23-27 15 0,1 0-15 0,-24 27 0 15,0 0 0-15,18-23 1 0,-3 6-1 0,-15 17 3 16,0 0-3-16,11-14 4 0,-1 6-4 0,-10 8 12 16,0 0-12-16,6-4 12 0,-1 8-12 0,-5-4 38 0,0 0-38 15,8 10 39-15,3 11-39 0,-11-21 18 0,0 0-18 16,17 17 19-16,1 5-19 0,-18-22 12 0,0 0-12 0,21 16 13 15,3 1-13-15,-24-17 28 0,0 0-28 0,26 8 28 16,-3-6-28-16,-23-2-166 0,0 0 166 0,21-3-166 16,-2-9 166-16,21-7-868 0</inkml:trace>
  <inkml:trace contextRef="#ctx0" brushRef="#br1" timeOffset="-143137.66">21848 10507 1255 0,'0'0'0'0,"10"6"0"0,9 1 0 16,-19-7-160-16,0 0 160 0,32 14-722 0,-64-28 722 15</inkml:trace>
  <inkml:trace contextRef="#ctx0" brushRef="#br1" timeOffset="-141637.39">18552 12715 247 0,'0'0'0'0,"12"-21"0"0,9-13 0 0,-21 34 68 16,0 0-68-16,2 7 69 0,-11 24-69 0,9-31 56 16,0 0-56-16,-5 27 57 0,-1 7-57 0,6-34 37 15,0 0-37-15,0 38 37 0,4 3-37 0,-4-41 26 16,0 0-26-16,7 41 26 0,5 2-26 0,-12-43 15 16,0 0-15-16,12 41 16 0,2 0-16 0,-14-41 18 15,0 0-18-15,16 35 19 0,0-5-19 0,-16-30 8 0,0 0-8 16,19 23 9-16,2-6-9 0,-21-17 16 0,0 0-16 15,24 10 17-15,-1-6-17 0,-23-4 22 0,0 0-22 16,24-6 23-16,0-6-23 0,-24 12 66 0,0 0-66 0,27-17 67 16,-3-7-67-16,-24 24 71 0,0 0-71 0,28-27 71 15,1-6-71-15,-29 33 49 0,0 0-49 0,32-36 49 16,-1-5-49-16,-31 41 46 0,0 0-46 0,30-43 46 16,-1-3-46-16,-29 46 36 0,0 0-36 0,21-46 37 15,0-7-37-15,-21 53 15 0,0 0-15 0,12-52 15 16,-5-1-15-16,-7 53 31 0,0 0-31 0,-1-48 31 15,-12 4-31-15,13 44 35 0,0 0-35 0,-26-45 36 16,-12 1-36-16,38 44 2 0,0 0-2 0,-64-29 3 16,-20 11-3-16,84 18-112 0,0 0 112 0,-152-49-948 15,304 98 948-15</inkml:trace>
  <inkml:trace contextRef="#ctx0" brushRef="#br1" timeOffset="-137162">17750 14760 371 0,'0'0'0'0,"0"-3"0"0,0-4 0 0,0 7 104 0,0 0-104 16,0-3 104-16,0-1-104 0,0 4 109 0,0 0-109 15,0 0 109-15,-1-2-109 0,1 2 92 0,0 0-92 0,-6 0 93 16,3 0-93-16,3 0 61 0,0 0-61 0,-9 0 61 15,-3-1-61-15,12 1 43 0,0 0-43 0,-16-2 43 16,2 0-43-16,14 2 18 0,0 0-18 0,-22-3 19 16,-6-2-19-16,28 5 36 0,0 0-36 0,-30-4 37 15,-1 1-37-15,31 3 19 0,0 0-19 0,-37 0 20 16,-1 0-20-16,38 0 18 0,0 0-18 0,-35 3 18 16,-3 1-18-16,38-4 52 0,0 0-52 0,-33 3 52 15,-4 2-52-15,37-5 15 0,0 0-15 0,-31 2 15 16,1 1-15-16,30-3 14 0,0 0-14 0,-36 2 15 15,-3-2-15-15,39 0 40 0,0 0-40 0,-38 0 41 16,0-2-41-16,38 2 5 0,0 0-5 0,-39-3 6 16,-1-2-6-16,40 5 18 0,0 0-18 0,-36-4 19 0,1-1-19 15,35 5 15-15,0 0-15 0,-32-3 16 0,5 1-16 16,27 2 9-16,0 0-9 0,-25-2 9 0,3 1-9 16,22 1 9-16,0 0-9 0,-21-2 10 0,3 2-10 0,18 0 15 15,0 0-15-15,-17 0 15 0,-1-2-15 0,18 2 3 16,0 0-3-16,-15 0 4 0,2 0-4 0,13 0 12 15,0 0-12-15,-13 2 13 0,0 0-13 0,13-2 15 16,0 0-15-16,-15 3 15 0,1 1-15 0,14-4 8 16,0 0-8-16,-16 3 9 0,2 0-9 0,14-3 16 15,0 0-16-15,-17 4 17 0,-1-1-17 0,18-3 14 16,0 0-14-16,-17 4 15 0,-2-1-15 0,19-3 4 16,0 0-4-16,-18 4 4 0,4 1-4 0,14-5 3 0,0 0-3 15,-17 7 3-15,5-1-3 0,12-6 5 0,0 0-5 16,-12 7 6-16,-2 0-6 0,14-7 2 0,0 0-2 15,-9 7 3-15,2 0-3 0,7-7-166 0,0 0 166 0,-5 5-166 16,1 0 166-16,-8 2-1102 0</inkml:trace>
  <inkml:trace contextRef="#ctx0" brushRef="#br1" timeOffset="-136276.36">16670 15124 135 0,'0'0'0'0,"0"0"0"0,0 0 0 0,0 0 51 16,0 0-51-16,0 0 51 0,0 0-51 0,0 0 41 16,0 0-41-16,4 25 42 0,4 16-42 0,-8-41 31 0,0 0-31 15,7 43 31-15,2 7-31 0,-9-50 24 0,0 0-24 16,11 53 25-16,-3 5-25 0,-8-58 50 0,0 0-50 15,6 52 51-15,-1-3-51 0,-5-49 68 0,0 0-68 16,7 38 68-16,-4-11-68 0,-3-27 58 0,0 0-58 0,9 12 58 16,3-13-58-16,-12 1 53 0,0 0-53 0,14-17 53 15,0-18-53-15,-14 35 39 0,0 0-39 0,16-41 39 16,1-9-39-16,-17 50 40 0,0 0-40 0,21-54 41 16,3-10-41-16,-24 64 4 0,0 0-4 0,27-56 4 15,-5-1-4-15,-22 57 18 0,0 0-18 0,25-46 19 16,1 5-19-16,-26 41 8 0,0 0-8 0,24-31 8 15,-1 9-8-15,-23 22 8 0,0 0-8 0,19-14 9 16,-2 9-9-16,-17 5-141 0,0 0 141 0,18 5-140 16,-4 10 140-16,19 6-540 0</inkml:trace>
  <inkml:trace contextRef="#ctx0" brushRef="#br1" timeOffset="-135914.33">17256 15303 695 0,'0'0'0'0,"-4"-1"0"0,1-4 0 0,3 5 55 0,0 0-55 15,-2 13 55-15,0 11-55 0,2-24 41 0,0 0-41 0,-2 21 42 16,2 1-42-16,0-22 32 0,0 0-32 0,0 27 32 16,0 4-32-16,0-31 27 0,0 0-27 0,0 33 27 15,2-1-27-15,-2-32 43 0,0 0-43 0,0 35 44 16,2 1-44-16,-2-36 26 0,0 0-26 0,0 29 26 16,0-2-26-16,0-27 28 0,0 0-28 0,0 24 28 15,-2-2-28-15,2-22 8 0,0 0-8 0,0 18 8 16,2-5-8-16,-2-13 1 0,0 0-1 0,5 7 2 15,4-5-2-15,-9-2-117 0,0 0 117 0,9-5-116 16,6-7 116-16,11-5-652 0</inkml:trace>
  <inkml:trace contextRef="#ctx0" brushRef="#br1" timeOffset="-135496.45">17390 15442 740 0,'0'0'0'0,"-2"7"0"0,-1 3 0 0,3-10 99 15,0 0-99-15,3 11 99 0,1 1-99 0,-4-12 75 16,0 0-75-16,8 18 76 0,1 5-76 0,-9-23 43 16,0 0-43-16,10 25 44 0,1 4-44 0,-11-29 11 15,0 0-11-15,10 33 11 0,2 0-11 0,-12-33 18 16,0 0-18-16,11 34 19 0,-2 0-19 0,-9-34 3 16,0 0-3-16,8 33 4 0,3-4-4 0,-11-29 3 15,0 0-3-15,9 24 3 0,-3-4-3 0,-6-20 11 16,0 0-11-16,13 12 11 0,1-5-11 0,-14-7 22 0,0 0-22 15,14-7 23-15,1-12-23 0,-15 19 7 0,0 0-7 16,18-25 8-16,1-9-8 0,-19 34 10 0,0 0-10 16,17-33 10-16,1-3-10 0,-18 36 15 0,0 0-15 0,12-29 16 15,2 1-16-15,-14 28 3 0,0 0-3 0,12-18 4 16,-7 4-4-16,-5 14 6 0,0 0-6 0,7-7 7 16,-2 5-7-16,-5 2 32 0,0 0-32 0,6 5 33 15,1 7-33-15,-7-12 15 0,0 0-15 0,8 23 16 16,5 9-16-16,-13-32 12 0,0 0-12 0,12 35 12 15,3 4-12-15,-15-39 18 0,0 0-18 0,14 34 18 16,0-3-18-16,-14-31 8 0,0 0-8 0,14 26 8 16,2-7-8-16,-16-19-1 0,0 0 1 0,12 6-1 15,0-9 1-15,-12 3-130 0,0 0 130 0,5-17-129 16,-5-12 129-16,2-17-892 0</inkml:trace>
  <inkml:trace contextRef="#ctx0" brushRef="#br1" timeOffset="-135359.81">17324 15159 1132 0,'0'0'0'0,"10"11"0"0,6 8 0 0,-16-19-229 16,0 0 229-16,10 12-228 0,1-4 228 0,10 13-390 16</inkml:trace>
  <inkml:trace contextRef="#ctx0" brushRef="#br1" timeOffset="-129850.92">16824 14680 91 0,'0'0'0'0,"1"-5"0"0,3-4 0 0,-4 9 79 16,0 0-79-16,3-12 80 0,3-2-80 0,-6 14 90 16,0 0-90-16,3-15 91 0,2 0-91 0,-5 15 88 15,0 0-88-15,4-19 89 0,-1-5-89 0,-3 24 79 16,0 0-79-16,2-28 80 0,0-4-80 0,-2 32 70 0,0 0-70 15,-2-34 70-15,0-9-70 0,2 43 43 0,0 0-43 16,0-47 44-16,-5-2-44 0,5 49 54 0,0 0-54 16,-4-55 54-16,-4-7-54 0,8 62 48 0,0 0-48 0,-11-67 49 15,3-5-49-15,8 72 42 0,0 0-42 0,-11-90 42 16,-1-15-42-16,12 105 36 0,0 0-36 0,-12-87 36 16,7 1-36-16,5 86 34 0,0 0-34 0,-7-72 34 15,5 9-34-15,2 63 22 0,0 0-22 0,0-46 22 16,0 15-22-16,0 31 18 0,0 0-18 0,3-31 18 15,3 4-18-15,-6 27 5 0,0 0-5 0,3-26 5 16,2 2-5-16,-5 24 22 0,0 0-22 0,4-19 23 16,1 4-23-16,-5 15 2 0,0 0-2 0,2-16 3 15,1 2-3-15,-3 14 2 0,0 0-2 0,4-10 3 16,-1 3-3-16,-3 7 2 0,0 0-2 0,2-1 2 0,0-3-2 16,-2 4 0-16,0 0 0 0,0 0 0 0,0 0 0 15,0 0 0-15,0 0 0 0,0 0 1 0,1 4-1 16,-1-4 3-16,0 0-3 0,4 1 3 0,-1-1-3 0,-3 0 0 15,0 0 0-15,7-1 1 0,4 1-1 0,-11 0 2 16,0 0-2-16,12-6 2 0,2 0-2 0,-14 6 17 16,0 0-17-16,17-7 17 0,4 0-17 0,-21 7 3 15,0 0-3-15,25-7 4 0,4 2-4 0,-29 5 13 16,0 0-13-16,28-5 14 0,2 0-14 0,-30 5 24 16,0 0-24-16,29-4 25 0,1 1-25 0,-30 3 2 15,0 0-2-15,30-5 3 0,-3-2-3 0,-27 7 3 16,0 0-3-16,23-5 3 0,-2-2-3 0,-21 7 11 0,0 0-11 15,17-4 11-15,-1 3-11 0,-16 1 14 0,0 0-14 16,11 0 15-16,-3 1-15 0,-8-1 1 0,0 0-1 0,7 4 1 16,0 1-1-16,-7-5 4 0,0 0-4 0,5 7 4 15,1-4-4-15,-6-3-65 0,0 0 65 0,5 4-64 16,2-4 64-16,-7 0-138 0,0 0 138 0,5-4-138 16,2-4 138-16,7-4-932 0</inkml:trace>
  <inkml:trace contextRef="#ctx0" brushRef="#br1" timeOffset="-129460.95">17473 12631 516 0,'0'0'0'0,"-5"3"0"0,-4 6 0 16,9-9 28-16,0 0-28 0,-3 10 28 0,3 4-28 0,0-14 18 16,0 0-18-16,0 14 18 0,2 3-18 0,-2-17 57 15,0 0-57-15,1 27 58 0,1 7-58 0,-2-34 51 16,0 0-51-16,2 42 51 0,-2 4-51 0,0-46 43 16,0 0-43-16,-2 55 43 0,-1 6-43 0,3-61 37 15,0 0-37-15,-2 65 38 0,-5 2-38 0,7-67 34 16,0 0-34-16,-5 82 35 0,0 13-35 0,5-95 43 0,0 0-43 15,-6 82 44-15,3-3-44 0,3-79 34 0,0 0-34 16,-2 66 35-16,0-9-35 0,2-57 3 0,0 0-3 16,0 38 4-16,2-18-4 0,-2-20 28 0,0 0-28 0,5 24 28 15,2-10-28-15,-7-14 5 0,0 0-5 0,7 14 5 16,2-9-5-16,-9-5-101 0,0 0 101 0,12-4-100 16,0-6 100-16,-12 10-157 0,0 0 157 0,7-19-156 15,0-6 156-15,5-20-479 0</inkml:trace>
  <inkml:trace contextRef="#ctx0" brushRef="#br1" timeOffset="-129115.88">17669 12699 751 0,'0'0'0'0,"-2"9"0"0,-2 5 0 0,4-14 72 16,0 0-72-16,-1 8 72 0,1 1-72 0,0-9 48 15,0 0-48-15,0 26 48 0,0 4-48 0,0-30 41 16,0 0-41-16,-2 41 41 0,2 9-41 0,0-50 31 16,0 0-31-16,-4 57 31 0,3 6-31 0,1-63 12 15,0 0-12-15,-2 69 13 0,0 3-13 0,2-72 22 16,0 0-22-16,-3 82 22 0,-1 5-22 0,4-87 38 0,0 0-38 15,-2 58 39-15,-1-23-39 0,3-35 6 0,0 0-6 16,-2 31 6-16,0-9-6 0,2-22 6 0,0 0-6 16,0 19 6-16,2-7-6 0,-2-12-4 0,0 0 4 0,5 8-4 15,1-4 4-15,-6-4-158 0,0 0 158 0,7-6-157 16,1-7 157-16,10-6-638 0</inkml:trace>
  <inkml:trace contextRef="#ctx0" brushRef="#br1" timeOffset="-128590.98">17637 13193 953 0,'0'0'0'0,"5"2"0"0,1 1 0 15,-6-3 127-15,0 0-127 0,7 3 127 0,0 1-127 16,-7-4 92-16,0 0-92 0,10 5 92 0,-1 2-92 15,-9-7 58-15,0 0-58 0,17 7 58 0,4-1-58 16,-21-6-2-16,0 0 2 0,26 7-2 0,7 2 2 0,-33-9-9 16,0 0 9-16,32 5-8 0,4-2 8 0,-36-3 1 15,0 0-1-15,39 2 1 0,2 0-1 0,-41-2 33 16,0 0-33-16,40 0 33 0,2 0-33 0,-42 0 10 16,0 0-10-16,42 0 11 0,-2-2-11 0,-40 2 14 15,0 0-14-15,40-2 15 0,0-1-15 0,-40 3 4 16,0 0-4-16,42-2 4 0,2-1-4 0,-44 3 21 15,0 0-21-15,43-2 21 0,2 0-21 0,-45 2 31 16,0 0-31-16,42-1 31 0,-2 1-31 0,-40 0 1 0,0 0-1 16,37 0 2-16,-1-4-2 0,-36 4 8 0,0 0-8 15,30-3 8-15,-2-2-8 0,-28 5 24 0,0 0-24 0,24-4 25 16,-4 1-25-16,-20 3 1 0,0 0-1 0,20-2 2 16,3 1-2-16,-23 1 6 0,0 0-6 0,16 0 7 15,-2 1-7-15,-14-1 8 0,0 0-8 0,12 4 8 16,-3 1-8-16,-9-5 32 0,0 0-32 0,10 5 33 15,-1 2-33-15,-9-7 1 0,0 0-1 0,7 7 1 16,-2-2-1-16,-5-5 12 0,0 0-12 0,7 7 13 16,-5-2-13-16,-2-5 24 0,0 0-24 0,7 5 25 15,-4 0-25-15,-3-5 2 0,0 0-2 0,7 5 3 16,4-3-3-16,-11-2-86 0,0 0 86 0,8 2-85 16,1-4 85-16,-9 2-120 0,0 0 120 0,21 0-1142 0,-42 0 1142 15</inkml:trace>
  <inkml:trace contextRef="#ctx0" brushRef="#br1" timeOffset="-126803.83">17442 11636 483 0,'0'0'0'0,"0"0"0"15,-2 18 0-15,2-18 48 0,0 0-48 0,-1 6 49 16,-6-6-49-16,7 0 18 0,0 0-18 0,-6 0 19 15,-2-4-19-15,8 4 31 0,0 0-31 0,-13-2 31 0,-4 2-31 16,17 0 52-16,0 0-52 0,-21 2 53 0,-3 3-53 16,24-5 45-16,0 0-45 0,-32 14 46 0,-2 5-46 15,34-19 22-15,0 0-22 0,-37 24 22 0,-3-2-22 0,40-22 32 16,0 0-32-16,-40 29 32 0,0 4-32 0,40-33 11 16,0 0-11-16,-39 37 11 0,6 3-11 0,33-40 29 15,0 0-29-15,-33 41 29 0,7 5-29 0,26-46 28 16,0 0-28-16,-23 48 28 0,4 2-28 0,19-50 22 15,0 0-22-15,-8 46 23 0,6-1-23 0,2-45 35 16,0 0-35-16,5 39 35 0,9-6-35 0,-14-33 48 16,0 0-48-16,19 25 48 0,9-8-48 0,-28-17 46 15,0 0-46-15,30 12 47 0,6-5-47 0,-36-7 20 0,0 0-20 16,32 0 20-16,1-8-20 0,-33 8 32 0,0 0-32 16,29-9 32-16,-8-1-32 0,-21 10 18 0,0 0-18 15,18-12 19-15,-4 0-19 0,-14 12-32 0,0 0 32 0,8-9-32 16,-1 2 32-16,-7 7-146 0,0 0 146 15,4-5-146-15,-4 2 146 0,1-6-810 0</inkml:trace>
  <inkml:trace contextRef="#ctx0" brushRef="#br1" timeOffset="-126143.43">17512 11911 113 0,'0'0'0'0,"-4"0"0"15,2 0 0-15,2 0 65 0,0 0-65 0,0 0 65 16,9 2-65-16,-9-2 77 0,0 0-77 0,5 2 78 16,2 1-78-16,-7-3 51 0,0 0-51 0,9 0 51 15,0 4-51-15,-9-4 53 0,0 0-53 0,5 3 53 16,2 2-53-16,-7-5 43 0,0 0-43 0,5 2 44 16,0 3-44-16,-5-5 46 0,0 0-46 0,7 5 47 15,-5 2-47-15,-2-7 47 0,0 0-47 0,7 9 47 16,-3-3-47-16,-4-6 42 0,0 0-42 0,5 11 42 15,0 2-42-15,-5-13 28 0,0 0-28 0,4 16 28 16,-1 1-28-16,-3-17 17 0,0 0-17 0,0 17 17 0,0 0-17 16,0-17 10-16,0 0-10 0,0 16 11 0,0-4-11 15,0-12 26-15,0 0-26 0,0 10 26 0,0-3-26 16,0-7 19-16,0 0-19 0,-3 7 20 0,3-2-20 16,0-5 16-16,0 0-16 0,-2 3 17 0,0 1-17 0,2-4 10 15,0 0-10-15,-2 3 10 0,2-1-10 0,0-2 17 16,0 0-17-16,0 3 17 0,0 1-17 0,0-4 3 15,0 0-3-15,0 1 4 0,-1 1-4 0,1-2-58 16,0 0 58-16,0 0-58 0,-2 0 58 0,2 0-137 16,0 0 137-16,-4-3-137 0,4-8 137 0,-1-2-559 15</inkml:trace>
  <inkml:trace contextRef="#ctx0" brushRef="#br1" timeOffset="-124776.6">17498 11997 427 0,'0'0'0'0,"12"12"0"15,7 7 0-15,-19-19 21 0,0 0-21 0,-5 12 21 16,-13-4-21-16,18-8 22 0,0 0-22 0,-17 9 23 16,0 3-23-16,17-12 32 0,0 0-32 0,-16 24 33 15,2 9-33-15,14-33 42 0,0 0-42 0,-10 32 42 16,4 4-42-16,6-36 55 0,0 0-55 0,0 27 56 15,0 1-56-15,0-28 55 0,0 0-55 0,7 19 56 16,7-6-56-16,-14-13 57 0,0 0-57 0,14 7 57 16,5-14-57-16,-19 7 45 0,0 0-45 0,18-12 45 0,1-6-45 15,-19 18 37-15,0 0-37 0,19-26 37 16,-5-5-37-16,-14 31 39 0,0 0-39 0,16-38 40 16,-4-1-40-16,-12 39 56 0,0 0-56 0,10-39 56 0,1-1-56 15,-11 40 22-15,0 0-22 0,7-36 22 0,0 4-22 0,-7 32 22 16,0 0-22-16,3-24 22 0,-1 3-22 0,-2 21 15 15,0 0-15-15,3-7 16 0,-3 4-16 0,0 3 4 16,0 0-4-16,2 17 5 0,-2 14-5 0,0-31 13 16,0 0-13-16,0 37 14 0,2 11-14 0,-2-48 3 15,0 0-3-15,0 50 4 0,2 7-4 0,-2-57 0 16,0 0 0-16,1 56 1 0,5 2-1 0,-6-58 2 16,0 0-2-16,0 52 2 0,0-6-2 0,0-46 4 0,0 0-4 15,0 39 5-15,-7-8-5 0,7-31 2 0,0 0-2 16,-6 29 3-16,-6-5-3 0,12-24 11 0,0 0-11 15,-14 23 11-15,-5-10-11 0,19-13 8 0,0 0-8 0,-22 7 9 16,-8-7-9-16,30 0 3 0,0 0-3 0,-26-8 4 16,1-8-4-16,25 16 6 0,0 0-6 0,-21-20 7 15,8-6-7-15,13 26 3 0,0 0-3 0,-11-26 3 16,11 1-3-16,0 25 5 0,0 0-5 0,7-23 5 16,7 3-5-16,-14 20 22 0,0 0-22 0,21-19 22 15,9 2-22-15,-30 17 6 0,0 0-6 0,33-17 7 16,8 1-7-16,-41 16 4 0,0 0-4 0,35-15 5 15,4-2-5-15,-39 17-41 0,0 0 41 0,33-14-41 16,-2 0 41-16,-31 14-117 0,0 0 117 0,24-7-117 16,-3-1 117-16,21-8-931 0</inkml:trace>
  <inkml:trace contextRef="#ctx0" brushRef="#br1" timeOffset="-123907.15">17994 11725 639 0,'0'0'0'0,"-3"0"0"16,-4 0 0-16,7 0 116 0,0 0-116 0,0 0 116 16,3-5-116-16,-3 5 69 0,0 0-69 0,4-2 69 15,-2-5-69-15,-2 7 48 0,0 0-48 0,7-3 49 16,1 1-49-16,-8 2 13 0,0 0-13 0,9 0 14 15,1 2-14-15,-10-2 29 0,0 0-29 0,11 10 29 16,1 0-29-16,-12-10 18 0,0 0-18 0,9 19 19 16,-1 3-19-16,-8-22 41 0,0 0-41 0,6 31 41 15,-3 2-41-15,-3-33 22 0,0 0-22 0,4 39 22 0,-4 7-22 16,0-46 41-16,0 0-41 0,-4 35 41 16,2-3-41-16,2-32 8 0,0 0-8 0,-3 27 8 0,-2-3-8 15,5-24 2-15,0 0-2 0,-4 23 3 0,-3-6-3 16,7-17 0-16,0 0 0 0,-5 15 0 0,2-3 0 0,3-12 1 15,0 0-1-15,-4 7 2 0,2-2-2 0,2-5 0 16,0 0 0-16,0 5 0 0,0-3 0 0,0-2-2 16,0 0 2-16,0 0-1 0,0 0 1 0,0 0 0 15,0 0 0-15,-5 0 0 0,2-2 0 0,3 2 0 16,0 0 0-16,-4-3 0 0,2 1 0 0,2 2-2 16,0 0 2-16,-3-5-1 0,1 0 1 0,2 5 1 15,0 0-1-15,-2-9 1 0,2 1-1 0,0 8 1 0,0 0-1 16,0-12 1-16,0-4-1 0,0 16 1 0,0 0-1 15,-7-12 1-15,0-5-1 0,7 17 9 0,0 0-9 16,-8-12 9-16,-3 2-9 0,11 10 3 0,0 0-3 0,-12-9 4 16,-2 6-4-16,14 3 6 0,0 0-6 15,-21 7 6-15,-5 7-6 0,26-14 3 0,0 0-3 0,-24 20 3 16,1 9-3-16,23-29-1 0,0 0 1 0,-24 36 0 16,3 5 0-16,21-41-4 0,0 0 4 0,-14 45-3 15,2 3 3-15,12-48-1 0,0 0 1 0,-6 39 0 16,8 1 0-16,-2-40-1 0,0 0 1 0,9 27 0 15,7-3 0-15,-16-24 2 0,0 0-2 0,20 9 2 16,1-11-2-16,-21 2 20 0,0 0-20 0,27-10 20 16,-3-9-20-16,-24 19 44 0,0 0-44 0,23-24 45 15,-1-7-45-15,-22 31 44 0,0 0-44 0,16-29 44 16,-4-2-44-16,-12 31 46 0,0 0-46 0,9-21 47 16,-2 3-47-16,-7 18 12 0,0 0-12 0,5-9 13 0,-2 6-13 15,-3 3 33-15,0 0-33 0,6 20 33 0,-1 18-33 16,-5-38 10-16,0 0-10 0,10 51 10 0,4 13-10 15,-14-64 10-15,0 0-10 0,30 65 11 0,10 3-11 0,-40-68-89 16,0 0 89-16,70 134-1308 0,-140-268 1308 0</inkml:trace>
  <inkml:trace contextRef="#ctx0" brushRef="#br1" timeOffset="-114673.88">18818 13234 91 0,'0'0'0'0,"0"0"0"16,-3-4 0-16,3 4 57 0,0 0-57 0,3-1 57 16,-1-8-57-16,-2 9 74 0,0 0-74 0,4-5 75 15,-1 0-75-15,-3 5 60 0,0 0-60 0,3-3 61 16,1 1-61-16,-4 2 55 0,0 0-55 0,5-2 55 15,-3 2-55-15,-2 0 45 0,0 0-45 0,3 2 45 16,3 0-45-16,-6-2 19 0,0 0-19 0,3 3 20 0,4 0-20 16,-7-3 36-16,0 0-36 0,2 6 37 0,0 0-37 15,-2-6 12-15,0 0-12 0,0 9 13 0,-2 1-13 16,2-10 36-16,0 0-36 0,-5 12 36 0,-4 0-36 0,9-12 12 16,0 0-12-16,-7 12 12 0,-2-3-12 0,9-9 29 15,0 0-29-15,-8 5 29 0,-1-2-29 0,9-3 29 16,0 0-29-16,-5-5 29 0,-2-5-29 0,7 10 37 15,0 0-37-15,-2-12 38 0,4-5-38 0,-2 17 50 16,0 0-50-16,7-16 50 0,-2-1-50 0,-5 17 29 16,0 0-29-16,9-12 29 0,3 2-29 0,-12 10 27 15,0 0-27-15,12-5 27 0,-5 1-27 0,-7 4 24 16,0 0-24-16,7 0 25 0,0 4-25 0,-7-4 8 0,0 0-8 16,3 5 9-16,3 2-9 0,-6-7 5 0,0 0-5 15,0 8 5-15,0-1-5 0,0-7 13 0,0 0-13 16,0 9 14-16,0-2-14 0,0-7 14 0,0 0-14 0,-6 8 15 15,3-1-15-15,3-7 3 0,0 0-3 0,-9 5 4 16,2 0-4-16,7-5 13 0,0 0-13 0,-9 0 14 16,-1-1-14-16,10 1 23 0,0 0-23 0,-9-6 24 15,2-2-24-15,7 8 7 0,0 0-7 0,-7-5 7 16,6-6-7-16,1 11 17 0,0 0-17 0,0-5 17 16,-4 0-17-16,4 5 8 0,0 0-8 0,0 0 9 15,-2-3-9-15,2 3 3 0,0 0-3 0,-1 3 4 16,-1 2-4-16,2-5 0 0,0 0 0 0,-7 11 1 15,2 1-1-15,5-12 2 0,0 0-2 0,-7 12 2 16,0 1-2-16,7-13 0 0,0 0 0 0,-4 12 0 0,-3-1 0 16,7-11 4-16,0 0-4 0,-1 8 4 0,-5-3-4 15,6-5 21-15,0 0-21 0,-3 5 21 0,-1-3-21 16,4-2 3-16,0 0-3 0,-7-3 3 0,0-8-3 0,7 11 13 16,0 0-13-16,-1-8 14 0,1-4-14 0,0 12 24 15,0 0-24-15,1-5 25 0,5 1-25 0,-6 4-81 16,0 0 81-16,1 16-80 0,3 11 80 0,-4-27-145 15,0 0 145-15,7 43-954 0,-14-86 954 0</inkml:trace>
  <inkml:trace contextRef="#ctx0" brushRef="#br1" timeOffset="-113726.9">16885 14707 259 0,'0'0'0'0,"0"0"0"16,7-27 0-16,-7 27-43 0,0 0 43 0,0 0-42 15,0 5 42-15,0-5-4 0,0 0 4 0,-4 5-4 0,2 2 4 16,2-7-2-16,0 0 2 0,-3 7-1 0,-2-2 1 16,5-5 79-16,0 0-79 0,-7 3 80 0,-2-3-80 15,9 0 97-15,0 0-97 0,-9-3 98 0,0-2-98 0,9 5 91 16,0 0-91-16,-8-7 92 0,4-7-92 0,4 14 70 15,0 0-70-15,-3-10 70 0,6-2-70 0,-3 12 51 16,0 0-51-16,0-9 51 0,6 1-51 0,-6 8 38 16,0 0-38-16,6-4 39 0,5 3-39 0,-11 1 0 15,0 0 0-15,12 1 0 0,4 5 0 0,-16-6 0 16,0 0 0-16,14 5 1 0,1 2-1 0,-15-7-1 16,0 0 1-16,9 6 0 0,0 0 0 0,-9-6-1 0,0 0 1 15,5 5 0-15,-1 0 0 0,-4-5 16 0,0 0-16 16,-4 7 17-16,-1 3-17 0,5-10 74 0,0 0-74 15,-18 9 74-15,-2 2-74 0,20-11 78 0,0 0-78 0,-21 11 79 16,-2-3-79-16,23-8 41 0,0 0-41 0,-21 5 41 16,0-1-41-16,21-4 33 0,0 0-33 0,-12-4 34 15,0-1-34-15,12 5-26 0,0 0 26 0,0-13-26 16,7-4 26-16,-7 17-114 0,0 0 114 0,14-26-114 16,8-7 114-16,15-23-831 0</inkml:trace>
  <inkml:trace contextRef="#ctx0" brushRef="#br1" timeOffset="-113006.21">18763 13213 673 0,'0'0'0'0,"-4"2"0"16,-3 0 0-16,7-2 108 0,0 0-108 0,-2 0 109 16,-1-2-109-16,3 2 52 0,0 0-52 0,0-2 52 15,3-3-52-15,-3 5 33 0,0 0-33 0,2-7 33 16,3-1-33-16,-5 8 7 0,0 0-7 0,9-9 8 0,1-1-8 16,-10 10 4-16,0 0-4 0,13-9 4 0,2 1-4 15,-15 8 7-15,0 0-7 0,14-4 7 0,0 3-7 16,-14 1 3-16,0 0-3 0,11 3 3 0,-3 4-3 0,-8-7 0 15,0 0 0-15,9 12 0 0,-7-2 0 0,-2-10 1 16,0 0-1-16,0 17 2 0,-5 4-2 0,5-21 9 16,0 0-9-16,-6 19 9 0,-1 0-9 0,7-19 33 15,0 0-33-15,-8 15 34 0,-3-1-34 0,11-14 17 16,0 0-17-16,-12 8 17 0,0-3-17 0,12-5 47 16,0 0-47-16,-14-3 48 0,-2-7-48 0,16 10 33 15,0 0-33-15,-8-14 34 0,4-3-34 0,4 17 24 16,0 0-24-16,4-17 25 0,-1-2-25 0,-3 19 35 0,0 0-35 15,5-12 35-15,4 3-35 0,-9 9 2 0,0 0-2 16,7-3 2-16,2 3-2 0,-9 0-34 0,0 0 34 16,5 10-33-16,0 7 33 0,-5-17-160 0,0 0 160 0,-3 24-159 15,-6 7 159-15,-3 24-744 0</inkml:trace>
  <inkml:trace contextRef="#ctx0" brushRef="#br1" timeOffset="-112270.2">16825 14639 292 0,'0'0'0'0,"7"-5"0"0,2-4 0 0,-9 9 4 15,0 0-4-15,3-5 4 0,-1 3-4 0,-2 2 31 16,0 0-31-16,0 0 31 0,-2-5-31 0,2 5 2 16,0 0-2-16,0 0 3 0,-3 0-3 0,3 0 10 15,0 0-10-15,0 0 11 0,-3 0-11 0,3 0 9 16,0 0-9-16,0-3 9 0,3-3-9 0,-3 6 23 16,0 0-23-16,5-8 24 0,4-4-24 0,-9 12 37 15,0 0-37-15,9-14 37 0,1-1-37 0,-10 15 37 16,0 0-37-16,14-11 37 0,2 5-37 0,-16 6 1 15,0 0-1-15,17 1 1 0,1 8-1 0,-18-9 0 0,0 0 0 16,15 15 1-16,-1 6-1 0,-14-21-70 0,0 0 70 16,14 27-69-16,-2 6 69 0,14 27-272 0</inkml:trace>
  <inkml:trace contextRef="#ctx0" brushRef="#br1" timeOffset="-111729.64">18655 13356 135 0,'0'0'0'16,"-2"-4"0"-16,-5-1 0 0,7 5 62 0,0 0-62 16,0-5 62-16,3 0-62 0,-3 5 100 0,0 0-100 15,4-7 100-15,3-3-100 0,-7 10 101 0,0 0-101 0,7-12 101 16,1-4-101-16,-8 16 71 0,0 0-71 0,13-15 71 16,2-1-71-16,-15 16 58 0,0 0-58 0,13-12 58 15,0 4-58-15,-13 8 57 0,0 0-57 0,13-4 58 16,-1 8-58-16,-12-4 14 0,0 0-14 0,9 0 15 15,-6 5-15-15,-3-5 15 0,0 0-15 0,2 8 15 16,-2 6-15-16,0-14 34 0,0 0-34 0,-4 9 34 16,-1 3-34-16,5-12 39 0,0 0-39 0,-5 8 40 15,1 3-40-15,4-11 23 0,0 0-23 0,-3 5 24 16,-1-2-24-16,4-3-132 0,0 0 132 0,-1 4-131 16,1-3 131-16,-6 4-676 0</inkml:trace>
  <inkml:trace contextRef="#ctx0" brushRef="#br2" timeOffset="-101475.93">16921 14709 494 0,'0'0'0'0,"0"0"0"15,4 43 0-15,-4-43 50 0,0 0-50 0,0 0 50 0,1-11-50 16,-1 11 64-16,0 0-64 0,0-5 65 0,-1-5-65 16,1 10 62-16,0 0-62 0,0-5 62 0,0 1-62 15,0 4 47-15,0 0-47 0,0 0 47 0,1 9-47 0,-1-9 43 16,0 0-43-16,4 12 43 0,-4 5-43 0,0-17 36 15,0 0-36-15,3 26 36 0,-3 5-36 0,0-31 15 16,0 0-15-16,0 31 16 0,0-1-16 0,0-30 21 16,0 0-21-16,0 40 21 0,-3 3-21 0,3-43 14 15,0 0-14-15,-5 46 15 0,1 5-15 0,4-51 16 16,0 0-16-16,-7 53 17 0,2 2-17 0,5-55 34 16,0 0-34-16,-4 53 34 0,3-1-34 0,1-52 27 15,0 0-27-15,-4 48 27 0,8-4-27 0,-4-44 24 0,0 0-24 16,1 41 25-16,6-3-25 0,-7-38 16 0,0 0-16 15,4 33 17-15,1-4-17 0,-5-29 35 0,0 0-35 16,5 24 36-16,2-4-36 0,-7-20 18 0,0 0-18 0,2 17 19 16,0-1-19-16,-2-16 5 0,0 0-5 0,2 13 6 15,1-2-6-15,-3-11-8 0,0 0 8 0,0 10-8 16,0-1 8-16,0-9-187 0,0 0 187 0,-3 10-186 16,-1 2 186-16,-1 10-770 0</inkml:trace>
  <inkml:trace contextRef="#ctx0" brushRef="#br2" timeOffset="-101026.08">16689 15644 281 0,'0'0'0'0,"16"5"0"0,10-3 0 15,-26-2 8-15,0 0-8 0,0 0 8 0,-17 4-8 0,17-4 0 16,0 0 0-16,-11 1 0 0,-1-1 0 0,12 0 1 16,0 0-1-16,-9 2 1 0,1 1-1 0,8-3 86 15,0 0-86-15,-7 4 87 0,3 1-87 0,4-5 101 16,0 0-101-16,-1 7 102 0,1 1-102 0,0-8 97 16,0 0-97-16,5 11 98 0,7 1-98 0,-12-12 88 15,0 0-88-15,12 8 89 0,6-1-89 0,-18-7 72 16,0 0-72-16,22 4 72 0,4-3-72 0,-26-1 45 0,0 0-45 15,28 2 45-15,2-2-45 0,-30 0 22 0,0 0-22 16,29 3 22-16,6 1-22 0,-35-4 41 0,0 0-41 16,35 8 41-16,2 3-41 0,-37-11 32 0,0 0-32 0,31 12 32 15,2 3-32-15,-33-15 13 0,0 0-13 0,30 12 13 16,-2 0-13-16,-28-12 32 0,0 0-32 0,26 10 32 16,0-1-32-16,-26-9 17 0,0 0-17 0,17 7 17 15,1-2-17-15,-18-5 5 0,0 0-5 0,15 5 6 16,-4-2-6-16,-11-3-1 0,0 0 1 0,10 4-1 15,-1-2 1-15,-9-2-113 0,0 0 113 0,4-2-113 16,1-2 113-16,-5 4-160 0,0 0 160 0,3-5-159 16,-1-2 159-16,3-5-695 0</inkml:trace>
  <inkml:trace contextRef="#ctx0" brushRef="#br2" timeOffset="-100605.83">16672 16023 404 0,'0'0'0'0,"12"-7"0"0,13-7 0 0,-25 14 119 0,0 0-119 16,10-7 119-16,1 2-119 0,-11 5 125 0,0 0-125 16,8 0 125-16,1 5-125 0,-9-5 103 0,0 0-103 15,12 2 104-15,7-2-104 0,-19 0 70 0,0 0-70 0,23 0 70 16,5 0-70-16,-28 0 62 0,0 0-62 0,29-2 63 16,6-1-63-16,-35 3 46 0,0 0-46 0,37 0 47 15,1 3-47-15,-38-3 37 0,0 0-37 0,39 4 37 16,-1-1-37-16,-38-3 45 0,0 0-45 0,35 5 45 15,-4 2-45-15,-31-7 17 0,0 0-17 0,26 7 17 16,-7 0-17-16,-19-7 22 0,0 0-22 0,19 10 22 16,-8 1-22-16,-11-11 15 0,0 0-15 0,9 10 15 15,-4 2-15-15,-5-12-39 0,0 0 39 0,5 12-38 16,-5-2 38-16,0-10-199 0,0 0 199 0,0 10-198 16,-3-1 198-16,1 10-832 0</inkml:trace>
  <inkml:trace contextRef="#ctx0" brushRef="#br2" timeOffset="-100290.66">16993 16222 852 0,'0'0'0'0,"17"-9"0"0,14-5 0 0,-31 14 122 16,0 0-122-16,0 7 122 0,-14 10-122 0,14-17 108 16,0 0-108-16,-8 16 109 0,-4 3-109 0,12-19 76 15,0 0-76-15,-2 20 77 0,4 1-77 0,-2-21 38 16,0 0-38-16,6 25 39 0,8 3-39 0,-14-28 10 15,0 0-10-15,7 34 11 0,4 5-11 0,-11-39 21 0,0 0-21 16,5 45 21-16,-3 5-21 0,-2-50 32 0,0 0-32 16,-2 53 33-16,-3 3-33 0,5-56 1 0,0 0-1 15,-5 55 2-15,-2 0-2 0,7-55 13 0,0 0-13 0,-6 48 13 16,3-4-13-16,3-44 24 0,0 0-24 0,-4 35 25 16,3-8-25-16,1-27 20 0,0 0-20 0,0 21 20 15,-4-6-20-15,4-15 1 0,0 0-1 0,0 10 2 16,0-4-2-16,0-6-99 0,0 0 99 0,-3-6-98 15,1-6 98-15,2 12-152 0,0 0 152 0,-9-13-151 16,-6-3 151-16,-8-13-872 0</inkml:trace>
  <inkml:trace contextRef="#ctx0" brushRef="#br2" timeOffset="-100019.85">16655 16972 1087 0,'8'-2'0'0,"-8"2"153"16,0 0-153-16,7 2 153 0,-3 3-153 0,-4-5 98 16,0 0-98-16,10 4 99 0,6 1-99 0,-16-5 51 15,0 0-51-15,21 5 52 0,5-2-52 0,-26-3 10 16,0 0-10-16,30 5 10 0,8-1-10 0,-38-4 5 16,0 0-5-16,40 5 5 0,9 2-5 0,-49-7 3 15,0 0-3-15,43 8 3 0,3 3-3 0,-46-11 35 16,0 0-35-16,41 8 35 0,-2-1-35 0,-39-7 0 15,0 0 0-15,35 3 0 0,-4-4 0 0,-31 1-98 16,0 0 98-16,28-7-97 0,-2-5 97 0,-26 12-132 0,0 0 132 16,50-19-987-16,-100 38 987 0</inkml:trace>
  <inkml:trace contextRef="#ctx0" brushRef="#br2" timeOffset="-99373.95">17672 16261 471 0,'0'0'0'0,"0"0"0"0,0-22 0 0,0 22 64 16,0 0-64-16,0-16 65 0,2-1-65 0,-2 17 61 15,0 0-61-15,0-17 61 0,1-2-61 0,-1 19 51 16,0 0-51-16,0-15 51 0,-1 1-51 0,1 14 56 15,0 0-56-15,-2-12 57 0,-3 4-57 0,5 8 60 16,0 0-60-16,-4-7 61 0,1 2-61 0,3 5 46 16,0 0-46-16,-9 3 46 0,-5 6-46 0,14-9 22 0,0 0-22 15,-16 17 22-15,-4 5-22 0,20-22 20 0,0 0-20 16,-21 27 20-16,0 6-20 0,21-33 9 0,0 0-9 16,-21 38 9-16,-2 3-9 0,23-41 16 0,0 0-16 0,-17 39 17 15,5 1-17-15,12-40 22 0,0 0-22 0,-13 37 23 16,8-1-23-16,5-36 38 0,0 0-38 0,-5 33 39 15,5-2-39-15,0-31 37 0,0 0-37 0,5 27 37 16,6-1-37-16,-11-26 39 0,0 0-39 0,15 20 39 16,6-3-39-16,-21-17 40 0,0 0-40 0,16 12 40 15,3-7-40-15,-19-5 4 0,0 0-4 0,21 4 5 16,0-4-5-16,-21 0 29 0,0 0-29 0,17-2 29 16,1-3-29-16,-18 5 10 0,0 0-10 0,15-5 11 15,-4 0-11-15,-11 5 10 0,0 0-10 0,10-4 10 16,-1 1-10-16,-9 3 10 0,0 0-10 0,5-2 10 0,2 2-10 15,-7 0 8-15,0 0-8 0,7-1 8 0,-2-1-8 16,-5 2 1-16,0 0-1 0,6-4 1 0,2-1-1 16,-8 5-58-16,0 0 58 0,9-8-57 0,0-3 57 0,-9 11-120 15,0 0 120-15,7-8-120 0,3-1 120 0,9-8-983 16</inkml:trace>
  <inkml:trace contextRef="#ctx0" brushRef="#br2" timeOffset="-99058.79">17918 16386 774 0,'0'0'0'16,"-4"2"0"-16,-5 1 0 0,9-3 80 0,0 0-80 0,0 0 80 15,6 2-80-15,-6-2 73 0,0 0-73 0,5 0 73 16,2 0-73-16,-7 0 58 0,0 0-58 0,2 3 59 15,1 1-59-15,-3-4 49 0,0 0-49 0,2 13 49 16,-2 8-49-16,0-21 53 0,0 0-53 0,0 26 53 16,0 6-53-16,0-32 44 0,0 0-44 0,0 35 44 15,-2 4-44-15,2-39 12 0,0 0-12 0,0 34 13 16,2-3-13-16,-2-31 7 0,0 0-7 0,5 26 8 16,-1-4-8-16,-4-22 3 0,0 0-3 0,5 17 4 15,0-7-4-15,-5-10-127 0,0 0 127 0,5-1-126 16,0-10 126-16,-5 11-147 0,0 0 147 0,-1-17-146 15,-5-7 146-15,-2-17-646 0</inkml:trace>
  <inkml:trace contextRef="#ctx0" brushRef="#br2" timeOffset="-98773.55">17961 16501 841 0,'0'0'0'0,"0"0"143"16,0 0-143-16,12 8 143 0,8 8-143 0,-20-16 90 15,0 0-90-15,19 5 90 0,2-7-90 0,-21 2 52 16,0 0-52-16,19-5 52 0,0-9-52 0,-19 14 14 16,0 0-14-16,14-13 15 0,-2-4-15 0,-12 17 10 15,0 0-10-15,9-14 10 0,-2 0-10 0,-7 14 9 0,0 0-9 16,5-8 10-16,-2 1-10 0,-3 7 33 0,0 0-33 16,0 0 33-16,4 0-33 0,-4 0 25 0,0 0-25 15,2 17 26-15,-2 10-26 0,0-27 45 0,0 0-45 0,3 33 45 16,1 8-45-16,-4-41 34 0,0 0-34 0,5 39 35 15,4 4-35-15,-9-43 8 0,0 0-8 0,8 34 9 16,4-4-9-16,-12-30-86 0,0 0 86 0,11 12-86 16,-2-14 86-16,10 12-1119 0</inkml:trace>
  <inkml:trace contextRef="#ctx0" brushRef="#br2" timeOffset="-94855.22">18484 16626 651 0,'0'0'0'0,"0"0"44"16,0 0-44-16,0 0 44 0,0 0-44 0,0 0 13 0,0 0-13 15,0 0 13-15,0 0-13 0,0 0 39 0,0 0-39 16,0 0 39-16,0 0-39 0,0 0 33 0,0 0-33 16,0 0 34-16,0 0-34 0,0 0 53 0,0 0-53 0,0 0 53 15,17-14-53-15,-17 14 43 0,0 0-43 0,16-3 44 16,-2-1-44-16,-14 4 54 0,0 0-54 0,17 9 54 16,2 6-54-16,-19-15 38 0,0 0-38 0,18 23 38 15,3 4-38-15,-21-27 27 0,0 0-27 0,17 29 27 16,4 4-27-16,-21-33 26 0,0 0-26 0,18 31 26 15,2-1-26-15,-20-30 14 0,0 0-14 0,18 24 15 16,-1-5-15-16,-17-19 18 0,0 0-18 0,12 14 19 16,1-4-19-16,-13-10 0 0,0 0 0 0,3 2 0 15,2-7 0-15,-5 5-56 0,0 0 56 0,-3-9-56 16,-1-3 56-16,4 12-148 0,0 0 148 0,-7-17-147 16,-3-5 147-16,-7-18-693 0</inkml:trace>
  <inkml:trace contextRef="#ctx0" brushRef="#br2" timeOffset="-94615.75">18623 16523 707 0,'0'0'0'0,"0"0"128"15,0 0-128-15,0-5 129 0,0-2-129 0,0 7 125 16,0 0-125-16,4-3 126 0,-3-1-126 0,-1 4 90 16,0 0-90-16,7 4 90 0,6 4-90 0,-13-8 68 15,0 0-68-15,19 17 69 0,5 6-69 0,-24-23 60 16,0 0-60-16,30 25 60 0,5 6-60 0,-35-31 40 0,0 0-40 15,34 26 41-15,6 0-41 0,-40-26 41 0,0 0-41 16,35 20 42-16,2-1-42 0,-37-19 0 0,0 0 0 16,31 12 0-16,-5-3 0 0,-26-9-130 0,0 0 130 0,25 5-130 15,-4-5 130-15,-21 0-135 0,0 0 135 0,8-2-135 16,-2-3 135-16,9-2-871 0</inkml:trace>
  <inkml:trace contextRef="#ctx0" brushRef="#br2" timeOffset="-93864.75">19569 16700 684 0,'0'0'0'0,"0"0"126"0,0 0-126 0,-5-2 127 16,1 0-127-16,4 2 73 0,0 0-73 0,-5-2 73 15,0-1-73-15,5 3 45 0,0 0-45 0,-5-2 46 0,0-1-46 16,5 3 31-16,0 0-31 0,-9 0 31 0,-3 0-31 15,12 0 5-15,0 0-5 0,-13 2 6 0,-1-1-6 16,14-1 11-16,0 0-11 0,-19 5 11 0,-2 4-11 0,21-9 16 16,0 0-16-16,-22 14 17 0,-1 5-17 0,23-19 13 15,0 0-13-15,-23 22 14 0,1 4-14 0,22-26 16 16,0 0-16-16,-16 30 17 0,6 6-17 0,10-36 34 16,0 0-34-16,-6 36 34 0,5 4-34 0,1-40 27 15,0 0-27-15,7 36 27 0,8-2-27 0,-15-34 4 16,0 0-4-16,14 27 4 0,4-3-4 0,-18-24 26 15,0 0-26-15,15 17 26 0,3-5-26 0,-18-12 12 16,0 0-12-16,19 7 12 0,0-3-12 0,-19-4 0 0,0 0 0 16,18 0 0-16,-3-4 0 0,-15 4-72 0,0 0 72 15,16-8-71-15,-2-4 71 0,-14 12-89 0,0 0 89 16,16-9-89-16,-1 1 89 0,17-9-853 0</inkml:trace>
  <inkml:trace contextRef="#ctx0" brushRef="#br2" timeOffset="-92679.68">19933 16859 527 0,'0'0'0'15,"0"0"42"-15,0 0-42 0,-1-7 43 0,-1-3-43 16,2 10 12-16,0 0-12 0,-5-7 12 0,3 2-12 16,2 5 21-16,0 0-21 0,-4-4 21 0,1 3-21 0,3 1 22 15,0 0-22-15,-7 1 22 0,-2 4-22 0,9-5 22 16,0 0-22-16,-16 12 22 0,-4 7-22 0,20-19 9 16,0 0-9-16,-20 26 9 0,1 7-9 0,19-33 5 15,0 0-5-15,-17 36 6 0,3 5-6 0,14-41 49 16,0 0-49-16,-11 41 49 0,6 2-49 0,5-43 37 15,0 0-37-15,4 37 37 0,4-1-37 0,-8-36 39 16,0 0-39-16,16 26 40 0,7-7-40 0,-23-19 52 16,0 0-52-16,21 8 52 0,3-9-52 0,-24 1 36 0,0 0-36 15,23-9 37-15,-2-10-37 0,-21 19 27 0,0 0-27 16,17-25 27-16,-3-10-27 0,-14 35 16 0,0 0-16 0,10-34 17 16,-1-2-17-16,-9 36 18 0,0 0-18 0,5-34 19 15,-1-2-19-15,-4 36 8 0,0 0-8 0,2-28 9 16,-2 8-9-16,0 20 9 0,0 0-9 0,0-14 10 15,0 6-10-15,0 8 15 0,0 0-15 0,0 6 15 16,1 15-15-16,-1-21 3 0,0 0-3 0,2 29 4 16,2 9-4-16,-4-38 6 0,0 0-6 0,5 44 7 15,2 8-7-15,-7-52 3 0,0 0-3 0,5 53 3 16,0 5-3-16,-5-58 5 0,0 0-5 0,0 53 6 16,-2-3-6-16,2-50 3 0,0 0-3 0,-7 43 3 15,2-7-3-15,5-36 10 0,0 0-10 0,-8 32 11 16,-1-6-11-16,9-26 0 0,0 0 0 0,-12 20 0 15,1-4 0-15,11-16 7 0,0 0-7 0,-16 8 8 0,-3-4-8 16,19-4 3-16,0 0-3 0,-19-7 4 0,-2-7-4 16,21 14 2-16,0 0-2 0,-14-20 3 0,4-6-3 15,10 26-1-15,0 0 1 0,0-27 0 0,7-6 0 0,-7 33-9 16,0 0 9-16,12-32-8 0,7-4 8 0,-19 36-2 16,0 0 2-16,23-35-1 0,5-1 1 0,-28 36-4 15,0 0 4-15,33-34-4 0,2-2 4 0,-35 36-20 16,0 0 20-16,36-38-20 0,4 1 20 0,-40 37-32 15,0 0 32-15,37-40-32 0,1-2 32 0,-38 42-11 16,0 0 11-16,30-42-11 0,-1 0 11 0,-29 42-1 16,0 0 1-16,23-40 0 0,-4 2 0 0,-19 38 10 15,0 0-10-15,16-30 11 0,-6 4-11 0,-10 26 47 0,0 0-47 16,9-21 47-16,0 6-47 0,-9 15 50 0,0 0-50 16,3-10 51-16,-1 3-51 0,-2 7 48 0,0 0-48 15,0 0 49-15,2 3-49 0,-2-3 22 0,0 0-22 0,2 16 22 16,1 6-22-16,-3-22 42 0,0 0-42 0,2 29 43 15,5 7-43-15,-7-36 7 0,0 0-7 0,3 38 8 16,4 5-8-16,-7-43 12 0,0 0-12 0,4 36 12 16,-1-4-12-16,-3-32 34 0,0 0-34 0,4 26 34 15,-3-6-34-15,-1-20 0 0,0 0 0 0,4 14 0 16,1-5 0-16,-5-9 0 0,0 0 0 0,4-2 1 16,1-7-1-16,-5 9 2 0,0 0-2 0,0-12 3 15,-2-5-3-15,2 17 0 0,0 0 0 0,-7-19 0 16,-3-1 0-16,10 20-3 0,0 0 3 0,-13-17-3 15,-1 3 3-15,14 14-14 0,0 0 14 0,-15-9-13 0,-1 6 13 16,16 3-5-16,0 0 5 0,-17 7-4 16,-2 8 4-16,19-15-22 0,0 0 22 0,-16 24-22 0,4 11 22 15,12-35-13-15,0 0 13 0,-6 35-13 0,6 5 13 0,0-40-26 16,0 0 26-16,0 32-26 0,6-4 26 0,-6-28-7 16,0 0 7-16,12 20-7 0,4-4 7 0,-16-16-5 15,0 0 5-15,15 3-5 0,4-8 5 0,-19 5 0 16,0 0 0-16,18-14 0 0,-4-6 0 0,-14 20 0 15,0 0 0-15,12-21 1 0,-2-3-1 0,-10 24 1 16,0 0-1-16,7-19 1 0,0 4-1 0,-7 15 3 16,0 0-3-16,4-9 4 0,1 8-4 0,-5 1 0 15,0 0 0-15,9 12 0 0,-4 10 0 0,-5-22 5 0,0 0-5 16,9 26 6-16,1 3-6 0,-10-29 7 0,0 0-7 16,9 29 8-16,1 0-8 0,-10-29 0 0,0 0 0 15,11 24 1-15,-1-2-1 0,-10-22-108 0,0 0 108 0,16 11-107 16,1-8 107-16,-17-3-103 0,0 0 103 0,30 14-963 15,-60-28 963-15</inkml:trace>
  <inkml:trace contextRef="#ctx0" brushRef="#br2" timeOffset="-92183">20775 16989 897 0,'0'0'0'0,"0"0"82"16,0 0-82-16,0 0 82 0,0-20-82 0,0 20 74 15,0 0-74-15,1-7 74 0,1 0-74 0,-2 7 77 0,0 0-77 16,2-5 77-16,1 0-77 0,-3 5 56 0,0 0-56 16,4-6 56-16,1 1-56 0,-5 5 34 0,0 0-34 15,5-7 34-15,2-3-34 0,-7 10 47 0,0 0-47 0,4-7 47 16,-1 2-47-16,-3 5 1 0,0 0-1 0,4-2 2 15,1 2-2-15,-5 0 8 0,0 0-8 0,5 7 8 16,-5 4-8-16,0-11 3 0,0 0-3 0,0 13 4 16,0 6-4-16,0-19 5 0,0 0-5 0,-3 19 6 15,-1 0-6-15,4-19 32 0,0 0-32 0,-3 15 32 16,-2-3-32-16,5-12 15 0,0 0-15 0,-6 9 16 16,-2-2-16-16,8-7 19 0,0 0-19 0,-14-2 20 15,0-5-20-15,14 7 1 0,0 0-1 0,-11-12 2 16,3-5-2-16,8 17-145 0,0 0 145 0,-9-15-144 15,2-3 144-15,-7-14-1046 0</inkml:trace>
  <inkml:trace contextRef="#ctx0" brushRef="#br2" timeOffset="-91088.5">18381 16441 1267 0,'47'-2'0'0,"-47"2"-47"15,0 0 47-15,47-2-46 0,7 1 46 0,-54 1 29 16,0 0-29-16,38-2 29 0,-8 0-29 0,-30 2 14 16,0 0-14-16,24-1 15 0,-4-1-15 0,-20 2 7 15,0 0-7-15,19-4 8 0,-2-2-8 0,-17 6 40 16,0 0-40-16,21-7 41 0,2 0-41 0,-23 7 7 0,0 0-7 16,26-7 7-16,2 2-7 0,-28 5 21 0,0 0-21 15,29-3 21-15,3 3-21 0,-32 0 33 0,0 0-33 16,29 1 33-16,4 3-33 0,-33-4 4 0,0 0-4 15,21 5 5-15,-1 2-5 0,-20-7 27 0,0 0-27 16,15 13 27-16,-3 4-27 0,-12-17 30 0,0 0-30 0,9 21 30 16,0 1-30-16,-9-22 53 0,0 0-53 0,9 21 54 15,4-2-54-15,-13-19 30 0,0 0-30 0,21 5 30 16,7-7-30-16,-28 2-1 0,0 0 1 0,42-22 0 16,10-12 0-16,-52 34-114 0,0 0 114 0,94-55-1152 15,-188 110 1152-15</inkml:trace>
  <inkml:trace contextRef="#ctx0" brushRef="#br2" timeOffset="-89600.98">21304 16790 203 0,'0'0'0'0,"0"0"80"16,0 0-80-16,0 0 80 0,0 0-80 0,0 0 124 15,0 0-124-15,0 0 124 0,0 0-124 0,0 0 103 16,0 0-103-16,0 0 103 0,0 0-103 0,0 0 84 16,0 0-84-16,0 0 84 0,2-20-84 0,-2 20 67 15,0 0-67-15,0-12 67 0,2 0-67 0,-2 12 59 0,0 0-59 16,0-9 60-16,0 1-60 0,0 8 51 0,0 0-51 15,0-5 51-15,-2-1-51 0,2 6 38 0,0 0-38 16,0 0 38-16,-3 0-38 0,3 0 27 0,0 0-27 0,-2 11 27 16,-5 4-27-16,7-15 15 0,0 0-15 0,-5 26 16 15,-1 8-16-15,6-34 5 0,0 0-5 0,-8 41 6 16,-1 5-6-16,9-46 15 0,0 0-15 0,-7 50 15 16,2 3-15-16,5-53 8 0,0 0-8 0,-7 53 8 15,2 0-8-15,5-53 15 0,0 0-15 0,-4 42 15 16,1-8-15-16,3-34 15 0,0 0-15 0,-2 27 15 15,-2-6-15-15,4-21 15 0,0 0-15 0,-1 15 16 16,1-4-16-16,0-11 34 0,0 0-34 0,0 0 35 16,-2-9-35-16,2 9 5 0,0 0-5 0,0-14 5 15,2-6-5-15,-2 20 10 0,0 0-10 0,1-24 11 16,3-7-11-16,-4 31 34 0,0 0-34 0,5-34 34 16,0-4-34-16,-5 38 0 0,0 0 0 0,11-41 0 0,-1-4 0 15,-10 45 0-15,0 0 0 0,12-43 1 0,1-1-1 16,-13 44 2-16,0 0-2 0,14-43 3 0,1 0-3 15,-15 43 5-15,0 0-5 0,18-37 5 0,-1 2-5 0,-17 35 7 16,0 0-7-16,17-29 7 0,3 3-7 0,-20 26 15 16,0 0-15-16,19-17 15 0,2 9-15 0,-21 8 3 15,0 0-3-15,19-4 4 0,-2 9-4 0,-17-5 2 16,0 0-2-16,18 14 3 0,-3 8-3 0,-15-22 27 16,0 0-27-16,18 28 27 0,-1 4-27 0,-17-32 1 15,0 0-1-15,16 42 2 0,0 4-2 0,-16-46 2 16,0 0-2-16,14 48 3 0,-1 1-3 0,-13-49 29 0,0 0-29 15,9 50 29-15,-2 0-29 0,-7-50 1 0,0 0-1 16,5 37 2-16,1-6-2 0,-6-31 0 0,0 0 0 16,5 23 0-16,-2-8 0 0,-3-15 0 0,0 0 0 0,4 9 0 15,-4-8 0-15,0-1-72 0,0 0 72 0,-4-7-72 16,1-6 72-16,3 13-189 0,0 0 189 0,-9-19-189 16,-1-5 189-16,-9-19-1011 0</inkml:trace>
  <inkml:trace contextRef="#ctx0" brushRef="#br2" timeOffset="-89405.52">21325 16886 1110 0,'0'0'0'0,"0"0"116"0,0 0-116 0,19 7 116 0,14 3-116 16,-33-10 91-16,0 0-91 0,37 7 92 0,7-2-92 15,-44-5-82-15,0 0 82 0,45-1-82 0,4-6 82 0,-49 7-119 16,0 0 119-16,94-9-822 0,-188 18 822 0</inkml:trace>
  <inkml:trace contextRef="#ctx0" brushRef="#br2" timeOffset="-28858.05">18703 13241 113 0,'0'0'0'0,"4"-9"0"0,3-6 0 0,-7 15 43 0,0 0-43 15,7-16 43-15,5-2-43 0,-12 18 33 0,0 0-33 0,9-16 33 16,5 1-33-16,-14 15 25 0,0 0-25 0,15-9 26 15,-1 4-26-15,-14 5 17 0,0 0-17 0,16 9 17 16,1 8-17-16,-17-17 28 0,0 0-28 0,12 25 28 16,1 8-28-16,-13-33 2 0,0 0-2 0,7 34 2 15,-2 4-2-15,-5-38 7 0,0 0-7 0,5 31 7 16,-5-6-7-16,0-25 33 0,0 0-33 0,-7 26 33 16,-3-4-33-16,10-22 44 0,0 0-44 0,-13 19 45 15,-4-3-45-15,17-16 57 0,0 0-57 0,-23 10 57 16,-4-7-57-16,27-3 56 0,0 0-56 0,-25-5 56 15,1-10-56-15,24 15 45 0,0 0-45 0,-18-17 46 16,4-6-46-16,14 23 37 0,0 0-37 0,-8-20 38 16,4 3-38-16,4 17 24 0,0 0-24 0,0-12 25 0,4 1-25 15,-4 11 10-15,0 0-10 0,10 2 10 0,6 10-10 16,-16-12-110-16,0 0 110 0,14 22-110 0,1 13 110 16,15 21-528-16</inkml:trace>
  <inkml:trace contextRef="#ctx0" brushRef="#br2" timeOffset="-27537.8">16785 14764 169 0,'0'0'0'16,"0"0"0"-16,0 0 0 0,0 0 0 0,0 0 0 15,0 0 1-15,0 0-1 0,0 0 2 0,0 0-2 0,0 0 2 16,0 0-2-16,0 0 0 0,0 0 0 0,0 0 1 16,0 0-1-16,0 0 10 0,0 0-10 0,0 0 11 15,0 0-11-15,0 0 49 0,0 0-49 0,0 0 50 16,-14-19-50-16,14 19 55 0,0 0-55 0,-7-17 56 16,2-5-56-16,5 22 66 0,0 0-66 0,-3-23 67 15,3-1-67-15,0 24 48 0,0 0-48 0,3-20 48 16,6-1-48-16,-9 21 33 0,0 0-33 0,12-12 34 15,2 4-34-15,-14 8 8 0,0 0-8 0,16 0 9 16,-1 5-9-16,-15-5 19 0,0 0-19 0,14 10 20 16,0 7-20-16,-14-17 13 0,0 0-13 0,9 14 14 15,-2 5-14-15,-7-19 16 0,0 0-16 0,2 20 17 16,-2 3-17-16,0-23 45 0,0 0-45 0,-4 18 45 0,-1-1-45 16,5-17 54-16,0 0-54 0,-9 16 55 0,-3-4-55 0,12-12 60 15,0 0-60-15,-14 8 60 0,-3-4-60 0,17-4 52 16,0 0-52-16,-16-5 52 0,0-7-52 0,16 12 24 15,0 0-24-15,-8-17 25 0,2-4-25 0,6 21 19 16,0 0-19-16,0-15 20 0,0 3-20 0,0 12 4 16,0 0-4-16,4-5 5 0,5 8-5 0,-9-3 0 15,0 0 0-15,8 10 0 0,8 11 0 0,-16-21 2 16,0 0-2-16,14 20 2 0,-2 3-2 0,-12-23 5 16,0 0-5-16,11 18 5 0,-5 1-5 0,-6-19 13 0,0 0-13 15,6 14 14-15,-1-2-14 0,-5-12 9 0,0 0-9 16,3 9 9-16,1-6-9 0,-4-3 24 0,0 0-24 15,0 3 25-15,-4-1-25 0,4-2 6 0,0 0-6 0,-5-2 7 16,-4-1-7-16,9 3 9 0,0 0-9 0,-8-9 10 16,-1-3-10-16,9 12 24 0,0 0-24 0,-9-15 25 15,2-4-25-15,7 19 0 0,0 0 0 0,-5-20 0 16,5-3 0-16,0 23 0 0,0 0 0 0,0-20 1 16,4-2-1-16,-4 22-2 0,0 0 2 0,7-21-1 15,3 0 1-15,-10 21-2 0,0 0 2 0,14-13-2 16,3 2 2-16,-17 11-2 0,0 0 2 0,21-5-2 15,4 5 2-15,-25 0 0 0,0 0 0 0,17 2 0 16,1 3 0-16,-18-5-1 0,0 0 1 0,12 7-1 16,-4 2 1-16,-8-9 0 0,0 0 0 0,6 5 0 15,-5 3 0-15,-1-8 1 0,0 0-1 0,-7 14 2 16,-10 5-2-16,17-19 5 0,0 0-5 0,-17 13 5 0,-1-2-5 16,18-11 14-16,0 0-14 0,-15 1 15 0,-6-7-15 0,21 6 3 15,0 0-3-15,-14-12 4 0,1-9-4 0,13 21 0 16,0 0 0-16,-5-19 1 0,5-3-1 0,0 22 0 15,0 0 0-15,5-15 0 0,1 1 0 0,-6 14-3 16,0 0 3-16,12-2-3 0,0 9 3 0,-12-7-3 16,0 0 3-16,12 9-3 0,6 4 3 0,-18-13 0 15,0 0 0-15,10 12 0 0,-1 2 0 0,-9-14-2 16,0 0 2-16,7 10-1 0,-4-1 1 0,-3-9 1 16,0 0-1-16,0 8 1 0,-3-1-1 0,3-7 33 15,0 0-33-15,-9 7 34 0,-7 0-34 0,16-7 10 0,0 0-10 16,-12 5 11-16,2-2-11 0,10-3 3 0,0 0-3 15,-4 2 3-15,4-4-3 0,0 2-92 0,0 0 92 16,-3 0-1084-16,6 0 1084 0</inkml:trace>
  <inkml:trace contextRef="#ctx0" brushRef="#br2" timeOffset="-24925.04">16825 14747 371 0,'0'0'0'0,"2"-16"0"0,3-8 0 15,-5 24 98-15,0 0-98 0,4-29 98 0,1-9-98 0,-5 38 5 16,0 0-5-16,7-34 5 0,3 0-5 0,-10 34 17 16,0 0-17-16,16-26 17 0,2 4-17 0,-18 22 18 15,0 0-18-15,20-9 19 0,3 11-19 0,-23-2 5 16,0 0-5-16,24 10 6 0,1 9-6 0,-25-19 4 16,0 0-4-16,19 19 5 0,-3 2-5 0,-16-21 13 15,0 0-13-15,8 20 13 0,-6 1-13 0,-2-21 8 16,0 0-8-16,-2 20 8 0,-6 3-8 0,8-23 15 15,0 0-15-15,-12 17 15 0,-6-2-15 0,18-15 8 0,0 0-8 16,-17 9 9-16,-4-6-9 0,21-3 9 0,0 0-9 16,-21-7 9-16,3-8-9 0,18 15 8 0,0 0-8 15,-12-19 8-15,4-3-8 0,8 22 23 0,0 0-23 0,-6-19 24 16,6 2-24-16,0 17 2 0,0 0-2 0,6-12 2 16,6 3-2-16,-12 9 3 0,0 0-3 0,14-2 3 15,1 8-3-15,-15-6 2 0,0 0-2 0,18 10 2 16,3 4-2-16,-21-14 4 0,0 0-4 0,19 17 4 15,2 2-4-15,-21-19 0 0,0 0 0 0,15 17 1 16,-2 0-1-16,-13-17 1 0,0 0-1 0,8 17 2 16,-6 2-2-16,-2-19 10 0,0 0-10 0,-5 22 10 15,-7 4-10-15,12-26 8 0,0 0-8 0,-14 24 9 16,-4 0-9-16,18-24 9 0,0 0-9 0,-21 20 9 16,-3-3-9-16,24-17 3 0,0 0-3 0,-23 9 4 0,-3-9-4 15,26 0 6-15,0 0-6 0,-19-10 6 0,5-13-6 16,14 23 3-16,0 0-3 0,-9-29 3 0,9-7-3 15,0 36 1-15,0 0-1 0,4-32 2 0,5-2-2 0,-9 34 1 16,0 0-1-16,14-28 2 0,1 2-2 0,-15 26 3 16,0 0-3-16,16-17 4 0,0 7-4 0,-16 10 2 15,0 0-2-15,13-3 2 0,1 4-2 0,-14-1 5 16,0 0-5-16,11 7 5 0,-4 3-5 0,-7-10 6 16,0 0-6-16,5 18 7 0,-8 2-7 0,3-20 14 15,0 0-14-15,-4 19 15 0,-1 1-15 0,5-20 14 16,0 0-14-16,-9 19 15 0,-3-5-15 0,12-14 9 15,0 0-9-15,-14 9 9 0,-5-4-9 0,19-5 16 0,0 0-16 16,-16-11 17-16,1-6-17 0,15 17 33 0,0 0-33 16,-9-25 33-16,5-4-33 0,4 29 10 0,0 0-10 15,0-30 10-15,4 1-10 0,-4 29 12 0,0 0-12 0,9-22 13 16,4 5-13-16,-13 17 9 0,0 0-9 0,16-9 10 16,2 9-10-16,-18 0 3 0,0 0-3 0,17 7 4 15,2 7-4-15,-19-14 6 0,0 0-6 0,14 12 6 16,-2 2-6-16,-12-14 13 0,0 0-13 0,9 12 13 15,0-2-13-15,-9-10 8 0,0 0-8 0,3 7 9 16,-1-4-9-16,-2-3 3 0,0 0-3 0,-5 5 4 16,-4 2-4-16,9-7 13 0,0 0-13 0,-16 9 13 15,-5-1-13-15,21-8 3 0,0 0-3 0,-19 7 4 16,0 0-4-16,19-7 2 0,0 0-2 0,-17 5 2 16,3 0-2-16,14-5 1 0,0 0-1 0,-12 2 2 15,-1-2-2-15,13 0 1 0,0 0-1 0,-5 0 1 16,2-2-1-16,3 2 1 0,0 0-1 0,0 0 1 0,3-5-1 15,-3 5 0-15,0 0 0 0,9-3 1 0,0 1-1 0,-9 2 0 16,0 0 0-16,8-5 0 0,1 0 0 0,-9 5-1 16,0 0 1-16,7-4 0 0,0 1 0 0,-7 3 0 15,0 0 0-15,3-2 0 0,1 0 0 0,-4 2 0 16,0 0 0-16,0 0 0 0,0 0 0 0,0 0 6 16,0 0-6-16,0 4 7 0,-4-1-7 0,4-3 3 15,0 0-3-15,-5 5 4 0,0 4-4 0,5-9 0 16,0 0 0-16,-4 5 1 0,-3 2-1 0,7-7 2 15,0 0-2-15,-5 5 2 0,-2-2-2 0,7-3 1 16,0 0-1-16,-5-1 2 0,0-4-2 0,5 5-1 0,0 0 1 16,0-9-1-16,0-1 1 0,0 10 0 0,0 0 0 15,2-9 1-15,1 1-1 0,-3 8 0 0,0 0 0 16,7-4 0-16,3 3 0 0,-10 1 0 0,0 0 0 0,11 3 0 16,3 2 0-16,-14-5 0 0,0 0 0 0,9 9 1 15,3 1-1-15,-12-10 0 0,0 0 0 0,5 10 1 16,2-1-1-16,-7-9 1 0,0 0-1 0,3 7 1 15,3-2-1-15,-6-5 7 0,0 0-7 0,-4 3 8 16,-1-1-8-16,5-2 3 0,0 0-3 0,-11-4 4 16,-2-2-4-16,13 6 2 0,0 0-2 0,-13-12 2 15,-1-5-2-15,14 17 5 0,0 0-5 0,-8-18 5 16,-1 0-5-16,9 18 0 0,0 0 0 0,-3-18 1 16,4 5-1-16,-1 13 0 0,0 0 0 0,7-9 0 15,5 4 0-15,-12 5 0 0,0 0 0 0,14-2 0 0,2 6 0 16,-16-4-1-16,0 0 1 0,14 7 0 0,2 1 0 15,-16-8 0-15,0 0 0 0,8 10 0 0,-2 1 0 16,-6-11 1-16,0 0-1 0,3 12 2 0,-3 0-2 0,0-12 0 16,0 0 0-16,-7 13 0 0,-3 3 0 0,10-16 1 15,0 0-1-15,-16 15 2 0,-5-1-2 0,21-14 4 16,0 0-4-16,-19 12 5 0,0-4-5 0,19-8 2 16,0 0-2-16,-18 6 3 0,1-5-3 0,17-1 5 15,0 0-5-15,-12-7 6 0,3-6-6 0,9 13 0 16,0 0 0-16,-2-14 1 0,7-1-1 0,-5 15 0 15,0 0 0-15,9-12 0 0,2 0 0 0,-11 12-1 0,0 0 1 16,12-7 0-16,4 3 0 0,-16 4-1 0,0 0 1 16,17 0-1-16,4 6 1 0,-21-6-3 0,0 0 3 15,16 3-3-15,-3 2 3 0,-13-5 0 0,0 0 0 0,7 7 1 16,-1-5-1-16,-6-2 0 0,0 0 0 0,3 3 0 16,-3 1 0-16,0-4 3 0,0 0-3 0,-9 5 3 15,-5 1-3-15,14-6 7 0,0 0-7 0,-13 7 7 16,-3-2-7-16,16-5 14 0,0 0-14 0,-18 4 15 15,1-1-15-15,17-3 8 0,0 0-8 0,-17-5 9 16,1-2-9-16,16 7 3 0,0 0-3 0,-11-7 4 16,3-3-4-16,8 10 0 0,0 0 0 0,0-8 0 15,2-3 0-15,-2 11-1 0,0 0 1 0,6-6 0 16,5 2 0-16,-11 4-1 0,0 0 1 0,12-2-1 16,4 4 1-16,-16-2 1 0,0 0-1 0,10 0 2 15,2 2-2-15,-12-2 1 0,0 0-1 0,9 2 2 16,0-1-2-16,-9-1 5 0,0 0-5 0,7 2 5 0,-4 0-5 15,-3-2 7-15,0 0-7 0,0 0 8 0,0 5-8 16,0-5 3-16,0 0-3 0,-7 5 3 0,-3-2-3 16,10-3 29-16,0 0-29 0,-9 6 29 0,2-3-29 0,7-3 0 15,0 0 0-15,-8 3 0 0,-1 1 0 0,9-4 2 16,0 0-2-16,-5 3 3 0,1-1-3 0,4-2 19 16,0 0-19-16,-5 3 20 0,1-1-20 0,4-2 0 15,0 0 0-15,-1 10 1 0,-1-1-1 0,2-9-34 16,0 0 34-16,12 22-34 0,6 7 34 0,-18-29-81 15,0 0 81-15,29 52-1028 0,-58-104 1028 0</inkml:trace>
  <inkml:trace contextRef="#ctx0" brushRef="#br2" timeOffset="-23227.02">17024 15625 169 0,'0'0'0'0,"3"-42"0"15,3-29 0-15,-6 71 60 0,0 0-60 0,-4 0 60 16,-3 40-60-16,7-40 62 0,0 0-62 0,-3 24 62 16,-4 3-62-16,7-27 53 0,0 0-53 0,-2 16 54 15,2-10-54-15,0-6 34 0,0 0-34 0,0 6 34 16,0-6-34-16,0 0-106 0,0 0 106 0,2 3-106 16,1 2 106-16,2 5-196 0</inkml:trace>
  <inkml:trace contextRef="#ctx0" brushRef="#br2" timeOffset="-23092.38">16785 15631 113 0,'0'0'0'0,"4"-2"0"0,4-3 0 16,-8 5-2-16,0 0 2 0,-1-9-1 0,-5-1 1 0,1-9-23 15</inkml:trace>
  <inkml:trace contextRef="#ctx0" brushRef="#br2" timeOffset="-22822.1">16738 15617 158 0,'0'0'0'0,"2"3"0"0,1 2 0 0,-3-5 70 16,0 0-70-16,4 16 70 0,-4 8-70 0,0-24 74 16,0 0-74-16,2 20 75 0,-1-1-75 0,-1-19 80 15,0 0-80-15,7 21 80 0,4-2-80 0,-11-19 58 16,0 0-58-16,17 13 58 0,4-2-58 0,-21-11 36 0,0 0-36 16,30 5 36-16,1-5-36 0,-31 0 34 0,0 0-34 15,37-4 35-15,5-2-35 0,-42 6 37 0,0 0-37 16,43-7 38-16,1-4-38 0,-44 11 33 0,0 0-33 0,40-8 33 15,-2-2-33-15,-38 10 22 0,0 0-22 0,35-7 23 16,-6 0-23-16,-29 7 29 0,0 0-29 0,21-4 29 16,-3 4-29-16,-18 0 12 0,0 0-12 0,12 4 13 15,-3 1-13-15,-9-5 19 0,0 0-19 0,0 10 20 16,0 4-20-16,0-14 33 0,0 0-33 0,-4 15 33 16,-3 2-33-16,7-17 0 0,0 0 0 0,-7 14 0 15,0 0 0-15,7-14-147 0,0 0 147 0,-8 12-147 16,-1 0 147-16,-12 12-612 0</inkml:trace>
  <inkml:trace contextRef="#ctx0" brushRef="#br2" timeOffset="-22056.57">16670 15954 191 0,'0'0'0'0,"6"-6"0"0,7-5 0 0,-13 11 26 16,0 0-26-16,7-8 26 0,-3-1-26 0,-4 9 48 0,0 0-48 16,5-10 48-16,2 1-48 0,-7 9 53 0,0 0-53 15,11-12 53-15,4 4-53 0,-15 8 59 0,0 0-59 16,18-7 59-16,3 2-59 0,-21 5 40 0,0 0-40 15,22-2 40-15,4 4-40 0,-26-2 36 0,0 0-36 16,30 1 37-16,3 1-37 0,-33-2 39 0,0 0-39 0,33 2 40 16,-3-2-40-16,-30 0 23 0,0 0-23 0,31 0 24 15,-1 0-24-15,-30 0 35 0,0 0-35 0,28 0 36 16,-6-2-36-16,-22 2 31 0,0 0-31 0,18 0 31 16,-3 0-31-16,-15 0 32 0,0 0-32 0,7 2 32 15,-1 0-32-15,-6-2 13 0,0 0-13 0,0 0 14 16,1 5-14-16,-1-5 21 0,0 0-21 0,-5 5 21 15,-4 3-21-15,9-8 8 0,0 0-8 0,-8 7 8 16,-1-2-8-16,9-5 9 0,0 0-9 0,-12 7 10 16,0 2-10-16,12-9 8 0,0 0-8 0,-11 8 8 15,1-1-8-15,10-7 8 0,0 0-8 0,-11 9 8 0,1-2-8 16,10-7 3-16,0 0-3 0,-11 7 4 0,-1-1-4 16,12-6 0-16,0 0 0 0,-12 4 1 0,-2-4-1 15,14 0 0-15,0 0 0 0,-12-2 0 0,-6-3 0 0,18 5-1 16,0 0 1-16,-12-5-1 0,3-2 1 0,9 7 0 15,0 0 0-15,-8-3 0 0,4-1 0 0,4 4-1 16,0 0 1-16,-5 4-1 0,3 2 1 0,2-6 0 16,0 0 0-16,-1 24 0 0,1 11 0 0,0-35 0 15,0 0 0-15,0 44 0 0,0 13 0 0,0-57-1 16,0 0 1-16,1 65 0 0,6 10 0 0,-7-75-3 16,0 0 3-16,7 100-3 0,2 16 3 0,-9-116-6 15,0 0 6-15,7 103-6 0,0-4 6 0,-7-99-4 0,0 0 4 16,3 81-3-16,-3-14 3 0,0-67 0 0,0 0 0 0,0 51 0 15,0-17 0-15,0-34 0 0,0 0 0 16,0 24 0-16,0-12 0 0,0-12 0 0,0 0 0 0,0 10 1 16,0-4-1-16,0-6 1 0,0 0-1 0,0 5 1 15,0-4-1-15,0-1 3 0,0 0-3 0,0 0 4 16,0 4-4-16,0-4 2 0,0 0-2 0,0 0 3 16,0 3-3-16,0-3 1 0,0 0-1 0,0 5 2 15,0 1-2-15,0-6-56 0,0 0 56 0,0 13-55 16,4 4 55-16,-4-17-181 0,0 0 181 0,5 21-181 15,4 3 181-15,5 20-419 0</inkml:trace>
  <inkml:trace contextRef="#ctx0" brushRef="#br2" timeOffset="-15107.02">18689 13236 516 0,'0'0'0'0,"0"0"0"0,0 0 0 0,0 0 63 15,0 0-63-15,0 0 64 0,0 0-64 0,0 0 57 16,0 0-57-16,0 0 58 0,0 0-58 0,0 0 15 16,0 0-15-16,0 0 16 0,0 0-16 0,0 0 9 15,0 0-9-15,0 0 9 0,0 0-9 0,0 0 24 16,0 0-24-16,0 0 25 0,0 0-25 0,0 0 41 16,0 0-41-16,0 0 42 0,-3-21-42 0,3 21 38 15,0 0-38-15,0-12 38 0,2 0-38 0,-2 12 25 0,0 0-25 16,3-7 26-16,4 2-26 0,-7 5 18 0,0 0-18 15,7-2 19-15,2 2-19 0,-9 0 27 0,0 0-27 0,7 2 27 16,0 2-27-16,-7-4 12 0,0 0-12 0,5 3 13 16,-3 0-13-16,-2-3 28 0,0 0-28 0,0 0 28 15,1 4-28-15,-1-4 12 0,0 0-12 0,0 0 12 16,-3-2-12-16,3 2 35 0,0 0-35 0,-7-2 36 16,2-4-36-16,5 6 35 0,0 0-35 0,-9-7 36 15,0-2-36-15,9 9 43 0,0 0-43 0,-8-12 44 16,4-2-44-16,4 14 28 0,0 0-28 0,0-13 28 15,4-3-28-15,-4 16 10 0,0 0-10 0,8-12 10 16,5 0-10-16,-13 12 12 0,0 0-12 0,12-5 12 16,2 0-12-16,-14 5 3 0,0 0-3 0,14 2 4 15,1 3-4-15,-15-5 12 0,0 0-12 0,12 10 12 16,1 0-12-16,-13-10 14 0,0 0-14 0,7 14 15 0,0 2-15 16,-7-16 1-16,0 0-1 0,0 20 1 0,-6 6-1 15,6-26 1-15,0 0-1 0,-3 22 1 0,-2-3-1 16,5-19 14-16,0 0-14 0,-7 15 15 0,0-1-15 0,7-14 32 15,0 0-32-15,-9 12 33 0,0-2-33 0,9-10 10 16,0 0-10-16,-12 7 11 0,2-7-11 0,10 0 21 16,0 0-21-16,-9-10 21 0,0-9-21 0,9 19 23 15,0 0-23-15,0-21 24 0,4-2-24 0,-4 23 3 16,0 0-3-16,5-18 3 0,0 3-3 0,-5 15 3 16,0 0-3-16,5-12 3 0,2 7-3 0,-7 5 19 15,0 0-19-15,7 0 20 0,2 5-20 0,-9-5 0 16,0 0 0-16,7 9 1 0,0 4-1 0,-7-13 0 0,0 0 0 15,5 12 1-15,-1 0-1 0,-4-12 13 0,0 0-13 0,1 11 14 16,1-1-14-16,-2-10 8 0,0 0-8 0,0 8 8 16,-2-3-8-16,2-5 9 0,0 0-9 0,-7 7 10 15,-1 0-10-15,8-7 15 0,0 0-15 0,-12 5 16 16,-4-1-16-16,16-4 0 0,0 0 0 0,-14-2 0 16,2-3 0-16,12 5-2 0,0 0 2 0,-9-12-1 15,0-5 1-15,9 17 0 0,0 0 0 0,2-19 0 16,7-5 0-16,-9 24 0 0,0 0 0 0,12-19 0 15,7 4 0-15,-19 15 0 0,0 0 0 0,21-11 0 16,2 6 0-16,-23 5-5 0,0 0 5 0,22 0-5 16,3 5 5-16,-25-5-3 0,0 0 3 0,17 7-3 15,-1 4 3-15,-16-11 0 0,0 0 0 0,9 10 1 16,-6 2-1-16,-3-12 0 0,0 0 0 0,0 12 0 0,-3 2 0 16,3-14 0-16,0 0 0 0,-7 12 0 0,-4-1 0 15,11-11 0-15,0 0 0 0,-12 11 1 0,0-6-1 16,12-5 3-16,0 0-3 0,-14 0 3 0,-2-4-3 0,16 4 2 15,0 0-2-15,-10-12 3 0,3-5-3 0,7 17 11 16,0 0-11-16,-2-20 11 0,4-2-11 0,-2 22 1 16,0 0-1-16,5-19 1 0,2 2-1 0,-7 17 0 15,0 0 0-15,9-11 1 0,-1 4-1 0,-8 7-2 16,0 0 2-16,7 0-1 0,4 6 1 0,-11-6-6 16,0 0 6-16,12 6-6 0,0 8 6 0,-12-14-4 15,0 0 4-15,9 12-3 0,-6 0 3 0,-3-12-1 16,0 0 1-16,6 12 0 0,-6-2 0 0,0-10 0 0,0 0 0 15,-4 12 0-15,-1 0 0 0,5-12 0 0,0 0 0 16,-9 11 1-16,-7 1-1 0,16-12 3 0,0 0-3 16,-14 8 4-16,-1-1-4 0,15-7 3 0,0 0-3 0,-14 0 3 15,-2-5-3-15,16 5 11 0,0 0-11 0,-10-10 11 16,6-4-11-16,4 14 1 0,0 0-1 0,-5-14 1 16,7-3-1-16,-2 17 0 0,0 0 0 0,3-12 1 15,2 0-1-15,-5 12 7 0,0 0-7 0,7-5 8 16,0 0-8-16,-7 5 0 0,0 0 0 0,11 2 1 15,-2 3-1-15,-9-5 0 0,0 0 0 0,10 10 1 16,0-1-1-16,-10-9 7 0,0 0-7 0,9 12 7 16,-4 0-7-16,-5-12 3 0,0 0-3 0,4 12 3 15,-2-2-3-15,-2-10 6 0,0 0-6 0,-2 12 6 16,-2-4-6-16,4-8 3 0,0 0-3 0,-5 11 3 0,-4-3-3 16,9-8 2-16,0 0-2 0,-12 5 2 15,0-3-2-15,12-2 4 0,0 0-4 0,-10-3 5 0,-1-6-5 16,11 9 2-16,0 0-2 0,-5-14 2 0,5-5-2 15,0 19 1-15,0 0-1 0,2-17 2 0,5-3-2 0,-7 20 9 16,0 0-9-16,8-14 10 0,5 2-10 0,-13 12 0 16,0 0 0-16,8-5 0 0,4 5 0 0,-12 0 0 15,0 0 0-15,11 2 0 0,-1 1 0 0,-10-3 0 16,0 0 0-16,9 7 1 0,0 0-1 0,-9-7 0 16,0 0 0-16,3 8 0 0,3-1 0 0,-6-7 0 15,0 0 0-15,1 5 0 0,1 1 0 0,-2-6 2 16,0 0-2-16,0 6 3 0,-2-4-3 0,2-2 0 0,0 0 0 15,-5 5 0-15,-4-1 0 0,9-4 6 0,0 0-6 16,-10 1 6-16,-2 3-6 0,12-4 3 0,0 0-3 0,-11-9 3 16,1-4-3-16,10 13 2 0,0 0-2 0,-4-12 2 15,4-4-2-15,0 16 1 0,0 0-1 0,0-12 2 16,2 2-2-16,-2 10 0 0,0 0 0 0,7-5 0 16,2 1 0-16,-9 4 0 0,0 0 0 0,7 0 0 15,1 4 0-15,-8-4-2 0,0 0 2 0,9 7-2 16,-5 3 2-16,-4-10-2 0,0 0 2 0,5 8-1 15,-5 1 1-15,0-9 0 0,0 0 0 0,0 7 0 16,0 1 0-16,0-8 0 0,0 0 0 0,-9 4 0 16,-3 1 0-16,12-5 4 0,0 0-4 0,-12 3 4 15,-2-3-4-15,14 0-17 0,0 0 17 0,-9 6-16 16,2-1 16-16,7-5-85 0,0 0 85 0,-16 10-1451 0,32-20 1451 16</inkml:trace>
  <inkml:trace contextRef="#ctx0" brushRef="#br2" timeOffset="-7284.69">23452 13174 427 0,'0'0'0'0,"0"0"0"0,0 0 0 0,0 0 93 16,0 0-93-16,0 0 93 0,0 0-93 0,0 0 53 15,0 0-53-15,0 0 54 0,0 0-54 0,0 0 18 0,0 0-18 16,0 0 18-16,0 0-18 0,0 0 1 0,0 0-1 16,0 0 2-16,0 0-2 0,0 0 1 0,0 0-1 15,0 0 1-15,0 0-1 0,0 0 21 0,0 0-21 0,0 0 21 16,18 0-21-16,-18 0 37 0,0 0-37 0,12 3 38 15,-3 1-38-15,-9-4 31 0,0 0-31 0,7 5 31 16,0 0-31-16,-7-5 39 0,0 0-39 0,1 10 39 16,-1-3-39-16,0-7 33 0,0 0-33 0,-1 9 34 15,-3-1-34-15,4-8 33 0,0 0-33 0,-5 9 33 16,-2-1-33-16,7-8 38 0,0 0-38 0,-11 7 38 16,-1-2-38-16,12-5 38 0,0 0-38 0,-12 2 39 15,-2-2-39-15,14 0 45 0,0 0-45 0,-10-3 46 16,3-6-46-16,7 9 35 0,0 0-35 0,-4-7 36 15,2-1-36-15,2 8 9 0,0 0-9 0,2-7 9 0,3 0-9 16,-5 7 37-16,0 0-37 0,6-2 38 0,1-1-38 16,-7 3 5-16,0 0-5 0,8 0 5 0,1 3-5 15,-9-3 10-15,0 0-10 0,9 2 10 0,-2 3-10 0,-7-5 34 16,0 0-34-16,5 5 34 0,2-1-34 0,-7-4 34 16,0 0-34-16,0 3 34 0,2 1-34 0,-2-4 37 15,0 0-37-15,-6 10 38 0,-4 4-38 0,10-14 45 16,0 0-45-16,-16 20 46 0,-5 8-46 0,21-28 35 15,0 0-35-15,-8 27 36 0,4-3-36 0,4-24-95 16,0 0 95-16,-12 51-1326 0,24-102 1326 0</inkml:trace>
  <inkml:trace contextRef="#ctx0" brushRef="#br2" timeOffset="-5016.25">21745 14246 147 0,'0'0'0'0,"0"0"0"15,0 0 0-15,0 0 102 0,0 0-102 0,0 0 102 16,0 0-102-16,0 0 98 0,0 0-98 0,0 0 98 16,0 0-98-16,0 0 99 0,0 0-99 0,0 0 99 0,-24 16-99 15,24-16 87-15,0 0-87 0,-16 8 88 16,-3 1-88-16,19-9 83 0,0 0-83 0,-16 9 83 0,4-6-83 16,12-3 47-16,0 0-47 0,-14 3 47 0,2-3-47 0,12 0 33 15,0 0-33-15,-14 0 34 0,2-1-34 16,12 1 33-16,0 0-33 0,-13-2 34 0,1 0-34 0,12 2 20 15,0 0-20-15,-12-8 20 0,0-6-20 0,12 14 11 16,0 0-11-16,-9-21 11 0,4-4-11 0,5 25 28 16,0 0-28-16,-2-31 28 0,6-5-28 0,-4 36 18 15,0 0-18-15,5-40 19 0,2-6-19 0,-7 46 17 16,0 0-17-16,9-46 17 0,3-4-17 0,-12 50 5 16,0 0-5-16,12-53 5 0,4-2-5 0,-16 55 33 0,0 0-33 15,12-53 33-15,2-5-33 0,-14 58 3 0,0 0-3 16,9-57 4-16,3 1-4 0,-12 56 1 0,0 0-1 15,5-51 2-15,2 3-2 0,-7 48 9 0,0 0-9 16,3-47 10-16,1 6-10 0,-4 41 3 0,0 0-3 0,2-37 3 16,-1 4-3-16,-1 33 5 0,0 0-5 0,-1-31 6 15,-1 4-6-15,2 27 13 0,0 0-13 0,-2-21 14 16,0 4-14-16,2 17 15 0,0 0-15 0,-1-14 15 16,1 6-15-16,0 8 4 0,0 0-4 0,1-5 4 15,1 1-4-15,-2 4 7 0,0 0-7 0,4-2 8 16,1 2-8-16,-5 0 7 0,0 0-7 0,7 2 8 15,0 0-8-15,-7-2 0 0,0 0 0 0,12 5 1 16,4 2-1-16,-16-7 7 0,0 0-7 0,14 7 8 16,1 1-8-16,-15-8 13 0,0 0-13 0,21 7 14 15,5 0-14-15,-26-7 3 0,0 0-3 0,30 5 4 0,0 0-4 16,-30-5 7-16,0 0-7 0,31 0 8 0,2-1-8 16,-33 1 13-16,0 0-13 0,33 0 14 0,-2 0-14 15,-31 0 1-15,0 0-1 0,28 0 1 0,-5-4-1 0,-23 4 3 16,0 0-3-16,24 0 4 0,-3-2-4 0,-21 2 2 15,0 0-2-15,14-3 2 0,0 0-2 0,-14 3-44 16,0 0 44-16,11-4-43 0,-3-1 43 0,-8 5-151 16,0 0 151-16,6-7-150 0,-5-5 150 0,6-7-981 15</inkml:trace>
  <inkml:trace contextRef="#ctx0" brushRef="#br2" timeOffset="-4641.25">22135 12931 494 0,'0'0'0'0,"0"3"0"15,2 4 0-15,-2-7 50 0,0 0-50 0,4-2 50 16,4-3-50-16,-8 5 70 0,0 0-70 0,4-3 70 15,1 1-70-15,-5 2 108 0,0 0-108 0,0 5 108 16,2 4-108-16,-2-9 91 0,0 0-91 0,0 22 91 16,0 9-91-16,0-31 79 0,0 0-79 0,1 39 80 15,1 11-80-15,-2-50 54 0,0 0-54 0,2 55 55 16,0 8-55-16,-2-63 35 0,0 0-35 0,1 65 35 0,-1 5-35 16,0-70 33-16,0 0-33 0,0 66 34 0,2-1-34 15,-2-65 31-15,0 0-31 0,2 51 31 0,0-10-31 16,-2-41 13-16,0 0-13 0,5 34 14 0,4-6-14 0,-9-28 13 15,0 0-13-15,8 17 13 0,3-10-13 0,-11-7-15 16,0 0 15-16,10-2-15 0,2-10 15 0,-12 12-158 16,0 0 158-16,13-19-158 0,0-8 158 0,10-19-880 15</inkml:trace>
  <inkml:trace contextRef="#ctx0" brushRef="#br2" timeOffset="-4296.18">22501 12848 908 0,'0'0'0'0,"-7"12"0"15,-5 11 0-15,12-23 111 0,0 0-111 0,-5 17 112 16,1 2-112-16,4-19 64 0,0 0-64 0,-3 27 64 15,-1 6-64-15,4-33 38 0,0 0-38 0,-3 37 38 16,-1 4-38-16,4-41 36 0,0 0-36 0,-5 47 37 16,2 2-37-16,3-49 41 0,0 0-41 0,-9 54 42 15,0 0-42-15,9-54 27 0,0 0-27 0,-9 50 27 16,1-2-27-16,8-48 18 0,0 0-18 0,-7 38 19 16,0-7-19-16,7-31 35 0,0 0-35 0,-5 25 36 0,3-9-36 15,2-16-1-15,0 0 1 0,2 8 0 0,1-8 0 16,-3 0-63-16,0 0 63 0,5-7-63 0,2-6 63 0,-7 13-170 15,0 0 170-15,4-21-170 0,1-5 170 0,0-20-787 16</inkml:trace>
  <inkml:trace contextRef="#ctx0" brushRef="#br2" timeOffset="-3906.84">22372 13207 886 0,'0'0'0'0,"4"6"0"0,3 0 0 0,-7-6 114 0,0 0-114 15,8 6 115-15,6 3-115 0,-14-9 86 0,0 0-86 16,25 8 86-16,4 1-86 0,-29-9 21 0,0 0-21 0,26 9 21 16,4-1-21-16,-30-8 29 0,0 0-29 0,33 9 29 15,-3-1-29-15,-30-8 25 0,0 0-25 0,33 7 26 16,2-2-26-16,-35-5 14 0,0 0-14 0,31 4 15 16,6-3-15-16,-37-1 30 0,0 0-30 0,38-1 30 15,0-3-30-15,-38 4 11 0,0 0-11 0,42-1 11 16,0-3-11-16,-42 4 47 0,0 0-47 0,43-2 47 15,-1-1-47-15,-42 3 22 0,0 0-22 0,37 0 23 16,-2 0-23-16,-35 0 12 0,0 0-12 0,29 3 12 16,-4 4-12-16,-25-7 28 0,0 0-28 0,24 7 28 15,-1 0-28-15,-23-7 28 0,0 0-28 0,21 9 28 16,-4-4-28-16,-17-5 13 0,0 0-13 0,19 7 14 16,-5-1-14-16,-14-6 36 0,0 0-36 0,12 9 37 0,-1-4-37 15,-11-5 19-15,0 0-19 0,9 7 20 0,-1 0-20 16,-8-7 10-16,0 0-10 0,5 8 11 0,-1-2-11 0,-4-6 11 15,0 0-11-15,5 6 11 0,-5 0-11 0,0-6-168 16,0 0 168-16,5 12-1280 0,-10-24 1280 0</inkml:trace>
  <inkml:trace contextRef="#ctx0" brushRef="#br2" timeOffset="-1084.57">21564 14311 494 0,'0'0'0'0,"2"-5"0"16,-1-2 0-16,-1 7 106 0,0 0-106 0,0-11 106 15,-1-10-106-15,1 21 82 0,0 0-82 0,1-21 82 0,1-4-82 16,-2 25 54-16,0 0-54 0,5-26 55 0,6-1-55 16,-11 27 12-16,0 0-12 0,5-21 13 0,4 2-13 15,-9 19 7-15,0 0-7 0,8-12 7 0,1 5-7 0,-9 7 22 16,0 0-22-16,11 2 23 0,1 5-23 0,-12-7 6 16,0 0-6-16,10 15 6 0,-1 9-6 0,-9-24 4 15,0 0-4-15,7 21 5 0,-4 1-5 0,-3-22 13 16,0 0-13-16,-1 24 13 0,-5 0-13 0,6-24 44 15,0 0-44-15,-12 21 44 0,-2-2-44 0,14-19 64 16,0 0-64-16,-22 11 65 0,-10-5-65 16,32-6 46-16,0 0-46 0,-31-2 46 0,-2-7-46 0,33 9 38 15,0 0-38-15,-33-15 39 0,3-7-39 0,30 22 52 0,0 0-52 16,-23-19 52-16,8-2-52 0,15 21-30 0,0 0 30 16,-9-8-30-16,6 4 30 0,3 4-93 0,0 0 93 15,-13-12-995-15,26 24 995 0</inkml:trace>
  <inkml:trace contextRef="#ctx0" brushRef="#br2" timeOffset="-228.15">23341 13323 438 0,'0'0'0'0,"0"0"0"15,0 0 0-15,0 0 72 0,0 0-72 0,0 0 72 16,0 0-72-16,0 0 66 0,0 0-66 0,0 0 67 15,0 0-67-15,0 0 41 0,0 0-41 0,0 0 42 16,0 0-42-16,0 0 61 0,0 0-61 0,0 0 61 0,0 0-61 16,0 0 60-16,0 0-60 0,0 0 61 0,0 0-61 15,0 0 63-15,0 0-63 0,0 0 63 0,0 0-63 16,0 0 58-16,0 0-58 0,0 0 59 0,0 0-59 0,0 0 27 16,0 0-27-16,0 0 27 0,17 0-27 0,-17 0 18 15,0 0-18-15,9 5 19 0,1 4-19 0,-10-9 28 16,0 0-28-16,7 15 28 0,-1 4-28 0,-6-19 5 15,0 0-5-15,-2 26 6 0,-7 3-6 0,9-29 26 16,0 0-26-16,-10 27 26 0,-4-1-26 0,14-26 6 16,0 0-6-16,-18 22 7 0,3-3-7 0,15-19 4 15,0 0-4-15,-18 14 5 0,1-7-5 0,17-7 3 16,0 0-3-16,-18-4 3 0,3-10-3 0,15 14 26 0,0 0-26 16,-6-18 26-16,3-15-26 0,3 33 18 0,0 0-18 15,3-29 19-15,6 0-19 0,-9 29 18 0,0 0-18 16,5-26 18-16,6 7-18 0,-11 19 18 0,0 0-18 15,14-10 18-15,-2 7-18 0,-12 3 15 0,0 0-15 0,10 3 15 16,1 7-15-16,-11-10 4 0,0 0-4 0,5 11 5 16,-1 2-5-16,-4-13 13 0,0 0-13 0,0 14 14 15,-2 0-14-15,2-14-40 0,0 0 40 0,-2 5-39 16,0-5 39-16,2 0-93 0,0 0 93 0,-3 5-1090 16,6-10 1090-16</inkml:trace>
  <inkml:trace contextRef="#ctx0" brushRef="#br2" timeOffset="3930.61">22900 12891 695 0,'0'0'0'0,"0"0"0"16,33-13 0-16,-33 13 100 0,0 0-100 0,0-4 100 15,-7 2-100-15,7 2 84 0,0 0-84 0,-9-1 85 16,1 1-85-16,8 0 62 0,0 0-62 0,-5 3 62 16,3 2-62-16,2-5 41 0,0 0-41 0,2 7 42 15,5 2-42-15,-7-9 34 0,0 0-34 0,15 12 35 16,10 3-35-16,-25-15 33 0,0 0-33 0,26 17 34 0,2 2-34 15,-28-19 32-15,0 0-32 0,29 14 32 0,3-2-32 16,-32-12 3-16,0 0-3 0,33 7 3 0,2-4-3 16,-35-3 16-16,0 0-16 0,36 2 17 0,4-4-17 0,-40 2 22 15,0 0-22-15,38-3 23 0,6-2-23 0,-44 5 7 16,0 0-7-16,44-7 8 0,4 0-8 0,-48 7 34 16,0 0-34-16,44-7 35 0,1 4-35 0,-45 3 10 15,0 0-10-15,42-6 10 0,-4 5-10 0,-38 1 2 16,0 0-2-16,39-2 2 0,-3 2-2 0,-36 0 12 15,0 0-12-15,37 2 13 0,1 5-13 0,-38-7 7 16,0 0-7-16,39 3 8 0,-1 4-8 0,-38-7 0 16,0 0 0-16,40 5 1 0,0-2-1 0,-40-3 22 0,0 0-22 15,40 2 23-15,0-2-23 0,-40 0 0 0,0 0 0 16,35-2 1-16,0-1-1 0,-35 3 3 0,0 0-3 16,33-5 3-16,0 0-3 0,-33 5 12 0,0 0-12 0,30-4 13 15,-3 3-13-15,-27 1 3 0,0 0-3 0,27-6 4 16,-1 5-4-16,-26 1 6 0,0 0-6 0,21-2 7 15,-4 0-7-15,-17 2 22 0,0 0-22 0,17 2 23 16,-4 1-23-16,-13-3 12 0,0 0-12 0,14 6 13 16,-2-5-13-16,-12-1 18 0,0 0-18 0,12 4 18 15,0-1-18-15,-12-3 39 0,0 0-39 0,9 4 39 16,-2 1-39-16,-7-5 2 0,0 0-2 0,7 10 2 16,2 0-2-16,-9-10 15 0,0 0-15 0,7 14 16 15,0 3-16-15,-7-17 15 0,0 0-15 0,8 19 16 16,3 3-16-16,-11-22 1 0,0 0-1 0,12 24 1 0,0-3-1 15,-12-21 4-15,0 0-4 0,14 27 4 0,0 4-4 16,-14-31 0-16,0 0 0 0,16 39 1 0,-1 2-1 16,-15-41 1-16,0 0-1 0,12 48 2 0,-1 6-2 0,-11-54 4 15,0 0-4-15,5 58 5 0,2 0-5 0,-7-58 6 16,0 0-6-16,4 60 7 0,-1-3-7 0,-3-57 3 16,0 0-3-16,4 56 4 0,-3-1-4 0,-1-55 0 15,0 0 0-15,2 46 1 0,2-5-1 0,-4-41 1 16,0 0-1-16,1 36 2 0,3-12-2 0,-4-24 1 15,0 0-1-15,5 21 1 0,0-8-1 0,-5-13 0 16,0 0 0-16,5 11 0 0,-1-8 0 0,-4-3-46 16,0 0 46-16,3-2-46 0,3-4 46 0,-6 6-55 0,0 0 55 15,5-11-55-15,-5-2 55 0,0 13-89 0,0 0 89 16,0-21-89-16,0-1 89 0,0 22-121 0,0 0 121 16,-4-28-120-16,-3-4 120 0,7 32-214 0,0 0 214 0,-7-38-213 15,0-3 213-15,7 41-220 0,0 0 220 0,-8-38-219 16,-3 1 219-16,-8-37-345 0</inkml:trace>
  <inkml:trace contextRef="#ctx0" brushRef="#br2" timeOffset="4171.02">24390 13542 583 0,'0'0'0'15,"8"0"0"-15,6 0 0 0,-14 0 104 0,0 0-104 0,4 17 105 16,-11 7-105-16,7-24 63 0,0 0-63 0,-2 31 64 16,2 7-64-16,0-38 46 0,0 0-46 0,0 46 46 15,2 9-46-15,-2-55 43 0,0 0-43 0,0 58 43 16,1 7-43-16,-1-65 50 0,0 0-50 0,6 59 50 15,-5-5-50-15,-1-54 53 0,0 0-53 0,4 43 54 0,1-10-54 16,-5-33 55-16,0 0-55 0,4 22 56 0,1-10-56 16,-5-12 56-16,0 0-56 0,7-7 56 0,2-17-56 15,-9 24 50-15,0 0-50 0,12-37 51 0,3-17-51 0,-15 54 22 16,0 0-22-16,20-56 23 0,0-7-23 0,-20 63 20 16,0 0-20-16,28-54 20 0,4 6-20 0,-32 48-134 15,0 0 134-15,29-42-133 0,1 6 133 0,29-41-992 16</inkml:trace>
  <inkml:trace contextRef="#ctx0" brushRef="#br2" timeOffset="7534.41">24384 14323 135 0,'0'0'0'0,"0"0"0"0,0 0 0 0,0 0 163 0,0 0-163 16,0 0 163-16,0 28-163 0,0-28 133 0,0 0-133 15,0 20 133-15,0 4-133 0,0-24 95 0,0 0-95 0,0 30 95 16,2 2-95-16,-2-32 58 0,0 0-58 0,0 31 58 16,0 1-58-16,0-32 35 0,0 0-35 0,0 33 36 15,2 0-36-15,-2-33 33 0,0 0-33 0,2 25 33 16,-1-6-33-16,-1-19 30 0,0 0-30 0,0 14 30 16,-1-6-30-16,1-8 32 0,0 0-32 0,0 0 33 15,0 0-33-15,0 0 13 0,0 0-13 0,-2-8 14 16,-2-6-14-16,4 14 21 0,0 0-21 0,-3-19 21 15,-1-1-21-15,4 20 14 0,0 0-14 0,-5-26 15 16,0 0-15-16,5 26 26 0,0 0-26 0,-7-31 26 16,0-3-26-16,7 34 30 0,0 0-30 0,-3-34 30 15,3 0-30-15,0 34 37 0,0 0-37 0,5-36 37 16,7 1-37-16,-12 35 23 0,0 0-23 0,12-32 24 0,4 1-24 16,-16 31 18-16,0 0-18 0,15-27 19 0,5 3-19 15,-20 24 1-15,0 0-1 0,17-19 2 0,2 3-2 16,-19 16 0-16,0 0 0 0,16-10 0 0,-2 5 0 0,-14 5 0 15,0 0 0-15,12-2 0 0,-3 2 0 0,-9 0-2 16,0 0 2-16,7 4-1 0,-2 1 1 0,-5-5-2 16,0 0 2-16,3 7-1 0,-1 1 1 0,-2-8 1 15,0 0-1-15,0 9 1 0,-3 3-1 0,3-12 0 16,0 0 0-16,-6 15 0 0,-1 4 0 0,7-19 0 16,0 0 0-16,-10 21 0 0,-2-1 0 0,12-20 1 15,0 0-1-15,-12 19 2 0,-2 0-2 0,14-19 0 16,0 0 0-16,-14 15 0 0,3-3 0 0,11-12 1 15,0 0-1-15,-14 12 1 0,2 0-1 0,12-12 1 0,0 0-1 16,-9 9 1-16,3-2-1 0,6-7 1 0,0 0-1 16,-6 5 1-16,3 2-1 0,3-7 3 0,0 0-3 0,-2 5 3 15,2 2-3-15,0-7 5 0,0 0-5 0,4 10 6 16,3 0-6-16,-7-10 0 0,0 0 0 0,12 12 1 16,5 2-1-16,-17-14 3 0,0 0-3 0,16 14 3 15,-1-2-3-15,-15-12 18 0,0 0-18 0,18 13 18 16,1 3-18-16,-19-16 0 0,0 0 0 0,16 13 1 15,-1 1-1-15,-15-14 4 0,0 0-4 0,13 12 4 16,-3 0-4-16,-10-12 12 0,0 0-12 0,9 10 13 16,-1 1-13-16,-8-11 3 0,0 0-3 0,9 7 4 15,-2-1-4-15,-7-6 2 0,0 0-2 0,11 6 3 16,3-5-3-16,-14-1-43 0,0 0 43 0,17-1-43 0,6-6 43 16,-23 7-157-16,0 0 157 0,17-12-156 0,-1-11 156 15,17-11-935-15</inkml:trace>
  <inkml:trace contextRef="#ctx0" brushRef="#br2" timeOffset="8089.46">24844 14413 337 0,'0'0'0'0,"0"0"0"16,2-4 0-16,-2 4 128 0,0 0-128 0,0 0 129 16,0 0-129-16,0 0 118 0,0 0-118 0,0 0 119 0,0 0-119 15,0 0 85-15,0 0-85 0,0 0 85 0,0 0-85 16,0 0 67-16,0 0-67 0,-2 4 67 0,2 2-67 15,0-6 48-15,0 0-48 0,-3 7 49 0,-1 2-49 0,4-9 48 16,0 0-48-16,-1 19 49 0,-3 8-49 0,4-27 19 16,0 0-19-16,-3 31 20 0,-1 8-20 0,4-39 13 15,0 0-13-15,-2 36 13 0,1 4-13 0,1-40 40 16,0 0-40-16,-2 32 41 0,2-3-41 0,0-29 28 16,0 0-28-16,-2 24 28 0,-1-3-28 0,3-21 4 15,0 0-4-15,-4 17 4 0,2-2-4 0,2-15 27 16,0 0-27-16,-1 12 27 0,1-1-27 0,0-11-31 15,0 0 31-15,1 7-31 0,1-2 31 0,-2-5-141 0,0 0 141 16,0 0-141-16,4 0 141 0,-1 0-842 0</inkml:trace>
  <inkml:trace contextRef="#ctx0" brushRef="#br2" timeOffset="8449.66">24978 14413 964 0,'0'0'0'0,"0"0"0"0,4 5 0 16,-4-5 100-16,0 0-100 0,3 5 101 0,3 2-101 15,-6-7 87-15,0 0-87 0,5 8 87 0,0 1-87 16,-5-9 37-16,0 0-37 0,5 14 37 0,1 1-37 0,-6-15 0 16,0 0 0-16,3 19 1 0,-1 3-1 0,-2-22 8 15,0 0-8-15,0 24 8 0,0 0-8 0,0-24 8 16,0 0-8-16,-2 26 8 0,0 1-8 0,2-27 3 16,0 0-3-16,-1 24 4 0,-1-3-4 0,2-21 6 15,0 0-6-15,0 17 7 0,0 0-7 0,0-17-18 16,0 0 18-16,0 9-18 0,3-3 18 0,-3-6-158 15,0 0 158-15,7 2-158 0,4-5 158 0,6 1-736 0</inkml:trace>
  <inkml:trace contextRef="#ctx0" brushRef="#br2" timeOffset="8706.17">24996 14467 897 0,'0'0'0'0,"5"7"0"15,4 5 0-15,-9-12 104 0,0 0-104 0,7 9 105 16,1-1-105-16,-8-8 78 0,0 0-78 0,11 12 79 16,-1 4-79-16,-10-16 41 0,0 0-41 0,13 20 41 15,0-1-41-15,-13-19 14 0,0 0-14 0,13 21 15 16,1-4-15-16,-14-17 10 0,0 0-10 0,10 15 11 16,1-3-11-16,-11-12 4 0,0 0-4 0,6 9 5 15,0-4-5-15,-6-5 3 0,0 0-3 0,5 3 3 16,-5-1-3-16,0-2-156 0,0 0 156 0,0 0-155 0,2-3 155 15,-2 3-164-15,0 0 164 0,-2-11-163 0,2-4 163 16,-5-11-479-16</inkml:trace>
  <inkml:trace contextRef="#ctx0" brushRef="#br2" timeOffset="8900.65">25201 14474 1043 0,'0'0'0'0,"-5"7"0"0,-4 5 0 0,9-12 120 15,0 0-120-15,-3 15 120 0,3 6-120 0,0-21 83 16,0 0-83-16,0 27 84 0,2 8-84 0,-2-35 39 16,0 0-39-16,1 36 39 0,1 7-39 0,-2-43 0 0,0 0 0 15,-2 36 0-15,1-1 0 0,1-35-20 0,0 0 20 0,-4 30-20 16,1-8 20-16,3-22-179 0,0 0 179 0,-9 17-179 16,-5-7 179-16,-9 18-743 0</inkml:trace>
  <inkml:trace contextRef="#ctx0" brushRef="#br2" timeOffset="9066.21">24768 14036 1793 0,'0'0'0'0,"8"7"0"15,6 3 0-15,-14-10 127 0,0 0-127 0,19 2 128 16,8-6-128-16,-27 4-27 0,0 0 27 0,41-2-1481 0,-82 4 1481 0</inkml:trace>
  <inkml:trace contextRef="#ctx0" brushRef="#br2" timeOffset="20505.45">24050 15297 303 0,'0'0'0'0,"9"-6"0"16,5 0 0-16,-14 6 52 0,0 0-52 0,5-6 52 15,-4 1-52-15,-1 5 39 0,0 0-39 0,0-8 39 0,-3-3-39 16,3 11 22-16,0 0-22 0,0-15 23 0,2-4-23 15,-2 19 24-15,0 0-24 0,7-22 25 0,-2-4-25 16,-5 26 22-16,0 0-22 0,9-26 22 0,3 1-22 0,-12 25 9 16,0 0-9-16,9-21 9 0,-1 2-9 0,-8 19 35 15,0 0-35-15,9-15 35 0,1 1-35 0,-10 14 27 16,0 0-27-16,7-8 27 0,0 3-27 0,-7 5 44 16,0 0-44-16,4-2 45 0,-2 2-45 0,-2 0 25 15,0 0-25-15,0 14 26 0,-4 10-26 0,4-24 41 16,0 0-41-16,-3 30 41 0,-3 6-41 0,6-36 39 15,0 0-39-15,-5 36 39 0,2 0-39 0,3-36 24 0,0 0-24 16,-2 33 25-16,2-4-25 0,0-29 18 0,0 0-18 16,2 22 19-16,5-5-19 0,-7-17 27 0,0 0-27 15,10 7 27-15,6-8-27 0,-16 1 20 0,0 0-20 0,15-7 20 16,3-9-20-16,-18 16 46 0,0 0-46 0,14-17 46 16,1-3-46-16,-15 20 0 0,0 0 0 0,13-18 0 15,-3 1 0-15,-10 17-2 0,0 0 2 0,9-13-2 16,0 1 2-16,-9 12 3 0,0 0-3 0,7-9 3 15,-2 4-3-15,-5 5 18 0,0 0-18 0,5-4 18 16,-2 4-18-16,-3 0-4 0,0 0 4 0,4 2-3 16,-1 0 3-16,-3-2-121 0,0 0 121 0,0 5-120 15,2 0 120-15,-2-5-155 0,0 0 155 0,0 7-155 16,-2 2 155-16,2 3-514 0</inkml:trace>
  <inkml:trace contextRef="#ctx0" brushRef="#br2" timeOffset="20790.68">24043 15504 438 0,'0'0'0'0,"10"-16"0"0,10-6 0 0,-20 22 105 16,0 0-105-16,3-2 106 0,-8 13-106 0,5-11 79 16,0 0-79-16,-2 7 79 0,0-1-79 0,2-6 59 15,0 0-59-15,4 6 59 0,4-5-59 0,-8-1 23 16,0 0-23-16,11 2 24 0,5 0-24 0,-16-2 18 15,0 0-18-15,14 1 19 0,3-1-19 0,-17 0 16 16,0 0-16-16,14 4 17 0,0-2-17 0,-14-2 34 16,0 0-34-16,12 3 34 0,-2 2-34 0,-10-5 18 0,0 0-18 15,13 2 18-15,1 0-18 0,-14-2 47 0,0 0-47 16,15-4 47-16,1-4-47 0,-16 8 4 0,0 0-4 16,21-12 4-16,3-6-4 0,-24 18-177 0,0 0 177 0,25-20-177 15,1-6 177-15,24-20-567 0</inkml:trace>
  <inkml:trace contextRef="#ctx0" brushRef="#br2" timeOffset="21257.71">24487 15379 516 0,'0'0'0'0,"4"-4"0"0,1-3 0 0,-5 7 103 16,0 0-103-16,3-5 103 0,3 0-103 0,-6 5 60 16,0 0-60-16,3-7 60 0,4 1-60 0,-7 6 44 0,0 0-44 15,10-7 44-15,4-2-44 0,-14 9 7 0,0 0-7 16,18-7 8-16,6 4-8 0,-24 3 18 0,0 0-18 16,21-5 18-16,5 3-18 0,-26 2 8 0,0 0-8 0,25 3 8 15,-3 3-8-15,-22-6 24 0,0 0-24 0,21 6 25 16,-3 3-25-16,-18-9 30 0,0 0-30 0,15 9 30 15,-3 1-30-15,-12-10 20 0,0 0-20 0,11 8 20 16,-4 1-20-16,-7-9 29 0,0 0-29 0,9 7 29 16,-1-2-29-16,-8-5-19 0,0 0 19 0,9 0-18 15,3-4 18-15,-12 4-161 0,0 0 161 0,14-8-161 16,0-4 161-16,14-9-534 0</inkml:trace>
  <inkml:trace contextRef="#ctx0" brushRef="#br2" timeOffset="21931.31">24971 15297 292 0,'0'0'0'0,"2"-6"0"0,0-2 0 0,-2 8 79 0,0 0-79 15,7-14 79-15,2-6-79 0,-9 20 60 16,0 0-60-16,10-24 61 0,4-6-61 0,-14 30 45 0,0 0-45 16,16-29 46-16,3-3-46 0,-19 32 11 0,0 0-11 15,19-28 11-15,-3 4-11 0,-16 24 13 0,0 0-13 0,14-15 13 16,0 1-13-16,-14 14 24 0,0 0-24 0,12-7 25 15,0 6-25-15,-12 1 12 0,0 0-12 0,9 1 12 16,-1 3-12-16,-8-4 18 0,0 0-18 0,6 17 18 16,-5 5-18-16,-1-22 15 0,0 0-15 0,0 31 15 15,-1 5-15-15,1-36 16 0,0 0-16 0,0 39 17 16,0 6-17-16,0-45 9 0,0 0-9 0,5 39 9 16,5 1-9-16,-10-40 4 0,0 0-4 0,14 32 4 15,4-6-4-15,-18-26 0 0,0 0 0 0,21 17 1 16,3-10-1-16,-24-7 0 0,0 0 0 0,23 0 0 15,-3-7 0-15,-20 7 0 0,0 0 0 0,20-14 0 0,-3-6 0 16,-17 20 1-16,0 0-1 0,14-22 2 0,-2-4-2 16,-12 26 17-16,0 0-17 0,9-24 17 0,-4-2-17 15,-5 26 8-15,0 0-8 0,2-22 9 0,-2 3-9 0,0 19 16 16,0 0-16-16,-4-19 17 0,-8 0-17 0,12 19 23 16,0 0-23-16,-10-15 24 0,-1 0-24 0,11 15 7 15,0 0-7-15,-10-12 8 0,1 0-8 0,9 12 10 16,0 0-10-16,-5-9 10 0,1 2-10 0,4 7 1 15,0 0-1-15,4-7 1 0,3-1-1 0,-7 8 3 16,0 0-3-16,10-10 3 0,3-4-3 0,-13 14 11 16,0 0-11-16,13-12 11 0,5-2-11 0,-18 14 15 15,0 0-15-15,19-15 15 0,4-4-15 0,-23 19 9 0,0 0-9 16,22-17 9-16,4 1-9 0,-26 16 16 0,0 0-16 16,25-13 17-16,-1 1-17 0,-24 12 22 0,0 0-22 15,23-7 23-15,-7-2-23 0,-16 9-141 0,0 0 141 0,15-5-141 16,-1 3 141-16,16-5-619 0</inkml:trace>
  <inkml:trace contextRef="#ctx0" brushRef="#br2" timeOffset="22383.09">25487 15288 606 0,'0'0'0'0,"0"0"0"0,5 0 0 0,-5 0 67 0,0 0-67 16,2 14 68-16,0 10-68 0,-2-24 57 0,0 0-57 15,0 25 57-15,-2 4-57 0,2-29 46 0,0 0-46 16,-2 35 46-16,1 4-46 0,1-39 12 0,0 0-12 0,-4 38 12 15,1-2-12-15,3-36 20 0,0 0-20 0,-4 31 20 16,1-6-20-16,3-25 8 0,0 0-8 0,-4 21 9 16,2-6-9-16,2-15 9 0,0 0-9 0,2 7 10 15,2-7-10-15,-4 0-113 0,0 0 113 0,8-12-112 16,6-10 112-16,9-12-529 0</inkml:trace>
  <inkml:trace contextRef="#ctx0" brushRef="#br2" timeOffset="22623.44">25654 15324 583 0,'0'0'0'0,"-5"10"0"0,-5 6 0 16,10-16 104-16,0 0-104 0,-4 12 105 0,4 0-105 16,0-12 69-16,0 0-69 0,2 17 70 0,1 3-70 0,-3-20 58 15,0 0-58-15,6 24 58 0,-1 2-58 0,-5-26 27 16,0 0-27-16,5 24 27 0,2 0-27 0,-7-24 25 15,0 0-25-15,5 19 26 0,1-4-26 0,-6-15 15 16,0 0-15-16,6 12 15 0,1-5-15 0,-7-7-3 16,0 0 3-16,7 0-3 0,2-8 3 0,-9 8-176 15,0 0 176-15,5-16-176 0,-1-8 176 0,5-15-514 16</inkml:trace>
  <inkml:trace contextRef="#ctx0" brushRef="#br2" timeOffset="22818.78">25724 15310 303 0,'0'0'0'0,"4"11"0"16,2 4 0-16,-6-15 46 0,0 0-46 0,7 12 47 15,4 0-47-15,-11-12 37 0,0 0-37 0,9 10 38 16,1 0-38-16,-10-10 21 0,0 0-21 0,11 9 21 16,1-4-21-16,-12-5 25 0,0 0-25 0,10 5 26 15,1-3-26-15,-11-2-36 0,0 0 36 0,10 0-35 16,2-3 35-16,-12 3-113 0,0 0 113 0,9-7-112 15,0-2 112-15,10-6-113 0</inkml:trace>
  <inkml:trace contextRef="#ctx0" brushRef="#br2" timeOffset="22982.35">25869 15276 281 0,'0'0'0'0,"0"12"0"0,-2 9 0 0,2-21 94 15,0 0-94-15,-4 24 95 0,1 3-95 0,3-27 74 16,0 0-74-16,-4 31 75 0,3 3-75 0,1-34 72 15,0 0-72-15,-2 27 72 0,0-1-72 0,2-26 32 16,0 0-32-16,0 19 33 0,0-4-33 0,0-15-122 16,0 0 122-16,4 2-122 0,1-12 122 0,4 1-348 15</inkml:trace>
  <inkml:trace contextRef="#ctx0" brushRef="#br2" timeOffset="23118.58">25611 15052 628 0,'0'0'0'0,"10"12"0"16,6 6 0-16,-16-18 87 0,0 0-87 0,14-6 87 16,0-18-87-16,-14 24-84 0,0 0 84 0,28-31-480 15,-56 62 480-15</inkml:trace>
  <inkml:trace contextRef="#ctx0" brushRef="#br2" timeOffset="38009.64">21334 12103 606 0,'0'0'0'0,"0"0"0"15,0 0 0-15,0 0 106 0,0 0-106 0,0 0 107 16,0 0-107-16,0 0 93 0,0 0-93 0,0 0 94 16,0 0-94-16,0 0 86 0,0 0-86 0,0 0 86 15,0 0-86-15,0 0 71 0,0 0-71 0,0 0 71 16,0 0-71-16,0 0 77 0,0 0-77 0,0 0 78 0,17-20-78 15,-17 20 62-15,0 0-62 0,14-11 62 0,2-1-62 16,-16 12 59-16,0 0-59 0,19-6 59 0,5 2-59 16,-24 4 51-16,0 0-51 0,27 0 52 0,1 5-52 0,-28-5 60 15,0 0-60-15,29 9 61 0,4 5-61 0,-33-14 51 16,0 0-51-16,33 15 51 0,2 2-51 0,-35-17 38 16,0 0-38-16,35 14 38 0,3-4-38 0,-38-10 28 15,0 0-28-15,39 4 28 0,8-6-28 0,-47 2 15 16,0 0-15-16,50-5 15 0,11-11-15 0,-61 16 19 15,0 0-19-15,59-12 20 0,2-3-20 0,-61 15 23 16,0 0-23-16,58-19 24 0,-2 2-24 0,-56 17 13 16,0 0-13-16,48-10 14 0,-4 4-14 0,-44 6-49 0,0 0 49 15,33 2-48-15,-7 10 48 0,-26-12-89 0,0 0 89 16,59 16-1505-16,-118-32 1505 0</inkml:trace>
  <inkml:trace contextRef="#ctx0" brushRef="#br2" timeOffset="53534.75">23672 10020 113 0,'0'0'0'0,"-2"10"0"16,-1 9 0-16,3-19 0 0,0 0 0 0,-4 5 1 15,1-6-1-15,3 1 1 0,0 0-1 0,0 0 1 16,-4-4-1-16,4 4 67 0,0 0-67 0,0 0 68 16,0-5-68-16,0 5 91 0,0 0-91 0,0 0 92 15,0 0-92-15,0 0 87 0,0 0-87 0,0 5 87 16,0 4-87-16,0-9 68 0,0 0-68 0,2 19 68 16,0 8-68-16,-2-27 51 0,0 0-51 0,0 36 51 0,-2 7-51 15,2-43 49-15,0 0-49 0,-5 48 50 0,-4 3-50 16,9-51 47-16,0 0-47 0,-7 53 48 0,-2 2-48 0,9-55 53 15,0 0-53-15,-5 57 54 0,0-6-54 0,5-51 32 16,0 0-32-16,-4 51 32 0,4-1-32 0,0-50 25 16,0 0-25-16,0 43 26 0,4-7-26 0,-4-36 34 15,0 0-34-15,7 36 35 0,3-7-35 0,-10-29 12 16,0 0-12-16,12 29 12 0,1-1-12 0,-13-28 12 16,0 0-12-16,14 32 13 0,1-3-13 0,-15-29 16 15,0 0-16-15,12 31 17 0,2 0-17 0,-14-31 14 16,0 0-14-16,7 32 15 0,2 6-15 0,-9-38 9 0,0 0-9 15,5 36 9-15,1 0-9 0,-6-36 16 0,0 0-16 16,5 43 17-16,-2 1-17 0,-3-44 14 0,0 0-14 16,7 47 15-16,4-1-15 0,-11-46 4 0,0 0-4 0,15 45 4 15,3 1-4-15,-18-46 7 0,0 0-7 0,22 43 8 16,6 1-8-16,-28-44 3 0,0 0-3 0,25 46 3 16,1-1-3-16,-26-45 2 0,0 0-2 0,24 46 2 15,1-3-2-15,-25-43 9 0,0 0-9 0,24 45 10 16,-1-3-10-16,-23-42 0 0,0 0 0 0,21 45 1 15,-1 1-1-15,-20-46 0 0,0 0 0 0,25 64 1 16,1 11-1-16,-26-75 3 0,0 0-3 0,24 89 3 16,1 7-3-16,-25-96 18 0,0 0-18 0,22 106 19 15,1 11-19-15,-23-117 8 0,0 0-8 0,28 123 8 16,-2 11-8-16,-26-134 16 0,0 0-16 0,37 121 17 16,4-3-17-16,-41-118-185 0,0 0 185 0,44 79-185 0,5-26 185 15,43 79-868-15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145C6F8-2903-4E3A-9F96-20D8D9882A89}"/>
                  </a:ext>
                </a:extLst>
              </p14:cNvPr>
              <p14:cNvContentPartPr/>
              <p14:nvPr/>
            </p14:nvContentPartPr>
            <p14:xfrm>
              <a:off x="424080" y="139320"/>
              <a:ext cx="10224360" cy="60325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145C6F8-2903-4E3A-9F96-20D8D9882A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720" y="129960"/>
                <a:ext cx="10243080" cy="60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B35702-206D-4627-BA8F-6DC1DF9E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7A3885-5038-4766-BDAE-EFDD719C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24F0B4B-90AE-44E4-8BE9-51C2DB877D43}"/>
                  </a:ext>
                </a:extLst>
              </p14:cNvPr>
              <p14:cNvContentPartPr/>
              <p14:nvPr/>
            </p14:nvContentPartPr>
            <p14:xfrm>
              <a:off x="1300680" y="125280"/>
              <a:ext cx="9863280" cy="41846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24F0B4B-90AE-44E4-8BE9-51C2DB877D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320" y="115920"/>
                <a:ext cx="9882000" cy="42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5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A0E7E5-B520-4BEC-9564-1432A7D0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5ADA98-F2D1-43DF-9D24-22D8A3F7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542FBE3F-78F0-40E0-9DF5-FBB85C7042C2}"/>
                  </a:ext>
                </a:extLst>
              </p14:cNvPr>
              <p14:cNvContentPartPr/>
              <p14:nvPr/>
            </p14:nvContentPartPr>
            <p14:xfrm>
              <a:off x="153720" y="720"/>
              <a:ext cx="11698560" cy="5751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542FBE3F-78F0-40E0-9DF5-FBB85C7042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360" y="-8640"/>
                <a:ext cx="11717280" cy="57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62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1E5934-27CB-4C39-B716-253FF66C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29220A-0510-4D62-8688-6EA6E560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3336A0F-BE36-47F8-B1E6-AD025748E66E}"/>
                  </a:ext>
                </a:extLst>
              </p14:cNvPr>
              <p14:cNvContentPartPr/>
              <p14:nvPr/>
            </p14:nvContentPartPr>
            <p14:xfrm>
              <a:off x="686880" y="720"/>
              <a:ext cx="10608120" cy="37278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3336A0F-BE36-47F8-B1E6-AD025748E6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520" y="-8640"/>
                <a:ext cx="10626840" cy="37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5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18FA84-482B-4E9F-A438-BBBF6E57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BDCFF7-FAC7-40A7-A64F-6A073FB4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32350968-3A06-4D01-B2BB-D11D07D52CCF}"/>
                  </a:ext>
                </a:extLst>
              </p14:cNvPr>
              <p14:cNvContentPartPr/>
              <p14:nvPr/>
            </p14:nvContentPartPr>
            <p14:xfrm>
              <a:off x="426600" y="720"/>
              <a:ext cx="11488680" cy="58460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32350968-3A06-4D01-B2BB-D11D07D52C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-8640"/>
                <a:ext cx="11507400" cy="58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41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6F4BC-CE4D-409E-BFC9-F43EAD33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11C6E-4E65-4D3F-8F1B-BC11D2B3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22F3EDD-6F6A-40FE-B3DE-9CD9DB5A212A}"/>
                  </a:ext>
                </a:extLst>
              </p14:cNvPr>
              <p14:cNvContentPartPr/>
              <p14:nvPr/>
            </p14:nvContentPartPr>
            <p14:xfrm>
              <a:off x="132840" y="78480"/>
              <a:ext cx="12045600" cy="55965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22F3EDD-6F6A-40FE-B3DE-9CD9DB5A21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480" y="69120"/>
                <a:ext cx="12064320" cy="56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70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AA6325-0D37-4CCB-8F18-733CD948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F3393E-8EAE-4400-A7F4-C7478BF7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D911B976-9ED7-4921-83CC-30FC6227B69A}"/>
                  </a:ext>
                </a:extLst>
              </p14:cNvPr>
              <p14:cNvContentPartPr/>
              <p14:nvPr/>
            </p14:nvContentPartPr>
            <p14:xfrm>
              <a:off x="168840" y="192960"/>
              <a:ext cx="11457720" cy="5832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D911B976-9ED7-4921-83CC-30FC6227B6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480" y="183600"/>
                <a:ext cx="11476440" cy="58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23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B8FD8E-28D0-49D4-8BE4-40389FF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EFE5F7-C1FA-4D1F-844F-D7CBBF09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7361AC1-6DB3-4472-8FAE-ECAAF8CD87C9}"/>
                  </a:ext>
                </a:extLst>
              </p14:cNvPr>
              <p14:cNvContentPartPr/>
              <p14:nvPr/>
            </p14:nvContentPartPr>
            <p14:xfrm>
              <a:off x="380520" y="133920"/>
              <a:ext cx="11703240" cy="60613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7361AC1-6DB3-4472-8FAE-ECAAF8CD87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160" y="124560"/>
                <a:ext cx="11721960" cy="60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51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918258-4808-4D04-8C71-2FF5D68D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34B960-005E-452A-8580-D90F09DC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D1BF9909-EC2C-443F-B264-46BA89BCEBE4}"/>
                  </a:ext>
                </a:extLst>
              </p14:cNvPr>
              <p14:cNvContentPartPr/>
              <p14:nvPr/>
            </p14:nvContentPartPr>
            <p14:xfrm>
              <a:off x="39960" y="217080"/>
              <a:ext cx="12151080" cy="60825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D1BF9909-EC2C-443F-B264-46BA89BCEB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00" y="207720"/>
                <a:ext cx="12169800" cy="61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077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410</cp:revision>
  <dcterms:created xsi:type="dcterms:W3CDTF">2015-02-03T16:10:37Z</dcterms:created>
  <dcterms:modified xsi:type="dcterms:W3CDTF">2020-04-22T15:54:02Z</dcterms:modified>
</cp:coreProperties>
</file>