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CAD1D-5887-4497-8663-2BCA7547CD5C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6852A-E181-4590-ADEF-6D4C82835BE4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360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CAD1D-5887-4497-8663-2BCA7547CD5C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6852A-E181-4590-ADEF-6D4C82835BE4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541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CAD1D-5887-4497-8663-2BCA7547CD5C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6852A-E181-4590-ADEF-6D4C82835BE4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806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CAD1D-5887-4497-8663-2BCA7547CD5C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6852A-E181-4590-ADEF-6D4C82835BE4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083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CAD1D-5887-4497-8663-2BCA7547CD5C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6852A-E181-4590-ADEF-6D4C82835BE4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580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CAD1D-5887-4497-8663-2BCA7547CD5C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6852A-E181-4590-ADEF-6D4C82835BE4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831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CAD1D-5887-4497-8663-2BCA7547CD5C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6852A-E181-4590-ADEF-6D4C82835BE4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379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CAD1D-5887-4497-8663-2BCA7547CD5C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6852A-E181-4590-ADEF-6D4C82835BE4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578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CAD1D-5887-4497-8663-2BCA7547CD5C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6852A-E181-4590-ADEF-6D4C82835BE4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365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CAD1D-5887-4497-8663-2BCA7547CD5C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6852A-E181-4590-ADEF-6D4C82835BE4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63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CAD1D-5887-4497-8663-2BCA7547CD5C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6852A-E181-4590-ADEF-6D4C82835BE4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755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CAD1D-5887-4497-8663-2BCA7547CD5C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6852A-E181-4590-ADEF-6D4C82835BE4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35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3795469"/>
              </p:ext>
            </p:extLst>
          </p:nvPr>
        </p:nvGraphicFramePr>
        <p:xfrm>
          <a:off x="3515934" y="719683"/>
          <a:ext cx="4618132" cy="51451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Corel DESIGNER" r:id="rId3" imgW="3686186" imgH="4106199" progId="CorelDESIGNER.Graphic.12">
                  <p:embed/>
                </p:oleObj>
              </mc:Choice>
              <mc:Fallback>
                <p:oleObj name="Corel DESIGNER" r:id="rId3" imgW="3686186" imgH="4106199" progId="CorelDESIGNER.Graphic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15934" y="719683"/>
                        <a:ext cx="4618132" cy="51451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81431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304315"/>
              </p:ext>
            </p:extLst>
          </p:nvPr>
        </p:nvGraphicFramePr>
        <p:xfrm>
          <a:off x="2033137" y="1747198"/>
          <a:ext cx="8071388" cy="33024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Corel DESIGNER" r:id="rId3" imgW="5373435" imgH="2198115" progId="CorelDESIGNER.Graphic.12">
                  <p:embed/>
                </p:oleObj>
              </mc:Choice>
              <mc:Fallback>
                <p:oleObj name="Corel DESIGNER" r:id="rId3" imgW="5373435" imgH="2198115" progId="CorelDESIGNER.Graphic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33137" y="1747198"/>
                        <a:ext cx="8071388" cy="33024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684518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Tema di Office</vt:lpstr>
      <vt:lpstr>Corel DESIGNER 12 Graphic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pc</dc:creator>
  <cp:lastModifiedBy>pc</cp:lastModifiedBy>
  <cp:revision>1</cp:revision>
  <dcterms:created xsi:type="dcterms:W3CDTF">2016-05-17T14:24:35Z</dcterms:created>
  <dcterms:modified xsi:type="dcterms:W3CDTF">2016-05-17T14:28:31Z</dcterms:modified>
</cp:coreProperties>
</file>