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1" r:id="rId32"/>
    <p:sldId id="291" r:id="rId33"/>
    <p:sldId id="282" r:id="rId34"/>
    <p:sldId id="288" r:id="rId35"/>
    <p:sldId id="290" r:id="rId36"/>
    <p:sldId id="289"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56" d="100"/>
          <a:sy n="56" d="100"/>
        </p:scale>
        <p:origin x="25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10/30/2022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122687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17</a:t>
            </a:fld>
            <a:endParaRPr lang="en-US" dirty="0"/>
          </a:p>
        </p:txBody>
      </p:sp>
    </p:spTree>
    <p:extLst>
      <p:ext uri="{BB962C8B-B14F-4D97-AF65-F5344CB8AC3E}">
        <p14:creationId xmlns:p14="http://schemas.microsoft.com/office/powerpoint/2010/main" val="564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21</a:t>
            </a:fld>
            <a:endParaRPr lang="en-US" dirty="0"/>
          </a:p>
        </p:txBody>
      </p:sp>
    </p:spTree>
    <p:extLst>
      <p:ext uri="{BB962C8B-B14F-4D97-AF65-F5344CB8AC3E}">
        <p14:creationId xmlns:p14="http://schemas.microsoft.com/office/powerpoint/2010/main" val="28132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10/30/2022</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10/30/2022</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10/30/2022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svg"/><Relationship Id="rId7"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wmf"/><Relationship Id="rId18" Type="http://schemas.openxmlformats.org/officeDocument/2006/relationships/oleObject" Target="../embeddings/oleObject12.bin"/><Relationship Id="rId3" Type="http://schemas.openxmlformats.org/officeDocument/2006/relationships/image" Target="../media/image18.svg"/><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9.bin"/><Relationship Id="rId17" Type="http://schemas.openxmlformats.org/officeDocument/2006/relationships/image" Target="../media/image28.wmf"/><Relationship Id="rId2" Type="http://schemas.openxmlformats.org/officeDocument/2006/relationships/image" Target="../media/image17.png"/><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5.wmf"/><Relationship Id="rId5" Type="http://schemas.openxmlformats.org/officeDocument/2006/relationships/image" Target="../media/image20.svg"/><Relationship Id="rId15" Type="http://schemas.openxmlformats.org/officeDocument/2006/relationships/image" Target="../media/image27.wmf"/><Relationship Id="rId23" Type="http://schemas.openxmlformats.org/officeDocument/2006/relationships/image" Target="../media/image31.wmf"/><Relationship Id="rId10" Type="http://schemas.openxmlformats.org/officeDocument/2006/relationships/oleObject" Target="../embeddings/oleObject8.bin"/><Relationship Id="rId19" Type="http://schemas.openxmlformats.org/officeDocument/2006/relationships/image" Target="../media/image29.wmf"/><Relationship Id="rId4" Type="http://schemas.openxmlformats.org/officeDocument/2006/relationships/image" Target="../media/image19.png"/><Relationship Id="rId9" Type="http://schemas.openxmlformats.org/officeDocument/2006/relationships/image" Target="../media/image2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wmf"/><Relationship Id="rId3" Type="http://schemas.openxmlformats.org/officeDocument/2006/relationships/image" Target="../media/image12.svg"/><Relationship Id="rId7" Type="http://schemas.openxmlformats.org/officeDocument/2006/relationships/image" Target="../media/image33.svg"/><Relationship Id="rId12" Type="http://schemas.openxmlformats.org/officeDocument/2006/relationships/oleObject" Target="../embeddings/oleObject18.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wmf"/><Relationship Id="rId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3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3.wmf"/><Relationship Id="rId18" Type="http://schemas.openxmlformats.org/officeDocument/2006/relationships/oleObject" Target="../embeddings/oleObject28.bin"/><Relationship Id="rId3" Type="http://schemas.openxmlformats.org/officeDocument/2006/relationships/image" Target="../media/image12.svg"/><Relationship Id="rId7" Type="http://schemas.openxmlformats.org/officeDocument/2006/relationships/image" Target="../media/image40.wmf"/><Relationship Id="rId12" Type="http://schemas.openxmlformats.org/officeDocument/2006/relationships/oleObject" Target="../embeddings/oleObject25.bin"/><Relationship Id="rId17" Type="http://schemas.openxmlformats.org/officeDocument/2006/relationships/image" Target="../media/image45.wmf"/><Relationship Id="rId2" Type="http://schemas.openxmlformats.org/officeDocument/2006/relationships/image" Target="../media/image11.png"/><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4.bin"/><Relationship Id="rId19" Type="http://schemas.openxmlformats.org/officeDocument/2006/relationships/image" Target="../media/image46.wmf"/><Relationship Id="rId4" Type="http://schemas.openxmlformats.org/officeDocument/2006/relationships/oleObject" Target="../embeddings/oleObject21.bin"/><Relationship Id="rId9" Type="http://schemas.openxmlformats.org/officeDocument/2006/relationships/image" Target="../media/image41.wmf"/><Relationship Id="rId1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18" Type="http://schemas.openxmlformats.org/officeDocument/2006/relationships/image" Target="../media/image53.wmf"/><Relationship Id="rId3" Type="http://schemas.openxmlformats.org/officeDocument/2006/relationships/image" Target="../media/image11.png"/><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50.wmf"/><Relationship Id="rId17" Type="http://schemas.openxmlformats.org/officeDocument/2006/relationships/oleObject" Target="../embeddings/oleObject35.bin"/><Relationship Id="rId2" Type="http://schemas.openxmlformats.org/officeDocument/2006/relationships/notesSlide" Target="../notesSlides/notesSlide1.xml"/><Relationship Id="rId16" Type="http://schemas.openxmlformats.org/officeDocument/2006/relationships/image" Target="../media/image52.wmf"/><Relationship Id="rId20"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47.wmf"/><Relationship Id="rId11" Type="http://schemas.openxmlformats.org/officeDocument/2006/relationships/oleObject" Target="../embeddings/oleObject32.bin"/><Relationship Id="rId24" Type="http://schemas.openxmlformats.org/officeDocument/2006/relationships/image" Target="../media/image56.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10" Type="http://schemas.openxmlformats.org/officeDocument/2006/relationships/image" Target="../media/image49.wmf"/><Relationship Id="rId19" Type="http://schemas.openxmlformats.org/officeDocument/2006/relationships/oleObject" Target="../embeddings/oleObject36.bin"/><Relationship Id="rId4" Type="http://schemas.openxmlformats.org/officeDocument/2006/relationships/image" Target="../media/image12.svg"/><Relationship Id="rId9" Type="http://schemas.openxmlformats.org/officeDocument/2006/relationships/oleObject" Target="../embeddings/oleObject31.bin"/><Relationship Id="rId14" Type="http://schemas.openxmlformats.org/officeDocument/2006/relationships/image" Target="../media/image51.wmf"/><Relationship Id="rId22" Type="http://schemas.openxmlformats.org/officeDocument/2006/relationships/image" Target="../media/image55.wmf"/></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oleObject" Target="../embeddings/oleObject40.bin"/><Relationship Id="rId18" Type="http://schemas.openxmlformats.org/officeDocument/2006/relationships/image" Target="../media/image68.wmf"/><Relationship Id="rId3" Type="http://schemas.openxmlformats.org/officeDocument/2006/relationships/image" Target="../media/image57.png"/><Relationship Id="rId21" Type="http://schemas.openxmlformats.org/officeDocument/2006/relationships/image" Target="../media/image70.png"/><Relationship Id="rId7" Type="http://schemas.openxmlformats.org/officeDocument/2006/relationships/image" Target="../media/image61.png"/><Relationship Id="rId12" Type="http://schemas.openxmlformats.org/officeDocument/2006/relationships/image" Target="../media/image65.wmf"/><Relationship Id="rId17" Type="http://schemas.openxmlformats.org/officeDocument/2006/relationships/oleObject" Target="../embeddings/oleObject42.bin"/><Relationship Id="rId2" Type="http://schemas.openxmlformats.org/officeDocument/2006/relationships/notesSlide" Target="../notesSlides/notesSlide2.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oleObject" Target="../embeddings/oleObject39.bin"/><Relationship Id="rId24" Type="http://schemas.openxmlformats.org/officeDocument/2006/relationships/image" Target="../media/image72.wmf"/><Relationship Id="rId5" Type="http://schemas.openxmlformats.org/officeDocument/2006/relationships/image" Target="../media/image59.png"/><Relationship Id="rId15" Type="http://schemas.openxmlformats.org/officeDocument/2006/relationships/oleObject" Target="../embeddings/oleObject41.bin"/><Relationship Id="rId23" Type="http://schemas.openxmlformats.org/officeDocument/2006/relationships/oleObject" Target="../embeddings/oleObject44.bin"/><Relationship Id="rId10" Type="http://schemas.openxmlformats.org/officeDocument/2006/relationships/image" Target="../media/image64.svg"/><Relationship Id="rId19" Type="http://schemas.openxmlformats.org/officeDocument/2006/relationships/oleObject" Target="../embeddings/oleObject43.bin"/><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6.wmf"/><Relationship Id="rId22" Type="http://schemas.openxmlformats.org/officeDocument/2006/relationships/image" Target="../media/image71.sv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wmf"/><Relationship Id="rId18" Type="http://schemas.openxmlformats.org/officeDocument/2006/relationships/oleObject" Target="../embeddings/oleObject49.bin"/><Relationship Id="rId3" Type="http://schemas.openxmlformats.org/officeDocument/2006/relationships/image" Target="../media/image58.svg"/><Relationship Id="rId7" Type="http://schemas.openxmlformats.org/officeDocument/2006/relationships/image" Target="../media/image64.svg"/><Relationship Id="rId12" Type="http://schemas.openxmlformats.org/officeDocument/2006/relationships/oleObject" Target="../embeddings/oleObject46.bin"/><Relationship Id="rId17" Type="http://schemas.openxmlformats.org/officeDocument/2006/relationships/image" Target="../media/image78.wmf"/><Relationship Id="rId2" Type="http://schemas.openxmlformats.org/officeDocument/2006/relationships/image" Target="../media/image57.png"/><Relationship Id="rId16"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75.wmf"/><Relationship Id="rId5" Type="http://schemas.openxmlformats.org/officeDocument/2006/relationships/image" Target="../media/image62.svg"/><Relationship Id="rId15" Type="http://schemas.openxmlformats.org/officeDocument/2006/relationships/image" Target="../media/image77.wmf"/><Relationship Id="rId10" Type="http://schemas.openxmlformats.org/officeDocument/2006/relationships/oleObject" Target="../embeddings/oleObject45.bin"/><Relationship Id="rId19" Type="http://schemas.openxmlformats.org/officeDocument/2006/relationships/image" Target="../media/image79.wmf"/><Relationship Id="rId4" Type="http://schemas.openxmlformats.org/officeDocument/2006/relationships/image" Target="../media/image61.png"/><Relationship Id="rId9" Type="http://schemas.openxmlformats.org/officeDocument/2006/relationships/image" Target="../media/image74.svg"/><Relationship Id="rId1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wmf"/><Relationship Id="rId18" Type="http://schemas.openxmlformats.org/officeDocument/2006/relationships/oleObject" Target="../embeddings/oleObject56.bin"/><Relationship Id="rId3" Type="http://schemas.openxmlformats.org/officeDocument/2006/relationships/image" Target="../media/image74.svg"/><Relationship Id="rId21" Type="http://schemas.openxmlformats.org/officeDocument/2006/relationships/image" Target="../media/image83.wmf"/><Relationship Id="rId7" Type="http://schemas.openxmlformats.org/officeDocument/2006/relationships/image" Target="../media/image77.wmf"/><Relationship Id="rId12" Type="http://schemas.openxmlformats.org/officeDocument/2006/relationships/oleObject" Target="../embeddings/oleObject53.bin"/><Relationship Id="rId17" Type="http://schemas.openxmlformats.org/officeDocument/2006/relationships/image" Target="../media/image81.wmf"/><Relationship Id="rId2" Type="http://schemas.openxmlformats.org/officeDocument/2006/relationships/image" Target="../media/image73.png"/><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66.wmf"/><Relationship Id="rId5" Type="http://schemas.openxmlformats.org/officeDocument/2006/relationships/image" Target="../media/image60.svg"/><Relationship Id="rId15" Type="http://schemas.openxmlformats.org/officeDocument/2006/relationships/image" Target="../media/image80.wmf"/><Relationship Id="rId10" Type="http://schemas.openxmlformats.org/officeDocument/2006/relationships/oleObject" Target="../embeddings/oleObject52.bin"/><Relationship Id="rId19" Type="http://schemas.openxmlformats.org/officeDocument/2006/relationships/image" Target="../media/image82.wmf"/><Relationship Id="rId4" Type="http://schemas.openxmlformats.org/officeDocument/2006/relationships/image" Target="../media/image59.png"/><Relationship Id="rId9" Type="http://schemas.openxmlformats.org/officeDocument/2006/relationships/image" Target="../media/image65.wmf"/><Relationship Id="rId1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87.svg"/><Relationship Id="rId5" Type="http://schemas.openxmlformats.org/officeDocument/2006/relationships/image" Target="../media/image85.sv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64.svg"/></Relationships>
</file>

<file path=ppt/slides/_rels/slide2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png"/><Relationship Id="rId7" Type="http://schemas.openxmlformats.org/officeDocument/2006/relationships/oleObject" Target="../embeddings/oleObject59.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58.bin"/><Relationship Id="rId10" Type="http://schemas.openxmlformats.org/officeDocument/2006/relationships/image" Target="../media/image90.wmf"/><Relationship Id="rId4" Type="http://schemas.openxmlformats.org/officeDocument/2006/relationships/image" Target="../media/image85.svg"/><Relationship Id="rId9"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2.svg"/><Relationship Id="rId7" Type="http://schemas.openxmlformats.org/officeDocument/2006/relationships/image" Target="../media/image87.sv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97.wmf"/><Relationship Id="rId3" Type="http://schemas.openxmlformats.org/officeDocument/2006/relationships/image" Target="../media/image62.svg"/><Relationship Id="rId7" Type="http://schemas.openxmlformats.org/officeDocument/2006/relationships/image" Target="../media/image94.svg"/><Relationship Id="rId12" Type="http://schemas.openxmlformats.org/officeDocument/2006/relationships/oleObject" Target="../embeddings/oleObject63.bin"/><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6.wmf"/><Relationship Id="rId5" Type="http://schemas.openxmlformats.org/officeDocument/2006/relationships/image" Target="../media/image87.svg"/><Relationship Id="rId10" Type="http://schemas.openxmlformats.org/officeDocument/2006/relationships/oleObject" Target="../embeddings/oleObject62.bin"/><Relationship Id="rId4" Type="http://schemas.openxmlformats.org/officeDocument/2006/relationships/image" Target="../media/image86.png"/><Relationship Id="rId9" Type="http://schemas.openxmlformats.org/officeDocument/2006/relationships/image" Target="../media/image9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99.svg"/><Relationship Id="rId7" Type="http://schemas.openxmlformats.org/officeDocument/2006/relationships/image" Target="../media/image102.wmf"/><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104.wmf"/><Relationship Id="rId5" Type="http://schemas.openxmlformats.org/officeDocument/2006/relationships/image" Target="../media/image101.svg"/><Relationship Id="rId10" Type="http://schemas.openxmlformats.org/officeDocument/2006/relationships/oleObject" Target="../embeddings/oleObject66.bin"/><Relationship Id="rId4" Type="http://schemas.openxmlformats.org/officeDocument/2006/relationships/image" Target="../media/image100.png"/><Relationship Id="rId9" Type="http://schemas.openxmlformats.org/officeDocument/2006/relationships/image" Target="../media/image10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09.wmf"/><Relationship Id="rId3" Type="http://schemas.openxmlformats.org/officeDocument/2006/relationships/image" Target="../media/image101.svg"/><Relationship Id="rId7" Type="http://schemas.openxmlformats.org/officeDocument/2006/relationships/image" Target="../media/image106.wmf"/><Relationship Id="rId12" Type="http://schemas.openxmlformats.org/officeDocument/2006/relationships/oleObject" Target="../embeddings/oleObject71.bin"/><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07.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13.wmf"/><Relationship Id="rId18" Type="http://schemas.openxmlformats.org/officeDocument/2006/relationships/oleObject" Target="../embeddings/oleObject77.bin"/><Relationship Id="rId3" Type="http://schemas.openxmlformats.org/officeDocument/2006/relationships/image" Target="../media/image110.wmf"/><Relationship Id="rId21" Type="http://schemas.openxmlformats.org/officeDocument/2006/relationships/image" Target="../media/image118.wmf"/><Relationship Id="rId7" Type="http://schemas.openxmlformats.org/officeDocument/2006/relationships/image" Target="../media/image111.wmf"/><Relationship Id="rId12" Type="http://schemas.openxmlformats.org/officeDocument/2006/relationships/oleObject" Target="../embeddings/oleObject75.bin"/><Relationship Id="rId17" Type="http://schemas.openxmlformats.org/officeDocument/2006/relationships/image" Target="../media/image116.wmf"/><Relationship Id="rId25" Type="http://schemas.openxmlformats.org/officeDocument/2006/relationships/image" Target="../media/image120.wmf"/><Relationship Id="rId2" Type="http://schemas.openxmlformats.org/officeDocument/2006/relationships/oleObject" Target="../embeddings/oleObject72.bin"/><Relationship Id="rId16" Type="http://schemas.openxmlformats.org/officeDocument/2006/relationships/oleObject" Target="../embeddings/oleObject76.bin"/><Relationship Id="rId20"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64.svg"/><Relationship Id="rId24" Type="http://schemas.openxmlformats.org/officeDocument/2006/relationships/oleObject" Target="../embeddings/oleObject80.bin"/><Relationship Id="rId5" Type="http://schemas.openxmlformats.org/officeDocument/2006/relationships/image" Target="../media/image101.svg"/><Relationship Id="rId15" Type="http://schemas.openxmlformats.org/officeDocument/2006/relationships/image" Target="../media/image115.svg"/><Relationship Id="rId23" Type="http://schemas.openxmlformats.org/officeDocument/2006/relationships/image" Target="../media/image119.wmf"/><Relationship Id="rId10" Type="http://schemas.openxmlformats.org/officeDocument/2006/relationships/image" Target="../media/image63.png"/><Relationship Id="rId19" Type="http://schemas.openxmlformats.org/officeDocument/2006/relationships/image" Target="../media/image117.wmf"/><Relationship Id="rId4" Type="http://schemas.openxmlformats.org/officeDocument/2006/relationships/image" Target="../media/image100.png"/><Relationship Id="rId9" Type="http://schemas.openxmlformats.org/officeDocument/2006/relationships/image" Target="../media/image112.wmf"/><Relationship Id="rId14" Type="http://schemas.openxmlformats.org/officeDocument/2006/relationships/image" Target="../media/image114.png"/><Relationship Id="rId22" Type="http://schemas.openxmlformats.org/officeDocument/2006/relationships/oleObject" Target="../embeddings/oleObject79.bin"/></Relationships>
</file>

<file path=ppt/slides/_rels/slide27.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7.wmf"/><Relationship Id="rId3" Type="http://schemas.openxmlformats.org/officeDocument/2006/relationships/image" Target="../media/image121.wmf"/><Relationship Id="rId7" Type="http://schemas.openxmlformats.org/officeDocument/2006/relationships/image" Target="../media/image123.wmf"/><Relationship Id="rId12" Type="http://schemas.openxmlformats.org/officeDocument/2006/relationships/oleObject" Target="../embeddings/oleObject85.bin"/><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126.wmf"/><Relationship Id="rId5" Type="http://schemas.openxmlformats.org/officeDocument/2006/relationships/image" Target="../media/image122.wmf"/><Relationship Id="rId15" Type="http://schemas.openxmlformats.org/officeDocument/2006/relationships/image" Target="../media/image128.wmf"/><Relationship Id="rId10" Type="http://schemas.openxmlformats.org/officeDocument/2006/relationships/oleObject" Target="../embeddings/oleObject84.bin"/><Relationship Id="rId4" Type="http://schemas.openxmlformats.org/officeDocument/2006/relationships/oleObject" Target="../embeddings/oleObject82.bin"/><Relationship Id="rId9" Type="http://schemas.openxmlformats.org/officeDocument/2006/relationships/image" Target="../media/image125.svg"/><Relationship Id="rId14"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30.svg"/><Relationship Id="rId7" Type="http://schemas.openxmlformats.org/officeDocument/2006/relationships/image" Target="../media/image132.wmf"/><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131.wmf"/><Relationship Id="rId4" Type="http://schemas.openxmlformats.org/officeDocument/2006/relationships/oleObject" Target="../embeddings/oleObject87.bin"/><Relationship Id="rId9" Type="http://schemas.openxmlformats.org/officeDocument/2006/relationships/image" Target="../media/image133.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137.wmf"/><Relationship Id="rId18" Type="http://schemas.openxmlformats.org/officeDocument/2006/relationships/oleObject" Target="../embeddings/oleObject97.bin"/><Relationship Id="rId3" Type="http://schemas.openxmlformats.org/officeDocument/2006/relationships/image" Target="../media/image130.svg"/><Relationship Id="rId7" Type="http://schemas.openxmlformats.org/officeDocument/2006/relationships/image" Target="../media/image134.wmf"/><Relationship Id="rId12" Type="http://schemas.openxmlformats.org/officeDocument/2006/relationships/oleObject" Target="../embeddings/oleObject94.bin"/><Relationship Id="rId17" Type="http://schemas.openxmlformats.org/officeDocument/2006/relationships/image" Target="../media/image139.wmf"/><Relationship Id="rId2" Type="http://schemas.openxmlformats.org/officeDocument/2006/relationships/image" Target="../media/image129.png"/><Relationship Id="rId16"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wmf"/><Relationship Id="rId10" Type="http://schemas.openxmlformats.org/officeDocument/2006/relationships/oleObject" Target="../embeddings/oleObject93.bin"/><Relationship Id="rId19" Type="http://schemas.openxmlformats.org/officeDocument/2006/relationships/image" Target="../media/image140.wmf"/><Relationship Id="rId4" Type="http://schemas.openxmlformats.org/officeDocument/2006/relationships/oleObject" Target="../embeddings/oleObject90.bin"/><Relationship Id="rId9" Type="http://schemas.openxmlformats.org/officeDocument/2006/relationships/image" Target="../media/image135.wmf"/><Relationship Id="rId14" Type="http://schemas.openxmlformats.org/officeDocument/2006/relationships/oleObject" Target="../embeddings/oleObject95.bin"/></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3.wmf"/><Relationship Id="rId12" Type="http://schemas.openxmlformats.org/officeDocument/2006/relationships/oleObject" Target="../embeddings/oleObject103.bin"/><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45.wmf"/><Relationship Id="rId5" Type="http://schemas.openxmlformats.org/officeDocument/2006/relationships/image" Target="../media/image142.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44.wmf"/></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48.wmf"/><Relationship Id="rId3" Type="http://schemas.openxmlformats.org/officeDocument/2006/relationships/image" Target="../media/image101.svg"/><Relationship Id="rId7" Type="http://schemas.openxmlformats.org/officeDocument/2006/relationships/image" Target="../media/image62.svg"/><Relationship Id="rId12" Type="http://schemas.openxmlformats.org/officeDocument/2006/relationships/oleObject" Target="../embeddings/oleObject105.bin"/><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87.svg"/><Relationship Id="rId5" Type="http://schemas.openxmlformats.org/officeDocument/2006/relationships/image" Target="../media/image147.wmf"/><Relationship Id="rId10" Type="http://schemas.openxmlformats.org/officeDocument/2006/relationships/image" Target="../media/image86.png"/><Relationship Id="rId4" Type="http://schemas.openxmlformats.org/officeDocument/2006/relationships/oleObject" Target="../embeddings/oleObject104.bin"/><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49.wmf"/><Relationship Id="rId7" Type="http://schemas.openxmlformats.org/officeDocument/2006/relationships/image" Target="../media/image148.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5" Type="http://schemas.openxmlformats.org/officeDocument/2006/relationships/image" Target="../media/image150.wmf"/><Relationship Id="rId4" Type="http://schemas.openxmlformats.org/officeDocument/2006/relationships/oleObject" Target="../embeddings/oleObject107.bin"/><Relationship Id="rId9" Type="http://schemas.openxmlformats.org/officeDocument/2006/relationships/image" Target="../media/image151.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58.wmf"/><Relationship Id="rId3" Type="http://schemas.openxmlformats.org/officeDocument/2006/relationships/image" Target="../media/image153.svg"/><Relationship Id="rId7" Type="http://schemas.openxmlformats.org/officeDocument/2006/relationships/image" Target="../media/image149.wmf"/><Relationship Id="rId12" Type="http://schemas.openxmlformats.org/officeDocument/2006/relationships/oleObject" Target="../embeddings/oleObject113.bin"/><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57.wmf"/><Relationship Id="rId5" Type="http://schemas.openxmlformats.org/officeDocument/2006/relationships/image" Target="../media/image155.svg"/><Relationship Id="rId15" Type="http://schemas.openxmlformats.org/officeDocument/2006/relationships/image" Target="../media/image159.wmf"/><Relationship Id="rId10" Type="http://schemas.openxmlformats.org/officeDocument/2006/relationships/oleObject" Target="../embeddings/oleObject112.bin"/><Relationship Id="rId4" Type="http://schemas.openxmlformats.org/officeDocument/2006/relationships/image" Target="../media/image154.png"/><Relationship Id="rId9" Type="http://schemas.openxmlformats.org/officeDocument/2006/relationships/image" Target="../media/image156.wmf"/><Relationship Id="rId14" Type="http://schemas.openxmlformats.org/officeDocument/2006/relationships/oleObject" Target="../embeddings/oleObject114.bin"/></Relationships>
</file>

<file path=ppt/slides/_rels/slide34.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16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49.wmf"/><Relationship Id="rId3" Type="http://schemas.openxmlformats.org/officeDocument/2006/relationships/image" Target="../media/image99.svg"/><Relationship Id="rId7" Type="http://schemas.openxmlformats.org/officeDocument/2006/relationships/image" Target="../media/image146.wmf"/><Relationship Id="rId12" Type="http://schemas.openxmlformats.org/officeDocument/2006/relationships/oleObject" Target="../embeddings/oleObject119.bin"/><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oleObject" Target="../embeddings/oleObject116.bin"/><Relationship Id="rId11" Type="http://schemas.openxmlformats.org/officeDocument/2006/relationships/image" Target="../media/image163.wmf"/><Relationship Id="rId5" Type="http://schemas.openxmlformats.org/officeDocument/2006/relationships/image" Target="../media/image161.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162.wmf"/></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630" y="48879"/>
            <a:ext cx="10515600" cy="662397"/>
          </a:xfrm>
        </p:spPr>
        <p:txBody>
          <a:bodyPr/>
          <a:lstStyle/>
          <a:p>
            <a:r>
              <a:rPr lang="en-US"/>
              <a:t>The simplest CMOS two-stage op-amp</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8" name="Elemento grafico 7">
            <a:extLst>
              <a:ext uri="{FF2B5EF4-FFF2-40B4-BE49-F238E27FC236}">
                <a16:creationId xmlns:a16="http://schemas.microsoft.com/office/drawing/2014/main" id="{C4B4DA51-D464-4414-85AA-6EF8592F4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7833" y="805881"/>
            <a:ext cx="4692968" cy="4470083"/>
          </a:xfrm>
          <a:prstGeom prst="rect">
            <a:avLst/>
          </a:prstGeom>
        </p:spPr>
      </p:pic>
      <p:pic>
        <p:nvPicPr>
          <p:cNvPr id="11" name="Elemento grafico 10">
            <a:extLst>
              <a:ext uri="{FF2B5EF4-FFF2-40B4-BE49-F238E27FC236}">
                <a16:creationId xmlns:a16="http://schemas.microsoft.com/office/drawing/2014/main" id="{69560E87-2B7A-40AC-A981-DF42A19CF3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6406" y="1202030"/>
            <a:ext cx="4445318" cy="3776663"/>
          </a:xfrm>
          <a:prstGeom prst="rect">
            <a:avLst/>
          </a:prstGeom>
        </p:spPr>
      </p:pic>
      <p:sp>
        <p:nvSpPr>
          <p:cNvPr id="12" name="CasellaDiTesto 11">
            <a:extLst>
              <a:ext uri="{FF2B5EF4-FFF2-40B4-BE49-F238E27FC236}">
                <a16:creationId xmlns:a16="http://schemas.microsoft.com/office/drawing/2014/main" id="{6D919410-D49A-47A6-94E4-9D2E69E632F9}"/>
              </a:ext>
            </a:extLst>
          </p:cNvPr>
          <p:cNvSpPr txBox="1"/>
          <p:nvPr/>
        </p:nvSpPr>
        <p:spPr>
          <a:xfrm>
            <a:off x="87549" y="3881294"/>
            <a:ext cx="3184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p-input differential amplifier with mirror load</a:t>
            </a:r>
          </a:p>
        </p:txBody>
      </p:sp>
      <p:sp>
        <p:nvSpPr>
          <p:cNvPr id="13" name="CasellaDiTesto 12">
            <a:extLst>
              <a:ext uri="{FF2B5EF4-FFF2-40B4-BE49-F238E27FC236}">
                <a16:creationId xmlns:a16="http://schemas.microsoft.com/office/drawing/2014/main" id="{A433ECBC-4B5F-4D8E-B235-185D13CDDFFE}"/>
              </a:ext>
            </a:extLst>
          </p:cNvPr>
          <p:cNvSpPr txBox="1"/>
          <p:nvPr/>
        </p:nvSpPr>
        <p:spPr>
          <a:xfrm>
            <a:off x="7456028" y="3912733"/>
            <a:ext cx="3184071"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Second stage: </a:t>
            </a:r>
            <a:r>
              <a:rPr lang="it-IT" sz="2400" i="1" dirty="0">
                <a:latin typeface="Arial" panose="020B0604020202020204" pitchFamily="34" charset="0"/>
                <a:cs typeface="Arial" panose="020B0604020202020204" pitchFamily="34" charset="0"/>
              </a:rPr>
              <a:t>n</a:t>
            </a:r>
            <a:r>
              <a:rPr lang="it-IT" sz="2400" dirty="0">
                <a:latin typeface="Arial" panose="020B0604020202020204" pitchFamily="34" charset="0"/>
                <a:cs typeface="Arial" panose="020B0604020202020204" pitchFamily="34" charset="0"/>
              </a:rPr>
              <a:t>-input common source class-A stage</a:t>
            </a:r>
            <a:endParaRPr lang="en-US" sz="2400" dirty="0">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954CA815-8B04-49A9-86EE-764EFEE9C709}"/>
              </a:ext>
            </a:extLst>
          </p:cNvPr>
          <p:cNvGraphicFramePr>
            <a:graphicFrameLocks noChangeAspect="1"/>
          </p:cNvGraphicFramePr>
          <p:nvPr>
            <p:extLst>
              <p:ext uri="{D42A27DB-BD31-4B8C-83A1-F6EECF244321}">
                <p14:modId xmlns:p14="http://schemas.microsoft.com/office/powerpoint/2010/main" val="3044464227"/>
              </p:ext>
            </p:extLst>
          </p:nvPr>
        </p:nvGraphicFramePr>
        <p:xfrm>
          <a:off x="8094924" y="1559572"/>
          <a:ext cx="1633538" cy="952500"/>
        </p:xfrm>
        <a:graphic>
          <a:graphicData uri="http://schemas.openxmlformats.org/presentationml/2006/ole">
            <mc:AlternateContent xmlns:mc="http://schemas.openxmlformats.org/markup-compatibility/2006">
              <mc:Choice xmlns:v="urn:schemas-microsoft-com:vml" Requires="v">
                <p:oleObj name="Equation" r:id="rId6" imgW="736560" imgH="431640" progId="Equation.DSMT4">
                  <p:embed/>
                </p:oleObj>
              </mc:Choice>
              <mc:Fallback>
                <p:oleObj name="Equation" r:id="rId6" imgW="736560" imgH="431640" progId="Equation.DSMT4">
                  <p:embed/>
                  <p:pic>
                    <p:nvPicPr>
                      <p:cNvPr id="0" name="Object 1"/>
                      <p:cNvPicPr>
                        <a:picLocks noChangeAspect="1" noChangeArrowheads="1"/>
                      </p:cNvPicPr>
                      <p:nvPr/>
                    </p:nvPicPr>
                    <p:blipFill>
                      <a:blip r:embed="rId7"/>
                      <a:srcRect/>
                      <a:stretch>
                        <a:fillRect/>
                      </a:stretch>
                    </p:blipFill>
                    <p:spPr bwMode="auto">
                      <a:xfrm>
                        <a:off x="8094924" y="1559572"/>
                        <a:ext cx="1633538" cy="95250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173438BF-0C5B-4081-A986-2741574EFCD8}"/>
              </a:ext>
            </a:extLst>
          </p:cNvPr>
          <p:cNvGraphicFramePr>
            <a:graphicFrameLocks noChangeAspect="1"/>
          </p:cNvGraphicFramePr>
          <p:nvPr>
            <p:extLst>
              <p:ext uri="{D42A27DB-BD31-4B8C-83A1-F6EECF244321}">
                <p14:modId xmlns:p14="http://schemas.microsoft.com/office/powerpoint/2010/main" val="2734084974"/>
              </p:ext>
            </p:extLst>
          </p:nvPr>
        </p:nvGraphicFramePr>
        <p:xfrm>
          <a:off x="10111007" y="1559572"/>
          <a:ext cx="1604962" cy="952500"/>
        </p:xfrm>
        <a:graphic>
          <a:graphicData uri="http://schemas.openxmlformats.org/presentationml/2006/ole">
            <mc:AlternateContent xmlns:mc="http://schemas.openxmlformats.org/markup-compatibility/2006">
              <mc:Choice xmlns:v="urn:schemas-microsoft-com:vml" Requires="v">
                <p:oleObj name="Equation" r:id="rId8" imgW="723600" imgH="431640" progId="Equation.DSMT4">
                  <p:embed/>
                </p:oleObj>
              </mc:Choice>
              <mc:Fallback>
                <p:oleObj name="Equation" r:id="rId8" imgW="723600" imgH="431640" progId="Equation.DSMT4">
                  <p:embed/>
                  <p:pic>
                    <p:nvPicPr>
                      <p:cNvPr id="15" name="Oggetto 14">
                        <a:extLst>
                          <a:ext uri="{FF2B5EF4-FFF2-40B4-BE49-F238E27FC236}">
                            <a16:creationId xmlns:a16="http://schemas.microsoft.com/office/drawing/2014/main" id="{954CA815-8B04-49A9-86EE-764EFEE9C709}"/>
                          </a:ext>
                        </a:extLst>
                      </p:cNvPr>
                      <p:cNvPicPr>
                        <a:picLocks noChangeAspect="1" noChangeArrowheads="1"/>
                      </p:cNvPicPr>
                      <p:nvPr/>
                    </p:nvPicPr>
                    <p:blipFill>
                      <a:blip r:embed="rId9"/>
                      <a:srcRect/>
                      <a:stretch>
                        <a:fillRect/>
                      </a:stretch>
                    </p:blipFill>
                    <p:spPr bwMode="auto">
                      <a:xfrm>
                        <a:off x="10111007" y="1559572"/>
                        <a:ext cx="1604962" cy="952500"/>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4ED8DC11-DF5B-41D2-A61B-822E84454E3E}"/>
              </a:ext>
            </a:extLst>
          </p:cNvPr>
          <p:cNvSpPr txBox="1"/>
          <p:nvPr/>
        </p:nvSpPr>
        <p:spPr>
          <a:xfrm>
            <a:off x="7811244" y="985190"/>
            <a:ext cx="39661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Bias currents of the op-amp</a:t>
            </a:r>
          </a:p>
        </p:txBody>
      </p:sp>
      <p:sp>
        <p:nvSpPr>
          <p:cNvPr id="14" name="CasellaDiTesto 13">
            <a:extLst>
              <a:ext uri="{FF2B5EF4-FFF2-40B4-BE49-F238E27FC236}">
                <a16:creationId xmlns:a16="http://schemas.microsoft.com/office/drawing/2014/main" id="{46CE20B3-4E9F-49FE-BC66-E28D59793E83}"/>
              </a:ext>
            </a:extLst>
          </p:cNvPr>
          <p:cNvSpPr txBox="1"/>
          <p:nvPr/>
        </p:nvSpPr>
        <p:spPr>
          <a:xfrm>
            <a:off x="1959930" y="5301103"/>
            <a:ext cx="389000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output of the first stage  is "referred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sp>
        <p:nvSpPr>
          <p:cNvPr id="18" name="CasellaDiTesto 17">
            <a:extLst>
              <a:ext uri="{FF2B5EF4-FFF2-40B4-BE49-F238E27FC236}">
                <a16:creationId xmlns:a16="http://schemas.microsoft.com/office/drawing/2014/main" id="{F865F31A-7548-4F5B-941D-82A1B1F7E2C1}"/>
              </a:ext>
            </a:extLst>
          </p:cNvPr>
          <p:cNvSpPr txBox="1"/>
          <p:nvPr/>
        </p:nvSpPr>
        <p:spPr>
          <a:xfrm>
            <a:off x="5929065" y="5225779"/>
            <a:ext cx="37237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input of the second stage is "referred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sp>
        <p:nvSpPr>
          <p:cNvPr id="3" name="CasellaDiTesto 2">
            <a:extLst>
              <a:ext uri="{FF2B5EF4-FFF2-40B4-BE49-F238E27FC236}">
                <a16:creationId xmlns:a16="http://schemas.microsoft.com/office/drawing/2014/main" id="{A8FA830A-8377-4978-81B8-AC2F020CCAB0}"/>
              </a:ext>
            </a:extLst>
          </p:cNvPr>
          <p:cNvSpPr txBox="1"/>
          <p:nvPr/>
        </p:nvSpPr>
        <p:spPr>
          <a:xfrm>
            <a:off x="8448260" y="2872409"/>
            <a:ext cx="3329134" cy="830997"/>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frequency compensation network</a:t>
            </a:r>
          </a:p>
        </p:txBody>
      </p:sp>
      <p:sp>
        <p:nvSpPr>
          <p:cNvPr id="6" name="Rettangolo con angoli arrotondati 5">
            <a:extLst>
              <a:ext uri="{FF2B5EF4-FFF2-40B4-BE49-F238E27FC236}">
                <a16:creationId xmlns:a16="http://schemas.microsoft.com/office/drawing/2014/main" id="{D73FC2FE-B26C-43F1-A042-F6D94EAF3D04}"/>
              </a:ext>
            </a:extLst>
          </p:cNvPr>
          <p:cNvSpPr/>
          <p:nvPr/>
        </p:nvSpPr>
        <p:spPr>
          <a:xfrm>
            <a:off x="5849933" y="2872410"/>
            <a:ext cx="1524902" cy="1162878"/>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a:extLst>
              <a:ext uri="{FF2B5EF4-FFF2-40B4-BE49-F238E27FC236}">
                <a16:creationId xmlns:a16="http://schemas.microsoft.com/office/drawing/2014/main" id="{E322F342-D844-49F6-8C9E-D63A12C8FBFA}"/>
              </a:ext>
            </a:extLst>
          </p:cNvPr>
          <p:cNvCxnSpPr/>
          <p:nvPr/>
        </p:nvCxnSpPr>
        <p:spPr>
          <a:xfrm flipV="1">
            <a:off x="7374835" y="3617843"/>
            <a:ext cx="1162878" cy="263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4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942C3-FA64-4945-8B6A-D91B97BE3B09}"/>
              </a:ext>
            </a:extLst>
          </p:cNvPr>
          <p:cNvSpPr>
            <a:spLocks noGrp="1"/>
          </p:cNvSpPr>
          <p:nvPr>
            <p:ph type="title"/>
          </p:nvPr>
        </p:nvSpPr>
        <p:spPr>
          <a:xfrm>
            <a:off x="838199" y="136525"/>
            <a:ext cx="10515600" cy="662397"/>
          </a:xfrm>
        </p:spPr>
        <p:txBody>
          <a:bodyPr/>
          <a:lstStyle/>
          <a:p>
            <a:r>
              <a:rPr lang="en-US"/>
              <a:t>Necessary constraint: null systematic offset </a:t>
            </a:r>
          </a:p>
        </p:txBody>
      </p:sp>
      <p:sp>
        <p:nvSpPr>
          <p:cNvPr id="3" name="Segnaposto piè di pagina 2">
            <a:extLst>
              <a:ext uri="{FF2B5EF4-FFF2-40B4-BE49-F238E27FC236}">
                <a16:creationId xmlns:a16="http://schemas.microsoft.com/office/drawing/2014/main" id="{955882E1-2A07-4E03-9803-A0FD857333A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4589669-8213-4573-93C3-C8286EFAA41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 name="Elemento grafico 5">
            <a:extLst>
              <a:ext uri="{FF2B5EF4-FFF2-40B4-BE49-F238E27FC236}">
                <a16:creationId xmlns:a16="http://schemas.microsoft.com/office/drawing/2014/main" id="{338FC0DD-EF0F-4F94-A9CB-9C5851A940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8" y="1516546"/>
            <a:ext cx="4667250" cy="3467100"/>
          </a:xfrm>
          <a:prstGeom prst="rect">
            <a:avLst/>
          </a:prstGeom>
        </p:spPr>
      </p:pic>
      <p:pic>
        <p:nvPicPr>
          <p:cNvPr id="8" name="Elemento grafico 7">
            <a:extLst>
              <a:ext uri="{FF2B5EF4-FFF2-40B4-BE49-F238E27FC236}">
                <a16:creationId xmlns:a16="http://schemas.microsoft.com/office/drawing/2014/main" id="{A829CB82-523E-44E7-88B1-FC78DBF06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5448" y="2867439"/>
            <a:ext cx="1724025" cy="1600200"/>
          </a:xfrm>
          <a:prstGeom prst="rect">
            <a:avLst/>
          </a:prstGeom>
        </p:spPr>
      </p:pic>
      <p:pic>
        <p:nvPicPr>
          <p:cNvPr id="10" name="Elemento grafico 9">
            <a:extLst>
              <a:ext uri="{FF2B5EF4-FFF2-40B4-BE49-F238E27FC236}">
                <a16:creationId xmlns:a16="http://schemas.microsoft.com/office/drawing/2014/main" id="{361312F9-6D1F-4698-8998-1BE9FB03E5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4468" y="1403621"/>
            <a:ext cx="2038350" cy="2428875"/>
          </a:xfrm>
          <a:prstGeom prst="rect">
            <a:avLst/>
          </a:prstGeom>
        </p:spPr>
      </p:pic>
      <p:sp>
        <p:nvSpPr>
          <p:cNvPr id="11" name="CasellaDiTesto 10">
            <a:extLst>
              <a:ext uri="{FF2B5EF4-FFF2-40B4-BE49-F238E27FC236}">
                <a16:creationId xmlns:a16="http://schemas.microsoft.com/office/drawing/2014/main" id="{2BF69229-8F69-4FC7-ACA0-F4DA02339A76}"/>
              </a:ext>
            </a:extLst>
          </p:cNvPr>
          <p:cNvSpPr txBox="1"/>
          <p:nvPr/>
        </p:nvSpPr>
        <p:spPr>
          <a:xfrm>
            <a:off x="7001289" y="3985591"/>
            <a:ext cx="466725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not possible to exactly predict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but it will be far from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2 if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is consistently different from zero</a:t>
            </a:r>
          </a:p>
        </p:txBody>
      </p:sp>
      <p:sp>
        <p:nvSpPr>
          <p:cNvPr id="12" name="Freccia a destra 11">
            <a:extLst>
              <a:ext uri="{FF2B5EF4-FFF2-40B4-BE49-F238E27FC236}">
                <a16:creationId xmlns:a16="http://schemas.microsoft.com/office/drawing/2014/main" id="{BCBFFF5B-BD34-4D57-8A12-7A570A845CB5}"/>
              </a:ext>
            </a:extLst>
          </p:cNvPr>
          <p:cNvSpPr/>
          <p:nvPr/>
        </p:nvSpPr>
        <p:spPr>
          <a:xfrm>
            <a:off x="6231835" y="2618058"/>
            <a:ext cx="685800" cy="54258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1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848C060-C8FA-4DA0-9AF3-F1622484848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DE3C272-0640-45C2-8631-9C48DF94ED66}"/>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6FAF1D26-A0EC-412B-BD23-16E622CFF14C}"/>
              </a:ext>
            </a:extLst>
          </p:cNvPr>
          <p:cNvSpPr>
            <a:spLocks noGrp="1"/>
          </p:cNvSpPr>
          <p:nvPr>
            <p:ph type="title"/>
          </p:nvPr>
        </p:nvSpPr>
        <p:spPr>
          <a:xfrm>
            <a:off x="779078" y="-35934"/>
            <a:ext cx="10515600" cy="662397"/>
          </a:xfrm>
        </p:spPr>
        <p:txBody>
          <a:bodyPr/>
          <a:lstStyle/>
          <a:p>
            <a:r>
              <a:rPr lang="en-US" dirty="0"/>
              <a:t>Necessary constraint: null systematic offset </a:t>
            </a:r>
          </a:p>
        </p:txBody>
      </p:sp>
      <p:pic>
        <p:nvPicPr>
          <p:cNvPr id="6" name="Elemento grafico 5">
            <a:extLst>
              <a:ext uri="{FF2B5EF4-FFF2-40B4-BE49-F238E27FC236}">
                <a16:creationId xmlns:a16="http://schemas.microsoft.com/office/drawing/2014/main" id="{0A8A2AE6-8C71-415C-A76A-082C9C3E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390" y="927722"/>
            <a:ext cx="4667250" cy="3467100"/>
          </a:xfrm>
          <a:prstGeom prst="rect">
            <a:avLst/>
          </a:prstGeom>
        </p:spPr>
      </p:pic>
      <p:pic>
        <p:nvPicPr>
          <p:cNvPr id="7" name="Elemento grafico 6">
            <a:extLst>
              <a:ext uri="{FF2B5EF4-FFF2-40B4-BE49-F238E27FC236}">
                <a16:creationId xmlns:a16="http://schemas.microsoft.com/office/drawing/2014/main" id="{CFCC2E1B-282B-4876-B800-9EA4132A5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6078" y="2271091"/>
            <a:ext cx="1724025" cy="1600200"/>
          </a:xfrm>
          <a:prstGeom prst="rect">
            <a:avLst/>
          </a:prstGeom>
        </p:spPr>
      </p:pic>
      <p:sp>
        <p:nvSpPr>
          <p:cNvPr id="8" name="CasellaDiTesto 7">
            <a:extLst>
              <a:ext uri="{FF2B5EF4-FFF2-40B4-BE49-F238E27FC236}">
                <a16:creationId xmlns:a16="http://schemas.microsoft.com/office/drawing/2014/main" id="{179E6847-367F-4D64-AFE4-1D0F2B7B24D0}"/>
              </a:ext>
            </a:extLst>
          </p:cNvPr>
          <p:cNvSpPr txBox="1"/>
          <p:nvPr/>
        </p:nvSpPr>
        <p:spPr>
          <a:xfrm>
            <a:off x="6891964" y="2224689"/>
            <a:ext cx="454218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only a common mode voltage is applied to the input: </a:t>
            </a:r>
          </a:p>
        </p:txBody>
      </p:sp>
      <p:graphicFrame>
        <p:nvGraphicFramePr>
          <p:cNvPr id="9" name="Oggetto 8">
            <a:extLst>
              <a:ext uri="{FF2B5EF4-FFF2-40B4-BE49-F238E27FC236}">
                <a16:creationId xmlns:a16="http://schemas.microsoft.com/office/drawing/2014/main" id="{43621388-2695-4BDD-8061-737F5DC01F5B}"/>
              </a:ext>
            </a:extLst>
          </p:cNvPr>
          <p:cNvGraphicFramePr>
            <a:graphicFrameLocks noChangeAspect="1"/>
          </p:cNvGraphicFramePr>
          <p:nvPr>
            <p:extLst>
              <p:ext uri="{D42A27DB-BD31-4B8C-83A1-F6EECF244321}">
                <p14:modId xmlns:p14="http://schemas.microsoft.com/office/powerpoint/2010/main" val="4092207104"/>
              </p:ext>
            </p:extLst>
          </p:nvPr>
        </p:nvGraphicFramePr>
        <p:xfrm>
          <a:off x="4585269" y="785502"/>
          <a:ext cx="2533650" cy="504825"/>
        </p:xfrm>
        <a:graphic>
          <a:graphicData uri="http://schemas.openxmlformats.org/presentationml/2006/ole">
            <mc:AlternateContent xmlns:mc="http://schemas.openxmlformats.org/markup-compatibility/2006">
              <mc:Choice xmlns:v="urn:schemas-microsoft-com:vml" Requires="v">
                <p:oleObj name="Equation" r:id="rId6" imgW="1143000" imgH="228600" progId="Equation.DSMT4">
                  <p:embed/>
                </p:oleObj>
              </mc:Choice>
              <mc:Fallback>
                <p:oleObj name="Equation" r:id="rId6" imgW="1143000" imgH="228600" progId="Equation.DSMT4">
                  <p:embed/>
                  <p:pic>
                    <p:nvPicPr>
                      <p:cNvPr id="12" name="Oggetto 11">
                        <a:extLst>
                          <a:ext uri="{FF2B5EF4-FFF2-40B4-BE49-F238E27FC236}">
                            <a16:creationId xmlns:a16="http://schemas.microsoft.com/office/drawing/2014/main" id="{53CA3023-3D05-4BC2-943B-BF6A49957261}"/>
                          </a:ext>
                        </a:extLst>
                      </p:cNvPr>
                      <p:cNvPicPr>
                        <a:picLocks noChangeAspect="1" noChangeArrowheads="1"/>
                      </p:cNvPicPr>
                      <p:nvPr/>
                    </p:nvPicPr>
                    <p:blipFill>
                      <a:blip r:embed="rId7"/>
                      <a:srcRect/>
                      <a:stretch>
                        <a:fillRect/>
                      </a:stretch>
                    </p:blipFill>
                    <p:spPr bwMode="auto">
                      <a:xfrm>
                        <a:off x="4585269" y="785502"/>
                        <a:ext cx="2533650" cy="5048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A107722-04FA-4F24-90C7-1879B9263E42}"/>
              </a:ext>
            </a:extLst>
          </p:cNvPr>
          <p:cNvGraphicFramePr>
            <a:graphicFrameLocks noChangeAspect="1"/>
          </p:cNvGraphicFramePr>
          <p:nvPr>
            <p:extLst>
              <p:ext uri="{D42A27DB-BD31-4B8C-83A1-F6EECF244321}">
                <p14:modId xmlns:p14="http://schemas.microsoft.com/office/powerpoint/2010/main" val="926730501"/>
              </p:ext>
            </p:extLst>
          </p:nvPr>
        </p:nvGraphicFramePr>
        <p:xfrm>
          <a:off x="7403483" y="3191343"/>
          <a:ext cx="3067050" cy="504825"/>
        </p:xfrm>
        <a:graphic>
          <a:graphicData uri="http://schemas.openxmlformats.org/presentationml/2006/ole">
            <mc:AlternateContent xmlns:mc="http://schemas.openxmlformats.org/markup-compatibility/2006">
              <mc:Choice xmlns:v="urn:schemas-microsoft-com:vml" Requires="v">
                <p:oleObj name="Equation" r:id="rId8" imgW="1384200" imgH="228600" progId="Equation.DSMT4">
                  <p:embed/>
                </p:oleObj>
              </mc:Choice>
              <mc:Fallback>
                <p:oleObj name="Equation" r:id="rId8" imgW="1384200" imgH="228600" progId="Equation.DSMT4">
                  <p:embed/>
                  <p:pic>
                    <p:nvPicPr>
                      <p:cNvPr id="9" name="Oggetto 8">
                        <a:extLst>
                          <a:ext uri="{FF2B5EF4-FFF2-40B4-BE49-F238E27FC236}">
                            <a16:creationId xmlns:a16="http://schemas.microsoft.com/office/drawing/2014/main" id="{43621388-2695-4BDD-8061-737F5DC01F5B}"/>
                          </a:ext>
                        </a:extLst>
                      </p:cNvPr>
                      <p:cNvPicPr>
                        <a:picLocks noChangeAspect="1" noChangeArrowheads="1"/>
                      </p:cNvPicPr>
                      <p:nvPr/>
                    </p:nvPicPr>
                    <p:blipFill>
                      <a:blip r:embed="rId9"/>
                      <a:srcRect/>
                      <a:stretch>
                        <a:fillRect/>
                      </a:stretch>
                    </p:blipFill>
                    <p:spPr bwMode="auto">
                      <a:xfrm>
                        <a:off x="7403483" y="3191343"/>
                        <a:ext cx="3067050" cy="5048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D2E84A60-8F71-4407-B955-FCA862BBB5CF}"/>
              </a:ext>
            </a:extLst>
          </p:cNvPr>
          <p:cNvGraphicFramePr>
            <a:graphicFrameLocks noChangeAspect="1"/>
          </p:cNvGraphicFramePr>
          <p:nvPr>
            <p:extLst>
              <p:ext uri="{D42A27DB-BD31-4B8C-83A1-F6EECF244321}">
                <p14:modId xmlns:p14="http://schemas.microsoft.com/office/powerpoint/2010/main" val="1032826424"/>
              </p:ext>
            </p:extLst>
          </p:nvPr>
        </p:nvGraphicFramePr>
        <p:xfrm>
          <a:off x="7403483" y="3787679"/>
          <a:ext cx="1998662" cy="868363"/>
        </p:xfrm>
        <a:graphic>
          <a:graphicData uri="http://schemas.openxmlformats.org/presentationml/2006/ole">
            <mc:AlternateContent xmlns:mc="http://schemas.openxmlformats.org/markup-compatibility/2006">
              <mc:Choice xmlns:v="urn:schemas-microsoft-com:vml" Requires="v">
                <p:oleObj name="Equation" r:id="rId10" imgW="901440" imgH="393480" progId="Equation.DSMT4">
                  <p:embed/>
                </p:oleObj>
              </mc:Choice>
              <mc:Fallback>
                <p:oleObj name="Equation" r:id="rId10" imgW="901440" imgH="393480" progId="Equation.DSMT4">
                  <p:embed/>
                  <p:pic>
                    <p:nvPicPr>
                      <p:cNvPr id="10" name="Oggetto 9">
                        <a:extLst>
                          <a:ext uri="{FF2B5EF4-FFF2-40B4-BE49-F238E27FC236}">
                            <a16:creationId xmlns:a16="http://schemas.microsoft.com/office/drawing/2014/main" id="{CA107722-04FA-4F24-90C7-1879B9263E42}"/>
                          </a:ext>
                        </a:extLst>
                      </p:cNvPr>
                      <p:cNvPicPr>
                        <a:picLocks noChangeAspect="1" noChangeArrowheads="1"/>
                      </p:cNvPicPr>
                      <p:nvPr/>
                    </p:nvPicPr>
                    <p:blipFill>
                      <a:blip r:embed="rId11"/>
                      <a:srcRect/>
                      <a:stretch>
                        <a:fillRect/>
                      </a:stretch>
                    </p:blipFill>
                    <p:spPr bwMode="auto">
                      <a:xfrm>
                        <a:off x="7403483" y="3787679"/>
                        <a:ext cx="1998662" cy="868363"/>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883EC2A6-AA94-46B0-A27D-8E7FEF9B4FCC}"/>
              </a:ext>
            </a:extLst>
          </p:cNvPr>
          <p:cNvGraphicFramePr>
            <a:graphicFrameLocks noChangeAspect="1"/>
          </p:cNvGraphicFramePr>
          <p:nvPr>
            <p:extLst>
              <p:ext uri="{D42A27DB-BD31-4B8C-83A1-F6EECF244321}">
                <p14:modId xmlns:p14="http://schemas.microsoft.com/office/powerpoint/2010/main" val="3238690209"/>
              </p:ext>
            </p:extLst>
          </p:nvPr>
        </p:nvGraphicFramePr>
        <p:xfrm>
          <a:off x="5318090" y="1318591"/>
          <a:ext cx="1603375" cy="952500"/>
        </p:xfrm>
        <a:graphic>
          <a:graphicData uri="http://schemas.openxmlformats.org/presentationml/2006/ole">
            <mc:AlternateContent xmlns:mc="http://schemas.openxmlformats.org/markup-compatibility/2006">
              <mc:Choice xmlns:v="urn:schemas-microsoft-com:vml" Requires="v">
                <p:oleObj name="Equation" r:id="rId12" imgW="723600" imgH="431640" progId="Equation.DSMT4">
                  <p:embed/>
                </p:oleObj>
              </mc:Choice>
              <mc:Fallback>
                <p:oleObj name="Equation" r:id="rId12" imgW="723600" imgH="431640" progId="Equation.DSMT4">
                  <p:embed/>
                  <p:pic>
                    <p:nvPicPr>
                      <p:cNvPr id="9" name="Oggetto 8">
                        <a:extLst>
                          <a:ext uri="{FF2B5EF4-FFF2-40B4-BE49-F238E27FC236}">
                            <a16:creationId xmlns:a16="http://schemas.microsoft.com/office/drawing/2014/main" id="{43621388-2695-4BDD-8061-737F5DC01F5B}"/>
                          </a:ext>
                        </a:extLst>
                      </p:cNvPr>
                      <p:cNvPicPr>
                        <a:picLocks noChangeAspect="1" noChangeArrowheads="1"/>
                      </p:cNvPicPr>
                      <p:nvPr/>
                    </p:nvPicPr>
                    <p:blipFill>
                      <a:blip r:embed="rId13"/>
                      <a:srcRect/>
                      <a:stretch>
                        <a:fillRect/>
                      </a:stretch>
                    </p:blipFill>
                    <p:spPr bwMode="auto">
                      <a:xfrm>
                        <a:off x="5318090" y="1318591"/>
                        <a:ext cx="1603375" cy="9525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DEA4A389-0CF0-4501-9C6A-0D58FF8A2142}"/>
              </a:ext>
            </a:extLst>
          </p:cNvPr>
          <p:cNvGraphicFramePr>
            <a:graphicFrameLocks noChangeAspect="1"/>
          </p:cNvGraphicFramePr>
          <p:nvPr>
            <p:extLst>
              <p:ext uri="{D42A27DB-BD31-4B8C-83A1-F6EECF244321}">
                <p14:modId xmlns:p14="http://schemas.microsoft.com/office/powerpoint/2010/main" val="373128018"/>
              </p:ext>
            </p:extLst>
          </p:nvPr>
        </p:nvGraphicFramePr>
        <p:xfrm>
          <a:off x="7403483" y="4816944"/>
          <a:ext cx="1633538" cy="952500"/>
        </p:xfrm>
        <a:graphic>
          <a:graphicData uri="http://schemas.openxmlformats.org/presentationml/2006/ole">
            <mc:AlternateContent xmlns:mc="http://schemas.openxmlformats.org/markup-compatibility/2006">
              <mc:Choice xmlns:v="urn:schemas-microsoft-com:vml" Requires="v">
                <p:oleObj name="Equation" r:id="rId14" imgW="736560" imgH="431640" progId="Equation.DSMT4">
                  <p:embed/>
                </p:oleObj>
              </mc:Choice>
              <mc:Fallback>
                <p:oleObj name="Equation" r:id="rId14" imgW="736560" imgH="431640" progId="Equation.DSMT4">
                  <p:embed/>
                  <p:pic>
                    <p:nvPicPr>
                      <p:cNvPr id="11" name="Oggetto 10">
                        <a:extLst>
                          <a:ext uri="{FF2B5EF4-FFF2-40B4-BE49-F238E27FC236}">
                            <a16:creationId xmlns:a16="http://schemas.microsoft.com/office/drawing/2014/main" id="{D2E84A60-8F71-4407-B955-FCA862BBB5CF}"/>
                          </a:ext>
                        </a:extLst>
                      </p:cNvPr>
                      <p:cNvPicPr>
                        <a:picLocks noChangeAspect="1" noChangeArrowheads="1"/>
                      </p:cNvPicPr>
                      <p:nvPr/>
                    </p:nvPicPr>
                    <p:blipFill>
                      <a:blip r:embed="rId15"/>
                      <a:srcRect/>
                      <a:stretch>
                        <a:fillRect/>
                      </a:stretch>
                    </p:blipFill>
                    <p:spPr bwMode="auto">
                      <a:xfrm>
                        <a:off x="7403483" y="4816944"/>
                        <a:ext cx="1633538" cy="952500"/>
                      </a:xfrm>
                      <a:prstGeom prst="rect">
                        <a:avLst/>
                      </a:prstGeom>
                      <a:noFill/>
                    </p:spPr>
                  </p:pic>
                </p:oleObj>
              </mc:Fallback>
            </mc:AlternateContent>
          </a:graphicData>
        </a:graphic>
      </p:graphicFrame>
      <p:sp>
        <p:nvSpPr>
          <p:cNvPr id="14" name="Parentesi graffa chiusa 13">
            <a:extLst>
              <a:ext uri="{FF2B5EF4-FFF2-40B4-BE49-F238E27FC236}">
                <a16:creationId xmlns:a16="http://schemas.microsoft.com/office/drawing/2014/main" id="{C61352E8-CB31-430D-A319-9D971CB3881C}"/>
              </a:ext>
            </a:extLst>
          </p:cNvPr>
          <p:cNvSpPr/>
          <p:nvPr/>
        </p:nvSpPr>
        <p:spPr>
          <a:xfrm>
            <a:off x="10573619" y="3191343"/>
            <a:ext cx="417444" cy="1328330"/>
          </a:xfrm>
          <a:prstGeom prst="rightBrace">
            <a:avLst>
              <a:gd name="adj1" fmla="val 22619"/>
              <a:gd name="adj2"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igura a mano libera: forma 14">
            <a:extLst>
              <a:ext uri="{FF2B5EF4-FFF2-40B4-BE49-F238E27FC236}">
                <a16:creationId xmlns:a16="http://schemas.microsoft.com/office/drawing/2014/main" id="{FF1B4D30-5356-4094-A206-CE79503034AF}"/>
              </a:ext>
            </a:extLst>
          </p:cNvPr>
          <p:cNvSpPr/>
          <p:nvPr/>
        </p:nvSpPr>
        <p:spPr>
          <a:xfrm>
            <a:off x="9602134" y="3837375"/>
            <a:ext cx="2360415" cy="1574297"/>
          </a:xfrm>
          <a:custGeom>
            <a:avLst/>
            <a:gdLst>
              <a:gd name="connsiteX0" fmla="*/ 1610139 w 2360415"/>
              <a:gd name="connsiteY0" fmla="*/ 19878 h 1574297"/>
              <a:gd name="connsiteX1" fmla="*/ 1928191 w 2360415"/>
              <a:gd name="connsiteY1" fmla="*/ 0 h 1574297"/>
              <a:gd name="connsiteX2" fmla="*/ 2007705 w 2360415"/>
              <a:gd name="connsiteY2" fmla="*/ 19878 h 1574297"/>
              <a:gd name="connsiteX3" fmla="*/ 2097157 w 2360415"/>
              <a:gd name="connsiteY3" fmla="*/ 99391 h 1574297"/>
              <a:gd name="connsiteX4" fmla="*/ 2345635 w 2360415"/>
              <a:gd name="connsiteY4" fmla="*/ 626165 h 1574297"/>
              <a:gd name="connsiteX5" fmla="*/ 2206487 w 2360415"/>
              <a:gd name="connsiteY5" fmla="*/ 1311965 h 1574297"/>
              <a:gd name="connsiteX6" fmla="*/ 1192696 w 2360415"/>
              <a:gd name="connsiteY6" fmla="*/ 1560443 h 1574297"/>
              <a:gd name="connsiteX7" fmla="*/ 0 w 2360415"/>
              <a:gd name="connsiteY7" fmla="*/ 1520687 h 157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415" h="1574297">
                <a:moveTo>
                  <a:pt x="1610139" y="19878"/>
                </a:moveTo>
                <a:cubicBezTo>
                  <a:pt x="1736034" y="9939"/>
                  <a:pt x="1861930" y="0"/>
                  <a:pt x="1928191" y="0"/>
                </a:cubicBezTo>
                <a:cubicBezTo>
                  <a:pt x="1994452" y="0"/>
                  <a:pt x="1979544" y="3313"/>
                  <a:pt x="2007705" y="19878"/>
                </a:cubicBezTo>
                <a:cubicBezTo>
                  <a:pt x="2035866" y="36443"/>
                  <a:pt x="2040835" y="-1657"/>
                  <a:pt x="2097157" y="99391"/>
                </a:cubicBezTo>
                <a:cubicBezTo>
                  <a:pt x="2153479" y="200439"/>
                  <a:pt x="2327413" y="424069"/>
                  <a:pt x="2345635" y="626165"/>
                </a:cubicBezTo>
                <a:cubicBezTo>
                  <a:pt x="2363857" y="828261"/>
                  <a:pt x="2398643" y="1156252"/>
                  <a:pt x="2206487" y="1311965"/>
                </a:cubicBezTo>
                <a:cubicBezTo>
                  <a:pt x="2014331" y="1467678"/>
                  <a:pt x="1560444" y="1525656"/>
                  <a:pt x="1192696" y="1560443"/>
                </a:cubicBezTo>
                <a:cubicBezTo>
                  <a:pt x="824948" y="1595230"/>
                  <a:pt x="412474" y="1557958"/>
                  <a:pt x="0" y="1520687"/>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AFAC54E7-ECC3-45A1-881C-A08B768986A5}"/>
              </a:ext>
            </a:extLst>
          </p:cNvPr>
          <p:cNvGraphicFramePr>
            <a:graphicFrameLocks noChangeAspect="1"/>
          </p:cNvGraphicFramePr>
          <p:nvPr>
            <p:extLst>
              <p:ext uri="{D42A27DB-BD31-4B8C-83A1-F6EECF244321}">
                <p14:modId xmlns:p14="http://schemas.microsoft.com/office/powerpoint/2010/main" val="832120962"/>
              </p:ext>
            </p:extLst>
          </p:nvPr>
        </p:nvGraphicFramePr>
        <p:xfrm>
          <a:off x="504904" y="5066024"/>
          <a:ext cx="1295400" cy="504825"/>
        </p:xfrm>
        <a:graphic>
          <a:graphicData uri="http://schemas.openxmlformats.org/presentationml/2006/ole">
            <mc:AlternateContent xmlns:mc="http://schemas.openxmlformats.org/markup-compatibility/2006">
              <mc:Choice xmlns:v="urn:schemas-microsoft-com:vml" Requires="v">
                <p:oleObj name="Equation" r:id="rId16" imgW="583920" imgH="228600" progId="Equation.DSMT4">
                  <p:embed/>
                </p:oleObj>
              </mc:Choice>
              <mc:Fallback>
                <p:oleObj name="Equation" r:id="rId16" imgW="583920" imgH="228600" progId="Equation.DSMT4">
                  <p:embed/>
                  <p:pic>
                    <p:nvPicPr>
                      <p:cNvPr id="13" name="Oggetto 12">
                        <a:extLst>
                          <a:ext uri="{FF2B5EF4-FFF2-40B4-BE49-F238E27FC236}">
                            <a16:creationId xmlns:a16="http://schemas.microsoft.com/office/drawing/2014/main" id="{DEA4A389-0CF0-4501-9C6A-0D58FF8A2142}"/>
                          </a:ext>
                        </a:extLst>
                      </p:cNvPr>
                      <p:cNvPicPr>
                        <a:picLocks noChangeAspect="1" noChangeArrowheads="1"/>
                      </p:cNvPicPr>
                      <p:nvPr/>
                    </p:nvPicPr>
                    <p:blipFill>
                      <a:blip r:embed="rId17"/>
                      <a:srcRect/>
                      <a:stretch>
                        <a:fillRect/>
                      </a:stretch>
                    </p:blipFill>
                    <p:spPr bwMode="auto">
                      <a:xfrm>
                        <a:off x="504904" y="5066024"/>
                        <a:ext cx="1295400" cy="5048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126581AC-2EFB-423C-BA18-30DCC995CBDA}"/>
              </a:ext>
            </a:extLst>
          </p:cNvPr>
          <p:cNvGraphicFramePr>
            <a:graphicFrameLocks noChangeAspect="1"/>
          </p:cNvGraphicFramePr>
          <p:nvPr>
            <p:extLst>
              <p:ext uri="{D42A27DB-BD31-4B8C-83A1-F6EECF244321}">
                <p14:modId xmlns:p14="http://schemas.microsoft.com/office/powerpoint/2010/main" val="2396853974"/>
              </p:ext>
            </p:extLst>
          </p:nvPr>
        </p:nvGraphicFramePr>
        <p:xfrm>
          <a:off x="2365417" y="4885059"/>
          <a:ext cx="1916113" cy="952500"/>
        </p:xfrm>
        <a:graphic>
          <a:graphicData uri="http://schemas.openxmlformats.org/presentationml/2006/ole">
            <mc:AlternateContent xmlns:mc="http://schemas.openxmlformats.org/markup-compatibility/2006">
              <mc:Choice xmlns:v="urn:schemas-microsoft-com:vml" Requires="v">
                <p:oleObj name="Equation" r:id="rId18" imgW="863280" imgH="431640" progId="Equation.DSMT4">
                  <p:embed/>
                </p:oleObj>
              </mc:Choice>
              <mc:Fallback>
                <p:oleObj name="Equation" r:id="rId18" imgW="863280" imgH="431640" progId="Equation.DSMT4">
                  <p:embed/>
                  <p:pic>
                    <p:nvPicPr>
                      <p:cNvPr id="13" name="Oggetto 12">
                        <a:extLst>
                          <a:ext uri="{FF2B5EF4-FFF2-40B4-BE49-F238E27FC236}">
                            <a16:creationId xmlns:a16="http://schemas.microsoft.com/office/drawing/2014/main" id="{DEA4A389-0CF0-4501-9C6A-0D58FF8A2142}"/>
                          </a:ext>
                        </a:extLst>
                      </p:cNvPr>
                      <p:cNvPicPr>
                        <a:picLocks noChangeAspect="1" noChangeArrowheads="1"/>
                      </p:cNvPicPr>
                      <p:nvPr/>
                    </p:nvPicPr>
                    <p:blipFill>
                      <a:blip r:embed="rId19"/>
                      <a:srcRect/>
                      <a:stretch>
                        <a:fillRect/>
                      </a:stretch>
                    </p:blipFill>
                    <p:spPr bwMode="auto">
                      <a:xfrm>
                        <a:off x="2365417" y="4885059"/>
                        <a:ext cx="1916113" cy="95250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1C8DF218-BEC2-498A-9E38-C2C880D800C1}"/>
              </a:ext>
            </a:extLst>
          </p:cNvPr>
          <p:cNvGraphicFramePr>
            <a:graphicFrameLocks noChangeAspect="1"/>
          </p:cNvGraphicFramePr>
          <p:nvPr>
            <p:extLst>
              <p:ext uri="{D42A27DB-BD31-4B8C-83A1-F6EECF244321}">
                <p14:modId xmlns:p14="http://schemas.microsoft.com/office/powerpoint/2010/main" val="4161017160"/>
              </p:ext>
            </p:extLst>
          </p:nvPr>
        </p:nvGraphicFramePr>
        <p:xfrm>
          <a:off x="4975851" y="4917432"/>
          <a:ext cx="1493837" cy="952500"/>
        </p:xfrm>
        <a:graphic>
          <a:graphicData uri="http://schemas.openxmlformats.org/presentationml/2006/ole">
            <mc:AlternateContent xmlns:mc="http://schemas.openxmlformats.org/markup-compatibility/2006">
              <mc:Choice xmlns:v="urn:schemas-microsoft-com:vml" Requires="v">
                <p:oleObj name="Equation" r:id="rId20" imgW="672840" imgH="431640" progId="Equation.DSMT4">
                  <p:embed/>
                </p:oleObj>
              </mc:Choice>
              <mc:Fallback>
                <p:oleObj name="Equation" r:id="rId20" imgW="672840" imgH="431640" progId="Equation.DSMT4">
                  <p:embed/>
                  <p:pic>
                    <p:nvPicPr>
                      <p:cNvPr id="17" name="Oggetto 16">
                        <a:extLst>
                          <a:ext uri="{FF2B5EF4-FFF2-40B4-BE49-F238E27FC236}">
                            <a16:creationId xmlns:a16="http://schemas.microsoft.com/office/drawing/2014/main" id="{126581AC-2EFB-423C-BA18-30DCC995CBDA}"/>
                          </a:ext>
                        </a:extLst>
                      </p:cNvPr>
                      <p:cNvPicPr>
                        <a:picLocks noChangeAspect="1" noChangeArrowheads="1"/>
                      </p:cNvPicPr>
                      <p:nvPr/>
                    </p:nvPicPr>
                    <p:blipFill>
                      <a:blip r:embed="rId21"/>
                      <a:srcRect/>
                      <a:stretch>
                        <a:fillRect/>
                      </a:stretch>
                    </p:blipFill>
                    <p:spPr bwMode="auto">
                      <a:xfrm>
                        <a:off x="4975851" y="4917432"/>
                        <a:ext cx="1493837" cy="952500"/>
                      </a:xfrm>
                      <a:prstGeom prst="rect">
                        <a:avLst/>
                      </a:prstGeom>
                      <a:noFill/>
                    </p:spPr>
                  </p:pic>
                </p:oleObj>
              </mc:Fallback>
            </mc:AlternateContent>
          </a:graphicData>
        </a:graphic>
      </p:graphicFrame>
      <p:sp>
        <p:nvSpPr>
          <p:cNvPr id="19" name="Rettangolo con angoli arrotondati 18">
            <a:extLst>
              <a:ext uri="{FF2B5EF4-FFF2-40B4-BE49-F238E27FC236}">
                <a16:creationId xmlns:a16="http://schemas.microsoft.com/office/drawing/2014/main" id="{4EE867B4-890B-4BC5-A425-A03AFE1BCB11}"/>
              </a:ext>
            </a:extLst>
          </p:cNvPr>
          <p:cNvSpPr/>
          <p:nvPr/>
        </p:nvSpPr>
        <p:spPr>
          <a:xfrm>
            <a:off x="4780722" y="4780722"/>
            <a:ext cx="1916113" cy="11495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ggetto 1">
            <a:extLst>
              <a:ext uri="{FF2B5EF4-FFF2-40B4-BE49-F238E27FC236}">
                <a16:creationId xmlns:a16="http://schemas.microsoft.com/office/drawing/2014/main" id="{2CEC705B-7F41-58F9-BB09-B7AC922BE011}"/>
              </a:ext>
            </a:extLst>
          </p:cNvPr>
          <p:cNvGraphicFramePr>
            <a:graphicFrameLocks noChangeAspect="1"/>
          </p:cNvGraphicFramePr>
          <p:nvPr>
            <p:extLst>
              <p:ext uri="{D42A27DB-BD31-4B8C-83A1-F6EECF244321}">
                <p14:modId xmlns:p14="http://schemas.microsoft.com/office/powerpoint/2010/main" val="912080834"/>
              </p:ext>
            </p:extLst>
          </p:nvPr>
        </p:nvGraphicFramePr>
        <p:xfrm>
          <a:off x="8052214" y="773677"/>
          <a:ext cx="1295400" cy="504825"/>
        </p:xfrm>
        <a:graphic>
          <a:graphicData uri="http://schemas.openxmlformats.org/presentationml/2006/ole">
            <mc:AlternateContent xmlns:mc="http://schemas.openxmlformats.org/markup-compatibility/2006">
              <mc:Choice xmlns:v="urn:schemas-microsoft-com:vml" Requires="v">
                <p:oleObj name="Equation" r:id="rId22" imgW="583920" imgH="228600" progId="Equation.DSMT4">
                  <p:embed/>
                </p:oleObj>
              </mc:Choice>
              <mc:Fallback>
                <p:oleObj name="Equation" r:id="rId22" imgW="583920" imgH="228600" progId="Equation.DSMT4">
                  <p:embed/>
                  <p:pic>
                    <p:nvPicPr>
                      <p:cNvPr id="9" name="Oggetto 8">
                        <a:extLst>
                          <a:ext uri="{FF2B5EF4-FFF2-40B4-BE49-F238E27FC236}">
                            <a16:creationId xmlns:a16="http://schemas.microsoft.com/office/drawing/2014/main" id="{43621388-2695-4BDD-8061-737F5DC01F5B}"/>
                          </a:ext>
                        </a:extLst>
                      </p:cNvPr>
                      <p:cNvPicPr>
                        <a:picLocks noChangeAspect="1" noChangeArrowheads="1"/>
                      </p:cNvPicPr>
                      <p:nvPr/>
                    </p:nvPicPr>
                    <p:blipFill>
                      <a:blip r:embed="rId23"/>
                      <a:srcRect/>
                      <a:stretch>
                        <a:fillRect/>
                      </a:stretch>
                    </p:blipFill>
                    <p:spPr bwMode="auto">
                      <a:xfrm>
                        <a:off x="8052214" y="773677"/>
                        <a:ext cx="1295400" cy="504825"/>
                      </a:xfrm>
                      <a:prstGeom prst="rect">
                        <a:avLst/>
                      </a:prstGeom>
                      <a:noFill/>
                    </p:spPr>
                  </p:pic>
                </p:oleObj>
              </mc:Fallback>
            </mc:AlternateContent>
          </a:graphicData>
        </a:graphic>
      </p:graphicFrame>
      <p:sp>
        <p:nvSpPr>
          <p:cNvPr id="20" name="Freccia a destra 19">
            <a:extLst>
              <a:ext uri="{FF2B5EF4-FFF2-40B4-BE49-F238E27FC236}">
                <a16:creationId xmlns:a16="http://schemas.microsoft.com/office/drawing/2014/main" id="{A20A3D2B-3D94-6E4F-D745-65F2B2451689}"/>
              </a:ext>
            </a:extLst>
          </p:cNvPr>
          <p:cNvSpPr/>
          <p:nvPr/>
        </p:nvSpPr>
        <p:spPr>
          <a:xfrm>
            <a:off x="7336773" y="911707"/>
            <a:ext cx="456931" cy="25241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a destra 20">
            <a:extLst>
              <a:ext uri="{FF2B5EF4-FFF2-40B4-BE49-F238E27FC236}">
                <a16:creationId xmlns:a16="http://schemas.microsoft.com/office/drawing/2014/main" id="{B5C46DDC-2071-1A36-A88B-67B4E11D1DD9}"/>
              </a:ext>
            </a:extLst>
          </p:cNvPr>
          <p:cNvSpPr/>
          <p:nvPr/>
        </p:nvSpPr>
        <p:spPr>
          <a:xfrm>
            <a:off x="1821365" y="5189338"/>
            <a:ext cx="384513" cy="25819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F83E71CA-28B7-0242-9454-427D77596C84}"/>
              </a:ext>
            </a:extLst>
          </p:cNvPr>
          <p:cNvSpPr/>
          <p:nvPr/>
        </p:nvSpPr>
        <p:spPr>
          <a:xfrm>
            <a:off x="6883531" y="2224689"/>
            <a:ext cx="5209409" cy="3859634"/>
          </a:xfrm>
          <a:prstGeom prst="roundRect">
            <a:avLst>
              <a:gd name="adj" fmla="val 659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D896668A-3F8D-9799-CE81-DCB3298F3E59}"/>
              </a:ext>
            </a:extLst>
          </p:cNvPr>
          <p:cNvCxnSpPr/>
          <p:nvPr/>
        </p:nvCxnSpPr>
        <p:spPr>
          <a:xfrm flipH="1">
            <a:off x="7118919" y="1278502"/>
            <a:ext cx="933295" cy="275978"/>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5A36E99-742B-334C-A783-2C1E5005BBAC}"/>
              </a:ext>
            </a:extLst>
          </p:cNvPr>
          <p:cNvCxnSpPr>
            <a:cxnSpLocks/>
            <a:endCxn id="22" idx="0"/>
          </p:cNvCxnSpPr>
          <p:nvPr/>
        </p:nvCxnSpPr>
        <p:spPr>
          <a:xfrm>
            <a:off x="8985509" y="1254895"/>
            <a:ext cx="502727" cy="969794"/>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8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7B9D2D-E900-49AF-9405-762148485E26}"/>
              </a:ext>
            </a:extLst>
          </p:cNvPr>
          <p:cNvSpPr>
            <a:spLocks noGrp="1"/>
          </p:cNvSpPr>
          <p:nvPr>
            <p:ph type="title"/>
          </p:nvPr>
        </p:nvSpPr>
        <p:spPr>
          <a:xfrm>
            <a:off x="838200" y="136525"/>
            <a:ext cx="10515600" cy="662397"/>
          </a:xfrm>
        </p:spPr>
        <p:txBody>
          <a:bodyPr/>
          <a:lstStyle/>
          <a:p>
            <a:r>
              <a:rPr lang="it-IT" dirty="0"/>
              <a:t>More </a:t>
            </a:r>
            <a:r>
              <a:rPr lang="it-IT" dirty="0" err="1"/>
              <a:t>constraints</a:t>
            </a:r>
            <a:endParaRPr lang="en-US" dirty="0"/>
          </a:p>
        </p:txBody>
      </p:sp>
      <p:sp>
        <p:nvSpPr>
          <p:cNvPr id="3" name="Segnaposto piè di pagina 2">
            <a:extLst>
              <a:ext uri="{FF2B5EF4-FFF2-40B4-BE49-F238E27FC236}">
                <a16:creationId xmlns:a16="http://schemas.microsoft.com/office/drawing/2014/main" id="{39E102BA-1CA7-4AE1-BFE7-619A773490F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E31E3D5-0394-4E05-AAF0-8FB84DAB6238}"/>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Elemento grafico 5">
            <a:extLst>
              <a:ext uri="{FF2B5EF4-FFF2-40B4-BE49-F238E27FC236}">
                <a16:creationId xmlns:a16="http://schemas.microsoft.com/office/drawing/2014/main" id="{EB720E4D-11D9-4958-A2C3-7FD6FF39B1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733" y="950151"/>
            <a:ext cx="4096500" cy="3172959"/>
          </a:xfrm>
          <a:prstGeom prst="rect">
            <a:avLst/>
          </a:prstGeom>
        </p:spPr>
      </p:pic>
      <p:sp>
        <p:nvSpPr>
          <p:cNvPr id="7" name="CasellaDiTesto 6">
            <a:extLst>
              <a:ext uri="{FF2B5EF4-FFF2-40B4-BE49-F238E27FC236}">
                <a16:creationId xmlns:a16="http://schemas.microsoft.com/office/drawing/2014/main" id="{752A2F5C-1E11-4065-8120-3861F33FFF0C}"/>
              </a:ext>
            </a:extLst>
          </p:cNvPr>
          <p:cNvSpPr txBox="1"/>
          <p:nvPr/>
        </p:nvSpPr>
        <p:spPr>
          <a:xfrm>
            <a:off x="5311954" y="2305518"/>
            <a:ext cx="443743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Good matching M5-M3: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5</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3</a:t>
            </a:r>
            <a:endParaRPr lang="en-US" sz="2400" i="1" baseline="-25000" dirty="0">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4189DCE7-4E1B-4711-A397-0002DCE35790}"/>
              </a:ext>
            </a:extLst>
          </p:cNvPr>
          <p:cNvGraphicFramePr>
            <a:graphicFrameLocks noChangeAspect="1"/>
          </p:cNvGraphicFramePr>
          <p:nvPr>
            <p:extLst>
              <p:ext uri="{D42A27DB-BD31-4B8C-83A1-F6EECF244321}">
                <p14:modId xmlns:p14="http://schemas.microsoft.com/office/powerpoint/2010/main" val="2236478609"/>
              </p:ext>
            </p:extLst>
          </p:nvPr>
        </p:nvGraphicFramePr>
        <p:xfrm>
          <a:off x="5218178" y="795010"/>
          <a:ext cx="1493837" cy="9525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18" name="Oggetto 17">
                        <a:extLst>
                          <a:ext uri="{FF2B5EF4-FFF2-40B4-BE49-F238E27FC236}">
                            <a16:creationId xmlns:a16="http://schemas.microsoft.com/office/drawing/2014/main" id="{1C8DF218-BEC2-498A-9E38-C2C880D800C1}"/>
                          </a:ext>
                        </a:extLst>
                      </p:cNvPr>
                      <p:cNvPicPr>
                        <a:picLocks noChangeAspect="1" noChangeArrowheads="1"/>
                      </p:cNvPicPr>
                      <p:nvPr/>
                    </p:nvPicPr>
                    <p:blipFill>
                      <a:blip r:embed="rId5"/>
                      <a:srcRect/>
                      <a:stretch>
                        <a:fillRect/>
                      </a:stretch>
                    </p:blipFill>
                    <p:spPr bwMode="auto">
                      <a:xfrm>
                        <a:off x="5218178" y="795010"/>
                        <a:ext cx="1493837" cy="95250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E48A8A0C-7638-406E-8416-FDE2348E29CE}"/>
              </a:ext>
            </a:extLst>
          </p:cNvPr>
          <p:cNvSpPr txBox="1"/>
          <p:nvPr/>
        </p:nvSpPr>
        <p:spPr>
          <a:xfrm>
            <a:off x="6984494" y="1008882"/>
            <a:ext cx="4096827"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Null (small) systematic offset</a:t>
            </a:r>
          </a:p>
        </p:txBody>
      </p:sp>
      <p:sp>
        <p:nvSpPr>
          <p:cNvPr id="10" name="CasellaDiTesto 9">
            <a:extLst>
              <a:ext uri="{FF2B5EF4-FFF2-40B4-BE49-F238E27FC236}">
                <a16:creationId xmlns:a16="http://schemas.microsoft.com/office/drawing/2014/main" id="{2CFE014B-2A2F-4F2F-A626-6BB49285228D}"/>
              </a:ext>
            </a:extLst>
          </p:cNvPr>
          <p:cNvSpPr txBox="1"/>
          <p:nvPr/>
        </p:nvSpPr>
        <p:spPr>
          <a:xfrm>
            <a:off x="5267740" y="2902333"/>
            <a:ext cx="432201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Good matching M6-M7: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6</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7</a:t>
            </a:r>
            <a:endParaRPr lang="en-US" sz="2400" i="1" baseline="-250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0B7B57D5-9666-4510-8CBF-D619DBEC8F3D}"/>
              </a:ext>
            </a:extLst>
          </p:cNvPr>
          <p:cNvSpPr txBox="1"/>
          <p:nvPr/>
        </p:nvSpPr>
        <p:spPr>
          <a:xfrm>
            <a:off x="8361037" y="3824509"/>
            <a:ext cx="353346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 output swing</a:t>
            </a:r>
          </a:p>
          <a:p>
            <a:r>
              <a:rPr lang="en-US" sz="2400" dirty="0">
                <a:latin typeface="Arial" panose="020B0604020202020204" pitchFamily="34" charset="0"/>
                <a:cs typeface="Arial" panose="020B0604020202020204" pitchFamily="34" charset="0"/>
              </a:rPr>
              <a:t>(same margins to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pic>
        <p:nvPicPr>
          <p:cNvPr id="12" name="Elemento grafico 11">
            <a:extLst>
              <a:ext uri="{FF2B5EF4-FFF2-40B4-BE49-F238E27FC236}">
                <a16:creationId xmlns:a16="http://schemas.microsoft.com/office/drawing/2014/main" id="{46E29AD8-3259-4FE5-A5DD-4CDD545F02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9386" y="3597695"/>
            <a:ext cx="2463875" cy="2412081"/>
          </a:xfrm>
          <a:prstGeom prst="rect">
            <a:avLst/>
          </a:prstGeom>
        </p:spPr>
      </p:pic>
      <p:cxnSp>
        <p:nvCxnSpPr>
          <p:cNvPr id="14" name="Connettore diritto 13">
            <a:extLst>
              <a:ext uri="{FF2B5EF4-FFF2-40B4-BE49-F238E27FC236}">
                <a16:creationId xmlns:a16="http://schemas.microsoft.com/office/drawing/2014/main" id="{B4A3451F-A23E-47F2-B611-25B3591785EC}"/>
              </a:ext>
            </a:extLst>
          </p:cNvPr>
          <p:cNvCxnSpPr/>
          <p:nvPr/>
        </p:nvCxnSpPr>
        <p:spPr>
          <a:xfrm>
            <a:off x="6318458" y="3597695"/>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207AA113-9346-4D5E-815B-508ED4C0B85E}"/>
              </a:ext>
            </a:extLst>
          </p:cNvPr>
          <p:cNvGraphicFramePr>
            <a:graphicFrameLocks noChangeAspect="1"/>
          </p:cNvGraphicFramePr>
          <p:nvPr>
            <p:extLst>
              <p:ext uri="{D42A27DB-BD31-4B8C-83A1-F6EECF244321}">
                <p14:modId xmlns:p14="http://schemas.microsoft.com/office/powerpoint/2010/main" val="2062996803"/>
              </p:ext>
            </p:extLst>
          </p:nvPr>
        </p:nvGraphicFramePr>
        <p:xfrm>
          <a:off x="8281987" y="5118742"/>
          <a:ext cx="3071812" cy="560388"/>
        </p:xfrm>
        <a:graphic>
          <a:graphicData uri="http://schemas.openxmlformats.org/presentationml/2006/ole">
            <mc:AlternateContent xmlns:mc="http://schemas.openxmlformats.org/markup-compatibility/2006">
              <mc:Choice xmlns:v="urn:schemas-microsoft-com:vml" Requires="v">
                <p:oleObj name="Equation" r:id="rId8" imgW="1384200" imgH="253800" progId="Equation.DSMT4">
                  <p:embed/>
                </p:oleObj>
              </mc:Choice>
              <mc:Fallback>
                <p:oleObj name="Equation" r:id="rId8" imgW="1384200" imgH="253800" progId="Equation.DSMT4">
                  <p:embed/>
                  <p:pic>
                    <p:nvPicPr>
                      <p:cNvPr id="8" name="Oggetto 7">
                        <a:extLst>
                          <a:ext uri="{FF2B5EF4-FFF2-40B4-BE49-F238E27FC236}">
                            <a16:creationId xmlns:a16="http://schemas.microsoft.com/office/drawing/2014/main" id="{4189DCE7-4E1B-4711-A397-0002DCE35790}"/>
                          </a:ext>
                        </a:extLst>
                      </p:cNvPr>
                      <p:cNvPicPr>
                        <a:picLocks noChangeAspect="1" noChangeArrowheads="1"/>
                      </p:cNvPicPr>
                      <p:nvPr/>
                    </p:nvPicPr>
                    <p:blipFill>
                      <a:blip r:embed="rId9"/>
                      <a:srcRect/>
                      <a:stretch>
                        <a:fillRect/>
                      </a:stretch>
                    </p:blipFill>
                    <p:spPr bwMode="auto">
                      <a:xfrm>
                        <a:off x="8281987" y="5118742"/>
                        <a:ext cx="3071812" cy="560388"/>
                      </a:xfrm>
                      <a:prstGeom prst="rect">
                        <a:avLst/>
                      </a:prstGeom>
                      <a:noFill/>
                    </p:spPr>
                  </p:pic>
                </p:oleObj>
              </mc:Fallback>
            </mc:AlternateContent>
          </a:graphicData>
        </a:graphic>
      </p:graphicFrame>
      <p:cxnSp>
        <p:nvCxnSpPr>
          <p:cNvPr id="16" name="Connettore diritto 15">
            <a:extLst>
              <a:ext uri="{FF2B5EF4-FFF2-40B4-BE49-F238E27FC236}">
                <a16:creationId xmlns:a16="http://schemas.microsoft.com/office/drawing/2014/main" id="{525D87CF-A5D6-418A-8B5B-43781E8749F6}"/>
              </a:ext>
            </a:extLst>
          </p:cNvPr>
          <p:cNvCxnSpPr/>
          <p:nvPr/>
        </p:nvCxnSpPr>
        <p:spPr>
          <a:xfrm>
            <a:off x="6292086" y="5097632"/>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65165B9-5DCF-4B01-BC74-742BDE5462A0}"/>
              </a:ext>
            </a:extLst>
          </p:cNvPr>
          <p:cNvCxnSpPr>
            <a:cxnSpLocks/>
          </p:cNvCxnSpPr>
          <p:nvPr/>
        </p:nvCxnSpPr>
        <p:spPr>
          <a:xfrm flipV="1">
            <a:off x="6318458" y="4227563"/>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1988AF4A-6E79-444A-A534-198217D5E9A5}"/>
              </a:ext>
            </a:extLst>
          </p:cNvPr>
          <p:cNvCxnSpPr>
            <a:cxnSpLocks/>
          </p:cNvCxnSpPr>
          <p:nvPr/>
        </p:nvCxnSpPr>
        <p:spPr>
          <a:xfrm flipV="1">
            <a:off x="6292086" y="5812664"/>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3AEE3D6E-1879-42C4-A5D2-857068675794}"/>
              </a:ext>
            </a:extLst>
          </p:cNvPr>
          <p:cNvGraphicFramePr>
            <a:graphicFrameLocks noChangeAspect="1"/>
          </p:cNvGraphicFramePr>
          <p:nvPr>
            <p:extLst>
              <p:ext uri="{D42A27DB-BD31-4B8C-83A1-F6EECF244321}">
                <p14:modId xmlns:p14="http://schemas.microsoft.com/office/powerpoint/2010/main" val="2812450801"/>
              </p:ext>
            </p:extLst>
          </p:nvPr>
        </p:nvGraphicFramePr>
        <p:xfrm>
          <a:off x="6712015" y="3797640"/>
          <a:ext cx="1323975" cy="560387"/>
        </p:xfrm>
        <a:graphic>
          <a:graphicData uri="http://schemas.openxmlformats.org/presentationml/2006/ole">
            <mc:AlternateContent xmlns:mc="http://schemas.openxmlformats.org/markup-compatibility/2006">
              <mc:Choice xmlns:v="urn:schemas-microsoft-com:vml" Requires="v">
                <p:oleObj name="Equation" r:id="rId10" imgW="596880" imgH="253800" progId="Equation.DSMT4">
                  <p:embed/>
                </p:oleObj>
              </mc:Choice>
              <mc:Fallback>
                <p:oleObj name="Equation" r:id="rId10" imgW="596880" imgH="253800" progId="Equation.DSMT4">
                  <p:embed/>
                  <p:pic>
                    <p:nvPicPr>
                      <p:cNvPr id="15" name="Oggetto 14">
                        <a:extLst>
                          <a:ext uri="{FF2B5EF4-FFF2-40B4-BE49-F238E27FC236}">
                            <a16:creationId xmlns:a16="http://schemas.microsoft.com/office/drawing/2014/main" id="{207AA113-9346-4D5E-815B-508ED4C0B85E}"/>
                          </a:ext>
                        </a:extLst>
                      </p:cNvPr>
                      <p:cNvPicPr>
                        <a:picLocks noChangeAspect="1" noChangeArrowheads="1"/>
                      </p:cNvPicPr>
                      <p:nvPr/>
                    </p:nvPicPr>
                    <p:blipFill>
                      <a:blip r:embed="rId11"/>
                      <a:srcRect/>
                      <a:stretch>
                        <a:fillRect/>
                      </a:stretch>
                    </p:blipFill>
                    <p:spPr bwMode="auto">
                      <a:xfrm>
                        <a:off x="6712015" y="3797640"/>
                        <a:ext cx="1323975" cy="560387"/>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427DE6A6-1CD0-44C2-AC09-A4E4DF6A3DCE}"/>
              </a:ext>
            </a:extLst>
          </p:cNvPr>
          <p:cNvGraphicFramePr>
            <a:graphicFrameLocks noChangeAspect="1"/>
          </p:cNvGraphicFramePr>
          <p:nvPr>
            <p:extLst>
              <p:ext uri="{D42A27DB-BD31-4B8C-83A1-F6EECF244321}">
                <p14:modId xmlns:p14="http://schemas.microsoft.com/office/powerpoint/2010/main" val="1572569016"/>
              </p:ext>
            </p:extLst>
          </p:nvPr>
        </p:nvGraphicFramePr>
        <p:xfrm>
          <a:off x="6363620" y="4954842"/>
          <a:ext cx="1466850" cy="560387"/>
        </p:xfrm>
        <a:graphic>
          <a:graphicData uri="http://schemas.openxmlformats.org/presentationml/2006/ole">
            <mc:AlternateContent xmlns:mc="http://schemas.openxmlformats.org/markup-compatibility/2006">
              <mc:Choice xmlns:v="urn:schemas-microsoft-com:vml" Requires="v">
                <p:oleObj name="Equation" r:id="rId12" imgW="660240" imgH="253800" progId="Equation.DSMT4">
                  <p:embed/>
                </p:oleObj>
              </mc:Choice>
              <mc:Fallback>
                <p:oleObj name="Equation" r:id="rId12" imgW="660240" imgH="253800" progId="Equation.DSMT4">
                  <p:embed/>
                  <p:pic>
                    <p:nvPicPr>
                      <p:cNvPr id="19" name="Oggetto 18">
                        <a:extLst>
                          <a:ext uri="{FF2B5EF4-FFF2-40B4-BE49-F238E27FC236}">
                            <a16:creationId xmlns:a16="http://schemas.microsoft.com/office/drawing/2014/main" id="{3AEE3D6E-1879-42C4-A5D2-857068675794}"/>
                          </a:ext>
                        </a:extLst>
                      </p:cNvPr>
                      <p:cNvPicPr>
                        <a:picLocks noChangeAspect="1" noChangeArrowheads="1"/>
                      </p:cNvPicPr>
                      <p:nvPr/>
                    </p:nvPicPr>
                    <p:blipFill>
                      <a:blip r:embed="rId13"/>
                      <a:srcRect/>
                      <a:stretch>
                        <a:fillRect/>
                      </a:stretch>
                    </p:blipFill>
                    <p:spPr bwMode="auto">
                      <a:xfrm>
                        <a:off x="6363620" y="4954842"/>
                        <a:ext cx="1466850" cy="560387"/>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78FB5AC7-C02B-4051-924A-8A27E51B5D04}"/>
              </a:ext>
            </a:extLst>
          </p:cNvPr>
          <p:cNvSpPr txBox="1"/>
          <p:nvPr/>
        </p:nvSpPr>
        <p:spPr>
          <a:xfrm>
            <a:off x="5267740" y="1845007"/>
            <a:ext cx="2922595"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Arbitrary</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constraints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22" name="Freccia a sinistra 21">
            <a:extLst>
              <a:ext uri="{FF2B5EF4-FFF2-40B4-BE49-F238E27FC236}">
                <a16:creationId xmlns:a16="http://schemas.microsoft.com/office/drawing/2014/main" id="{FC6C3C3F-9136-44AE-A8B6-4600B1B03963}"/>
              </a:ext>
            </a:extLst>
          </p:cNvPr>
          <p:cNvSpPr/>
          <p:nvPr/>
        </p:nvSpPr>
        <p:spPr>
          <a:xfrm>
            <a:off x="11260667" y="1117600"/>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ccia a sinistra 22">
            <a:extLst>
              <a:ext uri="{FF2B5EF4-FFF2-40B4-BE49-F238E27FC236}">
                <a16:creationId xmlns:a16="http://schemas.microsoft.com/office/drawing/2014/main" id="{8FC37B9D-B310-4DF9-9CBA-DB90C4E395B0}"/>
              </a:ext>
            </a:extLst>
          </p:cNvPr>
          <p:cNvSpPr/>
          <p:nvPr/>
        </p:nvSpPr>
        <p:spPr>
          <a:xfrm>
            <a:off x="9765410" y="2351399"/>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ccia a sinistra 23">
            <a:extLst>
              <a:ext uri="{FF2B5EF4-FFF2-40B4-BE49-F238E27FC236}">
                <a16:creationId xmlns:a16="http://schemas.microsoft.com/office/drawing/2014/main" id="{3340331F-CB9D-4C57-ADF8-6E0567D48E85}"/>
              </a:ext>
            </a:extLst>
          </p:cNvPr>
          <p:cNvSpPr/>
          <p:nvPr/>
        </p:nvSpPr>
        <p:spPr>
          <a:xfrm>
            <a:off x="9681235" y="2970815"/>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a sinistra 24">
            <a:extLst>
              <a:ext uri="{FF2B5EF4-FFF2-40B4-BE49-F238E27FC236}">
                <a16:creationId xmlns:a16="http://schemas.microsoft.com/office/drawing/2014/main" id="{ECD902F4-CCE9-42F4-8A1B-2FD5142071F9}"/>
              </a:ext>
            </a:extLst>
          </p:cNvPr>
          <p:cNvSpPr/>
          <p:nvPr/>
        </p:nvSpPr>
        <p:spPr>
          <a:xfrm>
            <a:off x="11372194" y="5172638"/>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7F55ACAE-DB2F-4195-8586-9D5CE246FED1}"/>
              </a:ext>
            </a:extLst>
          </p:cNvPr>
          <p:cNvSpPr txBox="1"/>
          <p:nvPr/>
        </p:nvSpPr>
        <p:spPr>
          <a:xfrm>
            <a:off x="1358436" y="4469684"/>
            <a:ext cx="32617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now consider the output characteristic </a:t>
            </a:r>
          </a:p>
        </p:txBody>
      </p:sp>
    </p:spTree>
    <p:extLst>
      <p:ext uri="{BB962C8B-B14F-4D97-AF65-F5344CB8AC3E}">
        <p14:creationId xmlns:p14="http://schemas.microsoft.com/office/powerpoint/2010/main" val="12586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23" grpId="0" animBg="1"/>
      <p:bldP spid="24" grpId="0" animBg="1"/>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65590-4F81-4DC5-A651-1963C15959AB}"/>
              </a:ext>
            </a:extLst>
          </p:cNvPr>
          <p:cNvSpPr>
            <a:spLocks noGrp="1"/>
          </p:cNvSpPr>
          <p:nvPr>
            <p:ph type="title"/>
          </p:nvPr>
        </p:nvSpPr>
        <p:spPr>
          <a:xfrm>
            <a:off x="838200" y="136525"/>
            <a:ext cx="10515600" cy="662397"/>
          </a:xfrm>
        </p:spPr>
        <p:txBody>
          <a:bodyPr/>
          <a:lstStyle/>
          <a:p>
            <a:r>
              <a:rPr lang="en-US"/>
              <a:t>Residual number of DOFs</a:t>
            </a:r>
          </a:p>
        </p:txBody>
      </p:sp>
      <p:sp>
        <p:nvSpPr>
          <p:cNvPr id="3" name="Segnaposto piè di pagina 2">
            <a:extLst>
              <a:ext uri="{FF2B5EF4-FFF2-40B4-BE49-F238E27FC236}">
                <a16:creationId xmlns:a16="http://schemas.microsoft.com/office/drawing/2014/main" id="{97E8C128-D32E-4BAB-BC8F-6B85951D7B1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5DDB879-BAF8-4D38-90A6-3B44E683A70A}"/>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B63035E1-854B-46AA-8576-855AA889E027}"/>
              </a:ext>
            </a:extLst>
          </p:cNvPr>
          <p:cNvSpPr txBox="1"/>
          <p:nvPr/>
        </p:nvSpPr>
        <p:spPr>
          <a:xfrm>
            <a:off x="694267" y="1232748"/>
            <a:ext cx="1710266"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13 - 4 = 9   </a:t>
            </a:r>
            <a:endParaRPr lang="en-US"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7D2C1C32-200A-4F6A-9ACC-6F4936F67922}"/>
              </a:ext>
            </a:extLst>
          </p:cNvPr>
          <p:cNvSpPr txBox="1"/>
          <p:nvPr/>
        </p:nvSpPr>
        <p:spPr>
          <a:xfrm>
            <a:off x="2404533" y="1233100"/>
            <a:ext cx="937715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Of these residual DOFs we can separate two ones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that do not affect the dc performances and the operating point. We will come back to them later. Then we will focus on </a:t>
            </a:r>
            <a:r>
              <a:rPr lang="en-US" sz="2400" b="1" dirty="0">
                <a:solidFill>
                  <a:srgbClr val="FF0000"/>
                </a:solidFill>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 DOFs (bias current 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and device size) that affect the operating point and we will call them "static" DOFs). </a:t>
            </a:r>
          </a:p>
        </p:txBody>
      </p:sp>
      <p:sp>
        <p:nvSpPr>
          <p:cNvPr id="8" name="CasellaDiTesto 7">
            <a:extLst>
              <a:ext uri="{FF2B5EF4-FFF2-40B4-BE49-F238E27FC236}">
                <a16:creationId xmlns:a16="http://schemas.microsoft.com/office/drawing/2014/main" id="{4FADA3D4-A0EE-4B35-BCF1-72992DE70AE1}"/>
              </a:ext>
            </a:extLst>
          </p:cNvPr>
          <p:cNvSpPr txBox="1"/>
          <p:nvPr/>
        </p:nvSpPr>
        <p:spPr>
          <a:xfrm>
            <a:off x="1000862" y="3425393"/>
            <a:ext cx="9982200"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select 7 DOFs within the original set (16 DOFs,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are not included) and then try to derive the remaining ones using the equations that tie them (equality constraints).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more useful to choose a set of DOFs that may not necessarily include the original 18, in a way that the other ones can be easily derived. </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1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C7D57-FE23-4209-A3D9-43185805022A}"/>
              </a:ext>
            </a:extLst>
          </p:cNvPr>
          <p:cNvSpPr>
            <a:spLocks noGrp="1"/>
          </p:cNvSpPr>
          <p:nvPr>
            <p:ph type="title"/>
          </p:nvPr>
        </p:nvSpPr>
        <p:spPr>
          <a:xfrm>
            <a:off x="708992" y="121353"/>
            <a:ext cx="10515600" cy="662397"/>
          </a:xfrm>
        </p:spPr>
        <p:txBody>
          <a:bodyPr/>
          <a:lstStyle/>
          <a:p>
            <a:r>
              <a:rPr lang="en-US" dirty="0"/>
              <a:t>Selection of the 7 DOFs</a:t>
            </a:r>
          </a:p>
        </p:txBody>
      </p:sp>
      <p:sp>
        <p:nvSpPr>
          <p:cNvPr id="3" name="Segnaposto piè di pagina 2">
            <a:extLst>
              <a:ext uri="{FF2B5EF4-FFF2-40B4-BE49-F238E27FC236}">
                <a16:creationId xmlns:a16="http://schemas.microsoft.com/office/drawing/2014/main" id="{8F849BEA-8F57-4277-9079-D91732B43B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7139E24-3C80-46B7-BFC4-58FEE9262950}"/>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Elemento grafico 4">
            <a:extLst>
              <a:ext uri="{FF2B5EF4-FFF2-40B4-BE49-F238E27FC236}">
                <a16:creationId xmlns:a16="http://schemas.microsoft.com/office/drawing/2014/main" id="{BB1CD57E-D411-4130-8543-21145E179D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533" y="1212617"/>
            <a:ext cx="4096500" cy="3172959"/>
          </a:xfrm>
          <a:prstGeom prst="rect">
            <a:avLst/>
          </a:prstGeom>
        </p:spPr>
      </p:pic>
      <p:sp>
        <p:nvSpPr>
          <p:cNvPr id="6" name="CasellaDiTesto 5">
            <a:extLst>
              <a:ext uri="{FF2B5EF4-FFF2-40B4-BE49-F238E27FC236}">
                <a16:creationId xmlns:a16="http://schemas.microsoft.com/office/drawing/2014/main" id="{36577415-4B85-40A0-B4BE-124D0430CFF2}"/>
              </a:ext>
            </a:extLst>
          </p:cNvPr>
          <p:cNvSpPr txBox="1"/>
          <p:nvPr/>
        </p:nvSpPr>
        <p:spPr>
          <a:xfrm>
            <a:off x="4749800" y="1029406"/>
            <a:ext cx="70612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Rationale: the most important MOSFETs of the circuits are M1 (=M2) and M5, since these are the devices that are at the heart of the two stages, where they perform the V-to-I conversion. </a:t>
            </a:r>
          </a:p>
        </p:txBody>
      </p:sp>
      <p:sp>
        <p:nvSpPr>
          <p:cNvPr id="7" name="CasellaDiTesto 6">
            <a:extLst>
              <a:ext uri="{FF2B5EF4-FFF2-40B4-BE49-F238E27FC236}">
                <a16:creationId xmlns:a16="http://schemas.microsoft.com/office/drawing/2014/main" id="{22D4B1EA-D3AF-4D32-84FE-3FAA128764F4}"/>
              </a:ext>
            </a:extLst>
          </p:cNvPr>
          <p:cNvSpPr txBox="1"/>
          <p:nvPr/>
        </p:nvSpPr>
        <p:spPr>
          <a:xfrm>
            <a:off x="4749800" y="2830519"/>
            <a:ext cx="6688667"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We include all possible DOFs of M1 and M5 into the selected set</a:t>
            </a:r>
          </a:p>
        </p:txBody>
      </p:sp>
      <p:graphicFrame>
        <p:nvGraphicFramePr>
          <p:cNvPr id="9" name="Oggetto 8">
            <a:extLst>
              <a:ext uri="{FF2B5EF4-FFF2-40B4-BE49-F238E27FC236}">
                <a16:creationId xmlns:a16="http://schemas.microsoft.com/office/drawing/2014/main" id="{A762C818-3DDF-4A7D-A84D-C8098755CBD5}"/>
              </a:ext>
            </a:extLst>
          </p:cNvPr>
          <p:cNvGraphicFramePr>
            <a:graphicFrameLocks noChangeAspect="1"/>
          </p:cNvGraphicFramePr>
          <p:nvPr>
            <p:extLst>
              <p:ext uri="{D42A27DB-BD31-4B8C-83A1-F6EECF244321}">
                <p14:modId xmlns:p14="http://schemas.microsoft.com/office/powerpoint/2010/main" val="533054651"/>
              </p:ext>
            </p:extLst>
          </p:nvPr>
        </p:nvGraphicFramePr>
        <p:xfrm>
          <a:off x="4749800" y="3804551"/>
          <a:ext cx="3709988" cy="1162050"/>
        </p:xfrm>
        <a:graphic>
          <a:graphicData uri="http://schemas.openxmlformats.org/presentationml/2006/ole">
            <mc:AlternateContent xmlns:mc="http://schemas.openxmlformats.org/markup-compatibility/2006">
              <mc:Choice xmlns:v="urn:schemas-microsoft-com:vml" Requires="v">
                <p:oleObj name="Equation" r:id="rId4" imgW="1574640" imgH="482400" progId="Equation.DSMT4">
                  <p:embed/>
                </p:oleObj>
              </mc:Choice>
              <mc:Fallback>
                <p:oleObj name="Equation" r:id="rId4" imgW="1574640" imgH="482400" progId="Equation.DSMT4">
                  <p:embed/>
                  <p:pic>
                    <p:nvPicPr>
                      <p:cNvPr id="0" name="Object 1"/>
                      <p:cNvPicPr>
                        <a:picLocks noChangeAspect="1" noChangeArrowheads="1"/>
                      </p:cNvPicPr>
                      <p:nvPr/>
                    </p:nvPicPr>
                    <p:blipFill>
                      <a:blip r:embed="rId5"/>
                      <a:srcRect/>
                      <a:stretch>
                        <a:fillRect/>
                      </a:stretch>
                    </p:blipFill>
                    <p:spPr bwMode="auto">
                      <a:xfrm>
                        <a:off x="4749800" y="3804551"/>
                        <a:ext cx="3709988" cy="11620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F8BBC07F-60DF-4B28-95A5-6455A35FDEE1}"/>
              </a:ext>
            </a:extLst>
          </p:cNvPr>
          <p:cNvSpPr txBox="1"/>
          <p:nvPr/>
        </p:nvSpPr>
        <p:spPr>
          <a:xfrm>
            <a:off x="9058903" y="4040930"/>
            <a:ext cx="133911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6 DOFs</a:t>
            </a:r>
          </a:p>
        </p:txBody>
      </p:sp>
      <p:sp>
        <p:nvSpPr>
          <p:cNvPr id="14" name="CasellaDiTesto 13">
            <a:extLst>
              <a:ext uri="{FF2B5EF4-FFF2-40B4-BE49-F238E27FC236}">
                <a16:creationId xmlns:a16="http://schemas.microsoft.com/office/drawing/2014/main" id="{E01EB4A2-F49D-460D-8A1F-3DC2B0A94761}"/>
              </a:ext>
            </a:extLst>
          </p:cNvPr>
          <p:cNvSpPr txBox="1"/>
          <p:nvPr/>
        </p:nvSpPr>
        <p:spPr>
          <a:xfrm>
            <a:off x="3220278" y="5063067"/>
            <a:ext cx="84482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complete the set, let us include also </a:t>
            </a:r>
            <a:r>
              <a:rPr lang="en-US" sz="2400" i="1" dirty="0">
                <a:latin typeface="Arial" panose="020B0604020202020204" pitchFamily="34" charset="0"/>
                <a:cs typeface="Arial" panose="020B0604020202020204" pitchFamily="34" charset="0"/>
              </a:rPr>
              <a:t>L</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into the DOFs</a:t>
            </a:r>
          </a:p>
        </p:txBody>
      </p:sp>
      <p:sp>
        <p:nvSpPr>
          <p:cNvPr id="15" name="CasellaDiTesto 14">
            <a:extLst>
              <a:ext uri="{FF2B5EF4-FFF2-40B4-BE49-F238E27FC236}">
                <a16:creationId xmlns:a16="http://schemas.microsoft.com/office/drawing/2014/main" id="{BE7352FD-F71F-43EA-845B-8D7B6BC8FEB7}"/>
              </a:ext>
            </a:extLst>
          </p:cNvPr>
          <p:cNvSpPr txBox="1"/>
          <p:nvPr/>
        </p:nvSpPr>
        <p:spPr>
          <a:xfrm>
            <a:off x="447533" y="5614141"/>
            <a:ext cx="35509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Final set of static DOFs:</a:t>
            </a:r>
          </a:p>
        </p:txBody>
      </p:sp>
      <p:graphicFrame>
        <p:nvGraphicFramePr>
          <p:cNvPr id="17" name="Oggetto 16">
            <a:extLst>
              <a:ext uri="{FF2B5EF4-FFF2-40B4-BE49-F238E27FC236}">
                <a16:creationId xmlns:a16="http://schemas.microsoft.com/office/drawing/2014/main" id="{F3B2393A-D7F3-4D76-B93D-4A8F3C626BEF}"/>
              </a:ext>
            </a:extLst>
          </p:cNvPr>
          <p:cNvGraphicFramePr>
            <a:graphicFrameLocks noChangeAspect="1"/>
          </p:cNvGraphicFramePr>
          <p:nvPr>
            <p:extLst>
              <p:ext uri="{D42A27DB-BD31-4B8C-83A1-F6EECF244321}">
                <p14:modId xmlns:p14="http://schemas.microsoft.com/office/powerpoint/2010/main" val="3813077438"/>
              </p:ext>
            </p:extLst>
          </p:nvPr>
        </p:nvGraphicFramePr>
        <p:xfrm>
          <a:off x="4038600" y="5536204"/>
          <a:ext cx="6153150" cy="617538"/>
        </p:xfrm>
        <a:graphic>
          <a:graphicData uri="http://schemas.openxmlformats.org/presentationml/2006/ole">
            <mc:AlternateContent xmlns:mc="http://schemas.openxmlformats.org/markup-compatibility/2006">
              <mc:Choice xmlns:v="urn:schemas-microsoft-com:vml" Requires="v">
                <p:oleObj name="Equation" r:id="rId6" imgW="2844720" imgH="279360" progId="Equation.DSMT4">
                  <p:embed/>
                </p:oleObj>
              </mc:Choice>
              <mc:Fallback>
                <p:oleObj name="Equation" r:id="rId6" imgW="2844720" imgH="279360" progId="Equation.DSMT4">
                  <p:embed/>
                  <p:pic>
                    <p:nvPicPr>
                      <p:cNvPr id="0" name="Object 4"/>
                      <p:cNvPicPr>
                        <a:picLocks noChangeAspect="1" noChangeArrowheads="1"/>
                      </p:cNvPicPr>
                      <p:nvPr/>
                    </p:nvPicPr>
                    <p:blipFill>
                      <a:blip r:embed="rId7"/>
                      <a:srcRect/>
                      <a:stretch>
                        <a:fillRect/>
                      </a:stretch>
                    </p:blipFill>
                    <p:spPr bwMode="auto">
                      <a:xfrm>
                        <a:off x="4038600" y="5536204"/>
                        <a:ext cx="6153150" cy="617538"/>
                      </a:xfrm>
                      <a:prstGeom prst="rect">
                        <a:avLst/>
                      </a:prstGeom>
                      <a:noFill/>
                    </p:spPr>
                  </p:pic>
                </p:oleObj>
              </mc:Fallback>
            </mc:AlternateContent>
          </a:graphicData>
        </a:graphic>
      </p:graphicFrame>
    </p:spTree>
    <p:extLst>
      <p:ext uri="{BB962C8B-B14F-4D97-AF65-F5344CB8AC3E}">
        <p14:creationId xmlns:p14="http://schemas.microsoft.com/office/powerpoint/2010/main" val="21468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6747B-86B4-4847-86D5-6F3385D5C2A0}"/>
              </a:ext>
            </a:extLst>
          </p:cNvPr>
          <p:cNvSpPr>
            <a:spLocks noGrp="1"/>
          </p:cNvSpPr>
          <p:nvPr>
            <p:ph type="title"/>
          </p:nvPr>
        </p:nvSpPr>
        <p:spPr>
          <a:xfrm>
            <a:off x="838200" y="147290"/>
            <a:ext cx="10515600" cy="662397"/>
          </a:xfrm>
        </p:spPr>
        <p:txBody>
          <a:bodyPr/>
          <a:lstStyle/>
          <a:p>
            <a:r>
              <a:rPr lang="en-US"/>
              <a:t>Derivation of all the op-amp parameters from the 7 DOFs</a:t>
            </a:r>
          </a:p>
        </p:txBody>
      </p:sp>
      <p:sp>
        <p:nvSpPr>
          <p:cNvPr id="3" name="Segnaposto piè di pagina 2">
            <a:extLst>
              <a:ext uri="{FF2B5EF4-FFF2-40B4-BE49-F238E27FC236}">
                <a16:creationId xmlns:a16="http://schemas.microsoft.com/office/drawing/2014/main" id="{E607226F-968D-4513-9EB1-78847C03AB9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DA91201-7489-435F-A360-D7502A4A8E13}"/>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5A9C351C-8066-4E5D-AC6B-686799C69E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412" y="1401460"/>
            <a:ext cx="4096500" cy="3172959"/>
          </a:xfrm>
          <a:prstGeom prst="rect">
            <a:avLst/>
          </a:prstGeom>
        </p:spPr>
      </p:pic>
      <p:sp>
        <p:nvSpPr>
          <p:cNvPr id="6" name="CasellaDiTesto 5">
            <a:extLst>
              <a:ext uri="{FF2B5EF4-FFF2-40B4-BE49-F238E27FC236}">
                <a16:creationId xmlns:a16="http://schemas.microsoft.com/office/drawing/2014/main" id="{3CE6D05C-00EC-4A81-8627-414A575F2E7E}"/>
              </a:ext>
            </a:extLst>
          </p:cNvPr>
          <p:cNvSpPr txBox="1"/>
          <p:nvPr/>
        </p:nvSpPr>
        <p:spPr>
          <a:xfrm>
            <a:off x="4721087" y="1401460"/>
            <a:ext cx="6818243"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M2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dentical</a:t>
            </a:r>
            <a:r>
              <a:rPr lang="it-IT" sz="2400" dirty="0">
                <a:latin typeface="Arial" panose="020B0604020202020204" pitchFamily="34" charset="0"/>
                <a:cs typeface="Arial" panose="020B0604020202020204" pitchFamily="34" charset="0"/>
              </a:rPr>
              <a:t> to M1, </a:t>
            </a:r>
            <a:r>
              <a:rPr lang="it-IT" sz="2400" dirty="0" err="1">
                <a:latin typeface="Arial" panose="020B0604020202020204" pitchFamily="34" charset="0"/>
                <a:cs typeface="Arial" panose="020B0604020202020204" pitchFamily="34" charset="0"/>
              </a:rPr>
              <a:t>then</a:t>
            </a:r>
            <a:r>
              <a:rPr lang="it-IT" sz="2400" dirty="0">
                <a:latin typeface="Arial" panose="020B0604020202020204" pitchFamily="34" charset="0"/>
                <a:cs typeface="Arial" panose="020B0604020202020204" pitchFamily="34" charset="0"/>
              </a:rPr>
              <a:t> M1 </a:t>
            </a:r>
            <a:r>
              <a:rPr lang="it-IT" sz="2400" dirty="0" err="1">
                <a:latin typeface="Arial" panose="020B0604020202020204" pitchFamily="34" charset="0"/>
                <a:cs typeface="Arial" panose="020B0604020202020204" pitchFamily="34" charset="0"/>
              </a:rPr>
              <a:t>DOFs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specify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also</a:t>
            </a:r>
            <a:r>
              <a:rPr lang="it-IT" sz="2400" dirty="0">
                <a:latin typeface="Arial" panose="020B0604020202020204" pitchFamily="34" charset="0"/>
                <a:cs typeface="Arial" panose="020B0604020202020204" pitchFamily="34" charset="0"/>
              </a:rPr>
              <a:t> M2 </a:t>
            </a:r>
            <a:r>
              <a:rPr lang="it-IT" sz="2400" dirty="0" err="1">
                <a:latin typeface="Arial" panose="020B0604020202020204" pitchFamily="34" charset="0"/>
                <a:cs typeface="Arial" panose="020B0604020202020204" pitchFamily="34" charset="0"/>
              </a:rPr>
              <a:t>parameters</a:t>
            </a: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54026AC9-5E6D-484B-85A5-2E37B195B8A8}"/>
              </a:ext>
            </a:extLst>
          </p:cNvPr>
          <p:cNvSpPr txBox="1"/>
          <p:nvPr/>
        </p:nvSpPr>
        <p:spPr>
          <a:xfrm>
            <a:off x="4068504" y="4449428"/>
            <a:ext cx="1305165"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M3=M4:</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F4514AD6-68F9-4AC3-A776-ACD98E60AFAB}"/>
              </a:ext>
            </a:extLst>
          </p:cNvPr>
          <p:cNvGraphicFramePr>
            <a:graphicFrameLocks noChangeAspect="1"/>
          </p:cNvGraphicFramePr>
          <p:nvPr>
            <p:extLst>
              <p:ext uri="{D42A27DB-BD31-4B8C-83A1-F6EECF244321}">
                <p14:modId xmlns:p14="http://schemas.microsoft.com/office/powerpoint/2010/main" val="2631828657"/>
              </p:ext>
            </p:extLst>
          </p:nvPr>
        </p:nvGraphicFramePr>
        <p:xfrm>
          <a:off x="4632325" y="2220913"/>
          <a:ext cx="2398713" cy="468312"/>
        </p:xfrm>
        <a:graphic>
          <a:graphicData uri="http://schemas.openxmlformats.org/presentationml/2006/ole">
            <mc:AlternateContent xmlns:mc="http://schemas.openxmlformats.org/markup-compatibility/2006">
              <mc:Choice xmlns:v="urn:schemas-microsoft-com:vml" Requires="v">
                <p:oleObj name="Equation" r:id="rId4" imgW="1193760" imgH="228600" progId="Equation.DSMT4">
                  <p:embed/>
                </p:oleObj>
              </mc:Choice>
              <mc:Fallback>
                <p:oleObj name="Equation" r:id="rId4" imgW="1193760" imgH="228600" progId="Equation.DSMT4">
                  <p:embed/>
                  <p:pic>
                    <p:nvPicPr>
                      <p:cNvPr id="9" name="Oggetto 8">
                        <a:extLst>
                          <a:ext uri="{FF2B5EF4-FFF2-40B4-BE49-F238E27FC236}">
                            <a16:creationId xmlns:a16="http://schemas.microsoft.com/office/drawing/2014/main" id="{A762C818-3DDF-4A7D-A84D-C8098755CBD5}"/>
                          </a:ext>
                        </a:extLst>
                      </p:cNvPr>
                      <p:cNvPicPr>
                        <a:picLocks noChangeAspect="1" noChangeArrowheads="1"/>
                      </p:cNvPicPr>
                      <p:nvPr/>
                    </p:nvPicPr>
                    <p:blipFill>
                      <a:blip r:embed="rId5"/>
                      <a:srcRect/>
                      <a:stretch>
                        <a:fillRect/>
                      </a:stretch>
                    </p:blipFill>
                    <p:spPr bwMode="auto">
                      <a:xfrm>
                        <a:off x="4632325" y="2220913"/>
                        <a:ext cx="2398713" cy="4683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B95F790-8622-4486-B013-B42914530756}"/>
              </a:ext>
            </a:extLst>
          </p:cNvPr>
          <p:cNvGraphicFramePr>
            <a:graphicFrameLocks noChangeAspect="1"/>
          </p:cNvGraphicFramePr>
          <p:nvPr>
            <p:extLst>
              <p:ext uri="{D42A27DB-BD31-4B8C-83A1-F6EECF244321}">
                <p14:modId xmlns:p14="http://schemas.microsoft.com/office/powerpoint/2010/main" val="1255439591"/>
              </p:ext>
            </p:extLst>
          </p:nvPr>
        </p:nvGraphicFramePr>
        <p:xfrm>
          <a:off x="4618038" y="2560638"/>
          <a:ext cx="6019800" cy="939800"/>
        </p:xfrm>
        <a:graphic>
          <a:graphicData uri="http://schemas.openxmlformats.org/presentationml/2006/ole">
            <mc:AlternateContent xmlns:mc="http://schemas.openxmlformats.org/markup-compatibility/2006">
              <mc:Choice xmlns:v="urn:schemas-microsoft-com:vml" Requires="v">
                <p:oleObj name="Equation" r:id="rId6" imgW="2997000" imgH="457200" progId="Equation.DSMT4">
                  <p:embed/>
                </p:oleObj>
              </mc:Choice>
              <mc:Fallback>
                <p:oleObj name="Equation" r:id="rId6" imgW="2997000" imgH="457200" progId="Equation.DSMT4">
                  <p:embed/>
                  <p:pic>
                    <p:nvPicPr>
                      <p:cNvPr id="8" name="Oggetto 7">
                        <a:extLst>
                          <a:ext uri="{FF2B5EF4-FFF2-40B4-BE49-F238E27FC236}">
                            <a16:creationId xmlns:a16="http://schemas.microsoft.com/office/drawing/2014/main" id="{F4514AD6-68F9-4AC3-A776-ACD98E60AFAB}"/>
                          </a:ext>
                        </a:extLst>
                      </p:cNvPr>
                      <p:cNvPicPr>
                        <a:picLocks noChangeAspect="1" noChangeArrowheads="1"/>
                      </p:cNvPicPr>
                      <p:nvPr/>
                    </p:nvPicPr>
                    <p:blipFill>
                      <a:blip r:embed="rId7"/>
                      <a:srcRect/>
                      <a:stretch>
                        <a:fillRect/>
                      </a:stretch>
                    </p:blipFill>
                    <p:spPr bwMode="auto">
                      <a:xfrm>
                        <a:off x="4618038" y="2560638"/>
                        <a:ext cx="6019800" cy="9398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E0DED8F-DC2C-4A3D-8618-B3853D2E9B04}"/>
              </a:ext>
            </a:extLst>
          </p:cNvPr>
          <p:cNvGraphicFramePr>
            <a:graphicFrameLocks noChangeAspect="1"/>
          </p:cNvGraphicFramePr>
          <p:nvPr>
            <p:extLst>
              <p:ext uri="{D42A27DB-BD31-4B8C-83A1-F6EECF244321}">
                <p14:modId xmlns:p14="http://schemas.microsoft.com/office/powerpoint/2010/main" val="4216240269"/>
              </p:ext>
            </p:extLst>
          </p:nvPr>
        </p:nvGraphicFramePr>
        <p:xfrm>
          <a:off x="4561900" y="3520594"/>
          <a:ext cx="6351588" cy="887413"/>
        </p:xfrm>
        <a:graphic>
          <a:graphicData uri="http://schemas.openxmlformats.org/presentationml/2006/ole">
            <mc:AlternateContent xmlns:mc="http://schemas.openxmlformats.org/markup-compatibility/2006">
              <mc:Choice xmlns:v="urn:schemas-microsoft-com:vml" Requires="v">
                <p:oleObj name="Equation" r:id="rId8" imgW="3162240" imgH="431640" progId="Equation.DSMT4">
                  <p:embed/>
                </p:oleObj>
              </mc:Choice>
              <mc:Fallback>
                <p:oleObj name="Equation" r:id="rId8" imgW="3162240" imgH="431640" progId="Equation.DSMT4">
                  <p:embed/>
                  <p:pic>
                    <p:nvPicPr>
                      <p:cNvPr id="9" name="Oggetto 8">
                        <a:extLst>
                          <a:ext uri="{FF2B5EF4-FFF2-40B4-BE49-F238E27FC236}">
                            <a16:creationId xmlns:a16="http://schemas.microsoft.com/office/drawing/2014/main" id="{8B95F790-8622-4486-B013-B42914530756}"/>
                          </a:ext>
                        </a:extLst>
                      </p:cNvPr>
                      <p:cNvPicPr>
                        <a:picLocks noChangeAspect="1" noChangeArrowheads="1"/>
                      </p:cNvPicPr>
                      <p:nvPr/>
                    </p:nvPicPr>
                    <p:blipFill>
                      <a:blip r:embed="rId9"/>
                      <a:srcRect/>
                      <a:stretch>
                        <a:fillRect/>
                      </a:stretch>
                    </p:blipFill>
                    <p:spPr bwMode="auto">
                      <a:xfrm>
                        <a:off x="4561900" y="3520594"/>
                        <a:ext cx="6351588" cy="887413"/>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C1D796FB-149A-4009-BB6C-A7ECBB5192BF}"/>
              </a:ext>
            </a:extLst>
          </p:cNvPr>
          <p:cNvGraphicFramePr>
            <a:graphicFrameLocks noChangeAspect="1"/>
          </p:cNvGraphicFramePr>
          <p:nvPr>
            <p:extLst>
              <p:ext uri="{D42A27DB-BD31-4B8C-83A1-F6EECF244321}">
                <p14:modId xmlns:p14="http://schemas.microsoft.com/office/powerpoint/2010/main" val="1202941106"/>
              </p:ext>
            </p:extLst>
          </p:nvPr>
        </p:nvGraphicFramePr>
        <p:xfrm>
          <a:off x="757858" y="4948357"/>
          <a:ext cx="1123950" cy="468313"/>
        </p:xfrm>
        <a:graphic>
          <a:graphicData uri="http://schemas.openxmlformats.org/presentationml/2006/ole">
            <mc:AlternateContent xmlns:mc="http://schemas.openxmlformats.org/markup-compatibility/2006">
              <mc:Choice xmlns:v="urn:schemas-microsoft-com:vml" Requires="v">
                <p:oleObj name="Equation" r:id="rId10" imgW="558720" imgH="228600" progId="Equation.DSMT4">
                  <p:embed/>
                </p:oleObj>
              </mc:Choice>
              <mc:Fallback>
                <p:oleObj name="Equation" r:id="rId10" imgW="558720" imgH="228600" progId="Equation.DSMT4">
                  <p:embed/>
                  <p:pic>
                    <p:nvPicPr>
                      <p:cNvPr id="8" name="Oggetto 7">
                        <a:extLst>
                          <a:ext uri="{FF2B5EF4-FFF2-40B4-BE49-F238E27FC236}">
                            <a16:creationId xmlns:a16="http://schemas.microsoft.com/office/drawing/2014/main" id="{F4514AD6-68F9-4AC3-A776-ACD98E60AFAB}"/>
                          </a:ext>
                        </a:extLst>
                      </p:cNvPr>
                      <p:cNvPicPr>
                        <a:picLocks noChangeAspect="1" noChangeArrowheads="1"/>
                      </p:cNvPicPr>
                      <p:nvPr/>
                    </p:nvPicPr>
                    <p:blipFill>
                      <a:blip r:embed="rId11"/>
                      <a:srcRect/>
                      <a:stretch>
                        <a:fillRect/>
                      </a:stretch>
                    </p:blipFill>
                    <p:spPr bwMode="auto">
                      <a:xfrm>
                        <a:off x="757858" y="4948357"/>
                        <a:ext cx="1123950" cy="468313"/>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21E85CE5-BAB3-4D5F-BC58-E4ADAB6198D7}"/>
              </a:ext>
            </a:extLst>
          </p:cNvPr>
          <p:cNvGraphicFramePr>
            <a:graphicFrameLocks noChangeAspect="1"/>
          </p:cNvGraphicFramePr>
          <p:nvPr>
            <p:extLst>
              <p:ext uri="{D42A27DB-BD31-4B8C-83A1-F6EECF244321}">
                <p14:modId xmlns:p14="http://schemas.microsoft.com/office/powerpoint/2010/main" val="866337221"/>
              </p:ext>
            </p:extLst>
          </p:nvPr>
        </p:nvGraphicFramePr>
        <p:xfrm>
          <a:off x="757858" y="5456540"/>
          <a:ext cx="2908300" cy="522288"/>
        </p:xfrm>
        <a:graphic>
          <a:graphicData uri="http://schemas.openxmlformats.org/presentationml/2006/ole">
            <mc:AlternateContent xmlns:mc="http://schemas.openxmlformats.org/markup-compatibility/2006">
              <mc:Choice xmlns:v="urn:schemas-microsoft-com:vml" Requires="v">
                <p:oleObj name="Equation" r:id="rId12" imgW="1447560" imgH="253800" progId="Equation.DSMT4">
                  <p:embed/>
                </p:oleObj>
              </mc:Choice>
              <mc:Fallback>
                <p:oleObj name="Equation" r:id="rId12" imgW="1447560" imgH="253800" progId="Equation.DSMT4">
                  <p:embed/>
                  <p:pic>
                    <p:nvPicPr>
                      <p:cNvPr id="10" name="Oggetto 9">
                        <a:extLst>
                          <a:ext uri="{FF2B5EF4-FFF2-40B4-BE49-F238E27FC236}">
                            <a16:creationId xmlns:a16="http://schemas.microsoft.com/office/drawing/2014/main" id="{3E0DED8F-DC2C-4A3D-8618-B3853D2E9B04}"/>
                          </a:ext>
                        </a:extLst>
                      </p:cNvPr>
                      <p:cNvPicPr>
                        <a:picLocks noChangeAspect="1" noChangeArrowheads="1"/>
                      </p:cNvPicPr>
                      <p:nvPr/>
                    </p:nvPicPr>
                    <p:blipFill>
                      <a:blip r:embed="rId13"/>
                      <a:srcRect/>
                      <a:stretch>
                        <a:fillRect/>
                      </a:stretch>
                    </p:blipFill>
                    <p:spPr bwMode="auto">
                      <a:xfrm>
                        <a:off x="757858" y="5456540"/>
                        <a:ext cx="2908300" cy="52228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9C3D15FF-1205-4717-98C2-11A5015044AA}"/>
              </a:ext>
            </a:extLst>
          </p:cNvPr>
          <p:cNvGraphicFramePr>
            <a:graphicFrameLocks noChangeAspect="1"/>
          </p:cNvGraphicFramePr>
          <p:nvPr>
            <p:extLst>
              <p:ext uri="{D42A27DB-BD31-4B8C-83A1-F6EECF244321}">
                <p14:modId xmlns:p14="http://schemas.microsoft.com/office/powerpoint/2010/main" val="364424039"/>
              </p:ext>
            </p:extLst>
          </p:nvPr>
        </p:nvGraphicFramePr>
        <p:xfrm>
          <a:off x="4454804" y="5025978"/>
          <a:ext cx="3775075" cy="965200"/>
        </p:xfrm>
        <a:graphic>
          <a:graphicData uri="http://schemas.openxmlformats.org/presentationml/2006/ole">
            <mc:AlternateContent xmlns:mc="http://schemas.openxmlformats.org/markup-compatibility/2006">
              <mc:Choice xmlns:v="urn:schemas-microsoft-com:vml" Requires="v">
                <p:oleObj name="Equation" r:id="rId14" imgW="1879560" imgH="469800" progId="Equation.DSMT4">
                  <p:embed/>
                </p:oleObj>
              </mc:Choice>
              <mc:Fallback>
                <p:oleObj name="Equation" r:id="rId14" imgW="1879560" imgH="469800" progId="Equation.DSMT4">
                  <p:embed/>
                  <p:pic>
                    <p:nvPicPr>
                      <p:cNvPr id="10" name="Oggetto 9">
                        <a:extLst>
                          <a:ext uri="{FF2B5EF4-FFF2-40B4-BE49-F238E27FC236}">
                            <a16:creationId xmlns:a16="http://schemas.microsoft.com/office/drawing/2014/main" id="{3E0DED8F-DC2C-4A3D-8618-B3853D2E9B04}"/>
                          </a:ext>
                        </a:extLst>
                      </p:cNvPr>
                      <p:cNvPicPr>
                        <a:picLocks noChangeAspect="1" noChangeArrowheads="1"/>
                      </p:cNvPicPr>
                      <p:nvPr/>
                    </p:nvPicPr>
                    <p:blipFill>
                      <a:blip r:embed="rId15"/>
                      <a:srcRect/>
                      <a:stretch>
                        <a:fillRect/>
                      </a:stretch>
                    </p:blipFill>
                    <p:spPr bwMode="auto">
                      <a:xfrm>
                        <a:off x="4454804" y="5025978"/>
                        <a:ext cx="3775075" cy="96520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8FA2C7AF-9160-4E48-B856-1F7272559B10}"/>
              </a:ext>
            </a:extLst>
          </p:cNvPr>
          <p:cNvGraphicFramePr>
            <a:graphicFrameLocks noChangeAspect="1"/>
          </p:cNvGraphicFramePr>
          <p:nvPr>
            <p:extLst>
              <p:ext uri="{D42A27DB-BD31-4B8C-83A1-F6EECF244321}">
                <p14:modId xmlns:p14="http://schemas.microsoft.com/office/powerpoint/2010/main" val="2257700906"/>
              </p:ext>
            </p:extLst>
          </p:nvPr>
        </p:nvGraphicFramePr>
        <p:xfrm>
          <a:off x="8276215" y="4476811"/>
          <a:ext cx="944562" cy="468313"/>
        </p:xfrm>
        <a:graphic>
          <a:graphicData uri="http://schemas.openxmlformats.org/presentationml/2006/ole">
            <mc:AlternateContent xmlns:mc="http://schemas.openxmlformats.org/markup-compatibility/2006">
              <mc:Choice xmlns:v="urn:schemas-microsoft-com:vml" Requires="v">
                <p:oleObj name="Equation" r:id="rId16" imgW="469800" imgH="228600" progId="Equation.DSMT4">
                  <p:embed/>
                </p:oleObj>
              </mc:Choice>
              <mc:Fallback>
                <p:oleObj name="Equation" r:id="rId16" imgW="469800" imgH="228600" progId="Equation.DSMT4">
                  <p:embed/>
                  <p:pic>
                    <p:nvPicPr>
                      <p:cNvPr id="11" name="Oggetto 10">
                        <a:extLst>
                          <a:ext uri="{FF2B5EF4-FFF2-40B4-BE49-F238E27FC236}">
                            <a16:creationId xmlns:a16="http://schemas.microsoft.com/office/drawing/2014/main" id="{C1D796FB-149A-4009-BB6C-A7ECBB5192BF}"/>
                          </a:ext>
                        </a:extLst>
                      </p:cNvPr>
                      <p:cNvPicPr>
                        <a:picLocks noChangeAspect="1" noChangeArrowheads="1"/>
                      </p:cNvPicPr>
                      <p:nvPr/>
                    </p:nvPicPr>
                    <p:blipFill>
                      <a:blip r:embed="rId17"/>
                      <a:srcRect/>
                      <a:stretch>
                        <a:fillRect/>
                      </a:stretch>
                    </p:blipFill>
                    <p:spPr bwMode="auto">
                      <a:xfrm>
                        <a:off x="8276215" y="4476811"/>
                        <a:ext cx="944562" cy="468313"/>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D6EB7C1E-5DCD-4F8F-A11D-2D9A6748EC76}"/>
              </a:ext>
            </a:extLst>
          </p:cNvPr>
          <p:cNvGraphicFramePr>
            <a:graphicFrameLocks noChangeAspect="1"/>
          </p:cNvGraphicFramePr>
          <p:nvPr>
            <p:extLst>
              <p:ext uri="{D42A27DB-BD31-4B8C-83A1-F6EECF244321}">
                <p14:modId xmlns:p14="http://schemas.microsoft.com/office/powerpoint/2010/main" val="485281992"/>
              </p:ext>
            </p:extLst>
          </p:nvPr>
        </p:nvGraphicFramePr>
        <p:xfrm>
          <a:off x="9881489" y="5575846"/>
          <a:ext cx="842963" cy="468312"/>
        </p:xfrm>
        <a:graphic>
          <a:graphicData uri="http://schemas.openxmlformats.org/presentationml/2006/ole">
            <mc:AlternateContent xmlns:mc="http://schemas.openxmlformats.org/markup-compatibility/2006">
              <mc:Choice xmlns:v="urn:schemas-microsoft-com:vml" Requires="v">
                <p:oleObj name="Equation" r:id="rId18" imgW="419040" imgH="228600" progId="Equation.DSMT4">
                  <p:embed/>
                </p:oleObj>
              </mc:Choice>
              <mc:Fallback>
                <p:oleObj name="Equation" r:id="rId18" imgW="419040" imgH="228600" progId="Equation.DSMT4">
                  <p:embed/>
                  <p:pic>
                    <p:nvPicPr>
                      <p:cNvPr id="15" name="Oggetto 14">
                        <a:extLst>
                          <a:ext uri="{FF2B5EF4-FFF2-40B4-BE49-F238E27FC236}">
                            <a16:creationId xmlns:a16="http://schemas.microsoft.com/office/drawing/2014/main" id="{8FA2C7AF-9160-4E48-B856-1F7272559B10}"/>
                          </a:ext>
                        </a:extLst>
                      </p:cNvPr>
                      <p:cNvPicPr>
                        <a:picLocks noChangeAspect="1" noChangeArrowheads="1"/>
                      </p:cNvPicPr>
                      <p:nvPr/>
                    </p:nvPicPr>
                    <p:blipFill>
                      <a:blip r:embed="rId19"/>
                      <a:srcRect/>
                      <a:stretch>
                        <a:fillRect/>
                      </a:stretch>
                    </p:blipFill>
                    <p:spPr bwMode="auto">
                      <a:xfrm>
                        <a:off x="9881489" y="5575846"/>
                        <a:ext cx="842963" cy="468312"/>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86939EBA-5E37-429D-BFAA-36CFF1A563CB}"/>
              </a:ext>
            </a:extLst>
          </p:cNvPr>
          <p:cNvSpPr/>
          <p:nvPr/>
        </p:nvSpPr>
        <p:spPr>
          <a:xfrm rot="941364">
            <a:off x="8705942" y="5426654"/>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a destra 17">
            <a:extLst>
              <a:ext uri="{FF2B5EF4-FFF2-40B4-BE49-F238E27FC236}">
                <a16:creationId xmlns:a16="http://schemas.microsoft.com/office/drawing/2014/main" id="{7CDBD6A0-4E0A-4474-8444-C30393EA3EDE}"/>
              </a:ext>
            </a:extLst>
          </p:cNvPr>
          <p:cNvSpPr/>
          <p:nvPr/>
        </p:nvSpPr>
        <p:spPr>
          <a:xfrm rot="3135034">
            <a:off x="9211163" y="4999950"/>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con angoli arrotondati 18">
            <a:extLst>
              <a:ext uri="{FF2B5EF4-FFF2-40B4-BE49-F238E27FC236}">
                <a16:creationId xmlns:a16="http://schemas.microsoft.com/office/drawing/2014/main" id="{E079B3DC-AD31-4CFC-891F-A71F61FC16BA}"/>
              </a:ext>
            </a:extLst>
          </p:cNvPr>
          <p:cNvSpPr/>
          <p:nvPr/>
        </p:nvSpPr>
        <p:spPr>
          <a:xfrm>
            <a:off x="9720531" y="5416670"/>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diritto 20">
            <a:extLst>
              <a:ext uri="{FF2B5EF4-FFF2-40B4-BE49-F238E27FC236}">
                <a16:creationId xmlns:a16="http://schemas.microsoft.com/office/drawing/2014/main" id="{D4630FC8-A805-43B8-87D0-92BB0A984ACD}"/>
              </a:ext>
            </a:extLst>
          </p:cNvPr>
          <p:cNvCxnSpPr/>
          <p:nvPr/>
        </p:nvCxnSpPr>
        <p:spPr>
          <a:xfrm>
            <a:off x="5831681" y="3229276"/>
            <a:ext cx="1659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0159FDDC-CB94-4929-A7B7-C6AD00855EDE}"/>
              </a:ext>
            </a:extLst>
          </p:cNvPr>
          <p:cNvCxnSpPr>
            <a:cxnSpLocks/>
          </p:cNvCxnSpPr>
          <p:nvPr/>
        </p:nvCxnSpPr>
        <p:spPr>
          <a:xfrm>
            <a:off x="9348043" y="3229276"/>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67BF5C8-E187-4BD5-93B6-5926455C5C2E}"/>
              </a:ext>
            </a:extLst>
          </p:cNvPr>
          <p:cNvCxnSpPr>
            <a:cxnSpLocks/>
          </p:cNvCxnSpPr>
          <p:nvPr/>
        </p:nvCxnSpPr>
        <p:spPr>
          <a:xfrm>
            <a:off x="8935592" y="29879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C4B36B99-19B9-4B30-969B-665E50C582E3}"/>
              </a:ext>
            </a:extLst>
          </p:cNvPr>
          <p:cNvCxnSpPr>
            <a:cxnSpLocks/>
          </p:cNvCxnSpPr>
          <p:nvPr/>
        </p:nvCxnSpPr>
        <p:spPr>
          <a:xfrm>
            <a:off x="8935592" y="3429000"/>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BD5EC8B8-7D88-4982-A471-183BAC7831D9}"/>
              </a:ext>
            </a:extLst>
          </p:cNvPr>
          <p:cNvCxnSpPr>
            <a:cxnSpLocks/>
          </p:cNvCxnSpPr>
          <p:nvPr/>
        </p:nvCxnSpPr>
        <p:spPr>
          <a:xfrm>
            <a:off x="5826919" y="4156376"/>
            <a:ext cx="1801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D167A1CE-F652-455E-AB19-3916A2843EFA}"/>
              </a:ext>
            </a:extLst>
          </p:cNvPr>
          <p:cNvCxnSpPr>
            <a:cxnSpLocks/>
          </p:cNvCxnSpPr>
          <p:nvPr/>
        </p:nvCxnSpPr>
        <p:spPr>
          <a:xfrm>
            <a:off x="9653275" y="4156376"/>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8D587C98-013A-4F57-B9A7-B1C7D7E280F9}"/>
              </a:ext>
            </a:extLst>
          </p:cNvPr>
          <p:cNvCxnSpPr>
            <a:cxnSpLocks/>
          </p:cNvCxnSpPr>
          <p:nvPr/>
        </p:nvCxnSpPr>
        <p:spPr>
          <a:xfrm>
            <a:off x="9240824" y="39150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2EBE1392-9FED-41C1-AD72-A6DE15EF3A80}"/>
              </a:ext>
            </a:extLst>
          </p:cNvPr>
          <p:cNvCxnSpPr>
            <a:cxnSpLocks/>
          </p:cNvCxnSpPr>
          <p:nvPr/>
        </p:nvCxnSpPr>
        <p:spPr>
          <a:xfrm>
            <a:off x="9240824" y="4356100"/>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B2ED2537-426B-4E78-BADD-B1C2A5800DCB}"/>
              </a:ext>
            </a:extLst>
          </p:cNvPr>
          <p:cNvCxnSpPr>
            <a:cxnSpLocks/>
          </p:cNvCxnSpPr>
          <p:nvPr/>
        </p:nvCxnSpPr>
        <p:spPr>
          <a:xfrm>
            <a:off x="2429669" y="6014115"/>
            <a:ext cx="1075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1604BC7-ACD3-4F0F-87C0-01948EEC3592}"/>
              </a:ext>
            </a:extLst>
          </p:cNvPr>
          <p:cNvCxnSpPr>
            <a:cxnSpLocks/>
          </p:cNvCxnSpPr>
          <p:nvPr/>
        </p:nvCxnSpPr>
        <p:spPr>
          <a:xfrm>
            <a:off x="8864986" y="48929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B9F00DF8-FDD7-474A-B24D-33622ACBC935}"/>
              </a:ext>
            </a:extLst>
          </p:cNvPr>
          <p:cNvSpPr txBox="1"/>
          <p:nvPr/>
        </p:nvSpPr>
        <p:spPr>
          <a:xfrm>
            <a:off x="1951475" y="678677"/>
            <a:ext cx="739656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conditions will refer to the operating point (V</a:t>
            </a:r>
            <a:r>
              <a:rPr lang="en-US" sz="2400"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8197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A0CA414-4D7A-4642-A4E8-F1F3F74AA82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E615FA0-0DF1-4E6E-8CC8-902310370E86}"/>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85C647A5-09EB-4080-9932-3BD2C640DF2A}"/>
              </a:ext>
            </a:extLst>
          </p:cNvPr>
          <p:cNvSpPr>
            <a:spLocks noGrp="1"/>
          </p:cNvSpPr>
          <p:nvPr>
            <p:ph type="title"/>
          </p:nvPr>
        </p:nvSpPr>
        <p:spPr>
          <a:xfrm>
            <a:off x="838199" y="135740"/>
            <a:ext cx="10515600" cy="662397"/>
          </a:xfrm>
        </p:spPr>
        <p:txBody>
          <a:bodyPr/>
          <a:lstStyle/>
          <a:p>
            <a:r>
              <a:rPr lang="en-US"/>
              <a:t>Derivation of all the op-amp parameters from the 7 DOFs</a:t>
            </a:r>
          </a:p>
        </p:txBody>
      </p:sp>
      <p:pic>
        <p:nvPicPr>
          <p:cNvPr id="6" name="Elemento grafico 5">
            <a:extLst>
              <a:ext uri="{FF2B5EF4-FFF2-40B4-BE49-F238E27FC236}">
                <a16:creationId xmlns:a16="http://schemas.microsoft.com/office/drawing/2014/main" id="{9DC5028E-EE8D-4B8F-A76C-59F570E96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12" y="1401460"/>
            <a:ext cx="4096500" cy="3172959"/>
          </a:xfrm>
          <a:prstGeom prst="rect">
            <a:avLst/>
          </a:prstGeom>
        </p:spPr>
      </p:pic>
      <p:sp>
        <p:nvSpPr>
          <p:cNvPr id="7" name="CasellaDiTesto 6">
            <a:extLst>
              <a:ext uri="{FF2B5EF4-FFF2-40B4-BE49-F238E27FC236}">
                <a16:creationId xmlns:a16="http://schemas.microsoft.com/office/drawing/2014/main" id="{477BB6DA-E152-44C0-B39B-20F76D15758A}"/>
              </a:ext>
            </a:extLst>
          </p:cNvPr>
          <p:cNvSpPr txBox="1"/>
          <p:nvPr/>
        </p:nvSpPr>
        <p:spPr>
          <a:xfrm>
            <a:off x="4683520" y="1401460"/>
            <a:ext cx="697627"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M6:</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9D083416-77D0-4DA1-BE28-C675C13D2FA0}"/>
              </a:ext>
            </a:extLst>
          </p:cNvPr>
          <p:cNvGraphicFramePr>
            <a:graphicFrameLocks noChangeAspect="1"/>
          </p:cNvGraphicFramePr>
          <p:nvPr>
            <p:extLst>
              <p:ext uri="{D42A27DB-BD31-4B8C-83A1-F6EECF244321}">
                <p14:modId xmlns:p14="http://schemas.microsoft.com/office/powerpoint/2010/main" val="402298219"/>
              </p:ext>
            </p:extLst>
          </p:nvPr>
        </p:nvGraphicFramePr>
        <p:xfrm>
          <a:off x="5772150" y="1500188"/>
          <a:ext cx="1174750" cy="468312"/>
        </p:xfrm>
        <a:graphic>
          <a:graphicData uri="http://schemas.openxmlformats.org/presentationml/2006/ole">
            <mc:AlternateContent xmlns:mc="http://schemas.openxmlformats.org/markup-compatibility/2006">
              <mc:Choice xmlns:v="urn:schemas-microsoft-com:vml" Requires="v">
                <p:oleObj name="Equation" r:id="rId5" imgW="583920" imgH="228600" progId="Equation.DSMT4">
                  <p:embed/>
                </p:oleObj>
              </mc:Choice>
              <mc:Fallback>
                <p:oleObj name="Equation" r:id="rId5" imgW="583920" imgH="228600" progId="Equation.DSMT4">
                  <p:embed/>
                  <p:pic>
                    <p:nvPicPr>
                      <p:cNvPr id="11" name="Oggetto 10">
                        <a:extLst>
                          <a:ext uri="{FF2B5EF4-FFF2-40B4-BE49-F238E27FC236}">
                            <a16:creationId xmlns:a16="http://schemas.microsoft.com/office/drawing/2014/main" id="{C1D796FB-149A-4009-BB6C-A7ECBB5192BF}"/>
                          </a:ext>
                        </a:extLst>
                      </p:cNvPr>
                      <p:cNvPicPr>
                        <a:picLocks noChangeAspect="1" noChangeArrowheads="1"/>
                      </p:cNvPicPr>
                      <p:nvPr/>
                    </p:nvPicPr>
                    <p:blipFill>
                      <a:blip r:embed="rId6"/>
                      <a:srcRect/>
                      <a:stretch>
                        <a:fillRect/>
                      </a:stretch>
                    </p:blipFill>
                    <p:spPr bwMode="auto">
                      <a:xfrm>
                        <a:off x="5772150" y="1500188"/>
                        <a:ext cx="1174750" cy="4683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0947008-66A6-46D5-820B-C75FC3DEEAD5}"/>
              </a:ext>
            </a:extLst>
          </p:cNvPr>
          <p:cNvGraphicFramePr>
            <a:graphicFrameLocks noChangeAspect="1"/>
          </p:cNvGraphicFramePr>
          <p:nvPr>
            <p:extLst>
              <p:ext uri="{D42A27DB-BD31-4B8C-83A1-F6EECF244321}">
                <p14:modId xmlns:p14="http://schemas.microsoft.com/office/powerpoint/2010/main" val="3690942483"/>
              </p:ext>
            </p:extLst>
          </p:nvPr>
        </p:nvGraphicFramePr>
        <p:xfrm>
          <a:off x="5741988" y="2033588"/>
          <a:ext cx="2781300" cy="522287"/>
        </p:xfrm>
        <a:graphic>
          <a:graphicData uri="http://schemas.openxmlformats.org/presentationml/2006/ole">
            <mc:AlternateContent xmlns:mc="http://schemas.openxmlformats.org/markup-compatibility/2006">
              <mc:Choice xmlns:v="urn:schemas-microsoft-com:vml" Requires="v">
                <p:oleObj name="Equation" r:id="rId7" imgW="1384200" imgH="253800" progId="Equation.DSMT4">
                  <p:embed/>
                </p:oleObj>
              </mc:Choice>
              <mc:Fallback>
                <p:oleObj name="Equation" r:id="rId7" imgW="1384200" imgH="253800" progId="Equation.DSMT4">
                  <p:embed/>
                  <p:pic>
                    <p:nvPicPr>
                      <p:cNvPr id="13" name="Oggetto 12">
                        <a:extLst>
                          <a:ext uri="{FF2B5EF4-FFF2-40B4-BE49-F238E27FC236}">
                            <a16:creationId xmlns:a16="http://schemas.microsoft.com/office/drawing/2014/main" id="{21E85CE5-BAB3-4D5F-BC58-E4ADAB6198D7}"/>
                          </a:ext>
                        </a:extLst>
                      </p:cNvPr>
                      <p:cNvPicPr>
                        <a:picLocks noChangeAspect="1" noChangeArrowheads="1"/>
                      </p:cNvPicPr>
                      <p:nvPr/>
                    </p:nvPicPr>
                    <p:blipFill>
                      <a:blip r:embed="rId8"/>
                      <a:srcRect/>
                      <a:stretch>
                        <a:fillRect/>
                      </a:stretch>
                    </p:blipFill>
                    <p:spPr bwMode="auto">
                      <a:xfrm>
                        <a:off x="5741988" y="2033588"/>
                        <a:ext cx="2781300" cy="522287"/>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D7B12A1-AD89-49B4-BB3F-A1AAA8C73BA0}"/>
              </a:ext>
            </a:extLst>
          </p:cNvPr>
          <p:cNvGraphicFramePr>
            <a:graphicFrameLocks noChangeAspect="1"/>
          </p:cNvGraphicFramePr>
          <p:nvPr>
            <p:extLst>
              <p:ext uri="{D42A27DB-BD31-4B8C-83A1-F6EECF244321}">
                <p14:modId xmlns:p14="http://schemas.microsoft.com/office/powerpoint/2010/main" val="777227893"/>
              </p:ext>
            </p:extLst>
          </p:nvPr>
        </p:nvGraphicFramePr>
        <p:xfrm>
          <a:off x="5381147" y="2745774"/>
          <a:ext cx="3825875" cy="1017588"/>
        </p:xfrm>
        <a:graphic>
          <a:graphicData uri="http://schemas.openxmlformats.org/presentationml/2006/ole">
            <mc:AlternateContent xmlns:mc="http://schemas.openxmlformats.org/markup-compatibility/2006">
              <mc:Choice xmlns:v="urn:schemas-microsoft-com:vml" Requires="v">
                <p:oleObj name="Equation" r:id="rId9" imgW="1904760" imgH="495000" progId="Equation.DSMT4">
                  <p:embed/>
                </p:oleObj>
              </mc:Choice>
              <mc:Fallback>
                <p:oleObj name="Equation" r:id="rId9" imgW="1904760" imgH="495000" progId="Equation.DSMT4">
                  <p:embed/>
                  <p:pic>
                    <p:nvPicPr>
                      <p:cNvPr id="14" name="Oggetto 13">
                        <a:extLst>
                          <a:ext uri="{FF2B5EF4-FFF2-40B4-BE49-F238E27FC236}">
                            <a16:creationId xmlns:a16="http://schemas.microsoft.com/office/drawing/2014/main" id="{9C3D15FF-1205-4717-98C2-11A5015044AA}"/>
                          </a:ext>
                        </a:extLst>
                      </p:cNvPr>
                      <p:cNvPicPr>
                        <a:picLocks noChangeAspect="1" noChangeArrowheads="1"/>
                      </p:cNvPicPr>
                      <p:nvPr/>
                    </p:nvPicPr>
                    <p:blipFill>
                      <a:blip r:embed="rId10"/>
                      <a:srcRect/>
                      <a:stretch>
                        <a:fillRect/>
                      </a:stretch>
                    </p:blipFill>
                    <p:spPr bwMode="auto">
                      <a:xfrm>
                        <a:off x="5381147" y="2745774"/>
                        <a:ext cx="3825875" cy="101758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DEEE57A6-A7EC-47B5-86CB-38126F387B5A}"/>
              </a:ext>
            </a:extLst>
          </p:cNvPr>
          <p:cNvGraphicFramePr>
            <a:graphicFrameLocks noChangeAspect="1"/>
          </p:cNvGraphicFramePr>
          <p:nvPr>
            <p:extLst>
              <p:ext uri="{D42A27DB-BD31-4B8C-83A1-F6EECF244321}">
                <p14:modId xmlns:p14="http://schemas.microsoft.com/office/powerpoint/2010/main" val="2214545982"/>
              </p:ext>
            </p:extLst>
          </p:nvPr>
        </p:nvGraphicFramePr>
        <p:xfrm>
          <a:off x="9950726" y="1863125"/>
          <a:ext cx="357188" cy="466725"/>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8" name="Oggetto 7">
                        <a:extLst>
                          <a:ext uri="{FF2B5EF4-FFF2-40B4-BE49-F238E27FC236}">
                            <a16:creationId xmlns:a16="http://schemas.microsoft.com/office/drawing/2014/main" id="{9D083416-77D0-4DA1-BE28-C675C13D2FA0}"/>
                          </a:ext>
                        </a:extLst>
                      </p:cNvPr>
                      <p:cNvPicPr>
                        <a:picLocks noChangeAspect="1" noChangeArrowheads="1"/>
                      </p:cNvPicPr>
                      <p:nvPr/>
                    </p:nvPicPr>
                    <p:blipFill>
                      <a:blip r:embed="rId12"/>
                      <a:srcRect/>
                      <a:stretch>
                        <a:fillRect/>
                      </a:stretch>
                    </p:blipFill>
                    <p:spPr bwMode="auto">
                      <a:xfrm>
                        <a:off x="9950726" y="1863125"/>
                        <a:ext cx="357188" cy="466725"/>
                      </a:xfrm>
                      <a:prstGeom prst="rect">
                        <a:avLst/>
                      </a:prstGeom>
                      <a:noFill/>
                    </p:spPr>
                  </p:pic>
                </p:oleObj>
              </mc:Fallback>
            </mc:AlternateContent>
          </a:graphicData>
        </a:graphic>
      </p:graphicFrame>
      <p:cxnSp>
        <p:nvCxnSpPr>
          <p:cNvPr id="13" name="Connettore diritto 12">
            <a:extLst>
              <a:ext uri="{FF2B5EF4-FFF2-40B4-BE49-F238E27FC236}">
                <a16:creationId xmlns:a16="http://schemas.microsoft.com/office/drawing/2014/main" id="{D2137E39-0D19-449D-AF4B-28370F3A2375}"/>
              </a:ext>
            </a:extLst>
          </p:cNvPr>
          <p:cNvCxnSpPr>
            <a:cxnSpLocks/>
          </p:cNvCxnSpPr>
          <p:nvPr/>
        </p:nvCxnSpPr>
        <p:spPr>
          <a:xfrm>
            <a:off x="7348225" y="2540301"/>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341E9BB-4E14-45E8-BD1D-F744EEC3E93E}"/>
              </a:ext>
            </a:extLst>
          </p:cNvPr>
          <p:cNvCxnSpPr>
            <a:cxnSpLocks/>
          </p:cNvCxnSpPr>
          <p:nvPr/>
        </p:nvCxnSpPr>
        <p:spPr>
          <a:xfrm>
            <a:off x="9950726" y="2317451"/>
            <a:ext cx="357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0D3CC99F-3FFE-4868-9E73-2101982C8ED2}"/>
              </a:ext>
            </a:extLst>
          </p:cNvPr>
          <p:cNvGraphicFramePr>
            <a:graphicFrameLocks noChangeAspect="1"/>
          </p:cNvGraphicFramePr>
          <p:nvPr>
            <p:extLst>
              <p:ext uri="{D42A27DB-BD31-4B8C-83A1-F6EECF244321}">
                <p14:modId xmlns:p14="http://schemas.microsoft.com/office/powerpoint/2010/main" val="2557949409"/>
              </p:ext>
            </p:extLst>
          </p:nvPr>
        </p:nvGraphicFramePr>
        <p:xfrm>
          <a:off x="10026650" y="2949575"/>
          <a:ext cx="868363" cy="468313"/>
        </p:xfrm>
        <a:graphic>
          <a:graphicData uri="http://schemas.openxmlformats.org/presentationml/2006/ole">
            <mc:AlternateContent xmlns:mc="http://schemas.openxmlformats.org/markup-compatibility/2006">
              <mc:Choice xmlns:v="urn:schemas-microsoft-com:vml" Requires="v">
                <p:oleObj name="Equation" r:id="rId13" imgW="431640" imgH="228600" progId="Equation.DSMT4">
                  <p:embed/>
                </p:oleObj>
              </mc:Choice>
              <mc:Fallback>
                <p:oleObj name="Equation" r:id="rId13" imgW="431640" imgH="228600" progId="Equation.DSMT4">
                  <p:embed/>
                  <p:pic>
                    <p:nvPicPr>
                      <p:cNvPr id="16" name="Oggetto 15">
                        <a:extLst>
                          <a:ext uri="{FF2B5EF4-FFF2-40B4-BE49-F238E27FC236}">
                            <a16:creationId xmlns:a16="http://schemas.microsoft.com/office/drawing/2014/main" id="{D6EB7C1E-5DCD-4F8F-A11D-2D9A6748EC76}"/>
                          </a:ext>
                        </a:extLst>
                      </p:cNvPr>
                      <p:cNvPicPr>
                        <a:picLocks noChangeAspect="1" noChangeArrowheads="1"/>
                      </p:cNvPicPr>
                      <p:nvPr/>
                    </p:nvPicPr>
                    <p:blipFill>
                      <a:blip r:embed="rId14"/>
                      <a:srcRect/>
                      <a:stretch>
                        <a:fillRect/>
                      </a:stretch>
                    </p:blipFill>
                    <p:spPr bwMode="auto">
                      <a:xfrm>
                        <a:off x="10026650" y="2949575"/>
                        <a:ext cx="868363" cy="468313"/>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F338F71E-C864-4A30-BFFA-2DD1EE3DC348}"/>
              </a:ext>
            </a:extLst>
          </p:cNvPr>
          <p:cNvSpPr/>
          <p:nvPr/>
        </p:nvSpPr>
        <p:spPr>
          <a:xfrm>
            <a:off x="9294732" y="2987939"/>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DFEFDB84-611B-4E83-8458-FE4867999205}"/>
              </a:ext>
            </a:extLst>
          </p:cNvPr>
          <p:cNvSpPr/>
          <p:nvPr/>
        </p:nvSpPr>
        <p:spPr>
          <a:xfrm>
            <a:off x="9877771" y="2790033"/>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a:extLst>
              <a:ext uri="{FF2B5EF4-FFF2-40B4-BE49-F238E27FC236}">
                <a16:creationId xmlns:a16="http://schemas.microsoft.com/office/drawing/2014/main" id="{7052D84B-2782-4EBD-B080-FD054EA7B3C4}"/>
              </a:ext>
            </a:extLst>
          </p:cNvPr>
          <p:cNvSpPr/>
          <p:nvPr/>
        </p:nvSpPr>
        <p:spPr>
          <a:xfrm rot="5400000">
            <a:off x="9940485" y="2452903"/>
            <a:ext cx="468311"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1A8D0ECC-9D8E-4203-9324-77861C11A26C}"/>
              </a:ext>
            </a:extLst>
          </p:cNvPr>
          <p:cNvSpPr txBox="1"/>
          <p:nvPr/>
        </p:nvSpPr>
        <p:spPr>
          <a:xfrm>
            <a:off x="4459021" y="4086675"/>
            <a:ext cx="697627"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M7:</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21" name="Oggetto 20">
            <a:extLst>
              <a:ext uri="{FF2B5EF4-FFF2-40B4-BE49-F238E27FC236}">
                <a16:creationId xmlns:a16="http://schemas.microsoft.com/office/drawing/2014/main" id="{9EF4FB7E-3E5E-444F-A34C-D29B250EA1FF}"/>
              </a:ext>
            </a:extLst>
          </p:cNvPr>
          <p:cNvGraphicFramePr>
            <a:graphicFrameLocks noChangeAspect="1"/>
          </p:cNvGraphicFramePr>
          <p:nvPr>
            <p:extLst>
              <p:ext uri="{D42A27DB-BD31-4B8C-83A1-F6EECF244321}">
                <p14:modId xmlns:p14="http://schemas.microsoft.com/office/powerpoint/2010/main" val="988391773"/>
              </p:ext>
            </p:extLst>
          </p:nvPr>
        </p:nvGraphicFramePr>
        <p:xfrm>
          <a:off x="4459021" y="4545576"/>
          <a:ext cx="1301750" cy="468312"/>
        </p:xfrm>
        <a:graphic>
          <a:graphicData uri="http://schemas.openxmlformats.org/presentationml/2006/ole">
            <mc:AlternateContent xmlns:mc="http://schemas.openxmlformats.org/markup-compatibility/2006">
              <mc:Choice xmlns:v="urn:schemas-microsoft-com:vml" Requires="v">
                <p:oleObj name="Equation" r:id="rId15" imgW="647640" imgH="228600" progId="Equation.DSMT4">
                  <p:embed/>
                </p:oleObj>
              </mc:Choice>
              <mc:Fallback>
                <p:oleObj name="Equation" r:id="rId15" imgW="647640" imgH="228600" progId="Equation.DSMT4">
                  <p:embed/>
                  <p:pic>
                    <p:nvPicPr>
                      <p:cNvPr id="8" name="Oggetto 7">
                        <a:extLst>
                          <a:ext uri="{FF2B5EF4-FFF2-40B4-BE49-F238E27FC236}">
                            <a16:creationId xmlns:a16="http://schemas.microsoft.com/office/drawing/2014/main" id="{9D083416-77D0-4DA1-BE28-C675C13D2FA0}"/>
                          </a:ext>
                        </a:extLst>
                      </p:cNvPr>
                      <p:cNvPicPr>
                        <a:picLocks noChangeAspect="1" noChangeArrowheads="1"/>
                      </p:cNvPicPr>
                      <p:nvPr/>
                    </p:nvPicPr>
                    <p:blipFill>
                      <a:blip r:embed="rId16"/>
                      <a:srcRect/>
                      <a:stretch>
                        <a:fillRect/>
                      </a:stretch>
                    </p:blipFill>
                    <p:spPr bwMode="auto">
                      <a:xfrm>
                        <a:off x="4459021" y="4545576"/>
                        <a:ext cx="1301750" cy="468312"/>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A707E1D9-AB60-4235-A83B-1B3AFFAD9274}"/>
              </a:ext>
            </a:extLst>
          </p:cNvPr>
          <p:cNvGraphicFramePr>
            <a:graphicFrameLocks noChangeAspect="1"/>
          </p:cNvGraphicFramePr>
          <p:nvPr>
            <p:extLst>
              <p:ext uri="{D42A27DB-BD31-4B8C-83A1-F6EECF244321}">
                <p14:modId xmlns:p14="http://schemas.microsoft.com/office/powerpoint/2010/main" val="4217481220"/>
              </p:ext>
            </p:extLst>
          </p:nvPr>
        </p:nvGraphicFramePr>
        <p:xfrm>
          <a:off x="4489450" y="5033770"/>
          <a:ext cx="2652713" cy="522288"/>
        </p:xfrm>
        <a:graphic>
          <a:graphicData uri="http://schemas.openxmlformats.org/presentationml/2006/ole">
            <mc:AlternateContent xmlns:mc="http://schemas.openxmlformats.org/markup-compatibility/2006">
              <mc:Choice xmlns:v="urn:schemas-microsoft-com:vml" Requires="v">
                <p:oleObj name="Equation" r:id="rId17" imgW="1320480" imgH="253800" progId="Equation.DSMT4">
                  <p:embed/>
                </p:oleObj>
              </mc:Choice>
              <mc:Fallback>
                <p:oleObj name="Equation" r:id="rId17" imgW="1320480" imgH="253800" progId="Equation.DSMT4">
                  <p:embed/>
                  <p:pic>
                    <p:nvPicPr>
                      <p:cNvPr id="9" name="Oggetto 8">
                        <a:extLst>
                          <a:ext uri="{FF2B5EF4-FFF2-40B4-BE49-F238E27FC236}">
                            <a16:creationId xmlns:a16="http://schemas.microsoft.com/office/drawing/2014/main" id="{20947008-66A6-46D5-820B-C75FC3DEEAD5}"/>
                          </a:ext>
                        </a:extLst>
                      </p:cNvPr>
                      <p:cNvPicPr>
                        <a:picLocks noChangeAspect="1" noChangeArrowheads="1"/>
                      </p:cNvPicPr>
                      <p:nvPr/>
                    </p:nvPicPr>
                    <p:blipFill>
                      <a:blip r:embed="rId18"/>
                      <a:srcRect/>
                      <a:stretch>
                        <a:fillRect/>
                      </a:stretch>
                    </p:blipFill>
                    <p:spPr bwMode="auto">
                      <a:xfrm>
                        <a:off x="4489450" y="5033770"/>
                        <a:ext cx="2652713" cy="522288"/>
                      </a:xfrm>
                      <a:prstGeom prst="rect">
                        <a:avLst/>
                      </a:prstGeom>
                      <a:noFill/>
                    </p:spPr>
                  </p:pic>
                </p:oleObj>
              </mc:Fallback>
            </mc:AlternateContent>
          </a:graphicData>
        </a:graphic>
      </p:graphicFrame>
      <p:sp>
        <p:nvSpPr>
          <p:cNvPr id="23" name="Freccia a destra 22">
            <a:extLst>
              <a:ext uri="{FF2B5EF4-FFF2-40B4-BE49-F238E27FC236}">
                <a16:creationId xmlns:a16="http://schemas.microsoft.com/office/drawing/2014/main" id="{459F3A82-5A87-4962-AB1A-93C6938CC784}"/>
              </a:ext>
            </a:extLst>
          </p:cNvPr>
          <p:cNvSpPr/>
          <p:nvPr/>
        </p:nvSpPr>
        <p:spPr>
          <a:xfrm>
            <a:off x="7348225" y="4966300"/>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ccia a destra 23">
            <a:extLst>
              <a:ext uri="{FF2B5EF4-FFF2-40B4-BE49-F238E27FC236}">
                <a16:creationId xmlns:a16="http://schemas.microsoft.com/office/drawing/2014/main" id="{744E8CE7-E00C-4C8D-8EEF-8C98A91714F3}"/>
              </a:ext>
            </a:extLst>
          </p:cNvPr>
          <p:cNvSpPr/>
          <p:nvPr/>
        </p:nvSpPr>
        <p:spPr>
          <a:xfrm>
            <a:off x="5976625" y="4561488"/>
            <a:ext cx="2018683"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ggetto 24">
            <a:extLst>
              <a:ext uri="{FF2B5EF4-FFF2-40B4-BE49-F238E27FC236}">
                <a16:creationId xmlns:a16="http://schemas.microsoft.com/office/drawing/2014/main" id="{B1057F36-2B03-4287-ABEF-C3F6BB5592F1}"/>
              </a:ext>
            </a:extLst>
          </p:cNvPr>
          <p:cNvGraphicFramePr>
            <a:graphicFrameLocks noChangeAspect="1"/>
          </p:cNvGraphicFramePr>
          <p:nvPr>
            <p:extLst>
              <p:ext uri="{D42A27DB-BD31-4B8C-83A1-F6EECF244321}">
                <p14:modId xmlns:p14="http://schemas.microsoft.com/office/powerpoint/2010/main" val="78045503"/>
              </p:ext>
            </p:extLst>
          </p:nvPr>
        </p:nvGraphicFramePr>
        <p:xfrm>
          <a:off x="8215425" y="4561488"/>
          <a:ext cx="484187" cy="887412"/>
        </p:xfrm>
        <a:graphic>
          <a:graphicData uri="http://schemas.openxmlformats.org/presentationml/2006/ole">
            <mc:AlternateContent xmlns:mc="http://schemas.openxmlformats.org/markup-compatibility/2006">
              <mc:Choice xmlns:v="urn:schemas-microsoft-com:vml" Requires="v">
                <p:oleObj name="Equation" r:id="rId19" imgW="241200" imgH="431640" progId="Equation.DSMT4">
                  <p:embed/>
                </p:oleObj>
              </mc:Choice>
              <mc:Fallback>
                <p:oleObj name="Equation" r:id="rId19" imgW="241200" imgH="431640" progId="Equation.DSMT4">
                  <p:embed/>
                  <p:pic>
                    <p:nvPicPr>
                      <p:cNvPr id="10" name="Oggetto 9">
                        <a:extLst>
                          <a:ext uri="{FF2B5EF4-FFF2-40B4-BE49-F238E27FC236}">
                            <a16:creationId xmlns:a16="http://schemas.microsoft.com/office/drawing/2014/main" id="{4D7B12A1-AD89-49B4-BB3F-A1AAA8C73BA0}"/>
                          </a:ext>
                        </a:extLst>
                      </p:cNvPr>
                      <p:cNvPicPr>
                        <a:picLocks noChangeAspect="1" noChangeArrowheads="1"/>
                      </p:cNvPicPr>
                      <p:nvPr/>
                    </p:nvPicPr>
                    <p:blipFill>
                      <a:blip r:embed="rId20"/>
                      <a:srcRect/>
                      <a:stretch>
                        <a:fillRect/>
                      </a:stretch>
                    </p:blipFill>
                    <p:spPr bwMode="auto">
                      <a:xfrm>
                        <a:off x="8215425" y="4561488"/>
                        <a:ext cx="484187" cy="887412"/>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F8E1E071-77D0-4138-BC5A-44316EC855E6}"/>
              </a:ext>
            </a:extLst>
          </p:cNvPr>
          <p:cNvGraphicFramePr>
            <a:graphicFrameLocks noChangeAspect="1"/>
          </p:cNvGraphicFramePr>
          <p:nvPr>
            <p:extLst>
              <p:ext uri="{D42A27DB-BD31-4B8C-83A1-F6EECF244321}">
                <p14:modId xmlns:p14="http://schemas.microsoft.com/office/powerpoint/2010/main" val="939341803"/>
              </p:ext>
            </p:extLst>
          </p:nvPr>
        </p:nvGraphicFramePr>
        <p:xfrm>
          <a:off x="9322594" y="3908009"/>
          <a:ext cx="944562" cy="466725"/>
        </p:xfrm>
        <a:graphic>
          <a:graphicData uri="http://schemas.openxmlformats.org/presentationml/2006/ole">
            <mc:AlternateContent xmlns:mc="http://schemas.openxmlformats.org/markup-compatibility/2006">
              <mc:Choice xmlns:v="urn:schemas-microsoft-com:vml" Requires="v">
                <p:oleObj name="Equation" r:id="rId21" imgW="469800" imgH="228600" progId="Equation.DSMT4">
                  <p:embed/>
                </p:oleObj>
              </mc:Choice>
              <mc:Fallback>
                <p:oleObj name="Equation" r:id="rId21" imgW="469800" imgH="228600" progId="Equation.DSMT4">
                  <p:embed/>
                  <p:pic>
                    <p:nvPicPr>
                      <p:cNvPr id="11" name="Oggetto 10">
                        <a:extLst>
                          <a:ext uri="{FF2B5EF4-FFF2-40B4-BE49-F238E27FC236}">
                            <a16:creationId xmlns:a16="http://schemas.microsoft.com/office/drawing/2014/main" id="{DEEE57A6-A7EC-47B5-86CB-38126F387B5A}"/>
                          </a:ext>
                        </a:extLst>
                      </p:cNvPr>
                      <p:cNvPicPr>
                        <a:picLocks noChangeAspect="1" noChangeArrowheads="1"/>
                      </p:cNvPicPr>
                      <p:nvPr/>
                    </p:nvPicPr>
                    <p:blipFill>
                      <a:blip r:embed="rId22"/>
                      <a:srcRect/>
                      <a:stretch>
                        <a:fillRect/>
                      </a:stretch>
                    </p:blipFill>
                    <p:spPr bwMode="auto">
                      <a:xfrm>
                        <a:off x="9322594" y="3908009"/>
                        <a:ext cx="944562" cy="466725"/>
                      </a:xfrm>
                      <a:prstGeom prst="rect">
                        <a:avLst/>
                      </a:prstGeom>
                      <a:noFill/>
                    </p:spPr>
                  </p:pic>
                </p:oleObj>
              </mc:Fallback>
            </mc:AlternateContent>
          </a:graphicData>
        </a:graphic>
      </p:graphicFrame>
      <p:cxnSp>
        <p:nvCxnSpPr>
          <p:cNvPr id="27" name="Connettore diritto 26">
            <a:extLst>
              <a:ext uri="{FF2B5EF4-FFF2-40B4-BE49-F238E27FC236}">
                <a16:creationId xmlns:a16="http://schemas.microsoft.com/office/drawing/2014/main" id="{22AE636A-C028-4B33-9D00-D4CB71CC3D50}"/>
              </a:ext>
            </a:extLst>
          </p:cNvPr>
          <p:cNvCxnSpPr>
            <a:cxnSpLocks/>
          </p:cNvCxnSpPr>
          <p:nvPr/>
        </p:nvCxnSpPr>
        <p:spPr>
          <a:xfrm>
            <a:off x="9909968" y="4332668"/>
            <a:ext cx="357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ccia a destra 27">
            <a:extLst>
              <a:ext uri="{FF2B5EF4-FFF2-40B4-BE49-F238E27FC236}">
                <a16:creationId xmlns:a16="http://schemas.microsoft.com/office/drawing/2014/main" id="{FF2680BA-EA10-43D7-8874-B7A01285F686}"/>
              </a:ext>
            </a:extLst>
          </p:cNvPr>
          <p:cNvSpPr/>
          <p:nvPr/>
        </p:nvSpPr>
        <p:spPr>
          <a:xfrm rot="5400000">
            <a:off x="9271001" y="4408983"/>
            <a:ext cx="468311"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Oggetto 28">
            <a:extLst>
              <a:ext uri="{FF2B5EF4-FFF2-40B4-BE49-F238E27FC236}">
                <a16:creationId xmlns:a16="http://schemas.microsoft.com/office/drawing/2014/main" id="{CD84D5C8-CC31-4408-8E51-DC6ADB40923D}"/>
              </a:ext>
            </a:extLst>
          </p:cNvPr>
          <p:cNvGraphicFramePr>
            <a:graphicFrameLocks noChangeAspect="1"/>
          </p:cNvGraphicFramePr>
          <p:nvPr>
            <p:extLst>
              <p:ext uri="{D42A27DB-BD31-4B8C-83A1-F6EECF244321}">
                <p14:modId xmlns:p14="http://schemas.microsoft.com/office/powerpoint/2010/main" val="2234618590"/>
              </p:ext>
            </p:extLst>
          </p:nvPr>
        </p:nvGraphicFramePr>
        <p:xfrm>
          <a:off x="9213535" y="4900839"/>
          <a:ext cx="868362" cy="468312"/>
        </p:xfrm>
        <a:graphic>
          <a:graphicData uri="http://schemas.openxmlformats.org/presentationml/2006/ole">
            <mc:AlternateContent xmlns:mc="http://schemas.openxmlformats.org/markup-compatibility/2006">
              <mc:Choice xmlns:v="urn:schemas-microsoft-com:vml" Requires="v">
                <p:oleObj name="Equation" r:id="rId23" imgW="431640" imgH="228600" progId="Equation.DSMT4">
                  <p:embed/>
                </p:oleObj>
              </mc:Choice>
              <mc:Fallback>
                <p:oleObj name="Equation" r:id="rId23" imgW="431640" imgH="228600" progId="Equation.DSMT4">
                  <p:embed/>
                  <p:pic>
                    <p:nvPicPr>
                      <p:cNvPr id="16" name="Oggetto 15">
                        <a:extLst>
                          <a:ext uri="{FF2B5EF4-FFF2-40B4-BE49-F238E27FC236}">
                            <a16:creationId xmlns:a16="http://schemas.microsoft.com/office/drawing/2014/main" id="{0D3CC99F-3FFE-4868-9E73-2101982C8ED2}"/>
                          </a:ext>
                        </a:extLst>
                      </p:cNvPr>
                      <p:cNvPicPr>
                        <a:picLocks noChangeAspect="1" noChangeArrowheads="1"/>
                      </p:cNvPicPr>
                      <p:nvPr/>
                    </p:nvPicPr>
                    <p:blipFill>
                      <a:blip r:embed="rId24"/>
                      <a:srcRect/>
                      <a:stretch>
                        <a:fillRect/>
                      </a:stretch>
                    </p:blipFill>
                    <p:spPr bwMode="auto">
                      <a:xfrm>
                        <a:off x="9213535" y="4900839"/>
                        <a:ext cx="868362" cy="468312"/>
                      </a:xfrm>
                      <a:prstGeom prst="rect">
                        <a:avLst/>
                      </a:prstGeom>
                      <a:noFill/>
                    </p:spPr>
                  </p:pic>
                </p:oleObj>
              </mc:Fallback>
            </mc:AlternateContent>
          </a:graphicData>
        </a:graphic>
      </p:graphicFrame>
      <p:sp>
        <p:nvSpPr>
          <p:cNvPr id="30" name="Rettangolo con angoli arrotondati 29">
            <a:extLst>
              <a:ext uri="{FF2B5EF4-FFF2-40B4-BE49-F238E27FC236}">
                <a16:creationId xmlns:a16="http://schemas.microsoft.com/office/drawing/2014/main" id="{E231EE55-EE9A-40B3-8049-63D668EA148B}"/>
              </a:ext>
            </a:extLst>
          </p:cNvPr>
          <p:cNvSpPr/>
          <p:nvPr/>
        </p:nvSpPr>
        <p:spPr>
          <a:xfrm>
            <a:off x="9023217" y="4715309"/>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ccia a destra 30">
            <a:extLst>
              <a:ext uri="{FF2B5EF4-FFF2-40B4-BE49-F238E27FC236}">
                <a16:creationId xmlns:a16="http://schemas.microsoft.com/office/drawing/2014/main" id="{F0DA1DDE-18B3-44B5-AC62-F53386D9AAD9}"/>
              </a:ext>
            </a:extLst>
          </p:cNvPr>
          <p:cNvSpPr/>
          <p:nvPr/>
        </p:nvSpPr>
        <p:spPr>
          <a:xfrm>
            <a:off x="8729617" y="4843349"/>
            <a:ext cx="45010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1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animBg="1"/>
      <p:bldP spid="28"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3048E-5202-4E70-875C-943A60CDD278}"/>
              </a:ext>
            </a:extLst>
          </p:cNvPr>
          <p:cNvSpPr>
            <a:spLocks noGrp="1"/>
          </p:cNvSpPr>
          <p:nvPr>
            <p:ph type="title"/>
          </p:nvPr>
        </p:nvSpPr>
        <p:spPr>
          <a:xfrm>
            <a:off x="703446" y="136525"/>
            <a:ext cx="10515600" cy="662397"/>
          </a:xfrm>
        </p:spPr>
        <p:txBody>
          <a:bodyPr/>
          <a:lstStyle/>
          <a:p>
            <a:r>
              <a:rPr lang="en-US"/>
              <a:t>Small-signal equivalent circuit</a:t>
            </a:r>
          </a:p>
        </p:txBody>
      </p:sp>
      <p:sp>
        <p:nvSpPr>
          <p:cNvPr id="3" name="Segnaposto piè di pagina 2">
            <a:extLst>
              <a:ext uri="{FF2B5EF4-FFF2-40B4-BE49-F238E27FC236}">
                <a16:creationId xmlns:a16="http://schemas.microsoft.com/office/drawing/2014/main" id="{6E0FFBEB-93A5-4397-A70F-30502AE5B03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D81F58D-48E3-4B41-8E4B-B8CCCA7378C2}"/>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6" name="Elemento grafico 5">
            <a:extLst>
              <a:ext uri="{FF2B5EF4-FFF2-40B4-BE49-F238E27FC236}">
                <a16:creationId xmlns:a16="http://schemas.microsoft.com/office/drawing/2014/main" id="{C6947868-5A7D-4186-B6A3-D4D0C1D32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377" y="1207181"/>
            <a:ext cx="3238500" cy="1524000"/>
          </a:xfrm>
          <a:prstGeom prst="rect">
            <a:avLst/>
          </a:prstGeom>
        </p:spPr>
      </p:pic>
      <p:pic>
        <p:nvPicPr>
          <p:cNvPr id="7" name="Elemento grafico 6">
            <a:extLst>
              <a:ext uri="{FF2B5EF4-FFF2-40B4-BE49-F238E27FC236}">
                <a16:creationId xmlns:a16="http://schemas.microsoft.com/office/drawing/2014/main" id="{9A92112A-BAA6-4554-82D7-47646D1A0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818" y="685227"/>
            <a:ext cx="4267200" cy="3305175"/>
          </a:xfrm>
          <a:prstGeom prst="rect">
            <a:avLst/>
          </a:prstGeom>
        </p:spPr>
      </p:pic>
      <p:pic>
        <p:nvPicPr>
          <p:cNvPr id="8" name="Elemento grafico 7">
            <a:extLst>
              <a:ext uri="{FF2B5EF4-FFF2-40B4-BE49-F238E27FC236}">
                <a16:creationId xmlns:a16="http://schemas.microsoft.com/office/drawing/2014/main" id="{305A3C30-149A-4049-B01D-42418DD32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273" y="1248668"/>
            <a:ext cx="3276600" cy="1276350"/>
          </a:xfrm>
          <a:prstGeom prst="rect">
            <a:avLst/>
          </a:prstGeom>
        </p:spPr>
      </p:pic>
      <p:pic>
        <p:nvPicPr>
          <p:cNvPr id="10" name="Elemento grafico 9">
            <a:extLst>
              <a:ext uri="{FF2B5EF4-FFF2-40B4-BE49-F238E27FC236}">
                <a16:creationId xmlns:a16="http://schemas.microsoft.com/office/drawing/2014/main" id="{C7CD6F4E-B335-402C-B6DD-5C6859E106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4008" y="1038272"/>
            <a:ext cx="1085850" cy="685800"/>
          </a:xfrm>
          <a:prstGeom prst="rect">
            <a:avLst/>
          </a:prstGeom>
        </p:spPr>
      </p:pic>
      <p:graphicFrame>
        <p:nvGraphicFramePr>
          <p:cNvPr id="12" name="Oggetto 11">
            <a:extLst>
              <a:ext uri="{FF2B5EF4-FFF2-40B4-BE49-F238E27FC236}">
                <a16:creationId xmlns:a16="http://schemas.microsoft.com/office/drawing/2014/main" id="{2F49FB25-2CC0-45DC-82C1-8C1DD158B578}"/>
              </a:ext>
            </a:extLst>
          </p:cNvPr>
          <p:cNvGraphicFramePr>
            <a:graphicFrameLocks noChangeAspect="1"/>
          </p:cNvGraphicFramePr>
          <p:nvPr>
            <p:extLst>
              <p:ext uri="{D42A27DB-BD31-4B8C-83A1-F6EECF244321}">
                <p14:modId xmlns:p14="http://schemas.microsoft.com/office/powerpoint/2010/main" val="1993767204"/>
              </p:ext>
            </p:extLst>
          </p:nvPr>
        </p:nvGraphicFramePr>
        <p:xfrm>
          <a:off x="5886042" y="3091187"/>
          <a:ext cx="1259942" cy="910651"/>
        </p:xfrm>
        <a:graphic>
          <a:graphicData uri="http://schemas.openxmlformats.org/presentationml/2006/ole">
            <mc:AlternateContent xmlns:mc="http://schemas.openxmlformats.org/markup-compatibility/2006">
              <mc:Choice xmlns:v="urn:schemas-microsoft-com:vml" Requires="v">
                <p:oleObj name="Equation" r:id="rId11" imgW="647700" imgH="457200" progId="Equation.DSMT4">
                  <p:embed/>
                </p:oleObj>
              </mc:Choice>
              <mc:Fallback>
                <p:oleObj name="Equation" r:id="rId11" imgW="647700" imgH="4572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6042" y="3091187"/>
                        <a:ext cx="1259942" cy="910651"/>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F4805D9B-5324-4999-9F67-CBAF9253BFBC}"/>
              </a:ext>
            </a:extLst>
          </p:cNvPr>
          <p:cNvGraphicFramePr>
            <a:graphicFrameLocks noChangeAspect="1"/>
          </p:cNvGraphicFramePr>
          <p:nvPr>
            <p:extLst>
              <p:ext uri="{D42A27DB-BD31-4B8C-83A1-F6EECF244321}">
                <p14:modId xmlns:p14="http://schemas.microsoft.com/office/powerpoint/2010/main" val="1503983824"/>
              </p:ext>
            </p:extLst>
          </p:nvPr>
        </p:nvGraphicFramePr>
        <p:xfrm>
          <a:off x="7911558" y="2991516"/>
          <a:ext cx="2756729" cy="547067"/>
        </p:xfrm>
        <a:graphic>
          <a:graphicData uri="http://schemas.openxmlformats.org/presentationml/2006/ole">
            <mc:AlternateContent xmlns:mc="http://schemas.openxmlformats.org/markup-compatibility/2006">
              <mc:Choice xmlns:v="urn:schemas-microsoft-com:vml" Requires="v">
                <p:oleObj name="Equation" r:id="rId13" imgW="1257120" imgH="253800" progId="Equation.DSMT4">
                  <p:embed/>
                </p:oleObj>
              </mc:Choice>
              <mc:Fallback>
                <p:oleObj name="Equation" r:id="rId13" imgW="1257120" imgH="253800" progId="Equation.DSMT4">
                  <p:embed/>
                  <p:pic>
                    <p:nvPicPr>
                      <p:cNvPr id="0" name="Object 5"/>
                      <p:cNvPicPr>
                        <a:picLocks noChangeAspect="1" noChangeArrowheads="1"/>
                      </p:cNvPicPr>
                      <p:nvPr/>
                    </p:nvPicPr>
                    <p:blipFill>
                      <a:blip r:embed="rId14"/>
                      <a:srcRect/>
                      <a:stretch>
                        <a:fillRect/>
                      </a:stretch>
                    </p:blipFill>
                    <p:spPr bwMode="auto">
                      <a:xfrm>
                        <a:off x="7911558" y="2991516"/>
                        <a:ext cx="2756729" cy="547067"/>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15F839EA-A9F4-4EDF-87E6-6ECD609CA58D}"/>
              </a:ext>
            </a:extLst>
          </p:cNvPr>
          <p:cNvGraphicFramePr>
            <a:graphicFrameLocks noChangeAspect="1"/>
          </p:cNvGraphicFramePr>
          <p:nvPr>
            <p:extLst>
              <p:ext uri="{D42A27DB-BD31-4B8C-83A1-F6EECF244321}">
                <p14:modId xmlns:p14="http://schemas.microsoft.com/office/powerpoint/2010/main" val="2883081427"/>
              </p:ext>
            </p:extLst>
          </p:nvPr>
        </p:nvGraphicFramePr>
        <p:xfrm>
          <a:off x="7911558" y="3516844"/>
          <a:ext cx="1646940" cy="547067"/>
        </p:xfrm>
        <a:graphic>
          <a:graphicData uri="http://schemas.openxmlformats.org/presentationml/2006/ole">
            <mc:AlternateContent xmlns:mc="http://schemas.openxmlformats.org/markup-compatibility/2006">
              <mc:Choice xmlns:v="urn:schemas-microsoft-com:vml" Requires="v">
                <p:oleObj name="Equation" r:id="rId15" imgW="749160" imgH="253800" progId="Equation.DSMT4">
                  <p:embed/>
                </p:oleObj>
              </mc:Choice>
              <mc:Fallback>
                <p:oleObj name="Equation" r:id="rId15" imgW="749160" imgH="253800" progId="Equation.DSMT4">
                  <p:embed/>
                  <p:pic>
                    <p:nvPicPr>
                      <p:cNvPr id="0" name="Object 7"/>
                      <p:cNvPicPr>
                        <a:picLocks noChangeAspect="1" noChangeArrowheads="1"/>
                      </p:cNvPicPr>
                      <p:nvPr/>
                    </p:nvPicPr>
                    <p:blipFill>
                      <a:blip r:embed="rId16"/>
                      <a:srcRect/>
                      <a:stretch>
                        <a:fillRect/>
                      </a:stretch>
                    </p:blipFill>
                    <p:spPr bwMode="auto">
                      <a:xfrm>
                        <a:off x="7911558" y="3516844"/>
                        <a:ext cx="1646940" cy="54706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F0D089E-612C-402A-9829-4EB37983A424}"/>
              </a:ext>
            </a:extLst>
          </p:cNvPr>
          <p:cNvGraphicFramePr>
            <a:graphicFrameLocks noChangeAspect="1"/>
          </p:cNvGraphicFramePr>
          <p:nvPr>
            <p:extLst>
              <p:ext uri="{D42A27DB-BD31-4B8C-83A1-F6EECF244321}">
                <p14:modId xmlns:p14="http://schemas.microsoft.com/office/powerpoint/2010/main" val="412126271"/>
              </p:ext>
            </p:extLst>
          </p:nvPr>
        </p:nvGraphicFramePr>
        <p:xfrm>
          <a:off x="5886042" y="4216604"/>
          <a:ext cx="2833688" cy="455613"/>
        </p:xfrm>
        <a:graphic>
          <a:graphicData uri="http://schemas.openxmlformats.org/presentationml/2006/ole">
            <mc:AlternateContent xmlns:mc="http://schemas.openxmlformats.org/markup-compatibility/2006">
              <mc:Choice xmlns:v="urn:schemas-microsoft-com:vml" Requires="v">
                <p:oleObj name="Equation" r:id="rId17" imgW="1447560" imgH="228600" progId="Equation.DSMT4">
                  <p:embed/>
                </p:oleObj>
              </mc:Choice>
              <mc:Fallback>
                <p:oleObj name="Equation" r:id="rId17" imgW="1447560" imgH="228600" progId="Equation.DSMT4">
                  <p:embed/>
                  <p:pic>
                    <p:nvPicPr>
                      <p:cNvPr id="0" name="Object 9"/>
                      <p:cNvPicPr>
                        <a:picLocks noChangeAspect="1" noChangeArrowheads="1"/>
                      </p:cNvPicPr>
                      <p:nvPr/>
                    </p:nvPicPr>
                    <p:blipFill>
                      <a:blip r:embed="rId18"/>
                      <a:srcRect/>
                      <a:stretch>
                        <a:fillRect/>
                      </a:stretch>
                    </p:blipFill>
                    <p:spPr bwMode="auto">
                      <a:xfrm>
                        <a:off x="5886042" y="4216604"/>
                        <a:ext cx="2833688" cy="455613"/>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EC3A5D1-D915-4A32-ADCB-7D609344CE8D}"/>
              </a:ext>
            </a:extLst>
          </p:cNvPr>
          <p:cNvGraphicFramePr>
            <a:graphicFrameLocks noChangeAspect="1"/>
          </p:cNvGraphicFramePr>
          <p:nvPr>
            <p:extLst>
              <p:ext uri="{D42A27DB-BD31-4B8C-83A1-F6EECF244321}">
                <p14:modId xmlns:p14="http://schemas.microsoft.com/office/powerpoint/2010/main" val="3763854426"/>
              </p:ext>
            </p:extLst>
          </p:nvPr>
        </p:nvGraphicFramePr>
        <p:xfrm>
          <a:off x="5886042" y="4754517"/>
          <a:ext cx="1616075" cy="455613"/>
        </p:xfrm>
        <a:graphic>
          <a:graphicData uri="http://schemas.openxmlformats.org/presentationml/2006/ole">
            <mc:AlternateContent xmlns:mc="http://schemas.openxmlformats.org/markup-compatibility/2006">
              <mc:Choice xmlns:v="urn:schemas-microsoft-com:vml" Requires="v">
                <p:oleObj name="Equation" r:id="rId19" imgW="825480" imgH="228600" progId="Equation.DSMT4">
                  <p:embed/>
                </p:oleObj>
              </mc:Choice>
              <mc:Fallback>
                <p:oleObj name="Equation" r:id="rId19" imgW="825480" imgH="228600" progId="Equation.DSMT4">
                  <p:embed/>
                  <p:pic>
                    <p:nvPicPr>
                      <p:cNvPr id="18" name="Oggetto 17">
                        <a:extLst>
                          <a:ext uri="{FF2B5EF4-FFF2-40B4-BE49-F238E27FC236}">
                            <a16:creationId xmlns:a16="http://schemas.microsoft.com/office/drawing/2014/main" id="{7F0D089E-612C-402A-9829-4EB37983A424}"/>
                          </a:ext>
                        </a:extLst>
                      </p:cNvPr>
                      <p:cNvPicPr>
                        <a:picLocks noChangeAspect="1" noChangeArrowheads="1"/>
                      </p:cNvPicPr>
                      <p:nvPr/>
                    </p:nvPicPr>
                    <p:blipFill>
                      <a:blip r:embed="rId20"/>
                      <a:srcRect/>
                      <a:stretch>
                        <a:fillRect/>
                      </a:stretch>
                    </p:blipFill>
                    <p:spPr bwMode="auto">
                      <a:xfrm>
                        <a:off x="5886042" y="4754517"/>
                        <a:ext cx="1616075" cy="455613"/>
                      </a:xfrm>
                      <a:prstGeom prst="rect">
                        <a:avLst/>
                      </a:prstGeom>
                      <a:noFill/>
                    </p:spPr>
                  </p:pic>
                </p:oleObj>
              </mc:Fallback>
            </mc:AlternateContent>
          </a:graphicData>
        </a:graphic>
      </p:graphicFrame>
      <p:pic>
        <p:nvPicPr>
          <p:cNvPr id="21" name="Elemento grafico 20">
            <a:extLst>
              <a:ext uri="{FF2B5EF4-FFF2-40B4-BE49-F238E27FC236}">
                <a16:creationId xmlns:a16="http://schemas.microsoft.com/office/drawing/2014/main" id="{446FCAC8-40A8-4B9E-9619-FF10803D1A6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03632" y="2282578"/>
            <a:ext cx="844101" cy="771525"/>
          </a:xfrm>
          <a:prstGeom prst="rect">
            <a:avLst/>
          </a:prstGeom>
        </p:spPr>
      </p:pic>
      <p:graphicFrame>
        <p:nvGraphicFramePr>
          <p:cNvPr id="23" name="Oggetto 22">
            <a:extLst>
              <a:ext uri="{FF2B5EF4-FFF2-40B4-BE49-F238E27FC236}">
                <a16:creationId xmlns:a16="http://schemas.microsoft.com/office/drawing/2014/main" id="{B66D909D-6A0A-41B8-823C-2AF642E9B7B1}"/>
              </a:ext>
            </a:extLst>
          </p:cNvPr>
          <p:cNvGraphicFramePr>
            <a:graphicFrameLocks noChangeAspect="1"/>
          </p:cNvGraphicFramePr>
          <p:nvPr>
            <p:extLst>
              <p:ext uri="{D42A27DB-BD31-4B8C-83A1-F6EECF244321}">
                <p14:modId xmlns:p14="http://schemas.microsoft.com/office/powerpoint/2010/main" val="2538125184"/>
              </p:ext>
            </p:extLst>
          </p:nvPr>
        </p:nvGraphicFramePr>
        <p:xfrm>
          <a:off x="5886042" y="5304686"/>
          <a:ext cx="2056687" cy="443358"/>
        </p:xfrm>
        <a:graphic>
          <a:graphicData uri="http://schemas.openxmlformats.org/presentationml/2006/ole">
            <mc:AlternateContent xmlns:mc="http://schemas.openxmlformats.org/markup-compatibility/2006">
              <mc:Choice xmlns:v="urn:schemas-microsoft-com:vml" Requires="v">
                <p:oleObj name="Equation" r:id="rId23" imgW="1066800" imgH="228600" progId="Equation.DSMT4">
                  <p:embed/>
                </p:oleObj>
              </mc:Choice>
              <mc:Fallback>
                <p:oleObj name="Equation" r:id="rId23" imgW="1066800" imgH="228600" progId="Equation.DSMT4">
                  <p:embed/>
                  <p:pic>
                    <p:nvPicPr>
                      <p:cNvPr id="0" name="Objec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86042" y="5304686"/>
                        <a:ext cx="2056687" cy="443358"/>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5C310917-7770-4F8A-B8E2-6B4B23AC97AA}"/>
              </a:ext>
            </a:extLst>
          </p:cNvPr>
          <p:cNvSpPr txBox="1"/>
          <p:nvPr/>
        </p:nvSpPr>
        <p:spPr>
          <a:xfrm>
            <a:off x="9439224" y="4758756"/>
            <a:ext cx="234767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these values are functions of the DOFs</a:t>
            </a:r>
          </a:p>
        </p:txBody>
      </p:sp>
      <p:sp>
        <p:nvSpPr>
          <p:cNvPr id="9" name="Freccia in su 8">
            <a:extLst>
              <a:ext uri="{FF2B5EF4-FFF2-40B4-BE49-F238E27FC236}">
                <a16:creationId xmlns:a16="http://schemas.microsoft.com/office/drawing/2014/main" id="{8307270F-C8EB-44CB-AB30-3899E02EB9C1}"/>
              </a:ext>
            </a:extLst>
          </p:cNvPr>
          <p:cNvSpPr/>
          <p:nvPr/>
        </p:nvSpPr>
        <p:spPr>
          <a:xfrm>
            <a:off x="9927771" y="3990402"/>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su 18">
            <a:extLst>
              <a:ext uri="{FF2B5EF4-FFF2-40B4-BE49-F238E27FC236}">
                <a16:creationId xmlns:a16="http://schemas.microsoft.com/office/drawing/2014/main" id="{2CBEC2D0-BEC6-489D-BDA9-6FCDFDEFD9C7}"/>
              </a:ext>
            </a:extLst>
          </p:cNvPr>
          <p:cNvSpPr/>
          <p:nvPr/>
        </p:nvSpPr>
        <p:spPr>
          <a:xfrm rot="16499221">
            <a:off x="8418273" y="5103752"/>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su 21">
            <a:extLst>
              <a:ext uri="{FF2B5EF4-FFF2-40B4-BE49-F238E27FC236}">
                <a16:creationId xmlns:a16="http://schemas.microsoft.com/office/drawing/2014/main" id="{DF5DC82A-4D78-4A94-86F4-7786B62E7E50}"/>
              </a:ext>
            </a:extLst>
          </p:cNvPr>
          <p:cNvSpPr/>
          <p:nvPr/>
        </p:nvSpPr>
        <p:spPr>
          <a:xfrm rot="18477803">
            <a:off x="8902383" y="4299501"/>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F210B3D4-E97D-4F76-8103-16D39AA9CB27}"/>
              </a:ext>
            </a:extLst>
          </p:cNvPr>
          <p:cNvSpPr txBox="1"/>
          <p:nvPr/>
        </p:nvSpPr>
        <p:spPr>
          <a:xfrm>
            <a:off x="2378844" y="1520230"/>
            <a:ext cx="63351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p>
        </p:txBody>
      </p:sp>
      <p:sp>
        <p:nvSpPr>
          <p:cNvPr id="25" name="CasellaDiTesto 24">
            <a:extLst>
              <a:ext uri="{FF2B5EF4-FFF2-40B4-BE49-F238E27FC236}">
                <a16:creationId xmlns:a16="http://schemas.microsoft.com/office/drawing/2014/main" id="{A847162E-EACB-4B16-A863-B9539214278B}"/>
              </a:ext>
            </a:extLst>
          </p:cNvPr>
          <p:cNvSpPr txBox="1"/>
          <p:nvPr/>
        </p:nvSpPr>
        <p:spPr>
          <a:xfrm>
            <a:off x="281818" y="1520230"/>
            <a:ext cx="63351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D04574F9-23F8-2AA6-3E5A-470ED24E0882}"/>
              </a:ext>
            </a:extLst>
          </p:cNvPr>
          <p:cNvSpPr txBox="1"/>
          <p:nvPr/>
        </p:nvSpPr>
        <p:spPr>
          <a:xfrm>
            <a:off x="290465" y="4148229"/>
            <a:ext cx="437616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the equivalent circuit can be used to represent the behavior of most two-stage topologies, not just the simple amplifier of the figure. </a:t>
            </a:r>
          </a:p>
        </p:txBody>
      </p:sp>
      <p:sp>
        <p:nvSpPr>
          <p:cNvPr id="13" name="Figura a mano libera: forma 12">
            <a:extLst>
              <a:ext uri="{FF2B5EF4-FFF2-40B4-BE49-F238E27FC236}">
                <a16:creationId xmlns:a16="http://schemas.microsoft.com/office/drawing/2014/main" id="{3CB1EB9B-F26C-0A86-E78C-163F51A11003}"/>
              </a:ext>
            </a:extLst>
          </p:cNvPr>
          <p:cNvSpPr/>
          <p:nvPr/>
        </p:nvSpPr>
        <p:spPr>
          <a:xfrm>
            <a:off x="4364594" y="2614014"/>
            <a:ext cx="2217420" cy="1565910"/>
          </a:xfrm>
          <a:custGeom>
            <a:avLst/>
            <a:gdLst>
              <a:gd name="connsiteX0" fmla="*/ 2217420 w 2217420"/>
              <a:gd name="connsiteY0" fmla="*/ 0 h 1565910"/>
              <a:gd name="connsiteX1" fmla="*/ 1783080 w 2217420"/>
              <a:gd name="connsiteY1" fmla="*/ 102870 h 1565910"/>
              <a:gd name="connsiteX2" fmla="*/ 1051560 w 2217420"/>
              <a:gd name="connsiteY2" fmla="*/ 491490 h 1565910"/>
              <a:gd name="connsiteX3" fmla="*/ 628650 w 2217420"/>
              <a:gd name="connsiteY3" fmla="*/ 1120140 h 1565910"/>
              <a:gd name="connsiteX4" fmla="*/ 0 w 2217420"/>
              <a:gd name="connsiteY4" fmla="*/ 1565910 h 156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1565910">
                <a:moveTo>
                  <a:pt x="2217420" y="0"/>
                </a:moveTo>
                <a:cubicBezTo>
                  <a:pt x="2097405" y="10477"/>
                  <a:pt x="1977390" y="20955"/>
                  <a:pt x="1783080" y="102870"/>
                </a:cubicBezTo>
                <a:cubicBezTo>
                  <a:pt x="1588770" y="184785"/>
                  <a:pt x="1243965" y="321945"/>
                  <a:pt x="1051560" y="491490"/>
                </a:cubicBezTo>
                <a:cubicBezTo>
                  <a:pt x="859155" y="661035"/>
                  <a:pt x="803910" y="941070"/>
                  <a:pt x="628650" y="1120140"/>
                </a:cubicBezTo>
                <a:cubicBezTo>
                  <a:pt x="453390" y="1299210"/>
                  <a:pt x="226695" y="1432560"/>
                  <a:pt x="0" y="1565910"/>
                </a:cubicBezTo>
              </a:path>
            </a:pathLst>
          </a:custGeom>
          <a:noFill/>
          <a:ln w="381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0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9" grpId="0" animBg="1"/>
      <p:bldP spid="22" grpId="0" animBg="1"/>
      <p:bldP spid="24" grpId="0"/>
      <p:bldP spid="25"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56ECB2-68A3-4121-89D9-5AA0DAC6A004}"/>
              </a:ext>
            </a:extLst>
          </p:cNvPr>
          <p:cNvSpPr>
            <a:spLocks noGrp="1"/>
          </p:cNvSpPr>
          <p:nvPr>
            <p:ph type="title"/>
          </p:nvPr>
        </p:nvSpPr>
        <p:spPr>
          <a:xfrm>
            <a:off x="664945" y="8848"/>
            <a:ext cx="10515600" cy="662397"/>
          </a:xfrm>
        </p:spPr>
        <p:txBody>
          <a:bodyPr/>
          <a:lstStyle/>
          <a:p>
            <a:r>
              <a:rPr lang="it-IT" dirty="0"/>
              <a:t>dc gain</a:t>
            </a:r>
            <a:endParaRPr lang="en-US" dirty="0"/>
          </a:p>
        </p:txBody>
      </p:sp>
      <p:sp>
        <p:nvSpPr>
          <p:cNvPr id="3" name="Segnaposto piè di pagina 2">
            <a:extLst>
              <a:ext uri="{FF2B5EF4-FFF2-40B4-BE49-F238E27FC236}">
                <a16:creationId xmlns:a16="http://schemas.microsoft.com/office/drawing/2014/main" id="{85221C09-CED8-40F4-A95D-71901D0EC5A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1BC7268-4217-4C22-8E4C-007B671FA0D8}"/>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B2E02397-B8FD-4520-830A-AC44C37E80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266" y="946686"/>
            <a:ext cx="3238500" cy="1524000"/>
          </a:xfrm>
          <a:prstGeom prst="rect">
            <a:avLst/>
          </a:prstGeom>
        </p:spPr>
      </p:pic>
      <p:pic>
        <p:nvPicPr>
          <p:cNvPr id="6" name="Elemento grafico 5">
            <a:extLst>
              <a:ext uri="{FF2B5EF4-FFF2-40B4-BE49-F238E27FC236}">
                <a16:creationId xmlns:a16="http://schemas.microsoft.com/office/drawing/2014/main" id="{BAF96D3C-858A-40DE-8E0E-121BEAA04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3162" y="988173"/>
            <a:ext cx="3276600" cy="1276350"/>
          </a:xfrm>
          <a:prstGeom prst="rect">
            <a:avLst/>
          </a:prstGeom>
        </p:spPr>
      </p:pic>
      <p:pic>
        <p:nvPicPr>
          <p:cNvPr id="7" name="Elemento grafico 6">
            <a:extLst>
              <a:ext uri="{FF2B5EF4-FFF2-40B4-BE49-F238E27FC236}">
                <a16:creationId xmlns:a16="http://schemas.microsoft.com/office/drawing/2014/main" id="{FB96A10D-263E-4CB5-998C-BC462F694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8897" y="777777"/>
            <a:ext cx="1085850" cy="685800"/>
          </a:xfrm>
          <a:prstGeom prst="rect">
            <a:avLst/>
          </a:prstGeom>
        </p:spPr>
      </p:pic>
      <p:pic>
        <p:nvPicPr>
          <p:cNvPr id="8" name="Elemento grafico 7">
            <a:extLst>
              <a:ext uri="{FF2B5EF4-FFF2-40B4-BE49-F238E27FC236}">
                <a16:creationId xmlns:a16="http://schemas.microsoft.com/office/drawing/2014/main" id="{700A2F58-DD72-411F-8C13-82EE438C17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372" y="2716200"/>
            <a:ext cx="5057775" cy="1524000"/>
          </a:xfrm>
          <a:prstGeom prst="rect">
            <a:avLst/>
          </a:prstGeom>
        </p:spPr>
      </p:pic>
      <p:graphicFrame>
        <p:nvGraphicFramePr>
          <p:cNvPr id="10" name="Oggetto 9">
            <a:extLst>
              <a:ext uri="{FF2B5EF4-FFF2-40B4-BE49-F238E27FC236}">
                <a16:creationId xmlns:a16="http://schemas.microsoft.com/office/drawing/2014/main" id="{7B974D82-846E-49B6-9B5B-A0EC1723027E}"/>
              </a:ext>
            </a:extLst>
          </p:cNvPr>
          <p:cNvGraphicFramePr>
            <a:graphicFrameLocks noChangeAspect="1"/>
          </p:cNvGraphicFramePr>
          <p:nvPr>
            <p:extLst>
              <p:ext uri="{D42A27DB-BD31-4B8C-83A1-F6EECF244321}">
                <p14:modId xmlns:p14="http://schemas.microsoft.com/office/powerpoint/2010/main" val="3973728560"/>
              </p:ext>
            </p:extLst>
          </p:nvPr>
        </p:nvGraphicFramePr>
        <p:xfrm>
          <a:off x="6965950" y="3090908"/>
          <a:ext cx="2317805" cy="553992"/>
        </p:xfrm>
        <a:graphic>
          <a:graphicData uri="http://schemas.openxmlformats.org/presentationml/2006/ole">
            <mc:AlternateContent xmlns:mc="http://schemas.openxmlformats.org/markup-compatibility/2006">
              <mc:Choice xmlns:v="urn:schemas-microsoft-com:vml" Requires="v">
                <p:oleObj name="Equation" r:id="rId10" imgW="965160" imgH="228600" progId="Equation.DSMT4">
                  <p:embed/>
                </p:oleObj>
              </mc:Choice>
              <mc:Fallback>
                <p:oleObj name="Equation" r:id="rId10" imgW="965160" imgH="228600" progId="Equation.DSMT4">
                  <p:embed/>
                  <p:pic>
                    <p:nvPicPr>
                      <p:cNvPr id="0" name="Object 1"/>
                      <p:cNvPicPr>
                        <a:picLocks noChangeAspect="1" noChangeArrowheads="1"/>
                      </p:cNvPicPr>
                      <p:nvPr/>
                    </p:nvPicPr>
                    <p:blipFill>
                      <a:blip r:embed="rId11"/>
                      <a:srcRect/>
                      <a:stretch>
                        <a:fillRect/>
                      </a:stretch>
                    </p:blipFill>
                    <p:spPr bwMode="auto">
                      <a:xfrm>
                        <a:off x="6965950" y="3090908"/>
                        <a:ext cx="2317805" cy="55399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F9C9BA56-189A-4D7F-9DBA-9402BB122AFE}"/>
              </a:ext>
            </a:extLst>
          </p:cNvPr>
          <p:cNvGraphicFramePr>
            <a:graphicFrameLocks noChangeAspect="1"/>
          </p:cNvGraphicFramePr>
          <p:nvPr>
            <p:extLst>
              <p:ext uri="{D42A27DB-BD31-4B8C-83A1-F6EECF244321}">
                <p14:modId xmlns:p14="http://schemas.microsoft.com/office/powerpoint/2010/main" val="1759622952"/>
              </p:ext>
            </p:extLst>
          </p:nvPr>
        </p:nvGraphicFramePr>
        <p:xfrm>
          <a:off x="6989762" y="3789362"/>
          <a:ext cx="2477631" cy="553991"/>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10" name="Oggetto 9">
                        <a:extLst>
                          <a:ext uri="{FF2B5EF4-FFF2-40B4-BE49-F238E27FC236}">
                            <a16:creationId xmlns:a16="http://schemas.microsoft.com/office/drawing/2014/main" id="{7B974D82-846E-49B6-9B5B-A0EC1723027E}"/>
                          </a:ext>
                        </a:extLst>
                      </p:cNvPr>
                      <p:cNvPicPr>
                        <a:picLocks noChangeAspect="1" noChangeArrowheads="1"/>
                      </p:cNvPicPr>
                      <p:nvPr/>
                    </p:nvPicPr>
                    <p:blipFill>
                      <a:blip r:embed="rId13"/>
                      <a:srcRect/>
                      <a:stretch>
                        <a:fillRect/>
                      </a:stretch>
                    </p:blipFill>
                    <p:spPr bwMode="auto">
                      <a:xfrm>
                        <a:off x="6989762" y="3789362"/>
                        <a:ext cx="2477631" cy="553991"/>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9168EA2-3F64-485C-A686-64F320E54B4E}"/>
              </a:ext>
            </a:extLst>
          </p:cNvPr>
          <p:cNvGraphicFramePr>
            <a:graphicFrameLocks noChangeAspect="1"/>
          </p:cNvGraphicFramePr>
          <p:nvPr>
            <p:extLst>
              <p:ext uri="{D42A27DB-BD31-4B8C-83A1-F6EECF244321}">
                <p14:modId xmlns:p14="http://schemas.microsoft.com/office/powerpoint/2010/main" val="2016157237"/>
              </p:ext>
            </p:extLst>
          </p:nvPr>
        </p:nvGraphicFramePr>
        <p:xfrm>
          <a:off x="8418096" y="4636292"/>
          <a:ext cx="3035990" cy="662397"/>
        </p:xfrm>
        <a:graphic>
          <a:graphicData uri="http://schemas.openxmlformats.org/presentationml/2006/ole">
            <mc:AlternateContent xmlns:mc="http://schemas.openxmlformats.org/markup-compatibility/2006">
              <mc:Choice xmlns:v="urn:schemas-microsoft-com:vml" Requires="v">
                <p:oleObj name="Equation" r:id="rId14" imgW="1054080" imgH="228600" progId="Equation.DSMT4">
                  <p:embed/>
                </p:oleObj>
              </mc:Choice>
              <mc:Fallback>
                <p:oleObj name="Equation" r:id="rId14" imgW="1054080" imgH="228600" progId="Equation.DSMT4">
                  <p:embed/>
                  <p:pic>
                    <p:nvPicPr>
                      <p:cNvPr id="11" name="Oggetto 10">
                        <a:extLst>
                          <a:ext uri="{FF2B5EF4-FFF2-40B4-BE49-F238E27FC236}">
                            <a16:creationId xmlns:a16="http://schemas.microsoft.com/office/drawing/2014/main" id="{F9C9BA56-189A-4D7F-9DBA-9402BB122AFE}"/>
                          </a:ext>
                        </a:extLst>
                      </p:cNvPr>
                      <p:cNvPicPr>
                        <a:picLocks noChangeAspect="1" noChangeArrowheads="1"/>
                      </p:cNvPicPr>
                      <p:nvPr/>
                    </p:nvPicPr>
                    <p:blipFill>
                      <a:blip r:embed="rId15"/>
                      <a:srcRect/>
                      <a:stretch>
                        <a:fillRect/>
                      </a:stretch>
                    </p:blipFill>
                    <p:spPr bwMode="auto">
                      <a:xfrm>
                        <a:off x="8418096" y="4636292"/>
                        <a:ext cx="3035990" cy="66239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8B4C6B8B-F74F-45CA-AA3C-6EEA3965CF9C}"/>
              </a:ext>
            </a:extLst>
          </p:cNvPr>
          <p:cNvGraphicFramePr>
            <a:graphicFrameLocks noChangeAspect="1"/>
          </p:cNvGraphicFramePr>
          <p:nvPr>
            <p:extLst>
              <p:ext uri="{D42A27DB-BD31-4B8C-83A1-F6EECF244321}">
                <p14:modId xmlns:p14="http://schemas.microsoft.com/office/powerpoint/2010/main" val="1274655432"/>
              </p:ext>
            </p:extLst>
          </p:nvPr>
        </p:nvGraphicFramePr>
        <p:xfrm>
          <a:off x="1036622" y="4586836"/>
          <a:ext cx="4037012" cy="615950"/>
        </p:xfrm>
        <a:graphic>
          <a:graphicData uri="http://schemas.openxmlformats.org/presentationml/2006/ole">
            <mc:AlternateContent xmlns:mc="http://schemas.openxmlformats.org/markup-compatibility/2006">
              <mc:Choice xmlns:v="urn:schemas-microsoft-com:vml" Requires="v">
                <p:oleObj name="Equation" r:id="rId16" imgW="1676160" imgH="253800" progId="Equation.DSMT4">
                  <p:embed/>
                </p:oleObj>
              </mc:Choice>
              <mc:Fallback>
                <p:oleObj name="Equation" r:id="rId16" imgW="1676160" imgH="253800" progId="Equation.DSMT4">
                  <p:embed/>
                  <p:pic>
                    <p:nvPicPr>
                      <p:cNvPr id="11" name="Oggetto 10">
                        <a:extLst>
                          <a:ext uri="{FF2B5EF4-FFF2-40B4-BE49-F238E27FC236}">
                            <a16:creationId xmlns:a16="http://schemas.microsoft.com/office/drawing/2014/main" id="{F9C9BA56-189A-4D7F-9DBA-9402BB122AFE}"/>
                          </a:ext>
                        </a:extLst>
                      </p:cNvPr>
                      <p:cNvPicPr>
                        <a:picLocks noChangeAspect="1" noChangeArrowheads="1"/>
                      </p:cNvPicPr>
                      <p:nvPr/>
                    </p:nvPicPr>
                    <p:blipFill>
                      <a:blip r:embed="rId17"/>
                      <a:srcRect/>
                      <a:stretch>
                        <a:fillRect/>
                      </a:stretch>
                    </p:blipFill>
                    <p:spPr bwMode="auto">
                      <a:xfrm>
                        <a:off x="1036622" y="4586836"/>
                        <a:ext cx="4037012" cy="61595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71A8569E-C005-45C9-AD34-4729BC2CF177}"/>
              </a:ext>
            </a:extLst>
          </p:cNvPr>
          <p:cNvGraphicFramePr>
            <a:graphicFrameLocks noChangeAspect="1"/>
          </p:cNvGraphicFramePr>
          <p:nvPr>
            <p:extLst>
              <p:ext uri="{D42A27DB-BD31-4B8C-83A1-F6EECF244321}">
                <p14:modId xmlns:p14="http://schemas.microsoft.com/office/powerpoint/2010/main" val="2642845658"/>
              </p:ext>
            </p:extLst>
          </p:nvPr>
        </p:nvGraphicFramePr>
        <p:xfrm>
          <a:off x="5073634" y="4636727"/>
          <a:ext cx="2446338" cy="554037"/>
        </p:xfrm>
        <a:graphic>
          <a:graphicData uri="http://schemas.openxmlformats.org/presentationml/2006/ole">
            <mc:AlternateContent xmlns:mc="http://schemas.openxmlformats.org/markup-compatibility/2006">
              <mc:Choice xmlns:v="urn:schemas-microsoft-com:vml" Requires="v">
                <p:oleObj name="Equation" r:id="rId18" imgW="1015920" imgH="228600" progId="Equation.DSMT4">
                  <p:embed/>
                </p:oleObj>
              </mc:Choice>
              <mc:Fallback>
                <p:oleObj name="Equation" r:id="rId18" imgW="1015920" imgH="228600" progId="Equation.DSMT4">
                  <p:embed/>
                  <p:pic>
                    <p:nvPicPr>
                      <p:cNvPr id="13" name="Oggetto 12">
                        <a:extLst>
                          <a:ext uri="{FF2B5EF4-FFF2-40B4-BE49-F238E27FC236}">
                            <a16:creationId xmlns:a16="http://schemas.microsoft.com/office/drawing/2014/main" id="{8B4C6B8B-F74F-45CA-AA3C-6EEA3965CF9C}"/>
                          </a:ext>
                        </a:extLst>
                      </p:cNvPr>
                      <p:cNvPicPr>
                        <a:picLocks noChangeAspect="1" noChangeArrowheads="1"/>
                      </p:cNvPicPr>
                      <p:nvPr/>
                    </p:nvPicPr>
                    <p:blipFill>
                      <a:blip r:embed="rId19"/>
                      <a:srcRect/>
                      <a:stretch>
                        <a:fillRect/>
                      </a:stretch>
                    </p:blipFill>
                    <p:spPr bwMode="auto">
                      <a:xfrm>
                        <a:off x="5073634" y="4636727"/>
                        <a:ext cx="2446338" cy="554037"/>
                      </a:xfrm>
                      <a:prstGeom prst="rect">
                        <a:avLst/>
                      </a:prstGeom>
                      <a:noFill/>
                    </p:spPr>
                  </p:pic>
                </p:oleObj>
              </mc:Fallback>
            </mc:AlternateContent>
          </a:graphicData>
        </a:graphic>
      </p:graphicFrame>
      <p:sp>
        <p:nvSpPr>
          <p:cNvPr id="15" name="Freccia a destra 14">
            <a:extLst>
              <a:ext uri="{FF2B5EF4-FFF2-40B4-BE49-F238E27FC236}">
                <a16:creationId xmlns:a16="http://schemas.microsoft.com/office/drawing/2014/main" id="{698ABEA0-4704-4FF4-A968-75B21F5F2436}"/>
              </a:ext>
            </a:extLst>
          </p:cNvPr>
          <p:cNvSpPr/>
          <p:nvPr/>
        </p:nvSpPr>
        <p:spPr>
          <a:xfrm>
            <a:off x="7661709" y="4798464"/>
            <a:ext cx="58714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E65D40-0D1B-4415-80CD-0864C797ACD0}"/>
              </a:ext>
            </a:extLst>
          </p:cNvPr>
          <p:cNvSpPr>
            <a:spLocks noGrp="1"/>
          </p:cNvSpPr>
          <p:nvPr>
            <p:ph type="title"/>
          </p:nvPr>
        </p:nvSpPr>
        <p:spPr>
          <a:xfrm>
            <a:off x="838200" y="163757"/>
            <a:ext cx="10515600" cy="662397"/>
          </a:xfrm>
        </p:spPr>
        <p:txBody>
          <a:bodyPr/>
          <a:lstStyle/>
          <a:p>
            <a:r>
              <a:rPr lang="en-US" dirty="0"/>
              <a:t>dc gain as a function of the DOFs</a:t>
            </a:r>
          </a:p>
        </p:txBody>
      </p:sp>
      <p:sp>
        <p:nvSpPr>
          <p:cNvPr id="3" name="Segnaposto piè di pagina 2">
            <a:extLst>
              <a:ext uri="{FF2B5EF4-FFF2-40B4-BE49-F238E27FC236}">
                <a16:creationId xmlns:a16="http://schemas.microsoft.com/office/drawing/2014/main" id="{098ACBFB-1D27-4DC3-9C22-9FAC3885700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F5AC7EA-1556-48A0-A7B1-C68608480AC3}"/>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919E798D-899F-4F72-B35B-27E1C69A21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3990" y="965878"/>
            <a:ext cx="5057775" cy="1524000"/>
          </a:xfrm>
          <a:prstGeom prst="rect">
            <a:avLst/>
          </a:prstGeom>
        </p:spPr>
      </p:pic>
      <p:pic>
        <p:nvPicPr>
          <p:cNvPr id="6" name="Elemento grafico 5">
            <a:extLst>
              <a:ext uri="{FF2B5EF4-FFF2-40B4-BE49-F238E27FC236}">
                <a16:creationId xmlns:a16="http://schemas.microsoft.com/office/drawing/2014/main" id="{9B157907-7261-4DF4-93C7-E893DA298D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069" y="1066822"/>
            <a:ext cx="3966210" cy="3072042"/>
          </a:xfrm>
          <a:prstGeom prst="rect">
            <a:avLst/>
          </a:prstGeom>
        </p:spPr>
      </p:pic>
      <p:graphicFrame>
        <p:nvGraphicFramePr>
          <p:cNvPr id="7" name="Oggetto 6">
            <a:extLst>
              <a:ext uri="{FF2B5EF4-FFF2-40B4-BE49-F238E27FC236}">
                <a16:creationId xmlns:a16="http://schemas.microsoft.com/office/drawing/2014/main" id="{4D7E6A6E-009C-4800-B59F-76838C479230}"/>
              </a:ext>
            </a:extLst>
          </p:cNvPr>
          <p:cNvGraphicFramePr>
            <a:graphicFrameLocks noChangeAspect="1"/>
          </p:cNvGraphicFramePr>
          <p:nvPr>
            <p:extLst>
              <p:ext uri="{D42A27DB-BD31-4B8C-83A1-F6EECF244321}">
                <p14:modId xmlns:p14="http://schemas.microsoft.com/office/powerpoint/2010/main" val="1034538551"/>
              </p:ext>
            </p:extLst>
          </p:nvPr>
        </p:nvGraphicFramePr>
        <p:xfrm>
          <a:off x="4917944" y="2676862"/>
          <a:ext cx="2569860" cy="560696"/>
        </p:xfrm>
        <a:graphic>
          <a:graphicData uri="http://schemas.openxmlformats.org/presentationml/2006/ole">
            <mc:AlternateContent xmlns:mc="http://schemas.openxmlformats.org/markup-compatibility/2006">
              <mc:Choice xmlns:v="urn:schemas-microsoft-com:vml" Requires="v">
                <p:oleObj name="Equation" r:id="rId6" imgW="1054080" imgH="228600" progId="Equation.DSMT4">
                  <p:embed/>
                </p:oleObj>
              </mc:Choice>
              <mc:Fallback>
                <p:oleObj name="Equation" r:id="rId6" imgW="1054080" imgH="228600" progId="Equation.DSMT4">
                  <p:embed/>
                  <p:pic>
                    <p:nvPicPr>
                      <p:cNvPr id="12" name="Oggetto 11">
                        <a:extLst>
                          <a:ext uri="{FF2B5EF4-FFF2-40B4-BE49-F238E27FC236}">
                            <a16:creationId xmlns:a16="http://schemas.microsoft.com/office/drawing/2014/main" id="{19168EA2-3F64-485C-A686-64F320E54B4E}"/>
                          </a:ext>
                        </a:extLst>
                      </p:cNvPr>
                      <p:cNvPicPr>
                        <a:picLocks noChangeAspect="1" noChangeArrowheads="1"/>
                      </p:cNvPicPr>
                      <p:nvPr/>
                    </p:nvPicPr>
                    <p:blipFill>
                      <a:blip r:embed="rId7"/>
                      <a:srcRect/>
                      <a:stretch>
                        <a:fillRect/>
                      </a:stretch>
                    </p:blipFill>
                    <p:spPr bwMode="auto">
                      <a:xfrm>
                        <a:off x="4917944" y="2676862"/>
                        <a:ext cx="2569860" cy="560696"/>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C6AE304-656D-4E63-9E31-62F9F0E03C04}"/>
              </a:ext>
            </a:extLst>
          </p:cNvPr>
          <p:cNvGraphicFramePr>
            <a:graphicFrameLocks noChangeAspect="1"/>
          </p:cNvGraphicFramePr>
          <p:nvPr>
            <p:extLst>
              <p:ext uri="{D42A27DB-BD31-4B8C-83A1-F6EECF244321}">
                <p14:modId xmlns:p14="http://schemas.microsoft.com/office/powerpoint/2010/main" val="1129364416"/>
              </p:ext>
            </p:extLst>
          </p:nvPr>
        </p:nvGraphicFramePr>
        <p:xfrm>
          <a:off x="9312628" y="2630272"/>
          <a:ext cx="1259942" cy="910651"/>
        </p:xfrm>
        <a:graphic>
          <a:graphicData uri="http://schemas.openxmlformats.org/presentationml/2006/ole">
            <mc:AlternateContent xmlns:mc="http://schemas.openxmlformats.org/markup-compatibility/2006">
              <mc:Choice xmlns:v="urn:schemas-microsoft-com:vml" Requires="v">
                <p:oleObj name="Equation" r:id="rId8" imgW="647700" imgH="457200" progId="Equation.DSMT4">
                  <p:embed/>
                </p:oleObj>
              </mc:Choice>
              <mc:Fallback>
                <p:oleObj name="Equation" r:id="rId8" imgW="647700" imgH="457200" progId="Equation.DSMT4">
                  <p:embed/>
                  <p:pic>
                    <p:nvPicPr>
                      <p:cNvPr id="12" name="Oggetto 11">
                        <a:extLst>
                          <a:ext uri="{FF2B5EF4-FFF2-40B4-BE49-F238E27FC236}">
                            <a16:creationId xmlns:a16="http://schemas.microsoft.com/office/drawing/2014/main" id="{2F49FB25-2CC0-45DC-82C1-8C1DD158B5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2628" y="2630272"/>
                        <a:ext cx="1259942" cy="910651"/>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99CB9D59-0956-4DA5-8C62-C6A6022C755D}"/>
              </a:ext>
            </a:extLst>
          </p:cNvPr>
          <p:cNvGraphicFramePr>
            <a:graphicFrameLocks noChangeAspect="1"/>
          </p:cNvGraphicFramePr>
          <p:nvPr>
            <p:extLst>
              <p:ext uri="{D42A27DB-BD31-4B8C-83A1-F6EECF244321}">
                <p14:modId xmlns:p14="http://schemas.microsoft.com/office/powerpoint/2010/main" val="620171762"/>
              </p:ext>
            </p:extLst>
          </p:nvPr>
        </p:nvGraphicFramePr>
        <p:xfrm>
          <a:off x="9312628" y="3584397"/>
          <a:ext cx="2756729" cy="547067"/>
        </p:xfrm>
        <a:graphic>
          <a:graphicData uri="http://schemas.openxmlformats.org/presentationml/2006/ole">
            <mc:AlternateContent xmlns:mc="http://schemas.openxmlformats.org/markup-compatibility/2006">
              <mc:Choice xmlns:v="urn:schemas-microsoft-com:vml" Requires="v">
                <p:oleObj name="Equation" r:id="rId10" imgW="1257120" imgH="253800" progId="Equation.DSMT4">
                  <p:embed/>
                </p:oleObj>
              </mc:Choice>
              <mc:Fallback>
                <p:oleObj name="Equation" r:id="rId10" imgW="1257120" imgH="253800" progId="Equation.DSMT4">
                  <p:embed/>
                  <p:pic>
                    <p:nvPicPr>
                      <p:cNvPr id="14" name="Oggetto 13">
                        <a:extLst>
                          <a:ext uri="{FF2B5EF4-FFF2-40B4-BE49-F238E27FC236}">
                            <a16:creationId xmlns:a16="http://schemas.microsoft.com/office/drawing/2014/main" id="{F4805D9B-5324-4999-9F67-CBAF9253BFBC}"/>
                          </a:ext>
                        </a:extLst>
                      </p:cNvPr>
                      <p:cNvPicPr>
                        <a:picLocks noChangeAspect="1" noChangeArrowheads="1"/>
                      </p:cNvPicPr>
                      <p:nvPr/>
                    </p:nvPicPr>
                    <p:blipFill>
                      <a:blip r:embed="rId11"/>
                      <a:srcRect/>
                      <a:stretch>
                        <a:fillRect/>
                      </a:stretch>
                    </p:blipFill>
                    <p:spPr bwMode="auto">
                      <a:xfrm>
                        <a:off x="9312628" y="3584397"/>
                        <a:ext cx="2756729" cy="54706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A44DE7C-FDAD-4809-836E-532189DF12B0}"/>
              </a:ext>
            </a:extLst>
          </p:cNvPr>
          <p:cNvGraphicFramePr>
            <a:graphicFrameLocks noChangeAspect="1"/>
          </p:cNvGraphicFramePr>
          <p:nvPr>
            <p:extLst>
              <p:ext uri="{D42A27DB-BD31-4B8C-83A1-F6EECF244321}">
                <p14:modId xmlns:p14="http://schemas.microsoft.com/office/powerpoint/2010/main" val="2719864255"/>
              </p:ext>
            </p:extLst>
          </p:nvPr>
        </p:nvGraphicFramePr>
        <p:xfrm>
          <a:off x="9298295" y="4094589"/>
          <a:ext cx="1646940" cy="547067"/>
        </p:xfrm>
        <a:graphic>
          <a:graphicData uri="http://schemas.openxmlformats.org/presentationml/2006/ole">
            <mc:AlternateContent xmlns:mc="http://schemas.openxmlformats.org/markup-compatibility/2006">
              <mc:Choice xmlns:v="urn:schemas-microsoft-com:vml" Requires="v">
                <p:oleObj name="Equation" r:id="rId12" imgW="749160" imgH="253800" progId="Equation.DSMT4">
                  <p:embed/>
                </p:oleObj>
              </mc:Choice>
              <mc:Fallback>
                <p:oleObj name="Equation" r:id="rId12" imgW="749160" imgH="253800" progId="Equation.DSMT4">
                  <p:embed/>
                  <p:pic>
                    <p:nvPicPr>
                      <p:cNvPr id="16" name="Oggetto 15">
                        <a:extLst>
                          <a:ext uri="{FF2B5EF4-FFF2-40B4-BE49-F238E27FC236}">
                            <a16:creationId xmlns:a16="http://schemas.microsoft.com/office/drawing/2014/main" id="{15F839EA-A9F4-4EDF-87E6-6ECD609CA58D}"/>
                          </a:ext>
                        </a:extLst>
                      </p:cNvPr>
                      <p:cNvPicPr>
                        <a:picLocks noChangeAspect="1" noChangeArrowheads="1"/>
                      </p:cNvPicPr>
                      <p:nvPr/>
                    </p:nvPicPr>
                    <p:blipFill>
                      <a:blip r:embed="rId13"/>
                      <a:srcRect/>
                      <a:stretch>
                        <a:fillRect/>
                      </a:stretch>
                    </p:blipFill>
                    <p:spPr bwMode="auto">
                      <a:xfrm>
                        <a:off x="9298295" y="4094589"/>
                        <a:ext cx="1646940" cy="547067"/>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460197DD-3CFF-4B02-8A97-119710E40C3C}"/>
              </a:ext>
            </a:extLst>
          </p:cNvPr>
          <p:cNvGraphicFramePr>
            <a:graphicFrameLocks noChangeAspect="1"/>
          </p:cNvGraphicFramePr>
          <p:nvPr>
            <p:extLst>
              <p:ext uri="{D42A27DB-BD31-4B8C-83A1-F6EECF244321}">
                <p14:modId xmlns:p14="http://schemas.microsoft.com/office/powerpoint/2010/main" val="856884337"/>
              </p:ext>
            </p:extLst>
          </p:nvPr>
        </p:nvGraphicFramePr>
        <p:xfrm>
          <a:off x="4297363" y="3311525"/>
          <a:ext cx="4583112" cy="1525588"/>
        </p:xfrm>
        <a:graphic>
          <a:graphicData uri="http://schemas.openxmlformats.org/presentationml/2006/ole">
            <mc:AlternateContent xmlns:mc="http://schemas.openxmlformats.org/markup-compatibility/2006">
              <mc:Choice xmlns:v="urn:schemas-microsoft-com:vml" Requires="v">
                <p:oleObj name="Equation" r:id="rId14" imgW="1879560" imgH="622080" progId="Equation.DSMT4">
                  <p:embed/>
                </p:oleObj>
              </mc:Choice>
              <mc:Fallback>
                <p:oleObj name="Equation" r:id="rId14" imgW="1879560" imgH="622080" progId="Equation.DSMT4">
                  <p:embed/>
                  <p:pic>
                    <p:nvPicPr>
                      <p:cNvPr id="7" name="Oggetto 6">
                        <a:extLst>
                          <a:ext uri="{FF2B5EF4-FFF2-40B4-BE49-F238E27FC236}">
                            <a16:creationId xmlns:a16="http://schemas.microsoft.com/office/drawing/2014/main" id="{4D7E6A6E-009C-4800-B59F-76838C479230}"/>
                          </a:ext>
                        </a:extLst>
                      </p:cNvPr>
                      <p:cNvPicPr>
                        <a:picLocks noChangeAspect="1" noChangeArrowheads="1"/>
                      </p:cNvPicPr>
                      <p:nvPr/>
                    </p:nvPicPr>
                    <p:blipFill>
                      <a:blip r:embed="rId15"/>
                      <a:srcRect/>
                      <a:stretch>
                        <a:fillRect/>
                      </a:stretch>
                    </p:blipFill>
                    <p:spPr bwMode="auto">
                      <a:xfrm>
                        <a:off x="4297363" y="3311525"/>
                        <a:ext cx="4583112" cy="152558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A4CE4A2A-F53A-44E7-B68A-F8079A2BA3AF}"/>
              </a:ext>
            </a:extLst>
          </p:cNvPr>
          <p:cNvGraphicFramePr>
            <a:graphicFrameLocks noChangeAspect="1"/>
          </p:cNvGraphicFramePr>
          <p:nvPr>
            <p:extLst>
              <p:ext uri="{D42A27DB-BD31-4B8C-83A1-F6EECF244321}">
                <p14:modId xmlns:p14="http://schemas.microsoft.com/office/powerpoint/2010/main" val="1091869216"/>
              </p:ext>
            </p:extLst>
          </p:nvPr>
        </p:nvGraphicFramePr>
        <p:xfrm>
          <a:off x="4244493" y="4928343"/>
          <a:ext cx="4962765" cy="1045614"/>
        </p:xfrm>
        <a:graphic>
          <a:graphicData uri="http://schemas.openxmlformats.org/presentationml/2006/ole">
            <mc:AlternateContent xmlns:mc="http://schemas.openxmlformats.org/markup-compatibility/2006">
              <mc:Choice xmlns:v="urn:schemas-microsoft-com:vml" Requires="v">
                <p:oleObj name="Equation" r:id="rId16" imgW="2019300" imgH="431800" progId="Equation.DSMT4">
                  <p:embed/>
                </p:oleObj>
              </mc:Choice>
              <mc:Fallback>
                <p:oleObj name="Equation" r:id="rId16" imgW="2019300" imgH="431800" progId="Equation.DSMT4">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4493" y="4928343"/>
                        <a:ext cx="4962765" cy="1045614"/>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5456AE78-62B5-4712-9AAA-33156545650A}"/>
              </a:ext>
            </a:extLst>
          </p:cNvPr>
          <p:cNvGraphicFramePr>
            <a:graphicFrameLocks noChangeAspect="1"/>
          </p:cNvGraphicFramePr>
          <p:nvPr>
            <p:extLst>
              <p:ext uri="{D42A27DB-BD31-4B8C-83A1-F6EECF244321}">
                <p14:modId xmlns:p14="http://schemas.microsoft.com/office/powerpoint/2010/main" val="3836473389"/>
              </p:ext>
            </p:extLst>
          </p:nvPr>
        </p:nvGraphicFramePr>
        <p:xfrm>
          <a:off x="558001" y="4379532"/>
          <a:ext cx="1703387" cy="1771650"/>
        </p:xfrm>
        <a:graphic>
          <a:graphicData uri="http://schemas.openxmlformats.org/presentationml/2006/ole">
            <mc:AlternateContent xmlns:mc="http://schemas.openxmlformats.org/markup-compatibility/2006">
              <mc:Choice xmlns:v="urn:schemas-microsoft-com:vml" Requires="v">
                <p:oleObj name="Equation" r:id="rId18" imgW="876240" imgH="888840" progId="Equation.DSMT4">
                  <p:embed/>
                </p:oleObj>
              </mc:Choice>
              <mc:Fallback>
                <p:oleObj name="Equation" r:id="rId18" imgW="876240" imgH="888840" progId="Equation.DSMT4">
                  <p:embed/>
                  <p:pic>
                    <p:nvPicPr>
                      <p:cNvPr id="9" name="Oggetto 8">
                        <a:extLst>
                          <a:ext uri="{FF2B5EF4-FFF2-40B4-BE49-F238E27FC236}">
                            <a16:creationId xmlns:a16="http://schemas.microsoft.com/office/drawing/2014/main" id="{EC6AE304-656D-4E63-9E31-62F9F0E03C04}"/>
                          </a:ext>
                        </a:extLst>
                      </p:cNvPr>
                      <p:cNvPicPr>
                        <a:picLocks noChangeAspect="1" noChangeArrowheads="1"/>
                      </p:cNvPicPr>
                      <p:nvPr/>
                    </p:nvPicPr>
                    <p:blipFill>
                      <a:blip r:embed="rId19"/>
                      <a:srcRect/>
                      <a:stretch>
                        <a:fillRect/>
                      </a:stretch>
                    </p:blipFill>
                    <p:spPr bwMode="auto">
                      <a:xfrm>
                        <a:off x="558001" y="4379532"/>
                        <a:ext cx="1703387" cy="177165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B838A4DB-3D32-4297-B830-722B648067C2}"/>
              </a:ext>
            </a:extLst>
          </p:cNvPr>
          <p:cNvGraphicFramePr>
            <a:graphicFrameLocks noChangeAspect="1"/>
          </p:cNvGraphicFramePr>
          <p:nvPr>
            <p:extLst>
              <p:ext uri="{D42A27DB-BD31-4B8C-83A1-F6EECF244321}">
                <p14:modId xmlns:p14="http://schemas.microsoft.com/office/powerpoint/2010/main" val="2213797402"/>
              </p:ext>
            </p:extLst>
          </p:nvPr>
        </p:nvGraphicFramePr>
        <p:xfrm>
          <a:off x="2416417" y="4655452"/>
          <a:ext cx="1136650" cy="911225"/>
        </p:xfrm>
        <a:graphic>
          <a:graphicData uri="http://schemas.openxmlformats.org/presentationml/2006/ole">
            <mc:AlternateContent xmlns:mc="http://schemas.openxmlformats.org/markup-compatibility/2006">
              <mc:Choice xmlns:v="urn:schemas-microsoft-com:vml" Requires="v">
                <p:oleObj name="Equation" r:id="rId20" imgW="583920" imgH="457200" progId="Equation.DSMT4">
                  <p:embed/>
                </p:oleObj>
              </mc:Choice>
              <mc:Fallback>
                <p:oleObj name="Equation" r:id="rId20" imgW="583920" imgH="457200" progId="Equation.DSMT4">
                  <p:embed/>
                  <p:pic>
                    <p:nvPicPr>
                      <p:cNvPr id="15" name="Oggetto 14">
                        <a:extLst>
                          <a:ext uri="{FF2B5EF4-FFF2-40B4-BE49-F238E27FC236}">
                            <a16:creationId xmlns:a16="http://schemas.microsoft.com/office/drawing/2014/main" id="{5456AE78-62B5-4712-9AAA-33156545650A}"/>
                          </a:ext>
                        </a:extLst>
                      </p:cNvPr>
                      <p:cNvPicPr>
                        <a:picLocks noChangeAspect="1" noChangeArrowheads="1"/>
                      </p:cNvPicPr>
                      <p:nvPr/>
                    </p:nvPicPr>
                    <p:blipFill>
                      <a:blip r:embed="rId21"/>
                      <a:srcRect/>
                      <a:stretch>
                        <a:fillRect/>
                      </a:stretch>
                    </p:blipFill>
                    <p:spPr bwMode="auto">
                      <a:xfrm>
                        <a:off x="2416417" y="4655452"/>
                        <a:ext cx="1136650" cy="911225"/>
                      </a:xfrm>
                      <a:prstGeom prst="rect">
                        <a:avLst/>
                      </a:prstGeom>
                      <a:noFill/>
                    </p:spPr>
                  </p:pic>
                </p:oleObj>
              </mc:Fallback>
            </mc:AlternateContent>
          </a:graphicData>
        </a:graphic>
      </p:graphicFrame>
      <p:sp>
        <p:nvSpPr>
          <p:cNvPr id="17" name="Rettangolo con angoli arrotondati 16">
            <a:extLst>
              <a:ext uri="{FF2B5EF4-FFF2-40B4-BE49-F238E27FC236}">
                <a16:creationId xmlns:a16="http://schemas.microsoft.com/office/drawing/2014/main" id="{C58183D7-F16F-4DF3-B118-E93086F5600F}"/>
              </a:ext>
            </a:extLst>
          </p:cNvPr>
          <p:cNvSpPr/>
          <p:nvPr/>
        </p:nvSpPr>
        <p:spPr>
          <a:xfrm>
            <a:off x="4038600" y="4964110"/>
            <a:ext cx="5394158" cy="1157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8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486" y="254067"/>
            <a:ext cx="10515600" cy="662397"/>
          </a:xfrm>
        </p:spPr>
        <p:txBody>
          <a:bodyPr/>
          <a:lstStyle/>
          <a:p>
            <a:r>
              <a:rPr lang="it-IT" dirty="0"/>
              <a:t>Use of a single M8 device to </a:t>
            </a:r>
            <a:r>
              <a:rPr lang="it-IT" dirty="0" err="1"/>
              <a:t>bias</a:t>
            </a:r>
            <a:r>
              <a:rPr lang="it-IT" dirty="0"/>
              <a:t> multiple op-</a:t>
            </a:r>
            <a:r>
              <a:rPr lang="it-IT" dirty="0" err="1"/>
              <a:t>amp</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7" name="Elemento grafico 6">
            <a:extLst>
              <a:ext uri="{FF2B5EF4-FFF2-40B4-BE49-F238E27FC236}">
                <a16:creationId xmlns:a16="http://schemas.microsoft.com/office/drawing/2014/main" id="{E5C74B8D-98E3-4719-9BC0-FC00DF85C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110" y="2005667"/>
            <a:ext cx="5419725" cy="3438525"/>
          </a:xfrm>
          <a:prstGeom prst="rect">
            <a:avLst/>
          </a:prstGeom>
        </p:spPr>
      </p:pic>
      <p:pic>
        <p:nvPicPr>
          <p:cNvPr id="8" name="Elemento grafico 7">
            <a:extLst>
              <a:ext uri="{FF2B5EF4-FFF2-40B4-BE49-F238E27FC236}">
                <a16:creationId xmlns:a16="http://schemas.microsoft.com/office/drawing/2014/main" id="{3AB8EEE6-78A9-4752-950D-74219CC882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5149" y="1162972"/>
            <a:ext cx="3473809" cy="2829605"/>
          </a:xfrm>
          <a:prstGeom prst="rect">
            <a:avLst/>
          </a:prstGeom>
        </p:spPr>
      </p:pic>
      <p:sp>
        <p:nvSpPr>
          <p:cNvPr id="10" name="Figura a mano libera: forma 9">
            <a:extLst>
              <a:ext uri="{FF2B5EF4-FFF2-40B4-BE49-F238E27FC236}">
                <a16:creationId xmlns:a16="http://schemas.microsoft.com/office/drawing/2014/main" id="{CDD29FF8-2DA7-4C94-A373-AA6AA484C58A}"/>
              </a:ext>
            </a:extLst>
          </p:cNvPr>
          <p:cNvSpPr/>
          <p:nvPr/>
        </p:nvSpPr>
        <p:spPr>
          <a:xfrm>
            <a:off x="3637824" y="1734658"/>
            <a:ext cx="3396343" cy="1074057"/>
          </a:xfrm>
          <a:custGeom>
            <a:avLst/>
            <a:gdLst>
              <a:gd name="connsiteX0" fmla="*/ 0 w 3396343"/>
              <a:gd name="connsiteY0" fmla="*/ 1074057 h 1074057"/>
              <a:gd name="connsiteX1" fmla="*/ 0 w 3396343"/>
              <a:gd name="connsiteY1" fmla="*/ 0 h 1074057"/>
              <a:gd name="connsiteX2" fmla="*/ 3396343 w 3396343"/>
              <a:gd name="connsiteY2" fmla="*/ 0 h 1074057"/>
            </a:gdLst>
            <a:ahLst/>
            <a:cxnLst>
              <a:cxn ang="0">
                <a:pos x="connsiteX0" y="connsiteY0"/>
              </a:cxn>
              <a:cxn ang="0">
                <a:pos x="connsiteX1" y="connsiteY1"/>
              </a:cxn>
              <a:cxn ang="0">
                <a:pos x="connsiteX2" y="connsiteY2"/>
              </a:cxn>
            </a:cxnLst>
            <a:rect l="l" t="t" r="r" b="b"/>
            <a:pathLst>
              <a:path w="3396343" h="1074057">
                <a:moveTo>
                  <a:pt x="0" y="1074057"/>
                </a:moveTo>
                <a:lnTo>
                  <a:pt x="0" y="0"/>
                </a:lnTo>
                <a:lnTo>
                  <a:pt x="3396343"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a:extLst>
              <a:ext uri="{FF2B5EF4-FFF2-40B4-BE49-F238E27FC236}">
                <a16:creationId xmlns:a16="http://schemas.microsoft.com/office/drawing/2014/main" id="{3222C209-1383-4932-97B5-5BD46D1A9F61}"/>
              </a:ext>
            </a:extLst>
          </p:cNvPr>
          <p:cNvSpPr/>
          <p:nvPr/>
        </p:nvSpPr>
        <p:spPr>
          <a:xfrm>
            <a:off x="3934051" y="2976108"/>
            <a:ext cx="85725" cy="857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3847DAB6-8233-4038-8A5E-20A6FE4B9B2A}"/>
              </a:ext>
            </a:extLst>
          </p:cNvPr>
          <p:cNvSpPr txBox="1"/>
          <p:nvPr/>
        </p:nvSpPr>
        <p:spPr>
          <a:xfrm>
            <a:off x="6227988" y="4099778"/>
            <a:ext cx="512581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M8 can be shared among different amplifiers and is not part of the op-amp architecture</a:t>
            </a:r>
          </a:p>
        </p:txBody>
      </p:sp>
      <p:sp>
        <p:nvSpPr>
          <p:cNvPr id="5" name="CasellaDiTesto 4">
            <a:extLst>
              <a:ext uri="{FF2B5EF4-FFF2-40B4-BE49-F238E27FC236}">
                <a16:creationId xmlns:a16="http://schemas.microsoft.com/office/drawing/2014/main" id="{8B0B3A40-5C0B-333B-B33E-43B3D49E465F}"/>
              </a:ext>
            </a:extLst>
          </p:cNvPr>
          <p:cNvSpPr txBox="1"/>
          <p:nvPr/>
        </p:nvSpPr>
        <p:spPr>
          <a:xfrm>
            <a:off x="6227988" y="5279529"/>
            <a:ext cx="512581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this reason, we do not consider M8 in the amplifier topology</a:t>
            </a:r>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C4951-1B6A-41EC-B29E-5DF089E124F7}"/>
              </a:ext>
            </a:extLst>
          </p:cNvPr>
          <p:cNvSpPr>
            <a:spLocks noGrp="1"/>
          </p:cNvSpPr>
          <p:nvPr>
            <p:ph type="title"/>
          </p:nvPr>
        </p:nvSpPr>
        <p:spPr/>
        <p:txBody>
          <a:bodyPr/>
          <a:lstStyle/>
          <a:p>
            <a:r>
              <a:rPr lang="en-US" dirty="0"/>
              <a:t>Frequency response of a two-stage op-amp</a:t>
            </a:r>
          </a:p>
        </p:txBody>
      </p:sp>
      <p:sp>
        <p:nvSpPr>
          <p:cNvPr id="3" name="Segnaposto piè di pagina 2">
            <a:extLst>
              <a:ext uri="{FF2B5EF4-FFF2-40B4-BE49-F238E27FC236}">
                <a16:creationId xmlns:a16="http://schemas.microsoft.com/office/drawing/2014/main" id="{EF3868E8-10E0-4C69-8381-D8E191FD295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E76C331-4182-403E-95D1-03FCF6DB8924}"/>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C2FA986B-3375-4B7C-912D-100A4C641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029" y="1600222"/>
            <a:ext cx="3966210" cy="3072042"/>
          </a:xfrm>
          <a:prstGeom prst="rect">
            <a:avLst/>
          </a:prstGeom>
        </p:spPr>
      </p:pic>
      <p:pic>
        <p:nvPicPr>
          <p:cNvPr id="9" name="Elemento grafico 8">
            <a:extLst>
              <a:ext uri="{FF2B5EF4-FFF2-40B4-BE49-F238E27FC236}">
                <a16:creationId xmlns:a16="http://schemas.microsoft.com/office/drawing/2014/main" id="{68CA5815-3387-41C5-AE8E-B40DC31BEB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7675" y="3683782"/>
            <a:ext cx="3676650" cy="2466975"/>
          </a:xfrm>
          <a:prstGeom prst="rect">
            <a:avLst/>
          </a:prstGeom>
        </p:spPr>
      </p:pic>
      <p:pic>
        <p:nvPicPr>
          <p:cNvPr id="11" name="Elemento grafico 10">
            <a:extLst>
              <a:ext uri="{FF2B5EF4-FFF2-40B4-BE49-F238E27FC236}">
                <a16:creationId xmlns:a16="http://schemas.microsoft.com/office/drawing/2014/main" id="{463960B8-1618-4E01-8AD2-6940480445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4045" y="4188091"/>
            <a:ext cx="3276600" cy="1276350"/>
          </a:xfrm>
          <a:prstGeom prst="rect">
            <a:avLst/>
          </a:prstGeom>
        </p:spPr>
      </p:pic>
      <p:pic>
        <p:nvPicPr>
          <p:cNvPr id="12" name="Elemento grafico 11">
            <a:extLst>
              <a:ext uri="{FF2B5EF4-FFF2-40B4-BE49-F238E27FC236}">
                <a16:creationId xmlns:a16="http://schemas.microsoft.com/office/drawing/2014/main" id="{FBF6833A-26BB-44B2-AB1B-3103F5CF5F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9780" y="3977695"/>
            <a:ext cx="1085850" cy="685800"/>
          </a:xfrm>
          <a:prstGeom prst="rect">
            <a:avLst/>
          </a:prstGeom>
        </p:spPr>
      </p:pic>
      <p:grpSp>
        <p:nvGrpSpPr>
          <p:cNvPr id="13" name="Gruppo 12">
            <a:extLst>
              <a:ext uri="{FF2B5EF4-FFF2-40B4-BE49-F238E27FC236}">
                <a16:creationId xmlns:a16="http://schemas.microsoft.com/office/drawing/2014/main" id="{249D166A-9E94-4D93-8A8A-FDF177361B70}"/>
              </a:ext>
            </a:extLst>
          </p:cNvPr>
          <p:cNvGrpSpPr/>
          <p:nvPr/>
        </p:nvGrpSpPr>
        <p:grpSpPr>
          <a:xfrm>
            <a:off x="4646474" y="973060"/>
            <a:ext cx="6434578" cy="1692339"/>
            <a:chOff x="4038600" y="1111462"/>
            <a:chExt cx="6434578" cy="1692339"/>
          </a:xfrm>
        </p:grpSpPr>
        <p:pic>
          <p:nvPicPr>
            <p:cNvPr id="7" name="Elemento grafico 6">
              <a:extLst>
                <a:ext uri="{FF2B5EF4-FFF2-40B4-BE49-F238E27FC236}">
                  <a16:creationId xmlns:a16="http://schemas.microsoft.com/office/drawing/2014/main" id="{D623E07C-AEE6-4ABD-A207-9B87DF6FD9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578" y="1321858"/>
              <a:ext cx="3276600" cy="1276350"/>
            </a:xfrm>
            <a:prstGeom prst="rect">
              <a:avLst/>
            </a:prstGeom>
          </p:spPr>
        </p:pic>
        <p:pic>
          <p:nvPicPr>
            <p:cNvPr id="8" name="Elemento grafico 7">
              <a:extLst>
                <a:ext uri="{FF2B5EF4-FFF2-40B4-BE49-F238E27FC236}">
                  <a16:creationId xmlns:a16="http://schemas.microsoft.com/office/drawing/2014/main" id="{036F3EDF-F332-4685-B74C-9D59342284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313" y="1111462"/>
              <a:ext cx="1085850" cy="685800"/>
            </a:xfrm>
            <a:prstGeom prst="rect">
              <a:avLst/>
            </a:prstGeom>
          </p:spPr>
        </p:pic>
        <p:pic>
          <p:nvPicPr>
            <p:cNvPr id="10" name="Elemento grafico 9">
              <a:extLst>
                <a:ext uri="{FF2B5EF4-FFF2-40B4-BE49-F238E27FC236}">
                  <a16:creationId xmlns:a16="http://schemas.microsoft.com/office/drawing/2014/main" id="{EA3792D7-49B9-4A66-86CD-BAE27E3C71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8600" y="1279801"/>
              <a:ext cx="3238500" cy="1524000"/>
            </a:xfrm>
            <a:prstGeom prst="rect">
              <a:avLst/>
            </a:prstGeom>
          </p:spPr>
        </p:pic>
      </p:grpSp>
      <p:sp>
        <p:nvSpPr>
          <p:cNvPr id="6" name="CasellaDiTesto 5">
            <a:extLst>
              <a:ext uri="{FF2B5EF4-FFF2-40B4-BE49-F238E27FC236}">
                <a16:creationId xmlns:a16="http://schemas.microsoft.com/office/drawing/2014/main" id="{88C4CC09-4163-4F76-AC66-FCB5CAE1D74D}"/>
              </a:ext>
            </a:extLst>
          </p:cNvPr>
          <p:cNvSpPr txBox="1"/>
          <p:nvPr/>
        </p:nvSpPr>
        <p:spPr>
          <a:xfrm>
            <a:off x="6095999" y="2838549"/>
            <a:ext cx="546710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does not include all components that affect the frequency response:</a:t>
            </a:r>
          </a:p>
        </p:txBody>
      </p:sp>
    </p:spTree>
    <p:extLst>
      <p:ext uri="{BB962C8B-B14F-4D97-AF65-F5344CB8AC3E}">
        <p14:creationId xmlns:p14="http://schemas.microsoft.com/office/powerpoint/2010/main" val="143687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con angoli arrotondati 17">
            <a:extLst>
              <a:ext uri="{FF2B5EF4-FFF2-40B4-BE49-F238E27FC236}">
                <a16:creationId xmlns:a16="http://schemas.microsoft.com/office/drawing/2014/main" id="{AB69A6C4-BD55-43BB-815F-013307B1F639}"/>
              </a:ext>
            </a:extLst>
          </p:cNvPr>
          <p:cNvSpPr/>
          <p:nvPr/>
        </p:nvSpPr>
        <p:spPr>
          <a:xfrm>
            <a:off x="1111170" y="1458411"/>
            <a:ext cx="1321395" cy="28917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8DCBDA-B914-4883-95E2-76E002B5F3C9}"/>
              </a:ext>
            </a:extLst>
          </p:cNvPr>
          <p:cNvSpPr>
            <a:spLocks noGrp="1"/>
          </p:cNvSpPr>
          <p:nvPr>
            <p:ph type="title"/>
          </p:nvPr>
        </p:nvSpPr>
        <p:spPr>
          <a:xfrm>
            <a:off x="838200" y="268883"/>
            <a:ext cx="10515600" cy="662397"/>
          </a:xfrm>
        </p:spPr>
        <p:txBody>
          <a:bodyPr/>
          <a:lstStyle/>
          <a:p>
            <a:r>
              <a:rPr lang="en-US"/>
              <a:t>Frequency response</a:t>
            </a:r>
          </a:p>
        </p:txBody>
      </p:sp>
      <p:sp>
        <p:nvSpPr>
          <p:cNvPr id="3" name="Segnaposto piè di pagina 2">
            <a:extLst>
              <a:ext uri="{FF2B5EF4-FFF2-40B4-BE49-F238E27FC236}">
                <a16:creationId xmlns:a16="http://schemas.microsoft.com/office/drawing/2014/main" id="{9EB2BE2A-13C7-4314-87CE-6B0535BB647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01C0B77-B39F-458F-B78D-30ADC2AF5613}"/>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4">
            <a:extLst>
              <a:ext uri="{FF2B5EF4-FFF2-40B4-BE49-F238E27FC236}">
                <a16:creationId xmlns:a16="http://schemas.microsoft.com/office/drawing/2014/main" id="{E43512A6-17BD-4B46-8A75-D0DBD1B01F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414" y="1749425"/>
            <a:ext cx="3676650" cy="2466975"/>
          </a:xfrm>
          <a:prstGeom prst="rect">
            <a:avLst/>
          </a:prstGeom>
        </p:spPr>
      </p:pic>
      <p:sp>
        <p:nvSpPr>
          <p:cNvPr id="6" name="CasellaDiTesto 5">
            <a:extLst>
              <a:ext uri="{FF2B5EF4-FFF2-40B4-BE49-F238E27FC236}">
                <a16:creationId xmlns:a16="http://schemas.microsoft.com/office/drawing/2014/main" id="{C5E75654-E07F-42B7-A7CC-9EE8550D9FCE}"/>
              </a:ext>
            </a:extLst>
          </p:cNvPr>
          <p:cNvSpPr txBox="1"/>
          <p:nvPr/>
        </p:nvSpPr>
        <p:spPr>
          <a:xfrm>
            <a:off x="176239" y="4286284"/>
            <a:ext cx="6337404"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capacitances determine the load presented by the amplifier to the signal source. We will suppose that v</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are produced by ideal voltage sources, thus no loading effect will be considered  </a:t>
            </a:r>
          </a:p>
        </p:txBody>
      </p:sp>
      <p:sp>
        <p:nvSpPr>
          <p:cNvPr id="8" name="CasellaDiTesto 7">
            <a:extLst>
              <a:ext uri="{FF2B5EF4-FFF2-40B4-BE49-F238E27FC236}">
                <a16:creationId xmlns:a16="http://schemas.microsoft.com/office/drawing/2014/main" id="{D4B3C322-E5F6-483B-8B11-DE3A1DC718E5}"/>
              </a:ext>
            </a:extLst>
          </p:cNvPr>
          <p:cNvSpPr txBox="1"/>
          <p:nvPr/>
        </p:nvSpPr>
        <p:spPr>
          <a:xfrm>
            <a:off x="8284486" y="2748569"/>
            <a:ext cx="55816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930D855-FFC7-4EAF-842A-9A82AA0CB5E4}"/>
              </a:ext>
            </a:extLst>
          </p:cNvPr>
          <p:cNvSpPr txBox="1"/>
          <p:nvPr/>
        </p:nvSpPr>
        <p:spPr>
          <a:xfrm>
            <a:off x="10807878" y="2719404"/>
            <a:ext cx="5693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01DFB013-A594-4081-AF66-7499BC6480F1}"/>
              </a:ext>
            </a:extLst>
          </p:cNvPr>
          <p:cNvGraphicFramePr>
            <a:graphicFrameLocks noChangeAspect="1"/>
          </p:cNvGraphicFramePr>
          <p:nvPr>
            <p:extLst>
              <p:ext uri="{D42A27DB-BD31-4B8C-83A1-F6EECF244321}">
                <p14:modId xmlns:p14="http://schemas.microsoft.com/office/powerpoint/2010/main" val="2919597608"/>
              </p:ext>
            </p:extLst>
          </p:nvPr>
        </p:nvGraphicFramePr>
        <p:xfrm>
          <a:off x="6501878" y="2263492"/>
          <a:ext cx="1038225" cy="554038"/>
        </p:xfrm>
        <a:graphic>
          <a:graphicData uri="http://schemas.openxmlformats.org/presentationml/2006/ole">
            <mc:AlternateContent xmlns:mc="http://schemas.openxmlformats.org/markup-compatibility/2006">
              <mc:Choice xmlns:v="urn:schemas-microsoft-com:vml" Requires="v">
                <p:oleObj name="Equation" r:id="rId5" imgW="431640" imgH="228600" progId="Equation.DSMT4">
                  <p:embed/>
                </p:oleObj>
              </mc:Choice>
              <mc:Fallback>
                <p:oleObj name="Equation" r:id="rId5" imgW="431640" imgH="228600" progId="Equation.DSMT4">
                  <p:embed/>
                  <p:pic>
                    <p:nvPicPr>
                      <p:cNvPr id="10" name="Oggetto 9">
                        <a:extLst>
                          <a:ext uri="{FF2B5EF4-FFF2-40B4-BE49-F238E27FC236}">
                            <a16:creationId xmlns:a16="http://schemas.microsoft.com/office/drawing/2014/main" id="{7B974D82-846E-49B6-9B5B-A0EC1723027E}"/>
                          </a:ext>
                        </a:extLst>
                      </p:cNvPr>
                      <p:cNvPicPr>
                        <a:picLocks noChangeAspect="1" noChangeArrowheads="1"/>
                      </p:cNvPicPr>
                      <p:nvPr/>
                    </p:nvPicPr>
                    <p:blipFill>
                      <a:blip r:embed="rId6"/>
                      <a:srcRect/>
                      <a:stretch>
                        <a:fillRect/>
                      </a:stretch>
                    </p:blipFill>
                    <p:spPr bwMode="auto">
                      <a:xfrm>
                        <a:off x="6501878" y="2263492"/>
                        <a:ext cx="1038225" cy="554038"/>
                      </a:xfrm>
                      <a:prstGeom prst="rect">
                        <a:avLst/>
                      </a:prstGeom>
                      <a:noFill/>
                    </p:spPr>
                  </p:pic>
                </p:oleObj>
              </mc:Fallback>
            </mc:AlternateContent>
          </a:graphicData>
        </a:graphic>
      </p:graphicFrame>
      <p:sp>
        <p:nvSpPr>
          <p:cNvPr id="11" name="Freccia a destra 10">
            <a:extLst>
              <a:ext uri="{FF2B5EF4-FFF2-40B4-BE49-F238E27FC236}">
                <a16:creationId xmlns:a16="http://schemas.microsoft.com/office/drawing/2014/main" id="{79870C09-1B58-4AB2-A359-D334C576FE93}"/>
              </a:ext>
            </a:extLst>
          </p:cNvPr>
          <p:cNvSpPr/>
          <p:nvPr/>
        </p:nvSpPr>
        <p:spPr>
          <a:xfrm>
            <a:off x="7608212" y="2375799"/>
            <a:ext cx="374320" cy="37277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10FE4972-B242-4091-B04F-1B33750FE8A7}"/>
              </a:ext>
            </a:extLst>
          </p:cNvPr>
          <p:cNvSpPr/>
          <p:nvPr/>
        </p:nvSpPr>
        <p:spPr>
          <a:xfrm>
            <a:off x="8649612" y="1864229"/>
            <a:ext cx="1892300" cy="1133870"/>
          </a:xfrm>
          <a:custGeom>
            <a:avLst/>
            <a:gdLst>
              <a:gd name="connsiteX0" fmla="*/ 0 w 1892300"/>
              <a:gd name="connsiteY0" fmla="*/ 638570 h 1133870"/>
              <a:gd name="connsiteX1" fmla="*/ 279400 w 1892300"/>
              <a:gd name="connsiteY1" fmla="*/ 638570 h 1133870"/>
              <a:gd name="connsiteX2" fmla="*/ 355600 w 1892300"/>
              <a:gd name="connsiteY2" fmla="*/ 232170 h 1133870"/>
              <a:gd name="connsiteX3" fmla="*/ 685800 w 1892300"/>
              <a:gd name="connsiteY3" fmla="*/ 67070 h 1133870"/>
              <a:gd name="connsiteX4" fmla="*/ 1689100 w 1892300"/>
              <a:gd name="connsiteY4" fmla="*/ 92470 h 1133870"/>
              <a:gd name="connsiteX5" fmla="*/ 1892300 w 1892300"/>
              <a:gd name="connsiteY5" fmla="*/ 1133870 h 11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3870">
                <a:moveTo>
                  <a:pt x="0" y="638570"/>
                </a:moveTo>
                <a:cubicBezTo>
                  <a:pt x="110066" y="672436"/>
                  <a:pt x="220133" y="706303"/>
                  <a:pt x="279400" y="638570"/>
                </a:cubicBezTo>
                <a:cubicBezTo>
                  <a:pt x="338667" y="570837"/>
                  <a:pt x="287867" y="327420"/>
                  <a:pt x="355600" y="232170"/>
                </a:cubicBezTo>
                <a:cubicBezTo>
                  <a:pt x="423333" y="136920"/>
                  <a:pt x="463550" y="90353"/>
                  <a:pt x="685800" y="67070"/>
                </a:cubicBezTo>
                <a:cubicBezTo>
                  <a:pt x="908050" y="43787"/>
                  <a:pt x="1488017" y="-85330"/>
                  <a:pt x="1689100" y="92470"/>
                </a:cubicBezTo>
                <a:cubicBezTo>
                  <a:pt x="1890183" y="270270"/>
                  <a:pt x="1891241" y="702070"/>
                  <a:pt x="1892300" y="113387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forma 12">
            <a:extLst>
              <a:ext uri="{FF2B5EF4-FFF2-40B4-BE49-F238E27FC236}">
                <a16:creationId xmlns:a16="http://schemas.microsoft.com/office/drawing/2014/main" id="{01FB81DD-88B4-48C9-9C58-2850A0F592D4}"/>
              </a:ext>
            </a:extLst>
          </p:cNvPr>
          <p:cNvSpPr/>
          <p:nvPr/>
        </p:nvSpPr>
        <p:spPr>
          <a:xfrm flipV="1">
            <a:off x="8639770" y="2713326"/>
            <a:ext cx="1930400" cy="1315053"/>
          </a:xfrm>
          <a:custGeom>
            <a:avLst/>
            <a:gdLst>
              <a:gd name="connsiteX0" fmla="*/ 0 w 1892300"/>
              <a:gd name="connsiteY0" fmla="*/ 638570 h 1133870"/>
              <a:gd name="connsiteX1" fmla="*/ 279400 w 1892300"/>
              <a:gd name="connsiteY1" fmla="*/ 638570 h 1133870"/>
              <a:gd name="connsiteX2" fmla="*/ 355600 w 1892300"/>
              <a:gd name="connsiteY2" fmla="*/ 232170 h 1133870"/>
              <a:gd name="connsiteX3" fmla="*/ 685800 w 1892300"/>
              <a:gd name="connsiteY3" fmla="*/ 67070 h 1133870"/>
              <a:gd name="connsiteX4" fmla="*/ 1689100 w 1892300"/>
              <a:gd name="connsiteY4" fmla="*/ 92470 h 1133870"/>
              <a:gd name="connsiteX5" fmla="*/ 1892300 w 1892300"/>
              <a:gd name="connsiteY5" fmla="*/ 1133870 h 1133870"/>
              <a:gd name="connsiteX0" fmla="*/ 0 w 1701800"/>
              <a:gd name="connsiteY0" fmla="*/ 1376889 h 1378308"/>
              <a:gd name="connsiteX1" fmla="*/ 88900 w 1701800"/>
              <a:gd name="connsiteY1" fmla="*/ 638570 h 1378308"/>
              <a:gd name="connsiteX2" fmla="*/ 165100 w 1701800"/>
              <a:gd name="connsiteY2" fmla="*/ 232170 h 1378308"/>
              <a:gd name="connsiteX3" fmla="*/ 495300 w 1701800"/>
              <a:gd name="connsiteY3" fmla="*/ 67070 h 1378308"/>
              <a:gd name="connsiteX4" fmla="*/ 1498600 w 1701800"/>
              <a:gd name="connsiteY4" fmla="*/ 92470 h 1378308"/>
              <a:gd name="connsiteX5" fmla="*/ 1701800 w 1701800"/>
              <a:gd name="connsiteY5" fmla="*/ 1133870 h 1378308"/>
              <a:gd name="connsiteX0" fmla="*/ 0 w 1701800"/>
              <a:gd name="connsiteY0" fmla="*/ 1376889 h 1385866"/>
              <a:gd name="connsiteX1" fmla="*/ 241300 w 1701800"/>
              <a:gd name="connsiteY1" fmla="*/ 1160208 h 1385866"/>
              <a:gd name="connsiteX2" fmla="*/ 165100 w 1701800"/>
              <a:gd name="connsiteY2" fmla="*/ 232170 h 1385866"/>
              <a:gd name="connsiteX3" fmla="*/ 495300 w 1701800"/>
              <a:gd name="connsiteY3" fmla="*/ 67070 h 1385866"/>
              <a:gd name="connsiteX4" fmla="*/ 1498600 w 1701800"/>
              <a:gd name="connsiteY4" fmla="*/ 92470 h 1385866"/>
              <a:gd name="connsiteX5" fmla="*/ 1701800 w 1701800"/>
              <a:gd name="connsiteY5" fmla="*/ 1133870 h 1385866"/>
              <a:gd name="connsiteX0" fmla="*/ 0 w 1816100"/>
              <a:gd name="connsiteY0" fmla="*/ 1449116 h 1454806"/>
              <a:gd name="connsiteX1" fmla="*/ 355600 w 1816100"/>
              <a:gd name="connsiteY1" fmla="*/ 1160208 h 1454806"/>
              <a:gd name="connsiteX2" fmla="*/ 279400 w 1816100"/>
              <a:gd name="connsiteY2" fmla="*/ 232170 h 1454806"/>
              <a:gd name="connsiteX3" fmla="*/ 609600 w 1816100"/>
              <a:gd name="connsiteY3" fmla="*/ 67070 h 1454806"/>
              <a:gd name="connsiteX4" fmla="*/ 1612900 w 1816100"/>
              <a:gd name="connsiteY4" fmla="*/ 92470 h 1454806"/>
              <a:gd name="connsiteX5" fmla="*/ 1816100 w 1816100"/>
              <a:gd name="connsiteY5" fmla="*/ 1133870 h 1454806"/>
              <a:gd name="connsiteX0" fmla="*/ 0 w 1816100"/>
              <a:gd name="connsiteY0" fmla="*/ 1383726 h 1389416"/>
              <a:gd name="connsiteX1" fmla="*/ 355600 w 1816100"/>
              <a:gd name="connsiteY1" fmla="*/ 1094818 h 1389416"/>
              <a:gd name="connsiteX2" fmla="*/ 279400 w 1816100"/>
              <a:gd name="connsiteY2" fmla="*/ 166780 h 1389416"/>
              <a:gd name="connsiteX3" fmla="*/ 990600 w 1816100"/>
              <a:gd name="connsiteY3" fmla="*/ 627646 h 1389416"/>
              <a:gd name="connsiteX4" fmla="*/ 1612900 w 1816100"/>
              <a:gd name="connsiteY4" fmla="*/ 27080 h 1389416"/>
              <a:gd name="connsiteX5" fmla="*/ 1816100 w 1816100"/>
              <a:gd name="connsiteY5" fmla="*/ 1068480 h 1389416"/>
              <a:gd name="connsiteX0" fmla="*/ 0 w 1816100"/>
              <a:gd name="connsiteY0" fmla="*/ 1385676 h 1389804"/>
              <a:gd name="connsiteX1" fmla="*/ 355600 w 1816100"/>
              <a:gd name="connsiteY1" fmla="*/ 1096768 h 1389804"/>
              <a:gd name="connsiteX2" fmla="*/ 495300 w 1816100"/>
              <a:gd name="connsiteY2" fmla="*/ 537889 h 1389804"/>
              <a:gd name="connsiteX3" fmla="*/ 990600 w 1816100"/>
              <a:gd name="connsiteY3" fmla="*/ 629596 h 1389804"/>
              <a:gd name="connsiteX4" fmla="*/ 1612900 w 1816100"/>
              <a:gd name="connsiteY4" fmla="*/ 29030 h 1389804"/>
              <a:gd name="connsiteX5" fmla="*/ 1816100 w 1816100"/>
              <a:gd name="connsiteY5" fmla="*/ 1070430 h 1389804"/>
              <a:gd name="connsiteX0" fmla="*/ 0 w 1816100"/>
              <a:gd name="connsiteY0" fmla="*/ 1389167 h 1393295"/>
              <a:gd name="connsiteX1" fmla="*/ 355600 w 1816100"/>
              <a:gd name="connsiteY1" fmla="*/ 1100259 h 1393295"/>
              <a:gd name="connsiteX2" fmla="*/ 495300 w 1816100"/>
              <a:gd name="connsiteY2" fmla="*/ 541380 h 1393295"/>
              <a:gd name="connsiteX3" fmla="*/ 1117600 w 1816100"/>
              <a:gd name="connsiteY3" fmla="*/ 544810 h 1393295"/>
              <a:gd name="connsiteX4" fmla="*/ 1612900 w 1816100"/>
              <a:gd name="connsiteY4" fmla="*/ 32521 h 1393295"/>
              <a:gd name="connsiteX5" fmla="*/ 1816100 w 1816100"/>
              <a:gd name="connsiteY5" fmla="*/ 1073921 h 1393295"/>
              <a:gd name="connsiteX0" fmla="*/ 0 w 1816100"/>
              <a:gd name="connsiteY0" fmla="*/ 892251 h 896379"/>
              <a:gd name="connsiteX1" fmla="*/ 355600 w 1816100"/>
              <a:gd name="connsiteY1" fmla="*/ 603343 h 896379"/>
              <a:gd name="connsiteX2" fmla="*/ 495300 w 1816100"/>
              <a:gd name="connsiteY2" fmla="*/ 44464 h 896379"/>
              <a:gd name="connsiteX3" fmla="*/ 1117600 w 1816100"/>
              <a:gd name="connsiteY3" fmla="*/ 47894 h 896379"/>
              <a:gd name="connsiteX4" fmla="*/ 1549400 w 1816100"/>
              <a:gd name="connsiteY4" fmla="*/ 153546 h 896379"/>
              <a:gd name="connsiteX5" fmla="*/ 1816100 w 1816100"/>
              <a:gd name="connsiteY5" fmla="*/ 577005 h 896379"/>
              <a:gd name="connsiteX0" fmla="*/ 0 w 1854077"/>
              <a:gd name="connsiteY0" fmla="*/ 891274 h 895402"/>
              <a:gd name="connsiteX1" fmla="*/ 355600 w 1854077"/>
              <a:gd name="connsiteY1" fmla="*/ 602366 h 895402"/>
              <a:gd name="connsiteX2" fmla="*/ 495300 w 1854077"/>
              <a:gd name="connsiteY2" fmla="*/ 43487 h 895402"/>
              <a:gd name="connsiteX3" fmla="*/ 1117600 w 1854077"/>
              <a:gd name="connsiteY3" fmla="*/ 46917 h 895402"/>
              <a:gd name="connsiteX4" fmla="*/ 1739900 w 1854077"/>
              <a:gd name="connsiteY4" fmla="*/ 128494 h 895402"/>
              <a:gd name="connsiteX5" fmla="*/ 1816100 w 1854077"/>
              <a:gd name="connsiteY5" fmla="*/ 576028 h 895402"/>
              <a:gd name="connsiteX0" fmla="*/ 0 w 1930400"/>
              <a:gd name="connsiteY0" fmla="*/ 891274 h 895402"/>
              <a:gd name="connsiteX1" fmla="*/ 355600 w 1930400"/>
              <a:gd name="connsiteY1" fmla="*/ 602366 h 895402"/>
              <a:gd name="connsiteX2" fmla="*/ 495300 w 1930400"/>
              <a:gd name="connsiteY2" fmla="*/ 43487 h 895402"/>
              <a:gd name="connsiteX3" fmla="*/ 1117600 w 1930400"/>
              <a:gd name="connsiteY3" fmla="*/ 46917 h 895402"/>
              <a:gd name="connsiteX4" fmla="*/ 1739900 w 1930400"/>
              <a:gd name="connsiteY4" fmla="*/ 128494 h 895402"/>
              <a:gd name="connsiteX5" fmla="*/ 1930400 w 1930400"/>
              <a:gd name="connsiteY5" fmla="*/ 576028 h 895402"/>
              <a:gd name="connsiteX0" fmla="*/ 0 w 1930400"/>
              <a:gd name="connsiteY0" fmla="*/ 870070 h 873960"/>
              <a:gd name="connsiteX1" fmla="*/ 355600 w 1930400"/>
              <a:gd name="connsiteY1" fmla="*/ 581162 h 873960"/>
              <a:gd name="connsiteX2" fmla="*/ 571500 w 1930400"/>
              <a:gd name="connsiteY2" fmla="*/ 102535 h 873960"/>
              <a:gd name="connsiteX3" fmla="*/ 1117600 w 1930400"/>
              <a:gd name="connsiteY3" fmla="*/ 25713 h 873960"/>
              <a:gd name="connsiteX4" fmla="*/ 1739900 w 1930400"/>
              <a:gd name="connsiteY4" fmla="*/ 107290 h 873960"/>
              <a:gd name="connsiteX5" fmla="*/ 1930400 w 1930400"/>
              <a:gd name="connsiteY5" fmla="*/ 554824 h 873960"/>
              <a:gd name="connsiteX0" fmla="*/ 0 w 1930400"/>
              <a:gd name="connsiteY0" fmla="*/ 856804 h 860694"/>
              <a:gd name="connsiteX1" fmla="*/ 355600 w 1930400"/>
              <a:gd name="connsiteY1" fmla="*/ 567896 h 860694"/>
              <a:gd name="connsiteX2" fmla="*/ 571500 w 1930400"/>
              <a:gd name="connsiteY2" fmla="*/ 89269 h 860694"/>
              <a:gd name="connsiteX3" fmla="*/ 1117600 w 1930400"/>
              <a:gd name="connsiteY3" fmla="*/ 44548 h 860694"/>
              <a:gd name="connsiteX4" fmla="*/ 1739900 w 1930400"/>
              <a:gd name="connsiteY4" fmla="*/ 94024 h 860694"/>
              <a:gd name="connsiteX5" fmla="*/ 1930400 w 1930400"/>
              <a:gd name="connsiteY5" fmla="*/ 541558 h 860694"/>
              <a:gd name="connsiteX0" fmla="*/ 0 w 1930400"/>
              <a:gd name="connsiteY0" fmla="*/ 827100 h 830990"/>
              <a:gd name="connsiteX1" fmla="*/ 355600 w 1930400"/>
              <a:gd name="connsiteY1" fmla="*/ 538192 h 830990"/>
              <a:gd name="connsiteX2" fmla="*/ 571500 w 1930400"/>
              <a:gd name="connsiteY2" fmla="*/ 59565 h 830990"/>
              <a:gd name="connsiteX3" fmla="*/ 1117600 w 1930400"/>
              <a:gd name="connsiteY3" fmla="*/ 14844 h 830990"/>
              <a:gd name="connsiteX4" fmla="*/ 1727200 w 1930400"/>
              <a:gd name="connsiteY4" fmla="*/ 128521 h 830990"/>
              <a:gd name="connsiteX5" fmla="*/ 1930400 w 1930400"/>
              <a:gd name="connsiteY5" fmla="*/ 511854 h 83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830990">
                <a:moveTo>
                  <a:pt x="0" y="827100"/>
                </a:moveTo>
                <a:cubicBezTo>
                  <a:pt x="110066" y="860966"/>
                  <a:pt x="260350" y="666114"/>
                  <a:pt x="355600" y="538192"/>
                </a:cubicBezTo>
                <a:cubicBezTo>
                  <a:pt x="450850" y="410270"/>
                  <a:pt x="444500" y="146790"/>
                  <a:pt x="571500" y="59565"/>
                </a:cubicBezTo>
                <a:cubicBezTo>
                  <a:pt x="698500" y="-27660"/>
                  <a:pt x="924983" y="3351"/>
                  <a:pt x="1117600" y="14844"/>
                </a:cubicBezTo>
                <a:cubicBezTo>
                  <a:pt x="1310217" y="26337"/>
                  <a:pt x="1526117" y="-49279"/>
                  <a:pt x="1727200" y="128521"/>
                </a:cubicBezTo>
                <a:cubicBezTo>
                  <a:pt x="1928283" y="306321"/>
                  <a:pt x="1929341" y="80054"/>
                  <a:pt x="1930400" y="511854"/>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091E1EC1-8902-47A3-80C7-73B3AF18E937}"/>
              </a:ext>
            </a:extLst>
          </p:cNvPr>
          <p:cNvSpPr txBox="1"/>
          <p:nvPr/>
        </p:nvSpPr>
        <p:spPr>
          <a:xfrm>
            <a:off x="10396131" y="1564501"/>
            <a:ext cx="131593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Tail</a:t>
            </a:r>
            <a:r>
              <a:rPr lang="it-IT" sz="2400" dirty="0">
                <a:solidFill>
                  <a:srgbClr val="FF0000"/>
                </a:solidFill>
                <a:latin typeface="Arial" panose="020B0604020202020204" pitchFamily="34" charset="0"/>
                <a:cs typeface="Arial" panose="020B0604020202020204" pitchFamily="34" charset="0"/>
              </a:rPr>
              <a:t> pole</a:t>
            </a:r>
            <a:endParaRPr lang="en-US" sz="2400" dirty="0">
              <a:solidFill>
                <a:srgbClr val="FF00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08D61EC7-466D-40E6-B277-7621C8FF4E23}"/>
              </a:ext>
            </a:extLst>
          </p:cNvPr>
          <p:cNvSpPr txBox="1"/>
          <p:nvPr/>
        </p:nvSpPr>
        <p:spPr>
          <a:xfrm>
            <a:off x="10445174" y="3868433"/>
            <a:ext cx="165782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Mirror pole</a:t>
            </a:r>
            <a:endParaRPr lang="en-US" sz="2400" dirty="0">
              <a:solidFill>
                <a:srgbClr val="FF0000"/>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AE746042-EC5D-440D-A7DD-D693EB5A5844}"/>
              </a:ext>
            </a:extLst>
          </p:cNvPr>
          <p:cNvSpPr txBox="1"/>
          <p:nvPr/>
        </p:nvSpPr>
        <p:spPr>
          <a:xfrm>
            <a:off x="6386989" y="3749791"/>
            <a:ext cx="286521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tail pole and mirror pole (and a zero created by </a:t>
            </a:r>
          </a:p>
        </p:txBody>
      </p:sp>
      <p:sp>
        <p:nvSpPr>
          <p:cNvPr id="17" name="CasellaDiTesto 16">
            <a:extLst>
              <a:ext uri="{FF2B5EF4-FFF2-40B4-BE49-F238E27FC236}">
                <a16:creationId xmlns:a16="http://schemas.microsoft.com/office/drawing/2014/main" id="{32AC0BCD-31CC-4E5F-8273-1DB3DA64E970}"/>
              </a:ext>
            </a:extLst>
          </p:cNvPr>
          <p:cNvSpPr txBox="1"/>
          <p:nvPr/>
        </p:nvSpPr>
        <p:spPr>
          <a:xfrm>
            <a:off x="3489839" y="1045397"/>
            <a:ext cx="435208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short circuit output current of the first stage also depends on frequency</a:t>
            </a:r>
          </a:p>
        </p:txBody>
      </p:sp>
      <p:sp>
        <p:nvSpPr>
          <p:cNvPr id="19" name="Figura a mano libera: forma 18">
            <a:extLst>
              <a:ext uri="{FF2B5EF4-FFF2-40B4-BE49-F238E27FC236}">
                <a16:creationId xmlns:a16="http://schemas.microsoft.com/office/drawing/2014/main" id="{DB80C623-0CF7-4E02-89DF-CC822A7C61F4}"/>
              </a:ext>
            </a:extLst>
          </p:cNvPr>
          <p:cNvSpPr/>
          <p:nvPr/>
        </p:nvSpPr>
        <p:spPr>
          <a:xfrm>
            <a:off x="2685327" y="1469985"/>
            <a:ext cx="891250" cy="1215342"/>
          </a:xfrm>
          <a:custGeom>
            <a:avLst/>
            <a:gdLst>
              <a:gd name="connsiteX0" fmla="*/ 891250 w 891250"/>
              <a:gd name="connsiteY0" fmla="*/ 0 h 1215342"/>
              <a:gd name="connsiteX1" fmla="*/ 277792 w 891250"/>
              <a:gd name="connsiteY1" fmla="*/ 358815 h 1215342"/>
              <a:gd name="connsiteX2" fmla="*/ 0 w 891250"/>
              <a:gd name="connsiteY2" fmla="*/ 1215342 h 1215342"/>
            </a:gdLst>
            <a:ahLst/>
            <a:cxnLst>
              <a:cxn ang="0">
                <a:pos x="connsiteX0" y="connsiteY0"/>
              </a:cxn>
              <a:cxn ang="0">
                <a:pos x="connsiteX1" y="connsiteY1"/>
              </a:cxn>
              <a:cxn ang="0">
                <a:pos x="connsiteX2" y="connsiteY2"/>
              </a:cxn>
            </a:cxnLst>
            <a:rect l="l" t="t" r="r" b="b"/>
            <a:pathLst>
              <a:path w="891250" h="1215342">
                <a:moveTo>
                  <a:pt x="891250" y="0"/>
                </a:moveTo>
                <a:cubicBezTo>
                  <a:pt x="658792" y="78129"/>
                  <a:pt x="426334" y="156258"/>
                  <a:pt x="277792" y="358815"/>
                </a:cubicBezTo>
                <a:cubicBezTo>
                  <a:pt x="129250" y="561372"/>
                  <a:pt x="64625" y="888357"/>
                  <a:pt x="0" y="1215342"/>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a:extLst>
              <a:ext uri="{FF2B5EF4-FFF2-40B4-BE49-F238E27FC236}">
                <a16:creationId xmlns:a16="http://schemas.microsoft.com/office/drawing/2014/main" id="{FA2B6AD6-6A54-4509-B67A-41A72852CBB6}"/>
              </a:ext>
            </a:extLst>
          </p:cNvPr>
          <p:cNvGraphicFramePr>
            <a:graphicFrameLocks noChangeAspect="1"/>
          </p:cNvGraphicFramePr>
          <p:nvPr>
            <p:extLst>
              <p:ext uri="{D42A27DB-BD31-4B8C-83A1-F6EECF244321}">
                <p14:modId xmlns:p14="http://schemas.microsoft.com/office/powerpoint/2010/main" val="927660130"/>
              </p:ext>
            </p:extLst>
          </p:nvPr>
        </p:nvGraphicFramePr>
        <p:xfrm>
          <a:off x="976766" y="346576"/>
          <a:ext cx="1185862" cy="835025"/>
        </p:xfrm>
        <a:graphic>
          <a:graphicData uri="http://schemas.openxmlformats.org/presentationml/2006/ole">
            <mc:AlternateContent xmlns:mc="http://schemas.openxmlformats.org/markup-compatibility/2006">
              <mc:Choice xmlns:v="urn:schemas-microsoft-com:vml" Requires="v">
                <p:oleObj name="Equation" r:id="rId7" imgW="609480" imgH="419040" progId="Equation.DSMT4">
                  <p:embed/>
                </p:oleObj>
              </mc:Choice>
              <mc:Fallback>
                <p:oleObj name="Equation" r:id="rId7" imgW="609480" imgH="419040" progId="Equation.DSMT4">
                  <p:embed/>
                  <p:pic>
                    <p:nvPicPr>
                      <p:cNvPr id="9" name="Oggetto 8">
                        <a:extLst>
                          <a:ext uri="{FF2B5EF4-FFF2-40B4-BE49-F238E27FC236}">
                            <a16:creationId xmlns:a16="http://schemas.microsoft.com/office/drawing/2014/main" id="{EC6AE304-656D-4E63-9E31-62F9F0E03C04}"/>
                          </a:ext>
                        </a:extLst>
                      </p:cNvPr>
                      <p:cNvPicPr>
                        <a:picLocks noChangeAspect="1" noChangeArrowheads="1"/>
                      </p:cNvPicPr>
                      <p:nvPr/>
                    </p:nvPicPr>
                    <p:blipFill>
                      <a:blip r:embed="rId8"/>
                      <a:srcRect/>
                      <a:stretch>
                        <a:fillRect/>
                      </a:stretch>
                    </p:blipFill>
                    <p:spPr bwMode="auto">
                      <a:xfrm>
                        <a:off x="976766" y="346576"/>
                        <a:ext cx="1185862" cy="835025"/>
                      </a:xfrm>
                      <a:prstGeom prst="rect">
                        <a:avLst/>
                      </a:prstGeom>
                      <a:noFill/>
                    </p:spPr>
                  </p:pic>
                </p:oleObj>
              </mc:Fallback>
            </mc:AlternateContent>
          </a:graphicData>
        </a:graphic>
      </p:graphicFrame>
      <p:sp>
        <p:nvSpPr>
          <p:cNvPr id="22" name="Figura a mano libera: forma 21">
            <a:extLst>
              <a:ext uri="{FF2B5EF4-FFF2-40B4-BE49-F238E27FC236}">
                <a16:creationId xmlns:a16="http://schemas.microsoft.com/office/drawing/2014/main" id="{2C90AB8C-58C1-46E9-AC76-7A3B3485719E}"/>
              </a:ext>
            </a:extLst>
          </p:cNvPr>
          <p:cNvSpPr/>
          <p:nvPr/>
        </p:nvSpPr>
        <p:spPr>
          <a:xfrm>
            <a:off x="2090057" y="812800"/>
            <a:ext cx="570638" cy="2061029"/>
          </a:xfrm>
          <a:custGeom>
            <a:avLst/>
            <a:gdLst>
              <a:gd name="connsiteX0" fmla="*/ 145143 w 570638"/>
              <a:gd name="connsiteY0" fmla="*/ 0 h 2061029"/>
              <a:gd name="connsiteX1" fmla="*/ 522514 w 570638"/>
              <a:gd name="connsiteY1" fmla="*/ 275771 h 2061029"/>
              <a:gd name="connsiteX2" fmla="*/ 537029 w 570638"/>
              <a:gd name="connsiteY2" fmla="*/ 1088571 h 2061029"/>
              <a:gd name="connsiteX3" fmla="*/ 261257 w 570638"/>
              <a:gd name="connsiteY3" fmla="*/ 1741714 h 2061029"/>
              <a:gd name="connsiteX4" fmla="*/ 0 w 570638"/>
              <a:gd name="connsiteY4" fmla="*/ 2061029 h 206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638" h="2061029">
                <a:moveTo>
                  <a:pt x="145143" y="0"/>
                </a:moveTo>
                <a:cubicBezTo>
                  <a:pt x="301171" y="47171"/>
                  <a:pt x="457200" y="94342"/>
                  <a:pt x="522514" y="275771"/>
                </a:cubicBezTo>
                <a:cubicBezTo>
                  <a:pt x="587828" y="457200"/>
                  <a:pt x="580572" y="844247"/>
                  <a:pt x="537029" y="1088571"/>
                </a:cubicBezTo>
                <a:cubicBezTo>
                  <a:pt x="493486" y="1332895"/>
                  <a:pt x="350762" y="1579638"/>
                  <a:pt x="261257" y="1741714"/>
                </a:cubicBezTo>
                <a:cubicBezTo>
                  <a:pt x="171752" y="1903790"/>
                  <a:pt x="85876" y="1982409"/>
                  <a:pt x="0" y="2061029"/>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uppo 122">
            <a:extLst>
              <a:ext uri="{FF2B5EF4-FFF2-40B4-BE49-F238E27FC236}">
                <a16:creationId xmlns:a16="http://schemas.microsoft.com/office/drawing/2014/main" id="{31E95FFD-0E95-4AFC-88E6-5449508DAB2F}"/>
              </a:ext>
            </a:extLst>
          </p:cNvPr>
          <p:cNvGrpSpPr/>
          <p:nvPr/>
        </p:nvGrpSpPr>
        <p:grpSpPr>
          <a:xfrm>
            <a:off x="8275156" y="772805"/>
            <a:ext cx="3003129" cy="3799440"/>
            <a:chOff x="8134544" y="1254506"/>
            <a:chExt cx="3003129" cy="3799440"/>
          </a:xfrm>
        </p:grpSpPr>
        <p:sp>
          <p:nvSpPr>
            <p:cNvPr id="20" name="Figura a mano libera: forma 19">
              <a:extLst>
                <a:ext uri="{FF2B5EF4-FFF2-40B4-BE49-F238E27FC236}">
                  <a16:creationId xmlns:a16="http://schemas.microsoft.com/office/drawing/2014/main" id="{AA123D9F-E5C1-4B1C-8382-AFDCB75972BC}"/>
                </a:ext>
              </a:extLst>
            </p:cNvPr>
            <p:cNvSpPr/>
            <p:nvPr/>
          </p:nvSpPr>
          <p:spPr>
            <a:xfrm>
              <a:off x="8805299" y="1898704"/>
              <a:ext cx="419426" cy="10769"/>
            </a:xfrm>
            <a:custGeom>
              <a:avLst/>
              <a:gdLst>
                <a:gd name="connsiteX0" fmla="*/ 0 w 419426"/>
                <a:gd name="connsiteY0" fmla="*/ 0 h 10769"/>
                <a:gd name="connsiteX1" fmla="*/ 419427 w 419426"/>
                <a:gd name="connsiteY1" fmla="*/ 0 h 10769"/>
              </a:gdLst>
              <a:ahLst/>
              <a:cxnLst>
                <a:cxn ang="0">
                  <a:pos x="connsiteX0" y="connsiteY0"/>
                </a:cxn>
                <a:cxn ang="0">
                  <a:pos x="connsiteX1" y="connsiteY1"/>
                </a:cxn>
              </a:cxnLst>
              <a:rect l="l" t="t" r="r" b="b"/>
              <a:pathLst>
                <a:path w="419426" h="10769">
                  <a:moveTo>
                    <a:pt x="0" y="0"/>
                  </a:moveTo>
                  <a:lnTo>
                    <a:pt x="419427" y="0"/>
                  </a:lnTo>
                </a:path>
              </a:pathLst>
            </a:custGeom>
            <a:noFill/>
            <a:ln w="21487" cap="rnd">
              <a:solidFill>
                <a:srgbClr val="000000"/>
              </a:solidFill>
              <a:prstDash val="solid"/>
              <a:miter/>
            </a:ln>
          </p:spPr>
          <p:txBody>
            <a:bodyPr rtlCol="0" anchor="ctr"/>
            <a:lstStyle/>
            <a:p>
              <a:endParaRPr lang="en-US"/>
            </a:p>
          </p:txBody>
        </p:sp>
        <p:grpSp>
          <p:nvGrpSpPr>
            <p:cNvPr id="24" name="Elemento grafico 22">
              <a:extLst>
                <a:ext uri="{FF2B5EF4-FFF2-40B4-BE49-F238E27FC236}">
                  <a16:creationId xmlns:a16="http://schemas.microsoft.com/office/drawing/2014/main" id="{05A06DE2-1BDB-457B-9A40-4A587A25CA1F}"/>
                </a:ext>
              </a:extLst>
            </p:cNvPr>
            <p:cNvGrpSpPr/>
            <p:nvPr/>
          </p:nvGrpSpPr>
          <p:grpSpPr>
            <a:xfrm>
              <a:off x="9708975" y="3678784"/>
              <a:ext cx="527708" cy="753873"/>
              <a:chOff x="9708975" y="3678784"/>
              <a:chExt cx="527708" cy="753873"/>
            </a:xfrm>
          </p:grpSpPr>
          <p:grpSp>
            <p:nvGrpSpPr>
              <p:cNvPr id="25" name="Elemento grafico 22">
                <a:extLst>
                  <a:ext uri="{FF2B5EF4-FFF2-40B4-BE49-F238E27FC236}">
                    <a16:creationId xmlns:a16="http://schemas.microsoft.com/office/drawing/2014/main" id="{A17CB1ED-264A-4754-A123-293B04846D02}"/>
                  </a:ext>
                </a:extLst>
              </p:cNvPr>
              <p:cNvGrpSpPr/>
              <p:nvPr/>
            </p:nvGrpSpPr>
            <p:grpSpPr>
              <a:xfrm>
                <a:off x="9708975" y="3678784"/>
                <a:ext cx="527708" cy="753873"/>
                <a:chOff x="9708975" y="3678784"/>
                <a:chExt cx="527708" cy="753873"/>
              </a:xfrm>
              <a:noFill/>
            </p:grpSpPr>
            <p:sp>
              <p:nvSpPr>
                <p:cNvPr id="26" name="Figura a mano libera: forma 25">
                  <a:extLst>
                    <a:ext uri="{FF2B5EF4-FFF2-40B4-BE49-F238E27FC236}">
                      <a16:creationId xmlns:a16="http://schemas.microsoft.com/office/drawing/2014/main" id="{3B7D8F6B-F8F7-4C2F-AA4C-117996732063}"/>
                    </a:ext>
                  </a:extLst>
                </p:cNvPr>
                <p:cNvSpPr/>
                <p:nvPr/>
              </p:nvSpPr>
              <p:spPr>
                <a:xfrm>
                  <a:off x="10010524" y="3678784"/>
                  <a:ext cx="226160" cy="753873"/>
                </a:xfrm>
                <a:custGeom>
                  <a:avLst/>
                  <a:gdLst>
                    <a:gd name="connsiteX0" fmla="*/ 226396 w 226160"/>
                    <a:gd name="connsiteY0" fmla="*/ 231 h 753873"/>
                    <a:gd name="connsiteX1" fmla="*/ 226396 w 226160"/>
                    <a:gd name="connsiteY1" fmla="*/ 226391 h 753873"/>
                    <a:gd name="connsiteX2" fmla="*/ 236 w 226160"/>
                    <a:gd name="connsiteY2" fmla="*/ 226391 h 753873"/>
                    <a:gd name="connsiteX3" fmla="*/ 236 w 226160"/>
                    <a:gd name="connsiteY3" fmla="*/ 527944 h 753873"/>
                    <a:gd name="connsiteX4" fmla="*/ 226396 w 226160"/>
                    <a:gd name="connsiteY4" fmla="*/ 527944 h 753873"/>
                    <a:gd name="connsiteX5" fmla="*/ 226396 w 226160"/>
                    <a:gd name="connsiteY5" fmla="*/ 754104 h 7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60" h="753873">
                      <a:moveTo>
                        <a:pt x="226396" y="231"/>
                      </a:moveTo>
                      <a:lnTo>
                        <a:pt x="226396" y="226391"/>
                      </a:lnTo>
                      <a:lnTo>
                        <a:pt x="236" y="226391"/>
                      </a:lnTo>
                      <a:moveTo>
                        <a:pt x="236" y="527944"/>
                      </a:moveTo>
                      <a:lnTo>
                        <a:pt x="226396" y="527944"/>
                      </a:lnTo>
                      <a:lnTo>
                        <a:pt x="226396" y="754104"/>
                      </a:lnTo>
                    </a:path>
                  </a:pathLst>
                </a:custGeom>
                <a:noFill/>
                <a:ln w="21487" cap="rnd">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F56A2436-CF25-4A66-861E-0282CBCD92C7}"/>
                    </a:ext>
                  </a:extLst>
                </p:cNvPr>
                <p:cNvSpPr/>
                <p:nvPr/>
              </p:nvSpPr>
              <p:spPr>
                <a:xfrm>
                  <a:off x="9935135" y="3923791"/>
                  <a:ext cx="10769" cy="263856"/>
                </a:xfrm>
                <a:custGeom>
                  <a:avLst/>
                  <a:gdLst>
                    <a:gd name="connsiteX0" fmla="*/ 223 w 10769"/>
                    <a:gd name="connsiteY0" fmla="*/ 264087 h 263856"/>
                    <a:gd name="connsiteX1" fmla="*/ 223 w 10769"/>
                    <a:gd name="connsiteY1" fmla="*/ 231 h 263856"/>
                  </a:gdLst>
                  <a:ahLst/>
                  <a:cxnLst>
                    <a:cxn ang="0">
                      <a:pos x="connsiteX0" y="connsiteY0"/>
                    </a:cxn>
                    <a:cxn ang="0">
                      <a:pos x="connsiteX1" y="connsiteY1"/>
                    </a:cxn>
                  </a:cxnLst>
                  <a:rect l="l" t="t" r="r" b="b"/>
                  <a:pathLst>
                    <a:path w="10769" h="263856">
                      <a:moveTo>
                        <a:pt x="223" y="264087"/>
                      </a:moveTo>
                      <a:lnTo>
                        <a:pt x="223" y="231"/>
                      </a:lnTo>
                    </a:path>
                  </a:pathLst>
                </a:custGeom>
                <a:noFill/>
                <a:ln w="21487" cap="sq">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F12EA29A-D3BB-48A6-8605-2D146DE6E839}"/>
                    </a:ext>
                  </a:extLst>
                </p:cNvPr>
                <p:cNvSpPr/>
                <p:nvPr/>
              </p:nvSpPr>
              <p:spPr>
                <a:xfrm>
                  <a:off x="9708975" y="4055721"/>
                  <a:ext cx="226160" cy="10769"/>
                </a:xfrm>
                <a:custGeom>
                  <a:avLst/>
                  <a:gdLst>
                    <a:gd name="connsiteX0" fmla="*/ 226375 w 226160"/>
                    <a:gd name="connsiteY0" fmla="*/ 231 h 10769"/>
                    <a:gd name="connsiteX1" fmla="*/ 215 w 226160"/>
                    <a:gd name="connsiteY1" fmla="*/ 231 h 10769"/>
                  </a:gdLst>
                  <a:ahLst/>
                  <a:cxnLst>
                    <a:cxn ang="0">
                      <a:pos x="connsiteX0" y="connsiteY0"/>
                    </a:cxn>
                    <a:cxn ang="0">
                      <a:pos x="connsiteX1" y="connsiteY1"/>
                    </a:cxn>
                  </a:cxnLst>
                  <a:rect l="l" t="t" r="r" b="b"/>
                  <a:pathLst>
                    <a:path w="226160" h="10769">
                      <a:moveTo>
                        <a:pt x="226375" y="231"/>
                      </a:moveTo>
                      <a:lnTo>
                        <a:pt x="215" y="231"/>
                      </a:lnTo>
                    </a:path>
                  </a:pathLst>
                </a:custGeom>
                <a:noFill/>
                <a:ln w="21487" cap="rnd">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A0F43544-8856-45DF-8DDF-6EFC8E9EE842}"/>
                    </a:ext>
                  </a:extLst>
                </p:cNvPr>
                <p:cNvSpPr/>
                <p:nvPr/>
              </p:nvSpPr>
              <p:spPr>
                <a:xfrm>
                  <a:off x="9991677" y="3867253"/>
                  <a:ext cx="10769" cy="376936"/>
                </a:xfrm>
                <a:custGeom>
                  <a:avLst/>
                  <a:gdLst>
                    <a:gd name="connsiteX0" fmla="*/ 227 w 10769"/>
                    <a:gd name="connsiteY0" fmla="*/ 231 h 376936"/>
                    <a:gd name="connsiteX1" fmla="*/ 227 w 10769"/>
                    <a:gd name="connsiteY1" fmla="*/ 377167 h 376936"/>
                  </a:gdLst>
                  <a:ahLst/>
                  <a:cxnLst>
                    <a:cxn ang="0">
                      <a:pos x="connsiteX0" y="connsiteY0"/>
                    </a:cxn>
                    <a:cxn ang="0">
                      <a:pos x="connsiteX1" y="connsiteY1"/>
                    </a:cxn>
                  </a:cxnLst>
                  <a:rect l="l" t="t" r="r" b="b"/>
                  <a:pathLst>
                    <a:path w="10769" h="376936">
                      <a:moveTo>
                        <a:pt x="227" y="231"/>
                      </a:moveTo>
                      <a:lnTo>
                        <a:pt x="227" y="377167"/>
                      </a:lnTo>
                    </a:path>
                  </a:pathLst>
                </a:custGeom>
                <a:noFill/>
                <a:ln w="21487" cap="sq">
                  <a:solidFill>
                    <a:srgbClr val="000000"/>
                  </a:solidFill>
                  <a:prstDash val="solid"/>
                  <a:miter/>
                </a:ln>
              </p:spPr>
              <p:txBody>
                <a:bodyPr rtlCol="0" anchor="ctr"/>
                <a:lstStyle/>
                <a:p>
                  <a:endParaRPr lang="en-US"/>
                </a:p>
              </p:txBody>
            </p:sp>
          </p:grpSp>
          <p:sp>
            <p:nvSpPr>
              <p:cNvPr id="30" name="Figura a mano libera: forma 29">
                <a:extLst>
                  <a:ext uri="{FF2B5EF4-FFF2-40B4-BE49-F238E27FC236}">
                    <a16:creationId xmlns:a16="http://schemas.microsoft.com/office/drawing/2014/main" id="{90F00743-6EE3-496B-ACF8-FADC36172B49}"/>
                  </a:ext>
                </a:extLst>
              </p:cNvPr>
              <p:cNvSpPr/>
              <p:nvPr/>
            </p:nvSpPr>
            <p:spPr>
              <a:xfrm>
                <a:off x="10138729" y="4138802"/>
                <a:ext cx="85002" cy="135390"/>
              </a:xfrm>
              <a:custGeom>
                <a:avLst/>
                <a:gdLst>
                  <a:gd name="connsiteX0" fmla="*/ 85242 w 85002"/>
                  <a:gd name="connsiteY0" fmla="*/ 67936 h 135390"/>
                  <a:gd name="connsiteX1" fmla="*/ 240 w 85002"/>
                  <a:gd name="connsiteY1" fmla="*/ 241 h 135390"/>
                  <a:gd name="connsiteX2" fmla="*/ 240 w 85002"/>
                  <a:gd name="connsiteY2" fmla="*/ 135631 h 135390"/>
                </a:gdLst>
                <a:ahLst/>
                <a:cxnLst>
                  <a:cxn ang="0">
                    <a:pos x="connsiteX0" y="connsiteY0"/>
                  </a:cxn>
                  <a:cxn ang="0">
                    <a:pos x="connsiteX1" y="connsiteY1"/>
                  </a:cxn>
                  <a:cxn ang="0">
                    <a:pos x="connsiteX2" y="connsiteY2"/>
                  </a:cxn>
                </a:cxnLst>
                <a:rect l="l" t="t" r="r" b="b"/>
                <a:pathLst>
                  <a:path w="85002" h="135390">
                    <a:moveTo>
                      <a:pt x="85242" y="67936"/>
                    </a:moveTo>
                    <a:lnTo>
                      <a:pt x="240" y="241"/>
                    </a:lnTo>
                    <a:lnTo>
                      <a:pt x="240" y="135631"/>
                    </a:lnTo>
                    <a:close/>
                  </a:path>
                </a:pathLst>
              </a:custGeom>
              <a:solidFill>
                <a:srgbClr val="000000"/>
              </a:solidFill>
              <a:ln w="37603" cap="sq">
                <a:noFill/>
                <a:prstDash val="solid"/>
                <a:miter/>
              </a:ln>
            </p:spPr>
            <p:txBody>
              <a:bodyPr rtlCol="0" anchor="ctr"/>
              <a:lstStyle/>
              <a:p>
                <a:endParaRPr lang="en-US"/>
              </a:p>
            </p:txBody>
          </p:sp>
        </p:grpSp>
        <p:grpSp>
          <p:nvGrpSpPr>
            <p:cNvPr id="31" name="Elemento grafico 22">
              <a:extLst>
                <a:ext uri="{FF2B5EF4-FFF2-40B4-BE49-F238E27FC236}">
                  <a16:creationId xmlns:a16="http://schemas.microsoft.com/office/drawing/2014/main" id="{985F08E4-8765-4953-80F3-FDB4CA1136D5}"/>
                </a:ext>
              </a:extLst>
            </p:cNvPr>
            <p:cNvGrpSpPr/>
            <p:nvPr/>
          </p:nvGrpSpPr>
          <p:grpSpPr>
            <a:xfrm>
              <a:off x="8514337" y="2666481"/>
              <a:ext cx="527688" cy="753881"/>
              <a:chOff x="8514337" y="2666481"/>
              <a:chExt cx="527688" cy="753881"/>
            </a:xfrm>
          </p:grpSpPr>
          <p:grpSp>
            <p:nvGrpSpPr>
              <p:cNvPr id="32" name="Elemento grafico 22">
                <a:extLst>
                  <a:ext uri="{FF2B5EF4-FFF2-40B4-BE49-F238E27FC236}">
                    <a16:creationId xmlns:a16="http://schemas.microsoft.com/office/drawing/2014/main" id="{2577548C-6351-4FAB-8E31-B786528EFFF2}"/>
                  </a:ext>
                </a:extLst>
              </p:cNvPr>
              <p:cNvGrpSpPr/>
              <p:nvPr/>
            </p:nvGrpSpPr>
            <p:grpSpPr>
              <a:xfrm>
                <a:off x="8514337" y="2666481"/>
                <a:ext cx="527688" cy="753881"/>
                <a:chOff x="8514337" y="2666481"/>
                <a:chExt cx="527688" cy="753881"/>
              </a:xfrm>
              <a:noFill/>
            </p:grpSpPr>
            <p:sp>
              <p:nvSpPr>
                <p:cNvPr id="33" name="Figura a mano libera: forma 32">
                  <a:extLst>
                    <a:ext uri="{FF2B5EF4-FFF2-40B4-BE49-F238E27FC236}">
                      <a16:creationId xmlns:a16="http://schemas.microsoft.com/office/drawing/2014/main" id="{39659669-EC0B-40CD-A98C-EE0DE43F7DF6}"/>
                    </a:ext>
                  </a:extLst>
                </p:cNvPr>
                <p:cNvSpPr/>
                <p:nvPr/>
              </p:nvSpPr>
              <p:spPr>
                <a:xfrm>
                  <a:off x="8815873" y="2666481"/>
                  <a:ext cx="226152" cy="753881"/>
                </a:xfrm>
                <a:custGeom>
                  <a:avLst/>
                  <a:gdLst>
                    <a:gd name="connsiteX0" fmla="*/ 226084 w 226152"/>
                    <a:gd name="connsiteY0" fmla="*/ 753609 h 753881"/>
                    <a:gd name="connsiteX1" fmla="*/ 226084 w 226152"/>
                    <a:gd name="connsiteY1" fmla="*/ 527417 h 753881"/>
                    <a:gd name="connsiteX2" fmla="*/ -68 w 226152"/>
                    <a:gd name="connsiteY2" fmla="*/ 527417 h 753881"/>
                    <a:gd name="connsiteX3" fmla="*/ -68 w 226152"/>
                    <a:gd name="connsiteY3" fmla="*/ 225880 h 753881"/>
                    <a:gd name="connsiteX4" fmla="*/ 226084 w 226152"/>
                    <a:gd name="connsiteY4" fmla="*/ 225880 h 753881"/>
                    <a:gd name="connsiteX5" fmla="*/ 226084 w 226152"/>
                    <a:gd name="connsiteY5" fmla="*/ -273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084" y="753609"/>
                      </a:moveTo>
                      <a:lnTo>
                        <a:pt x="226084" y="527417"/>
                      </a:lnTo>
                      <a:lnTo>
                        <a:pt x="-68" y="527417"/>
                      </a:lnTo>
                      <a:moveTo>
                        <a:pt x="-68" y="225880"/>
                      </a:moveTo>
                      <a:lnTo>
                        <a:pt x="226084" y="225880"/>
                      </a:lnTo>
                      <a:lnTo>
                        <a:pt x="226084" y="-273"/>
                      </a:lnTo>
                    </a:path>
                  </a:pathLst>
                </a:custGeom>
                <a:noFill/>
                <a:ln w="21487" cap="rnd">
                  <a:solidFill>
                    <a:srgbClr val="000000"/>
                  </a:solidFill>
                  <a:prstDash val="solid"/>
                  <a:miter/>
                </a:ln>
              </p:spPr>
              <p:txBody>
                <a:bodyPr rtlCol="0" anchor="ctr"/>
                <a:lstStyle/>
                <a:p>
                  <a:endParaRPr lang="en-US"/>
                </a:p>
              </p:txBody>
            </p:sp>
            <p:sp>
              <p:nvSpPr>
                <p:cNvPr id="34" name="Figura a mano libera: forma 33">
                  <a:extLst>
                    <a:ext uri="{FF2B5EF4-FFF2-40B4-BE49-F238E27FC236}">
                      <a16:creationId xmlns:a16="http://schemas.microsoft.com/office/drawing/2014/main" id="{B4D2B714-AD2D-499F-9E1F-C07B9F65FA32}"/>
                    </a:ext>
                  </a:extLst>
                </p:cNvPr>
                <p:cNvSpPr/>
                <p:nvPr/>
              </p:nvSpPr>
              <p:spPr>
                <a:xfrm>
                  <a:off x="8740489" y="2911479"/>
                  <a:ext cx="10769" cy="263844"/>
                </a:xfrm>
                <a:custGeom>
                  <a:avLst/>
                  <a:gdLst>
                    <a:gd name="connsiteX0" fmla="*/ -81 w 10769"/>
                    <a:gd name="connsiteY0" fmla="*/ -273 h 263844"/>
                    <a:gd name="connsiteX1" fmla="*/ -81 w 10769"/>
                    <a:gd name="connsiteY1" fmla="*/ 263572 h 263844"/>
                  </a:gdLst>
                  <a:ahLst/>
                  <a:cxnLst>
                    <a:cxn ang="0">
                      <a:pos x="connsiteX0" y="connsiteY0"/>
                    </a:cxn>
                    <a:cxn ang="0">
                      <a:pos x="connsiteX1" y="connsiteY1"/>
                    </a:cxn>
                  </a:cxnLst>
                  <a:rect l="l" t="t" r="r" b="b"/>
                  <a:pathLst>
                    <a:path w="10769" h="263844">
                      <a:moveTo>
                        <a:pt x="-81" y="-273"/>
                      </a:moveTo>
                      <a:lnTo>
                        <a:pt x="-81" y="263572"/>
                      </a:lnTo>
                    </a:path>
                  </a:pathLst>
                </a:custGeom>
                <a:noFill/>
                <a:ln w="21487" cap="sq">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1FE8160B-76C6-4B09-9133-340083A9B6DC}"/>
                    </a:ext>
                  </a:extLst>
                </p:cNvPr>
                <p:cNvSpPr/>
                <p:nvPr/>
              </p:nvSpPr>
              <p:spPr>
                <a:xfrm>
                  <a:off x="8514337" y="3043402"/>
                  <a:ext cx="226152" cy="10769"/>
                </a:xfrm>
                <a:custGeom>
                  <a:avLst/>
                  <a:gdLst>
                    <a:gd name="connsiteX0" fmla="*/ 226064 w 226152"/>
                    <a:gd name="connsiteY0" fmla="*/ -273 h 10769"/>
                    <a:gd name="connsiteX1" fmla="*/ -88 w 226152"/>
                    <a:gd name="connsiteY1" fmla="*/ -273 h 10769"/>
                  </a:gdLst>
                  <a:ahLst/>
                  <a:cxnLst>
                    <a:cxn ang="0">
                      <a:pos x="connsiteX0" y="connsiteY0"/>
                    </a:cxn>
                    <a:cxn ang="0">
                      <a:pos x="connsiteX1" y="connsiteY1"/>
                    </a:cxn>
                  </a:cxnLst>
                  <a:rect l="l" t="t" r="r" b="b"/>
                  <a:pathLst>
                    <a:path w="226152" h="10769">
                      <a:moveTo>
                        <a:pt x="226064" y="-273"/>
                      </a:moveTo>
                      <a:lnTo>
                        <a:pt x="-88" y="-273"/>
                      </a:lnTo>
                    </a:path>
                  </a:pathLst>
                </a:custGeom>
                <a:noFill/>
                <a:ln w="21487"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E7CDB897-6865-4BDB-850D-77F2FD27664F}"/>
                    </a:ext>
                  </a:extLst>
                </p:cNvPr>
                <p:cNvSpPr/>
                <p:nvPr/>
              </p:nvSpPr>
              <p:spPr>
                <a:xfrm>
                  <a:off x="8797028" y="2854941"/>
                  <a:ext cx="10769" cy="376920"/>
                </a:xfrm>
                <a:custGeom>
                  <a:avLst/>
                  <a:gdLst>
                    <a:gd name="connsiteX0" fmla="*/ -77 w 10769"/>
                    <a:gd name="connsiteY0" fmla="*/ 376648 h 376920"/>
                    <a:gd name="connsiteX1" fmla="*/ -77 w 10769"/>
                    <a:gd name="connsiteY1" fmla="*/ -273 h 376920"/>
                  </a:gdLst>
                  <a:ahLst/>
                  <a:cxnLst>
                    <a:cxn ang="0">
                      <a:pos x="connsiteX0" y="connsiteY0"/>
                    </a:cxn>
                    <a:cxn ang="0">
                      <a:pos x="connsiteX1" y="connsiteY1"/>
                    </a:cxn>
                  </a:cxnLst>
                  <a:rect l="l" t="t" r="r" b="b"/>
                  <a:pathLst>
                    <a:path w="10769" h="376920">
                      <a:moveTo>
                        <a:pt x="-77" y="376648"/>
                      </a:moveTo>
                      <a:lnTo>
                        <a:pt x="-77" y="-273"/>
                      </a:lnTo>
                    </a:path>
                  </a:pathLst>
                </a:custGeom>
                <a:noFill/>
                <a:ln w="21487" cap="sq">
                  <a:solidFill>
                    <a:srgbClr val="000000"/>
                  </a:solidFill>
                  <a:prstDash val="solid"/>
                  <a:miter/>
                </a:ln>
              </p:spPr>
              <p:txBody>
                <a:bodyPr rtlCol="0" anchor="ctr"/>
                <a:lstStyle/>
                <a:p>
                  <a:endParaRPr lang="en-US"/>
                </a:p>
              </p:txBody>
            </p:sp>
          </p:grpSp>
          <p:sp>
            <p:nvSpPr>
              <p:cNvPr id="37" name="Figura a mano libera: forma 36">
                <a:extLst>
                  <a:ext uri="{FF2B5EF4-FFF2-40B4-BE49-F238E27FC236}">
                    <a16:creationId xmlns:a16="http://schemas.microsoft.com/office/drawing/2014/main" id="{DB462876-2954-44D1-9C40-A6F7FBE42CBE}"/>
                  </a:ext>
                </a:extLst>
              </p:cNvPr>
              <p:cNvSpPr/>
              <p:nvPr/>
            </p:nvSpPr>
            <p:spPr>
              <a:xfrm>
                <a:off x="8815873" y="2824942"/>
                <a:ext cx="84990" cy="135381"/>
              </a:xfrm>
              <a:custGeom>
                <a:avLst/>
                <a:gdLst>
                  <a:gd name="connsiteX0" fmla="*/ -73 w 84990"/>
                  <a:gd name="connsiteY0" fmla="*/ 67408 h 135381"/>
                  <a:gd name="connsiteX1" fmla="*/ 84918 w 84990"/>
                  <a:gd name="connsiteY1" fmla="*/ 135099 h 135381"/>
                  <a:gd name="connsiteX2" fmla="*/ 84918 w 84990"/>
                  <a:gd name="connsiteY2" fmla="*/ -283 h 135381"/>
                </a:gdLst>
                <a:ahLst/>
                <a:cxnLst>
                  <a:cxn ang="0">
                    <a:pos x="connsiteX0" y="connsiteY0"/>
                  </a:cxn>
                  <a:cxn ang="0">
                    <a:pos x="connsiteX1" y="connsiteY1"/>
                  </a:cxn>
                  <a:cxn ang="0">
                    <a:pos x="connsiteX2" y="connsiteY2"/>
                  </a:cxn>
                </a:cxnLst>
                <a:rect l="l" t="t" r="r" b="b"/>
                <a:pathLst>
                  <a:path w="84990" h="135381">
                    <a:moveTo>
                      <a:pt x="-73" y="67408"/>
                    </a:moveTo>
                    <a:lnTo>
                      <a:pt x="84918" y="135099"/>
                    </a:lnTo>
                    <a:lnTo>
                      <a:pt x="84918" y="-283"/>
                    </a:lnTo>
                    <a:close/>
                  </a:path>
                </a:pathLst>
              </a:custGeom>
              <a:solidFill>
                <a:srgbClr val="000000"/>
              </a:solidFill>
              <a:ln w="37603" cap="sq">
                <a:noFill/>
                <a:prstDash val="solid"/>
                <a:miter/>
              </a:ln>
            </p:spPr>
            <p:txBody>
              <a:bodyPr rtlCol="0" anchor="ctr"/>
              <a:lstStyle/>
              <a:p>
                <a:endParaRPr lang="en-US"/>
              </a:p>
            </p:txBody>
          </p:sp>
        </p:grpSp>
        <p:grpSp>
          <p:nvGrpSpPr>
            <p:cNvPr id="38" name="Elemento grafico 22">
              <a:extLst>
                <a:ext uri="{FF2B5EF4-FFF2-40B4-BE49-F238E27FC236}">
                  <a16:creationId xmlns:a16="http://schemas.microsoft.com/office/drawing/2014/main" id="{95C03339-21CB-4561-A410-5899FE07C536}"/>
                </a:ext>
              </a:extLst>
            </p:cNvPr>
            <p:cNvGrpSpPr/>
            <p:nvPr/>
          </p:nvGrpSpPr>
          <p:grpSpPr>
            <a:xfrm>
              <a:off x="9042023" y="3678784"/>
              <a:ext cx="527708" cy="753873"/>
              <a:chOff x="9042023" y="3678784"/>
              <a:chExt cx="527708" cy="753873"/>
            </a:xfrm>
          </p:grpSpPr>
          <p:grpSp>
            <p:nvGrpSpPr>
              <p:cNvPr id="39" name="Elemento grafico 22">
                <a:extLst>
                  <a:ext uri="{FF2B5EF4-FFF2-40B4-BE49-F238E27FC236}">
                    <a16:creationId xmlns:a16="http://schemas.microsoft.com/office/drawing/2014/main" id="{6555FA15-24B1-4339-89FF-F3CFDCF0CE73}"/>
                  </a:ext>
                </a:extLst>
              </p:cNvPr>
              <p:cNvGrpSpPr/>
              <p:nvPr/>
            </p:nvGrpSpPr>
            <p:grpSpPr>
              <a:xfrm>
                <a:off x="9042023" y="3678784"/>
                <a:ext cx="527708" cy="753873"/>
                <a:chOff x="9042023" y="3678784"/>
                <a:chExt cx="527708" cy="753873"/>
              </a:xfrm>
              <a:noFill/>
            </p:grpSpPr>
            <p:sp>
              <p:nvSpPr>
                <p:cNvPr id="40" name="Figura a mano libera: forma 39">
                  <a:extLst>
                    <a:ext uri="{FF2B5EF4-FFF2-40B4-BE49-F238E27FC236}">
                      <a16:creationId xmlns:a16="http://schemas.microsoft.com/office/drawing/2014/main" id="{DE35F664-9E6B-42F0-87E9-D899BA2D07CC}"/>
                    </a:ext>
                  </a:extLst>
                </p:cNvPr>
                <p:cNvSpPr/>
                <p:nvPr/>
              </p:nvSpPr>
              <p:spPr>
                <a:xfrm rot="10800000" flipV="1">
                  <a:off x="9042023" y="3678784"/>
                  <a:ext cx="226160" cy="753873"/>
                </a:xfrm>
                <a:custGeom>
                  <a:avLst/>
                  <a:gdLst>
                    <a:gd name="connsiteX0" fmla="*/ 226306 w 226160"/>
                    <a:gd name="connsiteY0" fmla="*/ 231 h 753873"/>
                    <a:gd name="connsiteX1" fmla="*/ 226306 w 226160"/>
                    <a:gd name="connsiteY1" fmla="*/ 226391 h 753873"/>
                    <a:gd name="connsiteX2" fmla="*/ 146 w 226160"/>
                    <a:gd name="connsiteY2" fmla="*/ 226391 h 753873"/>
                    <a:gd name="connsiteX3" fmla="*/ 146 w 226160"/>
                    <a:gd name="connsiteY3" fmla="*/ 527944 h 753873"/>
                    <a:gd name="connsiteX4" fmla="*/ 226306 w 226160"/>
                    <a:gd name="connsiteY4" fmla="*/ 527944 h 753873"/>
                    <a:gd name="connsiteX5" fmla="*/ 226306 w 226160"/>
                    <a:gd name="connsiteY5" fmla="*/ 754104 h 7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60" h="753873">
                      <a:moveTo>
                        <a:pt x="226306" y="231"/>
                      </a:moveTo>
                      <a:lnTo>
                        <a:pt x="226306" y="226391"/>
                      </a:lnTo>
                      <a:lnTo>
                        <a:pt x="146" y="226391"/>
                      </a:lnTo>
                      <a:moveTo>
                        <a:pt x="146" y="527944"/>
                      </a:moveTo>
                      <a:lnTo>
                        <a:pt x="226306" y="527944"/>
                      </a:lnTo>
                      <a:lnTo>
                        <a:pt x="226306" y="754104"/>
                      </a:lnTo>
                    </a:path>
                  </a:pathLst>
                </a:custGeom>
                <a:noFill/>
                <a:ln w="21487"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2A9BB886-8BD8-48CD-8A67-CBB42A675D3B}"/>
                    </a:ext>
                  </a:extLst>
                </p:cNvPr>
                <p:cNvSpPr/>
                <p:nvPr/>
              </p:nvSpPr>
              <p:spPr>
                <a:xfrm rot="10800000" flipV="1">
                  <a:off x="9343572" y="3923791"/>
                  <a:ext cx="10769" cy="263856"/>
                </a:xfrm>
                <a:custGeom>
                  <a:avLst/>
                  <a:gdLst>
                    <a:gd name="connsiteX0" fmla="*/ 168 w 10769"/>
                    <a:gd name="connsiteY0" fmla="*/ 264087 h 263856"/>
                    <a:gd name="connsiteX1" fmla="*/ 168 w 10769"/>
                    <a:gd name="connsiteY1" fmla="*/ 231 h 263856"/>
                  </a:gdLst>
                  <a:ahLst/>
                  <a:cxnLst>
                    <a:cxn ang="0">
                      <a:pos x="connsiteX0" y="connsiteY0"/>
                    </a:cxn>
                    <a:cxn ang="0">
                      <a:pos x="connsiteX1" y="connsiteY1"/>
                    </a:cxn>
                  </a:cxnLst>
                  <a:rect l="l" t="t" r="r" b="b"/>
                  <a:pathLst>
                    <a:path w="10769" h="263856">
                      <a:moveTo>
                        <a:pt x="168" y="264087"/>
                      </a:moveTo>
                      <a:lnTo>
                        <a:pt x="168" y="231"/>
                      </a:lnTo>
                    </a:path>
                  </a:pathLst>
                </a:custGeom>
                <a:noFill/>
                <a:ln w="21487" cap="sq">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A07C844C-938C-4603-88A0-4799B831A716}"/>
                    </a:ext>
                  </a:extLst>
                </p:cNvPr>
                <p:cNvSpPr/>
                <p:nvPr/>
              </p:nvSpPr>
              <p:spPr>
                <a:xfrm rot="10800000" flipV="1">
                  <a:off x="9343572" y="4055721"/>
                  <a:ext cx="226160" cy="10769"/>
                </a:xfrm>
                <a:custGeom>
                  <a:avLst/>
                  <a:gdLst>
                    <a:gd name="connsiteX0" fmla="*/ 226341 w 226160"/>
                    <a:gd name="connsiteY0" fmla="*/ 231 h 10769"/>
                    <a:gd name="connsiteX1" fmla="*/ 181 w 226160"/>
                    <a:gd name="connsiteY1" fmla="*/ 231 h 10769"/>
                  </a:gdLst>
                  <a:ahLst/>
                  <a:cxnLst>
                    <a:cxn ang="0">
                      <a:pos x="connsiteX0" y="connsiteY0"/>
                    </a:cxn>
                    <a:cxn ang="0">
                      <a:pos x="connsiteX1" y="connsiteY1"/>
                    </a:cxn>
                  </a:cxnLst>
                  <a:rect l="l" t="t" r="r" b="b"/>
                  <a:pathLst>
                    <a:path w="226160" h="10769">
                      <a:moveTo>
                        <a:pt x="226341" y="231"/>
                      </a:moveTo>
                      <a:lnTo>
                        <a:pt x="181" y="231"/>
                      </a:lnTo>
                    </a:path>
                  </a:pathLst>
                </a:custGeom>
                <a:noFill/>
                <a:ln w="21487" cap="rnd">
                  <a:solidFill>
                    <a:srgbClr val="000000"/>
                  </a:solidFill>
                  <a:prstDash val="solid"/>
                  <a:miter/>
                </a:ln>
              </p:spPr>
              <p:txBody>
                <a:bodyPr rtlCol="0" anchor="ctr"/>
                <a:lstStyle/>
                <a:p>
                  <a:endParaRPr lang="en-US"/>
                </a:p>
              </p:txBody>
            </p:sp>
            <p:sp>
              <p:nvSpPr>
                <p:cNvPr id="43" name="Figura a mano libera: forma 42">
                  <a:extLst>
                    <a:ext uri="{FF2B5EF4-FFF2-40B4-BE49-F238E27FC236}">
                      <a16:creationId xmlns:a16="http://schemas.microsoft.com/office/drawing/2014/main" id="{455D83F6-9A86-4F30-85AE-996ACFA27D45}"/>
                    </a:ext>
                  </a:extLst>
                </p:cNvPr>
                <p:cNvSpPr/>
                <p:nvPr/>
              </p:nvSpPr>
              <p:spPr>
                <a:xfrm rot="10800000" flipV="1">
                  <a:off x="9287030" y="3867253"/>
                  <a:ext cx="10769" cy="376936"/>
                </a:xfrm>
                <a:custGeom>
                  <a:avLst/>
                  <a:gdLst>
                    <a:gd name="connsiteX0" fmla="*/ 161 w 10769"/>
                    <a:gd name="connsiteY0" fmla="*/ 231 h 376936"/>
                    <a:gd name="connsiteX1" fmla="*/ 161 w 10769"/>
                    <a:gd name="connsiteY1" fmla="*/ 377167 h 376936"/>
                  </a:gdLst>
                  <a:ahLst/>
                  <a:cxnLst>
                    <a:cxn ang="0">
                      <a:pos x="connsiteX0" y="connsiteY0"/>
                    </a:cxn>
                    <a:cxn ang="0">
                      <a:pos x="connsiteX1" y="connsiteY1"/>
                    </a:cxn>
                  </a:cxnLst>
                  <a:rect l="l" t="t" r="r" b="b"/>
                  <a:pathLst>
                    <a:path w="10769" h="376936">
                      <a:moveTo>
                        <a:pt x="161" y="231"/>
                      </a:moveTo>
                      <a:lnTo>
                        <a:pt x="161" y="377167"/>
                      </a:lnTo>
                    </a:path>
                  </a:pathLst>
                </a:custGeom>
                <a:noFill/>
                <a:ln w="21487" cap="sq">
                  <a:solidFill>
                    <a:srgbClr val="000000"/>
                  </a:solidFill>
                  <a:prstDash val="solid"/>
                  <a:miter/>
                </a:ln>
              </p:spPr>
              <p:txBody>
                <a:bodyPr rtlCol="0" anchor="ctr"/>
                <a:lstStyle/>
                <a:p>
                  <a:endParaRPr lang="en-US"/>
                </a:p>
              </p:txBody>
            </p:sp>
          </p:grpSp>
          <p:sp>
            <p:nvSpPr>
              <p:cNvPr id="44" name="Figura a mano libera: forma 43">
                <a:extLst>
                  <a:ext uri="{FF2B5EF4-FFF2-40B4-BE49-F238E27FC236}">
                    <a16:creationId xmlns:a16="http://schemas.microsoft.com/office/drawing/2014/main" id="{0553ED3B-5BEC-45DC-ADA5-0F68A9E86EFF}"/>
                  </a:ext>
                </a:extLst>
              </p:cNvPr>
              <p:cNvSpPr/>
              <p:nvPr/>
            </p:nvSpPr>
            <p:spPr>
              <a:xfrm rot="10800000" flipV="1">
                <a:off x="9054975" y="4138802"/>
                <a:ext cx="85002" cy="135390"/>
              </a:xfrm>
              <a:custGeom>
                <a:avLst/>
                <a:gdLst>
                  <a:gd name="connsiteX0" fmla="*/ 85141 w 85002"/>
                  <a:gd name="connsiteY0" fmla="*/ 67936 h 135390"/>
                  <a:gd name="connsiteX1" fmla="*/ 139 w 85002"/>
                  <a:gd name="connsiteY1" fmla="*/ 241 h 135390"/>
                  <a:gd name="connsiteX2" fmla="*/ 139 w 85002"/>
                  <a:gd name="connsiteY2" fmla="*/ 135631 h 135390"/>
                </a:gdLst>
                <a:ahLst/>
                <a:cxnLst>
                  <a:cxn ang="0">
                    <a:pos x="connsiteX0" y="connsiteY0"/>
                  </a:cxn>
                  <a:cxn ang="0">
                    <a:pos x="connsiteX1" y="connsiteY1"/>
                  </a:cxn>
                  <a:cxn ang="0">
                    <a:pos x="connsiteX2" y="connsiteY2"/>
                  </a:cxn>
                </a:cxnLst>
                <a:rect l="l" t="t" r="r" b="b"/>
                <a:pathLst>
                  <a:path w="85002" h="135390">
                    <a:moveTo>
                      <a:pt x="85141" y="67936"/>
                    </a:moveTo>
                    <a:lnTo>
                      <a:pt x="139" y="241"/>
                    </a:lnTo>
                    <a:lnTo>
                      <a:pt x="139" y="135631"/>
                    </a:lnTo>
                    <a:close/>
                  </a:path>
                </a:pathLst>
              </a:custGeom>
              <a:solidFill>
                <a:srgbClr val="000000"/>
              </a:solidFill>
              <a:ln w="37603" cap="sq">
                <a:noFill/>
                <a:prstDash val="solid"/>
                <a:miter/>
              </a:ln>
            </p:spPr>
            <p:txBody>
              <a:bodyPr rtlCol="0" anchor="ctr"/>
              <a:lstStyle/>
              <a:p>
                <a:endParaRPr lang="en-US"/>
              </a:p>
            </p:txBody>
          </p:sp>
        </p:grpSp>
        <p:sp>
          <p:nvSpPr>
            <p:cNvPr id="45" name="Figura a mano libera: forma 44">
              <a:extLst>
                <a:ext uri="{FF2B5EF4-FFF2-40B4-BE49-F238E27FC236}">
                  <a16:creationId xmlns:a16="http://schemas.microsoft.com/office/drawing/2014/main" id="{CA2162EE-2691-45A5-99F8-731FB963CBC6}"/>
                </a:ext>
              </a:extLst>
            </p:cNvPr>
            <p:cNvSpPr/>
            <p:nvPr/>
          </p:nvSpPr>
          <p:spPr>
            <a:xfrm>
              <a:off x="9569739" y="4055718"/>
              <a:ext cx="139240" cy="10769"/>
            </a:xfrm>
            <a:custGeom>
              <a:avLst/>
              <a:gdLst>
                <a:gd name="connsiteX0" fmla="*/ 0 w 139240"/>
                <a:gd name="connsiteY0" fmla="*/ 0 h 10769"/>
                <a:gd name="connsiteX1" fmla="*/ 139241 w 139240"/>
                <a:gd name="connsiteY1" fmla="*/ 0 h 10769"/>
              </a:gdLst>
              <a:ahLst/>
              <a:cxnLst>
                <a:cxn ang="0">
                  <a:pos x="connsiteX0" y="connsiteY0"/>
                </a:cxn>
                <a:cxn ang="0">
                  <a:pos x="connsiteX1" y="connsiteY1"/>
                </a:cxn>
              </a:cxnLst>
              <a:rect l="l" t="t" r="r" b="b"/>
              <a:pathLst>
                <a:path w="139240" h="10769">
                  <a:moveTo>
                    <a:pt x="0" y="0"/>
                  </a:moveTo>
                  <a:lnTo>
                    <a:pt x="139241" y="0"/>
                  </a:lnTo>
                </a:path>
              </a:pathLst>
            </a:custGeom>
            <a:noFill/>
            <a:ln w="21487" cap="rnd">
              <a:solidFill>
                <a:srgbClr val="00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90400700-0F58-45DA-97F9-B8AB7B12801B}"/>
                </a:ext>
              </a:extLst>
            </p:cNvPr>
            <p:cNvSpPr/>
            <p:nvPr/>
          </p:nvSpPr>
          <p:spPr>
            <a:xfrm>
              <a:off x="9042024" y="4432655"/>
              <a:ext cx="10769" cy="175393"/>
            </a:xfrm>
            <a:custGeom>
              <a:avLst/>
              <a:gdLst>
                <a:gd name="connsiteX0" fmla="*/ 0 w 10769"/>
                <a:gd name="connsiteY0" fmla="*/ 0 h 175393"/>
                <a:gd name="connsiteX1" fmla="*/ 0 w 10769"/>
                <a:gd name="connsiteY1" fmla="*/ 175394 h 175393"/>
              </a:gdLst>
              <a:ahLst/>
              <a:cxnLst>
                <a:cxn ang="0">
                  <a:pos x="connsiteX0" y="connsiteY0"/>
                </a:cxn>
                <a:cxn ang="0">
                  <a:pos x="connsiteX1" y="connsiteY1"/>
                </a:cxn>
              </a:cxnLst>
              <a:rect l="l" t="t" r="r" b="b"/>
              <a:pathLst>
                <a:path w="10769" h="175393">
                  <a:moveTo>
                    <a:pt x="0" y="0"/>
                  </a:moveTo>
                  <a:lnTo>
                    <a:pt x="0" y="175394"/>
                  </a:lnTo>
                </a:path>
              </a:pathLst>
            </a:custGeom>
            <a:noFill/>
            <a:ln w="21487" cap="rnd">
              <a:solidFill>
                <a:srgbClr val="000000"/>
              </a:solidFill>
              <a:prstDash val="solid"/>
              <a:miter/>
            </a:ln>
          </p:spPr>
          <p:txBody>
            <a:bodyPr rtlCol="0" anchor="ctr"/>
            <a:lstStyle/>
            <a:p>
              <a:endParaRPr lang="en-US"/>
            </a:p>
          </p:txBody>
        </p:sp>
        <p:sp>
          <p:nvSpPr>
            <p:cNvPr id="47" name="Figura a mano libera: forma 46">
              <a:extLst>
                <a:ext uri="{FF2B5EF4-FFF2-40B4-BE49-F238E27FC236}">
                  <a16:creationId xmlns:a16="http://schemas.microsoft.com/office/drawing/2014/main" id="{45092544-21E6-4D85-90ED-526247E722C8}"/>
                </a:ext>
              </a:extLst>
            </p:cNvPr>
            <p:cNvSpPr/>
            <p:nvPr/>
          </p:nvSpPr>
          <p:spPr>
            <a:xfrm>
              <a:off x="10236691" y="4432655"/>
              <a:ext cx="10769" cy="175393"/>
            </a:xfrm>
            <a:custGeom>
              <a:avLst/>
              <a:gdLst>
                <a:gd name="connsiteX0" fmla="*/ 0 w 10769"/>
                <a:gd name="connsiteY0" fmla="*/ 0 h 175393"/>
                <a:gd name="connsiteX1" fmla="*/ 0 w 10769"/>
                <a:gd name="connsiteY1" fmla="*/ 175394 h 175393"/>
              </a:gdLst>
              <a:ahLst/>
              <a:cxnLst>
                <a:cxn ang="0">
                  <a:pos x="connsiteX0" y="connsiteY0"/>
                </a:cxn>
                <a:cxn ang="0">
                  <a:pos x="connsiteX1" y="connsiteY1"/>
                </a:cxn>
              </a:cxnLst>
              <a:rect l="l" t="t" r="r" b="b"/>
              <a:pathLst>
                <a:path w="10769" h="175393">
                  <a:moveTo>
                    <a:pt x="0" y="0"/>
                  </a:moveTo>
                  <a:lnTo>
                    <a:pt x="0" y="175394"/>
                  </a:lnTo>
                </a:path>
              </a:pathLst>
            </a:custGeom>
            <a:noFill/>
            <a:ln w="21487" cap="rnd">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AFA7AE93-CD5A-4CD2-8B02-921059ADE151}"/>
                </a:ext>
              </a:extLst>
            </p:cNvPr>
            <p:cNvSpPr/>
            <p:nvPr/>
          </p:nvSpPr>
          <p:spPr>
            <a:xfrm>
              <a:off x="9042024" y="4608049"/>
              <a:ext cx="1194666" cy="10769"/>
            </a:xfrm>
            <a:custGeom>
              <a:avLst/>
              <a:gdLst>
                <a:gd name="connsiteX0" fmla="*/ 0 w 1194666"/>
                <a:gd name="connsiteY0" fmla="*/ 0 h 10769"/>
                <a:gd name="connsiteX1" fmla="*/ 1194667 w 1194666"/>
                <a:gd name="connsiteY1" fmla="*/ 0 h 10769"/>
              </a:gdLst>
              <a:ahLst/>
              <a:cxnLst>
                <a:cxn ang="0">
                  <a:pos x="connsiteX0" y="connsiteY0"/>
                </a:cxn>
                <a:cxn ang="0">
                  <a:pos x="connsiteX1" y="connsiteY1"/>
                </a:cxn>
              </a:cxnLst>
              <a:rect l="l" t="t" r="r" b="b"/>
              <a:pathLst>
                <a:path w="1194666" h="10769">
                  <a:moveTo>
                    <a:pt x="0" y="0"/>
                  </a:moveTo>
                  <a:lnTo>
                    <a:pt x="1194667" y="0"/>
                  </a:lnTo>
                </a:path>
              </a:pathLst>
            </a:custGeom>
            <a:noFill/>
            <a:ln w="21487" cap="rnd">
              <a:solidFill>
                <a:srgbClr val="000000"/>
              </a:solidFill>
              <a:prstDash val="solid"/>
              <a:miter/>
            </a:ln>
          </p:spPr>
          <p:txBody>
            <a:bodyPr rtlCol="0" anchor="ctr"/>
            <a:lstStyle/>
            <a:p>
              <a:endParaRPr lang="en-US"/>
            </a:p>
          </p:txBody>
        </p:sp>
        <p:grpSp>
          <p:nvGrpSpPr>
            <p:cNvPr id="49" name="Elemento grafico 22">
              <a:extLst>
                <a:ext uri="{FF2B5EF4-FFF2-40B4-BE49-F238E27FC236}">
                  <a16:creationId xmlns:a16="http://schemas.microsoft.com/office/drawing/2014/main" id="{6D91A19C-2EA8-48EF-9759-F3293BDEC316}"/>
                </a:ext>
              </a:extLst>
            </p:cNvPr>
            <p:cNvGrpSpPr/>
            <p:nvPr/>
          </p:nvGrpSpPr>
          <p:grpSpPr>
            <a:xfrm>
              <a:off x="10236692" y="2666481"/>
              <a:ext cx="527688" cy="753881"/>
              <a:chOff x="10236692" y="2666481"/>
              <a:chExt cx="527688" cy="753881"/>
            </a:xfrm>
          </p:grpSpPr>
          <p:grpSp>
            <p:nvGrpSpPr>
              <p:cNvPr id="50" name="Elemento grafico 22">
                <a:extLst>
                  <a:ext uri="{FF2B5EF4-FFF2-40B4-BE49-F238E27FC236}">
                    <a16:creationId xmlns:a16="http://schemas.microsoft.com/office/drawing/2014/main" id="{86382ACF-E992-4FAF-9E9D-E5BE389E3135}"/>
                  </a:ext>
                </a:extLst>
              </p:cNvPr>
              <p:cNvGrpSpPr/>
              <p:nvPr/>
            </p:nvGrpSpPr>
            <p:grpSpPr>
              <a:xfrm>
                <a:off x="10236692" y="2666481"/>
                <a:ext cx="527688" cy="753881"/>
                <a:chOff x="10236692" y="2666481"/>
                <a:chExt cx="527688" cy="753881"/>
              </a:xfrm>
              <a:noFill/>
            </p:grpSpPr>
            <p:sp>
              <p:nvSpPr>
                <p:cNvPr id="51" name="Figura a mano libera: forma 50">
                  <a:extLst>
                    <a:ext uri="{FF2B5EF4-FFF2-40B4-BE49-F238E27FC236}">
                      <a16:creationId xmlns:a16="http://schemas.microsoft.com/office/drawing/2014/main" id="{914EB5EE-1EFC-4B1A-BFB0-BCA61F60AB12}"/>
                    </a:ext>
                  </a:extLst>
                </p:cNvPr>
                <p:cNvSpPr/>
                <p:nvPr/>
              </p:nvSpPr>
              <p:spPr>
                <a:xfrm rot="10800000" flipV="1">
                  <a:off x="10236692" y="2666481"/>
                  <a:ext cx="226152" cy="753881"/>
                </a:xfrm>
                <a:custGeom>
                  <a:avLst/>
                  <a:gdLst>
                    <a:gd name="connsiteX0" fmla="*/ 226216 w 226152"/>
                    <a:gd name="connsiteY0" fmla="*/ 753609 h 753881"/>
                    <a:gd name="connsiteX1" fmla="*/ 226216 w 226152"/>
                    <a:gd name="connsiteY1" fmla="*/ 527417 h 753881"/>
                    <a:gd name="connsiteX2" fmla="*/ 64 w 226152"/>
                    <a:gd name="connsiteY2" fmla="*/ 527417 h 753881"/>
                    <a:gd name="connsiteX3" fmla="*/ 64 w 226152"/>
                    <a:gd name="connsiteY3" fmla="*/ 225880 h 753881"/>
                    <a:gd name="connsiteX4" fmla="*/ 226216 w 226152"/>
                    <a:gd name="connsiteY4" fmla="*/ 225880 h 753881"/>
                    <a:gd name="connsiteX5" fmla="*/ 226216 w 226152"/>
                    <a:gd name="connsiteY5" fmla="*/ -273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216" y="753609"/>
                      </a:moveTo>
                      <a:lnTo>
                        <a:pt x="226216" y="527417"/>
                      </a:lnTo>
                      <a:lnTo>
                        <a:pt x="64" y="527417"/>
                      </a:lnTo>
                      <a:moveTo>
                        <a:pt x="64" y="225880"/>
                      </a:moveTo>
                      <a:lnTo>
                        <a:pt x="226216" y="225880"/>
                      </a:lnTo>
                      <a:lnTo>
                        <a:pt x="226216" y="-273"/>
                      </a:lnTo>
                    </a:path>
                  </a:pathLst>
                </a:custGeom>
                <a:noFill/>
                <a:ln w="21487" cap="rnd">
                  <a:solidFill>
                    <a:srgbClr val="00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6B25B9AE-41F8-4760-B2F5-7E8BDBC0F088}"/>
                    </a:ext>
                  </a:extLst>
                </p:cNvPr>
                <p:cNvSpPr/>
                <p:nvPr/>
              </p:nvSpPr>
              <p:spPr>
                <a:xfrm rot="10800000" flipV="1">
                  <a:off x="10538228" y="2911479"/>
                  <a:ext cx="10769" cy="263844"/>
                </a:xfrm>
                <a:custGeom>
                  <a:avLst/>
                  <a:gdLst>
                    <a:gd name="connsiteX0" fmla="*/ 86 w 10769"/>
                    <a:gd name="connsiteY0" fmla="*/ -273 h 263844"/>
                    <a:gd name="connsiteX1" fmla="*/ 86 w 10769"/>
                    <a:gd name="connsiteY1" fmla="*/ 263572 h 263844"/>
                  </a:gdLst>
                  <a:ahLst/>
                  <a:cxnLst>
                    <a:cxn ang="0">
                      <a:pos x="connsiteX0" y="connsiteY0"/>
                    </a:cxn>
                    <a:cxn ang="0">
                      <a:pos x="connsiteX1" y="connsiteY1"/>
                    </a:cxn>
                  </a:cxnLst>
                  <a:rect l="l" t="t" r="r" b="b"/>
                  <a:pathLst>
                    <a:path w="10769" h="263844">
                      <a:moveTo>
                        <a:pt x="86" y="-273"/>
                      </a:moveTo>
                      <a:lnTo>
                        <a:pt x="86" y="263572"/>
                      </a:lnTo>
                    </a:path>
                  </a:pathLst>
                </a:custGeom>
                <a:noFill/>
                <a:ln w="21487" cap="sq">
                  <a:solidFill>
                    <a:srgbClr val="00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82B63EEF-B82F-4EE3-9DA3-7F6F87440CDC}"/>
                    </a:ext>
                  </a:extLst>
                </p:cNvPr>
                <p:cNvSpPr/>
                <p:nvPr/>
              </p:nvSpPr>
              <p:spPr>
                <a:xfrm rot="10800000" flipV="1">
                  <a:off x="10538228" y="3043402"/>
                  <a:ext cx="226152" cy="10769"/>
                </a:xfrm>
                <a:custGeom>
                  <a:avLst/>
                  <a:gdLst>
                    <a:gd name="connsiteX0" fmla="*/ 226252 w 226152"/>
                    <a:gd name="connsiteY0" fmla="*/ -273 h 10769"/>
                    <a:gd name="connsiteX1" fmla="*/ 100 w 226152"/>
                    <a:gd name="connsiteY1" fmla="*/ -273 h 10769"/>
                  </a:gdLst>
                  <a:ahLst/>
                  <a:cxnLst>
                    <a:cxn ang="0">
                      <a:pos x="connsiteX0" y="connsiteY0"/>
                    </a:cxn>
                    <a:cxn ang="0">
                      <a:pos x="connsiteX1" y="connsiteY1"/>
                    </a:cxn>
                  </a:cxnLst>
                  <a:rect l="l" t="t" r="r" b="b"/>
                  <a:pathLst>
                    <a:path w="226152" h="10769">
                      <a:moveTo>
                        <a:pt x="226252" y="-273"/>
                      </a:moveTo>
                      <a:lnTo>
                        <a:pt x="100" y="-273"/>
                      </a:lnTo>
                    </a:path>
                  </a:pathLst>
                </a:custGeom>
                <a:noFill/>
                <a:ln w="21487" cap="rnd">
                  <a:solidFill>
                    <a:srgbClr val="00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5408F692-CF4A-4EB1-B903-E2976D847FCE}"/>
                    </a:ext>
                  </a:extLst>
                </p:cNvPr>
                <p:cNvSpPr/>
                <p:nvPr/>
              </p:nvSpPr>
              <p:spPr>
                <a:xfrm rot="10800000" flipV="1">
                  <a:off x="10481690" y="2854941"/>
                  <a:ext cx="10769" cy="376920"/>
                </a:xfrm>
                <a:custGeom>
                  <a:avLst/>
                  <a:gdLst>
                    <a:gd name="connsiteX0" fmla="*/ 80 w 10769"/>
                    <a:gd name="connsiteY0" fmla="*/ 376648 h 376920"/>
                    <a:gd name="connsiteX1" fmla="*/ 80 w 10769"/>
                    <a:gd name="connsiteY1" fmla="*/ -273 h 376920"/>
                  </a:gdLst>
                  <a:ahLst/>
                  <a:cxnLst>
                    <a:cxn ang="0">
                      <a:pos x="connsiteX0" y="connsiteY0"/>
                    </a:cxn>
                    <a:cxn ang="0">
                      <a:pos x="connsiteX1" y="connsiteY1"/>
                    </a:cxn>
                  </a:cxnLst>
                  <a:rect l="l" t="t" r="r" b="b"/>
                  <a:pathLst>
                    <a:path w="10769" h="376920">
                      <a:moveTo>
                        <a:pt x="80" y="376648"/>
                      </a:moveTo>
                      <a:lnTo>
                        <a:pt x="80" y="-273"/>
                      </a:lnTo>
                    </a:path>
                  </a:pathLst>
                </a:custGeom>
                <a:noFill/>
                <a:ln w="21487" cap="sq">
                  <a:solidFill>
                    <a:srgbClr val="000000"/>
                  </a:solidFill>
                  <a:prstDash val="solid"/>
                  <a:miter/>
                </a:ln>
              </p:spPr>
              <p:txBody>
                <a:bodyPr rtlCol="0" anchor="ctr"/>
                <a:lstStyle/>
                <a:p>
                  <a:endParaRPr lang="en-US"/>
                </a:p>
              </p:txBody>
            </p:sp>
          </p:grpSp>
          <p:sp>
            <p:nvSpPr>
              <p:cNvPr id="55" name="Figura a mano libera: forma 54">
                <a:extLst>
                  <a:ext uri="{FF2B5EF4-FFF2-40B4-BE49-F238E27FC236}">
                    <a16:creationId xmlns:a16="http://schemas.microsoft.com/office/drawing/2014/main" id="{6CA3EB8D-1A01-45D3-969A-05A4487C8DA3}"/>
                  </a:ext>
                </a:extLst>
              </p:cNvPr>
              <p:cNvSpPr/>
              <p:nvPr/>
            </p:nvSpPr>
            <p:spPr>
              <a:xfrm rot="10800000" flipV="1">
                <a:off x="10377854" y="2824942"/>
                <a:ext cx="84990" cy="135381"/>
              </a:xfrm>
              <a:custGeom>
                <a:avLst/>
                <a:gdLst>
                  <a:gd name="connsiteX0" fmla="*/ 72 w 84990"/>
                  <a:gd name="connsiteY0" fmla="*/ 67408 h 135381"/>
                  <a:gd name="connsiteX1" fmla="*/ 85063 w 84990"/>
                  <a:gd name="connsiteY1" fmla="*/ 135099 h 135381"/>
                  <a:gd name="connsiteX2" fmla="*/ 85063 w 84990"/>
                  <a:gd name="connsiteY2" fmla="*/ -283 h 135381"/>
                </a:gdLst>
                <a:ahLst/>
                <a:cxnLst>
                  <a:cxn ang="0">
                    <a:pos x="connsiteX0" y="connsiteY0"/>
                  </a:cxn>
                  <a:cxn ang="0">
                    <a:pos x="connsiteX1" y="connsiteY1"/>
                  </a:cxn>
                  <a:cxn ang="0">
                    <a:pos x="connsiteX2" y="connsiteY2"/>
                  </a:cxn>
                </a:cxnLst>
                <a:rect l="l" t="t" r="r" b="b"/>
                <a:pathLst>
                  <a:path w="84990" h="135381">
                    <a:moveTo>
                      <a:pt x="72" y="67408"/>
                    </a:moveTo>
                    <a:lnTo>
                      <a:pt x="85063" y="135099"/>
                    </a:lnTo>
                    <a:lnTo>
                      <a:pt x="85063" y="-283"/>
                    </a:lnTo>
                    <a:close/>
                  </a:path>
                </a:pathLst>
              </a:custGeom>
              <a:solidFill>
                <a:srgbClr val="000000"/>
              </a:solidFill>
              <a:ln w="37603" cap="sq">
                <a:noFill/>
                <a:prstDash val="solid"/>
                <a:miter/>
              </a:ln>
            </p:spPr>
            <p:txBody>
              <a:bodyPr rtlCol="0" anchor="ctr"/>
              <a:lstStyle/>
              <a:p>
                <a:endParaRPr lang="en-US"/>
              </a:p>
            </p:txBody>
          </p:sp>
        </p:grpSp>
        <p:sp>
          <p:nvSpPr>
            <p:cNvPr id="56" name="Figura a mano libera: forma 55">
              <a:extLst>
                <a:ext uri="{FF2B5EF4-FFF2-40B4-BE49-F238E27FC236}">
                  <a16:creationId xmlns:a16="http://schemas.microsoft.com/office/drawing/2014/main" id="{3B2B30E2-5207-449F-BEC2-BF3F45A87003}"/>
                </a:ext>
              </a:extLst>
            </p:cNvPr>
            <p:cNvSpPr/>
            <p:nvPr/>
          </p:nvSpPr>
          <p:spPr>
            <a:xfrm>
              <a:off x="9042024" y="3678780"/>
              <a:ext cx="476547" cy="376937"/>
            </a:xfrm>
            <a:custGeom>
              <a:avLst/>
              <a:gdLst>
                <a:gd name="connsiteX0" fmla="*/ 0 w 476547"/>
                <a:gd name="connsiteY0" fmla="*/ 0 h 376937"/>
                <a:gd name="connsiteX1" fmla="*/ 476548 w 476547"/>
                <a:gd name="connsiteY1" fmla="*/ 0 h 376937"/>
                <a:gd name="connsiteX2" fmla="*/ 476548 w 476547"/>
                <a:gd name="connsiteY2" fmla="*/ 376937 h 376937"/>
              </a:gdLst>
              <a:ahLst/>
              <a:cxnLst>
                <a:cxn ang="0">
                  <a:pos x="connsiteX0" y="connsiteY0"/>
                </a:cxn>
                <a:cxn ang="0">
                  <a:pos x="connsiteX1" y="connsiteY1"/>
                </a:cxn>
                <a:cxn ang="0">
                  <a:pos x="connsiteX2" y="connsiteY2"/>
                </a:cxn>
              </a:cxnLst>
              <a:rect l="l" t="t" r="r" b="b"/>
              <a:pathLst>
                <a:path w="476547" h="376937">
                  <a:moveTo>
                    <a:pt x="0" y="0"/>
                  </a:moveTo>
                  <a:lnTo>
                    <a:pt x="476548" y="0"/>
                  </a:lnTo>
                  <a:lnTo>
                    <a:pt x="476548" y="376937"/>
                  </a:lnTo>
                </a:path>
              </a:pathLst>
            </a:custGeom>
            <a:noFill/>
            <a:ln w="21487" cap="rnd">
              <a:solidFill>
                <a:srgbClr val="000000"/>
              </a:solidFill>
              <a:prstDash val="solid"/>
              <a:miter/>
            </a:ln>
          </p:spPr>
          <p:txBody>
            <a:bodyPr rtlCol="0" anchor="ctr"/>
            <a:lstStyle/>
            <a:p>
              <a:endParaRPr lang="en-US"/>
            </a:p>
          </p:txBody>
        </p:sp>
        <p:sp>
          <p:nvSpPr>
            <p:cNvPr id="57" name="Figura a mano libera: forma 56">
              <a:extLst>
                <a:ext uri="{FF2B5EF4-FFF2-40B4-BE49-F238E27FC236}">
                  <a16:creationId xmlns:a16="http://schemas.microsoft.com/office/drawing/2014/main" id="{C8A4B31E-2217-4CF9-A9A9-F7669B45B2B6}"/>
                </a:ext>
              </a:extLst>
            </p:cNvPr>
            <p:cNvSpPr/>
            <p:nvPr/>
          </p:nvSpPr>
          <p:spPr>
            <a:xfrm>
              <a:off x="9042024" y="2491030"/>
              <a:ext cx="10769" cy="175405"/>
            </a:xfrm>
            <a:custGeom>
              <a:avLst/>
              <a:gdLst>
                <a:gd name="connsiteX0" fmla="*/ 0 w 10769"/>
                <a:gd name="connsiteY0" fmla="*/ 0 h 175405"/>
                <a:gd name="connsiteX1" fmla="*/ 0 w 10769"/>
                <a:gd name="connsiteY1" fmla="*/ 175405 h 175405"/>
              </a:gdLst>
              <a:ahLst/>
              <a:cxnLst>
                <a:cxn ang="0">
                  <a:pos x="connsiteX0" y="connsiteY0"/>
                </a:cxn>
                <a:cxn ang="0">
                  <a:pos x="connsiteX1" y="connsiteY1"/>
                </a:cxn>
              </a:cxnLst>
              <a:rect l="l" t="t" r="r" b="b"/>
              <a:pathLst>
                <a:path w="10769" h="175405">
                  <a:moveTo>
                    <a:pt x="0" y="0"/>
                  </a:moveTo>
                  <a:lnTo>
                    <a:pt x="0" y="175405"/>
                  </a:lnTo>
                </a:path>
              </a:pathLst>
            </a:custGeom>
            <a:noFill/>
            <a:ln w="21487" cap="rnd">
              <a:solidFill>
                <a:srgbClr val="000000"/>
              </a:solidFill>
              <a:prstDash val="solid"/>
              <a:miter/>
            </a:ln>
          </p:spPr>
          <p:txBody>
            <a:bodyPr rtlCol="0" anchor="ctr"/>
            <a:lstStyle/>
            <a:p>
              <a:endParaRPr lang="en-US"/>
            </a:p>
          </p:txBody>
        </p:sp>
        <p:sp>
          <p:nvSpPr>
            <p:cNvPr id="58" name="Figura a mano libera: forma 57">
              <a:extLst>
                <a:ext uri="{FF2B5EF4-FFF2-40B4-BE49-F238E27FC236}">
                  <a16:creationId xmlns:a16="http://schemas.microsoft.com/office/drawing/2014/main" id="{E0F303DD-9C42-4358-93B1-A8CF4FE539D9}"/>
                </a:ext>
              </a:extLst>
            </p:cNvPr>
            <p:cNvSpPr/>
            <p:nvPr/>
          </p:nvSpPr>
          <p:spPr>
            <a:xfrm>
              <a:off x="10236691" y="2491030"/>
              <a:ext cx="10769" cy="175405"/>
            </a:xfrm>
            <a:custGeom>
              <a:avLst/>
              <a:gdLst>
                <a:gd name="connsiteX0" fmla="*/ 0 w 10769"/>
                <a:gd name="connsiteY0" fmla="*/ 0 h 175405"/>
                <a:gd name="connsiteX1" fmla="*/ 0 w 10769"/>
                <a:gd name="connsiteY1" fmla="*/ 175405 h 175405"/>
              </a:gdLst>
              <a:ahLst/>
              <a:cxnLst>
                <a:cxn ang="0">
                  <a:pos x="connsiteX0" y="connsiteY0"/>
                </a:cxn>
                <a:cxn ang="0">
                  <a:pos x="connsiteX1" y="connsiteY1"/>
                </a:cxn>
              </a:cxnLst>
              <a:rect l="l" t="t" r="r" b="b"/>
              <a:pathLst>
                <a:path w="10769" h="175405">
                  <a:moveTo>
                    <a:pt x="0" y="0"/>
                  </a:moveTo>
                  <a:lnTo>
                    <a:pt x="0" y="175405"/>
                  </a:lnTo>
                </a:path>
              </a:pathLst>
            </a:custGeom>
            <a:noFill/>
            <a:ln w="21487" cap="rnd">
              <a:solidFill>
                <a:srgbClr val="000000"/>
              </a:solidFill>
              <a:prstDash val="solid"/>
              <a:miter/>
            </a:ln>
          </p:spPr>
          <p:txBody>
            <a:bodyPr rtlCol="0" anchor="ctr"/>
            <a:lstStyle/>
            <a:p>
              <a:endParaRPr lang="en-US"/>
            </a:p>
          </p:txBody>
        </p:sp>
        <p:sp>
          <p:nvSpPr>
            <p:cNvPr id="59" name="Figura a mano libera: forma 58">
              <a:extLst>
                <a:ext uri="{FF2B5EF4-FFF2-40B4-BE49-F238E27FC236}">
                  <a16:creationId xmlns:a16="http://schemas.microsoft.com/office/drawing/2014/main" id="{7B547693-745B-4FFF-908D-E906F87B23EA}"/>
                </a:ext>
              </a:extLst>
            </p:cNvPr>
            <p:cNvSpPr/>
            <p:nvPr/>
          </p:nvSpPr>
          <p:spPr>
            <a:xfrm>
              <a:off x="9042024" y="2491030"/>
              <a:ext cx="1194666" cy="10769"/>
            </a:xfrm>
            <a:custGeom>
              <a:avLst/>
              <a:gdLst>
                <a:gd name="connsiteX0" fmla="*/ 0 w 1194666"/>
                <a:gd name="connsiteY0" fmla="*/ 0 h 10769"/>
                <a:gd name="connsiteX1" fmla="*/ 1194667 w 1194666"/>
                <a:gd name="connsiteY1" fmla="*/ 0 h 10769"/>
              </a:gdLst>
              <a:ahLst/>
              <a:cxnLst>
                <a:cxn ang="0">
                  <a:pos x="connsiteX0" y="connsiteY0"/>
                </a:cxn>
                <a:cxn ang="0">
                  <a:pos x="connsiteX1" y="connsiteY1"/>
                </a:cxn>
              </a:cxnLst>
              <a:rect l="l" t="t" r="r" b="b"/>
              <a:pathLst>
                <a:path w="1194666" h="10769">
                  <a:moveTo>
                    <a:pt x="0" y="0"/>
                  </a:moveTo>
                  <a:lnTo>
                    <a:pt x="1194667" y="0"/>
                  </a:lnTo>
                </a:path>
              </a:pathLst>
            </a:custGeom>
            <a:noFill/>
            <a:ln w="21487" cap="rnd">
              <a:solidFill>
                <a:srgbClr val="000000"/>
              </a:solidFill>
              <a:prstDash val="solid"/>
              <a:miter/>
            </a:ln>
          </p:spPr>
          <p:txBody>
            <a:bodyPr rtlCol="0" anchor="ctr"/>
            <a:lstStyle/>
            <a:p>
              <a:endParaRPr lang="en-US"/>
            </a:p>
          </p:txBody>
        </p:sp>
        <p:sp>
          <p:nvSpPr>
            <p:cNvPr id="60" name="Figura a mano libera: forma 59">
              <a:extLst>
                <a:ext uri="{FF2B5EF4-FFF2-40B4-BE49-F238E27FC236}">
                  <a16:creationId xmlns:a16="http://schemas.microsoft.com/office/drawing/2014/main" id="{3142993A-9C2C-4803-A047-7350C1114ED5}"/>
                </a:ext>
              </a:extLst>
            </p:cNvPr>
            <p:cNvSpPr/>
            <p:nvPr/>
          </p:nvSpPr>
          <p:spPr>
            <a:xfrm>
              <a:off x="8283704" y="2961523"/>
              <a:ext cx="230608" cy="163698"/>
            </a:xfrm>
            <a:custGeom>
              <a:avLst/>
              <a:gdLst>
                <a:gd name="connsiteX0" fmla="*/ 0 w 230608"/>
                <a:gd name="connsiteY0" fmla="*/ 0 h 163698"/>
                <a:gd name="connsiteX1" fmla="*/ 0 w 230608"/>
                <a:gd name="connsiteY1" fmla="*/ 163698 h 163698"/>
                <a:gd name="connsiteX2" fmla="*/ 126392 w 230608"/>
                <a:gd name="connsiteY2" fmla="*/ 163698 h 163698"/>
                <a:gd name="connsiteX3" fmla="*/ 230608 w 230608"/>
                <a:gd name="connsiteY3" fmla="*/ 81849 h 163698"/>
                <a:gd name="connsiteX4" fmla="*/ 0 w 230608"/>
                <a:gd name="connsiteY4" fmla="*/ 0 h 163698"/>
                <a:gd name="connsiteX5" fmla="*/ 126392 w 230608"/>
                <a:gd name="connsiteY5" fmla="*/ 0 h 163698"/>
                <a:gd name="connsiteX6" fmla="*/ 230608 w 230608"/>
                <a:gd name="connsiteY6" fmla="*/ 81849 h 1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08" h="163698">
                  <a:moveTo>
                    <a:pt x="0" y="0"/>
                  </a:moveTo>
                  <a:lnTo>
                    <a:pt x="0" y="163698"/>
                  </a:lnTo>
                  <a:lnTo>
                    <a:pt x="126392" y="163698"/>
                  </a:lnTo>
                  <a:lnTo>
                    <a:pt x="230608" y="81849"/>
                  </a:lnTo>
                  <a:moveTo>
                    <a:pt x="0" y="0"/>
                  </a:moveTo>
                  <a:lnTo>
                    <a:pt x="126392" y="0"/>
                  </a:lnTo>
                  <a:lnTo>
                    <a:pt x="230608" y="81849"/>
                  </a:lnTo>
                </a:path>
              </a:pathLst>
            </a:custGeom>
            <a:solidFill>
              <a:srgbClr val="FFFFFF"/>
            </a:solidFill>
            <a:ln w="21480" cap="rnd">
              <a:solidFill>
                <a:srgbClr val="000000"/>
              </a:solidFill>
              <a:prstDash val="solid"/>
              <a:bevel/>
            </a:ln>
          </p:spPr>
          <p:txBody>
            <a:bodyPr rtlCol="0" anchor="ctr"/>
            <a:lstStyle/>
            <a:p>
              <a:endParaRPr lang="en-US"/>
            </a:p>
          </p:txBody>
        </p:sp>
        <p:sp>
          <p:nvSpPr>
            <p:cNvPr id="61" name="Figura a mano libera: forma 60">
              <a:extLst>
                <a:ext uri="{FF2B5EF4-FFF2-40B4-BE49-F238E27FC236}">
                  <a16:creationId xmlns:a16="http://schemas.microsoft.com/office/drawing/2014/main" id="{982C8406-1B3B-48D8-B499-7763E786F9B5}"/>
                </a:ext>
              </a:extLst>
            </p:cNvPr>
            <p:cNvSpPr/>
            <p:nvPr/>
          </p:nvSpPr>
          <p:spPr>
            <a:xfrm>
              <a:off x="10764403" y="2961523"/>
              <a:ext cx="230610" cy="163698"/>
            </a:xfrm>
            <a:custGeom>
              <a:avLst/>
              <a:gdLst>
                <a:gd name="connsiteX0" fmla="*/ 230610 w 230610"/>
                <a:gd name="connsiteY0" fmla="*/ 0 h 163698"/>
                <a:gd name="connsiteX1" fmla="*/ 230610 w 230610"/>
                <a:gd name="connsiteY1" fmla="*/ 163698 h 163698"/>
                <a:gd name="connsiteX2" fmla="*/ 104218 w 230610"/>
                <a:gd name="connsiteY2" fmla="*/ 163698 h 163698"/>
                <a:gd name="connsiteX3" fmla="*/ 0 w 230610"/>
                <a:gd name="connsiteY3" fmla="*/ 81849 h 163698"/>
                <a:gd name="connsiteX4" fmla="*/ 230610 w 230610"/>
                <a:gd name="connsiteY4" fmla="*/ 0 h 163698"/>
                <a:gd name="connsiteX5" fmla="*/ 104218 w 230610"/>
                <a:gd name="connsiteY5" fmla="*/ 0 h 163698"/>
                <a:gd name="connsiteX6" fmla="*/ 0 w 230610"/>
                <a:gd name="connsiteY6" fmla="*/ 81849 h 1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10" h="163698">
                  <a:moveTo>
                    <a:pt x="230610" y="0"/>
                  </a:moveTo>
                  <a:lnTo>
                    <a:pt x="230610" y="163698"/>
                  </a:lnTo>
                  <a:lnTo>
                    <a:pt x="104218" y="163698"/>
                  </a:lnTo>
                  <a:lnTo>
                    <a:pt x="0" y="81849"/>
                  </a:lnTo>
                  <a:moveTo>
                    <a:pt x="230610" y="0"/>
                  </a:moveTo>
                  <a:lnTo>
                    <a:pt x="104218" y="0"/>
                  </a:lnTo>
                  <a:lnTo>
                    <a:pt x="0" y="81849"/>
                  </a:lnTo>
                </a:path>
              </a:pathLst>
            </a:custGeom>
            <a:solidFill>
              <a:srgbClr val="FFFFFF"/>
            </a:solidFill>
            <a:ln w="21480" cap="rnd">
              <a:solidFill>
                <a:srgbClr val="000000"/>
              </a:solidFill>
              <a:prstDash val="solid"/>
              <a:bevel/>
            </a:ln>
          </p:spPr>
          <p:txBody>
            <a:bodyPr rtlCol="0" anchor="ctr"/>
            <a:lstStyle/>
            <a:p>
              <a:endParaRPr lang="en-US"/>
            </a:p>
          </p:txBody>
        </p:sp>
        <p:grpSp>
          <p:nvGrpSpPr>
            <p:cNvPr id="62" name="Elemento grafico 22">
              <a:extLst>
                <a:ext uri="{FF2B5EF4-FFF2-40B4-BE49-F238E27FC236}">
                  <a16:creationId xmlns:a16="http://schemas.microsoft.com/office/drawing/2014/main" id="{409F1DE8-E00E-4E76-901E-98F8E3047815}"/>
                </a:ext>
              </a:extLst>
            </p:cNvPr>
            <p:cNvGrpSpPr/>
            <p:nvPr/>
          </p:nvGrpSpPr>
          <p:grpSpPr>
            <a:xfrm>
              <a:off x="9111664" y="1521777"/>
              <a:ext cx="527688" cy="753881"/>
              <a:chOff x="9111664" y="1521777"/>
              <a:chExt cx="527688" cy="753881"/>
            </a:xfrm>
          </p:grpSpPr>
          <p:grpSp>
            <p:nvGrpSpPr>
              <p:cNvPr id="63" name="Elemento grafico 22">
                <a:extLst>
                  <a:ext uri="{FF2B5EF4-FFF2-40B4-BE49-F238E27FC236}">
                    <a16:creationId xmlns:a16="http://schemas.microsoft.com/office/drawing/2014/main" id="{ED365CE8-9C82-4013-86D7-2B4260BAC225}"/>
                  </a:ext>
                </a:extLst>
              </p:cNvPr>
              <p:cNvGrpSpPr/>
              <p:nvPr/>
            </p:nvGrpSpPr>
            <p:grpSpPr>
              <a:xfrm>
                <a:off x="9111664" y="1521777"/>
                <a:ext cx="527688" cy="753881"/>
                <a:chOff x="9111664" y="1521777"/>
                <a:chExt cx="527688" cy="753881"/>
              </a:xfrm>
              <a:noFill/>
            </p:grpSpPr>
            <p:sp>
              <p:nvSpPr>
                <p:cNvPr id="64" name="Figura a mano libera: forma 63">
                  <a:extLst>
                    <a:ext uri="{FF2B5EF4-FFF2-40B4-BE49-F238E27FC236}">
                      <a16:creationId xmlns:a16="http://schemas.microsoft.com/office/drawing/2014/main" id="{209DE8E1-6EEA-4CC5-857B-D93AF63D13AF}"/>
                    </a:ext>
                  </a:extLst>
                </p:cNvPr>
                <p:cNvSpPr/>
                <p:nvPr/>
              </p:nvSpPr>
              <p:spPr>
                <a:xfrm>
                  <a:off x="9413200" y="1521777"/>
                  <a:ext cx="226152" cy="753881"/>
                </a:xfrm>
                <a:custGeom>
                  <a:avLst/>
                  <a:gdLst>
                    <a:gd name="connsiteX0" fmla="*/ 226140 w 226152"/>
                    <a:gd name="connsiteY0" fmla="*/ 753502 h 753881"/>
                    <a:gd name="connsiteX1" fmla="*/ 226140 w 226152"/>
                    <a:gd name="connsiteY1" fmla="*/ 527311 h 753881"/>
                    <a:gd name="connsiteX2" fmla="*/ -12 w 226152"/>
                    <a:gd name="connsiteY2" fmla="*/ 527311 h 753881"/>
                    <a:gd name="connsiteX3" fmla="*/ -12 w 226152"/>
                    <a:gd name="connsiteY3" fmla="*/ 225773 h 753881"/>
                    <a:gd name="connsiteX4" fmla="*/ 226140 w 226152"/>
                    <a:gd name="connsiteY4" fmla="*/ 225773 h 753881"/>
                    <a:gd name="connsiteX5" fmla="*/ 226140 w 226152"/>
                    <a:gd name="connsiteY5" fmla="*/ -379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140" y="753502"/>
                      </a:moveTo>
                      <a:lnTo>
                        <a:pt x="226140" y="527311"/>
                      </a:lnTo>
                      <a:lnTo>
                        <a:pt x="-12" y="527311"/>
                      </a:lnTo>
                      <a:moveTo>
                        <a:pt x="-12" y="225773"/>
                      </a:moveTo>
                      <a:lnTo>
                        <a:pt x="226140" y="225773"/>
                      </a:lnTo>
                      <a:lnTo>
                        <a:pt x="226140" y="-379"/>
                      </a:lnTo>
                    </a:path>
                  </a:pathLst>
                </a:custGeom>
                <a:noFill/>
                <a:ln w="21487" cap="rnd">
                  <a:solidFill>
                    <a:srgbClr val="000000"/>
                  </a:solidFill>
                  <a:prstDash val="solid"/>
                  <a:miter/>
                </a:ln>
              </p:spPr>
              <p:txBody>
                <a:bodyPr rtlCol="0" anchor="ctr"/>
                <a:lstStyle/>
                <a:p>
                  <a:endParaRPr lang="en-US"/>
                </a:p>
              </p:txBody>
            </p:sp>
            <p:sp>
              <p:nvSpPr>
                <p:cNvPr id="65" name="Figura a mano libera: forma 64">
                  <a:extLst>
                    <a:ext uri="{FF2B5EF4-FFF2-40B4-BE49-F238E27FC236}">
                      <a16:creationId xmlns:a16="http://schemas.microsoft.com/office/drawing/2014/main" id="{3FA42C1F-875D-4BE3-94C1-B31CD44E3E10}"/>
                    </a:ext>
                  </a:extLst>
                </p:cNvPr>
                <p:cNvSpPr/>
                <p:nvPr/>
              </p:nvSpPr>
              <p:spPr>
                <a:xfrm>
                  <a:off x="9337816" y="1766775"/>
                  <a:ext cx="10769" cy="263844"/>
                </a:xfrm>
                <a:custGeom>
                  <a:avLst/>
                  <a:gdLst>
                    <a:gd name="connsiteX0" fmla="*/ -25 w 10769"/>
                    <a:gd name="connsiteY0" fmla="*/ -379 h 263844"/>
                    <a:gd name="connsiteX1" fmla="*/ -25 w 10769"/>
                    <a:gd name="connsiteY1" fmla="*/ 263465 h 263844"/>
                  </a:gdLst>
                  <a:ahLst/>
                  <a:cxnLst>
                    <a:cxn ang="0">
                      <a:pos x="connsiteX0" y="connsiteY0"/>
                    </a:cxn>
                    <a:cxn ang="0">
                      <a:pos x="connsiteX1" y="connsiteY1"/>
                    </a:cxn>
                  </a:cxnLst>
                  <a:rect l="l" t="t" r="r" b="b"/>
                  <a:pathLst>
                    <a:path w="10769" h="263844">
                      <a:moveTo>
                        <a:pt x="-25" y="-379"/>
                      </a:moveTo>
                      <a:lnTo>
                        <a:pt x="-25" y="263465"/>
                      </a:lnTo>
                    </a:path>
                  </a:pathLst>
                </a:custGeom>
                <a:noFill/>
                <a:ln w="21487" cap="sq">
                  <a:solidFill>
                    <a:srgbClr val="000000"/>
                  </a:solidFill>
                  <a:prstDash val="solid"/>
                  <a:miter/>
                </a:ln>
              </p:spPr>
              <p:txBody>
                <a:bodyPr rtlCol="0" anchor="ctr"/>
                <a:lstStyle/>
                <a:p>
                  <a:endParaRPr lang="en-US"/>
                </a:p>
              </p:txBody>
            </p:sp>
            <p:sp>
              <p:nvSpPr>
                <p:cNvPr id="66" name="Figura a mano libera: forma 65">
                  <a:extLst>
                    <a:ext uri="{FF2B5EF4-FFF2-40B4-BE49-F238E27FC236}">
                      <a16:creationId xmlns:a16="http://schemas.microsoft.com/office/drawing/2014/main" id="{936FF578-AA26-4CAA-A9F6-337747E3974B}"/>
                    </a:ext>
                  </a:extLst>
                </p:cNvPr>
                <p:cNvSpPr/>
                <p:nvPr/>
              </p:nvSpPr>
              <p:spPr>
                <a:xfrm>
                  <a:off x="9111664" y="1898697"/>
                  <a:ext cx="226152" cy="10769"/>
                </a:xfrm>
                <a:custGeom>
                  <a:avLst/>
                  <a:gdLst>
                    <a:gd name="connsiteX0" fmla="*/ 226119 w 226152"/>
                    <a:gd name="connsiteY0" fmla="*/ -379 h 10769"/>
                    <a:gd name="connsiteX1" fmla="*/ -33 w 226152"/>
                    <a:gd name="connsiteY1" fmla="*/ -379 h 10769"/>
                  </a:gdLst>
                  <a:ahLst/>
                  <a:cxnLst>
                    <a:cxn ang="0">
                      <a:pos x="connsiteX0" y="connsiteY0"/>
                    </a:cxn>
                    <a:cxn ang="0">
                      <a:pos x="connsiteX1" y="connsiteY1"/>
                    </a:cxn>
                  </a:cxnLst>
                  <a:rect l="l" t="t" r="r" b="b"/>
                  <a:pathLst>
                    <a:path w="226152" h="10769">
                      <a:moveTo>
                        <a:pt x="226119" y="-379"/>
                      </a:moveTo>
                      <a:lnTo>
                        <a:pt x="-33" y="-379"/>
                      </a:lnTo>
                    </a:path>
                  </a:pathLst>
                </a:custGeom>
                <a:noFill/>
                <a:ln w="21487" cap="rnd">
                  <a:solidFill>
                    <a:srgbClr val="000000"/>
                  </a:solidFill>
                  <a:prstDash val="solid"/>
                  <a:miter/>
                </a:ln>
              </p:spPr>
              <p:txBody>
                <a:bodyPr rtlCol="0" anchor="ctr"/>
                <a:lstStyle/>
                <a:p>
                  <a:endParaRPr lang="en-US"/>
                </a:p>
              </p:txBody>
            </p:sp>
            <p:sp>
              <p:nvSpPr>
                <p:cNvPr id="67" name="Figura a mano libera: forma 66">
                  <a:extLst>
                    <a:ext uri="{FF2B5EF4-FFF2-40B4-BE49-F238E27FC236}">
                      <a16:creationId xmlns:a16="http://schemas.microsoft.com/office/drawing/2014/main" id="{857A4E74-4E3B-4857-A4BC-77100ECCCA0C}"/>
                    </a:ext>
                  </a:extLst>
                </p:cNvPr>
                <p:cNvSpPr/>
                <p:nvPr/>
              </p:nvSpPr>
              <p:spPr>
                <a:xfrm>
                  <a:off x="9394354" y="1710237"/>
                  <a:ext cx="10769" cy="376920"/>
                </a:xfrm>
                <a:custGeom>
                  <a:avLst/>
                  <a:gdLst>
                    <a:gd name="connsiteX0" fmla="*/ -21 w 10769"/>
                    <a:gd name="connsiteY0" fmla="*/ 376542 h 376920"/>
                    <a:gd name="connsiteX1" fmla="*/ -21 w 10769"/>
                    <a:gd name="connsiteY1" fmla="*/ -379 h 376920"/>
                  </a:gdLst>
                  <a:ahLst/>
                  <a:cxnLst>
                    <a:cxn ang="0">
                      <a:pos x="connsiteX0" y="connsiteY0"/>
                    </a:cxn>
                    <a:cxn ang="0">
                      <a:pos x="connsiteX1" y="connsiteY1"/>
                    </a:cxn>
                  </a:cxnLst>
                  <a:rect l="l" t="t" r="r" b="b"/>
                  <a:pathLst>
                    <a:path w="10769" h="376920">
                      <a:moveTo>
                        <a:pt x="-21" y="376542"/>
                      </a:moveTo>
                      <a:lnTo>
                        <a:pt x="-21" y="-379"/>
                      </a:lnTo>
                    </a:path>
                  </a:pathLst>
                </a:custGeom>
                <a:noFill/>
                <a:ln w="21487" cap="sq">
                  <a:solidFill>
                    <a:srgbClr val="000000"/>
                  </a:solidFill>
                  <a:prstDash val="solid"/>
                  <a:miter/>
                </a:ln>
              </p:spPr>
              <p:txBody>
                <a:bodyPr rtlCol="0" anchor="ctr"/>
                <a:lstStyle/>
                <a:p>
                  <a:endParaRPr lang="en-US"/>
                </a:p>
              </p:txBody>
            </p:sp>
          </p:grpSp>
          <p:sp>
            <p:nvSpPr>
              <p:cNvPr id="68" name="Figura a mano libera: forma 67">
                <a:extLst>
                  <a:ext uri="{FF2B5EF4-FFF2-40B4-BE49-F238E27FC236}">
                    <a16:creationId xmlns:a16="http://schemas.microsoft.com/office/drawing/2014/main" id="{7231FA78-4668-4D19-9503-30F7497B105B}"/>
                  </a:ext>
                </a:extLst>
              </p:cNvPr>
              <p:cNvSpPr/>
              <p:nvPr/>
            </p:nvSpPr>
            <p:spPr>
              <a:xfrm>
                <a:off x="9413200" y="1680238"/>
                <a:ext cx="84990" cy="135381"/>
              </a:xfrm>
              <a:custGeom>
                <a:avLst/>
                <a:gdLst>
                  <a:gd name="connsiteX0" fmla="*/ -17 w 84990"/>
                  <a:gd name="connsiteY0" fmla="*/ 67302 h 135381"/>
                  <a:gd name="connsiteX1" fmla="*/ 84973 w 84990"/>
                  <a:gd name="connsiteY1" fmla="*/ 134992 h 135381"/>
                  <a:gd name="connsiteX2" fmla="*/ 84973 w 84990"/>
                  <a:gd name="connsiteY2" fmla="*/ -389 h 135381"/>
                </a:gdLst>
                <a:ahLst/>
                <a:cxnLst>
                  <a:cxn ang="0">
                    <a:pos x="connsiteX0" y="connsiteY0"/>
                  </a:cxn>
                  <a:cxn ang="0">
                    <a:pos x="connsiteX1" y="connsiteY1"/>
                  </a:cxn>
                  <a:cxn ang="0">
                    <a:pos x="connsiteX2" y="connsiteY2"/>
                  </a:cxn>
                </a:cxnLst>
                <a:rect l="l" t="t" r="r" b="b"/>
                <a:pathLst>
                  <a:path w="84990" h="135381">
                    <a:moveTo>
                      <a:pt x="-17" y="67302"/>
                    </a:moveTo>
                    <a:lnTo>
                      <a:pt x="84973" y="134992"/>
                    </a:lnTo>
                    <a:lnTo>
                      <a:pt x="84973" y="-389"/>
                    </a:lnTo>
                    <a:close/>
                  </a:path>
                </a:pathLst>
              </a:custGeom>
              <a:solidFill>
                <a:srgbClr val="000000"/>
              </a:solidFill>
              <a:ln w="37603" cap="sq">
                <a:noFill/>
                <a:prstDash val="solid"/>
                <a:miter/>
              </a:ln>
            </p:spPr>
            <p:txBody>
              <a:bodyPr rtlCol="0" anchor="ctr"/>
              <a:lstStyle/>
              <a:p>
                <a:endParaRPr lang="en-US"/>
              </a:p>
            </p:txBody>
          </p:sp>
        </p:grpSp>
        <p:sp>
          <p:nvSpPr>
            <p:cNvPr id="69" name="Figura a mano libera: forma 68">
              <a:extLst>
                <a:ext uri="{FF2B5EF4-FFF2-40B4-BE49-F238E27FC236}">
                  <a16:creationId xmlns:a16="http://schemas.microsoft.com/office/drawing/2014/main" id="{CDF6D1E7-8735-443C-B61C-C970003BCA25}"/>
                </a:ext>
              </a:extLst>
            </p:cNvPr>
            <p:cNvSpPr/>
            <p:nvPr/>
          </p:nvSpPr>
          <p:spPr>
            <a:xfrm>
              <a:off x="9639353" y="2275641"/>
              <a:ext cx="10769" cy="215389"/>
            </a:xfrm>
            <a:custGeom>
              <a:avLst/>
              <a:gdLst>
                <a:gd name="connsiteX0" fmla="*/ 0 w 10769"/>
                <a:gd name="connsiteY0" fmla="*/ 0 h 215389"/>
                <a:gd name="connsiteX1" fmla="*/ 0 w 10769"/>
                <a:gd name="connsiteY1" fmla="*/ 215389 h 215389"/>
              </a:gdLst>
              <a:ahLst/>
              <a:cxnLst>
                <a:cxn ang="0">
                  <a:pos x="connsiteX0" y="connsiteY0"/>
                </a:cxn>
                <a:cxn ang="0">
                  <a:pos x="connsiteX1" y="connsiteY1"/>
                </a:cxn>
              </a:cxnLst>
              <a:rect l="l" t="t" r="r" b="b"/>
              <a:pathLst>
                <a:path w="10769" h="215389">
                  <a:moveTo>
                    <a:pt x="0" y="0"/>
                  </a:moveTo>
                  <a:lnTo>
                    <a:pt x="0" y="215389"/>
                  </a:lnTo>
                </a:path>
              </a:pathLst>
            </a:custGeom>
            <a:noFill/>
            <a:ln w="21487" cap="rnd">
              <a:solidFill>
                <a:srgbClr val="000000"/>
              </a:solidFill>
              <a:prstDash val="solid"/>
              <a:miter/>
            </a:ln>
          </p:spPr>
          <p:txBody>
            <a:bodyPr rtlCol="0" anchor="ctr"/>
            <a:lstStyle/>
            <a:p>
              <a:endParaRPr lang="en-US"/>
            </a:p>
          </p:txBody>
        </p:sp>
        <p:sp>
          <p:nvSpPr>
            <p:cNvPr id="70" name="Figura a mano libera: forma 69">
              <a:extLst>
                <a:ext uri="{FF2B5EF4-FFF2-40B4-BE49-F238E27FC236}">
                  <a16:creationId xmlns:a16="http://schemas.microsoft.com/office/drawing/2014/main" id="{71ED9834-F535-435A-9ED7-42AD0C429D15}"/>
                </a:ext>
              </a:extLst>
            </p:cNvPr>
            <p:cNvSpPr/>
            <p:nvPr/>
          </p:nvSpPr>
          <p:spPr>
            <a:xfrm>
              <a:off x="9639353" y="1346367"/>
              <a:ext cx="10769" cy="175399"/>
            </a:xfrm>
            <a:custGeom>
              <a:avLst/>
              <a:gdLst>
                <a:gd name="connsiteX0" fmla="*/ 0 w 10769"/>
                <a:gd name="connsiteY0" fmla="*/ 0 h 175399"/>
                <a:gd name="connsiteX1" fmla="*/ 0 w 10769"/>
                <a:gd name="connsiteY1" fmla="*/ 175400 h 175399"/>
              </a:gdLst>
              <a:ahLst/>
              <a:cxnLst>
                <a:cxn ang="0">
                  <a:pos x="connsiteX0" y="connsiteY0"/>
                </a:cxn>
                <a:cxn ang="0">
                  <a:pos x="connsiteX1" y="connsiteY1"/>
                </a:cxn>
              </a:cxnLst>
              <a:rect l="l" t="t" r="r" b="b"/>
              <a:pathLst>
                <a:path w="10769" h="175399">
                  <a:moveTo>
                    <a:pt x="0" y="0"/>
                  </a:moveTo>
                  <a:lnTo>
                    <a:pt x="0" y="175400"/>
                  </a:lnTo>
                </a:path>
              </a:pathLst>
            </a:custGeom>
            <a:noFill/>
            <a:ln w="21487" cap="rnd">
              <a:solidFill>
                <a:srgbClr val="000000"/>
              </a:solidFill>
              <a:prstDash val="solid"/>
              <a:miter/>
            </a:ln>
          </p:spPr>
          <p:txBody>
            <a:bodyPr rtlCol="0" anchor="ctr"/>
            <a:lstStyle/>
            <a:p>
              <a:endParaRPr lang="en-US"/>
            </a:p>
          </p:txBody>
        </p:sp>
        <p:sp>
          <p:nvSpPr>
            <p:cNvPr id="71" name="Figura a mano libera: forma 70">
              <a:extLst>
                <a:ext uri="{FF2B5EF4-FFF2-40B4-BE49-F238E27FC236}">
                  <a16:creationId xmlns:a16="http://schemas.microsoft.com/office/drawing/2014/main" id="{68C122EC-5F19-4646-B635-BBC0DD17A275}"/>
                </a:ext>
              </a:extLst>
            </p:cNvPr>
            <p:cNvSpPr/>
            <p:nvPr/>
          </p:nvSpPr>
          <p:spPr>
            <a:xfrm>
              <a:off x="9600314" y="2451990"/>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01E5DE7D-DD27-4618-A205-E468EE8FC04C}"/>
                </a:ext>
              </a:extLst>
            </p:cNvPr>
            <p:cNvSpPr/>
            <p:nvPr/>
          </p:nvSpPr>
          <p:spPr>
            <a:xfrm>
              <a:off x="9479532" y="4016678"/>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3" name="Figura a mano libera: forma 72">
              <a:extLst>
                <a:ext uri="{FF2B5EF4-FFF2-40B4-BE49-F238E27FC236}">
                  <a16:creationId xmlns:a16="http://schemas.microsoft.com/office/drawing/2014/main" id="{8B0F41A8-AE72-4233-9F01-A352FADE207D}"/>
                </a:ext>
              </a:extLst>
            </p:cNvPr>
            <p:cNvSpPr/>
            <p:nvPr/>
          </p:nvSpPr>
          <p:spPr>
            <a:xfrm>
              <a:off x="9002985"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4" name="CasellaDiTesto 73">
              <a:extLst>
                <a:ext uri="{FF2B5EF4-FFF2-40B4-BE49-F238E27FC236}">
                  <a16:creationId xmlns:a16="http://schemas.microsoft.com/office/drawing/2014/main" id="{A559B069-0E5A-4254-B7F3-B89DBAC6DFC8}"/>
                </a:ext>
              </a:extLst>
            </p:cNvPr>
            <p:cNvSpPr txBox="1"/>
            <p:nvPr/>
          </p:nvSpPr>
          <p:spPr>
            <a:xfrm>
              <a:off x="9015120" y="2841368"/>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M1</a:t>
              </a:r>
            </a:p>
          </p:txBody>
        </p:sp>
        <p:sp>
          <p:nvSpPr>
            <p:cNvPr id="75" name="CasellaDiTesto 74">
              <a:extLst>
                <a:ext uri="{FF2B5EF4-FFF2-40B4-BE49-F238E27FC236}">
                  <a16:creationId xmlns:a16="http://schemas.microsoft.com/office/drawing/2014/main" id="{51E94F12-A037-4BB6-90A0-A99F21586DC6}"/>
                </a:ext>
              </a:extLst>
            </p:cNvPr>
            <p:cNvSpPr txBox="1"/>
            <p:nvPr/>
          </p:nvSpPr>
          <p:spPr>
            <a:xfrm>
              <a:off x="9739663" y="2841368"/>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M2</a:t>
              </a:r>
            </a:p>
          </p:txBody>
        </p:sp>
        <p:sp>
          <p:nvSpPr>
            <p:cNvPr id="76" name="CasellaDiTesto 75">
              <a:extLst>
                <a:ext uri="{FF2B5EF4-FFF2-40B4-BE49-F238E27FC236}">
                  <a16:creationId xmlns:a16="http://schemas.microsoft.com/office/drawing/2014/main" id="{F1623D7E-09FB-4396-8FEC-0D5C1C19D34D}"/>
                </a:ext>
              </a:extLst>
            </p:cNvPr>
            <p:cNvSpPr txBox="1"/>
            <p:nvPr/>
          </p:nvSpPr>
          <p:spPr>
            <a:xfrm>
              <a:off x="8527997" y="3902474"/>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M3</a:t>
              </a:r>
            </a:p>
          </p:txBody>
        </p:sp>
        <p:sp>
          <p:nvSpPr>
            <p:cNvPr id="77" name="CasellaDiTesto 76">
              <a:extLst>
                <a:ext uri="{FF2B5EF4-FFF2-40B4-BE49-F238E27FC236}">
                  <a16:creationId xmlns:a16="http://schemas.microsoft.com/office/drawing/2014/main" id="{A9BD9C93-7B56-489F-9A7E-E4621EE319A8}"/>
                </a:ext>
              </a:extLst>
            </p:cNvPr>
            <p:cNvSpPr txBox="1"/>
            <p:nvPr/>
          </p:nvSpPr>
          <p:spPr>
            <a:xfrm>
              <a:off x="10234428" y="3903671"/>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M4</a:t>
              </a:r>
            </a:p>
          </p:txBody>
        </p:sp>
        <p:sp>
          <p:nvSpPr>
            <p:cNvPr id="78" name="CasellaDiTesto 77">
              <a:extLst>
                <a:ext uri="{FF2B5EF4-FFF2-40B4-BE49-F238E27FC236}">
                  <a16:creationId xmlns:a16="http://schemas.microsoft.com/office/drawing/2014/main" id="{467B7797-965C-4A14-8146-820EE8121BA9}"/>
                </a:ext>
              </a:extLst>
            </p:cNvPr>
            <p:cNvSpPr txBox="1"/>
            <p:nvPr/>
          </p:nvSpPr>
          <p:spPr>
            <a:xfrm>
              <a:off x="8961429" y="2047743"/>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M7</a:t>
              </a:r>
            </a:p>
          </p:txBody>
        </p:sp>
        <p:sp>
          <p:nvSpPr>
            <p:cNvPr id="79" name="CasellaDiTesto 78">
              <a:extLst>
                <a:ext uri="{FF2B5EF4-FFF2-40B4-BE49-F238E27FC236}">
                  <a16:creationId xmlns:a16="http://schemas.microsoft.com/office/drawing/2014/main" id="{78771CD7-CDBE-474B-ABDE-E4A8BA361A13}"/>
                </a:ext>
              </a:extLst>
            </p:cNvPr>
            <p:cNvSpPr txBox="1"/>
            <p:nvPr/>
          </p:nvSpPr>
          <p:spPr>
            <a:xfrm>
              <a:off x="8134544" y="2519082"/>
              <a:ext cx="495199"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i1</a:t>
              </a:r>
            </a:p>
          </p:txBody>
        </p:sp>
        <p:sp>
          <p:nvSpPr>
            <p:cNvPr id="80" name="CasellaDiTesto 79">
              <a:extLst>
                <a:ext uri="{FF2B5EF4-FFF2-40B4-BE49-F238E27FC236}">
                  <a16:creationId xmlns:a16="http://schemas.microsoft.com/office/drawing/2014/main" id="{BD357E19-0CF1-4B7B-9AAA-185FEC762C7C}"/>
                </a:ext>
              </a:extLst>
            </p:cNvPr>
            <p:cNvSpPr txBox="1"/>
            <p:nvPr/>
          </p:nvSpPr>
          <p:spPr>
            <a:xfrm>
              <a:off x="10642474" y="2505674"/>
              <a:ext cx="495199"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i2</a:t>
              </a:r>
            </a:p>
          </p:txBody>
        </p:sp>
        <p:grpSp>
          <p:nvGrpSpPr>
            <p:cNvPr id="81" name="Elemento grafico 22">
              <a:extLst>
                <a:ext uri="{FF2B5EF4-FFF2-40B4-BE49-F238E27FC236}">
                  <a16:creationId xmlns:a16="http://schemas.microsoft.com/office/drawing/2014/main" id="{40572F20-0F4E-41CD-B4CF-E1F859D31638}"/>
                </a:ext>
              </a:extLst>
            </p:cNvPr>
            <p:cNvGrpSpPr/>
            <p:nvPr/>
          </p:nvGrpSpPr>
          <p:grpSpPr>
            <a:xfrm>
              <a:off x="9478092" y="4608059"/>
              <a:ext cx="286833" cy="266355"/>
              <a:chOff x="9478092" y="4608059"/>
              <a:chExt cx="286833" cy="266355"/>
            </a:xfrm>
            <a:solidFill>
              <a:srgbClr val="FF3F2A"/>
            </a:solidFill>
          </p:grpSpPr>
          <p:sp>
            <p:nvSpPr>
              <p:cNvPr id="82" name="Figura a mano libera: forma 81">
                <a:extLst>
                  <a:ext uri="{FF2B5EF4-FFF2-40B4-BE49-F238E27FC236}">
                    <a16:creationId xmlns:a16="http://schemas.microsoft.com/office/drawing/2014/main" id="{BAE18E42-A6B7-4A82-B199-618FC82412E0}"/>
                  </a:ext>
                </a:extLst>
              </p:cNvPr>
              <p:cNvSpPr/>
              <p:nvPr/>
            </p:nvSpPr>
            <p:spPr>
              <a:xfrm>
                <a:off x="9639361" y="4608059"/>
                <a:ext cx="10769" cy="159926"/>
              </a:xfrm>
              <a:custGeom>
                <a:avLst/>
                <a:gdLst>
                  <a:gd name="connsiteX0" fmla="*/ 49 w 10769"/>
                  <a:gd name="connsiteY0" fmla="*/ 292 h 159926"/>
                  <a:gd name="connsiteX1" fmla="*/ 49 w 10769"/>
                  <a:gd name="connsiteY1" fmla="*/ 160218 h 159926"/>
                </a:gdLst>
                <a:ahLst/>
                <a:cxnLst>
                  <a:cxn ang="0">
                    <a:pos x="connsiteX0" y="connsiteY0"/>
                  </a:cxn>
                  <a:cxn ang="0">
                    <a:pos x="connsiteX1" y="connsiteY1"/>
                  </a:cxn>
                </a:cxnLst>
                <a:rect l="l" t="t" r="r" b="b"/>
                <a:pathLst>
                  <a:path w="10769" h="159926">
                    <a:moveTo>
                      <a:pt x="49" y="292"/>
                    </a:moveTo>
                    <a:lnTo>
                      <a:pt x="49" y="160218"/>
                    </a:lnTo>
                  </a:path>
                </a:pathLst>
              </a:custGeom>
              <a:solidFill>
                <a:srgbClr val="FF3F2A"/>
              </a:solidFill>
              <a:ln w="21487" cap="flat">
                <a:solidFill>
                  <a:srgbClr val="000000"/>
                </a:solidFill>
                <a:prstDash val="solid"/>
                <a:miter/>
              </a:ln>
            </p:spPr>
            <p:txBody>
              <a:bodyPr rtlCol="0" anchor="ctr"/>
              <a:lstStyle/>
              <a:p>
                <a:endParaRPr lang="en-US"/>
              </a:p>
            </p:txBody>
          </p:sp>
          <p:sp>
            <p:nvSpPr>
              <p:cNvPr id="83" name="Figura a mano libera: forma 82">
                <a:extLst>
                  <a:ext uri="{FF2B5EF4-FFF2-40B4-BE49-F238E27FC236}">
                    <a16:creationId xmlns:a16="http://schemas.microsoft.com/office/drawing/2014/main" id="{8E64425B-8043-4227-AF14-3A758167F214}"/>
                  </a:ext>
                </a:extLst>
              </p:cNvPr>
              <p:cNvSpPr/>
              <p:nvPr/>
            </p:nvSpPr>
            <p:spPr>
              <a:xfrm>
                <a:off x="9504118" y="4758387"/>
                <a:ext cx="260807" cy="10769"/>
              </a:xfrm>
              <a:custGeom>
                <a:avLst/>
                <a:gdLst>
                  <a:gd name="connsiteX0" fmla="*/ 49 w 260807"/>
                  <a:gd name="connsiteY0" fmla="*/ 296 h 10769"/>
                  <a:gd name="connsiteX1" fmla="*/ 260856 w 260807"/>
                  <a:gd name="connsiteY1" fmla="*/ 296 h 10769"/>
                </a:gdLst>
                <a:ahLst/>
                <a:cxnLst>
                  <a:cxn ang="0">
                    <a:pos x="connsiteX0" y="connsiteY0"/>
                  </a:cxn>
                  <a:cxn ang="0">
                    <a:pos x="connsiteX1" y="connsiteY1"/>
                  </a:cxn>
                </a:cxnLst>
                <a:rect l="l" t="t" r="r" b="b"/>
                <a:pathLst>
                  <a:path w="260807" h="10769">
                    <a:moveTo>
                      <a:pt x="49" y="296"/>
                    </a:moveTo>
                    <a:lnTo>
                      <a:pt x="260856" y="296"/>
                    </a:lnTo>
                  </a:path>
                </a:pathLst>
              </a:custGeom>
              <a:solidFill>
                <a:srgbClr val="FF3F2A"/>
              </a:solidFill>
              <a:ln w="21487" cap="flat">
                <a:solidFill>
                  <a:srgbClr val="000000"/>
                </a:solidFill>
                <a:prstDash val="solid"/>
                <a:miter/>
              </a:ln>
            </p:spPr>
            <p:txBody>
              <a:bodyPr rtlCol="0" anchor="ctr"/>
              <a:lstStyle/>
              <a:p>
                <a:endParaRPr lang="en-US"/>
              </a:p>
            </p:txBody>
          </p:sp>
          <p:sp>
            <p:nvSpPr>
              <p:cNvPr id="84" name="Figura a mano libera: forma 83">
                <a:extLst>
                  <a:ext uri="{FF2B5EF4-FFF2-40B4-BE49-F238E27FC236}">
                    <a16:creationId xmlns:a16="http://schemas.microsoft.com/office/drawing/2014/main" id="{E9155413-FB75-471A-A95D-5768C004B94D}"/>
                  </a:ext>
                </a:extLst>
              </p:cNvPr>
              <p:cNvSpPr/>
              <p:nvPr/>
            </p:nvSpPr>
            <p:spPr>
              <a:xfrm>
                <a:off x="9478092" y="4767985"/>
                <a:ext cx="53928" cy="106429"/>
              </a:xfrm>
              <a:custGeom>
                <a:avLst/>
                <a:gdLst>
                  <a:gd name="connsiteX0" fmla="*/ 53969 w 53928"/>
                  <a:gd name="connsiteY0" fmla="*/ 301 h 106429"/>
                  <a:gd name="connsiteX1" fmla="*/ 40 w 53928"/>
                  <a:gd name="connsiteY1" fmla="*/ 106730 h 106429"/>
                </a:gdLst>
                <a:ahLst/>
                <a:cxnLst>
                  <a:cxn ang="0">
                    <a:pos x="connsiteX0" y="connsiteY0"/>
                  </a:cxn>
                  <a:cxn ang="0">
                    <a:pos x="connsiteX1" y="connsiteY1"/>
                  </a:cxn>
                </a:cxnLst>
                <a:rect l="l" t="t" r="r" b="b"/>
                <a:pathLst>
                  <a:path w="53928" h="106429">
                    <a:moveTo>
                      <a:pt x="53969" y="301"/>
                    </a:moveTo>
                    <a:lnTo>
                      <a:pt x="40"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5" name="Figura a mano libera: forma 84">
                <a:extLst>
                  <a:ext uri="{FF2B5EF4-FFF2-40B4-BE49-F238E27FC236}">
                    <a16:creationId xmlns:a16="http://schemas.microsoft.com/office/drawing/2014/main" id="{B86097D5-BCB1-4E2E-A100-F0C392FB1CC8}"/>
                  </a:ext>
                </a:extLst>
              </p:cNvPr>
              <p:cNvSpPr/>
              <p:nvPr/>
            </p:nvSpPr>
            <p:spPr>
              <a:xfrm>
                <a:off x="9552764" y="4767985"/>
                <a:ext cx="53928" cy="106429"/>
              </a:xfrm>
              <a:custGeom>
                <a:avLst/>
                <a:gdLst>
                  <a:gd name="connsiteX0" fmla="*/ 53974 w 53928"/>
                  <a:gd name="connsiteY0" fmla="*/ 301 h 106429"/>
                  <a:gd name="connsiteX1" fmla="*/ 45 w 53928"/>
                  <a:gd name="connsiteY1" fmla="*/ 106730 h 106429"/>
                </a:gdLst>
                <a:ahLst/>
                <a:cxnLst>
                  <a:cxn ang="0">
                    <a:pos x="connsiteX0" y="connsiteY0"/>
                  </a:cxn>
                  <a:cxn ang="0">
                    <a:pos x="connsiteX1" y="connsiteY1"/>
                  </a:cxn>
                </a:cxnLst>
                <a:rect l="l" t="t" r="r" b="b"/>
                <a:pathLst>
                  <a:path w="53928" h="106429">
                    <a:moveTo>
                      <a:pt x="53974" y="301"/>
                    </a:moveTo>
                    <a:lnTo>
                      <a:pt x="45"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3E68BF45-AEFE-4326-A5F7-15463E550D90}"/>
                  </a:ext>
                </a:extLst>
              </p:cNvPr>
              <p:cNvSpPr/>
              <p:nvPr/>
            </p:nvSpPr>
            <p:spPr>
              <a:xfrm>
                <a:off x="9627439" y="4767985"/>
                <a:ext cx="53925" cy="106429"/>
              </a:xfrm>
              <a:custGeom>
                <a:avLst/>
                <a:gdLst>
                  <a:gd name="connsiteX0" fmla="*/ 53975 w 53925"/>
                  <a:gd name="connsiteY0" fmla="*/ 301 h 106429"/>
                  <a:gd name="connsiteX1" fmla="*/ 50 w 53925"/>
                  <a:gd name="connsiteY1" fmla="*/ 106730 h 106429"/>
                </a:gdLst>
                <a:ahLst/>
                <a:cxnLst>
                  <a:cxn ang="0">
                    <a:pos x="connsiteX0" y="connsiteY0"/>
                  </a:cxn>
                  <a:cxn ang="0">
                    <a:pos x="connsiteX1" y="connsiteY1"/>
                  </a:cxn>
                </a:cxnLst>
                <a:rect l="l" t="t" r="r" b="b"/>
                <a:pathLst>
                  <a:path w="53925" h="106429">
                    <a:moveTo>
                      <a:pt x="53975" y="301"/>
                    </a:moveTo>
                    <a:lnTo>
                      <a:pt x="50"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7" name="Figura a mano libera: forma 86">
                <a:extLst>
                  <a:ext uri="{FF2B5EF4-FFF2-40B4-BE49-F238E27FC236}">
                    <a16:creationId xmlns:a16="http://schemas.microsoft.com/office/drawing/2014/main" id="{51FA1931-FBF0-4999-989F-F647BDE92AEB}"/>
                  </a:ext>
                </a:extLst>
              </p:cNvPr>
              <p:cNvSpPr/>
              <p:nvPr/>
            </p:nvSpPr>
            <p:spPr>
              <a:xfrm>
                <a:off x="9702111" y="4767985"/>
                <a:ext cx="53928" cy="106429"/>
              </a:xfrm>
              <a:custGeom>
                <a:avLst/>
                <a:gdLst>
                  <a:gd name="connsiteX0" fmla="*/ 53984 w 53928"/>
                  <a:gd name="connsiteY0" fmla="*/ 301 h 106429"/>
                  <a:gd name="connsiteX1" fmla="*/ 55 w 53928"/>
                  <a:gd name="connsiteY1" fmla="*/ 106730 h 106429"/>
                </a:gdLst>
                <a:ahLst/>
                <a:cxnLst>
                  <a:cxn ang="0">
                    <a:pos x="connsiteX0" y="connsiteY0"/>
                  </a:cxn>
                  <a:cxn ang="0">
                    <a:pos x="connsiteX1" y="connsiteY1"/>
                  </a:cxn>
                </a:cxnLst>
                <a:rect l="l" t="t" r="r" b="b"/>
                <a:pathLst>
                  <a:path w="53928" h="106429">
                    <a:moveTo>
                      <a:pt x="53984" y="301"/>
                    </a:moveTo>
                    <a:lnTo>
                      <a:pt x="55" y="106730"/>
                    </a:lnTo>
                  </a:path>
                </a:pathLst>
              </a:custGeom>
              <a:solidFill>
                <a:srgbClr val="FF3F2A"/>
              </a:solidFill>
              <a:ln w="21487" cap="flat">
                <a:solidFill>
                  <a:srgbClr val="000000"/>
                </a:solidFill>
                <a:prstDash val="solid"/>
                <a:miter/>
              </a:ln>
            </p:spPr>
            <p:txBody>
              <a:bodyPr rtlCol="0" anchor="ctr"/>
              <a:lstStyle/>
              <a:p>
                <a:endParaRPr lang="en-US"/>
              </a:p>
            </p:txBody>
          </p:sp>
        </p:grpSp>
        <p:sp>
          <p:nvSpPr>
            <p:cNvPr id="88" name="Figura a mano libera: forma 87">
              <a:extLst>
                <a:ext uri="{FF2B5EF4-FFF2-40B4-BE49-F238E27FC236}">
                  <a16:creationId xmlns:a16="http://schemas.microsoft.com/office/drawing/2014/main" id="{F58A7074-F7DE-4AC5-BADE-F948403915B2}"/>
                </a:ext>
              </a:extLst>
            </p:cNvPr>
            <p:cNvSpPr/>
            <p:nvPr/>
          </p:nvSpPr>
          <p:spPr>
            <a:xfrm>
              <a:off x="9600314" y="4569009"/>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8"/>
                    <a:pt x="17479" y="0"/>
                    <a:pt x="39040" y="0"/>
                  </a:cubicBezTo>
                  <a:cubicBezTo>
                    <a:pt x="60601" y="0"/>
                    <a:pt x="78080" y="17478"/>
                    <a:pt x="78080" y="39040"/>
                  </a:cubicBezTo>
                  <a:close/>
                </a:path>
              </a:pathLst>
            </a:custGeom>
            <a:solidFill>
              <a:srgbClr val="000000"/>
            </a:solidFill>
            <a:ln w="37602" cap="rnd">
              <a:noFill/>
              <a:prstDash val="solid"/>
              <a:round/>
            </a:ln>
          </p:spPr>
          <p:txBody>
            <a:bodyPr rtlCol="0" anchor="ctr"/>
            <a:lstStyle/>
            <a:p>
              <a:endParaRPr lang="en-US"/>
            </a:p>
          </p:txBody>
        </p:sp>
        <p:grpSp>
          <p:nvGrpSpPr>
            <p:cNvPr id="89" name="Elemento grafico 22">
              <a:extLst>
                <a:ext uri="{FF2B5EF4-FFF2-40B4-BE49-F238E27FC236}">
                  <a16:creationId xmlns:a16="http://schemas.microsoft.com/office/drawing/2014/main" id="{ABB1669D-5AD7-4391-8136-1A2318DA669E}"/>
                </a:ext>
              </a:extLst>
            </p:cNvPr>
            <p:cNvGrpSpPr/>
            <p:nvPr/>
          </p:nvGrpSpPr>
          <p:grpSpPr>
            <a:xfrm>
              <a:off x="9519612" y="1254506"/>
              <a:ext cx="239490" cy="183718"/>
              <a:chOff x="9519612" y="1254506"/>
              <a:chExt cx="239490" cy="183718"/>
            </a:xfrm>
            <a:noFill/>
          </p:grpSpPr>
          <p:sp>
            <p:nvSpPr>
              <p:cNvPr id="90" name="Figura a mano libera: forma 89">
                <a:extLst>
                  <a:ext uri="{FF2B5EF4-FFF2-40B4-BE49-F238E27FC236}">
                    <a16:creationId xmlns:a16="http://schemas.microsoft.com/office/drawing/2014/main" id="{855FF572-4944-44B3-82FD-B7829521C720}"/>
                  </a:ext>
                </a:extLst>
              </p:cNvPr>
              <p:cNvSpPr/>
              <p:nvPr/>
            </p:nvSpPr>
            <p:spPr>
              <a:xfrm>
                <a:off x="9519612" y="1254506"/>
                <a:ext cx="239490" cy="10769"/>
              </a:xfrm>
              <a:custGeom>
                <a:avLst/>
                <a:gdLst>
                  <a:gd name="connsiteX0" fmla="*/ 54 w 239490"/>
                  <a:gd name="connsiteY0" fmla="*/ -73 h 10769"/>
                  <a:gd name="connsiteX1" fmla="*/ 239545 w 239490"/>
                  <a:gd name="connsiteY1" fmla="*/ -73 h 10769"/>
                </a:gdLst>
                <a:ahLst/>
                <a:cxnLst>
                  <a:cxn ang="0">
                    <a:pos x="connsiteX0" y="connsiteY0"/>
                  </a:cxn>
                  <a:cxn ang="0">
                    <a:pos x="connsiteX1" y="connsiteY1"/>
                  </a:cxn>
                </a:cxnLst>
                <a:rect l="l" t="t" r="r" b="b"/>
                <a:pathLst>
                  <a:path w="239490" h="10769">
                    <a:moveTo>
                      <a:pt x="54" y="-73"/>
                    </a:moveTo>
                    <a:lnTo>
                      <a:pt x="239545" y="-73"/>
                    </a:lnTo>
                  </a:path>
                </a:pathLst>
              </a:custGeom>
              <a:noFill/>
              <a:ln w="39394" cap="rnd">
                <a:solidFill>
                  <a:srgbClr val="000000"/>
                </a:solidFill>
                <a:prstDash val="solid"/>
                <a:miter/>
              </a:ln>
            </p:spPr>
            <p:txBody>
              <a:bodyPr rtlCol="0" anchor="ctr"/>
              <a:lstStyle/>
              <a:p>
                <a:endParaRPr lang="en-US"/>
              </a:p>
            </p:txBody>
          </p:sp>
          <p:sp>
            <p:nvSpPr>
              <p:cNvPr id="91" name="Figura a mano libera: forma 90">
                <a:extLst>
                  <a:ext uri="{FF2B5EF4-FFF2-40B4-BE49-F238E27FC236}">
                    <a16:creationId xmlns:a16="http://schemas.microsoft.com/office/drawing/2014/main" id="{5A3934E2-98A1-4486-BEFA-0AE61E03215F}"/>
                  </a:ext>
                </a:extLst>
              </p:cNvPr>
              <p:cNvSpPr/>
              <p:nvPr/>
            </p:nvSpPr>
            <p:spPr>
              <a:xfrm>
                <a:off x="9639360" y="1254506"/>
                <a:ext cx="10769" cy="183718"/>
              </a:xfrm>
              <a:custGeom>
                <a:avLst/>
                <a:gdLst>
                  <a:gd name="connsiteX0" fmla="*/ 54 w 10769"/>
                  <a:gd name="connsiteY0" fmla="*/ -67 h 183718"/>
                  <a:gd name="connsiteX1" fmla="*/ 54 w 10769"/>
                  <a:gd name="connsiteY1" fmla="*/ 183651 h 183718"/>
                </a:gdLst>
                <a:ahLst/>
                <a:cxnLst>
                  <a:cxn ang="0">
                    <a:pos x="connsiteX0" y="connsiteY0"/>
                  </a:cxn>
                  <a:cxn ang="0">
                    <a:pos x="connsiteX1" y="connsiteY1"/>
                  </a:cxn>
                </a:cxnLst>
                <a:rect l="l" t="t" r="r" b="b"/>
                <a:pathLst>
                  <a:path w="10769" h="183718">
                    <a:moveTo>
                      <a:pt x="54" y="-67"/>
                    </a:moveTo>
                    <a:lnTo>
                      <a:pt x="54" y="183651"/>
                    </a:lnTo>
                  </a:path>
                </a:pathLst>
              </a:custGeom>
              <a:noFill/>
              <a:ln w="21487" cap="rnd">
                <a:solidFill>
                  <a:srgbClr val="000000"/>
                </a:solidFill>
                <a:prstDash val="solid"/>
                <a:miter/>
              </a:ln>
            </p:spPr>
            <p:txBody>
              <a:bodyPr rtlCol="0" anchor="ctr"/>
              <a:lstStyle/>
              <a:p>
                <a:endParaRPr lang="en-US"/>
              </a:p>
            </p:txBody>
          </p:sp>
        </p:grpSp>
        <p:sp>
          <p:nvSpPr>
            <p:cNvPr id="92" name="Figura a mano libera: forma 91">
              <a:extLst>
                <a:ext uri="{FF2B5EF4-FFF2-40B4-BE49-F238E27FC236}">
                  <a16:creationId xmlns:a16="http://schemas.microsoft.com/office/drawing/2014/main" id="{7C921409-987D-4C02-898C-2A9415D682C4}"/>
                </a:ext>
              </a:extLst>
            </p:cNvPr>
            <p:cNvSpPr/>
            <p:nvPr/>
          </p:nvSpPr>
          <p:spPr>
            <a:xfrm>
              <a:off x="10233923" y="3678780"/>
              <a:ext cx="531330" cy="10769"/>
            </a:xfrm>
            <a:custGeom>
              <a:avLst/>
              <a:gdLst>
                <a:gd name="connsiteX0" fmla="*/ 0 w 531330"/>
                <a:gd name="connsiteY0" fmla="*/ 0 h 10769"/>
                <a:gd name="connsiteX1" fmla="*/ 531331 w 531330"/>
                <a:gd name="connsiteY1" fmla="*/ 0 h 10769"/>
              </a:gdLst>
              <a:ahLst/>
              <a:cxnLst>
                <a:cxn ang="0">
                  <a:pos x="connsiteX0" y="connsiteY0"/>
                </a:cxn>
                <a:cxn ang="0">
                  <a:pos x="connsiteX1" y="connsiteY1"/>
                </a:cxn>
              </a:cxnLst>
              <a:rect l="l" t="t" r="r" b="b"/>
              <a:pathLst>
                <a:path w="531330" h="10769">
                  <a:moveTo>
                    <a:pt x="0" y="0"/>
                  </a:moveTo>
                  <a:lnTo>
                    <a:pt x="531331" y="0"/>
                  </a:lnTo>
                </a:path>
              </a:pathLst>
            </a:custGeom>
            <a:noFill/>
            <a:ln w="21487" cap="rnd">
              <a:solidFill>
                <a:srgbClr val="000000"/>
              </a:solidFill>
              <a:prstDash val="solid"/>
              <a:miter/>
            </a:ln>
          </p:spPr>
          <p:txBody>
            <a:bodyPr rtlCol="0" anchor="ctr"/>
            <a:lstStyle/>
            <a:p>
              <a:endParaRPr lang="en-US"/>
            </a:p>
          </p:txBody>
        </p:sp>
        <p:sp>
          <p:nvSpPr>
            <p:cNvPr id="93" name="Figura a mano libera: forma 92">
              <a:extLst>
                <a:ext uri="{FF2B5EF4-FFF2-40B4-BE49-F238E27FC236}">
                  <a16:creationId xmlns:a16="http://schemas.microsoft.com/office/drawing/2014/main" id="{F158AD10-EB35-498C-80BE-7EAAB575334D}"/>
                </a:ext>
              </a:extLst>
            </p:cNvPr>
            <p:cNvSpPr/>
            <p:nvPr/>
          </p:nvSpPr>
          <p:spPr>
            <a:xfrm>
              <a:off x="10197651"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94" name="Figura a mano libera: forma 93">
              <a:extLst>
                <a:ext uri="{FF2B5EF4-FFF2-40B4-BE49-F238E27FC236}">
                  <a16:creationId xmlns:a16="http://schemas.microsoft.com/office/drawing/2014/main" id="{D3EE0B76-4FB8-4720-8439-25B8A02CDF0A}"/>
                </a:ext>
              </a:extLst>
            </p:cNvPr>
            <p:cNvSpPr/>
            <p:nvPr/>
          </p:nvSpPr>
          <p:spPr>
            <a:xfrm>
              <a:off x="9042024"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93B2283B-58F1-4FAF-8C5F-FCBD05084910}"/>
                </a:ext>
              </a:extLst>
            </p:cNvPr>
            <p:cNvSpPr/>
            <p:nvPr/>
          </p:nvSpPr>
          <p:spPr>
            <a:xfrm>
              <a:off x="10236691"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sp>
          <p:nvSpPr>
            <p:cNvPr id="96" name="CasellaDiTesto 95">
              <a:extLst>
                <a:ext uri="{FF2B5EF4-FFF2-40B4-BE49-F238E27FC236}">
                  <a16:creationId xmlns:a16="http://schemas.microsoft.com/office/drawing/2014/main" id="{138397CD-13AD-4DA8-BC08-7D49D853DB97}"/>
                </a:ext>
              </a:extLst>
            </p:cNvPr>
            <p:cNvSpPr txBox="1"/>
            <p:nvPr/>
          </p:nvSpPr>
          <p:spPr>
            <a:xfrm>
              <a:off x="10239238" y="3274658"/>
              <a:ext cx="452120"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1</a:t>
              </a:r>
            </a:p>
          </p:txBody>
        </p:sp>
        <p:sp>
          <p:nvSpPr>
            <p:cNvPr id="97" name="CasellaDiTesto 96">
              <a:extLst>
                <a:ext uri="{FF2B5EF4-FFF2-40B4-BE49-F238E27FC236}">
                  <a16:creationId xmlns:a16="http://schemas.microsoft.com/office/drawing/2014/main" id="{EF223CAC-9C09-493D-9912-70ACBB33F1EC}"/>
                </a:ext>
              </a:extLst>
            </p:cNvPr>
            <p:cNvSpPr txBox="1"/>
            <p:nvPr/>
          </p:nvSpPr>
          <p:spPr>
            <a:xfrm>
              <a:off x="9901638" y="3373832"/>
              <a:ext cx="32399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H</a:t>
              </a:r>
            </a:p>
          </p:txBody>
        </p:sp>
        <p:sp>
          <p:nvSpPr>
            <p:cNvPr id="98" name="CasellaDiTesto 97">
              <a:extLst>
                <a:ext uri="{FF2B5EF4-FFF2-40B4-BE49-F238E27FC236}">
                  <a16:creationId xmlns:a16="http://schemas.microsoft.com/office/drawing/2014/main" id="{AB86F4B4-595D-4A5D-B733-6FA91BAD61A2}"/>
                </a:ext>
              </a:extLst>
            </p:cNvPr>
            <p:cNvSpPr txBox="1"/>
            <p:nvPr/>
          </p:nvSpPr>
          <p:spPr>
            <a:xfrm>
              <a:off x="9061611" y="3373832"/>
              <a:ext cx="32399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K</a:t>
              </a:r>
            </a:p>
          </p:txBody>
        </p:sp>
        <p:grpSp>
          <p:nvGrpSpPr>
            <p:cNvPr id="99" name="Elemento grafico 22">
              <a:extLst>
                <a:ext uri="{FF2B5EF4-FFF2-40B4-BE49-F238E27FC236}">
                  <a16:creationId xmlns:a16="http://schemas.microsoft.com/office/drawing/2014/main" id="{3EB6FE2C-3A95-4E47-B92C-667933FA51AA}"/>
                </a:ext>
              </a:extLst>
            </p:cNvPr>
            <p:cNvGrpSpPr/>
            <p:nvPr/>
          </p:nvGrpSpPr>
          <p:grpSpPr>
            <a:xfrm>
              <a:off x="9725669" y="1978187"/>
              <a:ext cx="93448" cy="375469"/>
              <a:chOff x="9725669" y="1978187"/>
              <a:chExt cx="93448" cy="375469"/>
            </a:xfrm>
          </p:grpSpPr>
          <p:sp>
            <p:nvSpPr>
              <p:cNvPr id="100" name="Figura a mano libera: forma 99">
                <a:extLst>
                  <a:ext uri="{FF2B5EF4-FFF2-40B4-BE49-F238E27FC236}">
                    <a16:creationId xmlns:a16="http://schemas.microsoft.com/office/drawing/2014/main" id="{462F99C7-0780-4C40-BEB8-10E422556684}"/>
                  </a:ext>
                </a:extLst>
              </p:cNvPr>
              <p:cNvSpPr/>
              <p:nvPr/>
            </p:nvSpPr>
            <p:spPr>
              <a:xfrm rot="10800000">
                <a:off x="9725669" y="2268651"/>
                <a:ext cx="93448" cy="85005"/>
              </a:xfrm>
              <a:custGeom>
                <a:avLst/>
                <a:gdLst>
                  <a:gd name="connsiteX0" fmla="*/ 93459 w 93448"/>
                  <a:gd name="connsiteY0" fmla="*/ 84913 h 85005"/>
                  <a:gd name="connsiteX1" fmla="*/ 10 w 93448"/>
                  <a:gd name="connsiteY1" fmla="*/ 84913 h 85005"/>
                  <a:gd name="connsiteX2" fmla="*/ 46735 w 93448"/>
                  <a:gd name="connsiteY2" fmla="*/ -93 h 85005"/>
                </a:gdLst>
                <a:ahLst/>
                <a:cxnLst>
                  <a:cxn ang="0">
                    <a:pos x="connsiteX0" y="connsiteY0"/>
                  </a:cxn>
                  <a:cxn ang="0">
                    <a:pos x="connsiteX1" y="connsiteY1"/>
                  </a:cxn>
                  <a:cxn ang="0">
                    <a:pos x="connsiteX2" y="connsiteY2"/>
                  </a:cxn>
                </a:cxnLst>
                <a:rect l="l" t="t" r="r" b="b"/>
                <a:pathLst>
                  <a:path w="93448" h="85005">
                    <a:moveTo>
                      <a:pt x="93459" y="84913"/>
                    </a:moveTo>
                    <a:lnTo>
                      <a:pt x="10" y="84913"/>
                    </a:lnTo>
                    <a:lnTo>
                      <a:pt x="46735" y="-93"/>
                    </a:lnTo>
                    <a:close/>
                  </a:path>
                </a:pathLst>
              </a:custGeom>
              <a:solidFill>
                <a:srgbClr val="2B1100"/>
              </a:solidFill>
              <a:ln w="21493" cap="flat">
                <a:solidFill>
                  <a:srgbClr val="000000"/>
                </a:solidFill>
                <a:prstDash val="solid"/>
                <a:miter/>
              </a:ln>
            </p:spPr>
            <p:txBody>
              <a:bodyPr rtlCol="0" anchor="ctr"/>
              <a:lstStyle/>
              <a:p>
                <a:endParaRPr lang="en-US"/>
              </a:p>
            </p:txBody>
          </p:sp>
          <p:sp>
            <p:nvSpPr>
              <p:cNvPr id="101" name="Figura a mano libera: forma 100">
                <a:extLst>
                  <a:ext uri="{FF2B5EF4-FFF2-40B4-BE49-F238E27FC236}">
                    <a16:creationId xmlns:a16="http://schemas.microsoft.com/office/drawing/2014/main" id="{4FC3A40A-8BBF-43CE-9505-773732586F16}"/>
                  </a:ext>
                </a:extLst>
              </p:cNvPr>
              <p:cNvSpPr/>
              <p:nvPr/>
            </p:nvSpPr>
            <p:spPr>
              <a:xfrm>
                <a:off x="9772392" y="1978187"/>
                <a:ext cx="10769" cy="318802"/>
              </a:xfrm>
              <a:custGeom>
                <a:avLst/>
                <a:gdLst>
                  <a:gd name="connsiteX0" fmla="*/ 117 w 10769"/>
                  <a:gd name="connsiteY0" fmla="*/ 318900 h 318802"/>
                  <a:gd name="connsiteX1" fmla="*/ 117 w 10769"/>
                  <a:gd name="connsiteY1" fmla="*/ 97 h 318802"/>
                </a:gdLst>
                <a:ahLst/>
                <a:cxnLst>
                  <a:cxn ang="0">
                    <a:pos x="connsiteX0" y="connsiteY0"/>
                  </a:cxn>
                  <a:cxn ang="0">
                    <a:pos x="connsiteX1" y="connsiteY1"/>
                  </a:cxn>
                </a:cxnLst>
                <a:rect l="l" t="t" r="r" b="b"/>
                <a:pathLst>
                  <a:path w="10769" h="318802">
                    <a:moveTo>
                      <a:pt x="117" y="318900"/>
                    </a:moveTo>
                    <a:lnTo>
                      <a:pt x="117" y="97"/>
                    </a:lnTo>
                  </a:path>
                </a:pathLst>
              </a:custGeom>
              <a:noFill/>
              <a:ln w="21487" cap="rnd">
                <a:solidFill>
                  <a:srgbClr val="000000"/>
                </a:solidFill>
                <a:prstDash val="solid"/>
                <a:miter/>
              </a:ln>
            </p:spPr>
            <p:txBody>
              <a:bodyPr rtlCol="0" anchor="ctr"/>
              <a:lstStyle/>
              <a:p>
                <a:endParaRPr lang="en-US"/>
              </a:p>
            </p:txBody>
          </p:sp>
        </p:grpSp>
        <p:sp>
          <p:nvSpPr>
            <p:cNvPr id="102" name="CasellaDiTesto 101">
              <a:extLst>
                <a:ext uri="{FF2B5EF4-FFF2-40B4-BE49-F238E27FC236}">
                  <a16:creationId xmlns:a16="http://schemas.microsoft.com/office/drawing/2014/main" id="{CD7F111C-18EE-423B-A577-BD4849997494}"/>
                </a:ext>
              </a:extLst>
            </p:cNvPr>
            <p:cNvSpPr txBox="1"/>
            <p:nvPr/>
          </p:nvSpPr>
          <p:spPr>
            <a:xfrm>
              <a:off x="9795324" y="1990509"/>
              <a:ext cx="344424"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I</a:t>
              </a:r>
              <a:r>
                <a:rPr lang="en-US" sz="2036" i="1" spc="0" baseline="-31319" dirty="0">
                  <a:solidFill>
                    <a:srgbClr val="000000"/>
                  </a:solidFill>
                  <a:latin typeface="Arial"/>
                  <a:cs typeface="Arial"/>
                  <a:sym typeface="Arial"/>
                  <a:rtl val="0"/>
                </a:rPr>
                <a:t>0</a:t>
              </a:r>
            </a:p>
          </p:txBody>
        </p:sp>
        <p:sp>
          <p:nvSpPr>
            <p:cNvPr id="103" name="Figura a mano libera: forma 102">
              <a:extLst>
                <a:ext uri="{FF2B5EF4-FFF2-40B4-BE49-F238E27FC236}">
                  <a16:creationId xmlns:a16="http://schemas.microsoft.com/office/drawing/2014/main" id="{2514CD55-B937-457B-9CF6-DA24DAAD25E5}"/>
                </a:ext>
              </a:extLst>
            </p:cNvPr>
            <p:cNvSpPr/>
            <p:nvPr/>
          </p:nvSpPr>
          <p:spPr>
            <a:xfrm>
              <a:off x="9639353" y="1346367"/>
              <a:ext cx="10769" cy="175399"/>
            </a:xfrm>
            <a:custGeom>
              <a:avLst/>
              <a:gdLst>
                <a:gd name="connsiteX0" fmla="*/ 0 w 10769"/>
                <a:gd name="connsiteY0" fmla="*/ 0 h 175399"/>
                <a:gd name="connsiteX1" fmla="*/ 0 w 10769"/>
                <a:gd name="connsiteY1" fmla="*/ 175400 h 175399"/>
              </a:gdLst>
              <a:ahLst/>
              <a:cxnLst>
                <a:cxn ang="0">
                  <a:pos x="connsiteX0" y="connsiteY0"/>
                </a:cxn>
                <a:cxn ang="0">
                  <a:pos x="connsiteX1" y="connsiteY1"/>
                </a:cxn>
              </a:cxnLst>
              <a:rect l="l" t="t" r="r" b="b"/>
              <a:pathLst>
                <a:path w="10769" h="175399">
                  <a:moveTo>
                    <a:pt x="0" y="0"/>
                  </a:moveTo>
                  <a:lnTo>
                    <a:pt x="0" y="175400"/>
                  </a:lnTo>
                </a:path>
              </a:pathLst>
            </a:custGeom>
            <a:noFill/>
            <a:ln w="21487" cap="rnd">
              <a:solidFill>
                <a:srgbClr val="000000"/>
              </a:solidFill>
              <a:prstDash val="solid"/>
              <a:miter/>
            </a:ln>
          </p:spPr>
          <p:txBody>
            <a:bodyPr rtlCol="0" anchor="ctr"/>
            <a:lstStyle/>
            <a:p>
              <a:endParaRPr lang="en-US"/>
            </a:p>
          </p:txBody>
        </p:sp>
        <p:sp>
          <p:nvSpPr>
            <p:cNvPr id="104" name="Figura a mano libera: forma 103">
              <a:extLst>
                <a:ext uri="{FF2B5EF4-FFF2-40B4-BE49-F238E27FC236}">
                  <a16:creationId xmlns:a16="http://schemas.microsoft.com/office/drawing/2014/main" id="{3A605AAC-0C9E-4A4C-96B9-C24370746F1F}"/>
                </a:ext>
              </a:extLst>
            </p:cNvPr>
            <p:cNvSpPr/>
            <p:nvPr/>
          </p:nvSpPr>
          <p:spPr>
            <a:xfrm>
              <a:off x="9479532" y="4016678"/>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105" name="Figura a mano libera: forma 104">
              <a:extLst>
                <a:ext uri="{FF2B5EF4-FFF2-40B4-BE49-F238E27FC236}">
                  <a16:creationId xmlns:a16="http://schemas.microsoft.com/office/drawing/2014/main" id="{F6F7D6F7-9D3D-4E90-BB8D-C4D157146EB9}"/>
                </a:ext>
              </a:extLst>
            </p:cNvPr>
            <p:cNvSpPr/>
            <p:nvPr/>
          </p:nvSpPr>
          <p:spPr>
            <a:xfrm>
              <a:off x="10197651"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106" name="Figura a mano libera: forma 105">
              <a:extLst>
                <a:ext uri="{FF2B5EF4-FFF2-40B4-BE49-F238E27FC236}">
                  <a16:creationId xmlns:a16="http://schemas.microsoft.com/office/drawing/2014/main" id="{CC8E4372-BA70-4E85-9754-6E026105E93D}"/>
                </a:ext>
              </a:extLst>
            </p:cNvPr>
            <p:cNvSpPr/>
            <p:nvPr/>
          </p:nvSpPr>
          <p:spPr>
            <a:xfrm>
              <a:off x="10236691"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grpSp>
          <p:nvGrpSpPr>
            <p:cNvPr id="107" name="Elemento grafico 22">
              <a:extLst>
                <a:ext uri="{FF2B5EF4-FFF2-40B4-BE49-F238E27FC236}">
                  <a16:creationId xmlns:a16="http://schemas.microsoft.com/office/drawing/2014/main" id="{AC442EF1-18EF-46BD-AB1B-3731D85E1B03}"/>
                </a:ext>
              </a:extLst>
            </p:cNvPr>
            <p:cNvGrpSpPr/>
            <p:nvPr/>
          </p:nvGrpSpPr>
          <p:grpSpPr>
            <a:xfrm>
              <a:off x="9439192" y="4109357"/>
              <a:ext cx="400316" cy="498732"/>
              <a:chOff x="9439192" y="4109357"/>
              <a:chExt cx="400316" cy="498732"/>
            </a:xfrm>
            <a:noFill/>
          </p:grpSpPr>
          <p:sp>
            <p:nvSpPr>
              <p:cNvPr id="108" name="Figura a mano libera: forma 107">
                <a:extLst>
                  <a:ext uri="{FF2B5EF4-FFF2-40B4-BE49-F238E27FC236}">
                    <a16:creationId xmlns:a16="http://schemas.microsoft.com/office/drawing/2014/main" id="{05BDB50D-575C-40A0-9F83-2951D0F33C62}"/>
                  </a:ext>
                </a:extLst>
              </p:cNvPr>
              <p:cNvSpPr/>
              <p:nvPr/>
            </p:nvSpPr>
            <p:spPr>
              <a:xfrm>
                <a:off x="9639350" y="4109357"/>
                <a:ext cx="10769" cy="199493"/>
              </a:xfrm>
              <a:custGeom>
                <a:avLst/>
                <a:gdLst>
                  <a:gd name="connsiteX0" fmla="*/ -194 w 10769"/>
                  <a:gd name="connsiteY0" fmla="*/ -630 h 199493"/>
                  <a:gd name="connsiteX1" fmla="*/ -194 w 10769"/>
                  <a:gd name="connsiteY1" fmla="*/ 198863 h 199493"/>
                </a:gdLst>
                <a:ahLst/>
                <a:cxnLst>
                  <a:cxn ang="0">
                    <a:pos x="connsiteX0" y="connsiteY0"/>
                  </a:cxn>
                  <a:cxn ang="0">
                    <a:pos x="connsiteX1" y="connsiteY1"/>
                  </a:cxn>
                </a:cxnLst>
                <a:rect l="l" t="t" r="r" b="b"/>
                <a:pathLst>
                  <a:path w="10769" h="199493">
                    <a:moveTo>
                      <a:pt x="-194" y="-630"/>
                    </a:moveTo>
                    <a:lnTo>
                      <a:pt x="-194" y="198863"/>
                    </a:lnTo>
                  </a:path>
                </a:pathLst>
              </a:custGeom>
              <a:noFill/>
              <a:ln w="21486" cap="rnd">
                <a:solidFill>
                  <a:srgbClr val="FF0000"/>
                </a:solidFill>
                <a:prstDash val="solid"/>
                <a:miter/>
              </a:ln>
            </p:spPr>
            <p:txBody>
              <a:bodyPr rtlCol="0" anchor="ctr"/>
              <a:lstStyle/>
              <a:p>
                <a:endParaRPr lang="en-US"/>
              </a:p>
            </p:txBody>
          </p:sp>
          <p:sp>
            <p:nvSpPr>
              <p:cNvPr id="109" name="Figura a mano libera: forma 108">
                <a:extLst>
                  <a:ext uri="{FF2B5EF4-FFF2-40B4-BE49-F238E27FC236}">
                    <a16:creationId xmlns:a16="http://schemas.microsoft.com/office/drawing/2014/main" id="{5EA8F8E6-FD33-4B84-B304-B77541F37CAB}"/>
                  </a:ext>
                </a:extLst>
              </p:cNvPr>
              <p:cNvSpPr/>
              <p:nvPr/>
            </p:nvSpPr>
            <p:spPr>
              <a:xfrm>
                <a:off x="9639350" y="4408597"/>
                <a:ext cx="10769" cy="199493"/>
              </a:xfrm>
              <a:custGeom>
                <a:avLst/>
                <a:gdLst>
                  <a:gd name="connsiteX0" fmla="*/ -194 w 10769"/>
                  <a:gd name="connsiteY0" fmla="*/ -623 h 199493"/>
                  <a:gd name="connsiteX1" fmla="*/ -194 w 10769"/>
                  <a:gd name="connsiteY1" fmla="*/ 198870 h 199493"/>
                </a:gdLst>
                <a:ahLst/>
                <a:cxnLst>
                  <a:cxn ang="0">
                    <a:pos x="connsiteX0" y="connsiteY0"/>
                  </a:cxn>
                  <a:cxn ang="0">
                    <a:pos x="connsiteX1" y="connsiteY1"/>
                  </a:cxn>
                </a:cxnLst>
                <a:rect l="l" t="t" r="r" b="b"/>
                <a:pathLst>
                  <a:path w="10769" h="199493">
                    <a:moveTo>
                      <a:pt x="-194" y="-623"/>
                    </a:moveTo>
                    <a:lnTo>
                      <a:pt x="-194" y="198870"/>
                    </a:lnTo>
                  </a:path>
                </a:pathLst>
              </a:custGeom>
              <a:noFill/>
              <a:ln w="21486" cap="rnd">
                <a:solidFill>
                  <a:srgbClr val="FF0000"/>
                </a:solidFill>
                <a:prstDash val="solid"/>
                <a:miter/>
              </a:ln>
            </p:spPr>
            <p:txBody>
              <a:bodyPr rtlCol="0" anchor="ctr"/>
              <a:lstStyle/>
              <a:p>
                <a:endParaRPr lang="en-US"/>
              </a:p>
            </p:txBody>
          </p:sp>
          <p:sp>
            <p:nvSpPr>
              <p:cNvPr id="110" name="Figura a mano libera: forma 109">
                <a:extLst>
                  <a:ext uri="{FF2B5EF4-FFF2-40B4-BE49-F238E27FC236}">
                    <a16:creationId xmlns:a16="http://schemas.microsoft.com/office/drawing/2014/main" id="{80D768FD-8127-4660-9A45-70C75E0A209B}"/>
                  </a:ext>
                </a:extLst>
              </p:cNvPr>
              <p:cNvSpPr/>
              <p:nvPr/>
            </p:nvSpPr>
            <p:spPr>
              <a:xfrm>
                <a:off x="9439192" y="4308850"/>
                <a:ext cx="400316" cy="10769"/>
              </a:xfrm>
              <a:custGeom>
                <a:avLst/>
                <a:gdLst>
                  <a:gd name="connsiteX0" fmla="*/ 400123 w 400316"/>
                  <a:gd name="connsiteY0" fmla="*/ -628 h 10769"/>
                  <a:gd name="connsiteX1" fmla="*/ -194 w 400316"/>
                  <a:gd name="connsiteY1" fmla="*/ -628 h 10769"/>
                </a:gdLst>
                <a:ahLst/>
                <a:cxnLst>
                  <a:cxn ang="0">
                    <a:pos x="connsiteX0" y="connsiteY0"/>
                  </a:cxn>
                  <a:cxn ang="0">
                    <a:pos x="connsiteX1" y="connsiteY1"/>
                  </a:cxn>
                </a:cxnLst>
                <a:rect l="l" t="t" r="r" b="b"/>
                <a:pathLst>
                  <a:path w="400316" h="10769">
                    <a:moveTo>
                      <a:pt x="400123" y="-628"/>
                    </a:moveTo>
                    <a:lnTo>
                      <a:pt x="-194" y="-628"/>
                    </a:lnTo>
                  </a:path>
                </a:pathLst>
              </a:custGeom>
              <a:noFill/>
              <a:ln w="21486" cap="sq">
                <a:solidFill>
                  <a:srgbClr val="FF0000"/>
                </a:solidFill>
                <a:prstDash val="solid"/>
                <a:miter/>
              </a:ln>
            </p:spPr>
            <p:txBody>
              <a:bodyPr rtlCol="0" anchor="ctr"/>
              <a:lstStyle/>
              <a:p>
                <a:endParaRPr lang="en-US"/>
              </a:p>
            </p:txBody>
          </p:sp>
          <p:sp>
            <p:nvSpPr>
              <p:cNvPr id="111" name="Figura a mano libera: forma 110">
                <a:extLst>
                  <a:ext uri="{FF2B5EF4-FFF2-40B4-BE49-F238E27FC236}">
                    <a16:creationId xmlns:a16="http://schemas.microsoft.com/office/drawing/2014/main" id="{C56CDB3C-F290-45F3-8F87-BF249D173687}"/>
                  </a:ext>
                </a:extLst>
              </p:cNvPr>
              <p:cNvSpPr/>
              <p:nvPr/>
            </p:nvSpPr>
            <p:spPr>
              <a:xfrm>
                <a:off x="9439192" y="4408597"/>
                <a:ext cx="400316" cy="10769"/>
              </a:xfrm>
              <a:custGeom>
                <a:avLst/>
                <a:gdLst>
                  <a:gd name="connsiteX0" fmla="*/ 400123 w 400316"/>
                  <a:gd name="connsiteY0" fmla="*/ -626 h 10769"/>
                  <a:gd name="connsiteX1" fmla="*/ -194 w 400316"/>
                  <a:gd name="connsiteY1" fmla="*/ -626 h 10769"/>
                </a:gdLst>
                <a:ahLst/>
                <a:cxnLst>
                  <a:cxn ang="0">
                    <a:pos x="connsiteX0" y="connsiteY0"/>
                  </a:cxn>
                  <a:cxn ang="0">
                    <a:pos x="connsiteX1" y="connsiteY1"/>
                  </a:cxn>
                </a:cxnLst>
                <a:rect l="l" t="t" r="r" b="b"/>
                <a:pathLst>
                  <a:path w="400316" h="10769">
                    <a:moveTo>
                      <a:pt x="400123" y="-626"/>
                    </a:moveTo>
                    <a:lnTo>
                      <a:pt x="-194" y="-626"/>
                    </a:lnTo>
                  </a:path>
                </a:pathLst>
              </a:custGeom>
              <a:noFill/>
              <a:ln w="21486" cap="sq">
                <a:solidFill>
                  <a:srgbClr val="FF0000"/>
                </a:solidFill>
                <a:prstDash val="solid"/>
                <a:miter/>
              </a:ln>
            </p:spPr>
            <p:txBody>
              <a:bodyPr rtlCol="0" anchor="ctr"/>
              <a:lstStyle/>
              <a:p>
                <a:endParaRPr lang="en-US"/>
              </a:p>
            </p:txBody>
          </p:sp>
        </p:grpSp>
        <p:sp>
          <p:nvSpPr>
            <p:cNvPr id="112" name="Figura a mano libera: forma 111">
              <a:extLst>
                <a:ext uri="{FF2B5EF4-FFF2-40B4-BE49-F238E27FC236}">
                  <a16:creationId xmlns:a16="http://schemas.microsoft.com/office/drawing/2014/main" id="{0F332C14-A846-49EB-85D9-31900948D173}"/>
                </a:ext>
              </a:extLst>
            </p:cNvPr>
            <p:cNvSpPr/>
            <p:nvPr/>
          </p:nvSpPr>
          <p:spPr>
            <a:xfrm>
              <a:off x="9639353" y="1438227"/>
              <a:ext cx="597337" cy="10769"/>
            </a:xfrm>
            <a:custGeom>
              <a:avLst/>
              <a:gdLst>
                <a:gd name="connsiteX0" fmla="*/ 0 w 597337"/>
                <a:gd name="connsiteY0" fmla="*/ 0 h 10769"/>
                <a:gd name="connsiteX1" fmla="*/ 597338 w 597337"/>
                <a:gd name="connsiteY1" fmla="*/ 0 h 10769"/>
              </a:gdLst>
              <a:ahLst/>
              <a:cxnLst>
                <a:cxn ang="0">
                  <a:pos x="connsiteX0" y="connsiteY0"/>
                </a:cxn>
                <a:cxn ang="0">
                  <a:pos x="connsiteX1" y="connsiteY1"/>
                </a:cxn>
              </a:cxnLst>
              <a:rect l="l" t="t" r="r" b="b"/>
              <a:pathLst>
                <a:path w="597337" h="10769">
                  <a:moveTo>
                    <a:pt x="0" y="0"/>
                  </a:moveTo>
                  <a:lnTo>
                    <a:pt x="597338" y="0"/>
                  </a:lnTo>
                </a:path>
              </a:pathLst>
            </a:custGeom>
            <a:solidFill>
              <a:srgbClr val="FF0000"/>
            </a:solidFill>
            <a:ln w="21487" cap="rnd">
              <a:solidFill>
                <a:srgbClr val="FF0000"/>
              </a:solidFill>
              <a:prstDash val="solid"/>
              <a:miter/>
            </a:ln>
          </p:spPr>
          <p:txBody>
            <a:bodyPr rtlCol="0" anchor="ctr"/>
            <a:lstStyle/>
            <a:p>
              <a:endParaRPr lang="en-US"/>
            </a:p>
          </p:txBody>
        </p:sp>
        <p:sp>
          <p:nvSpPr>
            <p:cNvPr id="113" name="Figura a mano libera: forma 112">
              <a:extLst>
                <a:ext uri="{FF2B5EF4-FFF2-40B4-BE49-F238E27FC236}">
                  <a16:creationId xmlns:a16="http://schemas.microsoft.com/office/drawing/2014/main" id="{49D15844-7208-4478-B747-6637BFB6A64B}"/>
                </a:ext>
              </a:extLst>
            </p:cNvPr>
            <p:cNvSpPr/>
            <p:nvPr/>
          </p:nvSpPr>
          <p:spPr>
            <a:xfrm>
              <a:off x="10236691" y="2133651"/>
              <a:ext cx="10769" cy="357379"/>
            </a:xfrm>
            <a:custGeom>
              <a:avLst/>
              <a:gdLst>
                <a:gd name="connsiteX0" fmla="*/ 0 w 10769"/>
                <a:gd name="connsiteY0" fmla="*/ 357380 h 357379"/>
                <a:gd name="connsiteX1" fmla="*/ 0 w 10769"/>
                <a:gd name="connsiteY1" fmla="*/ 0 h 357379"/>
              </a:gdLst>
              <a:ahLst/>
              <a:cxnLst>
                <a:cxn ang="0">
                  <a:pos x="connsiteX0" y="connsiteY0"/>
                </a:cxn>
                <a:cxn ang="0">
                  <a:pos x="connsiteX1" y="connsiteY1"/>
                </a:cxn>
              </a:cxnLst>
              <a:rect l="l" t="t" r="r" b="b"/>
              <a:pathLst>
                <a:path w="10769" h="357379">
                  <a:moveTo>
                    <a:pt x="0" y="357380"/>
                  </a:moveTo>
                  <a:lnTo>
                    <a:pt x="0" y="0"/>
                  </a:lnTo>
                </a:path>
              </a:pathLst>
            </a:custGeom>
            <a:solidFill>
              <a:srgbClr val="FF0000"/>
            </a:solidFill>
            <a:ln w="21487" cap="rnd">
              <a:solidFill>
                <a:srgbClr val="FF0000"/>
              </a:solidFill>
              <a:prstDash val="solid"/>
              <a:miter/>
            </a:ln>
          </p:spPr>
          <p:txBody>
            <a:bodyPr rtlCol="0" anchor="ctr"/>
            <a:lstStyle/>
            <a:p>
              <a:endParaRPr lang="en-US"/>
            </a:p>
          </p:txBody>
        </p:sp>
        <p:sp>
          <p:nvSpPr>
            <p:cNvPr id="114" name="Figura a mano libera: forma 113">
              <a:extLst>
                <a:ext uri="{FF2B5EF4-FFF2-40B4-BE49-F238E27FC236}">
                  <a16:creationId xmlns:a16="http://schemas.microsoft.com/office/drawing/2014/main" id="{8A18E7DE-3552-45E4-A32C-6FC61D563283}"/>
                </a:ext>
              </a:extLst>
            </p:cNvPr>
            <p:cNvSpPr/>
            <p:nvPr/>
          </p:nvSpPr>
          <p:spPr>
            <a:xfrm>
              <a:off x="10236691" y="1438227"/>
              <a:ext cx="10769" cy="196692"/>
            </a:xfrm>
            <a:custGeom>
              <a:avLst/>
              <a:gdLst>
                <a:gd name="connsiteX0" fmla="*/ 0 w 10769"/>
                <a:gd name="connsiteY0" fmla="*/ 196692 h 196692"/>
                <a:gd name="connsiteX1" fmla="*/ 0 w 10769"/>
                <a:gd name="connsiteY1" fmla="*/ 0 h 196692"/>
              </a:gdLst>
              <a:ahLst/>
              <a:cxnLst>
                <a:cxn ang="0">
                  <a:pos x="connsiteX0" y="connsiteY0"/>
                </a:cxn>
                <a:cxn ang="0">
                  <a:pos x="connsiteX1" y="connsiteY1"/>
                </a:cxn>
              </a:cxnLst>
              <a:rect l="l" t="t" r="r" b="b"/>
              <a:pathLst>
                <a:path w="10769" h="196692">
                  <a:moveTo>
                    <a:pt x="0" y="196692"/>
                  </a:moveTo>
                  <a:lnTo>
                    <a:pt x="0" y="0"/>
                  </a:lnTo>
                </a:path>
              </a:pathLst>
            </a:custGeom>
            <a:solidFill>
              <a:srgbClr val="FF0000"/>
            </a:solidFill>
            <a:ln w="21487" cap="rnd">
              <a:solidFill>
                <a:srgbClr val="FF0000"/>
              </a:solidFill>
              <a:prstDash val="solid"/>
              <a:miter/>
            </a:ln>
          </p:spPr>
          <p:txBody>
            <a:bodyPr rtlCol="0" anchor="ctr"/>
            <a:lstStyle/>
            <a:p>
              <a:endParaRPr lang="en-US"/>
            </a:p>
          </p:txBody>
        </p:sp>
        <p:sp>
          <p:nvSpPr>
            <p:cNvPr id="115" name="CasellaDiTesto 114">
              <a:extLst>
                <a:ext uri="{FF2B5EF4-FFF2-40B4-BE49-F238E27FC236}">
                  <a16:creationId xmlns:a16="http://schemas.microsoft.com/office/drawing/2014/main" id="{B20BFCE4-CD27-4F67-BFC4-7A6108D5335C}"/>
                </a:ext>
              </a:extLst>
            </p:cNvPr>
            <p:cNvSpPr txBox="1"/>
            <p:nvPr/>
          </p:nvSpPr>
          <p:spPr>
            <a:xfrm>
              <a:off x="10256103" y="1426693"/>
              <a:ext cx="592126" cy="452222"/>
            </a:xfrm>
            <a:prstGeom prst="rect">
              <a:avLst/>
            </a:prstGeom>
            <a:noFill/>
          </p:spPr>
          <p:txBody>
            <a:bodyPr wrap="none" rtlCol="0" anchor="t">
              <a:spAutoFit/>
            </a:bodyPr>
            <a:lstStyle/>
            <a:p>
              <a:pPr algn="l"/>
              <a:r>
                <a:rPr lang="en-US" sz="2035" i="1" spc="0" baseline="0" dirty="0">
                  <a:solidFill>
                    <a:srgbClr val="FF0000"/>
                  </a:solidFill>
                  <a:latin typeface="Arial"/>
                  <a:cs typeface="Arial"/>
                  <a:sym typeface="Arial"/>
                  <a:rtl val="0"/>
                </a:rPr>
                <a:t>C</a:t>
              </a:r>
              <a:r>
                <a:rPr lang="en-US" sz="2036" i="1" spc="0" baseline="-31319" dirty="0">
                  <a:solidFill>
                    <a:srgbClr val="FF0000"/>
                  </a:solidFill>
                  <a:latin typeface="Arial"/>
                  <a:cs typeface="Arial"/>
                  <a:sym typeface="Arial"/>
                  <a:rtl val="0"/>
                </a:rPr>
                <a:t>tail</a:t>
              </a:r>
            </a:p>
          </p:txBody>
        </p:sp>
        <p:sp>
          <p:nvSpPr>
            <p:cNvPr id="116" name="Figura a mano libera: forma 115">
              <a:extLst>
                <a:ext uri="{FF2B5EF4-FFF2-40B4-BE49-F238E27FC236}">
                  <a16:creationId xmlns:a16="http://schemas.microsoft.com/office/drawing/2014/main" id="{47BDE12C-4376-4008-8129-C0884210E1FB}"/>
                </a:ext>
              </a:extLst>
            </p:cNvPr>
            <p:cNvSpPr/>
            <p:nvPr/>
          </p:nvSpPr>
          <p:spPr>
            <a:xfrm>
              <a:off x="9639353" y="4055718"/>
              <a:ext cx="10769" cy="53600"/>
            </a:xfrm>
            <a:custGeom>
              <a:avLst/>
              <a:gdLst>
                <a:gd name="connsiteX0" fmla="*/ 0 w 10769"/>
                <a:gd name="connsiteY0" fmla="*/ 53600 h 53600"/>
                <a:gd name="connsiteX1" fmla="*/ 0 w 10769"/>
                <a:gd name="connsiteY1" fmla="*/ 0 h 53600"/>
              </a:gdLst>
              <a:ahLst/>
              <a:cxnLst>
                <a:cxn ang="0">
                  <a:pos x="connsiteX0" y="connsiteY0"/>
                </a:cxn>
                <a:cxn ang="0">
                  <a:pos x="connsiteX1" y="connsiteY1"/>
                </a:cxn>
              </a:cxnLst>
              <a:rect l="l" t="t" r="r" b="b"/>
              <a:pathLst>
                <a:path w="10769" h="53600">
                  <a:moveTo>
                    <a:pt x="0" y="53600"/>
                  </a:moveTo>
                  <a:lnTo>
                    <a:pt x="0" y="0"/>
                  </a:lnTo>
                </a:path>
              </a:pathLst>
            </a:custGeom>
            <a:solidFill>
              <a:srgbClr val="FF0000"/>
            </a:solidFill>
            <a:ln w="21487" cap="rnd">
              <a:solidFill>
                <a:srgbClr val="FF0000"/>
              </a:solidFill>
              <a:prstDash val="solid"/>
              <a:miter/>
            </a:ln>
          </p:spPr>
          <p:txBody>
            <a:bodyPr rtlCol="0" anchor="ctr"/>
            <a:lstStyle/>
            <a:p>
              <a:endParaRPr lang="en-US"/>
            </a:p>
          </p:txBody>
        </p:sp>
        <p:grpSp>
          <p:nvGrpSpPr>
            <p:cNvPr id="117" name="Elemento grafico 22">
              <a:extLst>
                <a:ext uri="{FF2B5EF4-FFF2-40B4-BE49-F238E27FC236}">
                  <a16:creationId xmlns:a16="http://schemas.microsoft.com/office/drawing/2014/main" id="{32A581C8-81C6-45F3-844D-3DBEF3CD56A0}"/>
                </a:ext>
              </a:extLst>
            </p:cNvPr>
            <p:cNvGrpSpPr/>
            <p:nvPr/>
          </p:nvGrpSpPr>
          <p:grpSpPr>
            <a:xfrm>
              <a:off x="10036529" y="1634926"/>
              <a:ext cx="400316" cy="498732"/>
              <a:chOff x="10036529" y="1634926"/>
              <a:chExt cx="400316" cy="498732"/>
            </a:xfrm>
            <a:noFill/>
          </p:grpSpPr>
          <p:sp>
            <p:nvSpPr>
              <p:cNvPr id="118" name="Figura a mano libera: forma 117">
                <a:extLst>
                  <a:ext uri="{FF2B5EF4-FFF2-40B4-BE49-F238E27FC236}">
                    <a16:creationId xmlns:a16="http://schemas.microsoft.com/office/drawing/2014/main" id="{5713068C-FA02-4C2D-B359-2BF06158DE7F}"/>
                  </a:ext>
                </a:extLst>
              </p:cNvPr>
              <p:cNvSpPr/>
              <p:nvPr/>
            </p:nvSpPr>
            <p:spPr>
              <a:xfrm>
                <a:off x="10236687" y="1634926"/>
                <a:ext cx="10769" cy="199493"/>
              </a:xfrm>
              <a:custGeom>
                <a:avLst/>
                <a:gdLst>
                  <a:gd name="connsiteX0" fmla="*/ -138 w 10769"/>
                  <a:gd name="connsiteY0" fmla="*/ -860 h 199493"/>
                  <a:gd name="connsiteX1" fmla="*/ -138 w 10769"/>
                  <a:gd name="connsiteY1" fmla="*/ 198633 h 199493"/>
                </a:gdLst>
                <a:ahLst/>
                <a:cxnLst>
                  <a:cxn ang="0">
                    <a:pos x="connsiteX0" y="connsiteY0"/>
                  </a:cxn>
                  <a:cxn ang="0">
                    <a:pos x="connsiteX1" y="connsiteY1"/>
                  </a:cxn>
                </a:cxnLst>
                <a:rect l="l" t="t" r="r" b="b"/>
                <a:pathLst>
                  <a:path w="10769" h="199493">
                    <a:moveTo>
                      <a:pt x="-138" y="-860"/>
                    </a:moveTo>
                    <a:lnTo>
                      <a:pt x="-138" y="198633"/>
                    </a:lnTo>
                  </a:path>
                </a:pathLst>
              </a:custGeom>
              <a:noFill/>
              <a:ln w="21486" cap="rnd">
                <a:solidFill>
                  <a:srgbClr val="FF0000"/>
                </a:solidFill>
                <a:prstDash val="solid"/>
                <a:miter/>
              </a:ln>
            </p:spPr>
            <p:txBody>
              <a:bodyPr rtlCol="0" anchor="ctr"/>
              <a:lstStyle/>
              <a:p>
                <a:endParaRPr lang="en-US"/>
              </a:p>
            </p:txBody>
          </p:sp>
          <p:sp>
            <p:nvSpPr>
              <p:cNvPr id="119" name="Figura a mano libera: forma 118">
                <a:extLst>
                  <a:ext uri="{FF2B5EF4-FFF2-40B4-BE49-F238E27FC236}">
                    <a16:creationId xmlns:a16="http://schemas.microsoft.com/office/drawing/2014/main" id="{F1CB09DB-9433-405A-BA0F-865DB77ED5FA}"/>
                  </a:ext>
                </a:extLst>
              </p:cNvPr>
              <p:cNvSpPr/>
              <p:nvPr/>
            </p:nvSpPr>
            <p:spPr>
              <a:xfrm>
                <a:off x="10236687" y="1934166"/>
                <a:ext cx="10769" cy="199493"/>
              </a:xfrm>
              <a:custGeom>
                <a:avLst/>
                <a:gdLst>
                  <a:gd name="connsiteX0" fmla="*/ -138 w 10769"/>
                  <a:gd name="connsiteY0" fmla="*/ -853 h 199493"/>
                  <a:gd name="connsiteX1" fmla="*/ -138 w 10769"/>
                  <a:gd name="connsiteY1" fmla="*/ 198640 h 199493"/>
                </a:gdLst>
                <a:ahLst/>
                <a:cxnLst>
                  <a:cxn ang="0">
                    <a:pos x="connsiteX0" y="connsiteY0"/>
                  </a:cxn>
                  <a:cxn ang="0">
                    <a:pos x="connsiteX1" y="connsiteY1"/>
                  </a:cxn>
                </a:cxnLst>
                <a:rect l="l" t="t" r="r" b="b"/>
                <a:pathLst>
                  <a:path w="10769" h="199493">
                    <a:moveTo>
                      <a:pt x="-138" y="-853"/>
                    </a:moveTo>
                    <a:lnTo>
                      <a:pt x="-138" y="198640"/>
                    </a:lnTo>
                  </a:path>
                </a:pathLst>
              </a:custGeom>
              <a:noFill/>
              <a:ln w="21486" cap="rnd">
                <a:solidFill>
                  <a:srgbClr val="FF0000"/>
                </a:solidFill>
                <a:prstDash val="solid"/>
                <a:miter/>
              </a:ln>
            </p:spPr>
            <p:txBody>
              <a:bodyPr rtlCol="0" anchor="ctr"/>
              <a:lstStyle/>
              <a:p>
                <a:endParaRPr lang="en-US"/>
              </a:p>
            </p:txBody>
          </p:sp>
          <p:sp>
            <p:nvSpPr>
              <p:cNvPr id="120" name="Figura a mano libera: forma 119">
                <a:extLst>
                  <a:ext uri="{FF2B5EF4-FFF2-40B4-BE49-F238E27FC236}">
                    <a16:creationId xmlns:a16="http://schemas.microsoft.com/office/drawing/2014/main" id="{CB2FF69F-6A35-4191-9A6A-68405F4616E5}"/>
                  </a:ext>
                </a:extLst>
              </p:cNvPr>
              <p:cNvSpPr/>
              <p:nvPr/>
            </p:nvSpPr>
            <p:spPr>
              <a:xfrm>
                <a:off x="10036529" y="1834420"/>
                <a:ext cx="400316" cy="10769"/>
              </a:xfrm>
              <a:custGeom>
                <a:avLst/>
                <a:gdLst>
                  <a:gd name="connsiteX0" fmla="*/ 400178 w 400316"/>
                  <a:gd name="connsiteY0" fmla="*/ -858 h 10769"/>
                  <a:gd name="connsiteX1" fmla="*/ -138 w 400316"/>
                  <a:gd name="connsiteY1" fmla="*/ -858 h 10769"/>
                </a:gdLst>
                <a:ahLst/>
                <a:cxnLst>
                  <a:cxn ang="0">
                    <a:pos x="connsiteX0" y="connsiteY0"/>
                  </a:cxn>
                  <a:cxn ang="0">
                    <a:pos x="connsiteX1" y="connsiteY1"/>
                  </a:cxn>
                </a:cxnLst>
                <a:rect l="l" t="t" r="r" b="b"/>
                <a:pathLst>
                  <a:path w="400316" h="10769">
                    <a:moveTo>
                      <a:pt x="400178" y="-858"/>
                    </a:moveTo>
                    <a:lnTo>
                      <a:pt x="-138" y="-858"/>
                    </a:lnTo>
                  </a:path>
                </a:pathLst>
              </a:custGeom>
              <a:noFill/>
              <a:ln w="21486" cap="sq">
                <a:solidFill>
                  <a:srgbClr val="FF0000"/>
                </a:solidFill>
                <a:prstDash val="solid"/>
                <a:miter/>
              </a:ln>
            </p:spPr>
            <p:txBody>
              <a:bodyPr rtlCol="0" anchor="ctr"/>
              <a:lstStyle/>
              <a:p>
                <a:endParaRPr lang="en-US"/>
              </a:p>
            </p:txBody>
          </p:sp>
          <p:sp>
            <p:nvSpPr>
              <p:cNvPr id="121" name="Figura a mano libera: forma 120">
                <a:extLst>
                  <a:ext uri="{FF2B5EF4-FFF2-40B4-BE49-F238E27FC236}">
                    <a16:creationId xmlns:a16="http://schemas.microsoft.com/office/drawing/2014/main" id="{32CC22FF-71D4-456C-89CE-E88DB28EA31A}"/>
                  </a:ext>
                </a:extLst>
              </p:cNvPr>
              <p:cNvSpPr/>
              <p:nvPr/>
            </p:nvSpPr>
            <p:spPr>
              <a:xfrm>
                <a:off x="10036529" y="1934166"/>
                <a:ext cx="400316" cy="10769"/>
              </a:xfrm>
              <a:custGeom>
                <a:avLst/>
                <a:gdLst>
                  <a:gd name="connsiteX0" fmla="*/ 400178 w 400316"/>
                  <a:gd name="connsiteY0" fmla="*/ -855 h 10769"/>
                  <a:gd name="connsiteX1" fmla="*/ -138 w 400316"/>
                  <a:gd name="connsiteY1" fmla="*/ -855 h 10769"/>
                </a:gdLst>
                <a:ahLst/>
                <a:cxnLst>
                  <a:cxn ang="0">
                    <a:pos x="connsiteX0" y="connsiteY0"/>
                  </a:cxn>
                  <a:cxn ang="0">
                    <a:pos x="connsiteX1" y="connsiteY1"/>
                  </a:cxn>
                </a:cxnLst>
                <a:rect l="l" t="t" r="r" b="b"/>
                <a:pathLst>
                  <a:path w="400316" h="10769">
                    <a:moveTo>
                      <a:pt x="400178" y="-855"/>
                    </a:moveTo>
                    <a:lnTo>
                      <a:pt x="-138" y="-855"/>
                    </a:lnTo>
                  </a:path>
                </a:pathLst>
              </a:custGeom>
              <a:noFill/>
              <a:ln w="21486" cap="sq">
                <a:solidFill>
                  <a:srgbClr val="FF0000"/>
                </a:solidFill>
                <a:prstDash val="solid"/>
                <a:miter/>
              </a:ln>
            </p:spPr>
            <p:txBody>
              <a:bodyPr rtlCol="0" anchor="ctr"/>
              <a:lstStyle/>
              <a:p>
                <a:endParaRPr lang="en-US"/>
              </a:p>
            </p:txBody>
          </p:sp>
        </p:grpSp>
        <p:sp>
          <p:nvSpPr>
            <p:cNvPr id="122" name="CasellaDiTesto 121">
              <a:extLst>
                <a:ext uri="{FF2B5EF4-FFF2-40B4-BE49-F238E27FC236}">
                  <a16:creationId xmlns:a16="http://schemas.microsoft.com/office/drawing/2014/main" id="{F80F0151-EA62-4588-8FF3-09333D456902}"/>
                </a:ext>
              </a:extLst>
            </p:cNvPr>
            <p:cNvSpPr txBox="1"/>
            <p:nvPr/>
          </p:nvSpPr>
          <p:spPr>
            <a:xfrm>
              <a:off x="9765805" y="4601724"/>
              <a:ext cx="818288" cy="452222"/>
            </a:xfrm>
            <a:prstGeom prst="rect">
              <a:avLst/>
            </a:prstGeom>
            <a:noFill/>
          </p:spPr>
          <p:txBody>
            <a:bodyPr wrap="none" rtlCol="0" anchor="t">
              <a:spAutoFit/>
            </a:bodyPr>
            <a:lstStyle/>
            <a:p>
              <a:pPr algn="l"/>
              <a:r>
                <a:rPr lang="en-US" sz="2035" i="1" spc="0" baseline="0" dirty="0">
                  <a:solidFill>
                    <a:srgbClr val="FF0000"/>
                  </a:solidFill>
                  <a:latin typeface="Arial"/>
                  <a:cs typeface="Arial"/>
                  <a:sym typeface="Arial"/>
                  <a:rtl val="0"/>
                </a:rPr>
                <a:t>C</a:t>
              </a:r>
              <a:r>
                <a:rPr lang="en-US" sz="2036" i="1" spc="0" baseline="-31319" dirty="0">
                  <a:solidFill>
                    <a:srgbClr val="FF0000"/>
                  </a:solidFill>
                  <a:latin typeface="Arial"/>
                  <a:cs typeface="Arial"/>
                  <a:sym typeface="Arial"/>
                  <a:rtl val="0"/>
                </a:rPr>
                <a:t>mirror</a:t>
              </a:r>
            </a:p>
          </p:txBody>
        </p:sp>
      </p:grpSp>
      <p:sp>
        <p:nvSpPr>
          <p:cNvPr id="124" name="CasellaDiTesto 123">
            <a:extLst>
              <a:ext uri="{FF2B5EF4-FFF2-40B4-BE49-F238E27FC236}">
                <a16:creationId xmlns:a16="http://schemas.microsoft.com/office/drawing/2014/main" id="{58DB21D2-0BD0-47A6-89FE-A7F6B830C54B}"/>
              </a:ext>
            </a:extLst>
          </p:cNvPr>
          <p:cNvSpPr txBox="1"/>
          <p:nvPr/>
        </p:nvSpPr>
        <p:spPr>
          <a:xfrm>
            <a:off x="9047502" y="161750"/>
            <a:ext cx="18244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a:t>
            </a:r>
          </a:p>
        </p:txBody>
      </p:sp>
      <p:graphicFrame>
        <p:nvGraphicFramePr>
          <p:cNvPr id="7" name="Oggetto 6">
            <a:extLst>
              <a:ext uri="{FF2B5EF4-FFF2-40B4-BE49-F238E27FC236}">
                <a16:creationId xmlns:a16="http://schemas.microsoft.com/office/drawing/2014/main" id="{CD7A2C2F-0AC6-397F-B9C5-882CCB631E6E}"/>
              </a:ext>
            </a:extLst>
          </p:cNvPr>
          <p:cNvGraphicFramePr>
            <a:graphicFrameLocks noChangeAspect="1"/>
          </p:cNvGraphicFramePr>
          <p:nvPr>
            <p:extLst>
              <p:ext uri="{D42A27DB-BD31-4B8C-83A1-F6EECF244321}">
                <p14:modId xmlns:p14="http://schemas.microsoft.com/office/powerpoint/2010/main" val="2435332831"/>
              </p:ext>
            </p:extLst>
          </p:nvPr>
        </p:nvGraphicFramePr>
        <p:xfrm>
          <a:off x="10111986" y="5185519"/>
          <a:ext cx="1657825" cy="990369"/>
        </p:xfrm>
        <a:graphic>
          <a:graphicData uri="http://schemas.openxmlformats.org/presentationml/2006/ole">
            <mc:AlternateContent xmlns:mc="http://schemas.openxmlformats.org/markup-compatibility/2006">
              <mc:Choice xmlns:v="urn:schemas-microsoft-com:vml" Requires="v">
                <p:oleObj name="Equation" r:id="rId9" imgW="749160" imgH="444240" progId="Equation.DSMT4">
                  <p:embed/>
                </p:oleObj>
              </mc:Choice>
              <mc:Fallback>
                <p:oleObj name="Equation" r:id="rId9" imgW="749160" imgH="444240" progId="Equation.DSMT4">
                  <p:embed/>
                  <p:pic>
                    <p:nvPicPr>
                      <p:cNvPr id="7" name="Oggetto 6">
                        <a:extLst>
                          <a:ext uri="{FF2B5EF4-FFF2-40B4-BE49-F238E27FC236}">
                            <a16:creationId xmlns:a16="http://schemas.microsoft.com/office/drawing/2014/main" id="{4D7E6A6E-009C-4800-B59F-76838C479230}"/>
                          </a:ext>
                        </a:extLst>
                      </p:cNvPr>
                      <p:cNvPicPr>
                        <a:picLocks noChangeAspect="1" noChangeArrowheads="1"/>
                      </p:cNvPicPr>
                      <p:nvPr/>
                    </p:nvPicPr>
                    <p:blipFill>
                      <a:blip r:embed="rId10"/>
                      <a:srcRect/>
                      <a:stretch>
                        <a:fillRect/>
                      </a:stretch>
                    </p:blipFill>
                    <p:spPr bwMode="auto">
                      <a:xfrm>
                        <a:off x="10111986" y="5185519"/>
                        <a:ext cx="1657825" cy="990369"/>
                      </a:xfrm>
                      <a:prstGeom prst="rect">
                        <a:avLst/>
                      </a:prstGeom>
                      <a:noFill/>
                    </p:spPr>
                  </p:pic>
                </p:oleObj>
              </mc:Fallback>
            </mc:AlternateContent>
          </a:graphicData>
        </a:graphic>
      </p:graphicFrame>
      <p:sp>
        <p:nvSpPr>
          <p:cNvPr id="23" name="CasellaDiTesto 22">
            <a:extLst>
              <a:ext uri="{FF2B5EF4-FFF2-40B4-BE49-F238E27FC236}">
                <a16:creationId xmlns:a16="http://schemas.microsoft.com/office/drawing/2014/main" id="{838F019A-E5E8-0C7F-65CF-454A9AE882AC}"/>
              </a:ext>
            </a:extLst>
          </p:cNvPr>
          <p:cNvSpPr txBox="1"/>
          <p:nvPr/>
        </p:nvSpPr>
        <p:spPr>
          <a:xfrm>
            <a:off x="6397838" y="4873244"/>
            <a:ext cx="364985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their combination)</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affect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Y</a:t>
            </a:r>
            <a:r>
              <a:rPr lang="it-IT" sz="2400" baseline="-25000" dirty="0" err="1">
                <a:latin typeface="Arial" panose="020B0604020202020204" pitchFamily="34" charset="0"/>
                <a:cs typeface="Arial" panose="020B0604020202020204" pitchFamily="34" charset="0"/>
              </a:rPr>
              <a:t>m</a:t>
            </a:r>
            <a:r>
              <a:rPr lang="it-IT" sz="2400" dirty="0">
                <a:latin typeface="Arial" panose="020B0604020202020204" pitchFamily="34" charset="0"/>
                <a:cs typeface="Arial" panose="020B0604020202020204" pitchFamily="34" charset="0"/>
              </a:rPr>
              <a:t>(s). Frequencies are of the order of</a:t>
            </a:r>
            <a:endParaRPr lang="en-US" sz="2400" dirty="0">
              <a:latin typeface="Arial" panose="020B0604020202020204" pitchFamily="34" charset="0"/>
              <a:cs typeface="Arial" panose="020B0604020202020204" pitchFamily="34" charset="0"/>
            </a:endParaRPr>
          </a:p>
        </p:txBody>
      </p:sp>
      <p:sp>
        <p:nvSpPr>
          <p:cNvPr id="125" name="Figura a mano libera: forma 124">
            <a:extLst>
              <a:ext uri="{FF2B5EF4-FFF2-40B4-BE49-F238E27FC236}">
                <a16:creationId xmlns:a16="http://schemas.microsoft.com/office/drawing/2014/main" id="{E3678AE6-2B6C-CD4C-CE34-63B3010475F8}"/>
              </a:ext>
            </a:extLst>
          </p:cNvPr>
          <p:cNvSpPr/>
          <p:nvPr/>
        </p:nvSpPr>
        <p:spPr>
          <a:xfrm>
            <a:off x="8319035" y="5830338"/>
            <a:ext cx="1727200" cy="103656"/>
          </a:xfrm>
          <a:custGeom>
            <a:avLst/>
            <a:gdLst>
              <a:gd name="connsiteX0" fmla="*/ 0 w 1727200"/>
              <a:gd name="connsiteY0" fmla="*/ 88900 h 103656"/>
              <a:gd name="connsiteX1" fmla="*/ 571500 w 1727200"/>
              <a:gd name="connsiteY1" fmla="*/ 101600 h 103656"/>
              <a:gd name="connsiteX2" fmla="*/ 1104900 w 1727200"/>
              <a:gd name="connsiteY2" fmla="*/ 50800 h 103656"/>
              <a:gd name="connsiteX3" fmla="*/ 1727200 w 1727200"/>
              <a:gd name="connsiteY3" fmla="*/ 0 h 103656"/>
            </a:gdLst>
            <a:ahLst/>
            <a:cxnLst>
              <a:cxn ang="0">
                <a:pos x="connsiteX0" y="connsiteY0"/>
              </a:cxn>
              <a:cxn ang="0">
                <a:pos x="connsiteX1" y="connsiteY1"/>
              </a:cxn>
              <a:cxn ang="0">
                <a:pos x="connsiteX2" y="connsiteY2"/>
              </a:cxn>
              <a:cxn ang="0">
                <a:pos x="connsiteX3" y="connsiteY3"/>
              </a:cxn>
            </a:cxnLst>
            <a:rect l="l" t="t" r="r" b="b"/>
            <a:pathLst>
              <a:path w="1727200" h="103656">
                <a:moveTo>
                  <a:pt x="0" y="88900"/>
                </a:moveTo>
                <a:cubicBezTo>
                  <a:pt x="193675" y="98425"/>
                  <a:pt x="387350" y="107950"/>
                  <a:pt x="571500" y="101600"/>
                </a:cubicBezTo>
                <a:cubicBezTo>
                  <a:pt x="755650" y="95250"/>
                  <a:pt x="1104900" y="50800"/>
                  <a:pt x="1104900" y="50800"/>
                </a:cubicBezTo>
                <a:lnTo>
                  <a:pt x="1727200" y="0"/>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6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8" grpId="0"/>
      <p:bldP spid="9" grpId="0"/>
      <p:bldP spid="11" grpId="0" animBg="1"/>
      <p:bldP spid="12" grpId="0" animBg="1"/>
      <p:bldP spid="13" grpId="0" animBg="1"/>
      <p:bldP spid="14" grpId="0"/>
      <p:bldP spid="15" grpId="0"/>
      <p:bldP spid="16" grpId="0"/>
      <p:bldP spid="17" grpId="0"/>
      <p:bldP spid="19" grpId="0" animBg="1"/>
      <p:bldP spid="124" grpId="0"/>
      <p:bldP spid="23" grpId="0"/>
      <p:bldP spid="1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53980-DEEB-47ED-A3FE-FB32173E3ECE}"/>
              </a:ext>
            </a:extLst>
          </p:cNvPr>
          <p:cNvSpPr>
            <a:spLocks noGrp="1"/>
          </p:cNvSpPr>
          <p:nvPr>
            <p:ph type="title"/>
          </p:nvPr>
        </p:nvSpPr>
        <p:spPr/>
        <p:txBody>
          <a:bodyPr/>
          <a:lstStyle/>
          <a:p>
            <a:r>
              <a:rPr lang="en-US"/>
              <a:t>Frequency response, simplified small-signal circuit</a:t>
            </a:r>
          </a:p>
        </p:txBody>
      </p:sp>
      <p:sp>
        <p:nvSpPr>
          <p:cNvPr id="3" name="Segnaposto piè di pagina 2">
            <a:extLst>
              <a:ext uri="{FF2B5EF4-FFF2-40B4-BE49-F238E27FC236}">
                <a16:creationId xmlns:a16="http://schemas.microsoft.com/office/drawing/2014/main" id="{D86AF775-581B-433B-87D7-2F395D29A54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BAD59C1-1C28-4B45-A1BC-15591A74BCD4}"/>
              </a:ext>
            </a:extLst>
          </p:cNvPr>
          <p:cNvSpPr>
            <a:spLocks noGrp="1"/>
          </p:cNvSpPr>
          <p:nvPr>
            <p:ph type="sldNum" sz="quarter" idx="12"/>
          </p:nvPr>
        </p:nvSpPr>
        <p:spPr/>
        <p:txBody>
          <a:bodyPr/>
          <a:lstStyle/>
          <a:p>
            <a:fld id="{02055017-B6DE-4C35-A63B-40EADAC97849}" type="slidenum">
              <a:rPr lang="en-US" smtClean="0"/>
              <a:t>22</a:t>
            </a:fld>
            <a:endParaRPr lang="en-US" dirty="0"/>
          </a:p>
        </p:txBody>
      </p:sp>
      <p:grpSp>
        <p:nvGrpSpPr>
          <p:cNvPr id="5" name="Gruppo 4">
            <a:extLst>
              <a:ext uri="{FF2B5EF4-FFF2-40B4-BE49-F238E27FC236}">
                <a16:creationId xmlns:a16="http://schemas.microsoft.com/office/drawing/2014/main" id="{006930C8-A6B7-490E-9E34-ECABFB0B1C07}"/>
              </a:ext>
            </a:extLst>
          </p:cNvPr>
          <p:cNvGrpSpPr/>
          <p:nvPr/>
        </p:nvGrpSpPr>
        <p:grpSpPr>
          <a:xfrm>
            <a:off x="1302141" y="1153427"/>
            <a:ext cx="6434578" cy="1692339"/>
            <a:chOff x="4038600" y="1111462"/>
            <a:chExt cx="6434578" cy="1692339"/>
          </a:xfrm>
        </p:grpSpPr>
        <p:pic>
          <p:nvPicPr>
            <p:cNvPr id="6" name="Elemento grafico 5">
              <a:extLst>
                <a:ext uri="{FF2B5EF4-FFF2-40B4-BE49-F238E27FC236}">
                  <a16:creationId xmlns:a16="http://schemas.microsoft.com/office/drawing/2014/main" id="{FE11961A-D349-48A2-9611-EEBC8A76B9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6578" y="1321858"/>
              <a:ext cx="3276600" cy="1276350"/>
            </a:xfrm>
            <a:prstGeom prst="rect">
              <a:avLst/>
            </a:prstGeom>
          </p:spPr>
        </p:pic>
        <p:pic>
          <p:nvPicPr>
            <p:cNvPr id="7" name="Elemento grafico 6">
              <a:extLst>
                <a:ext uri="{FF2B5EF4-FFF2-40B4-BE49-F238E27FC236}">
                  <a16:creationId xmlns:a16="http://schemas.microsoft.com/office/drawing/2014/main" id="{EDD2A12E-F155-4541-97F7-E59564FD9F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2313" y="1111462"/>
              <a:ext cx="1085850" cy="685800"/>
            </a:xfrm>
            <a:prstGeom prst="rect">
              <a:avLst/>
            </a:prstGeom>
          </p:spPr>
        </p:pic>
        <p:pic>
          <p:nvPicPr>
            <p:cNvPr id="8" name="Elemento grafico 7">
              <a:extLst>
                <a:ext uri="{FF2B5EF4-FFF2-40B4-BE49-F238E27FC236}">
                  <a16:creationId xmlns:a16="http://schemas.microsoft.com/office/drawing/2014/main" id="{5BC9B3B6-2D6E-419E-9CB0-A1B0EA7FBC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8600" y="1279801"/>
              <a:ext cx="3238500" cy="1524000"/>
            </a:xfrm>
            <a:prstGeom prst="rect">
              <a:avLst/>
            </a:prstGeom>
          </p:spPr>
        </p:pic>
      </p:grpSp>
      <p:sp>
        <p:nvSpPr>
          <p:cNvPr id="9" name="CasellaDiTesto 8">
            <a:extLst>
              <a:ext uri="{FF2B5EF4-FFF2-40B4-BE49-F238E27FC236}">
                <a16:creationId xmlns:a16="http://schemas.microsoft.com/office/drawing/2014/main" id="{B820542F-DCF9-4A56-9718-2A62792E7E18}"/>
              </a:ext>
            </a:extLst>
          </p:cNvPr>
          <p:cNvSpPr txBox="1"/>
          <p:nvPr/>
        </p:nvSpPr>
        <p:spPr>
          <a:xfrm>
            <a:off x="838200" y="3056162"/>
            <a:ext cx="66912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If the compensation group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not present:</a:t>
            </a:r>
          </a:p>
        </p:txBody>
      </p:sp>
      <p:pic>
        <p:nvPicPr>
          <p:cNvPr id="11" name="Elemento grafico 10">
            <a:extLst>
              <a:ext uri="{FF2B5EF4-FFF2-40B4-BE49-F238E27FC236}">
                <a16:creationId xmlns:a16="http://schemas.microsoft.com/office/drawing/2014/main" id="{33D76DCE-0BE6-4263-88C4-032935193D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0119" y="3996753"/>
            <a:ext cx="3276600" cy="1276350"/>
          </a:xfrm>
          <a:prstGeom prst="rect">
            <a:avLst/>
          </a:prstGeom>
        </p:spPr>
      </p:pic>
      <p:pic>
        <p:nvPicPr>
          <p:cNvPr id="13" name="Elemento grafico 12">
            <a:extLst>
              <a:ext uri="{FF2B5EF4-FFF2-40B4-BE49-F238E27FC236}">
                <a16:creationId xmlns:a16="http://schemas.microsoft.com/office/drawing/2014/main" id="{A7FC46DC-CC02-4B8F-A81A-691BC4CB5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2141" y="3954696"/>
            <a:ext cx="3238500" cy="1524000"/>
          </a:xfrm>
          <a:prstGeom prst="rect">
            <a:avLst/>
          </a:prstGeom>
        </p:spPr>
      </p:pic>
      <p:pic>
        <p:nvPicPr>
          <p:cNvPr id="14" name="Elemento grafico 13">
            <a:extLst>
              <a:ext uri="{FF2B5EF4-FFF2-40B4-BE49-F238E27FC236}">
                <a16:creationId xmlns:a16="http://schemas.microsoft.com/office/drawing/2014/main" id="{ECFFDEA8-84DA-471A-97BE-B8AC22835C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2991" y="3867867"/>
            <a:ext cx="1171575" cy="600075"/>
          </a:xfrm>
          <a:prstGeom prst="rect">
            <a:avLst/>
          </a:prstGeom>
        </p:spPr>
      </p:pic>
      <p:sp>
        <p:nvSpPr>
          <p:cNvPr id="15" name="CasellaDiTesto 14">
            <a:extLst>
              <a:ext uri="{FF2B5EF4-FFF2-40B4-BE49-F238E27FC236}">
                <a16:creationId xmlns:a16="http://schemas.microsoft.com/office/drawing/2014/main" id="{81D96AE8-0790-4887-AE4E-A68C7EE36B52}"/>
              </a:ext>
            </a:extLst>
          </p:cNvPr>
          <p:cNvSpPr txBox="1"/>
          <p:nvPr/>
        </p:nvSpPr>
        <p:spPr>
          <a:xfrm>
            <a:off x="8322733" y="3334111"/>
            <a:ext cx="348826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still have C</a:t>
            </a:r>
            <a:r>
              <a:rPr lang="en-US" sz="2400" baseline="-25000" dirty="0">
                <a:latin typeface="Arial" panose="020B0604020202020204" pitchFamily="34" charset="0"/>
                <a:cs typeface="Arial" panose="020B0604020202020204" pitchFamily="34" charset="0"/>
              </a:rPr>
              <a:t>gd5</a:t>
            </a:r>
            <a:r>
              <a:rPr lang="en-US" sz="2400" dirty="0">
                <a:latin typeface="Arial" panose="020B0604020202020204" pitchFamily="34" charset="0"/>
                <a:cs typeface="Arial" panose="020B0604020202020204" pitchFamily="34" charset="0"/>
              </a:rPr>
              <a:t> parasitic capacitance, which is not sufficient to produce the compensation effect</a:t>
            </a:r>
          </a:p>
        </p:txBody>
      </p:sp>
    </p:spTree>
    <p:extLst>
      <p:ext uri="{BB962C8B-B14F-4D97-AF65-F5344CB8AC3E}">
        <p14:creationId xmlns:p14="http://schemas.microsoft.com/office/powerpoint/2010/main" val="78591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68297-CDFA-4110-9286-CEAA0C842D85}"/>
              </a:ext>
            </a:extLst>
          </p:cNvPr>
          <p:cNvSpPr>
            <a:spLocks noGrp="1"/>
          </p:cNvSpPr>
          <p:nvPr>
            <p:ph type="title"/>
          </p:nvPr>
        </p:nvSpPr>
        <p:spPr>
          <a:xfrm>
            <a:off x="838199" y="83070"/>
            <a:ext cx="10515600" cy="662397"/>
          </a:xfrm>
        </p:spPr>
        <p:txBody>
          <a:bodyPr/>
          <a:lstStyle/>
          <a:p>
            <a:r>
              <a:rPr lang="en-US"/>
              <a:t>Uncompensated frequency response</a:t>
            </a:r>
          </a:p>
        </p:txBody>
      </p:sp>
      <p:sp>
        <p:nvSpPr>
          <p:cNvPr id="3" name="Segnaposto piè di pagina 2">
            <a:extLst>
              <a:ext uri="{FF2B5EF4-FFF2-40B4-BE49-F238E27FC236}">
                <a16:creationId xmlns:a16="http://schemas.microsoft.com/office/drawing/2014/main" id="{C7902F22-D06B-4017-BE54-3BA2E7842D9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D150070-78C1-4047-B6C6-86D2A6EC7D01}"/>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3AB8AE0B-FBA8-4519-A0B3-7D4DF6D493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7882" y="1117575"/>
            <a:ext cx="3276600" cy="1276350"/>
          </a:xfrm>
          <a:prstGeom prst="rect">
            <a:avLst/>
          </a:prstGeom>
        </p:spPr>
      </p:pic>
      <p:pic>
        <p:nvPicPr>
          <p:cNvPr id="6" name="Elemento grafico 5">
            <a:extLst>
              <a:ext uri="{FF2B5EF4-FFF2-40B4-BE49-F238E27FC236}">
                <a16:creationId xmlns:a16="http://schemas.microsoft.com/office/drawing/2014/main" id="{EC40B5E7-EFEF-485A-BA32-6FAF82451B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904" y="1077829"/>
            <a:ext cx="3238500" cy="1524000"/>
          </a:xfrm>
          <a:prstGeom prst="rect">
            <a:avLst/>
          </a:prstGeom>
        </p:spPr>
      </p:pic>
      <p:grpSp>
        <p:nvGrpSpPr>
          <p:cNvPr id="18" name="Elemento grafico 6">
            <a:extLst>
              <a:ext uri="{FF2B5EF4-FFF2-40B4-BE49-F238E27FC236}">
                <a16:creationId xmlns:a16="http://schemas.microsoft.com/office/drawing/2014/main" id="{76A4D417-749C-769F-151E-31E0C70A8CD7}"/>
              </a:ext>
            </a:extLst>
          </p:cNvPr>
          <p:cNvGrpSpPr/>
          <p:nvPr/>
        </p:nvGrpSpPr>
        <p:grpSpPr>
          <a:xfrm rot="5400000">
            <a:off x="3744119" y="1710067"/>
            <a:ext cx="441095" cy="354052"/>
            <a:chOff x="3896180" y="1792954"/>
            <a:chExt cx="441095" cy="354052"/>
          </a:xfrm>
          <a:noFill/>
        </p:grpSpPr>
        <p:sp>
          <p:nvSpPr>
            <p:cNvPr id="19" name="Figura a mano libera: forma 18">
              <a:extLst>
                <a:ext uri="{FF2B5EF4-FFF2-40B4-BE49-F238E27FC236}">
                  <a16:creationId xmlns:a16="http://schemas.microsoft.com/office/drawing/2014/main" id="{04910BDE-63A1-40FB-73AA-6E268F1CC778}"/>
                </a:ext>
              </a:extLst>
            </p:cNvPr>
            <p:cNvSpPr/>
            <p:nvPr/>
          </p:nvSpPr>
          <p:spPr>
            <a:xfrm rot="-5400000">
              <a:off x="3984399" y="1881761"/>
              <a:ext cx="9525" cy="176438"/>
            </a:xfrm>
            <a:custGeom>
              <a:avLst/>
              <a:gdLst>
                <a:gd name="connsiteX0" fmla="*/ -271 w 9525"/>
                <a:gd name="connsiteY0" fmla="*/ -863 h 176438"/>
                <a:gd name="connsiteX1" fmla="*/ -271 w 9525"/>
                <a:gd name="connsiteY1" fmla="*/ 175575 h 176438"/>
              </a:gdLst>
              <a:ahLst/>
              <a:cxnLst>
                <a:cxn ang="0">
                  <a:pos x="connsiteX0" y="connsiteY0"/>
                </a:cxn>
                <a:cxn ang="0">
                  <a:pos x="connsiteX1" y="connsiteY1"/>
                </a:cxn>
              </a:cxnLst>
              <a:rect l="l" t="t" r="r" b="b"/>
              <a:pathLst>
                <a:path w="9525" h="176438">
                  <a:moveTo>
                    <a:pt x="-271" y="-863"/>
                  </a:moveTo>
                  <a:lnTo>
                    <a:pt x="-271" y="175575"/>
                  </a:lnTo>
                </a:path>
              </a:pathLst>
            </a:custGeom>
            <a:noFill/>
            <a:ln w="19044" cap="rnd">
              <a:solidFill>
                <a:srgbClr val="FF0000"/>
              </a:solidFill>
              <a:custDash>
                <a:ds d="452578" sp="452578"/>
              </a:custDash>
              <a:miter/>
            </a:ln>
          </p:spPr>
          <p:txBody>
            <a:bodyPr rtlCol="0" anchor="ctr"/>
            <a:lstStyle/>
            <a:p>
              <a:endParaRPr lang="en-US"/>
            </a:p>
          </p:txBody>
        </p:sp>
        <p:sp>
          <p:nvSpPr>
            <p:cNvPr id="20" name="Figura a mano libera: forma 19">
              <a:extLst>
                <a:ext uri="{FF2B5EF4-FFF2-40B4-BE49-F238E27FC236}">
                  <a16:creationId xmlns:a16="http://schemas.microsoft.com/office/drawing/2014/main" id="{8DDA136B-8070-CAA3-16E3-88544E1BC82A}"/>
                </a:ext>
              </a:extLst>
            </p:cNvPr>
            <p:cNvSpPr/>
            <p:nvPr/>
          </p:nvSpPr>
          <p:spPr>
            <a:xfrm rot="-5400000">
              <a:off x="4249056" y="1881761"/>
              <a:ext cx="9525" cy="176438"/>
            </a:xfrm>
            <a:custGeom>
              <a:avLst/>
              <a:gdLst>
                <a:gd name="connsiteX0" fmla="*/ -243 w 9525"/>
                <a:gd name="connsiteY0" fmla="*/ -884 h 176438"/>
                <a:gd name="connsiteX1" fmla="*/ -243 w 9525"/>
                <a:gd name="connsiteY1" fmla="*/ 175554 h 176438"/>
              </a:gdLst>
              <a:ahLst/>
              <a:cxnLst>
                <a:cxn ang="0">
                  <a:pos x="connsiteX0" y="connsiteY0"/>
                </a:cxn>
                <a:cxn ang="0">
                  <a:pos x="connsiteX1" y="connsiteY1"/>
                </a:cxn>
              </a:cxnLst>
              <a:rect l="l" t="t" r="r" b="b"/>
              <a:pathLst>
                <a:path w="9525" h="176438">
                  <a:moveTo>
                    <a:pt x="-243" y="-884"/>
                  </a:moveTo>
                  <a:lnTo>
                    <a:pt x="-243" y="175554"/>
                  </a:lnTo>
                </a:path>
              </a:pathLst>
            </a:custGeom>
            <a:noFill/>
            <a:ln w="19044" cap="rnd">
              <a:solidFill>
                <a:srgbClr val="FF0000"/>
              </a:solidFill>
              <a:custDash>
                <a:ds d="452578" sp="452578"/>
              </a:custDash>
              <a:miter/>
            </a:ln>
          </p:spPr>
          <p:txBody>
            <a:bodyPr rtlCol="0" anchor="ctr"/>
            <a:lstStyle/>
            <a:p>
              <a:endParaRPr lang="en-US"/>
            </a:p>
          </p:txBody>
        </p:sp>
        <p:sp>
          <p:nvSpPr>
            <p:cNvPr id="21" name="Figura a mano libera: forma 20">
              <a:extLst>
                <a:ext uri="{FF2B5EF4-FFF2-40B4-BE49-F238E27FC236}">
                  <a16:creationId xmlns:a16="http://schemas.microsoft.com/office/drawing/2014/main" id="{1207A51A-005A-B909-7B6D-78D28BBBD9E7}"/>
                </a:ext>
              </a:extLst>
            </p:cNvPr>
            <p:cNvSpPr/>
            <p:nvPr/>
          </p:nvSpPr>
          <p:spPr>
            <a:xfrm rot="-5400000">
              <a:off x="3895592" y="1969980"/>
              <a:ext cx="354052" cy="9525"/>
            </a:xfrm>
            <a:custGeom>
              <a:avLst/>
              <a:gdLst>
                <a:gd name="connsiteX0" fmla="*/ 353791 w 354052"/>
                <a:gd name="connsiteY0" fmla="*/ -870 h 9525"/>
                <a:gd name="connsiteX1" fmla="*/ -261 w 354052"/>
                <a:gd name="connsiteY1" fmla="*/ -870 h 9525"/>
              </a:gdLst>
              <a:ahLst/>
              <a:cxnLst>
                <a:cxn ang="0">
                  <a:pos x="connsiteX0" y="connsiteY0"/>
                </a:cxn>
                <a:cxn ang="0">
                  <a:pos x="connsiteX1" y="connsiteY1"/>
                </a:cxn>
              </a:cxnLst>
              <a:rect l="l" t="t" r="r" b="b"/>
              <a:pathLst>
                <a:path w="354052" h="9525">
                  <a:moveTo>
                    <a:pt x="353791" y="-870"/>
                  </a:moveTo>
                  <a:lnTo>
                    <a:pt x="-261" y="-870"/>
                  </a:lnTo>
                </a:path>
              </a:pathLst>
            </a:custGeom>
            <a:noFill/>
            <a:ln w="19044" cap="sq">
              <a:solidFill>
                <a:srgbClr val="FF0000"/>
              </a:solidFill>
              <a:custDash>
                <a:ds d="452578" sp="452578"/>
              </a:custDash>
              <a:miter/>
            </a:ln>
          </p:spPr>
          <p:txBody>
            <a:bodyPr rtlCol="0" anchor="ctr"/>
            <a:lstStyle/>
            <a:p>
              <a:endParaRPr lang="en-US"/>
            </a:p>
          </p:txBody>
        </p:sp>
        <p:sp>
          <p:nvSpPr>
            <p:cNvPr id="22" name="Figura a mano libera: forma 21">
              <a:extLst>
                <a:ext uri="{FF2B5EF4-FFF2-40B4-BE49-F238E27FC236}">
                  <a16:creationId xmlns:a16="http://schemas.microsoft.com/office/drawing/2014/main" id="{ED4EEE17-348C-7BD7-5B44-D1321C72E435}"/>
                </a:ext>
              </a:extLst>
            </p:cNvPr>
            <p:cNvSpPr/>
            <p:nvPr/>
          </p:nvSpPr>
          <p:spPr>
            <a:xfrm rot="-5400000">
              <a:off x="3983811" y="1969980"/>
              <a:ext cx="354052" cy="9525"/>
            </a:xfrm>
            <a:custGeom>
              <a:avLst/>
              <a:gdLst>
                <a:gd name="connsiteX0" fmla="*/ 353800 w 354052"/>
                <a:gd name="connsiteY0" fmla="*/ -877 h 9525"/>
                <a:gd name="connsiteX1" fmla="*/ -252 w 354052"/>
                <a:gd name="connsiteY1" fmla="*/ -877 h 9525"/>
              </a:gdLst>
              <a:ahLst/>
              <a:cxnLst>
                <a:cxn ang="0">
                  <a:pos x="connsiteX0" y="connsiteY0"/>
                </a:cxn>
                <a:cxn ang="0">
                  <a:pos x="connsiteX1" y="connsiteY1"/>
                </a:cxn>
              </a:cxnLst>
              <a:rect l="l" t="t" r="r" b="b"/>
              <a:pathLst>
                <a:path w="354052" h="9525">
                  <a:moveTo>
                    <a:pt x="353800" y="-877"/>
                  </a:moveTo>
                  <a:lnTo>
                    <a:pt x="-252" y="-877"/>
                  </a:lnTo>
                </a:path>
              </a:pathLst>
            </a:custGeom>
            <a:noFill/>
            <a:ln w="19044" cap="sq">
              <a:solidFill>
                <a:srgbClr val="FF0000"/>
              </a:solidFill>
              <a:custDash>
                <a:ds d="452578" sp="452578"/>
              </a:custDash>
              <a:miter/>
            </a:ln>
          </p:spPr>
          <p:txBody>
            <a:bodyPr rtlCol="0" anchor="ctr"/>
            <a:lstStyle/>
            <a:p>
              <a:endParaRPr lang="en-US"/>
            </a:p>
          </p:txBody>
        </p:sp>
      </p:grpSp>
      <p:sp>
        <p:nvSpPr>
          <p:cNvPr id="23" name="CasellaDiTesto 22">
            <a:extLst>
              <a:ext uri="{FF2B5EF4-FFF2-40B4-BE49-F238E27FC236}">
                <a16:creationId xmlns:a16="http://schemas.microsoft.com/office/drawing/2014/main" id="{B572F9BB-B821-CE30-6BEA-7848CFC197DB}"/>
              </a:ext>
            </a:extLst>
          </p:cNvPr>
          <p:cNvSpPr txBox="1"/>
          <p:nvPr/>
        </p:nvSpPr>
        <p:spPr>
          <a:xfrm>
            <a:off x="3701612" y="965160"/>
            <a:ext cx="973343" cy="351635"/>
          </a:xfrm>
          <a:prstGeom prst="rect">
            <a:avLst/>
          </a:prstGeom>
          <a:noFill/>
        </p:spPr>
        <p:txBody>
          <a:bodyPr wrap="none" rtlCol="0" anchor="t">
            <a:spAutoFit/>
          </a:bodyPr>
          <a:lstStyle/>
          <a:p>
            <a:pPr algn="l"/>
            <a:r>
              <a:rPr lang="en-US" sz="1685" i="1" spc="0" baseline="0" dirty="0">
                <a:ln/>
                <a:solidFill>
                  <a:srgbClr val="FF0000"/>
                </a:solidFill>
                <a:latin typeface="Arial"/>
                <a:cs typeface="Arial"/>
                <a:sym typeface="Arial"/>
                <a:rtl val="0"/>
              </a:rPr>
              <a:t>C</a:t>
            </a:r>
            <a:r>
              <a:rPr lang="en-US" sz="1685" i="1" spc="0" baseline="-37845" dirty="0">
                <a:ln/>
                <a:solidFill>
                  <a:srgbClr val="FF0000"/>
                </a:solidFill>
                <a:latin typeface="Arial"/>
                <a:cs typeface="Arial"/>
                <a:sym typeface="Arial"/>
                <a:rtl val="0"/>
              </a:rPr>
              <a:t>gd5-Miller</a:t>
            </a:r>
          </a:p>
        </p:txBody>
      </p:sp>
      <p:sp>
        <p:nvSpPr>
          <p:cNvPr id="24" name="Figura a mano libera: forma 23">
            <a:extLst>
              <a:ext uri="{FF2B5EF4-FFF2-40B4-BE49-F238E27FC236}">
                <a16:creationId xmlns:a16="http://schemas.microsoft.com/office/drawing/2014/main" id="{089FE9B2-F0EB-C141-CFE6-07590D5DF8AC}"/>
              </a:ext>
            </a:extLst>
          </p:cNvPr>
          <p:cNvSpPr/>
          <p:nvPr/>
        </p:nvSpPr>
        <p:spPr>
          <a:xfrm rot="5400000">
            <a:off x="3810310" y="2252411"/>
            <a:ext cx="299183" cy="9525"/>
          </a:xfrm>
          <a:custGeom>
            <a:avLst/>
            <a:gdLst>
              <a:gd name="connsiteX0" fmla="*/ 0 w 299183"/>
              <a:gd name="connsiteY0" fmla="*/ 0 h 9525"/>
              <a:gd name="connsiteX1" fmla="*/ 299183 w 299183"/>
              <a:gd name="connsiteY1" fmla="*/ 0 h 9525"/>
            </a:gdLst>
            <a:ahLst/>
            <a:cxnLst>
              <a:cxn ang="0">
                <a:pos x="connsiteX0" y="connsiteY0"/>
              </a:cxn>
              <a:cxn ang="0">
                <a:pos x="connsiteX1" y="connsiteY1"/>
              </a:cxn>
            </a:cxnLst>
            <a:rect l="l" t="t" r="r" b="b"/>
            <a:pathLst>
              <a:path w="299183" h="9525">
                <a:moveTo>
                  <a:pt x="0" y="0"/>
                </a:moveTo>
                <a:lnTo>
                  <a:pt x="299183" y="0"/>
                </a:lnTo>
              </a:path>
            </a:pathLst>
          </a:custGeom>
          <a:solidFill>
            <a:srgbClr val="FF0000"/>
          </a:solidFill>
          <a:ln w="19044" cap="rnd">
            <a:solidFill>
              <a:srgbClr val="FF0000"/>
            </a:solidFill>
            <a:custDash>
              <a:ds d="599811" sp="599811"/>
            </a:custDash>
            <a:miter/>
          </a:ln>
        </p:spPr>
        <p:txBody>
          <a:bodyPr rtlCol="0" anchor="ctr"/>
          <a:lstStyle/>
          <a:p>
            <a:endParaRPr lang="en-US"/>
          </a:p>
        </p:txBody>
      </p:sp>
      <p:sp>
        <p:nvSpPr>
          <p:cNvPr id="25" name="Figura a mano libera: forma 24">
            <a:extLst>
              <a:ext uri="{FF2B5EF4-FFF2-40B4-BE49-F238E27FC236}">
                <a16:creationId xmlns:a16="http://schemas.microsoft.com/office/drawing/2014/main" id="{C0674B9A-1F41-028E-58F5-6E044B5B2082}"/>
              </a:ext>
            </a:extLst>
          </p:cNvPr>
          <p:cNvSpPr/>
          <p:nvPr/>
        </p:nvSpPr>
        <p:spPr>
          <a:xfrm rot="5400000">
            <a:off x="3744370" y="1477487"/>
            <a:ext cx="431063" cy="9525"/>
          </a:xfrm>
          <a:custGeom>
            <a:avLst/>
            <a:gdLst>
              <a:gd name="connsiteX0" fmla="*/ 431063 w 431063"/>
              <a:gd name="connsiteY0" fmla="*/ 0 h 9525"/>
              <a:gd name="connsiteX1" fmla="*/ 0 w 431063"/>
              <a:gd name="connsiteY1" fmla="*/ 0 h 9525"/>
            </a:gdLst>
            <a:ahLst/>
            <a:cxnLst>
              <a:cxn ang="0">
                <a:pos x="connsiteX0" y="connsiteY0"/>
              </a:cxn>
              <a:cxn ang="0">
                <a:pos x="connsiteX1" y="connsiteY1"/>
              </a:cxn>
            </a:cxnLst>
            <a:rect l="l" t="t" r="r" b="b"/>
            <a:pathLst>
              <a:path w="431063" h="9525">
                <a:moveTo>
                  <a:pt x="431063" y="0"/>
                </a:moveTo>
                <a:lnTo>
                  <a:pt x="0" y="0"/>
                </a:lnTo>
              </a:path>
            </a:pathLst>
          </a:custGeom>
          <a:solidFill>
            <a:srgbClr val="FF0000"/>
          </a:solidFill>
          <a:ln w="19044" cap="rnd">
            <a:solidFill>
              <a:srgbClr val="FF0000"/>
            </a:solidFill>
            <a:custDash>
              <a:ds d="599811" sp="599811"/>
            </a:custDash>
            <a:miter/>
          </a:ln>
        </p:spPr>
        <p:txBody>
          <a:bodyPr rtlCol="0" anchor="ctr"/>
          <a:lstStyle/>
          <a:p>
            <a:endParaRPr lang="en-US"/>
          </a:p>
        </p:txBody>
      </p:sp>
      <p:sp>
        <p:nvSpPr>
          <p:cNvPr id="8" name="Ovale 7">
            <a:extLst>
              <a:ext uri="{FF2B5EF4-FFF2-40B4-BE49-F238E27FC236}">
                <a16:creationId xmlns:a16="http://schemas.microsoft.com/office/drawing/2014/main" id="{CAA33EE8-01D4-4E49-B961-BCF617005E0B}"/>
              </a:ext>
            </a:extLst>
          </p:cNvPr>
          <p:cNvSpPr/>
          <p:nvPr/>
        </p:nvSpPr>
        <p:spPr>
          <a:xfrm>
            <a:off x="2473932" y="821667"/>
            <a:ext cx="1371600" cy="1921933"/>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C2CA1E6-5621-4161-BB5F-5C9B088EFE6F}"/>
              </a:ext>
            </a:extLst>
          </p:cNvPr>
          <p:cNvSpPr/>
          <p:nvPr/>
        </p:nvSpPr>
        <p:spPr>
          <a:xfrm>
            <a:off x="5250479" y="878862"/>
            <a:ext cx="1371600" cy="1921933"/>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a:extLst>
              <a:ext uri="{FF2B5EF4-FFF2-40B4-BE49-F238E27FC236}">
                <a16:creationId xmlns:a16="http://schemas.microsoft.com/office/drawing/2014/main" id="{5C112441-03A3-42D4-8949-E60BF7B853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8676" y="1925040"/>
            <a:ext cx="4294412" cy="4003608"/>
          </a:xfrm>
          <a:prstGeom prst="rect">
            <a:avLst/>
          </a:prstGeom>
        </p:spPr>
      </p:pic>
      <p:sp>
        <p:nvSpPr>
          <p:cNvPr id="11" name="CasellaDiTesto 10">
            <a:extLst>
              <a:ext uri="{FF2B5EF4-FFF2-40B4-BE49-F238E27FC236}">
                <a16:creationId xmlns:a16="http://schemas.microsoft.com/office/drawing/2014/main" id="{0333C755-49D2-402F-A164-9A5ECD7E128B}"/>
              </a:ext>
            </a:extLst>
          </p:cNvPr>
          <p:cNvSpPr txBox="1"/>
          <p:nvPr/>
        </p:nvSpPr>
        <p:spPr>
          <a:xfrm>
            <a:off x="555214" y="3728029"/>
            <a:ext cx="6346371"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Without compensation, we have two poles at frequencies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p1</a:t>
            </a:r>
            <a:r>
              <a:rPr lang="en-US" sz="2400" i="1" dirty="0">
                <a:latin typeface="Arial" panose="020B0604020202020204" pitchFamily="34" charset="0"/>
                <a:cs typeface="Arial" panose="020B0604020202020204" pitchFamily="34" charset="0"/>
              </a:rPr>
              <a:t>, f</a:t>
            </a:r>
            <a:r>
              <a:rPr lang="en-US" sz="2400" i="1" baseline="-25000" dirty="0">
                <a:latin typeface="Arial" panose="020B0604020202020204" pitchFamily="34" charset="0"/>
                <a:cs typeface="Arial" panose="020B0604020202020204" pitchFamily="34" charset="0"/>
              </a:rPr>
              <a:t>p2</a:t>
            </a:r>
            <a:r>
              <a:rPr lang="en-US" sz="2400" dirty="0">
                <a:latin typeface="Arial" panose="020B0604020202020204" pitchFamily="34" charset="0"/>
                <a:cs typeface="Arial" panose="020B0604020202020204" pitchFamily="34" charset="0"/>
              </a:rPr>
              <a:t>, which are of the same order of magnitude and none of them is dominant.</a:t>
            </a:r>
          </a:p>
          <a:p>
            <a:r>
              <a:rPr lang="en-US" sz="2400" dirty="0">
                <a:latin typeface="Arial" panose="020B0604020202020204" pitchFamily="34" charset="0"/>
                <a:cs typeface="Arial" panose="020B0604020202020204" pitchFamily="34" charset="0"/>
              </a:rPr>
              <a:t>The result is a very small or even negative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instability) phase margin.  </a:t>
            </a:r>
          </a:p>
        </p:txBody>
      </p:sp>
      <p:sp>
        <p:nvSpPr>
          <p:cNvPr id="12" name="Rettangolo 11">
            <a:extLst>
              <a:ext uri="{FF2B5EF4-FFF2-40B4-BE49-F238E27FC236}">
                <a16:creationId xmlns:a16="http://schemas.microsoft.com/office/drawing/2014/main" id="{947FC171-54B9-4974-807A-D3211DD9661A}"/>
              </a:ext>
            </a:extLst>
          </p:cNvPr>
          <p:cNvSpPr/>
          <p:nvPr/>
        </p:nvSpPr>
        <p:spPr>
          <a:xfrm>
            <a:off x="2186841" y="2601829"/>
            <a:ext cx="851982" cy="523220"/>
          </a:xfrm>
          <a:prstGeom prst="rect">
            <a:avLst/>
          </a:prstGeom>
        </p:spPr>
        <p:txBody>
          <a:bodyPr wrap="square">
            <a:spAutoFit/>
          </a:bodyPr>
          <a:lstStyle/>
          <a:p>
            <a:r>
              <a:rPr lang="it-IT" sz="2800" i="1" dirty="0">
                <a:solidFill>
                  <a:schemeClr val="accent5">
                    <a:lumMod val="75000"/>
                  </a:schemeClr>
                </a:solidFill>
                <a:latin typeface="Arial" panose="020B0604020202020204" pitchFamily="34" charset="0"/>
                <a:cs typeface="Arial" panose="020B0604020202020204" pitchFamily="34" charset="0"/>
              </a:rPr>
              <a:t>f</a:t>
            </a:r>
            <a:r>
              <a:rPr lang="it-IT" sz="2800" i="1" baseline="-25000" dirty="0">
                <a:solidFill>
                  <a:schemeClr val="accent5">
                    <a:lumMod val="75000"/>
                  </a:schemeClr>
                </a:solidFill>
                <a:latin typeface="Arial" panose="020B0604020202020204" pitchFamily="34" charset="0"/>
                <a:cs typeface="Arial" panose="020B0604020202020204" pitchFamily="34" charset="0"/>
              </a:rPr>
              <a:t>p1</a:t>
            </a:r>
            <a:endParaRPr lang="en-US" sz="2800" dirty="0">
              <a:solidFill>
                <a:schemeClr val="accent5">
                  <a:lumMod val="75000"/>
                </a:schemeClr>
              </a:solidFill>
            </a:endParaRPr>
          </a:p>
        </p:txBody>
      </p:sp>
      <p:sp>
        <p:nvSpPr>
          <p:cNvPr id="13" name="Rettangolo 12">
            <a:extLst>
              <a:ext uri="{FF2B5EF4-FFF2-40B4-BE49-F238E27FC236}">
                <a16:creationId xmlns:a16="http://schemas.microsoft.com/office/drawing/2014/main" id="{7FBC6350-1631-4D6D-873F-FD186FB43CEC}"/>
              </a:ext>
            </a:extLst>
          </p:cNvPr>
          <p:cNvSpPr/>
          <p:nvPr/>
        </p:nvSpPr>
        <p:spPr>
          <a:xfrm>
            <a:off x="6263453" y="2606752"/>
            <a:ext cx="595235" cy="523220"/>
          </a:xfrm>
          <a:prstGeom prst="rect">
            <a:avLst/>
          </a:prstGeom>
        </p:spPr>
        <p:txBody>
          <a:bodyPr wrap="square">
            <a:spAutoFit/>
          </a:bodyPr>
          <a:lstStyle/>
          <a:p>
            <a:r>
              <a:rPr lang="it-IT" sz="2800" i="1" dirty="0">
                <a:solidFill>
                  <a:schemeClr val="accent5">
                    <a:lumMod val="75000"/>
                  </a:schemeClr>
                </a:solidFill>
                <a:latin typeface="Arial" panose="020B0604020202020204" pitchFamily="34" charset="0"/>
                <a:cs typeface="Arial" panose="020B0604020202020204" pitchFamily="34" charset="0"/>
              </a:rPr>
              <a:t>f</a:t>
            </a:r>
            <a:r>
              <a:rPr lang="it-IT" sz="2800" i="1" baseline="-25000" dirty="0">
                <a:solidFill>
                  <a:schemeClr val="accent5">
                    <a:lumMod val="75000"/>
                  </a:schemeClr>
                </a:solidFill>
                <a:latin typeface="Arial" panose="020B0604020202020204" pitchFamily="34" charset="0"/>
                <a:cs typeface="Arial" panose="020B0604020202020204" pitchFamily="34" charset="0"/>
              </a:rPr>
              <a:t>p2</a:t>
            </a:r>
            <a:endParaRPr lang="en-US" sz="2800" dirty="0">
              <a:solidFill>
                <a:schemeClr val="accent5">
                  <a:lumMod val="75000"/>
                </a:schemeClr>
              </a:solidFill>
            </a:endParaRPr>
          </a:p>
        </p:txBody>
      </p:sp>
      <p:graphicFrame>
        <p:nvGraphicFramePr>
          <p:cNvPr id="14" name="Oggetto 13">
            <a:extLst>
              <a:ext uri="{FF2B5EF4-FFF2-40B4-BE49-F238E27FC236}">
                <a16:creationId xmlns:a16="http://schemas.microsoft.com/office/drawing/2014/main" id="{FF7A0089-744A-43DE-A0EE-E6B3F7D69170}"/>
              </a:ext>
            </a:extLst>
          </p:cNvPr>
          <p:cNvGraphicFramePr>
            <a:graphicFrameLocks noChangeAspect="1"/>
          </p:cNvGraphicFramePr>
          <p:nvPr>
            <p:extLst>
              <p:ext uri="{D42A27DB-BD31-4B8C-83A1-F6EECF244321}">
                <p14:modId xmlns:p14="http://schemas.microsoft.com/office/powerpoint/2010/main" val="1960316866"/>
              </p:ext>
            </p:extLst>
          </p:nvPr>
        </p:nvGraphicFramePr>
        <p:xfrm>
          <a:off x="7536871" y="689844"/>
          <a:ext cx="3799224" cy="977328"/>
        </p:xfrm>
        <a:graphic>
          <a:graphicData uri="http://schemas.openxmlformats.org/presentationml/2006/ole">
            <mc:AlternateContent xmlns:mc="http://schemas.openxmlformats.org/markup-compatibility/2006">
              <mc:Choice xmlns:v="urn:schemas-microsoft-com:vml" Requires="v">
                <p:oleObj name="Equation" r:id="rId8" imgW="1726920" imgH="444240" progId="Equation.DSMT4">
                  <p:embed/>
                </p:oleObj>
              </mc:Choice>
              <mc:Fallback>
                <p:oleObj name="Equation" r:id="rId8" imgW="1726920" imgH="444240" progId="Equation.DSMT4">
                  <p:embed/>
                  <p:pic>
                    <p:nvPicPr>
                      <p:cNvPr id="10" name="Oggetto 9">
                        <a:extLst>
                          <a:ext uri="{FF2B5EF4-FFF2-40B4-BE49-F238E27FC236}">
                            <a16:creationId xmlns:a16="http://schemas.microsoft.com/office/drawing/2014/main" id="{7B974D82-846E-49B6-9B5B-A0EC1723027E}"/>
                          </a:ext>
                        </a:extLst>
                      </p:cNvPr>
                      <p:cNvPicPr>
                        <a:picLocks noChangeAspect="1" noChangeArrowheads="1"/>
                      </p:cNvPicPr>
                      <p:nvPr/>
                    </p:nvPicPr>
                    <p:blipFill>
                      <a:blip r:embed="rId9"/>
                      <a:srcRect/>
                      <a:stretch>
                        <a:fillRect/>
                      </a:stretch>
                    </p:blipFill>
                    <p:spPr bwMode="auto">
                      <a:xfrm>
                        <a:off x="7536871" y="689844"/>
                        <a:ext cx="3799224" cy="977328"/>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F7F5E29-DE50-4D7A-8F04-9969521A9A13}"/>
              </a:ext>
            </a:extLst>
          </p:cNvPr>
          <p:cNvGraphicFramePr>
            <a:graphicFrameLocks noChangeAspect="1"/>
          </p:cNvGraphicFramePr>
          <p:nvPr>
            <p:extLst>
              <p:ext uri="{D42A27DB-BD31-4B8C-83A1-F6EECF244321}">
                <p14:modId xmlns:p14="http://schemas.microsoft.com/office/powerpoint/2010/main" val="1712923943"/>
              </p:ext>
            </p:extLst>
          </p:nvPr>
        </p:nvGraphicFramePr>
        <p:xfrm>
          <a:off x="3833975" y="2579630"/>
          <a:ext cx="1423988" cy="503238"/>
        </p:xfrm>
        <a:graphic>
          <a:graphicData uri="http://schemas.openxmlformats.org/presentationml/2006/ole">
            <mc:AlternateContent xmlns:mc="http://schemas.openxmlformats.org/markup-compatibility/2006">
              <mc:Choice xmlns:v="urn:schemas-microsoft-com:vml" Requires="v">
                <p:oleObj name="Equation" r:id="rId10" imgW="647640" imgH="228600" progId="Equation.DSMT4">
                  <p:embed/>
                </p:oleObj>
              </mc:Choice>
              <mc:Fallback>
                <p:oleObj name="Equation" r:id="rId10" imgW="647640" imgH="228600" progId="Equation.DSMT4">
                  <p:embed/>
                  <p:pic>
                    <p:nvPicPr>
                      <p:cNvPr id="14" name="Oggetto 13">
                        <a:extLst>
                          <a:ext uri="{FF2B5EF4-FFF2-40B4-BE49-F238E27FC236}">
                            <a16:creationId xmlns:a16="http://schemas.microsoft.com/office/drawing/2014/main" id="{FF7A0089-744A-43DE-A0EE-E6B3F7D69170}"/>
                          </a:ext>
                        </a:extLst>
                      </p:cNvPr>
                      <p:cNvPicPr>
                        <a:picLocks noChangeAspect="1" noChangeArrowheads="1"/>
                      </p:cNvPicPr>
                      <p:nvPr/>
                    </p:nvPicPr>
                    <p:blipFill>
                      <a:blip r:embed="rId11"/>
                      <a:srcRect/>
                      <a:stretch>
                        <a:fillRect/>
                      </a:stretch>
                    </p:blipFill>
                    <p:spPr bwMode="auto">
                      <a:xfrm>
                        <a:off x="3833975" y="2579630"/>
                        <a:ext cx="1423988" cy="5032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22ADD359-C682-4F6B-849A-C3C2171F7AA9}"/>
              </a:ext>
            </a:extLst>
          </p:cNvPr>
          <p:cNvGraphicFramePr>
            <a:graphicFrameLocks noChangeAspect="1"/>
          </p:cNvGraphicFramePr>
          <p:nvPr>
            <p:extLst>
              <p:ext uri="{D42A27DB-BD31-4B8C-83A1-F6EECF244321}">
                <p14:modId xmlns:p14="http://schemas.microsoft.com/office/powerpoint/2010/main" val="532215063"/>
              </p:ext>
            </p:extLst>
          </p:nvPr>
        </p:nvGraphicFramePr>
        <p:xfrm>
          <a:off x="2700338" y="3151188"/>
          <a:ext cx="4551362" cy="530225"/>
        </p:xfrm>
        <a:graphic>
          <a:graphicData uri="http://schemas.openxmlformats.org/presentationml/2006/ole">
            <mc:AlternateContent xmlns:mc="http://schemas.openxmlformats.org/markup-compatibility/2006">
              <mc:Choice xmlns:v="urn:schemas-microsoft-com:vml" Requires="v">
                <p:oleObj name="Equation" r:id="rId12" imgW="2070000" imgH="241200" progId="Equation.DSMT4">
                  <p:embed/>
                </p:oleObj>
              </mc:Choice>
              <mc:Fallback>
                <p:oleObj name="Equation" r:id="rId12" imgW="2070000" imgH="241200" progId="Equation.DSMT4">
                  <p:embed/>
                  <p:pic>
                    <p:nvPicPr>
                      <p:cNvPr id="15" name="Oggetto 14">
                        <a:extLst>
                          <a:ext uri="{FF2B5EF4-FFF2-40B4-BE49-F238E27FC236}">
                            <a16:creationId xmlns:a16="http://schemas.microsoft.com/office/drawing/2014/main" id="{0F7F5E29-DE50-4D7A-8F04-9969521A9A13}"/>
                          </a:ext>
                        </a:extLst>
                      </p:cNvPr>
                      <p:cNvPicPr>
                        <a:picLocks noChangeAspect="1" noChangeArrowheads="1"/>
                      </p:cNvPicPr>
                      <p:nvPr/>
                    </p:nvPicPr>
                    <p:blipFill>
                      <a:blip r:embed="rId13"/>
                      <a:srcRect/>
                      <a:stretch>
                        <a:fillRect/>
                      </a:stretch>
                    </p:blipFill>
                    <p:spPr bwMode="auto">
                      <a:xfrm>
                        <a:off x="2700338" y="3151188"/>
                        <a:ext cx="4551362" cy="530225"/>
                      </a:xfrm>
                      <a:prstGeom prst="rect">
                        <a:avLst/>
                      </a:prstGeom>
                      <a:noFill/>
                    </p:spPr>
                  </p:pic>
                </p:oleObj>
              </mc:Fallback>
            </mc:AlternateContent>
          </a:graphicData>
        </a:graphic>
      </p:graphicFrame>
      <p:cxnSp>
        <p:nvCxnSpPr>
          <p:cNvPr id="27" name="Connettore diritto 26">
            <a:extLst>
              <a:ext uri="{FF2B5EF4-FFF2-40B4-BE49-F238E27FC236}">
                <a16:creationId xmlns:a16="http://schemas.microsoft.com/office/drawing/2014/main" id="{6199122D-B99A-0B43-847D-1D0549E5FA4C}"/>
              </a:ext>
            </a:extLst>
          </p:cNvPr>
          <p:cNvCxnSpPr/>
          <p:nvPr/>
        </p:nvCxnSpPr>
        <p:spPr>
          <a:xfrm>
            <a:off x="3667882" y="1407160"/>
            <a:ext cx="2872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2513C-DA86-4B9B-90B1-03107E9AA13A}"/>
              </a:ext>
            </a:extLst>
          </p:cNvPr>
          <p:cNvSpPr>
            <a:spLocks noGrp="1"/>
          </p:cNvSpPr>
          <p:nvPr>
            <p:ph type="title"/>
          </p:nvPr>
        </p:nvSpPr>
        <p:spPr>
          <a:xfrm>
            <a:off x="880775" y="107058"/>
            <a:ext cx="10515600" cy="662397"/>
          </a:xfrm>
        </p:spPr>
        <p:txBody>
          <a:bodyPr/>
          <a:lstStyle/>
          <a:p>
            <a:r>
              <a:rPr lang="en-US" dirty="0"/>
              <a:t>Miller compensation = Pole splitting </a:t>
            </a:r>
          </a:p>
        </p:txBody>
      </p:sp>
      <p:sp>
        <p:nvSpPr>
          <p:cNvPr id="3" name="Segnaposto piè di pagina 2">
            <a:extLst>
              <a:ext uri="{FF2B5EF4-FFF2-40B4-BE49-F238E27FC236}">
                <a16:creationId xmlns:a16="http://schemas.microsoft.com/office/drawing/2014/main" id="{0A2539A8-20DF-4310-823C-49CCF038861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14626D7-EF7B-4C0A-96F7-9DACC634064A}"/>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5" name="Elemento grafico 4">
            <a:extLst>
              <a:ext uri="{FF2B5EF4-FFF2-40B4-BE49-F238E27FC236}">
                <a16:creationId xmlns:a16="http://schemas.microsoft.com/office/drawing/2014/main" id="{C5D6F888-288A-4BC3-859D-9F8C9B5030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700" y="795526"/>
            <a:ext cx="6438900" cy="1695450"/>
          </a:xfrm>
          <a:prstGeom prst="rect">
            <a:avLst/>
          </a:prstGeom>
        </p:spPr>
      </p:pic>
      <p:sp>
        <p:nvSpPr>
          <p:cNvPr id="6" name="CasellaDiTesto 5">
            <a:extLst>
              <a:ext uri="{FF2B5EF4-FFF2-40B4-BE49-F238E27FC236}">
                <a16:creationId xmlns:a16="http://schemas.microsoft.com/office/drawing/2014/main" id="{8BF1A030-D3F3-4344-8B84-50EC5A09B3F8}"/>
              </a:ext>
            </a:extLst>
          </p:cNvPr>
          <p:cNvSpPr txBox="1"/>
          <p:nvPr/>
        </p:nvSpPr>
        <p:spPr>
          <a:xfrm>
            <a:off x="8259798" y="990088"/>
            <a:ext cx="331304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divide the bridge impedance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into two impedances by means of the Miller theorem</a:t>
            </a:r>
          </a:p>
        </p:txBody>
      </p:sp>
      <p:sp>
        <p:nvSpPr>
          <p:cNvPr id="7" name="CasellaDiTesto 6">
            <a:extLst>
              <a:ext uri="{FF2B5EF4-FFF2-40B4-BE49-F238E27FC236}">
                <a16:creationId xmlns:a16="http://schemas.microsoft.com/office/drawing/2014/main" id="{9FDFD8F5-CE1C-4619-95CE-24A263A91942}"/>
              </a:ext>
            </a:extLst>
          </p:cNvPr>
          <p:cNvSpPr txBox="1"/>
          <p:nvPr/>
        </p:nvSpPr>
        <p:spPr>
          <a:xfrm>
            <a:off x="795793" y="2543118"/>
            <a:ext cx="64389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do this, we need to calculate the Miller factor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force voltage v</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use the Norton equivalent model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the output port. </a:t>
            </a:r>
            <a:endParaRPr lang="en-US" sz="2400" baseline="-25000" dirty="0">
              <a:latin typeface="Arial" panose="020B0604020202020204" pitchFamily="34" charset="0"/>
              <a:cs typeface="Arial" panose="020B0604020202020204" pitchFamily="34" charset="0"/>
            </a:endParaRPr>
          </a:p>
        </p:txBody>
      </p:sp>
      <p:pic>
        <p:nvPicPr>
          <p:cNvPr id="8" name="Elemento grafico 7">
            <a:extLst>
              <a:ext uri="{FF2B5EF4-FFF2-40B4-BE49-F238E27FC236}">
                <a16:creationId xmlns:a16="http://schemas.microsoft.com/office/drawing/2014/main" id="{7A9483D8-9005-4D25-A6E8-F56817D3D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325" y="4279567"/>
            <a:ext cx="3762375" cy="1695450"/>
          </a:xfrm>
          <a:prstGeom prst="rect">
            <a:avLst/>
          </a:prstGeom>
        </p:spPr>
      </p:pic>
      <p:sp>
        <p:nvSpPr>
          <p:cNvPr id="9" name="Figura a mano libera: forma 8">
            <a:extLst>
              <a:ext uri="{FF2B5EF4-FFF2-40B4-BE49-F238E27FC236}">
                <a16:creationId xmlns:a16="http://schemas.microsoft.com/office/drawing/2014/main" id="{8B0242C8-5DAF-4635-A85A-D6F4D16AA92C}"/>
              </a:ext>
            </a:extLst>
          </p:cNvPr>
          <p:cNvSpPr/>
          <p:nvPr/>
        </p:nvSpPr>
        <p:spPr>
          <a:xfrm>
            <a:off x="4277139" y="4777147"/>
            <a:ext cx="556591" cy="956733"/>
          </a:xfrm>
          <a:custGeom>
            <a:avLst/>
            <a:gdLst>
              <a:gd name="connsiteX0" fmla="*/ 0 w 556591"/>
              <a:gd name="connsiteY0" fmla="*/ 0 h 894522"/>
              <a:gd name="connsiteX1" fmla="*/ 556591 w 556591"/>
              <a:gd name="connsiteY1" fmla="*/ 0 h 894522"/>
              <a:gd name="connsiteX2" fmla="*/ 556591 w 556591"/>
              <a:gd name="connsiteY2" fmla="*/ 894522 h 894522"/>
              <a:gd name="connsiteX3" fmla="*/ 139148 w 556591"/>
              <a:gd name="connsiteY3" fmla="*/ 894522 h 894522"/>
            </a:gdLst>
            <a:ahLst/>
            <a:cxnLst>
              <a:cxn ang="0">
                <a:pos x="connsiteX0" y="connsiteY0"/>
              </a:cxn>
              <a:cxn ang="0">
                <a:pos x="connsiteX1" y="connsiteY1"/>
              </a:cxn>
              <a:cxn ang="0">
                <a:pos x="connsiteX2" y="connsiteY2"/>
              </a:cxn>
              <a:cxn ang="0">
                <a:pos x="connsiteX3" y="connsiteY3"/>
              </a:cxn>
            </a:cxnLst>
            <a:rect l="l" t="t" r="r" b="b"/>
            <a:pathLst>
              <a:path w="556591" h="894522">
                <a:moveTo>
                  <a:pt x="0" y="0"/>
                </a:moveTo>
                <a:lnTo>
                  <a:pt x="556591" y="0"/>
                </a:lnTo>
                <a:lnTo>
                  <a:pt x="556591" y="894522"/>
                </a:lnTo>
                <a:lnTo>
                  <a:pt x="139148" y="89452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7C28B80C-CFC5-4B65-BD88-CC55CBE0C5F8}"/>
              </a:ext>
            </a:extLst>
          </p:cNvPr>
          <p:cNvCxnSpPr>
            <a:cxnSpLocks/>
          </p:cNvCxnSpPr>
          <p:nvPr/>
        </p:nvCxnSpPr>
        <p:spPr>
          <a:xfrm flipV="1">
            <a:off x="5063067" y="4946537"/>
            <a:ext cx="0" cy="618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04AB455-3D5D-4B86-BA35-0825B9CBD0E6}"/>
              </a:ext>
            </a:extLst>
          </p:cNvPr>
          <p:cNvSpPr txBox="1"/>
          <p:nvPr/>
        </p:nvSpPr>
        <p:spPr>
          <a:xfrm>
            <a:off x="5181600" y="5127292"/>
            <a:ext cx="813043" cy="461665"/>
          </a:xfrm>
          <a:prstGeom prst="rect">
            <a:avLst/>
          </a:prstGeom>
          <a:noFill/>
        </p:spPr>
        <p:txBody>
          <a:bodyPr wrap="none" rtlCol="0">
            <a:spAutoFit/>
          </a:bodyPr>
          <a:lstStyle/>
          <a:p>
            <a:r>
              <a:rPr lang="it-IT" sz="2400" i="1" dirty="0" err="1">
                <a:solidFill>
                  <a:srgbClr val="FF0000"/>
                </a:solidFill>
                <a:latin typeface="Arial" panose="020B0604020202020204" pitchFamily="34" charset="0"/>
                <a:cs typeface="Arial" panose="020B0604020202020204" pitchFamily="34" charset="0"/>
              </a:rPr>
              <a:t>i</a:t>
            </a:r>
            <a:r>
              <a:rPr lang="it-IT" sz="2400" i="1" baseline="-25000" dirty="0" err="1">
                <a:solidFill>
                  <a:srgbClr val="FF0000"/>
                </a:solidFill>
                <a:latin typeface="Arial" panose="020B0604020202020204" pitchFamily="34" charset="0"/>
                <a:cs typeface="Arial" panose="020B0604020202020204" pitchFamily="34" charset="0"/>
              </a:rPr>
              <a:t>out</a:t>
            </a:r>
            <a:r>
              <a:rPr lang="it-IT" sz="2400" i="1" baseline="-25000" dirty="0">
                <a:solidFill>
                  <a:srgbClr val="FF0000"/>
                </a:solidFill>
                <a:latin typeface="Arial" panose="020B0604020202020204" pitchFamily="34" charset="0"/>
                <a:cs typeface="Arial" panose="020B0604020202020204" pitchFamily="34" charset="0"/>
              </a:rPr>
              <a:t>-sc</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E6C952B4-DE2D-449B-A3CF-6AF779CA3030}"/>
              </a:ext>
            </a:extLst>
          </p:cNvPr>
          <p:cNvGraphicFramePr>
            <a:graphicFrameLocks noChangeAspect="1"/>
          </p:cNvGraphicFramePr>
          <p:nvPr>
            <p:extLst>
              <p:ext uri="{D42A27DB-BD31-4B8C-83A1-F6EECF244321}">
                <p14:modId xmlns:p14="http://schemas.microsoft.com/office/powerpoint/2010/main" val="1984689504"/>
              </p:ext>
            </p:extLst>
          </p:nvPr>
        </p:nvGraphicFramePr>
        <p:xfrm>
          <a:off x="5672797" y="3643824"/>
          <a:ext cx="2861603" cy="1149890"/>
        </p:xfrm>
        <a:graphic>
          <a:graphicData uri="http://schemas.openxmlformats.org/presentationml/2006/ole">
            <mc:AlternateContent xmlns:mc="http://schemas.openxmlformats.org/markup-compatibility/2006">
              <mc:Choice xmlns:v="urn:schemas-microsoft-com:vml" Requires="v">
                <p:oleObj name="Equation" r:id="rId6" imgW="1562040" imgH="622080" progId="Equation.DSMT4">
                  <p:embed/>
                </p:oleObj>
              </mc:Choice>
              <mc:Fallback>
                <p:oleObj name="Equation" r:id="rId6" imgW="1562040" imgH="622080" progId="Equation.DSMT4">
                  <p:embed/>
                  <p:pic>
                    <p:nvPicPr>
                      <p:cNvPr id="7" name="Oggetto 6">
                        <a:extLst>
                          <a:ext uri="{FF2B5EF4-FFF2-40B4-BE49-F238E27FC236}">
                            <a16:creationId xmlns:a16="http://schemas.microsoft.com/office/drawing/2014/main" id="{4D7E6A6E-009C-4800-B59F-76838C479230}"/>
                          </a:ext>
                        </a:extLst>
                      </p:cNvPr>
                      <p:cNvPicPr>
                        <a:picLocks noChangeAspect="1" noChangeArrowheads="1"/>
                      </p:cNvPicPr>
                      <p:nvPr/>
                    </p:nvPicPr>
                    <p:blipFill>
                      <a:blip r:embed="rId7"/>
                      <a:srcRect/>
                      <a:stretch>
                        <a:fillRect/>
                      </a:stretch>
                    </p:blipFill>
                    <p:spPr bwMode="auto">
                      <a:xfrm>
                        <a:off x="5672797" y="3643824"/>
                        <a:ext cx="2861603" cy="114989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945EE2CD-88D8-4AEC-96F0-0EAAEDB0AAA5}"/>
              </a:ext>
            </a:extLst>
          </p:cNvPr>
          <p:cNvGraphicFramePr>
            <a:graphicFrameLocks noChangeAspect="1"/>
          </p:cNvGraphicFramePr>
          <p:nvPr>
            <p:extLst>
              <p:ext uri="{D42A27DB-BD31-4B8C-83A1-F6EECF244321}">
                <p14:modId xmlns:p14="http://schemas.microsoft.com/office/powerpoint/2010/main" val="2708156407"/>
              </p:ext>
            </p:extLst>
          </p:nvPr>
        </p:nvGraphicFramePr>
        <p:xfrm>
          <a:off x="8613775" y="3556437"/>
          <a:ext cx="2605088" cy="893763"/>
        </p:xfrm>
        <a:graphic>
          <a:graphicData uri="http://schemas.openxmlformats.org/presentationml/2006/ole">
            <mc:AlternateContent xmlns:mc="http://schemas.openxmlformats.org/markup-compatibility/2006">
              <mc:Choice xmlns:v="urn:schemas-microsoft-com:vml" Requires="v">
                <p:oleObj name="Equation" r:id="rId8" imgW="1422360" imgH="482400" progId="Equation.DSMT4">
                  <p:embed/>
                </p:oleObj>
              </mc:Choice>
              <mc:Fallback>
                <p:oleObj name="Equation" r:id="rId8" imgW="1422360" imgH="482400" progId="Equation.DSMT4">
                  <p:embed/>
                  <p:pic>
                    <p:nvPicPr>
                      <p:cNvPr id="13" name="Oggetto 12">
                        <a:extLst>
                          <a:ext uri="{FF2B5EF4-FFF2-40B4-BE49-F238E27FC236}">
                            <a16:creationId xmlns:a16="http://schemas.microsoft.com/office/drawing/2014/main" id="{E6C952B4-DE2D-449B-A3CF-6AF779CA3030}"/>
                          </a:ext>
                        </a:extLst>
                      </p:cNvPr>
                      <p:cNvPicPr>
                        <a:picLocks noChangeAspect="1" noChangeArrowheads="1"/>
                      </p:cNvPicPr>
                      <p:nvPr/>
                    </p:nvPicPr>
                    <p:blipFill>
                      <a:blip r:embed="rId9"/>
                      <a:srcRect/>
                      <a:stretch>
                        <a:fillRect/>
                      </a:stretch>
                    </p:blipFill>
                    <p:spPr bwMode="auto">
                      <a:xfrm>
                        <a:off x="8613775" y="3556437"/>
                        <a:ext cx="2605088" cy="893763"/>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75EE0E99-DA69-4677-B982-1715086753D4}"/>
              </a:ext>
            </a:extLst>
          </p:cNvPr>
          <p:cNvGraphicFramePr>
            <a:graphicFrameLocks noChangeAspect="1"/>
          </p:cNvGraphicFramePr>
          <p:nvPr>
            <p:extLst>
              <p:ext uri="{D42A27DB-BD31-4B8C-83A1-F6EECF244321}">
                <p14:modId xmlns:p14="http://schemas.microsoft.com/office/powerpoint/2010/main" val="2339128537"/>
              </p:ext>
            </p:extLst>
          </p:nvPr>
        </p:nvGraphicFramePr>
        <p:xfrm>
          <a:off x="6138575" y="4946537"/>
          <a:ext cx="3373438" cy="893763"/>
        </p:xfrm>
        <a:graphic>
          <a:graphicData uri="http://schemas.openxmlformats.org/presentationml/2006/ole">
            <mc:AlternateContent xmlns:mc="http://schemas.openxmlformats.org/markup-compatibility/2006">
              <mc:Choice xmlns:v="urn:schemas-microsoft-com:vml" Requires="v">
                <p:oleObj name="Equation" r:id="rId10" imgW="1841400" imgH="482400" progId="Equation.DSMT4">
                  <p:embed/>
                </p:oleObj>
              </mc:Choice>
              <mc:Fallback>
                <p:oleObj name="Equation" r:id="rId10" imgW="1841400" imgH="482400" progId="Equation.DSMT4">
                  <p:embed/>
                  <p:pic>
                    <p:nvPicPr>
                      <p:cNvPr id="14" name="Oggetto 13">
                        <a:extLst>
                          <a:ext uri="{FF2B5EF4-FFF2-40B4-BE49-F238E27FC236}">
                            <a16:creationId xmlns:a16="http://schemas.microsoft.com/office/drawing/2014/main" id="{945EE2CD-88D8-4AEC-96F0-0EAAEDB0AAA5}"/>
                          </a:ext>
                        </a:extLst>
                      </p:cNvPr>
                      <p:cNvPicPr>
                        <a:picLocks noChangeAspect="1" noChangeArrowheads="1"/>
                      </p:cNvPicPr>
                      <p:nvPr/>
                    </p:nvPicPr>
                    <p:blipFill>
                      <a:blip r:embed="rId11"/>
                      <a:srcRect/>
                      <a:stretch>
                        <a:fillRect/>
                      </a:stretch>
                    </p:blipFill>
                    <p:spPr bwMode="auto">
                      <a:xfrm>
                        <a:off x="6138575" y="4946537"/>
                        <a:ext cx="3373438" cy="893763"/>
                      </a:xfrm>
                      <a:prstGeom prst="rect">
                        <a:avLst/>
                      </a:prstGeom>
                      <a:noFill/>
                    </p:spPr>
                  </p:pic>
                </p:oleObj>
              </mc:Fallback>
            </mc:AlternateContent>
          </a:graphicData>
        </a:graphic>
      </p:graphicFrame>
    </p:spTree>
    <p:extLst>
      <p:ext uri="{BB962C8B-B14F-4D97-AF65-F5344CB8AC3E}">
        <p14:creationId xmlns:p14="http://schemas.microsoft.com/office/powerpoint/2010/main" val="11489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0B025-0757-482C-AEBB-9A1A00D33FCA}"/>
              </a:ext>
            </a:extLst>
          </p:cNvPr>
          <p:cNvSpPr>
            <a:spLocks noGrp="1"/>
          </p:cNvSpPr>
          <p:nvPr>
            <p:ph type="title"/>
          </p:nvPr>
        </p:nvSpPr>
        <p:spPr>
          <a:xfrm>
            <a:off x="653143" y="45341"/>
            <a:ext cx="10515600" cy="662397"/>
          </a:xfrm>
        </p:spPr>
        <p:txBody>
          <a:bodyPr/>
          <a:lstStyle/>
          <a:p>
            <a:r>
              <a:rPr lang="en-US" dirty="0"/>
              <a:t>Miller factor</a:t>
            </a:r>
          </a:p>
        </p:txBody>
      </p:sp>
      <p:sp>
        <p:nvSpPr>
          <p:cNvPr id="3" name="Segnaposto piè di pagina 2">
            <a:extLst>
              <a:ext uri="{FF2B5EF4-FFF2-40B4-BE49-F238E27FC236}">
                <a16:creationId xmlns:a16="http://schemas.microsoft.com/office/drawing/2014/main" id="{C001D574-A5DD-4255-BCD8-8F5803E2615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D60AFE2-769F-42C2-803E-D12AECB11FBE}"/>
              </a:ext>
            </a:extLst>
          </p:cNvPr>
          <p:cNvSpPr>
            <a:spLocks noGrp="1"/>
          </p:cNvSpPr>
          <p:nvPr>
            <p:ph type="sldNum" sz="quarter" idx="12"/>
          </p:nvPr>
        </p:nvSpPr>
        <p:spPr/>
        <p:txBody>
          <a:bodyPr/>
          <a:lstStyle/>
          <a:p>
            <a:fld id="{02055017-B6DE-4C35-A63B-40EADAC97849}" type="slidenum">
              <a:rPr lang="en-US" smtClean="0"/>
              <a:t>25</a:t>
            </a:fld>
            <a:endParaRPr lang="en-US" dirty="0"/>
          </a:p>
        </p:txBody>
      </p:sp>
      <p:pic>
        <p:nvPicPr>
          <p:cNvPr id="5" name="Elemento grafico 4">
            <a:extLst>
              <a:ext uri="{FF2B5EF4-FFF2-40B4-BE49-F238E27FC236}">
                <a16:creationId xmlns:a16="http://schemas.microsoft.com/office/drawing/2014/main" id="{D39F2CC9-976E-40FE-A314-0DBD5D50E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325" y="681033"/>
            <a:ext cx="3762375" cy="1695450"/>
          </a:xfrm>
          <a:prstGeom prst="rect">
            <a:avLst/>
          </a:prstGeom>
        </p:spPr>
      </p:pic>
      <p:cxnSp>
        <p:nvCxnSpPr>
          <p:cNvPr id="7" name="Connettore 2 6">
            <a:extLst>
              <a:ext uri="{FF2B5EF4-FFF2-40B4-BE49-F238E27FC236}">
                <a16:creationId xmlns:a16="http://schemas.microsoft.com/office/drawing/2014/main" id="{ECB711AE-73A6-4001-BB69-69D2D8B5AA6C}"/>
              </a:ext>
            </a:extLst>
          </p:cNvPr>
          <p:cNvCxnSpPr>
            <a:cxnSpLocks/>
          </p:cNvCxnSpPr>
          <p:nvPr/>
        </p:nvCxnSpPr>
        <p:spPr>
          <a:xfrm flipV="1">
            <a:off x="4656667" y="1299433"/>
            <a:ext cx="0" cy="4826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1AE3C25C-35D7-4C0C-B133-C677DAB98987}"/>
              </a:ext>
            </a:extLst>
          </p:cNvPr>
          <p:cNvSpPr txBox="1"/>
          <p:nvPr/>
        </p:nvSpPr>
        <p:spPr>
          <a:xfrm>
            <a:off x="4849108" y="1372620"/>
            <a:ext cx="813043" cy="461665"/>
          </a:xfrm>
          <a:prstGeom prst="rect">
            <a:avLst/>
          </a:prstGeom>
          <a:noFill/>
        </p:spPr>
        <p:txBody>
          <a:bodyPr wrap="none" rtlCol="0">
            <a:spAutoFit/>
          </a:bodyPr>
          <a:lstStyle/>
          <a:p>
            <a:r>
              <a:rPr lang="it-IT" sz="2400" i="1" dirty="0" err="1">
                <a:solidFill>
                  <a:srgbClr val="FF0000"/>
                </a:solidFill>
                <a:latin typeface="Arial" panose="020B0604020202020204" pitchFamily="34" charset="0"/>
                <a:cs typeface="Arial" panose="020B0604020202020204" pitchFamily="34" charset="0"/>
              </a:rPr>
              <a:t>i</a:t>
            </a:r>
            <a:r>
              <a:rPr lang="it-IT" sz="2400" i="1" baseline="-25000" dirty="0" err="1">
                <a:solidFill>
                  <a:srgbClr val="FF0000"/>
                </a:solidFill>
                <a:latin typeface="Arial" panose="020B0604020202020204" pitchFamily="34" charset="0"/>
                <a:cs typeface="Arial" panose="020B0604020202020204" pitchFamily="34" charset="0"/>
              </a:rPr>
              <a:t>out</a:t>
            </a:r>
            <a:r>
              <a:rPr lang="it-IT" sz="2400" i="1" baseline="-25000" dirty="0">
                <a:solidFill>
                  <a:srgbClr val="FF0000"/>
                </a:solidFill>
                <a:latin typeface="Arial" panose="020B0604020202020204" pitchFamily="34" charset="0"/>
                <a:cs typeface="Arial" panose="020B0604020202020204" pitchFamily="34" charset="0"/>
              </a:rPr>
              <a:t>-sc</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5CD85008-9CCE-4FEB-A244-3ED131936A46}"/>
              </a:ext>
            </a:extLst>
          </p:cNvPr>
          <p:cNvGraphicFramePr>
            <a:graphicFrameLocks noChangeAspect="1"/>
          </p:cNvGraphicFramePr>
          <p:nvPr>
            <p:extLst>
              <p:ext uri="{D42A27DB-BD31-4B8C-83A1-F6EECF244321}">
                <p14:modId xmlns:p14="http://schemas.microsoft.com/office/powerpoint/2010/main" val="4119127078"/>
              </p:ext>
            </p:extLst>
          </p:nvPr>
        </p:nvGraphicFramePr>
        <p:xfrm>
          <a:off x="6396437" y="923023"/>
          <a:ext cx="4002087" cy="893762"/>
        </p:xfrm>
        <a:graphic>
          <a:graphicData uri="http://schemas.openxmlformats.org/presentationml/2006/ole">
            <mc:AlternateContent xmlns:mc="http://schemas.openxmlformats.org/markup-compatibility/2006">
              <mc:Choice xmlns:v="urn:schemas-microsoft-com:vml" Requires="v">
                <p:oleObj name="Equation" r:id="rId4" imgW="2184120" imgH="482400" progId="Equation.DSMT4">
                  <p:embed/>
                </p:oleObj>
              </mc:Choice>
              <mc:Fallback>
                <p:oleObj name="Equation" r:id="rId4" imgW="2184120" imgH="482400" progId="Equation.DSMT4">
                  <p:embed/>
                  <p:pic>
                    <p:nvPicPr>
                      <p:cNvPr id="15" name="Oggetto 14">
                        <a:extLst>
                          <a:ext uri="{FF2B5EF4-FFF2-40B4-BE49-F238E27FC236}">
                            <a16:creationId xmlns:a16="http://schemas.microsoft.com/office/drawing/2014/main" id="{75EE0E99-DA69-4677-B982-1715086753D4}"/>
                          </a:ext>
                        </a:extLst>
                      </p:cNvPr>
                      <p:cNvPicPr>
                        <a:picLocks noChangeAspect="1" noChangeArrowheads="1"/>
                      </p:cNvPicPr>
                      <p:nvPr/>
                    </p:nvPicPr>
                    <p:blipFill>
                      <a:blip r:embed="rId5"/>
                      <a:srcRect/>
                      <a:stretch>
                        <a:fillRect/>
                      </a:stretch>
                    </p:blipFill>
                    <p:spPr bwMode="auto">
                      <a:xfrm>
                        <a:off x="6396437" y="923023"/>
                        <a:ext cx="4002087" cy="8937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FE34599-587A-4126-B508-C0B5DFAF7716}"/>
              </a:ext>
            </a:extLst>
          </p:cNvPr>
          <p:cNvGraphicFramePr>
            <a:graphicFrameLocks noChangeAspect="1"/>
          </p:cNvGraphicFramePr>
          <p:nvPr>
            <p:extLst>
              <p:ext uri="{D42A27DB-BD31-4B8C-83A1-F6EECF244321}">
                <p14:modId xmlns:p14="http://schemas.microsoft.com/office/powerpoint/2010/main" val="3693572436"/>
              </p:ext>
            </p:extLst>
          </p:nvPr>
        </p:nvGraphicFramePr>
        <p:xfrm>
          <a:off x="3105659" y="2233149"/>
          <a:ext cx="3941762" cy="1641475"/>
        </p:xfrm>
        <a:graphic>
          <a:graphicData uri="http://schemas.openxmlformats.org/presentationml/2006/ole">
            <mc:AlternateContent xmlns:mc="http://schemas.openxmlformats.org/markup-compatibility/2006">
              <mc:Choice xmlns:v="urn:schemas-microsoft-com:vml" Requires="v">
                <p:oleObj name="Equation" r:id="rId6" imgW="2095200" imgH="863280" progId="Equation.DSMT4">
                  <p:embed/>
                </p:oleObj>
              </mc:Choice>
              <mc:Fallback>
                <p:oleObj name="Equation" r:id="rId6" imgW="2095200" imgH="863280" progId="Equation.DSMT4">
                  <p:embed/>
                  <p:pic>
                    <p:nvPicPr>
                      <p:cNvPr id="9" name="Oggetto 8">
                        <a:extLst>
                          <a:ext uri="{FF2B5EF4-FFF2-40B4-BE49-F238E27FC236}">
                            <a16:creationId xmlns:a16="http://schemas.microsoft.com/office/drawing/2014/main" id="{5CD85008-9CCE-4FEB-A244-3ED131936A46}"/>
                          </a:ext>
                        </a:extLst>
                      </p:cNvPr>
                      <p:cNvPicPr>
                        <a:picLocks noChangeAspect="1" noChangeArrowheads="1"/>
                      </p:cNvPicPr>
                      <p:nvPr/>
                    </p:nvPicPr>
                    <p:blipFill>
                      <a:blip r:embed="rId7"/>
                      <a:srcRect/>
                      <a:stretch>
                        <a:fillRect/>
                      </a:stretch>
                    </p:blipFill>
                    <p:spPr bwMode="auto">
                      <a:xfrm>
                        <a:off x="3105659" y="2233149"/>
                        <a:ext cx="3941762" cy="1641475"/>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860F6D18-0BBA-4388-B90C-A59A0865DB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325" y="4437682"/>
            <a:ext cx="3762375" cy="1695450"/>
          </a:xfrm>
          <a:prstGeom prst="rect">
            <a:avLst/>
          </a:prstGeom>
        </p:spPr>
      </p:pic>
      <p:sp>
        <p:nvSpPr>
          <p:cNvPr id="12" name="Figura a mano libera: forma 11">
            <a:extLst>
              <a:ext uri="{FF2B5EF4-FFF2-40B4-BE49-F238E27FC236}">
                <a16:creationId xmlns:a16="http://schemas.microsoft.com/office/drawing/2014/main" id="{084F9873-A1CA-4892-ABA4-FD67FDA0B45D}"/>
              </a:ext>
            </a:extLst>
          </p:cNvPr>
          <p:cNvSpPr/>
          <p:nvPr/>
        </p:nvSpPr>
        <p:spPr>
          <a:xfrm>
            <a:off x="3823126" y="1180068"/>
            <a:ext cx="556591" cy="956733"/>
          </a:xfrm>
          <a:custGeom>
            <a:avLst/>
            <a:gdLst>
              <a:gd name="connsiteX0" fmla="*/ 0 w 556591"/>
              <a:gd name="connsiteY0" fmla="*/ 0 h 894522"/>
              <a:gd name="connsiteX1" fmla="*/ 556591 w 556591"/>
              <a:gd name="connsiteY1" fmla="*/ 0 h 894522"/>
              <a:gd name="connsiteX2" fmla="*/ 556591 w 556591"/>
              <a:gd name="connsiteY2" fmla="*/ 894522 h 894522"/>
              <a:gd name="connsiteX3" fmla="*/ 139148 w 556591"/>
              <a:gd name="connsiteY3" fmla="*/ 894522 h 894522"/>
            </a:gdLst>
            <a:ahLst/>
            <a:cxnLst>
              <a:cxn ang="0">
                <a:pos x="connsiteX0" y="connsiteY0"/>
              </a:cxn>
              <a:cxn ang="0">
                <a:pos x="connsiteX1" y="connsiteY1"/>
              </a:cxn>
              <a:cxn ang="0">
                <a:pos x="connsiteX2" y="connsiteY2"/>
              </a:cxn>
              <a:cxn ang="0">
                <a:pos x="connsiteX3" y="connsiteY3"/>
              </a:cxn>
            </a:cxnLst>
            <a:rect l="l" t="t" r="r" b="b"/>
            <a:pathLst>
              <a:path w="556591" h="894522">
                <a:moveTo>
                  <a:pt x="0" y="0"/>
                </a:moveTo>
                <a:lnTo>
                  <a:pt x="556591" y="0"/>
                </a:lnTo>
                <a:lnTo>
                  <a:pt x="556591" y="894522"/>
                </a:lnTo>
                <a:lnTo>
                  <a:pt x="139148" y="89452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a:extLst>
              <a:ext uri="{FF2B5EF4-FFF2-40B4-BE49-F238E27FC236}">
                <a16:creationId xmlns:a16="http://schemas.microsoft.com/office/drawing/2014/main" id="{3CCEF481-08C6-4072-B80D-43CF9F09B463}"/>
              </a:ext>
            </a:extLst>
          </p:cNvPr>
          <p:cNvCxnSpPr>
            <a:cxnSpLocks/>
          </p:cNvCxnSpPr>
          <p:nvPr/>
        </p:nvCxnSpPr>
        <p:spPr>
          <a:xfrm flipH="1">
            <a:off x="4002058" y="5285876"/>
            <a:ext cx="52021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839FB25-2247-4F3B-AC7C-096EC7F5FC99}"/>
              </a:ext>
            </a:extLst>
          </p:cNvPr>
          <p:cNvSpPr txBox="1"/>
          <p:nvPr/>
        </p:nvSpPr>
        <p:spPr>
          <a:xfrm>
            <a:off x="4345250" y="5285407"/>
            <a:ext cx="731290"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Z(s)</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16" name="Oggetto 15">
            <a:extLst>
              <a:ext uri="{FF2B5EF4-FFF2-40B4-BE49-F238E27FC236}">
                <a16:creationId xmlns:a16="http://schemas.microsoft.com/office/drawing/2014/main" id="{D7AFA89B-3039-4818-AA7A-31C555B3AC4C}"/>
              </a:ext>
            </a:extLst>
          </p:cNvPr>
          <p:cNvGraphicFramePr>
            <a:graphicFrameLocks noChangeAspect="1"/>
          </p:cNvGraphicFramePr>
          <p:nvPr>
            <p:extLst>
              <p:ext uri="{D42A27DB-BD31-4B8C-83A1-F6EECF244321}">
                <p14:modId xmlns:p14="http://schemas.microsoft.com/office/powerpoint/2010/main" val="1553901721"/>
              </p:ext>
            </p:extLst>
          </p:nvPr>
        </p:nvGraphicFramePr>
        <p:xfrm>
          <a:off x="5543412" y="3854235"/>
          <a:ext cx="6164263" cy="1835150"/>
        </p:xfrm>
        <a:graphic>
          <a:graphicData uri="http://schemas.openxmlformats.org/presentationml/2006/ole">
            <mc:AlternateContent xmlns:mc="http://schemas.openxmlformats.org/markup-compatibility/2006">
              <mc:Choice xmlns:v="urn:schemas-microsoft-com:vml" Requires="v">
                <p:oleObj name="Equation" r:id="rId8" imgW="3276360" imgH="965160" progId="Equation.DSMT4">
                  <p:embed/>
                </p:oleObj>
              </mc:Choice>
              <mc:Fallback>
                <p:oleObj name="Equation" r:id="rId8" imgW="3276360" imgH="965160" progId="Equation.DSMT4">
                  <p:embed/>
                  <p:pic>
                    <p:nvPicPr>
                      <p:cNvPr id="10" name="Oggetto 9">
                        <a:extLst>
                          <a:ext uri="{FF2B5EF4-FFF2-40B4-BE49-F238E27FC236}">
                            <a16:creationId xmlns:a16="http://schemas.microsoft.com/office/drawing/2014/main" id="{BFE34599-587A-4126-B508-C0B5DFAF7716}"/>
                          </a:ext>
                        </a:extLst>
                      </p:cNvPr>
                      <p:cNvPicPr>
                        <a:picLocks noChangeAspect="1" noChangeArrowheads="1"/>
                      </p:cNvPicPr>
                      <p:nvPr/>
                    </p:nvPicPr>
                    <p:blipFill>
                      <a:blip r:embed="rId9"/>
                      <a:srcRect/>
                      <a:stretch>
                        <a:fillRect/>
                      </a:stretch>
                    </p:blipFill>
                    <p:spPr bwMode="auto">
                      <a:xfrm>
                        <a:off x="5543412" y="3854235"/>
                        <a:ext cx="6164263" cy="1835150"/>
                      </a:xfrm>
                      <a:prstGeom prst="rect">
                        <a:avLst/>
                      </a:prstGeom>
                      <a:noFill/>
                    </p:spPr>
                  </p:pic>
                </p:oleObj>
              </mc:Fallback>
            </mc:AlternateContent>
          </a:graphicData>
        </a:graphic>
      </p:graphicFrame>
      <p:cxnSp>
        <p:nvCxnSpPr>
          <p:cNvPr id="18" name="Connettore diritto 17">
            <a:extLst>
              <a:ext uri="{FF2B5EF4-FFF2-40B4-BE49-F238E27FC236}">
                <a16:creationId xmlns:a16="http://schemas.microsoft.com/office/drawing/2014/main" id="{CC88E1F7-740C-442A-A4AD-08A0F8070F80}"/>
              </a:ext>
            </a:extLst>
          </p:cNvPr>
          <p:cNvCxnSpPr/>
          <p:nvPr/>
        </p:nvCxnSpPr>
        <p:spPr>
          <a:xfrm>
            <a:off x="653143" y="4963886"/>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11DD34CE-1E1E-4385-B9F1-84B52CB18097}"/>
              </a:ext>
            </a:extLst>
          </p:cNvPr>
          <p:cNvGraphicFramePr>
            <a:graphicFrameLocks noChangeAspect="1"/>
          </p:cNvGraphicFramePr>
          <p:nvPr>
            <p:extLst>
              <p:ext uri="{D42A27DB-BD31-4B8C-83A1-F6EECF244321}">
                <p14:modId xmlns:p14="http://schemas.microsoft.com/office/powerpoint/2010/main" val="2035171526"/>
              </p:ext>
            </p:extLst>
          </p:nvPr>
        </p:nvGraphicFramePr>
        <p:xfrm>
          <a:off x="7047421" y="2067385"/>
          <a:ext cx="3487738" cy="1835150"/>
        </p:xfrm>
        <a:graphic>
          <a:graphicData uri="http://schemas.openxmlformats.org/presentationml/2006/ole">
            <mc:AlternateContent xmlns:mc="http://schemas.openxmlformats.org/markup-compatibility/2006">
              <mc:Choice xmlns:v="urn:schemas-microsoft-com:vml" Requires="v">
                <p:oleObj name="Equation" r:id="rId10" imgW="1854000" imgH="965160" progId="Equation.DSMT4">
                  <p:embed/>
                </p:oleObj>
              </mc:Choice>
              <mc:Fallback>
                <p:oleObj name="Equation" r:id="rId10" imgW="1854000" imgH="965160" progId="Equation.DSMT4">
                  <p:embed/>
                  <p:pic>
                    <p:nvPicPr>
                      <p:cNvPr id="10" name="Oggetto 9">
                        <a:extLst>
                          <a:ext uri="{FF2B5EF4-FFF2-40B4-BE49-F238E27FC236}">
                            <a16:creationId xmlns:a16="http://schemas.microsoft.com/office/drawing/2014/main" id="{BFE34599-587A-4126-B508-C0B5DFAF7716}"/>
                          </a:ext>
                        </a:extLst>
                      </p:cNvPr>
                      <p:cNvPicPr>
                        <a:picLocks noChangeAspect="1" noChangeArrowheads="1"/>
                      </p:cNvPicPr>
                      <p:nvPr/>
                    </p:nvPicPr>
                    <p:blipFill>
                      <a:blip r:embed="rId11"/>
                      <a:srcRect/>
                      <a:stretch>
                        <a:fillRect/>
                      </a:stretch>
                    </p:blipFill>
                    <p:spPr bwMode="auto">
                      <a:xfrm>
                        <a:off x="7047421" y="2067385"/>
                        <a:ext cx="3487738" cy="1835150"/>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453768FC-23D1-4DA0-8533-897EF2C94661}"/>
              </a:ext>
            </a:extLst>
          </p:cNvPr>
          <p:cNvSpPr txBox="1"/>
          <p:nvPr/>
        </p:nvSpPr>
        <p:spPr>
          <a:xfrm>
            <a:off x="5400591" y="5370498"/>
            <a:ext cx="18614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Miller factor:</a:t>
            </a:r>
          </a:p>
        </p:txBody>
      </p:sp>
      <p:graphicFrame>
        <p:nvGraphicFramePr>
          <p:cNvPr id="20" name="Oggetto 19">
            <a:extLst>
              <a:ext uri="{FF2B5EF4-FFF2-40B4-BE49-F238E27FC236}">
                <a16:creationId xmlns:a16="http://schemas.microsoft.com/office/drawing/2014/main" id="{60CAF735-E2A4-4E62-AA78-9CC4C32CC6C4}"/>
              </a:ext>
            </a:extLst>
          </p:cNvPr>
          <p:cNvGraphicFramePr>
            <a:graphicFrameLocks noChangeAspect="1"/>
          </p:cNvGraphicFramePr>
          <p:nvPr>
            <p:extLst>
              <p:ext uri="{D42A27DB-BD31-4B8C-83A1-F6EECF244321}">
                <p14:modId xmlns:p14="http://schemas.microsoft.com/office/powerpoint/2010/main" val="1967828193"/>
              </p:ext>
            </p:extLst>
          </p:nvPr>
        </p:nvGraphicFramePr>
        <p:xfrm>
          <a:off x="7261998" y="5156889"/>
          <a:ext cx="1747837" cy="1055687"/>
        </p:xfrm>
        <a:graphic>
          <a:graphicData uri="http://schemas.openxmlformats.org/presentationml/2006/ole">
            <mc:AlternateContent xmlns:mc="http://schemas.openxmlformats.org/markup-compatibility/2006">
              <mc:Choice xmlns:v="urn:schemas-microsoft-com:vml" Requires="v">
                <p:oleObj name="Equation" r:id="rId12" imgW="723600" imgH="431640" progId="Equation.DSMT4">
                  <p:embed/>
                </p:oleObj>
              </mc:Choice>
              <mc:Fallback>
                <p:oleObj name="Equation" r:id="rId12" imgW="723600" imgH="431640" progId="Equation.DSMT4">
                  <p:embed/>
                  <p:pic>
                    <p:nvPicPr>
                      <p:cNvPr id="13" name="Oggetto 12">
                        <a:extLst>
                          <a:ext uri="{FF2B5EF4-FFF2-40B4-BE49-F238E27FC236}">
                            <a16:creationId xmlns:a16="http://schemas.microsoft.com/office/drawing/2014/main" id="{2BAE5DBF-DD52-4BD9-A1E1-F928ECAA3178}"/>
                          </a:ext>
                        </a:extLst>
                      </p:cNvPr>
                      <p:cNvPicPr>
                        <a:picLocks noChangeAspect="1" noChangeArrowheads="1"/>
                      </p:cNvPicPr>
                      <p:nvPr/>
                    </p:nvPicPr>
                    <p:blipFill>
                      <a:blip r:embed="rId13"/>
                      <a:srcRect/>
                      <a:stretch>
                        <a:fillRect/>
                      </a:stretch>
                    </p:blipFill>
                    <p:spPr bwMode="auto">
                      <a:xfrm>
                        <a:off x="7261998" y="5156889"/>
                        <a:ext cx="1747837" cy="1055687"/>
                      </a:xfrm>
                      <a:prstGeom prst="rect">
                        <a:avLst/>
                      </a:prstGeom>
                      <a:noFill/>
                    </p:spPr>
                  </p:pic>
                </p:oleObj>
              </mc:Fallback>
            </mc:AlternateContent>
          </a:graphicData>
        </a:graphic>
      </p:graphicFrame>
    </p:spTree>
    <p:extLst>
      <p:ext uri="{BB962C8B-B14F-4D97-AF65-F5344CB8AC3E}">
        <p14:creationId xmlns:p14="http://schemas.microsoft.com/office/powerpoint/2010/main" val="15478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D92ED-69A4-4CD1-88F3-4A188DD1AA68}"/>
              </a:ext>
            </a:extLst>
          </p:cNvPr>
          <p:cNvSpPr>
            <a:spLocks noGrp="1"/>
          </p:cNvSpPr>
          <p:nvPr>
            <p:ph type="title"/>
          </p:nvPr>
        </p:nvSpPr>
        <p:spPr>
          <a:xfrm>
            <a:off x="1232661" y="155972"/>
            <a:ext cx="10515600" cy="662397"/>
          </a:xfrm>
        </p:spPr>
        <p:txBody>
          <a:bodyPr>
            <a:normAutofit fontScale="90000"/>
          </a:bodyPr>
          <a:lstStyle/>
          <a:p>
            <a:r>
              <a:rPr lang="en-US" dirty="0"/>
              <a:t>Transformation of the bridge impedance Z</a:t>
            </a:r>
            <a:r>
              <a:rPr lang="en-US" baseline="-25000" dirty="0"/>
              <a:t>C</a:t>
            </a:r>
            <a:r>
              <a:rPr lang="en-US" dirty="0"/>
              <a:t> by the Miller Theorem</a:t>
            </a:r>
          </a:p>
        </p:txBody>
      </p:sp>
      <p:sp>
        <p:nvSpPr>
          <p:cNvPr id="3" name="Segnaposto piè di pagina 2">
            <a:extLst>
              <a:ext uri="{FF2B5EF4-FFF2-40B4-BE49-F238E27FC236}">
                <a16:creationId xmlns:a16="http://schemas.microsoft.com/office/drawing/2014/main" id="{4DA0F2A3-C71A-489B-A923-9A9881636DD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FE21337-1A3B-45E3-B92A-A1F065DEFA59}"/>
              </a:ext>
            </a:extLst>
          </p:cNvPr>
          <p:cNvSpPr>
            <a:spLocks noGrp="1"/>
          </p:cNvSpPr>
          <p:nvPr>
            <p:ph type="sldNum" sz="quarter" idx="12"/>
          </p:nvPr>
        </p:nvSpPr>
        <p:spPr/>
        <p:txBody>
          <a:bodyPr/>
          <a:lstStyle/>
          <a:p>
            <a:fld id="{02055017-B6DE-4C35-A63B-40EADAC97849}" type="slidenum">
              <a:rPr lang="en-US" smtClean="0"/>
              <a:t>26</a:t>
            </a:fld>
            <a:endParaRPr lang="en-US" dirty="0"/>
          </a:p>
        </p:txBody>
      </p:sp>
      <p:graphicFrame>
        <p:nvGraphicFramePr>
          <p:cNvPr id="5" name="Oggetto 4">
            <a:extLst>
              <a:ext uri="{FF2B5EF4-FFF2-40B4-BE49-F238E27FC236}">
                <a16:creationId xmlns:a16="http://schemas.microsoft.com/office/drawing/2014/main" id="{C7776430-0569-4BF8-8158-A14155BA4FC3}"/>
              </a:ext>
            </a:extLst>
          </p:cNvPr>
          <p:cNvGraphicFramePr>
            <a:graphicFrameLocks noChangeAspect="1"/>
          </p:cNvGraphicFramePr>
          <p:nvPr>
            <p:extLst>
              <p:ext uri="{D42A27DB-BD31-4B8C-83A1-F6EECF244321}">
                <p14:modId xmlns:p14="http://schemas.microsoft.com/office/powerpoint/2010/main" val="1072886809"/>
              </p:ext>
            </p:extLst>
          </p:nvPr>
        </p:nvGraphicFramePr>
        <p:xfrm>
          <a:off x="625475" y="1168400"/>
          <a:ext cx="4794250" cy="1898650"/>
        </p:xfrm>
        <a:graphic>
          <a:graphicData uri="http://schemas.openxmlformats.org/presentationml/2006/ole">
            <mc:AlternateContent xmlns:mc="http://schemas.openxmlformats.org/markup-compatibility/2006">
              <mc:Choice xmlns:v="urn:schemas-microsoft-com:vml" Requires="v">
                <p:oleObj name="Equation" r:id="rId2" imgW="2463480" imgH="965160" progId="Equation.DSMT4">
                  <p:embed/>
                </p:oleObj>
              </mc:Choice>
              <mc:Fallback>
                <p:oleObj name="Equation" r:id="rId2" imgW="2463480" imgH="965160" progId="Equation.DSMT4">
                  <p:embed/>
                  <p:pic>
                    <p:nvPicPr>
                      <p:cNvPr id="6" name="Oggetto 5">
                        <a:extLst>
                          <a:ext uri="{FF2B5EF4-FFF2-40B4-BE49-F238E27FC236}">
                            <a16:creationId xmlns:a16="http://schemas.microsoft.com/office/drawing/2014/main" id="{BBD40C1A-3D00-4572-A3E8-E99120A9D8E5}"/>
                          </a:ext>
                        </a:extLst>
                      </p:cNvPr>
                      <p:cNvPicPr>
                        <a:picLocks noChangeAspect="1" noChangeArrowheads="1"/>
                      </p:cNvPicPr>
                      <p:nvPr/>
                    </p:nvPicPr>
                    <p:blipFill>
                      <a:blip r:embed="rId3"/>
                      <a:srcRect/>
                      <a:stretch>
                        <a:fillRect/>
                      </a:stretch>
                    </p:blipFill>
                    <p:spPr bwMode="auto">
                      <a:xfrm>
                        <a:off x="625475" y="1168400"/>
                        <a:ext cx="4794250" cy="1898650"/>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17D739DC-8AA8-47C1-990B-25D48366F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2393" y="992235"/>
            <a:ext cx="3762375" cy="1695450"/>
          </a:xfrm>
          <a:prstGeom prst="rect">
            <a:avLst/>
          </a:prstGeom>
        </p:spPr>
      </p:pic>
      <p:cxnSp>
        <p:nvCxnSpPr>
          <p:cNvPr id="7" name="Connettore 2 6">
            <a:extLst>
              <a:ext uri="{FF2B5EF4-FFF2-40B4-BE49-F238E27FC236}">
                <a16:creationId xmlns:a16="http://schemas.microsoft.com/office/drawing/2014/main" id="{C2B1C323-7739-4A28-9549-60CBB0C22DE6}"/>
              </a:ext>
            </a:extLst>
          </p:cNvPr>
          <p:cNvCxnSpPr>
            <a:cxnSpLocks/>
          </p:cNvCxnSpPr>
          <p:nvPr/>
        </p:nvCxnSpPr>
        <p:spPr>
          <a:xfrm flipH="1">
            <a:off x="10140126" y="1840429"/>
            <a:ext cx="52021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3938CDF3-D8D4-4882-BBDB-76237683B9D1}"/>
              </a:ext>
            </a:extLst>
          </p:cNvPr>
          <p:cNvSpPr txBox="1"/>
          <p:nvPr/>
        </p:nvSpPr>
        <p:spPr>
          <a:xfrm>
            <a:off x="10483318" y="1839960"/>
            <a:ext cx="372218"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Z</a:t>
            </a:r>
            <a:endParaRPr lang="en-US" sz="2400" i="1" baseline="-25000" dirty="0">
              <a:solidFill>
                <a:srgbClr val="FF0000"/>
              </a:solidFill>
              <a:latin typeface="Arial" panose="020B060402020202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875823B3-A607-467F-AE7F-AD3DC3C5AC0D}"/>
              </a:ext>
            </a:extLst>
          </p:cNvPr>
          <p:cNvCxnSpPr/>
          <p:nvPr/>
        </p:nvCxnSpPr>
        <p:spPr>
          <a:xfrm>
            <a:off x="6791211" y="1518439"/>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5AF11B84-8A62-419A-BEC0-7DBF01EC8182}"/>
              </a:ext>
            </a:extLst>
          </p:cNvPr>
          <p:cNvSpPr txBox="1"/>
          <p:nvPr/>
        </p:nvSpPr>
        <p:spPr>
          <a:xfrm>
            <a:off x="467201" y="3155014"/>
            <a:ext cx="5418471"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low frequency limit of the K factor:</a:t>
            </a:r>
          </a:p>
        </p:txBody>
      </p:sp>
      <p:graphicFrame>
        <p:nvGraphicFramePr>
          <p:cNvPr id="11" name="Oggetto 10">
            <a:extLst>
              <a:ext uri="{FF2B5EF4-FFF2-40B4-BE49-F238E27FC236}">
                <a16:creationId xmlns:a16="http://schemas.microsoft.com/office/drawing/2014/main" id="{53192ECE-6481-4382-8D0F-FFDE772A326B}"/>
              </a:ext>
            </a:extLst>
          </p:cNvPr>
          <p:cNvGraphicFramePr>
            <a:graphicFrameLocks noChangeAspect="1"/>
          </p:cNvGraphicFramePr>
          <p:nvPr>
            <p:extLst>
              <p:ext uri="{D42A27DB-BD31-4B8C-83A1-F6EECF244321}">
                <p14:modId xmlns:p14="http://schemas.microsoft.com/office/powerpoint/2010/main" val="1900156821"/>
              </p:ext>
            </p:extLst>
          </p:nvPr>
        </p:nvGraphicFramePr>
        <p:xfrm>
          <a:off x="6362708" y="3155014"/>
          <a:ext cx="1839912" cy="482600"/>
        </p:xfrm>
        <a:graphic>
          <a:graphicData uri="http://schemas.openxmlformats.org/presentationml/2006/ole">
            <mc:AlternateContent xmlns:mc="http://schemas.openxmlformats.org/markup-compatibility/2006">
              <mc:Choice xmlns:v="urn:schemas-microsoft-com:vml" Requires="v">
                <p:oleObj name="Equation" r:id="rId6" imgW="977760" imgH="253800" progId="Equation.DSMT4">
                  <p:embed/>
                </p:oleObj>
              </mc:Choice>
              <mc:Fallback>
                <p:oleObj name="Equation" r:id="rId6" imgW="977760" imgH="253800" progId="Equation.DSMT4">
                  <p:embed/>
                  <p:pic>
                    <p:nvPicPr>
                      <p:cNvPr id="5" name="Oggetto 4">
                        <a:extLst>
                          <a:ext uri="{FF2B5EF4-FFF2-40B4-BE49-F238E27FC236}">
                            <a16:creationId xmlns:a16="http://schemas.microsoft.com/office/drawing/2014/main" id="{C7776430-0569-4BF8-8158-A14155BA4FC3}"/>
                          </a:ext>
                        </a:extLst>
                      </p:cNvPr>
                      <p:cNvPicPr>
                        <a:picLocks noChangeAspect="1" noChangeArrowheads="1"/>
                      </p:cNvPicPr>
                      <p:nvPr/>
                    </p:nvPicPr>
                    <p:blipFill>
                      <a:blip r:embed="rId7"/>
                      <a:srcRect/>
                      <a:stretch>
                        <a:fillRect/>
                      </a:stretch>
                    </p:blipFill>
                    <p:spPr bwMode="auto">
                      <a:xfrm>
                        <a:off x="6362708" y="3155014"/>
                        <a:ext cx="1839912" cy="4826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7D41119-5DF2-4BB3-BF3A-BE2D89C57A10}"/>
              </a:ext>
            </a:extLst>
          </p:cNvPr>
          <p:cNvGraphicFramePr>
            <a:graphicFrameLocks noChangeAspect="1"/>
          </p:cNvGraphicFramePr>
          <p:nvPr>
            <p:extLst>
              <p:ext uri="{D42A27DB-BD31-4B8C-83A1-F6EECF244321}">
                <p14:modId xmlns:p14="http://schemas.microsoft.com/office/powerpoint/2010/main" val="3022111453"/>
              </p:ext>
            </p:extLst>
          </p:nvPr>
        </p:nvGraphicFramePr>
        <p:xfrm>
          <a:off x="8679657" y="3168171"/>
          <a:ext cx="2462212" cy="482600"/>
        </p:xfrm>
        <a:graphic>
          <a:graphicData uri="http://schemas.openxmlformats.org/presentationml/2006/ole">
            <mc:AlternateContent xmlns:mc="http://schemas.openxmlformats.org/markup-compatibility/2006">
              <mc:Choice xmlns:v="urn:schemas-microsoft-com:vml" Requires="v">
                <p:oleObj name="Equation" r:id="rId8" imgW="1307880" imgH="253800" progId="Equation.DSMT4">
                  <p:embed/>
                </p:oleObj>
              </mc:Choice>
              <mc:Fallback>
                <p:oleObj name="Equation" r:id="rId8" imgW="1307880" imgH="253800" progId="Equation.DSMT4">
                  <p:embed/>
                  <p:pic>
                    <p:nvPicPr>
                      <p:cNvPr id="11" name="Oggetto 10">
                        <a:extLst>
                          <a:ext uri="{FF2B5EF4-FFF2-40B4-BE49-F238E27FC236}">
                            <a16:creationId xmlns:a16="http://schemas.microsoft.com/office/drawing/2014/main" id="{53192ECE-6481-4382-8D0F-FFDE772A326B}"/>
                          </a:ext>
                        </a:extLst>
                      </p:cNvPr>
                      <p:cNvPicPr>
                        <a:picLocks noChangeAspect="1" noChangeArrowheads="1"/>
                      </p:cNvPicPr>
                      <p:nvPr/>
                    </p:nvPicPr>
                    <p:blipFill>
                      <a:blip r:embed="rId9"/>
                      <a:srcRect/>
                      <a:stretch>
                        <a:fillRect/>
                      </a:stretch>
                    </p:blipFill>
                    <p:spPr bwMode="auto">
                      <a:xfrm>
                        <a:off x="8679657" y="3168171"/>
                        <a:ext cx="2462212" cy="482600"/>
                      </a:xfrm>
                      <a:prstGeom prst="rect">
                        <a:avLst/>
                      </a:prstGeom>
                      <a:noFill/>
                    </p:spPr>
                  </p:pic>
                </p:oleObj>
              </mc:Fallback>
            </mc:AlternateContent>
          </a:graphicData>
        </a:graphic>
      </p:graphicFrame>
      <p:pic>
        <p:nvPicPr>
          <p:cNvPr id="14" name="Elemento grafico 13">
            <a:extLst>
              <a:ext uri="{FF2B5EF4-FFF2-40B4-BE49-F238E27FC236}">
                <a16:creationId xmlns:a16="http://schemas.microsoft.com/office/drawing/2014/main" id="{8C7FD778-3E43-4777-9828-0E6A59590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24316" y="3935140"/>
            <a:ext cx="1589172" cy="1003688"/>
          </a:xfrm>
          <a:prstGeom prst="rect">
            <a:avLst/>
          </a:prstGeom>
        </p:spPr>
      </p:pic>
      <p:graphicFrame>
        <p:nvGraphicFramePr>
          <p:cNvPr id="15" name="Oggetto 14">
            <a:extLst>
              <a:ext uri="{FF2B5EF4-FFF2-40B4-BE49-F238E27FC236}">
                <a16:creationId xmlns:a16="http://schemas.microsoft.com/office/drawing/2014/main" id="{BDEC2D68-A299-4931-91BD-BF91A8E98BF8}"/>
              </a:ext>
            </a:extLst>
          </p:cNvPr>
          <p:cNvGraphicFramePr>
            <a:graphicFrameLocks noChangeAspect="1"/>
          </p:cNvGraphicFramePr>
          <p:nvPr>
            <p:extLst>
              <p:ext uri="{D42A27DB-BD31-4B8C-83A1-F6EECF244321}">
                <p14:modId xmlns:p14="http://schemas.microsoft.com/office/powerpoint/2010/main" val="4120746657"/>
              </p:ext>
            </p:extLst>
          </p:nvPr>
        </p:nvGraphicFramePr>
        <p:xfrm>
          <a:off x="7939095" y="4316412"/>
          <a:ext cx="527050" cy="598488"/>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11" name="Oggetto 10">
                        <a:extLst>
                          <a:ext uri="{FF2B5EF4-FFF2-40B4-BE49-F238E27FC236}">
                            <a16:creationId xmlns:a16="http://schemas.microsoft.com/office/drawing/2014/main" id="{53192ECE-6481-4382-8D0F-FFDE772A326B}"/>
                          </a:ext>
                        </a:extLst>
                      </p:cNvPr>
                      <p:cNvPicPr>
                        <a:picLocks noChangeAspect="1" noChangeArrowheads="1"/>
                      </p:cNvPicPr>
                      <p:nvPr/>
                    </p:nvPicPr>
                    <p:blipFill>
                      <a:blip r:embed="rId13"/>
                      <a:srcRect/>
                      <a:stretch>
                        <a:fillRect/>
                      </a:stretch>
                    </p:blipFill>
                    <p:spPr bwMode="auto">
                      <a:xfrm>
                        <a:off x="7939095" y="4316412"/>
                        <a:ext cx="527050" cy="598488"/>
                      </a:xfrm>
                      <a:prstGeom prst="rect">
                        <a:avLst/>
                      </a:prstGeom>
                      <a:noFill/>
                    </p:spPr>
                  </p:pic>
                </p:oleObj>
              </mc:Fallback>
            </mc:AlternateContent>
          </a:graphicData>
        </a:graphic>
      </p:graphicFrame>
      <p:pic>
        <p:nvPicPr>
          <p:cNvPr id="16" name="Elemento grafico 15">
            <a:extLst>
              <a:ext uri="{FF2B5EF4-FFF2-40B4-BE49-F238E27FC236}">
                <a16:creationId xmlns:a16="http://schemas.microsoft.com/office/drawing/2014/main" id="{DCB55E6C-91A5-4A9D-B22B-8280E80C45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950" y="4316412"/>
            <a:ext cx="2565484" cy="1598170"/>
          </a:xfrm>
          <a:prstGeom prst="rect">
            <a:avLst/>
          </a:prstGeom>
        </p:spPr>
      </p:pic>
      <p:graphicFrame>
        <p:nvGraphicFramePr>
          <p:cNvPr id="17" name="Oggetto 16">
            <a:extLst>
              <a:ext uri="{FF2B5EF4-FFF2-40B4-BE49-F238E27FC236}">
                <a16:creationId xmlns:a16="http://schemas.microsoft.com/office/drawing/2014/main" id="{45D48CC2-A849-4448-8BB5-DF500872A16C}"/>
              </a:ext>
            </a:extLst>
          </p:cNvPr>
          <p:cNvGraphicFramePr>
            <a:graphicFrameLocks noChangeAspect="1"/>
          </p:cNvGraphicFramePr>
          <p:nvPr>
            <p:extLst>
              <p:ext uri="{D42A27DB-BD31-4B8C-83A1-F6EECF244321}">
                <p14:modId xmlns:p14="http://schemas.microsoft.com/office/powerpoint/2010/main" val="515732012"/>
              </p:ext>
            </p:extLst>
          </p:nvPr>
        </p:nvGraphicFramePr>
        <p:xfrm>
          <a:off x="7746207" y="5098103"/>
          <a:ext cx="3395662" cy="915987"/>
        </p:xfrm>
        <a:graphic>
          <a:graphicData uri="http://schemas.openxmlformats.org/presentationml/2006/ole">
            <mc:AlternateContent xmlns:mc="http://schemas.openxmlformats.org/markup-compatibility/2006">
              <mc:Choice xmlns:v="urn:schemas-microsoft-com:vml" Requires="v">
                <p:oleObj name="Equation" r:id="rId16" imgW="1803240" imgH="482400" progId="Equation.DSMT4">
                  <p:embed/>
                </p:oleObj>
              </mc:Choice>
              <mc:Fallback>
                <p:oleObj name="Equation" r:id="rId16" imgW="1803240" imgH="482400" progId="Equation.DSMT4">
                  <p:embed/>
                  <p:pic>
                    <p:nvPicPr>
                      <p:cNvPr id="13" name="Oggetto 12">
                        <a:extLst>
                          <a:ext uri="{FF2B5EF4-FFF2-40B4-BE49-F238E27FC236}">
                            <a16:creationId xmlns:a16="http://schemas.microsoft.com/office/drawing/2014/main" id="{97D41119-5DF2-4BB3-BF3A-BE2D89C57A10}"/>
                          </a:ext>
                        </a:extLst>
                      </p:cNvPr>
                      <p:cNvPicPr>
                        <a:picLocks noChangeAspect="1" noChangeArrowheads="1"/>
                      </p:cNvPicPr>
                      <p:nvPr/>
                    </p:nvPicPr>
                    <p:blipFill>
                      <a:blip r:embed="rId17"/>
                      <a:srcRect/>
                      <a:stretch>
                        <a:fillRect/>
                      </a:stretch>
                    </p:blipFill>
                    <p:spPr bwMode="auto">
                      <a:xfrm>
                        <a:off x="7746207" y="5098103"/>
                        <a:ext cx="3395662" cy="915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18C3D50D-7609-4151-BAB1-BF0AF2236CDF}"/>
              </a:ext>
            </a:extLst>
          </p:cNvPr>
          <p:cNvGraphicFramePr>
            <a:graphicFrameLocks noChangeAspect="1"/>
          </p:cNvGraphicFramePr>
          <p:nvPr>
            <p:extLst>
              <p:ext uri="{D42A27DB-BD31-4B8C-83A1-F6EECF244321}">
                <p14:modId xmlns:p14="http://schemas.microsoft.com/office/powerpoint/2010/main" val="1724864184"/>
              </p:ext>
            </p:extLst>
          </p:nvPr>
        </p:nvGraphicFramePr>
        <p:xfrm>
          <a:off x="3535356" y="4076282"/>
          <a:ext cx="1435100" cy="747713"/>
        </p:xfrm>
        <a:graphic>
          <a:graphicData uri="http://schemas.openxmlformats.org/presentationml/2006/ole">
            <mc:AlternateContent xmlns:mc="http://schemas.openxmlformats.org/markup-compatibility/2006">
              <mc:Choice xmlns:v="urn:schemas-microsoft-com:vml" Requires="v">
                <p:oleObj name="Equation" r:id="rId18" imgW="761760" imgH="393480" progId="Equation.DSMT4">
                  <p:embed/>
                </p:oleObj>
              </mc:Choice>
              <mc:Fallback>
                <p:oleObj name="Equation" r:id="rId18" imgW="761760" imgH="393480" progId="Equation.DSMT4">
                  <p:embed/>
                  <p:pic>
                    <p:nvPicPr>
                      <p:cNvPr id="17" name="Oggetto 16">
                        <a:extLst>
                          <a:ext uri="{FF2B5EF4-FFF2-40B4-BE49-F238E27FC236}">
                            <a16:creationId xmlns:a16="http://schemas.microsoft.com/office/drawing/2014/main" id="{45D48CC2-A849-4448-8BB5-DF500872A16C}"/>
                          </a:ext>
                        </a:extLst>
                      </p:cNvPr>
                      <p:cNvPicPr>
                        <a:picLocks noChangeAspect="1" noChangeArrowheads="1"/>
                      </p:cNvPicPr>
                      <p:nvPr/>
                    </p:nvPicPr>
                    <p:blipFill>
                      <a:blip r:embed="rId19"/>
                      <a:srcRect/>
                      <a:stretch>
                        <a:fillRect/>
                      </a:stretch>
                    </p:blipFill>
                    <p:spPr bwMode="auto">
                      <a:xfrm>
                        <a:off x="3535356" y="4076282"/>
                        <a:ext cx="1435100" cy="747713"/>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BB70BBAF-68E2-41DE-9808-B6E013A1A730}"/>
              </a:ext>
            </a:extLst>
          </p:cNvPr>
          <p:cNvGraphicFramePr>
            <a:graphicFrameLocks noChangeAspect="1"/>
          </p:cNvGraphicFramePr>
          <p:nvPr>
            <p:extLst>
              <p:ext uri="{D42A27DB-BD31-4B8C-83A1-F6EECF244321}">
                <p14:modId xmlns:p14="http://schemas.microsoft.com/office/powerpoint/2010/main" val="3999820805"/>
              </p:ext>
            </p:extLst>
          </p:nvPr>
        </p:nvGraphicFramePr>
        <p:xfrm>
          <a:off x="3535356" y="5181391"/>
          <a:ext cx="1577975" cy="746125"/>
        </p:xfrm>
        <a:graphic>
          <a:graphicData uri="http://schemas.openxmlformats.org/presentationml/2006/ole">
            <mc:AlternateContent xmlns:mc="http://schemas.openxmlformats.org/markup-compatibility/2006">
              <mc:Choice xmlns:v="urn:schemas-microsoft-com:vml" Requires="v">
                <p:oleObj name="Equation" r:id="rId20" imgW="838080" imgH="393480" progId="Equation.DSMT4">
                  <p:embed/>
                </p:oleObj>
              </mc:Choice>
              <mc:Fallback>
                <p:oleObj name="Equation" r:id="rId20" imgW="838080" imgH="393480" progId="Equation.DSMT4">
                  <p:embed/>
                  <p:pic>
                    <p:nvPicPr>
                      <p:cNvPr id="18" name="Oggetto 17">
                        <a:extLst>
                          <a:ext uri="{FF2B5EF4-FFF2-40B4-BE49-F238E27FC236}">
                            <a16:creationId xmlns:a16="http://schemas.microsoft.com/office/drawing/2014/main" id="{18C3D50D-7609-4151-BAB1-BF0AF2236CDF}"/>
                          </a:ext>
                        </a:extLst>
                      </p:cNvPr>
                      <p:cNvPicPr>
                        <a:picLocks noChangeAspect="1" noChangeArrowheads="1"/>
                      </p:cNvPicPr>
                      <p:nvPr/>
                    </p:nvPicPr>
                    <p:blipFill>
                      <a:blip r:embed="rId21"/>
                      <a:srcRect/>
                      <a:stretch>
                        <a:fillRect/>
                      </a:stretch>
                    </p:blipFill>
                    <p:spPr bwMode="auto">
                      <a:xfrm>
                        <a:off x="3535356" y="5181391"/>
                        <a:ext cx="1577975" cy="746125"/>
                      </a:xfrm>
                      <a:prstGeom prst="rect">
                        <a:avLst/>
                      </a:prstGeom>
                      <a:noFill/>
                    </p:spPr>
                  </p:pic>
                </p:oleObj>
              </mc:Fallback>
            </mc:AlternateContent>
          </a:graphicData>
        </a:graphic>
      </p:graphicFrame>
      <p:sp>
        <p:nvSpPr>
          <p:cNvPr id="12" name="Freccia a destra 11">
            <a:extLst>
              <a:ext uri="{FF2B5EF4-FFF2-40B4-BE49-F238E27FC236}">
                <a16:creationId xmlns:a16="http://schemas.microsoft.com/office/drawing/2014/main" id="{601A5F6F-3638-4CDF-99EA-EF5DD470007F}"/>
              </a:ext>
            </a:extLst>
          </p:cNvPr>
          <p:cNvSpPr/>
          <p:nvPr/>
        </p:nvSpPr>
        <p:spPr>
          <a:xfrm>
            <a:off x="8631705" y="4402978"/>
            <a:ext cx="527050" cy="51192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564EC790-CB8F-44A8-BDBE-B2A127766E70}"/>
              </a:ext>
            </a:extLst>
          </p:cNvPr>
          <p:cNvGraphicFramePr>
            <a:graphicFrameLocks noChangeAspect="1"/>
          </p:cNvGraphicFramePr>
          <p:nvPr>
            <p:extLst>
              <p:ext uri="{D42A27DB-BD31-4B8C-83A1-F6EECF244321}">
                <p14:modId xmlns:p14="http://schemas.microsoft.com/office/powerpoint/2010/main" val="296050503"/>
              </p:ext>
            </p:extLst>
          </p:nvPr>
        </p:nvGraphicFramePr>
        <p:xfrm>
          <a:off x="5089932" y="4076282"/>
          <a:ext cx="1793875" cy="819150"/>
        </p:xfrm>
        <a:graphic>
          <a:graphicData uri="http://schemas.openxmlformats.org/presentationml/2006/ole">
            <mc:AlternateContent xmlns:mc="http://schemas.openxmlformats.org/markup-compatibility/2006">
              <mc:Choice xmlns:v="urn:schemas-microsoft-com:vml" Requires="v">
                <p:oleObj name="Equation" r:id="rId22" imgW="952200" imgH="431640" progId="Equation.DSMT4">
                  <p:embed/>
                </p:oleObj>
              </mc:Choice>
              <mc:Fallback>
                <p:oleObj name="Equation" r:id="rId22" imgW="952200" imgH="431640" progId="Equation.DSMT4">
                  <p:embed/>
                  <p:pic>
                    <p:nvPicPr>
                      <p:cNvPr id="18" name="Oggetto 17">
                        <a:extLst>
                          <a:ext uri="{FF2B5EF4-FFF2-40B4-BE49-F238E27FC236}">
                            <a16:creationId xmlns:a16="http://schemas.microsoft.com/office/drawing/2014/main" id="{18C3D50D-7609-4151-BAB1-BF0AF2236CDF}"/>
                          </a:ext>
                        </a:extLst>
                      </p:cNvPr>
                      <p:cNvPicPr>
                        <a:picLocks noChangeAspect="1" noChangeArrowheads="1"/>
                      </p:cNvPicPr>
                      <p:nvPr/>
                    </p:nvPicPr>
                    <p:blipFill>
                      <a:blip r:embed="rId23"/>
                      <a:srcRect/>
                      <a:stretch>
                        <a:fillRect/>
                      </a:stretch>
                    </p:blipFill>
                    <p:spPr bwMode="auto">
                      <a:xfrm>
                        <a:off x="5089932" y="4076282"/>
                        <a:ext cx="1793875" cy="819150"/>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EDDE7295-654D-4D61-9929-C956C0325E7F}"/>
              </a:ext>
            </a:extLst>
          </p:cNvPr>
          <p:cNvGraphicFramePr>
            <a:graphicFrameLocks noChangeAspect="1"/>
          </p:cNvGraphicFramePr>
          <p:nvPr>
            <p:extLst>
              <p:ext uri="{D42A27DB-BD31-4B8C-83A1-F6EECF244321}">
                <p14:modId xmlns:p14="http://schemas.microsoft.com/office/powerpoint/2010/main" val="626896639"/>
              </p:ext>
            </p:extLst>
          </p:nvPr>
        </p:nvGraphicFramePr>
        <p:xfrm>
          <a:off x="5199856" y="5154185"/>
          <a:ext cx="1792287" cy="819150"/>
        </p:xfrm>
        <a:graphic>
          <a:graphicData uri="http://schemas.openxmlformats.org/presentationml/2006/ole">
            <mc:AlternateContent xmlns:mc="http://schemas.openxmlformats.org/markup-compatibility/2006">
              <mc:Choice xmlns:v="urn:schemas-microsoft-com:vml" Requires="v">
                <p:oleObj name="Equation" r:id="rId24" imgW="952200" imgH="431640" progId="Equation.DSMT4">
                  <p:embed/>
                </p:oleObj>
              </mc:Choice>
              <mc:Fallback>
                <p:oleObj name="Equation" r:id="rId24" imgW="952200" imgH="431640" progId="Equation.DSMT4">
                  <p:embed/>
                  <p:pic>
                    <p:nvPicPr>
                      <p:cNvPr id="19" name="Oggetto 18">
                        <a:extLst>
                          <a:ext uri="{FF2B5EF4-FFF2-40B4-BE49-F238E27FC236}">
                            <a16:creationId xmlns:a16="http://schemas.microsoft.com/office/drawing/2014/main" id="{BB70BBAF-68E2-41DE-9808-B6E013A1A730}"/>
                          </a:ext>
                        </a:extLst>
                      </p:cNvPr>
                      <p:cNvPicPr>
                        <a:picLocks noChangeAspect="1" noChangeArrowheads="1"/>
                      </p:cNvPicPr>
                      <p:nvPr/>
                    </p:nvPicPr>
                    <p:blipFill>
                      <a:blip r:embed="rId25"/>
                      <a:srcRect/>
                      <a:stretch>
                        <a:fillRect/>
                      </a:stretch>
                    </p:blipFill>
                    <p:spPr bwMode="auto">
                      <a:xfrm>
                        <a:off x="5199856" y="5154185"/>
                        <a:ext cx="1792287" cy="819150"/>
                      </a:xfrm>
                      <a:prstGeom prst="rect">
                        <a:avLst/>
                      </a:prstGeom>
                      <a:noFill/>
                    </p:spPr>
                  </p:pic>
                </p:oleObj>
              </mc:Fallback>
            </mc:AlternateContent>
          </a:graphicData>
        </a:graphic>
      </p:graphicFrame>
    </p:spTree>
    <p:extLst>
      <p:ext uri="{BB962C8B-B14F-4D97-AF65-F5344CB8AC3E}">
        <p14:creationId xmlns:p14="http://schemas.microsoft.com/office/powerpoint/2010/main" val="42514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70237-1565-4FA3-8370-41A15CE7DEB9}"/>
              </a:ext>
            </a:extLst>
          </p:cNvPr>
          <p:cNvSpPr>
            <a:spLocks noGrp="1"/>
          </p:cNvSpPr>
          <p:nvPr>
            <p:ph type="title"/>
          </p:nvPr>
        </p:nvSpPr>
        <p:spPr>
          <a:xfrm>
            <a:off x="535606" y="-24587"/>
            <a:ext cx="10515600" cy="662397"/>
          </a:xfrm>
        </p:spPr>
        <p:txBody>
          <a:bodyPr>
            <a:normAutofit fontScale="90000"/>
          </a:bodyPr>
          <a:lstStyle/>
          <a:p>
            <a:r>
              <a:rPr lang="en-US" dirty="0"/>
              <a:t>Miller transformations: shifting the input pole to very low frequencies</a:t>
            </a:r>
          </a:p>
        </p:txBody>
      </p:sp>
      <p:sp>
        <p:nvSpPr>
          <p:cNvPr id="3" name="Segnaposto piè di pagina 2">
            <a:extLst>
              <a:ext uri="{FF2B5EF4-FFF2-40B4-BE49-F238E27FC236}">
                <a16:creationId xmlns:a16="http://schemas.microsoft.com/office/drawing/2014/main" id="{B0CAC229-B483-484F-BC7F-C882F282A38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BDD6D3A-B3FF-469A-8E85-DAACA765CC9F}"/>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3890573F-372E-4AE4-B49D-7ADBE1D380FC}"/>
              </a:ext>
            </a:extLst>
          </p:cNvPr>
          <p:cNvGraphicFramePr>
            <a:graphicFrameLocks noChangeAspect="1"/>
          </p:cNvGraphicFramePr>
          <p:nvPr>
            <p:extLst>
              <p:ext uri="{D42A27DB-BD31-4B8C-83A1-F6EECF244321}">
                <p14:modId xmlns:p14="http://schemas.microsoft.com/office/powerpoint/2010/main" val="1549348758"/>
              </p:ext>
            </p:extLst>
          </p:nvPr>
        </p:nvGraphicFramePr>
        <p:xfrm>
          <a:off x="1496808" y="927011"/>
          <a:ext cx="3203575" cy="819150"/>
        </p:xfrm>
        <a:graphic>
          <a:graphicData uri="http://schemas.openxmlformats.org/presentationml/2006/ole">
            <mc:AlternateContent xmlns:mc="http://schemas.openxmlformats.org/markup-compatibility/2006">
              <mc:Choice xmlns:v="urn:schemas-microsoft-com:vml" Requires="v">
                <p:oleObj name="Equation" r:id="rId2" imgW="1701720" imgH="431640" progId="Equation.DSMT4">
                  <p:embed/>
                </p:oleObj>
              </mc:Choice>
              <mc:Fallback>
                <p:oleObj name="Equation" r:id="rId2" imgW="1701720" imgH="431640" progId="Equation.DSMT4">
                  <p:embed/>
                  <p:pic>
                    <p:nvPicPr>
                      <p:cNvPr id="18" name="Oggetto 17">
                        <a:extLst>
                          <a:ext uri="{FF2B5EF4-FFF2-40B4-BE49-F238E27FC236}">
                            <a16:creationId xmlns:a16="http://schemas.microsoft.com/office/drawing/2014/main" id="{18C3D50D-7609-4151-BAB1-BF0AF2236CDF}"/>
                          </a:ext>
                        </a:extLst>
                      </p:cNvPr>
                      <p:cNvPicPr>
                        <a:picLocks noChangeAspect="1" noChangeArrowheads="1"/>
                      </p:cNvPicPr>
                      <p:nvPr/>
                    </p:nvPicPr>
                    <p:blipFill>
                      <a:blip r:embed="rId3"/>
                      <a:srcRect/>
                      <a:stretch>
                        <a:fillRect/>
                      </a:stretch>
                    </p:blipFill>
                    <p:spPr bwMode="auto">
                      <a:xfrm>
                        <a:off x="1496808" y="927011"/>
                        <a:ext cx="3203575" cy="819150"/>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24976328-4364-4EFD-80FB-0C37561C0792}"/>
              </a:ext>
            </a:extLst>
          </p:cNvPr>
          <p:cNvGraphicFramePr>
            <a:graphicFrameLocks noChangeAspect="1"/>
          </p:cNvGraphicFramePr>
          <p:nvPr>
            <p:extLst>
              <p:ext uri="{D42A27DB-BD31-4B8C-83A1-F6EECF244321}">
                <p14:modId xmlns:p14="http://schemas.microsoft.com/office/powerpoint/2010/main" val="4123274758"/>
              </p:ext>
            </p:extLst>
          </p:nvPr>
        </p:nvGraphicFramePr>
        <p:xfrm>
          <a:off x="5198399" y="1020386"/>
          <a:ext cx="3370263" cy="819150"/>
        </p:xfrm>
        <a:graphic>
          <a:graphicData uri="http://schemas.openxmlformats.org/presentationml/2006/ole">
            <mc:AlternateContent xmlns:mc="http://schemas.openxmlformats.org/markup-compatibility/2006">
              <mc:Choice xmlns:v="urn:schemas-microsoft-com:vml" Requires="v">
                <p:oleObj name="Equation" r:id="rId4" imgW="1790640" imgH="431640" progId="Equation.DSMT4">
                  <p:embed/>
                </p:oleObj>
              </mc:Choice>
              <mc:Fallback>
                <p:oleObj name="Equation" r:id="rId4" imgW="1790640" imgH="431640" progId="Equation.DSMT4">
                  <p:embed/>
                  <p:pic>
                    <p:nvPicPr>
                      <p:cNvPr id="19" name="Oggetto 18">
                        <a:extLst>
                          <a:ext uri="{FF2B5EF4-FFF2-40B4-BE49-F238E27FC236}">
                            <a16:creationId xmlns:a16="http://schemas.microsoft.com/office/drawing/2014/main" id="{BB70BBAF-68E2-41DE-9808-B6E013A1A730}"/>
                          </a:ext>
                        </a:extLst>
                      </p:cNvPr>
                      <p:cNvPicPr>
                        <a:picLocks noChangeAspect="1" noChangeArrowheads="1"/>
                      </p:cNvPicPr>
                      <p:nvPr/>
                    </p:nvPicPr>
                    <p:blipFill>
                      <a:blip r:embed="rId5"/>
                      <a:srcRect/>
                      <a:stretch>
                        <a:fillRect/>
                      </a:stretch>
                    </p:blipFill>
                    <p:spPr bwMode="auto">
                      <a:xfrm>
                        <a:off x="5198399" y="1020386"/>
                        <a:ext cx="3370263" cy="81915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8F91F2F6-0D87-4635-9840-8517FA54239F}"/>
              </a:ext>
            </a:extLst>
          </p:cNvPr>
          <p:cNvGraphicFramePr>
            <a:graphicFrameLocks noChangeAspect="1"/>
          </p:cNvGraphicFramePr>
          <p:nvPr>
            <p:extLst>
              <p:ext uri="{D42A27DB-BD31-4B8C-83A1-F6EECF244321}">
                <p14:modId xmlns:p14="http://schemas.microsoft.com/office/powerpoint/2010/main" val="765463369"/>
              </p:ext>
            </p:extLst>
          </p:nvPr>
        </p:nvGraphicFramePr>
        <p:xfrm>
          <a:off x="547443" y="2222530"/>
          <a:ext cx="5608637" cy="1022350"/>
        </p:xfrm>
        <a:graphic>
          <a:graphicData uri="http://schemas.openxmlformats.org/presentationml/2006/ole">
            <mc:AlternateContent xmlns:mc="http://schemas.openxmlformats.org/markup-compatibility/2006">
              <mc:Choice xmlns:v="urn:schemas-microsoft-com:vml" Requires="v">
                <p:oleObj name="Equation" r:id="rId6" imgW="2387520" imgH="431640" progId="Equation.DSMT4">
                  <p:embed/>
                </p:oleObj>
              </mc:Choice>
              <mc:Fallback>
                <p:oleObj name="Equation" r:id="rId6" imgW="2387520" imgH="431640" progId="Equation.DSMT4">
                  <p:embed/>
                  <p:pic>
                    <p:nvPicPr>
                      <p:cNvPr id="5" name="Oggetto 4">
                        <a:extLst>
                          <a:ext uri="{FF2B5EF4-FFF2-40B4-BE49-F238E27FC236}">
                            <a16:creationId xmlns:a16="http://schemas.microsoft.com/office/drawing/2014/main" id="{3890573F-372E-4AE4-B49D-7ADBE1D380FC}"/>
                          </a:ext>
                        </a:extLst>
                      </p:cNvPr>
                      <p:cNvPicPr>
                        <a:picLocks noChangeAspect="1" noChangeArrowheads="1"/>
                      </p:cNvPicPr>
                      <p:nvPr/>
                    </p:nvPicPr>
                    <p:blipFill>
                      <a:blip r:embed="rId7"/>
                      <a:srcRect/>
                      <a:stretch>
                        <a:fillRect/>
                      </a:stretch>
                    </p:blipFill>
                    <p:spPr bwMode="auto">
                      <a:xfrm>
                        <a:off x="547443" y="2222530"/>
                        <a:ext cx="5608637" cy="1022350"/>
                      </a:xfrm>
                      <a:prstGeom prst="rect">
                        <a:avLst/>
                      </a:prstGeom>
                      <a:noFill/>
                    </p:spPr>
                  </p:pic>
                </p:oleObj>
              </mc:Fallback>
            </mc:AlternateContent>
          </a:graphicData>
        </a:graphic>
      </p:graphicFrame>
      <p:pic>
        <p:nvPicPr>
          <p:cNvPr id="8" name="Elemento grafico 7">
            <a:extLst>
              <a:ext uri="{FF2B5EF4-FFF2-40B4-BE49-F238E27FC236}">
                <a16:creationId xmlns:a16="http://schemas.microsoft.com/office/drawing/2014/main" id="{34896060-C2C6-4031-9D36-BFF174C760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0023" y="3476788"/>
            <a:ext cx="7610475" cy="1524000"/>
          </a:xfrm>
          <a:prstGeom prst="rect">
            <a:avLst/>
          </a:prstGeom>
        </p:spPr>
      </p:pic>
      <p:sp>
        <p:nvSpPr>
          <p:cNvPr id="9" name="CasellaDiTesto 8">
            <a:extLst>
              <a:ext uri="{FF2B5EF4-FFF2-40B4-BE49-F238E27FC236}">
                <a16:creationId xmlns:a16="http://schemas.microsoft.com/office/drawing/2014/main" id="{9719A899-3CFB-446C-A708-9B3484B29E3E}"/>
              </a:ext>
            </a:extLst>
          </p:cNvPr>
          <p:cNvSpPr txBox="1"/>
          <p:nvPr/>
        </p:nvSpPr>
        <p:spPr>
          <a:xfrm>
            <a:off x="695966" y="4943937"/>
            <a:ext cx="862346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effect of Miller compensation: a very large capacitor </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2</a:t>
            </a:r>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brought back to the input mesh, shifting the input pole back to low frequencies: </a:t>
            </a:r>
            <a:endParaRPr lang="en-US" sz="2400" baseline="-250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1F188330-5D24-4F26-8887-63761E9EC0FE}"/>
              </a:ext>
            </a:extLst>
          </p:cNvPr>
          <p:cNvGraphicFramePr>
            <a:graphicFrameLocks noChangeAspect="1"/>
          </p:cNvGraphicFramePr>
          <p:nvPr>
            <p:extLst>
              <p:ext uri="{D42A27DB-BD31-4B8C-83A1-F6EECF244321}">
                <p14:modId xmlns:p14="http://schemas.microsoft.com/office/powerpoint/2010/main" val="1527217340"/>
              </p:ext>
            </p:extLst>
          </p:nvPr>
        </p:nvGraphicFramePr>
        <p:xfrm>
          <a:off x="9333218" y="4868570"/>
          <a:ext cx="2422512" cy="988155"/>
        </p:xfrm>
        <a:graphic>
          <a:graphicData uri="http://schemas.openxmlformats.org/presentationml/2006/ole">
            <mc:AlternateContent xmlns:mc="http://schemas.openxmlformats.org/markup-compatibility/2006">
              <mc:Choice xmlns:v="urn:schemas-microsoft-com:vml" Requires="v">
                <p:oleObj name="Equation" r:id="rId10" imgW="1066680" imgH="431640" progId="Equation.DSMT4">
                  <p:embed/>
                </p:oleObj>
              </mc:Choice>
              <mc:Fallback>
                <p:oleObj name="Equation" r:id="rId10" imgW="1066680" imgH="431640" progId="Equation.DSMT4">
                  <p:embed/>
                  <p:pic>
                    <p:nvPicPr>
                      <p:cNvPr id="6" name="Oggetto 5">
                        <a:extLst>
                          <a:ext uri="{FF2B5EF4-FFF2-40B4-BE49-F238E27FC236}">
                            <a16:creationId xmlns:a16="http://schemas.microsoft.com/office/drawing/2014/main" id="{24976328-4364-4EFD-80FB-0C37561C0792}"/>
                          </a:ext>
                        </a:extLst>
                      </p:cNvPr>
                      <p:cNvPicPr>
                        <a:picLocks noChangeAspect="1" noChangeArrowheads="1"/>
                      </p:cNvPicPr>
                      <p:nvPr/>
                    </p:nvPicPr>
                    <p:blipFill>
                      <a:blip r:embed="rId11"/>
                      <a:srcRect/>
                      <a:stretch>
                        <a:fillRect/>
                      </a:stretch>
                    </p:blipFill>
                    <p:spPr bwMode="auto">
                      <a:xfrm>
                        <a:off x="9333218" y="4868570"/>
                        <a:ext cx="2422512" cy="988155"/>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CBD99668-1FF2-42D8-9778-39904EFF71D8}"/>
              </a:ext>
            </a:extLst>
          </p:cNvPr>
          <p:cNvSpPr/>
          <p:nvPr/>
        </p:nvSpPr>
        <p:spPr>
          <a:xfrm>
            <a:off x="9288386" y="4844800"/>
            <a:ext cx="2631072" cy="1157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E1819130-FDD8-44CC-83C0-2846A154C815}"/>
              </a:ext>
            </a:extLst>
          </p:cNvPr>
          <p:cNvGraphicFramePr>
            <a:graphicFrameLocks noChangeAspect="1"/>
          </p:cNvGraphicFramePr>
          <p:nvPr>
            <p:extLst>
              <p:ext uri="{D42A27DB-BD31-4B8C-83A1-F6EECF244321}">
                <p14:modId xmlns:p14="http://schemas.microsoft.com/office/powerpoint/2010/main" val="3832810370"/>
              </p:ext>
            </p:extLst>
          </p:nvPr>
        </p:nvGraphicFramePr>
        <p:xfrm>
          <a:off x="9600120" y="2014092"/>
          <a:ext cx="2319338" cy="433387"/>
        </p:xfrm>
        <a:graphic>
          <a:graphicData uri="http://schemas.openxmlformats.org/presentationml/2006/ole">
            <mc:AlternateContent xmlns:mc="http://schemas.openxmlformats.org/markup-compatibility/2006">
              <mc:Choice xmlns:v="urn:schemas-microsoft-com:vml" Requires="v">
                <p:oleObj name="Equation" r:id="rId12" imgW="1231560" imgH="228600" progId="Equation.DSMT4">
                  <p:embed/>
                </p:oleObj>
              </mc:Choice>
              <mc:Fallback>
                <p:oleObj name="Equation" r:id="rId12" imgW="1231560" imgH="228600" progId="Equation.DSMT4">
                  <p:embed/>
                  <p:pic>
                    <p:nvPicPr>
                      <p:cNvPr id="5" name="Oggetto 4">
                        <a:extLst>
                          <a:ext uri="{FF2B5EF4-FFF2-40B4-BE49-F238E27FC236}">
                            <a16:creationId xmlns:a16="http://schemas.microsoft.com/office/drawing/2014/main" id="{3890573F-372E-4AE4-B49D-7ADBE1D380FC}"/>
                          </a:ext>
                        </a:extLst>
                      </p:cNvPr>
                      <p:cNvPicPr>
                        <a:picLocks noChangeAspect="1" noChangeArrowheads="1"/>
                      </p:cNvPicPr>
                      <p:nvPr/>
                    </p:nvPicPr>
                    <p:blipFill>
                      <a:blip r:embed="rId13"/>
                      <a:srcRect/>
                      <a:stretch>
                        <a:fillRect/>
                      </a:stretch>
                    </p:blipFill>
                    <p:spPr bwMode="auto">
                      <a:xfrm>
                        <a:off x="9600120" y="2014092"/>
                        <a:ext cx="2319338" cy="433387"/>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9DD5F750-11F1-4A8B-82D9-0B2C06D7EBA7}"/>
              </a:ext>
            </a:extLst>
          </p:cNvPr>
          <p:cNvSpPr txBox="1"/>
          <p:nvPr/>
        </p:nvSpPr>
        <p:spPr>
          <a:xfrm>
            <a:off x="9524484" y="3925682"/>
            <a:ext cx="305344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sets the dominant pole:</a:t>
            </a:r>
          </a:p>
        </p:txBody>
      </p:sp>
      <p:sp>
        <p:nvSpPr>
          <p:cNvPr id="16" name="CasellaDiTesto 15">
            <a:extLst>
              <a:ext uri="{FF2B5EF4-FFF2-40B4-BE49-F238E27FC236}">
                <a16:creationId xmlns:a16="http://schemas.microsoft.com/office/drawing/2014/main" id="{17CC9F10-2A9D-4A9F-821B-7B8189EF81DA}"/>
              </a:ext>
            </a:extLst>
          </p:cNvPr>
          <p:cNvSpPr txBox="1"/>
          <p:nvPr/>
        </p:nvSpPr>
        <p:spPr>
          <a:xfrm>
            <a:off x="9986506" y="1515328"/>
            <a:ext cx="9733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Using</a:t>
            </a:r>
          </a:p>
        </p:txBody>
      </p:sp>
      <p:sp>
        <p:nvSpPr>
          <p:cNvPr id="17" name="Rettangolo con angoli arrotondati 16">
            <a:extLst>
              <a:ext uri="{FF2B5EF4-FFF2-40B4-BE49-F238E27FC236}">
                <a16:creationId xmlns:a16="http://schemas.microsoft.com/office/drawing/2014/main" id="{C115FF10-640C-478E-A6EB-02A87A9FCF1B}"/>
              </a:ext>
            </a:extLst>
          </p:cNvPr>
          <p:cNvSpPr/>
          <p:nvPr/>
        </p:nvSpPr>
        <p:spPr>
          <a:xfrm>
            <a:off x="1306378" y="853949"/>
            <a:ext cx="7900605" cy="109527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in giù 11">
            <a:extLst>
              <a:ext uri="{FF2B5EF4-FFF2-40B4-BE49-F238E27FC236}">
                <a16:creationId xmlns:a16="http://schemas.microsoft.com/office/drawing/2014/main" id="{F80D520D-E9EB-4D06-AD88-FBAD18D3C6DA}"/>
              </a:ext>
            </a:extLst>
          </p:cNvPr>
          <p:cNvSpPr/>
          <p:nvPr/>
        </p:nvSpPr>
        <p:spPr>
          <a:xfrm rot="8938004">
            <a:off x="4130405" y="4428099"/>
            <a:ext cx="457155" cy="483068"/>
          </a:xfrm>
          <a:prstGeom prst="downArrow">
            <a:avLst>
              <a:gd name="adj1" fmla="val 63218"/>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9F57A909-F224-4287-A903-36BA5EBC71CE}"/>
              </a:ext>
            </a:extLst>
          </p:cNvPr>
          <p:cNvGraphicFramePr>
            <a:graphicFrameLocks noChangeAspect="1"/>
          </p:cNvGraphicFramePr>
          <p:nvPr>
            <p:extLst>
              <p:ext uri="{D42A27DB-BD31-4B8C-83A1-F6EECF244321}">
                <p14:modId xmlns:p14="http://schemas.microsoft.com/office/powerpoint/2010/main" val="150940956"/>
              </p:ext>
            </p:extLst>
          </p:nvPr>
        </p:nvGraphicFramePr>
        <p:xfrm>
          <a:off x="6948688" y="2256029"/>
          <a:ext cx="1970088" cy="1022350"/>
        </p:xfrm>
        <a:graphic>
          <a:graphicData uri="http://schemas.openxmlformats.org/presentationml/2006/ole">
            <mc:AlternateContent xmlns:mc="http://schemas.openxmlformats.org/markup-compatibility/2006">
              <mc:Choice xmlns:v="urn:schemas-microsoft-com:vml" Requires="v">
                <p:oleObj name="Equation" r:id="rId14" imgW="838080" imgH="431640" progId="Equation.DSMT4">
                  <p:embed/>
                </p:oleObj>
              </mc:Choice>
              <mc:Fallback>
                <p:oleObj name="Equation" r:id="rId14" imgW="838080" imgH="431640" progId="Equation.DSMT4">
                  <p:embed/>
                  <p:pic>
                    <p:nvPicPr>
                      <p:cNvPr id="7" name="Oggetto 6">
                        <a:extLst>
                          <a:ext uri="{FF2B5EF4-FFF2-40B4-BE49-F238E27FC236}">
                            <a16:creationId xmlns:a16="http://schemas.microsoft.com/office/drawing/2014/main" id="{8F91F2F6-0D87-4635-9840-8517FA54239F}"/>
                          </a:ext>
                        </a:extLst>
                      </p:cNvPr>
                      <p:cNvPicPr>
                        <a:picLocks noChangeAspect="1" noChangeArrowheads="1"/>
                      </p:cNvPicPr>
                      <p:nvPr/>
                    </p:nvPicPr>
                    <p:blipFill>
                      <a:blip r:embed="rId15"/>
                      <a:srcRect/>
                      <a:stretch>
                        <a:fillRect/>
                      </a:stretch>
                    </p:blipFill>
                    <p:spPr bwMode="auto">
                      <a:xfrm>
                        <a:off x="6948688" y="2256029"/>
                        <a:ext cx="1970088" cy="1022350"/>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99318C5B-F69C-44A0-8A87-7C5DE507C2FE}"/>
              </a:ext>
            </a:extLst>
          </p:cNvPr>
          <p:cNvSpPr/>
          <p:nvPr/>
        </p:nvSpPr>
        <p:spPr>
          <a:xfrm>
            <a:off x="295316" y="2147636"/>
            <a:ext cx="8909321" cy="121945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6B7A535E-EFD0-48D2-9D1F-7A6C77213A09}"/>
              </a:ext>
            </a:extLst>
          </p:cNvPr>
          <p:cNvSpPr/>
          <p:nvPr/>
        </p:nvSpPr>
        <p:spPr>
          <a:xfrm>
            <a:off x="9524484" y="1495352"/>
            <a:ext cx="2478219" cy="109527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653D9A2F-58C2-4C9D-9769-3E1BF9785DE3}"/>
              </a:ext>
            </a:extLst>
          </p:cNvPr>
          <p:cNvSpPr/>
          <p:nvPr/>
        </p:nvSpPr>
        <p:spPr>
          <a:xfrm>
            <a:off x="9204158" y="935541"/>
            <a:ext cx="1438441" cy="544343"/>
          </a:xfrm>
          <a:custGeom>
            <a:avLst/>
            <a:gdLst>
              <a:gd name="connsiteX0" fmla="*/ 0 w 1438441"/>
              <a:gd name="connsiteY0" fmla="*/ 219491 h 544343"/>
              <a:gd name="connsiteX1" fmla="*/ 577516 w 1438441"/>
              <a:gd name="connsiteY1" fmla="*/ 207459 h 544343"/>
              <a:gd name="connsiteX2" fmla="*/ 950495 w 1438441"/>
              <a:gd name="connsiteY2" fmla="*/ 87143 h 544343"/>
              <a:gd name="connsiteX3" fmla="*/ 1371600 w 1438441"/>
              <a:gd name="connsiteY3" fmla="*/ 26985 h 544343"/>
              <a:gd name="connsiteX4" fmla="*/ 1431758 w 1438441"/>
              <a:gd name="connsiteY4" fmla="*/ 544343 h 5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441" h="544343">
                <a:moveTo>
                  <a:pt x="0" y="219491"/>
                </a:moveTo>
                <a:lnTo>
                  <a:pt x="577516" y="207459"/>
                </a:lnTo>
                <a:cubicBezTo>
                  <a:pt x="735932" y="185401"/>
                  <a:pt x="818148" y="117222"/>
                  <a:pt x="950495" y="87143"/>
                </a:cubicBezTo>
                <a:cubicBezTo>
                  <a:pt x="1082842" y="57064"/>
                  <a:pt x="1291390" y="-49215"/>
                  <a:pt x="1371600" y="26985"/>
                </a:cubicBezTo>
                <a:cubicBezTo>
                  <a:pt x="1451810" y="103185"/>
                  <a:pt x="1441784" y="323764"/>
                  <a:pt x="1431758" y="544343"/>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igura a mano libera: forma 23">
            <a:extLst>
              <a:ext uri="{FF2B5EF4-FFF2-40B4-BE49-F238E27FC236}">
                <a16:creationId xmlns:a16="http://schemas.microsoft.com/office/drawing/2014/main" id="{0409EF9A-3FE1-4CFF-A9C9-FFA42684C192}"/>
              </a:ext>
            </a:extLst>
          </p:cNvPr>
          <p:cNvSpPr/>
          <p:nvPr/>
        </p:nvSpPr>
        <p:spPr>
          <a:xfrm>
            <a:off x="9240253" y="2598821"/>
            <a:ext cx="1495622" cy="390799"/>
          </a:xfrm>
          <a:custGeom>
            <a:avLst/>
            <a:gdLst>
              <a:gd name="connsiteX0" fmla="*/ 1443789 w 1495622"/>
              <a:gd name="connsiteY0" fmla="*/ 0 h 390799"/>
              <a:gd name="connsiteX1" fmla="*/ 1359568 w 1495622"/>
              <a:gd name="connsiteY1" fmla="*/ 324853 h 390799"/>
              <a:gd name="connsiteX2" fmla="*/ 276726 w 1495622"/>
              <a:gd name="connsiteY2" fmla="*/ 385011 h 390799"/>
              <a:gd name="connsiteX3" fmla="*/ 0 w 1495622"/>
              <a:gd name="connsiteY3" fmla="*/ 385011 h 390799"/>
            </a:gdLst>
            <a:ahLst/>
            <a:cxnLst>
              <a:cxn ang="0">
                <a:pos x="connsiteX0" y="connsiteY0"/>
              </a:cxn>
              <a:cxn ang="0">
                <a:pos x="connsiteX1" y="connsiteY1"/>
              </a:cxn>
              <a:cxn ang="0">
                <a:pos x="connsiteX2" y="connsiteY2"/>
              </a:cxn>
              <a:cxn ang="0">
                <a:pos x="connsiteX3" y="connsiteY3"/>
              </a:cxn>
            </a:cxnLst>
            <a:rect l="l" t="t" r="r" b="b"/>
            <a:pathLst>
              <a:path w="1495622" h="390799">
                <a:moveTo>
                  <a:pt x="1443789" y="0"/>
                </a:moveTo>
                <a:cubicBezTo>
                  <a:pt x="1498933" y="130342"/>
                  <a:pt x="1554078" y="260685"/>
                  <a:pt x="1359568" y="324853"/>
                </a:cubicBezTo>
                <a:cubicBezTo>
                  <a:pt x="1165058" y="389021"/>
                  <a:pt x="503321" y="374985"/>
                  <a:pt x="276726" y="385011"/>
                </a:cubicBezTo>
                <a:cubicBezTo>
                  <a:pt x="50131" y="395037"/>
                  <a:pt x="25065" y="390024"/>
                  <a:pt x="0" y="385011"/>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16" grpId="0"/>
      <p:bldP spid="12"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6D210-3B2D-4B3B-AFB4-64F65ED96B81}"/>
              </a:ext>
            </a:extLst>
          </p:cNvPr>
          <p:cNvSpPr>
            <a:spLocks noGrp="1"/>
          </p:cNvSpPr>
          <p:nvPr>
            <p:ph type="title"/>
          </p:nvPr>
        </p:nvSpPr>
        <p:spPr>
          <a:xfrm>
            <a:off x="663266" y="-8162"/>
            <a:ext cx="10515600" cy="926646"/>
          </a:xfrm>
        </p:spPr>
        <p:txBody>
          <a:bodyPr>
            <a:normAutofit fontScale="90000"/>
          </a:bodyPr>
          <a:lstStyle/>
          <a:p>
            <a:pPr>
              <a:lnSpc>
                <a:spcPct val="100000"/>
              </a:lnSpc>
              <a:spcBef>
                <a:spcPts val="600"/>
              </a:spcBef>
              <a:spcAft>
                <a:spcPts val="1200"/>
              </a:spcAft>
            </a:pPr>
            <a:r>
              <a:rPr lang="en-US" dirty="0"/>
              <a:t>Second effect of Pole Splitting: </a:t>
            </a:r>
            <a:br>
              <a:rPr lang="en-US" dirty="0"/>
            </a:br>
            <a:r>
              <a:rPr lang="en-US" dirty="0"/>
              <a:t>shifting the output pole to high frequencies</a:t>
            </a:r>
          </a:p>
        </p:txBody>
      </p:sp>
      <p:sp>
        <p:nvSpPr>
          <p:cNvPr id="3" name="Segnaposto piè di pagina 2">
            <a:extLst>
              <a:ext uri="{FF2B5EF4-FFF2-40B4-BE49-F238E27FC236}">
                <a16:creationId xmlns:a16="http://schemas.microsoft.com/office/drawing/2014/main" id="{E339A2FE-B63C-4722-B305-A16B1228120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2BCCE32-477B-4008-A35C-F31DC5EA5B95}"/>
              </a:ext>
            </a:extLst>
          </p:cNvPr>
          <p:cNvSpPr>
            <a:spLocks noGrp="1"/>
          </p:cNvSpPr>
          <p:nvPr>
            <p:ph type="sldNum" sz="quarter" idx="12"/>
          </p:nvPr>
        </p:nvSpPr>
        <p:spPr/>
        <p:txBody>
          <a:bodyPr/>
          <a:lstStyle/>
          <a:p>
            <a:fld id="{02055017-B6DE-4C35-A63B-40EADAC97849}" type="slidenum">
              <a:rPr lang="en-US" smtClean="0"/>
              <a:t>28</a:t>
            </a:fld>
            <a:endParaRPr lang="en-US" dirty="0"/>
          </a:p>
        </p:txBody>
      </p:sp>
      <p:grpSp>
        <p:nvGrpSpPr>
          <p:cNvPr id="124" name="Gruppo 123">
            <a:extLst>
              <a:ext uri="{FF2B5EF4-FFF2-40B4-BE49-F238E27FC236}">
                <a16:creationId xmlns:a16="http://schemas.microsoft.com/office/drawing/2014/main" id="{35CE9A43-5809-4C5E-BDD9-1A9CD7F9AB90}"/>
              </a:ext>
            </a:extLst>
          </p:cNvPr>
          <p:cNvGrpSpPr/>
          <p:nvPr/>
        </p:nvGrpSpPr>
        <p:grpSpPr>
          <a:xfrm>
            <a:off x="415905" y="898024"/>
            <a:ext cx="6543574" cy="1775933"/>
            <a:chOff x="415905" y="898024"/>
            <a:chExt cx="6543574" cy="1775933"/>
          </a:xfrm>
        </p:grpSpPr>
        <p:grpSp>
          <p:nvGrpSpPr>
            <p:cNvPr id="16" name="Elemento grafico 4">
              <a:extLst>
                <a:ext uri="{FF2B5EF4-FFF2-40B4-BE49-F238E27FC236}">
                  <a16:creationId xmlns:a16="http://schemas.microsoft.com/office/drawing/2014/main" id="{0317352D-D89C-4E86-A752-76BF4EE1F110}"/>
                </a:ext>
              </a:extLst>
            </p:cNvPr>
            <p:cNvGrpSpPr/>
            <p:nvPr/>
          </p:nvGrpSpPr>
          <p:grpSpPr>
            <a:xfrm>
              <a:off x="1675268" y="1634028"/>
              <a:ext cx="414328" cy="592164"/>
              <a:chOff x="1675268" y="1634028"/>
              <a:chExt cx="414328" cy="592164"/>
            </a:xfrm>
          </p:grpSpPr>
          <p:grpSp>
            <p:nvGrpSpPr>
              <p:cNvPr id="17" name="Elemento grafico 4">
                <a:extLst>
                  <a:ext uri="{FF2B5EF4-FFF2-40B4-BE49-F238E27FC236}">
                    <a16:creationId xmlns:a16="http://schemas.microsoft.com/office/drawing/2014/main" id="{13D99B50-A2FF-4424-A966-ECD8196DFD86}"/>
                  </a:ext>
                </a:extLst>
              </p:cNvPr>
              <p:cNvGrpSpPr/>
              <p:nvPr/>
            </p:nvGrpSpPr>
            <p:grpSpPr>
              <a:xfrm>
                <a:off x="1675268" y="1634028"/>
                <a:ext cx="414328" cy="592164"/>
                <a:chOff x="1675268" y="1634028"/>
                <a:chExt cx="414328" cy="592164"/>
              </a:xfrm>
              <a:noFill/>
            </p:grpSpPr>
            <p:sp>
              <p:nvSpPr>
                <p:cNvPr id="18" name="Figura a mano libera: forma 17">
                  <a:extLst>
                    <a:ext uri="{FF2B5EF4-FFF2-40B4-BE49-F238E27FC236}">
                      <a16:creationId xmlns:a16="http://schemas.microsoft.com/office/drawing/2014/main" id="{F3105E28-0EB0-4CA4-AB2C-8828B26D6FBF}"/>
                    </a:ext>
                  </a:extLst>
                </p:cNvPr>
                <p:cNvSpPr/>
                <p:nvPr/>
              </p:nvSpPr>
              <p:spPr>
                <a:xfrm flipV="1">
                  <a:off x="1882440" y="1634028"/>
                  <a:ext cx="9525" cy="88992"/>
                </a:xfrm>
                <a:custGeom>
                  <a:avLst/>
                  <a:gdLst>
                    <a:gd name="connsiteX0" fmla="*/ -80 w 9525"/>
                    <a:gd name="connsiteY0" fmla="*/ -66 h 88992"/>
                    <a:gd name="connsiteX1" fmla="*/ -80 w 9525"/>
                    <a:gd name="connsiteY1" fmla="*/ 88926 h 88992"/>
                  </a:gdLst>
                  <a:ahLst/>
                  <a:cxnLst>
                    <a:cxn ang="0">
                      <a:pos x="connsiteX0" y="connsiteY0"/>
                    </a:cxn>
                    <a:cxn ang="0">
                      <a:pos x="connsiteX1" y="connsiteY1"/>
                    </a:cxn>
                  </a:cxnLst>
                  <a:rect l="l" t="t" r="r" b="b"/>
                  <a:pathLst>
                    <a:path w="9525" h="88992">
                      <a:moveTo>
                        <a:pt x="-80" y="-66"/>
                      </a:moveTo>
                      <a:lnTo>
                        <a:pt x="-80" y="88926"/>
                      </a:lnTo>
                    </a:path>
                  </a:pathLst>
                </a:custGeom>
                <a:noFill/>
                <a:ln w="19049" cap="rnd">
                  <a:solidFill>
                    <a:srgbClr val="000000"/>
                  </a:solidFill>
                  <a:prstDash val="solid"/>
                  <a:miter/>
                </a:ln>
              </p:spPr>
              <p:txBody>
                <a:bodyPr rtlCol="0" anchor="ctr"/>
                <a:lstStyle/>
                <a:p>
                  <a:endParaRPr lang="en-US"/>
                </a:p>
              </p:txBody>
            </p:sp>
            <p:sp>
              <p:nvSpPr>
                <p:cNvPr id="19" name="Figura a mano libera: forma 18">
                  <a:extLst>
                    <a:ext uri="{FF2B5EF4-FFF2-40B4-BE49-F238E27FC236}">
                      <a16:creationId xmlns:a16="http://schemas.microsoft.com/office/drawing/2014/main" id="{115D7254-C815-4088-8CAB-A8A4BD081BC9}"/>
                    </a:ext>
                  </a:extLst>
                </p:cNvPr>
                <p:cNvSpPr/>
                <p:nvPr/>
              </p:nvSpPr>
              <p:spPr>
                <a:xfrm flipV="1">
                  <a:off x="1882440" y="2137201"/>
                  <a:ext cx="9525" cy="88991"/>
                </a:xfrm>
                <a:custGeom>
                  <a:avLst/>
                  <a:gdLst>
                    <a:gd name="connsiteX0" fmla="*/ -80 w 9525"/>
                    <a:gd name="connsiteY0" fmla="*/ 88992 h 88991"/>
                    <a:gd name="connsiteX1" fmla="*/ -80 w 9525"/>
                    <a:gd name="connsiteY1" fmla="*/ 0 h 88991"/>
                  </a:gdLst>
                  <a:ahLst/>
                  <a:cxnLst>
                    <a:cxn ang="0">
                      <a:pos x="connsiteX0" y="connsiteY0"/>
                    </a:cxn>
                    <a:cxn ang="0">
                      <a:pos x="connsiteX1" y="connsiteY1"/>
                    </a:cxn>
                  </a:cxnLst>
                  <a:rect l="l" t="t" r="r" b="b"/>
                  <a:pathLst>
                    <a:path w="9525" h="88991">
                      <a:moveTo>
                        <a:pt x="-80" y="88992"/>
                      </a:moveTo>
                      <a:lnTo>
                        <a:pt x="-80" y="0"/>
                      </a:lnTo>
                    </a:path>
                  </a:pathLst>
                </a:custGeom>
                <a:noFill/>
                <a:ln w="19049" cap="rnd">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3B21D601-2B92-4148-AF0B-E14ED08552C5}"/>
                    </a:ext>
                  </a:extLst>
                </p:cNvPr>
                <p:cNvSpPr/>
                <p:nvPr/>
              </p:nvSpPr>
              <p:spPr>
                <a:xfrm>
                  <a:off x="1675268" y="1723008"/>
                  <a:ext cx="414328" cy="414174"/>
                </a:xfrm>
                <a:custGeom>
                  <a:avLst/>
                  <a:gdLst>
                    <a:gd name="connsiteX0" fmla="*/ 0 w 414328"/>
                    <a:gd name="connsiteY0" fmla="*/ 207087 h 414174"/>
                    <a:gd name="connsiteX1" fmla="*/ 207164 w 414328"/>
                    <a:gd name="connsiteY1" fmla="*/ 414174 h 414174"/>
                    <a:gd name="connsiteX2" fmla="*/ 414329 w 414328"/>
                    <a:gd name="connsiteY2" fmla="*/ 207087 h 414174"/>
                    <a:gd name="connsiteX3" fmla="*/ 207164 w 414328"/>
                    <a:gd name="connsiteY3" fmla="*/ 0 h 414174"/>
                  </a:gdLst>
                  <a:ahLst/>
                  <a:cxnLst>
                    <a:cxn ang="0">
                      <a:pos x="connsiteX0" y="connsiteY0"/>
                    </a:cxn>
                    <a:cxn ang="0">
                      <a:pos x="connsiteX1" y="connsiteY1"/>
                    </a:cxn>
                    <a:cxn ang="0">
                      <a:pos x="connsiteX2" y="connsiteY2"/>
                    </a:cxn>
                    <a:cxn ang="0">
                      <a:pos x="connsiteX3" y="connsiteY3"/>
                    </a:cxn>
                  </a:cxnLst>
                  <a:rect l="l" t="t" r="r" b="b"/>
                  <a:pathLst>
                    <a:path w="414328" h="414174">
                      <a:moveTo>
                        <a:pt x="0" y="207087"/>
                      </a:moveTo>
                      <a:lnTo>
                        <a:pt x="207164" y="414174"/>
                      </a:lnTo>
                      <a:lnTo>
                        <a:pt x="414329" y="207087"/>
                      </a:lnTo>
                      <a:lnTo>
                        <a:pt x="207164" y="0"/>
                      </a:lnTo>
                      <a:close/>
                    </a:path>
                  </a:pathLst>
                </a:custGeom>
                <a:noFill/>
                <a:ln w="19049" cap="flat">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76CCA92D-BDD3-48CD-AABF-0BB95A119D29}"/>
                    </a:ext>
                  </a:extLst>
                </p:cNvPr>
                <p:cNvSpPr/>
                <p:nvPr/>
              </p:nvSpPr>
              <p:spPr>
                <a:xfrm flipV="1">
                  <a:off x="1882044" y="1788000"/>
                  <a:ext cx="9525" cy="220968"/>
                </a:xfrm>
                <a:custGeom>
                  <a:avLst/>
                  <a:gdLst>
                    <a:gd name="connsiteX0" fmla="*/ -80 w 9525"/>
                    <a:gd name="connsiteY0" fmla="*/ 220931 h 220968"/>
                    <a:gd name="connsiteX1" fmla="*/ -80 w 9525"/>
                    <a:gd name="connsiteY1" fmla="*/ -37 h 220968"/>
                  </a:gdLst>
                  <a:ahLst/>
                  <a:cxnLst>
                    <a:cxn ang="0">
                      <a:pos x="connsiteX0" y="connsiteY0"/>
                    </a:cxn>
                    <a:cxn ang="0">
                      <a:pos x="connsiteX1" y="connsiteY1"/>
                    </a:cxn>
                  </a:cxnLst>
                  <a:rect l="l" t="t" r="r" b="b"/>
                  <a:pathLst>
                    <a:path w="9525" h="220968">
                      <a:moveTo>
                        <a:pt x="-80" y="220931"/>
                      </a:moveTo>
                      <a:lnTo>
                        <a:pt x="-80" y="-37"/>
                      </a:lnTo>
                    </a:path>
                  </a:pathLst>
                </a:custGeom>
                <a:noFill/>
                <a:ln w="19049" cap="flat">
                  <a:solidFill>
                    <a:srgbClr val="000000"/>
                  </a:solidFill>
                  <a:prstDash val="solid"/>
                  <a:miter/>
                </a:ln>
              </p:spPr>
              <p:txBody>
                <a:bodyPr rtlCol="0" anchor="ctr"/>
                <a:lstStyle/>
                <a:p>
                  <a:endParaRPr lang="en-US"/>
                </a:p>
              </p:txBody>
            </p:sp>
          </p:grpSp>
          <p:sp>
            <p:nvSpPr>
              <p:cNvPr id="22" name="Figura a mano libera: forma 21">
                <a:extLst>
                  <a:ext uri="{FF2B5EF4-FFF2-40B4-BE49-F238E27FC236}">
                    <a16:creationId xmlns:a16="http://schemas.microsoft.com/office/drawing/2014/main" id="{771D713A-A3A7-4C69-A166-E5DF60DC2430}"/>
                  </a:ext>
                </a:extLst>
              </p:cNvPr>
              <p:cNvSpPr/>
              <p:nvPr/>
            </p:nvSpPr>
            <p:spPr>
              <a:xfrm flipV="1">
                <a:off x="1827144" y="1978548"/>
                <a:ext cx="109800" cy="88559"/>
              </a:xfrm>
              <a:custGeom>
                <a:avLst/>
                <a:gdLst>
                  <a:gd name="connsiteX0" fmla="*/ 54820 w 109800"/>
                  <a:gd name="connsiteY0" fmla="*/ -21 h 88559"/>
                  <a:gd name="connsiteX1" fmla="*/ -80 w 109800"/>
                  <a:gd name="connsiteY1" fmla="*/ 88539 h 88559"/>
                  <a:gd name="connsiteX2" fmla="*/ 109720 w 109800"/>
                  <a:gd name="connsiteY2" fmla="*/ 88539 h 88559"/>
                </a:gdLst>
                <a:ahLst/>
                <a:cxnLst>
                  <a:cxn ang="0">
                    <a:pos x="connsiteX0" y="connsiteY0"/>
                  </a:cxn>
                  <a:cxn ang="0">
                    <a:pos x="connsiteX1" y="connsiteY1"/>
                  </a:cxn>
                  <a:cxn ang="0">
                    <a:pos x="connsiteX2" y="connsiteY2"/>
                  </a:cxn>
                </a:cxnLst>
                <a:rect l="l" t="t" r="r" b="b"/>
                <a:pathLst>
                  <a:path w="109800" h="88559">
                    <a:moveTo>
                      <a:pt x="54820" y="-21"/>
                    </a:moveTo>
                    <a:lnTo>
                      <a:pt x="-80" y="88539"/>
                    </a:lnTo>
                    <a:lnTo>
                      <a:pt x="109720" y="88539"/>
                    </a:lnTo>
                    <a:close/>
                  </a:path>
                </a:pathLst>
              </a:custGeom>
              <a:solidFill>
                <a:srgbClr val="000000"/>
              </a:solidFill>
              <a:ln w="19049" cap="flat">
                <a:noFill/>
                <a:prstDash val="solid"/>
                <a:miter/>
              </a:ln>
            </p:spPr>
            <p:txBody>
              <a:bodyPr rtlCol="0" anchor="ctr"/>
              <a:lstStyle/>
              <a:p>
                <a:endParaRPr lang="en-US"/>
              </a:p>
            </p:txBody>
          </p:sp>
        </p:grpSp>
        <p:sp>
          <p:nvSpPr>
            <p:cNvPr id="23" name="CasellaDiTesto 22">
              <a:extLst>
                <a:ext uri="{FF2B5EF4-FFF2-40B4-BE49-F238E27FC236}">
                  <a16:creationId xmlns:a16="http://schemas.microsoft.com/office/drawing/2014/main" id="{F0047CF4-C0F3-4FD1-A9B8-64379CAAB333}"/>
                </a:ext>
              </a:extLst>
            </p:cNvPr>
            <p:cNvSpPr txBox="1"/>
            <p:nvPr/>
          </p:nvSpPr>
          <p:spPr>
            <a:xfrm>
              <a:off x="1917859" y="1992937"/>
              <a:ext cx="8210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G</a:t>
              </a:r>
              <a:r>
                <a:rPr lang="en-US" sz="1800" i="1" spc="0" baseline="-35417" dirty="0">
                  <a:solidFill>
                    <a:srgbClr val="000000"/>
                  </a:solidFill>
                  <a:latin typeface="Arial"/>
                  <a:cs typeface="Arial"/>
                  <a:sym typeface="Arial"/>
                  <a:rtl val="0"/>
                </a:rPr>
                <a:t>m1</a:t>
              </a:r>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id</a:t>
              </a:r>
            </a:p>
          </p:txBody>
        </p:sp>
        <p:sp>
          <p:nvSpPr>
            <p:cNvPr id="24" name="Figura a mano libera: forma 23">
              <a:extLst>
                <a:ext uri="{FF2B5EF4-FFF2-40B4-BE49-F238E27FC236}">
                  <a16:creationId xmlns:a16="http://schemas.microsoft.com/office/drawing/2014/main" id="{BF74FED0-D607-4D72-842A-06596F74855A}"/>
                </a:ext>
              </a:extLst>
            </p:cNvPr>
            <p:cNvSpPr/>
            <p:nvPr/>
          </p:nvSpPr>
          <p:spPr>
            <a:xfrm>
              <a:off x="2797007" y="1630069"/>
              <a:ext cx="133350" cy="600077"/>
            </a:xfrm>
            <a:custGeom>
              <a:avLst/>
              <a:gdLst>
                <a:gd name="connsiteX0" fmla="*/ 66675 w 133350"/>
                <a:gd name="connsiteY0" fmla="*/ 600078 h 600077"/>
                <a:gd name="connsiteX1" fmla="*/ 66675 w 133350"/>
                <a:gd name="connsiteY1" fmla="*/ 500065 h 600077"/>
                <a:gd name="connsiteX2" fmla="*/ 133350 w 133350"/>
                <a:gd name="connsiteY2" fmla="*/ 466728 h 600077"/>
                <a:gd name="connsiteX3" fmla="*/ 0 w 133350"/>
                <a:gd name="connsiteY3" fmla="*/ 400053 h 600077"/>
                <a:gd name="connsiteX4" fmla="*/ 133350 w 133350"/>
                <a:gd name="connsiteY4" fmla="*/ 333378 h 600077"/>
                <a:gd name="connsiteX5" fmla="*/ 0 w 133350"/>
                <a:gd name="connsiteY5" fmla="*/ 266700 h 600077"/>
                <a:gd name="connsiteX6" fmla="*/ 133350 w 133350"/>
                <a:gd name="connsiteY6" fmla="*/ 200025 h 600077"/>
                <a:gd name="connsiteX7" fmla="*/ 0 w 133350"/>
                <a:gd name="connsiteY7" fmla="*/ 133350 h 600077"/>
                <a:gd name="connsiteX8" fmla="*/ 66675 w 133350"/>
                <a:gd name="connsiteY8" fmla="*/ 100013 h 600077"/>
                <a:gd name="connsiteX9" fmla="*/ 66675 w 133350"/>
                <a:gd name="connsiteY9"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600077">
                  <a:moveTo>
                    <a:pt x="66675" y="600078"/>
                  </a:moveTo>
                  <a:lnTo>
                    <a:pt x="66675" y="500065"/>
                  </a:lnTo>
                  <a:lnTo>
                    <a:pt x="133350" y="466728"/>
                  </a:lnTo>
                  <a:lnTo>
                    <a:pt x="0" y="400053"/>
                  </a:lnTo>
                  <a:lnTo>
                    <a:pt x="133350" y="333378"/>
                  </a:lnTo>
                  <a:lnTo>
                    <a:pt x="0" y="266700"/>
                  </a:lnTo>
                  <a:lnTo>
                    <a:pt x="133350" y="200025"/>
                  </a:lnTo>
                  <a:lnTo>
                    <a:pt x="0" y="133350"/>
                  </a:lnTo>
                  <a:lnTo>
                    <a:pt x="66675" y="100013"/>
                  </a:lnTo>
                  <a:lnTo>
                    <a:pt x="66675" y="0"/>
                  </a:lnTo>
                </a:path>
              </a:pathLst>
            </a:custGeom>
            <a:noFill/>
            <a:ln w="19050" cap="rnd">
              <a:solidFill>
                <a:srgbClr val="000000"/>
              </a:solidFill>
              <a:prstDash val="solid"/>
              <a:bevel/>
            </a:ln>
          </p:spPr>
          <p:txBody>
            <a:bodyPr rtlCol="0" anchor="ctr"/>
            <a:lstStyle/>
            <a:p>
              <a:endParaRPr lang="en-US"/>
            </a:p>
          </p:txBody>
        </p:sp>
        <p:grpSp>
          <p:nvGrpSpPr>
            <p:cNvPr id="25" name="Elemento grafico 4">
              <a:extLst>
                <a:ext uri="{FF2B5EF4-FFF2-40B4-BE49-F238E27FC236}">
                  <a16:creationId xmlns:a16="http://schemas.microsoft.com/office/drawing/2014/main" id="{4A59A566-98F5-4438-AE47-2313DDB10F0D}"/>
                </a:ext>
              </a:extLst>
            </p:cNvPr>
            <p:cNvGrpSpPr/>
            <p:nvPr/>
          </p:nvGrpSpPr>
          <p:grpSpPr>
            <a:xfrm>
              <a:off x="3280469" y="1709564"/>
              <a:ext cx="354052" cy="441095"/>
              <a:chOff x="3280469" y="1709564"/>
              <a:chExt cx="354052" cy="441095"/>
            </a:xfrm>
            <a:noFill/>
          </p:grpSpPr>
          <p:sp>
            <p:nvSpPr>
              <p:cNvPr id="26" name="Figura a mano libera: forma 25">
                <a:extLst>
                  <a:ext uri="{FF2B5EF4-FFF2-40B4-BE49-F238E27FC236}">
                    <a16:creationId xmlns:a16="http://schemas.microsoft.com/office/drawing/2014/main" id="{9983C978-9043-4B8D-91F9-38D4539D3EF3}"/>
                  </a:ext>
                </a:extLst>
              </p:cNvPr>
              <p:cNvSpPr/>
              <p:nvPr/>
            </p:nvSpPr>
            <p:spPr>
              <a:xfrm>
                <a:off x="3457495" y="1709564"/>
                <a:ext cx="9525" cy="176438"/>
              </a:xfrm>
              <a:custGeom>
                <a:avLst/>
                <a:gdLst>
                  <a:gd name="connsiteX0" fmla="*/ -14 w 9525"/>
                  <a:gd name="connsiteY0" fmla="*/ -821 h 176438"/>
                  <a:gd name="connsiteX1" fmla="*/ -14 w 9525"/>
                  <a:gd name="connsiteY1" fmla="*/ 175617 h 176438"/>
                </a:gdLst>
                <a:ahLst/>
                <a:cxnLst>
                  <a:cxn ang="0">
                    <a:pos x="connsiteX0" y="connsiteY0"/>
                  </a:cxn>
                  <a:cxn ang="0">
                    <a:pos x="connsiteX1" y="connsiteY1"/>
                  </a:cxn>
                </a:cxnLst>
                <a:rect l="l" t="t" r="r" b="b"/>
                <a:pathLst>
                  <a:path w="9525" h="176438">
                    <a:moveTo>
                      <a:pt x="-14" y="-821"/>
                    </a:moveTo>
                    <a:lnTo>
                      <a:pt x="-14" y="175617"/>
                    </a:lnTo>
                  </a:path>
                </a:pathLst>
              </a:custGeom>
              <a:noFill/>
              <a:ln w="19050" cap="rnd">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835E6231-7FFB-45C7-B3F2-DB771BEF0D2A}"/>
                  </a:ext>
                </a:extLst>
              </p:cNvPr>
              <p:cNvSpPr/>
              <p:nvPr/>
            </p:nvSpPr>
            <p:spPr>
              <a:xfrm>
                <a:off x="3457495" y="1974221"/>
                <a:ext cx="9525" cy="176438"/>
              </a:xfrm>
              <a:custGeom>
                <a:avLst/>
                <a:gdLst>
                  <a:gd name="connsiteX0" fmla="*/ -14 w 9525"/>
                  <a:gd name="connsiteY0" fmla="*/ -814 h 176438"/>
                  <a:gd name="connsiteX1" fmla="*/ -14 w 9525"/>
                  <a:gd name="connsiteY1" fmla="*/ 175624 h 176438"/>
                </a:gdLst>
                <a:ahLst/>
                <a:cxnLst>
                  <a:cxn ang="0">
                    <a:pos x="connsiteX0" y="connsiteY0"/>
                  </a:cxn>
                  <a:cxn ang="0">
                    <a:pos x="connsiteX1" y="connsiteY1"/>
                  </a:cxn>
                </a:cxnLst>
                <a:rect l="l" t="t" r="r" b="b"/>
                <a:pathLst>
                  <a:path w="9525" h="176438">
                    <a:moveTo>
                      <a:pt x="-14" y="-814"/>
                    </a:moveTo>
                    <a:lnTo>
                      <a:pt x="-14" y="175624"/>
                    </a:lnTo>
                  </a:path>
                </a:pathLst>
              </a:custGeom>
              <a:noFill/>
              <a:ln w="19050" cap="rnd">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A1354851-17AC-4015-83F0-110C0BEF9B38}"/>
                  </a:ext>
                </a:extLst>
              </p:cNvPr>
              <p:cNvSpPr/>
              <p:nvPr/>
            </p:nvSpPr>
            <p:spPr>
              <a:xfrm>
                <a:off x="3280469" y="1886002"/>
                <a:ext cx="354052" cy="9525"/>
              </a:xfrm>
              <a:custGeom>
                <a:avLst/>
                <a:gdLst>
                  <a:gd name="connsiteX0" fmla="*/ 354038 w 354052"/>
                  <a:gd name="connsiteY0" fmla="*/ -819 h 9525"/>
                  <a:gd name="connsiteX1" fmla="*/ -14 w 354052"/>
                  <a:gd name="connsiteY1" fmla="*/ -819 h 9525"/>
                </a:gdLst>
                <a:ahLst/>
                <a:cxnLst>
                  <a:cxn ang="0">
                    <a:pos x="connsiteX0" y="connsiteY0"/>
                  </a:cxn>
                  <a:cxn ang="0">
                    <a:pos x="connsiteX1" y="connsiteY1"/>
                  </a:cxn>
                </a:cxnLst>
                <a:rect l="l" t="t" r="r" b="b"/>
                <a:pathLst>
                  <a:path w="354052" h="9525">
                    <a:moveTo>
                      <a:pt x="354038" y="-819"/>
                    </a:moveTo>
                    <a:lnTo>
                      <a:pt x="-14" y="-819"/>
                    </a:lnTo>
                  </a:path>
                </a:pathLst>
              </a:custGeom>
              <a:noFill/>
              <a:ln w="19050" cap="sq">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7DD83081-7649-45C5-A832-50494DE91FBD}"/>
                  </a:ext>
                </a:extLst>
              </p:cNvPr>
              <p:cNvSpPr/>
              <p:nvPr/>
            </p:nvSpPr>
            <p:spPr>
              <a:xfrm>
                <a:off x="3280469" y="1974221"/>
                <a:ext cx="354052" cy="9525"/>
              </a:xfrm>
              <a:custGeom>
                <a:avLst/>
                <a:gdLst>
                  <a:gd name="connsiteX0" fmla="*/ 354038 w 354052"/>
                  <a:gd name="connsiteY0" fmla="*/ -817 h 9525"/>
                  <a:gd name="connsiteX1" fmla="*/ -14 w 354052"/>
                  <a:gd name="connsiteY1" fmla="*/ -817 h 9525"/>
                </a:gdLst>
                <a:ahLst/>
                <a:cxnLst>
                  <a:cxn ang="0">
                    <a:pos x="connsiteX0" y="connsiteY0"/>
                  </a:cxn>
                  <a:cxn ang="0">
                    <a:pos x="connsiteX1" y="connsiteY1"/>
                  </a:cxn>
                </a:cxnLst>
                <a:rect l="l" t="t" r="r" b="b"/>
                <a:pathLst>
                  <a:path w="354052" h="9525">
                    <a:moveTo>
                      <a:pt x="354038" y="-817"/>
                    </a:moveTo>
                    <a:lnTo>
                      <a:pt x="-14" y="-817"/>
                    </a:lnTo>
                  </a:path>
                </a:pathLst>
              </a:custGeom>
              <a:noFill/>
              <a:ln w="19050" cap="sq">
                <a:solidFill>
                  <a:srgbClr val="000000"/>
                </a:solidFill>
                <a:prstDash val="solid"/>
                <a:miter/>
              </a:ln>
            </p:spPr>
            <p:txBody>
              <a:bodyPr rtlCol="0" anchor="ctr"/>
              <a:lstStyle/>
              <a:p>
                <a:endParaRPr lang="en-US"/>
              </a:p>
            </p:txBody>
          </p:sp>
        </p:grpSp>
        <p:sp>
          <p:nvSpPr>
            <p:cNvPr id="30" name="CasellaDiTesto 29">
              <a:extLst>
                <a:ext uri="{FF2B5EF4-FFF2-40B4-BE49-F238E27FC236}">
                  <a16:creationId xmlns:a16="http://schemas.microsoft.com/office/drawing/2014/main" id="{EA1CA729-570D-4B8B-B15C-A82DD8055F84}"/>
                </a:ext>
              </a:extLst>
            </p:cNvPr>
            <p:cNvSpPr txBox="1"/>
            <p:nvPr/>
          </p:nvSpPr>
          <p:spPr>
            <a:xfrm>
              <a:off x="2912678" y="1946348"/>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1</a:t>
              </a:r>
            </a:p>
          </p:txBody>
        </p:sp>
        <p:sp>
          <p:nvSpPr>
            <p:cNvPr id="31" name="CasellaDiTesto 30">
              <a:extLst>
                <a:ext uri="{FF2B5EF4-FFF2-40B4-BE49-F238E27FC236}">
                  <a16:creationId xmlns:a16="http://schemas.microsoft.com/office/drawing/2014/main" id="{5E60AB96-934B-4C01-8C2D-C7F657E2DA58}"/>
                </a:ext>
              </a:extLst>
            </p:cNvPr>
            <p:cNvSpPr txBox="1"/>
            <p:nvPr/>
          </p:nvSpPr>
          <p:spPr>
            <a:xfrm>
              <a:off x="3451683" y="1998182"/>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1</a:t>
              </a:r>
            </a:p>
          </p:txBody>
        </p:sp>
        <p:sp>
          <p:nvSpPr>
            <p:cNvPr id="32" name="Figura a mano libera: forma 31">
              <a:extLst>
                <a:ext uri="{FF2B5EF4-FFF2-40B4-BE49-F238E27FC236}">
                  <a16:creationId xmlns:a16="http://schemas.microsoft.com/office/drawing/2014/main" id="{07C21F81-E02F-435A-8CFB-79F753FF8FA5}"/>
                </a:ext>
              </a:extLst>
            </p:cNvPr>
            <p:cNvSpPr/>
            <p:nvPr/>
          </p:nvSpPr>
          <p:spPr>
            <a:xfrm>
              <a:off x="1882416" y="2226194"/>
              <a:ext cx="9525" cy="212188"/>
            </a:xfrm>
            <a:custGeom>
              <a:avLst/>
              <a:gdLst>
                <a:gd name="connsiteX0" fmla="*/ 0 w 9525"/>
                <a:gd name="connsiteY0" fmla="*/ 0 h 212188"/>
                <a:gd name="connsiteX1" fmla="*/ 0 w 9525"/>
                <a:gd name="connsiteY1" fmla="*/ 212189 h 212188"/>
              </a:gdLst>
              <a:ahLst/>
              <a:cxnLst>
                <a:cxn ang="0">
                  <a:pos x="connsiteX0" y="connsiteY0"/>
                </a:cxn>
                <a:cxn ang="0">
                  <a:pos x="connsiteX1" y="connsiteY1"/>
                </a:cxn>
              </a:cxnLst>
              <a:rect l="l" t="t" r="r" b="b"/>
              <a:pathLst>
                <a:path w="9525" h="212188">
                  <a:moveTo>
                    <a:pt x="0" y="0"/>
                  </a:moveTo>
                  <a:cubicBezTo>
                    <a:pt x="0" y="70733"/>
                    <a:pt x="0" y="141465"/>
                    <a:pt x="0" y="212189"/>
                  </a:cubicBezTo>
                </a:path>
              </a:pathLst>
            </a:custGeom>
            <a:noFill/>
            <a:ln w="19050" cap="rnd">
              <a:solidFill>
                <a:srgbClr val="000000"/>
              </a:solidFill>
              <a:prstDash val="solid"/>
              <a:miter/>
            </a:ln>
          </p:spPr>
          <p:txBody>
            <a:bodyPr rtlCol="0" anchor="ctr"/>
            <a:lstStyle/>
            <a:p>
              <a:endParaRPr lang="en-US"/>
            </a:p>
          </p:txBody>
        </p:sp>
        <p:sp>
          <p:nvSpPr>
            <p:cNvPr id="33" name="Figura a mano libera: forma 32">
              <a:extLst>
                <a:ext uri="{FF2B5EF4-FFF2-40B4-BE49-F238E27FC236}">
                  <a16:creationId xmlns:a16="http://schemas.microsoft.com/office/drawing/2014/main" id="{8E6897BB-FDF1-4C3A-9AAE-E435219DF010}"/>
                </a:ext>
              </a:extLst>
            </p:cNvPr>
            <p:cNvSpPr/>
            <p:nvPr/>
          </p:nvSpPr>
          <p:spPr>
            <a:xfrm>
              <a:off x="1882416" y="1484821"/>
              <a:ext cx="9525" cy="149199"/>
            </a:xfrm>
            <a:custGeom>
              <a:avLst/>
              <a:gdLst>
                <a:gd name="connsiteX0" fmla="*/ 0 w 9525"/>
                <a:gd name="connsiteY0" fmla="*/ 149200 h 149199"/>
                <a:gd name="connsiteX1" fmla="*/ 0 w 9525"/>
                <a:gd name="connsiteY1" fmla="*/ 0 h 149199"/>
              </a:gdLst>
              <a:ahLst/>
              <a:cxnLst>
                <a:cxn ang="0">
                  <a:pos x="connsiteX0" y="connsiteY0"/>
                </a:cxn>
                <a:cxn ang="0">
                  <a:pos x="connsiteX1" y="connsiteY1"/>
                </a:cxn>
              </a:cxnLst>
              <a:rect l="l" t="t" r="r" b="b"/>
              <a:pathLst>
                <a:path w="9525" h="149199">
                  <a:moveTo>
                    <a:pt x="0" y="149200"/>
                  </a:moveTo>
                  <a:cubicBezTo>
                    <a:pt x="0" y="99473"/>
                    <a:pt x="0" y="49740"/>
                    <a:pt x="0" y="0"/>
                  </a:cubicBezTo>
                </a:path>
              </a:pathLst>
            </a:custGeom>
            <a:noFill/>
            <a:ln w="19050" cap="rnd">
              <a:solidFill>
                <a:srgbClr val="000000"/>
              </a:solidFill>
              <a:prstDash val="solid"/>
              <a:miter/>
            </a:ln>
          </p:spPr>
          <p:txBody>
            <a:bodyPr rtlCol="0" anchor="ctr"/>
            <a:lstStyle/>
            <a:p>
              <a:endParaRPr lang="en-US"/>
            </a:p>
          </p:txBody>
        </p:sp>
        <p:sp>
          <p:nvSpPr>
            <p:cNvPr id="34" name="Figura a mano libera: forma 33">
              <a:extLst>
                <a:ext uri="{FF2B5EF4-FFF2-40B4-BE49-F238E27FC236}">
                  <a16:creationId xmlns:a16="http://schemas.microsoft.com/office/drawing/2014/main" id="{6DA72F59-3D4C-45D8-849F-EDFBBE46C4AE}"/>
                </a:ext>
              </a:extLst>
            </p:cNvPr>
            <p:cNvSpPr/>
            <p:nvPr/>
          </p:nvSpPr>
          <p:spPr>
            <a:xfrm>
              <a:off x="1882416" y="1484821"/>
              <a:ext cx="1575082" cy="9525"/>
            </a:xfrm>
            <a:custGeom>
              <a:avLst/>
              <a:gdLst>
                <a:gd name="connsiteX0" fmla="*/ 0 w 1575082"/>
                <a:gd name="connsiteY0" fmla="*/ 0 h 9525"/>
                <a:gd name="connsiteX1" fmla="*/ 1575083 w 1575082"/>
                <a:gd name="connsiteY1" fmla="*/ 0 h 9525"/>
              </a:gdLst>
              <a:ahLst/>
              <a:cxnLst>
                <a:cxn ang="0">
                  <a:pos x="connsiteX0" y="connsiteY0"/>
                </a:cxn>
                <a:cxn ang="0">
                  <a:pos x="connsiteX1" y="connsiteY1"/>
                </a:cxn>
              </a:cxnLst>
              <a:rect l="l" t="t" r="r" b="b"/>
              <a:pathLst>
                <a:path w="1575082" h="9525">
                  <a:moveTo>
                    <a:pt x="0" y="0"/>
                  </a:moveTo>
                  <a:cubicBezTo>
                    <a:pt x="525037" y="0"/>
                    <a:pt x="1050065" y="0"/>
                    <a:pt x="1575083" y="0"/>
                  </a:cubicBezTo>
                </a:path>
              </a:pathLst>
            </a:custGeom>
            <a:noFill/>
            <a:ln w="19050" cap="rnd">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079D7397-7370-46D2-AE1E-022DBED847A4}"/>
                </a:ext>
              </a:extLst>
            </p:cNvPr>
            <p:cNvSpPr/>
            <p:nvPr/>
          </p:nvSpPr>
          <p:spPr>
            <a:xfrm>
              <a:off x="1882416" y="2438383"/>
              <a:ext cx="1818617" cy="9525"/>
            </a:xfrm>
            <a:custGeom>
              <a:avLst/>
              <a:gdLst>
                <a:gd name="connsiteX0" fmla="*/ 0 w 1818617"/>
                <a:gd name="connsiteY0" fmla="*/ 0 h 9525"/>
                <a:gd name="connsiteX1" fmla="*/ 1818618 w 1818617"/>
                <a:gd name="connsiteY1" fmla="*/ 0 h 9525"/>
              </a:gdLst>
              <a:ahLst/>
              <a:cxnLst>
                <a:cxn ang="0">
                  <a:pos x="connsiteX0" y="connsiteY0"/>
                </a:cxn>
                <a:cxn ang="0">
                  <a:pos x="connsiteX1" y="connsiteY1"/>
                </a:cxn>
              </a:cxnLst>
              <a:rect l="l" t="t" r="r" b="b"/>
              <a:pathLst>
                <a:path w="1818617" h="9525">
                  <a:moveTo>
                    <a:pt x="0" y="0"/>
                  </a:moveTo>
                  <a:cubicBezTo>
                    <a:pt x="606219" y="0"/>
                    <a:pt x="1212428" y="0"/>
                    <a:pt x="1818618" y="0"/>
                  </a:cubicBezTo>
                </a:path>
              </a:pathLst>
            </a:custGeom>
            <a:noFill/>
            <a:ln w="19050"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508918CC-ADC8-462A-8DD5-C7162794DE7A}"/>
                </a:ext>
              </a:extLst>
            </p:cNvPr>
            <p:cNvSpPr/>
            <p:nvPr/>
          </p:nvSpPr>
          <p:spPr>
            <a:xfrm>
              <a:off x="2863682" y="1484821"/>
              <a:ext cx="9525" cy="145248"/>
            </a:xfrm>
            <a:custGeom>
              <a:avLst/>
              <a:gdLst>
                <a:gd name="connsiteX0" fmla="*/ 0 w 9525"/>
                <a:gd name="connsiteY0" fmla="*/ 145249 h 145248"/>
                <a:gd name="connsiteX1" fmla="*/ 0 w 9525"/>
                <a:gd name="connsiteY1" fmla="*/ 0 h 145248"/>
              </a:gdLst>
              <a:ahLst/>
              <a:cxnLst>
                <a:cxn ang="0">
                  <a:pos x="connsiteX0" y="connsiteY0"/>
                </a:cxn>
                <a:cxn ang="0">
                  <a:pos x="connsiteX1" y="connsiteY1"/>
                </a:cxn>
              </a:cxnLst>
              <a:rect l="l" t="t" r="r" b="b"/>
              <a:pathLst>
                <a:path w="9525" h="145248">
                  <a:moveTo>
                    <a:pt x="0" y="145249"/>
                  </a:moveTo>
                  <a:cubicBezTo>
                    <a:pt x="0" y="96842"/>
                    <a:pt x="0" y="48426"/>
                    <a:pt x="0" y="0"/>
                  </a:cubicBezTo>
                </a:path>
              </a:pathLst>
            </a:custGeom>
            <a:noFill/>
            <a:ln w="19050" cap="rnd">
              <a:solidFill>
                <a:srgbClr val="000000"/>
              </a:solidFill>
              <a:prstDash val="solid"/>
              <a:miter/>
            </a:ln>
          </p:spPr>
          <p:txBody>
            <a:bodyPr rtlCol="0" anchor="ctr"/>
            <a:lstStyle/>
            <a:p>
              <a:endParaRPr lang="en-US"/>
            </a:p>
          </p:txBody>
        </p:sp>
        <p:sp>
          <p:nvSpPr>
            <p:cNvPr id="37" name="Figura a mano libera: forma 36">
              <a:extLst>
                <a:ext uri="{FF2B5EF4-FFF2-40B4-BE49-F238E27FC236}">
                  <a16:creationId xmlns:a16="http://schemas.microsoft.com/office/drawing/2014/main" id="{CB9CC79C-9CEF-4CF9-8965-64618B98FA19}"/>
                </a:ext>
              </a:extLst>
            </p:cNvPr>
            <p:cNvSpPr/>
            <p:nvPr/>
          </p:nvSpPr>
          <p:spPr>
            <a:xfrm>
              <a:off x="2863682" y="2230147"/>
              <a:ext cx="9525" cy="208235"/>
            </a:xfrm>
            <a:custGeom>
              <a:avLst/>
              <a:gdLst>
                <a:gd name="connsiteX0" fmla="*/ 0 w 9525"/>
                <a:gd name="connsiteY0" fmla="*/ 0 h 208235"/>
                <a:gd name="connsiteX1" fmla="*/ 0 w 9525"/>
                <a:gd name="connsiteY1" fmla="*/ 208236 h 208235"/>
              </a:gdLst>
              <a:ahLst/>
              <a:cxnLst>
                <a:cxn ang="0">
                  <a:pos x="connsiteX0" y="connsiteY0"/>
                </a:cxn>
                <a:cxn ang="0">
                  <a:pos x="connsiteX1" y="connsiteY1"/>
                </a:cxn>
              </a:cxnLst>
              <a:rect l="l" t="t" r="r" b="b"/>
              <a:pathLst>
                <a:path w="9525" h="208235">
                  <a:moveTo>
                    <a:pt x="0" y="0"/>
                  </a:moveTo>
                  <a:cubicBezTo>
                    <a:pt x="0" y="69418"/>
                    <a:pt x="0" y="138836"/>
                    <a:pt x="0" y="208236"/>
                  </a:cubicBezTo>
                </a:path>
              </a:pathLst>
            </a:custGeom>
            <a:noFill/>
            <a:ln w="19050" cap="rnd">
              <a:solidFill>
                <a:srgbClr val="000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9382E3AD-456C-46A8-9B67-B51C767EFBAF}"/>
                </a:ext>
              </a:extLst>
            </p:cNvPr>
            <p:cNvSpPr/>
            <p:nvPr/>
          </p:nvSpPr>
          <p:spPr>
            <a:xfrm>
              <a:off x="3457499" y="1484821"/>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19050" cap="rnd">
              <a:solidFill>
                <a:srgbClr val="000000"/>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4514E4A8-7A22-42C0-8C0E-1BD266AA9E9B}"/>
                </a:ext>
              </a:extLst>
            </p:cNvPr>
            <p:cNvSpPr/>
            <p:nvPr/>
          </p:nvSpPr>
          <p:spPr>
            <a:xfrm>
              <a:off x="3457499" y="2150652"/>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19050" cap="rnd">
              <a:solidFill>
                <a:srgbClr val="000000"/>
              </a:solidFill>
              <a:prstDash val="solid"/>
              <a:miter/>
            </a:ln>
          </p:spPr>
          <p:txBody>
            <a:bodyPr rtlCol="0" anchor="ctr"/>
            <a:lstStyle/>
            <a:p>
              <a:endParaRPr lang="en-US"/>
            </a:p>
          </p:txBody>
        </p:sp>
        <p:sp>
          <p:nvSpPr>
            <p:cNvPr id="40" name="Figura a mano libera: forma 39">
              <a:extLst>
                <a:ext uri="{FF2B5EF4-FFF2-40B4-BE49-F238E27FC236}">
                  <a16:creationId xmlns:a16="http://schemas.microsoft.com/office/drawing/2014/main" id="{AF662907-9F7A-4BC2-921F-50051B143C2A}"/>
                </a:ext>
              </a:extLst>
            </p:cNvPr>
            <p:cNvSpPr/>
            <p:nvPr/>
          </p:nvSpPr>
          <p:spPr>
            <a:xfrm>
              <a:off x="872719" y="1488026"/>
              <a:ext cx="203956" cy="144775"/>
            </a:xfrm>
            <a:custGeom>
              <a:avLst/>
              <a:gdLst>
                <a:gd name="connsiteX0" fmla="*/ 0 w 203956"/>
                <a:gd name="connsiteY0" fmla="*/ 0 h 144775"/>
                <a:gd name="connsiteX1" fmla="*/ 0 w 203956"/>
                <a:gd name="connsiteY1" fmla="*/ 144775 h 144775"/>
                <a:gd name="connsiteX2" fmla="*/ 111784 w 203956"/>
                <a:gd name="connsiteY2" fmla="*/ 144775 h 144775"/>
                <a:gd name="connsiteX3" fmla="*/ 203957 w 203956"/>
                <a:gd name="connsiteY3" fmla="*/ 72388 h 144775"/>
                <a:gd name="connsiteX4" fmla="*/ 0 w 203956"/>
                <a:gd name="connsiteY4" fmla="*/ 0 h 144775"/>
                <a:gd name="connsiteX5" fmla="*/ 111784 w 203956"/>
                <a:gd name="connsiteY5" fmla="*/ 0 h 144775"/>
                <a:gd name="connsiteX6" fmla="*/ 203957 w 203956"/>
                <a:gd name="connsiteY6" fmla="*/ 72388 h 1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6" h="144775">
                  <a:moveTo>
                    <a:pt x="0" y="0"/>
                  </a:moveTo>
                  <a:lnTo>
                    <a:pt x="0" y="144775"/>
                  </a:lnTo>
                  <a:lnTo>
                    <a:pt x="111784" y="144775"/>
                  </a:lnTo>
                  <a:lnTo>
                    <a:pt x="203957" y="72388"/>
                  </a:lnTo>
                  <a:moveTo>
                    <a:pt x="0" y="0"/>
                  </a:moveTo>
                  <a:lnTo>
                    <a:pt x="111784" y="0"/>
                  </a:lnTo>
                  <a:lnTo>
                    <a:pt x="203957" y="72388"/>
                  </a:lnTo>
                </a:path>
              </a:pathLst>
            </a:custGeom>
            <a:solidFill>
              <a:srgbClr val="FFFFFF"/>
            </a:solidFill>
            <a:ln w="19044" cap="rnd">
              <a:solidFill>
                <a:srgbClr val="000000"/>
              </a:solidFill>
              <a:prstDash val="solid"/>
              <a:bevel/>
            </a:ln>
          </p:spPr>
          <p:txBody>
            <a:bodyPr rtlCol="0" anchor="ctr"/>
            <a:lstStyle/>
            <a:p>
              <a:endParaRPr lang="en-US"/>
            </a:p>
          </p:txBody>
        </p:sp>
        <p:sp>
          <p:nvSpPr>
            <p:cNvPr id="41" name="CasellaDiTesto 40">
              <a:extLst>
                <a:ext uri="{FF2B5EF4-FFF2-40B4-BE49-F238E27FC236}">
                  <a16:creationId xmlns:a16="http://schemas.microsoft.com/office/drawing/2014/main" id="{362B274C-D262-4CCC-B904-5147BDDBA210}"/>
                </a:ext>
              </a:extLst>
            </p:cNvPr>
            <p:cNvSpPr txBox="1"/>
            <p:nvPr/>
          </p:nvSpPr>
          <p:spPr>
            <a:xfrm>
              <a:off x="446280" y="2130535"/>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i1</a:t>
              </a:r>
            </a:p>
          </p:txBody>
        </p:sp>
        <p:sp>
          <p:nvSpPr>
            <p:cNvPr id="42" name="Figura a mano libera: forma 41">
              <a:extLst>
                <a:ext uri="{FF2B5EF4-FFF2-40B4-BE49-F238E27FC236}">
                  <a16:creationId xmlns:a16="http://schemas.microsoft.com/office/drawing/2014/main" id="{3C861F65-9CFF-444A-BD32-28E7164395B6}"/>
                </a:ext>
              </a:extLst>
            </p:cNvPr>
            <p:cNvSpPr/>
            <p:nvPr/>
          </p:nvSpPr>
          <p:spPr>
            <a:xfrm>
              <a:off x="885374" y="2264447"/>
              <a:ext cx="203956" cy="144770"/>
            </a:xfrm>
            <a:custGeom>
              <a:avLst/>
              <a:gdLst>
                <a:gd name="connsiteX0" fmla="*/ 0 w 203956"/>
                <a:gd name="connsiteY0" fmla="*/ 0 h 144770"/>
                <a:gd name="connsiteX1" fmla="*/ 0 w 203956"/>
                <a:gd name="connsiteY1" fmla="*/ 144770 h 144770"/>
                <a:gd name="connsiteX2" fmla="*/ 111785 w 203956"/>
                <a:gd name="connsiteY2" fmla="*/ 144770 h 144770"/>
                <a:gd name="connsiteX3" fmla="*/ 203957 w 203956"/>
                <a:gd name="connsiteY3" fmla="*/ 72390 h 144770"/>
                <a:gd name="connsiteX4" fmla="*/ 0 w 203956"/>
                <a:gd name="connsiteY4" fmla="*/ 0 h 144770"/>
                <a:gd name="connsiteX5" fmla="*/ 111785 w 203956"/>
                <a:gd name="connsiteY5" fmla="*/ 0 h 144770"/>
                <a:gd name="connsiteX6" fmla="*/ 203957 w 203956"/>
                <a:gd name="connsiteY6" fmla="*/ 72390 h 1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6" h="144770">
                  <a:moveTo>
                    <a:pt x="0" y="0"/>
                  </a:moveTo>
                  <a:lnTo>
                    <a:pt x="0" y="144770"/>
                  </a:lnTo>
                  <a:lnTo>
                    <a:pt x="111785" y="144770"/>
                  </a:lnTo>
                  <a:lnTo>
                    <a:pt x="203957" y="72390"/>
                  </a:lnTo>
                  <a:moveTo>
                    <a:pt x="0" y="0"/>
                  </a:moveTo>
                  <a:lnTo>
                    <a:pt x="111785" y="0"/>
                  </a:lnTo>
                  <a:lnTo>
                    <a:pt x="203957" y="72390"/>
                  </a:lnTo>
                </a:path>
              </a:pathLst>
            </a:custGeom>
            <a:solidFill>
              <a:srgbClr val="FFFFFF"/>
            </a:solidFill>
            <a:ln w="19044" cap="rnd">
              <a:solidFill>
                <a:srgbClr val="000000"/>
              </a:solidFill>
              <a:prstDash val="solid"/>
              <a:bevel/>
            </a:ln>
          </p:spPr>
          <p:txBody>
            <a:bodyPr rtlCol="0" anchor="ctr"/>
            <a:lstStyle/>
            <a:p>
              <a:endParaRPr lang="en-US"/>
            </a:p>
          </p:txBody>
        </p:sp>
        <p:sp>
          <p:nvSpPr>
            <p:cNvPr id="43" name="CasellaDiTesto 42">
              <a:extLst>
                <a:ext uri="{FF2B5EF4-FFF2-40B4-BE49-F238E27FC236}">
                  <a16:creationId xmlns:a16="http://schemas.microsoft.com/office/drawing/2014/main" id="{D21155D4-E22A-4AE4-82E3-2C2FF98CBF1F}"/>
                </a:ext>
              </a:extLst>
            </p:cNvPr>
            <p:cNvSpPr txBox="1"/>
            <p:nvPr/>
          </p:nvSpPr>
          <p:spPr>
            <a:xfrm>
              <a:off x="415905" y="1311080"/>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i2</a:t>
              </a:r>
            </a:p>
          </p:txBody>
        </p:sp>
        <p:grpSp>
          <p:nvGrpSpPr>
            <p:cNvPr id="44" name="Elemento grafico 4">
              <a:extLst>
                <a:ext uri="{FF2B5EF4-FFF2-40B4-BE49-F238E27FC236}">
                  <a16:creationId xmlns:a16="http://schemas.microsoft.com/office/drawing/2014/main" id="{4C456780-2BB8-41CB-B494-714E6BD4D203}"/>
                </a:ext>
              </a:extLst>
            </p:cNvPr>
            <p:cNvGrpSpPr/>
            <p:nvPr/>
          </p:nvGrpSpPr>
          <p:grpSpPr>
            <a:xfrm>
              <a:off x="1189663" y="1600827"/>
              <a:ext cx="146476" cy="150490"/>
              <a:chOff x="1189663" y="1600827"/>
              <a:chExt cx="146476" cy="150490"/>
            </a:xfrm>
            <a:noFill/>
          </p:grpSpPr>
          <p:sp>
            <p:nvSpPr>
              <p:cNvPr id="45" name="Figura a mano libera: forma 44">
                <a:extLst>
                  <a:ext uri="{FF2B5EF4-FFF2-40B4-BE49-F238E27FC236}">
                    <a16:creationId xmlns:a16="http://schemas.microsoft.com/office/drawing/2014/main" id="{13729FF6-6081-489A-AF85-2441B2EF6A74}"/>
                  </a:ext>
                </a:extLst>
              </p:cNvPr>
              <p:cNvSpPr/>
              <p:nvPr/>
            </p:nvSpPr>
            <p:spPr>
              <a:xfrm>
                <a:off x="1189663" y="1676074"/>
                <a:ext cx="146476" cy="9525"/>
              </a:xfrm>
              <a:custGeom>
                <a:avLst/>
                <a:gdLst>
                  <a:gd name="connsiteX0" fmla="*/ 146488 w 146476"/>
                  <a:gd name="connsiteY0" fmla="*/ -16 h 9525"/>
                  <a:gd name="connsiteX1" fmla="*/ 11 w 146476"/>
                  <a:gd name="connsiteY1" fmla="*/ -16 h 9525"/>
                </a:gdLst>
                <a:ahLst/>
                <a:cxnLst>
                  <a:cxn ang="0">
                    <a:pos x="connsiteX0" y="connsiteY0"/>
                  </a:cxn>
                  <a:cxn ang="0">
                    <a:pos x="connsiteX1" y="connsiteY1"/>
                  </a:cxn>
                </a:cxnLst>
                <a:rect l="l" t="t" r="r" b="b"/>
                <a:pathLst>
                  <a:path w="146476" h="9525">
                    <a:moveTo>
                      <a:pt x="146488" y="-16"/>
                    </a:moveTo>
                    <a:lnTo>
                      <a:pt x="11" y="-16"/>
                    </a:lnTo>
                  </a:path>
                </a:pathLst>
              </a:custGeom>
              <a:noFill/>
              <a:ln w="19049" cap="flat">
                <a:solidFill>
                  <a:srgbClr val="00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35013383-4194-4DE7-AB26-510C144EC93E}"/>
                  </a:ext>
                </a:extLst>
              </p:cNvPr>
              <p:cNvSpPr/>
              <p:nvPr/>
            </p:nvSpPr>
            <p:spPr>
              <a:xfrm>
                <a:off x="1262902" y="1600827"/>
                <a:ext cx="9525" cy="150490"/>
              </a:xfrm>
              <a:custGeom>
                <a:avLst/>
                <a:gdLst>
                  <a:gd name="connsiteX0" fmla="*/ 11 w 9525"/>
                  <a:gd name="connsiteY0" fmla="*/ 150475 h 150490"/>
                  <a:gd name="connsiteX1" fmla="*/ 11 w 9525"/>
                  <a:gd name="connsiteY1" fmla="*/ -16 h 150490"/>
                </a:gdLst>
                <a:ahLst/>
                <a:cxnLst>
                  <a:cxn ang="0">
                    <a:pos x="connsiteX0" y="connsiteY0"/>
                  </a:cxn>
                  <a:cxn ang="0">
                    <a:pos x="connsiteX1" y="connsiteY1"/>
                  </a:cxn>
                </a:cxnLst>
                <a:rect l="l" t="t" r="r" b="b"/>
                <a:pathLst>
                  <a:path w="9525" h="150490">
                    <a:moveTo>
                      <a:pt x="11" y="150475"/>
                    </a:moveTo>
                    <a:lnTo>
                      <a:pt x="11" y="-16"/>
                    </a:lnTo>
                  </a:path>
                </a:pathLst>
              </a:custGeom>
              <a:noFill/>
              <a:ln w="19049" cap="flat">
                <a:solidFill>
                  <a:srgbClr val="000000"/>
                </a:solidFill>
                <a:prstDash val="solid"/>
                <a:miter/>
              </a:ln>
            </p:spPr>
            <p:txBody>
              <a:bodyPr rtlCol="0" anchor="ctr"/>
              <a:lstStyle/>
              <a:p>
                <a:endParaRPr lang="en-US"/>
              </a:p>
            </p:txBody>
          </p:sp>
        </p:grpSp>
        <p:sp>
          <p:nvSpPr>
            <p:cNvPr id="47" name="Figura a mano libera: forma 46">
              <a:extLst>
                <a:ext uri="{FF2B5EF4-FFF2-40B4-BE49-F238E27FC236}">
                  <a16:creationId xmlns:a16="http://schemas.microsoft.com/office/drawing/2014/main" id="{EA10EE3B-A9D0-4257-9458-3D745E4D88F6}"/>
                </a:ext>
              </a:extLst>
            </p:cNvPr>
            <p:cNvSpPr/>
            <p:nvPr/>
          </p:nvSpPr>
          <p:spPr>
            <a:xfrm>
              <a:off x="1189658" y="2276505"/>
              <a:ext cx="146477" cy="9525"/>
            </a:xfrm>
            <a:custGeom>
              <a:avLst/>
              <a:gdLst>
                <a:gd name="connsiteX0" fmla="*/ 146477 w 146477"/>
                <a:gd name="connsiteY0" fmla="*/ 0 h 9525"/>
                <a:gd name="connsiteX1" fmla="*/ 0 w 146477"/>
                <a:gd name="connsiteY1" fmla="*/ 0 h 9525"/>
              </a:gdLst>
              <a:ahLst/>
              <a:cxnLst>
                <a:cxn ang="0">
                  <a:pos x="connsiteX0" y="connsiteY0"/>
                </a:cxn>
                <a:cxn ang="0">
                  <a:pos x="connsiteX1" y="connsiteY1"/>
                </a:cxn>
              </a:cxnLst>
              <a:rect l="l" t="t" r="r" b="b"/>
              <a:pathLst>
                <a:path w="146477" h="9525">
                  <a:moveTo>
                    <a:pt x="146477" y="0"/>
                  </a:moveTo>
                  <a:lnTo>
                    <a:pt x="0" y="0"/>
                  </a:lnTo>
                </a:path>
              </a:pathLst>
            </a:custGeom>
            <a:noFill/>
            <a:ln w="19050" cap="flat">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D2BDDBC1-8A00-4DA5-89F8-82FCF45FC671}"/>
                </a:ext>
              </a:extLst>
            </p:cNvPr>
            <p:cNvSpPr/>
            <p:nvPr/>
          </p:nvSpPr>
          <p:spPr>
            <a:xfrm>
              <a:off x="1089331" y="2336837"/>
              <a:ext cx="259627" cy="9525"/>
            </a:xfrm>
            <a:custGeom>
              <a:avLst/>
              <a:gdLst>
                <a:gd name="connsiteX0" fmla="*/ 0 w 259627"/>
                <a:gd name="connsiteY0" fmla="*/ 0 h 9525"/>
                <a:gd name="connsiteX1" fmla="*/ 259628 w 259627"/>
                <a:gd name="connsiteY1" fmla="*/ 0 h 9525"/>
              </a:gdLst>
              <a:ahLst/>
              <a:cxnLst>
                <a:cxn ang="0">
                  <a:pos x="connsiteX0" y="connsiteY0"/>
                </a:cxn>
                <a:cxn ang="0">
                  <a:pos x="connsiteX1" y="connsiteY1"/>
                </a:cxn>
              </a:cxnLst>
              <a:rect l="l" t="t" r="r" b="b"/>
              <a:pathLst>
                <a:path w="259627" h="9525">
                  <a:moveTo>
                    <a:pt x="0" y="0"/>
                  </a:moveTo>
                  <a:cubicBezTo>
                    <a:pt x="86552" y="0"/>
                    <a:pt x="173095" y="0"/>
                    <a:pt x="259628" y="0"/>
                  </a:cubicBezTo>
                </a:path>
              </a:pathLst>
            </a:custGeom>
            <a:noFill/>
            <a:ln w="19050" cap="rnd">
              <a:solidFill>
                <a:srgbClr val="000000"/>
              </a:solidFill>
              <a:prstDash val="solid"/>
              <a:miter/>
            </a:ln>
          </p:spPr>
          <p:txBody>
            <a:bodyPr rtlCol="0" anchor="ctr"/>
            <a:lstStyle/>
            <a:p>
              <a:endParaRPr lang="en-US"/>
            </a:p>
          </p:txBody>
        </p:sp>
        <p:sp>
          <p:nvSpPr>
            <p:cNvPr id="49" name="Figura a mano libera: forma 48">
              <a:extLst>
                <a:ext uri="{FF2B5EF4-FFF2-40B4-BE49-F238E27FC236}">
                  <a16:creationId xmlns:a16="http://schemas.microsoft.com/office/drawing/2014/main" id="{E1E5B958-ABCD-4B1E-8503-8E04562401B1}"/>
                </a:ext>
              </a:extLst>
            </p:cNvPr>
            <p:cNvSpPr/>
            <p:nvPr/>
          </p:nvSpPr>
          <p:spPr>
            <a:xfrm>
              <a:off x="1076675" y="1560414"/>
              <a:ext cx="241908" cy="9525"/>
            </a:xfrm>
            <a:custGeom>
              <a:avLst/>
              <a:gdLst>
                <a:gd name="connsiteX0" fmla="*/ 0 w 241908"/>
                <a:gd name="connsiteY0" fmla="*/ 0 h 9525"/>
                <a:gd name="connsiteX1" fmla="*/ 241908 w 241908"/>
                <a:gd name="connsiteY1" fmla="*/ 0 h 9525"/>
              </a:gdLst>
              <a:ahLst/>
              <a:cxnLst>
                <a:cxn ang="0">
                  <a:pos x="connsiteX0" y="connsiteY0"/>
                </a:cxn>
                <a:cxn ang="0">
                  <a:pos x="connsiteX1" y="connsiteY1"/>
                </a:cxn>
              </a:cxnLst>
              <a:rect l="l" t="t" r="r" b="b"/>
              <a:pathLst>
                <a:path w="241908" h="9525">
                  <a:moveTo>
                    <a:pt x="0" y="0"/>
                  </a:moveTo>
                  <a:cubicBezTo>
                    <a:pt x="80645" y="0"/>
                    <a:pt x="161282" y="0"/>
                    <a:pt x="241908" y="0"/>
                  </a:cubicBezTo>
                </a:path>
              </a:pathLst>
            </a:custGeom>
            <a:noFill/>
            <a:ln w="19050" cap="rnd">
              <a:solidFill>
                <a:srgbClr val="000000"/>
              </a:solidFill>
              <a:prstDash val="solid"/>
              <a:miter/>
            </a:ln>
          </p:spPr>
          <p:txBody>
            <a:bodyPr rtlCol="0" anchor="ctr"/>
            <a:lstStyle/>
            <a:p>
              <a:endParaRPr lang="en-US"/>
            </a:p>
          </p:txBody>
        </p:sp>
        <p:grpSp>
          <p:nvGrpSpPr>
            <p:cNvPr id="50" name="Elemento grafico 4">
              <a:extLst>
                <a:ext uri="{FF2B5EF4-FFF2-40B4-BE49-F238E27FC236}">
                  <a16:creationId xmlns:a16="http://schemas.microsoft.com/office/drawing/2014/main" id="{6A099CD4-F497-44A9-99F6-2EBA2FC986C9}"/>
                </a:ext>
              </a:extLst>
            </p:cNvPr>
            <p:cNvGrpSpPr/>
            <p:nvPr/>
          </p:nvGrpSpPr>
          <p:grpSpPr>
            <a:xfrm>
              <a:off x="2721047" y="2438384"/>
              <a:ext cx="253684" cy="235573"/>
              <a:chOff x="2721047" y="2438384"/>
              <a:chExt cx="253684" cy="235573"/>
            </a:xfrm>
            <a:solidFill>
              <a:srgbClr val="FF3F2A"/>
            </a:solidFill>
          </p:grpSpPr>
          <p:sp>
            <p:nvSpPr>
              <p:cNvPr id="51" name="Figura a mano libera: forma 50">
                <a:extLst>
                  <a:ext uri="{FF2B5EF4-FFF2-40B4-BE49-F238E27FC236}">
                    <a16:creationId xmlns:a16="http://schemas.microsoft.com/office/drawing/2014/main" id="{64F7E1D3-6B57-4060-971D-BC51D5E8AD4D}"/>
                  </a:ext>
                </a:extLst>
              </p:cNvPr>
              <p:cNvSpPr/>
              <p:nvPr/>
            </p:nvSpPr>
            <p:spPr>
              <a:xfrm>
                <a:off x="2863679" y="2438384"/>
                <a:ext cx="9525" cy="141444"/>
              </a:xfrm>
              <a:custGeom>
                <a:avLst/>
                <a:gdLst>
                  <a:gd name="connsiteX0" fmla="*/ 166 w 9525"/>
                  <a:gd name="connsiteY0" fmla="*/ 131 h 141444"/>
                  <a:gd name="connsiteX1" fmla="*/ 166 w 9525"/>
                  <a:gd name="connsiteY1" fmla="*/ 141575 h 141444"/>
                </a:gdLst>
                <a:ahLst/>
                <a:cxnLst>
                  <a:cxn ang="0">
                    <a:pos x="connsiteX0" y="connsiteY0"/>
                  </a:cxn>
                  <a:cxn ang="0">
                    <a:pos x="connsiteX1" y="connsiteY1"/>
                  </a:cxn>
                </a:cxnLst>
                <a:rect l="l" t="t" r="r" b="b"/>
                <a:pathLst>
                  <a:path w="9525" h="141444">
                    <a:moveTo>
                      <a:pt x="166" y="131"/>
                    </a:moveTo>
                    <a:lnTo>
                      <a:pt x="166" y="141575"/>
                    </a:lnTo>
                  </a:path>
                </a:pathLst>
              </a:custGeom>
              <a:solidFill>
                <a:srgbClr val="FF3F2A"/>
              </a:solidFill>
              <a:ln w="19049" cap="flat">
                <a:solidFill>
                  <a:srgbClr val="00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64B99343-C34D-4034-8CC1-4334559294F5}"/>
                  </a:ext>
                </a:extLst>
              </p:cNvPr>
              <p:cNvSpPr/>
              <p:nvPr/>
            </p:nvSpPr>
            <p:spPr>
              <a:xfrm>
                <a:off x="2744066" y="2571339"/>
                <a:ext cx="230666" cy="9525"/>
              </a:xfrm>
              <a:custGeom>
                <a:avLst/>
                <a:gdLst>
                  <a:gd name="connsiteX0" fmla="*/ 166 w 230666"/>
                  <a:gd name="connsiteY0" fmla="*/ 136 h 9525"/>
                  <a:gd name="connsiteX1" fmla="*/ 230832 w 230666"/>
                  <a:gd name="connsiteY1" fmla="*/ 136 h 9525"/>
                </a:gdLst>
                <a:ahLst/>
                <a:cxnLst>
                  <a:cxn ang="0">
                    <a:pos x="connsiteX0" y="connsiteY0"/>
                  </a:cxn>
                  <a:cxn ang="0">
                    <a:pos x="connsiteX1" y="connsiteY1"/>
                  </a:cxn>
                </a:cxnLst>
                <a:rect l="l" t="t" r="r" b="b"/>
                <a:pathLst>
                  <a:path w="230666" h="9525">
                    <a:moveTo>
                      <a:pt x="166" y="136"/>
                    </a:moveTo>
                    <a:lnTo>
                      <a:pt x="230832" y="136"/>
                    </a:lnTo>
                  </a:path>
                </a:pathLst>
              </a:custGeom>
              <a:solidFill>
                <a:srgbClr val="FF3F2A"/>
              </a:solidFill>
              <a:ln w="19049" cap="flat">
                <a:solidFill>
                  <a:srgbClr val="00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D0EA87C7-E444-4A9C-828E-E13A9D9C6469}"/>
                  </a:ext>
                </a:extLst>
              </p:cNvPr>
              <p:cNvSpPr/>
              <p:nvPr/>
            </p:nvSpPr>
            <p:spPr>
              <a:xfrm>
                <a:off x="2721047" y="2579828"/>
                <a:ext cx="47696" cy="94129"/>
              </a:xfrm>
              <a:custGeom>
                <a:avLst/>
                <a:gdLst>
                  <a:gd name="connsiteX0" fmla="*/ 47854 w 47696"/>
                  <a:gd name="connsiteY0" fmla="*/ 140 h 94129"/>
                  <a:gd name="connsiteX1" fmla="*/ 157 w 47696"/>
                  <a:gd name="connsiteY1" fmla="*/ 94269 h 94129"/>
                </a:gdLst>
                <a:ahLst/>
                <a:cxnLst>
                  <a:cxn ang="0">
                    <a:pos x="connsiteX0" y="connsiteY0"/>
                  </a:cxn>
                  <a:cxn ang="0">
                    <a:pos x="connsiteX1" y="connsiteY1"/>
                  </a:cxn>
                </a:cxnLst>
                <a:rect l="l" t="t" r="r" b="b"/>
                <a:pathLst>
                  <a:path w="47696" h="94129">
                    <a:moveTo>
                      <a:pt x="47854" y="140"/>
                    </a:moveTo>
                    <a:lnTo>
                      <a:pt x="157"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0A678D6C-C2D4-4DB4-B660-349BCDA0180E}"/>
                  </a:ext>
                </a:extLst>
              </p:cNvPr>
              <p:cNvSpPr/>
              <p:nvPr/>
            </p:nvSpPr>
            <p:spPr>
              <a:xfrm>
                <a:off x="2787089" y="2579828"/>
                <a:ext cx="47696" cy="94129"/>
              </a:xfrm>
              <a:custGeom>
                <a:avLst/>
                <a:gdLst>
                  <a:gd name="connsiteX0" fmla="*/ 47859 w 47696"/>
                  <a:gd name="connsiteY0" fmla="*/ 140 h 94129"/>
                  <a:gd name="connsiteX1" fmla="*/ 162 w 47696"/>
                  <a:gd name="connsiteY1" fmla="*/ 94269 h 94129"/>
                </a:gdLst>
                <a:ahLst/>
                <a:cxnLst>
                  <a:cxn ang="0">
                    <a:pos x="connsiteX0" y="connsiteY0"/>
                  </a:cxn>
                  <a:cxn ang="0">
                    <a:pos x="connsiteX1" y="connsiteY1"/>
                  </a:cxn>
                </a:cxnLst>
                <a:rect l="l" t="t" r="r" b="b"/>
                <a:pathLst>
                  <a:path w="47696" h="94129">
                    <a:moveTo>
                      <a:pt x="47859" y="140"/>
                    </a:moveTo>
                    <a:lnTo>
                      <a:pt x="162"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5" name="Figura a mano libera: forma 54">
                <a:extLst>
                  <a:ext uri="{FF2B5EF4-FFF2-40B4-BE49-F238E27FC236}">
                    <a16:creationId xmlns:a16="http://schemas.microsoft.com/office/drawing/2014/main" id="{F1D914EC-8910-4016-A64F-7FA9127FA70A}"/>
                  </a:ext>
                </a:extLst>
              </p:cNvPr>
              <p:cNvSpPr/>
              <p:nvPr/>
            </p:nvSpPr>
            <p:spPr>
              <a:xfrm>
                <a:off x="2853135" y="2579828"/>
                <a:ext cx="47693" cy="94129"/>
              </a:xfrm>
              <a:custGeom>
                <a:avLst/>
                <a:gdLst>
                  <a:gd name="connsiteX0" fmla="*/ 47860 w 47693"/>
                  <a:gd name="connsiteY0" fmla="*/ 140 h 94129"/>
                  <a:gd name="connsiteX1" fmla="*/ 167 w 47693"/>
                  <a:gd name="connsiteY1" fmla="*/ 94269 h 94129"/>
                </a:gdLst>
                <a:ahLst/>
                <a:cxnLst>
                  <a:cxn ang="0">
                    <a:pos x="connsiteX0" y="connsiteY0"/>
                  </a:cxn>
                  <a:cxn ang="0">
                    <a:pos x="connsiteX1" y="connsiteY1"/>
                  </a:cxn>
                </a:cxnLst>
                <a:rect l="l" t="t" r="r" b="b"/>
                <a:pathLst>
                  <a:path w="47693" h="94129">
                    <a:moveTo>
                      <a:pt x="47860" y="140"/>
                    </a:moveTo>
                    <a:lnTo>
                      <a:pt x="167"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6" name="Figura a mano libera: forma 55">
                <a:extLst>
                  <a:ext uri="{FF2B5EF4-FFF2-40B4-BE49-F238E27FC236}">
                    <a16:creationId xmlns:a16="http://schemas.microsoft.com/office/drawing/2014/main" id="{61521A1D-C041-43B1-BA84-62D00ED0FFB2}"/>
                  </a:ext>
                </a:extLst>
              </p:cNvPr>
              <p:cNvSpPr/>
              <p:nvPr/>
            </p:nvSpPr>
            <p:spPr>
              <a:xfrm>
                <a:off x="2919177" y="2579828"/>
                <a:ext cx="47696" cy="94129"/>
              </a:xfrm>
              <a:custGeom>
                <a:avLst/>
                <a:gdLst>
                  <a:gd name="connsiteX0" fmla="*/ 47869 w 47696"/>
                  <a:gd name="connsiteY0" fmla="*/ 140 h 94129"/>
                  <a:gd name="connsiteX1" fmla="*/ 172 w 47696"/>
                  <a:gd name="connsiteY1" fmla="*/ 94269 h 94129"/>
                </a:gdLst>
                <a:ahLst/>
                <a:cxnLst>
                  <a:cxn ang="0">
                    <a:pos x="connsiteX0" y="connsiteY0"/>
                  </a:cxn>
                  <a:cxn ang="0">
                    <a:pos x="connsiteX1" y="connsiteY1"/>
                  </a:cxn>
                </a:cxnLst>
                <a:rect l="l" t="t" r="r" b="b"/>
                <a:pathLst>
                  <a:path w="47696" h="94129">
                    <a:moveTo>
                      <a:pt x="47869" y="140"/>
                    </a:moveTo>
                    <a:lnTo>
                      <a:pt x="172" y="94269"/>
                    </a:lnTo>
                  </a:path>
                </a:pathLst>
              </a:custGeom>
              <a:solidFill>
                <a:srgbClr val="FF3F2A"/>
              </a:solidFill>
              <a:ln w="19049" cap="flat">
                <a:solidFill>
                  <a:srgbClr val="000000"/>
                </a:solidFill>
                <a:prstDash val="solid"/>
                <a:miter/>
              </a:ln>
            </p:spPr>
            <p:txBody>
              <a:bodyPr rtlCol="0" anchor="ctr"/>
              <a:lstStyle/>
              <a:p>
                <a:endParaRPr lang="en-US"/>
              </a:p>
            </p:txBody>
          </p:sp>
        </p:grpSp>
        <p:sp>
          <p:nvSpPr>
            <p:cNvPr id="57" name="Figura a mano libera: forma 56">
              <a:extLst>
                <a:ext uri="{FF2B5EF4-FFF2-40B4-BE49-F238E27FC236}">
                  <a16:creationId xmlns:a16="http://schemas.microsoft.com/office/drawing/2014/main" id="{8C4A64EF-172E-4D96-A7AB-3E25B9A5CDD3}"/>
                </a:ext>
              </a:extLst>
            </p:cNvPr>
            <p:cNvSpPr/>
            <p:nvPr/>
          </p:nvSpPr>
          <p:spPr>
            <a:xfrm>
              <a:off x="2829154"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grpSp>
          <p:nvGrpSpPr>
            <p:cNvPr id="58" name="Elemento grafico 4">
              <a:extLst>
                <a:ext uri="{FF2B5EF4-FFF2-40B4-BE49-F238E27FC236}">
                  <a16:creationId xmlns:a16="http://schemas.microsoft.com/office/drawing/2014/main" id="{487CA7C1-8072-4C24-B6E2-F6C5BF46875E}"/>
                </a:ext>
              </a:extLst>
            </p:cNvPr>
            <p:cNvGrpSpPr/>
            <p:nvPr/>
          </p:nvGrpSpPr>
          <p:grpSpPr>
            <a:xfrm>
              <a:off x="4482752" y="1634028"/>
              <a:ext cx="414328" cy="592164"/>
              <a:chOff x="4482752" y="1634028"/>
              <a:chExt cx="414328" cy="592164"/>
            </a:xfrm>
          </p:grpSpPr>
          <p:grpSp>
            <p:nvGrpSpPr>
              <p:cNvPr id="59" name="Elemento grafico 4">
                <a:extLst>
                  <a:ext uri="{FF2B5EF4-FFF2-40B4-BE49-F238E27FC236}">
                    <a16:creationId xmlns:a16="http://schemas.microsoft.com/office/drawing/2014/main" id="{A31264C0-DC4A-481B-BB9F-080535644E0E}"/>
                  </a:ext>
                </a:extLst>
              </p:cNvPr>
              <p:cNvGrpSpPr/>
              <p:nvPr/>
            </p:nvGrpSpPr>
            <p:grpSpPr>
              <a:xfrm>
                <a:off x="4482752" y="1634028"/>
                <a:ext cx="414328" cy="592164"/>
                <a:chOff x="4482752" y="1634028"/>
                <a:chExt cx="414328" cy="592164"/>
              </a:xfrm>
              <a:noFill/>
            </p:grpSpPr>
            <p:sp>
              <p:nvSpPr>
                <p:cNvPr id="60" name="Figura a mano libera: forma 59">
                  <a:extLst>
                    <a:ext uri="{FF2B5EF4-FFF2-40B4-BE49-F238E27FC236}">
                      <a16:creationId xmlns:a16="http://schemas.microsoft.com/office/drawing/2014/main" id="{42727AE6-2A81-47A7-B9C5-FC269B652E3C}"/>
                    </a:ext>
                  </a:extLst>
                </p:cNvPr>
                <p:cNvSpPr/>
                <p:nvPr/>
              </p:nvSpPr>
              <p:spPr>
                <a:xfrm flipV="1">
                  <a:off x="4689924" y="1634028"/>
                  <a:ext cx="9525" cy="88992"/>
                </a:xfrm>
                <a:custGeom>
                  <a:avLst/>
                  <a:gdLst>
                    <a:gd name="connsiteX0" fmla="*/ 215 w 9525"/>
                    <a:gd name="connsiteY0" fmla="*/ -66 h 88992"/>
                    <a:gd name="connsiteX1" fmla="*/ 215 w 9525"/>
                    <a:gd name="connsiteY1" fmla="*/ 88926 h 88992"/>
                  </a:gdLst>
                  <a:ahLst/>
                  <a:cxnLst>
                    <a:cxn ang="0">
                      <a:pos x="connsiteX0" y="connsiteY0"/>
                    </a:cxn>
                    <a:cxn ang="0">
                      <a:pos x="connsiteX1" y="connsiteY1"/>
                    </a:cxn>
                  </a:cxnLst>
                  <a:rect l="l" t="t" r="r" b="b"/>
                  <a:pathLst>
                    <a:path w="9525" h="88992">
                      <a:moveTo>
                        <a:pt x="215" y="-66"/>
                      </a:moveTo>
                      <a:lnTo>
                        <a:pt x="215" y="88926"/>
                      </a:lnTo>
                    </a:path>
                  </a:pathLst>
                </a:custGeom>
                <a:noFill/>
                <a:ln w="19049" cap="rnd">
                  <a:solidFill>
                    <a:srgbClr val="000000"/>
                  </a:solidFill>
                  <a:prstDash val="solid"/>
                  <a:miter/>
                </a:ln>
              </p:spPr>
              <p:txBody>
                <a:bodyPr rtlCol="0" anchor="ctr"/>
                <a:lstStyle/>
                <a:p>
                  <a:endParaRPr lang="en-US"/>
                </a:p>
              </p:txBody>
            </p:sp>
            <p:sp>
              <p:nvSpPr>
                <p:cNvPr id="61" name="Figura a mano libera: forma 60">
                  <a:extLst>
                    <a:ext uri="{FF2B5EF4-FFF2-40B4-BE49-F238E27FC236}">
                      <a16:creationId xmlns:a16="http://schemas.microsoft.com/office/drawing/2014/main" id="{B59A82EF-01A7-45B8-9AE1-A3CB432128E1}"/>
                    </a:ext>
                  </a:extLst>
                </p:cNvPr>
                <p:cNvSpPr/>
                <p:nvPr/>
              </p:nvSpPr>
              <p:spPr>
                <a:xfrm flipV="1">
                  <a:off x="4689924" y="2137201"/>
                  <a:ext cx="9525" cy="88991"/>
                </a:xfrm>
                <a:custGeom>
                  <a:avLst/>
                  <a:gdLst>
                    <a:gd name="connsiteX0" fmla="*/ 215 w 9525"/>
                    <a:gd name="connsiteY0" fmla="*/ 88992 h 88991"/>
                    <a:gd name="connsiteX1" fmla="*/ 215 w 9525"/>
                    <a:gd name="connsiteY1" fmla="*/ 0 h 88991"/>
                  </a:gdLst>
                  <a:ahLst/>
                  <a:cxnLst>
                    <a:cxn ang="0">
                      <a:pos x="connsiteX0" y="connsiteY0"/>
                    </a:cxn>
                    <a:cxn ang="0">
                      <a:pos x="connsiteX1" y="connsiteY1"/>
                    </a:cxn>
                  </a:cxnLst>
                  <a:rect l="l" t="t" r="r" b="b"/>
                  <a:pathLst>
                    <a:path w="9525" h="88991">
                      <a:moveTo>
                        <a:pt x="215" y="88992"/>
                      </a:moveTo>
                      <a:lnTo>
                        <a:pt x="215" y="0"/>
                      </a:lnTo>
                    </a:path>
                  </a:pathLst>
                </a:custGeom>
                <a:noFill/>
                <a:ln w="19049" cap="rnd">
                  <a:solidFill>
                    <a:srgbClr val="000000"/>
                  </a:solidFill>
                  <a:prstDash val="solid"/>
                  <a:miter/>
                </a:ln>
              </p:spPr>
              <p:txBody>
                <a:bodyPr rtlCol="0" anchor="ctr"/>
                <a:lstStyle/>
                <a:p>
                  <a:endParaRPr lang="en-US"/>
                </a:p>
              </p:txBody>
            </p:sp>
            <p:sp>
              <p:nvSpPr>
                <p:cNvPr id="62" name="Figura a mano libera: forma 61">
                  <a:extLst>
                    <a:ext uri="{FF2B5EF4-FFF2-40B4-BE49-F238E27FC236}">
                      <a16:creationId xmlns:a16="http://schemas.microsoft.com/office/drawing/2014/main" id="{CD017F52-FCA6-45F3-A5E3-76DC6AAC1E92}"/>
                    </a:ext>
                  </a:extLst>
                </p:cNvPr>
                <p:cNvSpPr/>
                <p:nvPr/>
              </p:nvSpPr>
              <p:spPr>
                <a:xfrm>
                  <a:off x="4482752" y="1723008"/>
                  <a:ext cx="414328" cy="414174"/>
                </a:xfrm>
                <a:custGeom>
                  <a:avLst/>
                  <a:gdLst>
                    <a:gd name="connsiteX0" fmla="*/ 0 w 414328"/>
                    <a:gd name="connsiteY0" fmla="*/ 207087 h 414174"/>
                    <a:gd name="connsiteX1" fmla="*/ 207164 w 414328"/>
                    <a:gd name="connsiteY1" fmla="*/ 414174 h 414174"/>
                    <a:gd name="connsiteX2" fmla="*/ 414329 w 414328"/>
                    <a:gd name="connsiteY2" fmla="*/ 207087 h 414174"/>
                    <a:gd name="connsiteX3" fmla="*/ 207164 w 414328"/>
                    <a:gd name="connsiteY3" fmla="*/ 0 h 414174"/>
                  </a:gdLst>
                  <a:ahLst/>
                  <a:cxnLst>
                    <a:cxn ang="0">
                      <a:pos x="connsiteX0" y="connsiteY0"/>
                    </a:cxn>
                    <a:cxn ang="0">
                      <a:pos x="connsiteX1" y="connsiteY1"/>
                    </a:cxn>
                    <a:cxn ang="0">
                      <a:pos x="connsiteX2" y="connsiteY2"/>
                    </a:cxn>
                    <a:cxn ang="0">
                      <a:pos x="connsiteX3" y="connsiteY3"/>
                    </a:cxn>
                  </a:cxnLst>
                  <a:rect l="l" t="t" r="r" b="b"/>
                  <a:pathLst>
                    <a:path w="414328" h="414174">
                      <a:moveTo>
                        <a:pt x="0" y="207087"/>
                      </a:moveTo>
                      <a:lnTo>
                        <a:pt x="207164" y="414174"/>
                      </a:lnTo>
                      <a:lnTo>
                        <a:pt x="414329" y="207087"/>
                      </a:lnTo>
                      <a:lnTo>
                        <a:pt x="207164" y="0"/>
                      </a:lnTo>
                      <a:close/>
                    </a:path>
                  </a:pathLst>
                </a:custGeom>
                <a:noFill/>
                <a:ln w="19049" cap="flat">
                  <a:solidFill>
                    <a:srgbClr val="000000"/>
                  </a:solidFill>
                  <a:prstDash val="solid"/>
                  <a:miter/>
                </a:ln>
              </p:spPr>
              <p:txBody>
                <a:bodyPr rtlCol="0" anchor="ctr"/>
                <a:lstStyle/>
                <a:p>
                  <a:endParaRPr lang="en-US"/>
                </a:p>
              </p:txBody>
            </p:sp>
            <p:sp>
              <p:nvSpPr>
                <p:cNvPr id="63" name="Figura a mano libera: forma 62">
                  <a:extLst>
                    <a:ext uri="{FF2B5EF4-FFF2-40B4-BE49-F238E27FC236}">
                      <a16:creationId xmlns:a16="http://schemas.microsoft.com/office/drawing/2014/main" id="{13353CD5-C6D5-425D-9B70-BEC3C3E92F8B}"/>
                    </a:ext>
                  </a:extLst>
                </p:cNvPr>
                <p:cNvSpPr/>
                <p:nvPr/>
              </p:nvSpPr>
              <p:spPr>
                <a:xfrm flipV="1">
                  <a:off x="4689528" y="1788000"/>
                  <a:ext cx="9525" cy="220968"/>
                </a:xfrm>
                <a:custGeom>
                  <a:avLst/>
                  <a:gdLst>
                    <a:gd name="connsiteX0" fmla="*/ 215 w 9525"/>
                    <a:gd name="connsiteY0" fmla="*/ 220931 h 220968"/>
                    <a:gd name="connsiteX1" fmla="*/ 215 w 9525"/>
                    <a:gd name="connsiteY1" fmla="*/ -37 h 220968"/>
                  </a:gdLst>
                  <a:ahLst/>
                  <a:cxnLst>
                    <a:cxn ang="0">
                      <a:pos x="connsiteX0" y="connsiteY0"/>
                    </a:cxn>
                    <a:cxn ang="0">
                      <a:pos x="connsiteX1" y="connsiteY1"/>
                    </a:cxn>
                  </a:cxnLst>
                  <a:rect l="l" t="t" r="r" b="b"/>
                  <a:pathLst>
                    <a:path w="9525" h="220968">
                      <a:moveTo>
                        <a:pt x="215" y="220931"/>
                      </a:moveTo>
                      <a:lnTo>
                        <a:pt x="215" y="-37"/>
                      </a:lnTo>
                    </a:path>
                  </a:pathLst>
                </a:custGeom>
                <a:noFill/>
                <a:ln w="19049" cap="flat">
                  <a:solidFill>
                    <a:srgbClr val="000000"/>
                  </a:solidFill>
                  <a:prstDash val="solid"/>
                  <a:miter/>
                </a:ln>
              </p:spPr>
              <p:txBody>
                <a:bodyPr rtlCol="0" anchor="ctr"/>
                <a:lstStyle/>
                <a:p>
                  <a:endParaRPr lang="en-US"/>
                </a:p>
              </p:txBody>
            </p:sp>
          </p:grpSp>
          <p:sp>
            <p:nvSpPr>
              <p:cNvPr id="64" name="Figura a mano libera: forma 63">
                <a:extLst>
                  <a:ext uri="{FF2B5EF4-FFF2-40B4-BE49-F238E27FC236}">
                    <a16:creationId xmlns:a16="http://schemas.microsoft.com/office/drawing/2014/main" id="{85339E26-0B7E-43B8-98D0-D6B3069DD0D7}"/>
                  </a:ext>
                </a:extLst>
              </p:cNvPr>
              <p:cNvSpPr/>
              <p:nvPr/>
            </p:nvSpPr>
            <p:spPr>
              <a:xfrm flipV="1">
                <a:off x="4634628" y="1978548"/>
                <a:ext cx="109800" cy="88559"/>
              </a:xfrm>
              <a:custGeom>
                <a:avLst/>
                <a:gdLst>
                  <a:gd name="connsiteX0" fmla="*/ 55115 w 109800"/>
                  <a:gd name="connsiteY0" fmla="*/ -21 h 88559"/>
                  <a:gd name="connsiteX1" fmla="*/ 215 w 109800"/>
                  <a:gd name="connsiteY1" fmla="*/ 88539 h 88559"/>
                  <a:gd name="connsiteX2" fmla="*/ 110015 w 109800"/>
                  <a:gd name="connsiteY2" fmla="*/ 88539 h 88559"/>
                </a:gdLst>
                <a:ahLst/>
                <a:cxnLst>
                  <a:cxn ang="0">
                    <a:pos x="connsiteX0" y="connsiteY0"/>
                  </a:cxn>
                  <a:cxn ang="0">
                    <a:pos x="connsiteX1" y="connsiteY1"/>
                  </a:cxn>
                  <a:cxn ang="0">
                    <a:pos x="connsiteX2" y="connsiteY2"/>
                  </a:cxn>
                </a:cxnLst>
                <a:rect l="l" t="t" r="r" b="b"/>
                <a:pathLst>
                  <a:path w="109800" h="88559">
                    <a:moveTo>
                      <a:pt x="55115" y="-21"/>
                    </a:moveTo>
                    <a:lnTo>
                      <a:pt x="215" y="88539"/>
                    </a:lnTo>
                    <a:lnTo>
                      <a:pt x="110015" y="88539"/>
                    </a:lnTo>
                    <a:close/>
                  </a:path>
                </a:pathLst>
              </a:custGeom>
              <a:solidFill>
                <a:srgbClr val="000000"/>
              </a:solidFill>
              <a:ln w="19049" cap="flat">
                <a:noFill/>
                <a:prstDash val="solid"/>
                <a:miter/>
              </a:ln>
            </p:spPr>
            <p:txBody>
              <a:bodyPr rtlCol="0" anchor="ctr"/>
              <a:lstStyle/>
              <a:p>
                <a:endParaRPr lang="en-US"/>
              </a:p>
            </p:txBody>
          </p:sp>
        </p:grpSp>
        <p:sp>
          <p:nvSpPr>
            <p:cNvPr id="65" name="CasellaDiTesto 64">
              <a:extLst>
                <a:ext uri="{FF2B5EF4-FFF2-40B4-BE49-F238E27FC236}">
                  <a16:creationId xmlns:a16="http://schemas.microsoft.com/office/drawing/2014/main" id="{14E10738-A691-4E44-A426-72BBC0A35546}"/>
                </a:ext>
              </a:extLst>
            </p:cNvPr>
            <p:cNvSpPr txBox="1"/>
            <p:nvPr/>
          </p:nvSpPr>
          <p:spPr>
            <a:xfrm>
              <a:off x="4725352" y="1992937"/>
              <a:ext cx="7829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G</a:t>
              </a:r>
              <a:r>
                <a:rPr lang="en-US" sz="1800" i="1" spc="0" baseline="-35417" dirty="0">
                  <a:solidFill>
                    <a:srgbClr val="000000"/>
                  </a:solidFill>
                  <a:latin typeface="Arial"/>
                  <a:cs typeface="Arial"/>
                  <a:sym typeface="Arial"/>
                  <a:rtl val="0"/>
                </a:rPr>
                <a:t>m2</a:t>
              </a:r>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1</a:t>
              </a:r>
            </a:p>
          </p:txBody>
        </p:sp>
        <p:sp>
          <p:nvSpPr>
            <p:cNvPr id="66" name="Figura a mano libera: forma 65">
              <a:extLst>
                <a:ext uri="{FF2B5EF4-FFF2-40B4-BE49-F238E27FC236}">
                  <a16:creationId xmlns:a16="http://schemas.microsoft.com/office/drawing/2014/main" id="{C9298BC0-C17A-4458-8773-80B93410D4A3}"/>
                </a:ext>
              </a:extLst>
            </p:cNvPr>
            <p:cNvSpPr/>
            <p:nvPr/>
          </p:nvSpPr>
          <p:spPr>
            <a:xfrm>
              <a:off x="5604491" y="1630069"/>
              <a:ext cx="133350" cy="600077"/>
            </a:xfrm>
            <a:custGeom>
              <a:avLst/>
              <a:gdLst>
                <a:gd name="connsiteX0" fmla="*/ 66675 w 133350"/>
                <a:gd name="connsiteY0" fmla="*/ 600078 h 600077"/>
                <a:gd name="connsiteX1" fmla="*/ 66675 w 133350"/>
                <a:gd name="connsiteY1" fmla="*/ 500065 h 600077"/>
                <a:gd name="connsiteX2" fmla="*/ 133350 w 133350"/>
                <a:gd name="connsiteY2" fmla="*/ 466728 h 600077"/>
                <a:gd name="connsiteX3" fmla="*/ 0 w 133350"/>
                <a:gd name="connsiteY3" fmla="*/ 400053 h 600077"/>
                <a:gd name="connsiteX4" fmla="*/ 133350 w 133350"/>
                <a:gd name="connsiteY4" fmla="*/ 333378 h 600077"/>
                <a:gd name="connsiteX5" fmla="*/ 0 w 133350"/>
                <a:gd name="connsiteY5" fmla="*/ 266700 h 600077"/>
                <a:gd name="connsiteX6" fmla="*/ 133350 w 133350"/>
                <a:gd name="connsiteY6" fmla="*/ 200025 h 600077"/>
                <a:gd name="connsiteX7" fmla="*/ 0 w 133350"/>
                <a:gd name="connsiteY7" fmla="*/ 133350 h 600077"/>
                <a:gd name="connsiteX8" fmla="*/ 66675 w 133350"/>
                <a:gd name="connsiteY8" fmla="*/ 100013 h 600077"/>
                <a:gd name="connsiteX9" fmla="*/ 66675 w 133350"/>
                <a:gd name="connsiteY9"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600077">
                  <a:moveTo>
                    <a:pt x="66675" y="600078"/>
                  </a:moveTo>
                  <a:lnTo>
                    <a:pt x="66675" y="500065"/>
                  </a:lnTo>
                  <a:lnTo>
                    <a:pt x="133350" y="466728"/>
                  </a:lnTo>
                  <a:lnTo>
                    <a:pt x="0" y="400053"/>
                  </a:lnTo>
                  <a:lnTo>
                    <a:pt x="133350" y="333378"/>
                  </a:lnTo>
                  <a:lnTo>
                    <a:pt x="0" y="266700"/>
                  </a:lnTo>
                  <a:lnTo>
                    <a:pt x="133350" y="200025"/>
                  </a:lnTo>
                  <a:lnTo>
                    <a:pt x="0" y="133350"/>
                  </a:lnTo>
                  <a:lnTo>
                    <a:pt x="66675" y="100013"/>
                  </a:lnTo>
                  <a:lnTo>
                    <a:pt x="66675" y="0"/>
                  </a:lnTo>
                </a:path>
              </a:pathLst>
            </a:custGeom>
            <a:noFill/>
            <a:ln w="19050" cap="rnd">
              <a:solidFill>
                <a:srgbClr val="000000"/>
              </a:solidFill>
              <a:prstDash val="solid"/>
              <a:bevel/>
            </a:ln>
          </p:spPr>
          <p:txBody>
            <a:bodyPr rtlCol="0" anchor="ctr"/>
            <a:lstStyle/>
            <a:p>
              <a:endParaRPr lang="en-US"/>
            </a:p>
          </p:txBody>
        </p:sp>
        <p:grpSp>
          <p:nvGrpSpPr>
            <p:cNvPr id="67" name="Elemento grafico 4">
              <a:extLst>
                <a:ext uri="{FF2B5EF4-FFF2-40B4-BE49-F238E27FC236}">
                  <a16:creationId xmlns:a16="http://schemas.microsoft.com/office/drawing/2014/main" id="{D1C9337E-8190-41A6-94DD-B47A303DE91F}"/>
                </a:ext>
              </a:extLst>
            </p:cNvPr>
            <p:cNvGrpSpPr/>
            <p:nvPr/>
          </p:nvGrpSpPr>
          <p:grpSpPr>
            <a:xfrm>
              <a:off x="6042234" y="1709564"/>
              <a:ext cx="354052" cy="441095"/>
              <a:chOff x="6087954" y="1709564"/>
              <a:chExt cx="354052" cy="441095"/>
            </a:xfrm>
            <a:noFill/>
          </p:grpSpPr>
          <p:sp>
            <p:nvSpPr>
              <p:cNvPr id="68" name="Figura a mano libera: forma 67">
                <a:extLst>
                  <a:ext uri="{FF2B5EF4-FFF2-40B4-BE49-F238E27FC236}">
                    <a16:creationId xmlns:a16="http://schemas.microsoft.com/office/drawing/2014/main" id="{967FD102-0205-45E2-8882-69837F02DEE9}"/>
                  </a:ext>
                </a:extLst>
              </p:cNvPr>
              <p:cNvSpPr/>
              <p:nvPr/>
            </p:nvSpPr>
            <p:spPr>
              <a:xfrm>
                <a:off x="6264980" y="1709564"/>
                <a:ext cx="9525" cy="176438"/>
              </a:xfrm>
              <a:custGeom>
                <a:avLst/>
                <a:gdLst>
                  <a:gd name="connsiteX0" fmla="*/ 281 w 9525"/>
                  <a:gd name="connsiteY0" fmla="*/ -821 h 176438"/>
                  <a:gd name="connsiteX1" fmla="*/ 281 w 9525"/>
                  <a:gd name="connsiteY1" fmla="*/ 175617 h 176438"/>
                </a:gdLst>
                <a:ahLst/>
                <a:cxnLst>
                  <a:cxn ang="0">
                    <a:pos x="connsiteX0" y="connsiteY0"/>
                  </a:cxn>
                  <a:cxn ang="0">
                    <a:pos x="connsiteX1" y="connsiteY1"/>
                  </a:cxn>
                </a:cxnLst>
                <a:rect l="l" t="t" r="r" b="b"/>
                <a:pathLst>
                  <a:path w="9525" h="176438">
                    <a:moveTo>
                      <a:pt x="281" y="-821"/>
                    </a:moveTo>
                    <a:lnTo>
                      <a:pt x="281" y="175617"/>
                    </a:lnTo>
                  </a:path>
                </a:pathLst>
              </a:custGeom>
              <a:noFill/>
              <a:ln w="19050" cap="rnd">
                <a:solidFill>
                  <a:srgbClr val="000000"/>
                </a:solidFill>
                <a:prstDash val="solid"/>
                <a:miter/>
              </a:ln>
            </p:spPr>
            <p:txBody>
              <a:bodyPr rtlCol="0" anchor="ctr"/>
              <a:lstStyle/>
              <a:p>
                <a:endParaRPr lang="en-US"/>
              </a:p>
            </p:txBody>
          </p:sp>
          <p:sp>
            <p:nvSpPr>
              <p:cNvPr id="69" name="Figura a mano libera: forma 68">
                <a:extLst>
                  <a:ext uri="{FF2B5EF4-FFF2-40B4-BE49-F238E27FC236}">
                    <a16:creationId xmlns:a16="http://schemas.microsoft.com/office/drawing/2014/main" id="{71A84918-11BE-4F71-A0D0-146100E66B9F}"/>
                  </a:ext>
                </a:extLst>
              </p:cNvPr>
              <p:cNvSpPr/>
              <p:nvPr/>
            </p:nvSpPr>
            <p:spPr>
              <a:xfrm>
                <a:off x="6264980" y="1974221"/>
                <a:ext cx="9525" cy="176438"/>
              </a:xfrm>
              <a:custGeom>
                <a:avLst/>
                <a:gdLst>
                  <a:gd name="connsiteX0" fmla="*/ 281 w 9525"/>
                  <a:gd name="connsiteY0" fmla="*/ -814 h 176438"/>
                  <a:gd name="connsiteX1" fmla="*/ 281 w 9525"/>
                  <a:gd name="connsiteY1" fmla="*/ 175624 h 176438"/>
                </a:gdLst>
                <a:ahLst/>
                <a:cxnLst>
                  <a:cxn ang="0">
                    <a:pos x="connsiteX0" y="connsiteY0"/>
                  </a:cxn>
                  <a:cxn ang="0">
                    <a:pos x="connsiteX1" y="connsiteY1"/>
                  </a:cxn>
                </a:cxnLst>
                <a:rect l="l" t="t" r="r" b="b"/>
                <a:pathLst>
                  <a:path w="9525" h="176438">
                    <a:moveTo>
                      <a:pt x="281" y="-814"/>
                    </a:moveTo>
                    <a:lnTo>
                      <a:pt x="281" y="175624"/>
                    </a:lnTo>
                  </a:path>
                </a:pathLst>
              </a:custGeom>
              <a:noFill/>
              <a:ln w="19050" cap="rnd">
                <a:solidFill>
                  <a:srgbClr val="000000"/>
                </a:solidFill>
                <a:prstDash val="solid"/>
                <a:miter/>
              </a:ln>
            </p:spPr>
            <p:txBody>
              <a:bodyPr rtlCol="0" anchor="ctr"/>
              <a:lstStyle/>
              <a:p>
                <a:endParaRPr lang="en-US"/>
              </a:p>
            </p:txBody>
          </p:sp>
          <p:sp>
            <p:nvSpPr>
              <p:cNvPr id="70" name="Figura a mano libera: forma 69">
                <a:extLst>
                  <a:ext uri="{FF2B5EF4-FFF2-40B4-BE49-F238E27FC236}">
                    <a16:creationId xmlns:a16="http://schemas.microsoft.com/office/drawing/2014/main" id="{C356EEAD-999A-4010-926F-7374A24499A2}"/>
                  </a:ext>
                </a:extLst>
              </p:cNvPr>
              <p:cNvSpPr/>
              <p:nvPr/>
            </p:nvSpPr>
            <p:spPr>
              <a:xfrm>
                <a:off x="6087954" y="1886002"/>
                <a:ext cx="354052" cy="9525"/>
              </a:xfrm>
              <a:custGeom>
                <a:avLst/>
                <a:gdLst>
                  <a:gd name="connsiteX0" fmla="*/ 354333 w 354052"/>
                  <a:gd name="connsiteY0" fmla="*/ -819 h 9525"/>
                  <a:gd name="connsiteX1" fmla="*/ 281 w 354052"/>
                  <a:gd name="connsiteY1" fmla="*/ -819 h 9525"/>
                </a:gdLst>
                <a:ahLst/>
                <a:cxnLst>
                  <a:cxn ang="0">
                    <a:pos x="connsiteX0" y="connsiteY0"/>
                  </a:cxn>
                  <a:cxn ang="0">
                    <a:pos x="connsiteX1" y="connsiteY1"/>
                  </a:cxn>
                </a:cxnLst>
                <a:rect l="l" t="t" r="r" b="b"/>
                <a:pathLst>
                  <a:path w="354052" h="9525">
                    <a:moveTo>
                      <a:pt x="354333" y="-819"/>
                    </a:moveTo>
                    <a:lnTo>
                      <a:pt x="281" y="-819"/>
                    </a:lnTo>
                  </a:path>
                </a:pathLst>
              </a:custGeom>
              <a:noFill/>
              <a:ln w="19050" cap="sq">
                <a:solidFill>
                  <a:srgbClr val="000000"/>
                </a:solidFill>
                <a:prstDash val="solid"/>
                <a:miter/>
              </a:ln>
            </p:spPr>
            <p:txBody>
              <a:bodyPr rtlCol="0" anchor="ctr"/>
              <a:lstStyle/>
              <a:p>
                <a:endParaRPr lang="en-US"/>
              </a:p>
            </p:txBody>
          </p:sp>
          <p:sp>
            <p:nvSpPr>
              <p:cNvPr id="71" name="Figura a mano libera: forma 70">
                <a:extLst>
                  <a:ext uri="{FF2B5EF4-FFF2-40B4-BE49-F238E27FC236}">
                    <a16:creationId xmlns:a16="http://schemas.microsoft.com/office/drawing/2014/main" id="{D692AF61-6681-4400-8D1C-94A6CD44E6C6}"/>
                  </a:ext>
                </a:extLst>
              </p:cNvPr>
              <p:cNvSpPr/>
              <p:nvPr/>
            </p:nvSpPr>
            <p:spPr>
              <a:xfrm>
                <a:off x="6087954" y="1974221"/>
                <a:ext cx="354052" cy="9525"/>
              </a:xfrm>
              <a:custGeom>
                <a:avLst/>
                <a:gdLst>
                  <a:gd name="connsiteX0" fmla="*/ 354333 w 354052"/>
                  <a:gd name="connsiteY0" fmla="*/ -817 h 9525"/>
                  <a:gd name="connsiteX1" fmla="*/ 281 w 354052"/>
                  <a:gd name="connsiteY1" fmla="*/ -817 h 9525"/>
                </a:gdLst>
                <a:ahLst/>
                <a:cxnLst>
                  <a:cxn ang="0">
                    <a:pos x="connsiteX0" y="connsiteY0"/>
                  </a:cxn>
                  <a:cxn ang="0">
                    <a:pos x="connsiteX1" y="connsiteY1"/>
                  </a:cxn>
                </a:cxnLst>
                <a:rect l="l" t="t" r="r" b="b"/>
                <a:pathLst>
                  <a:path w="354052" h="9525">
                    <a:moveTo>
                      <a:pt x="354333" y="-817"/>
                    </a:moveTo>
                    <a:lnTo>
                      <a:pt x="281" y="-817"/>
                    </a:lnTo>
                  </a:path>
                </a:pathLst>
              </a:custGeom>
              <a:noFill/>
              <a:ln w="19050" cap="sq">
                <a:solidFill>
                  <a:srgbClr val="000000"/>
                </a:solidFill>
                <a:prstDash val="solid"/>
                <a:miter/>
              </a:ln>
            </p:spPr>
            <p:txBody>
              <a:bodyPr rtlCol="0" anchor="ctr"/>
              <a:lstStyle/>
              <a:p>
                <a:endParaRPr lang="en-US"/>
              </a:p>
            </p:txBody>
          </p:sp>
        </p:grpSp>
        <p:sp>
          <p:nvSpPr>
            <p:cNvPr id="72" name="CasellaDiTesto 71">
              <a:extLst>
                <a:ext uri="{FF2B5EF4-FFF2-40B4-BE49-F238E27FC236}">
                  <a16:creationId xmlns:a16="http://schemas.microsoft.com/office/drawing/2014/main" id="{34606FB1-20C1-4BED-BB21-D9E313D94068}"/>
                </a:ext>
              </a:extLst>
            </p:cNvPr>
            <p:cNvSpPr txBox="1"/>
            <p:nvPr/>
          </p:nvSpPr>
          <p:spPr>
            <a:xfrm>
              <a:off x="5720162" y="1946348"/>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2</a:t>
              </a:r>
            </a:p>
          </p:txBody>
        </p:sp>
        <p:sp>
          <p:nvSpPr>
            <p:cNvPr id="73" name="CasellaDiTesto 72">
              <a:extLst>
                <a:ext uri="{FF2B5EF4-FFF2-40B4-BE49-F238E27FC236}">
                  <a16:creationId xmlns:a16="http://schemas.microsoft.com/office/drawing/2014/main" id="{A5CD5E52-10BB-45CA-A377-A66D7D4338BC}"/>
                </a:ext>
              </a:extLst>
            </p:cNvPr>
            <p:cNvSpPr txBox="1"/>
            <p:nvPr/>
          </p:nvSpPr>
          <p:spPr>
            <a:xfrm>
              <a:off x="6240715" y="1940903"/>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2</a:t>
              </a:r>
            </a:p>
          </p:txBody>
        </p:sp>
        <p:sp>
          <p:nvSpPr>
            <p:cNvPr id="74" name="Figura a mano libera: forma 73">
              <a:extLst>
                <a:ext uri="{FF2B5EF4-FFF2-40B4-BE49-F238E27FC236}">
                  <a16:creationId xmlns:a16="http://schemas.microsoft.com/office/drawing/2014/main" id="{A1276684-552F-4AD4-8BF1-639F06519CFC}"/>
                </a:ext>
              </a:extLst>
            </p:cNvPr>
            <p:cNvSpPr/>
            <p:nvPr/>
          </p:nvSpPr>
          <p:spPr>
            <a:xfrm>
              <a:off x="4689900" y="2226194"/>
              <a:ext cx="9525" cy="212188"/>
            </a:xfrm>
            <a:custGeom>
              <a:avLst/>
              <a:gdLst>
                <a:gd name="connsiteX0" fmla="*/ 0 w 9525"/>
                <a:gd name="connsiteY0" fmla="*/ 0 h 212188"/>
                <a:gd name="connsiteX1" fmla="*/ 0 w 9525"/>
                <a:gd name="connsiteY1" fmla="*/ 212189 h 212188"/>
              </a:gdLst>
              <a:ahLst/>
              <a:cxnLst>
                <a:cxn ang="0">
                  <a:pos x="connsiteX0" y="connsiteY0"/>
                </a:cxn>
                <a:cxn ang="0">
                  <a:pos x="connsiteX1" y="connsiteY1"/>
                </a:cxn>
              </a:cxnLst>
              <a:rect l="l" t="t" r="r" b="b"/>
              <a:pathLst>
                <a:path w="9525" h="212188">
                  <a:moveTo>
                    <a:pt x="0" y="0"/>
                  </a:moveTo>
                  <a:cubicBezTo>
                    <a:pt x="0" y="70733"/>
                    <a:pt x="0" y="141465"/>
                    <a:pt x="0" y="212189"/>
                  </a:cubicBezTo>
                </a:path>
              </a:pathLst>
            </a:custGeom>
            <a:noFill/>
            <a:ln w="19050" cap="rnd">
              <a:solidFill>
                <a:srgbClr val="000000"/>
              </a:solidFill>
              <a:prstDash val="solid"/>
              <a:miter/>
            </a:ln>
          </p:spPr>
          <p:txBody>
            <a:bodyPr rtlCol="0" anchor="ctr"/>
            <a:lstStyle/>
            <a:p>
              <a:endParaRPr lang="en-US"/>
            </a:p>
          </p:txBody>
        </p:sp>
        <p:sp>
          <p:nvSpPr>
            <p:cNvPr id="75" name="Figura a mano libera: forma 74">
              <a:extLst>
                <a:ext uri="{FF2B5EF4-FFF2-40B4-BE49-F238E27FC236}">
                  <a16:creationId xmlns:a16="http://schemas.microsoft.com/office/drawing/2014/main" id="{AD1808EE-E35A-4844-B16D-42FB3BB1CE18}"/>
                </a:ext>
              </a:extLst>
            </p:cNvPr>
            <p:cNvSpPr/>
            <p:nvPr/>
          </p:nvSpPr>
          <p:spPr>
            <a:xfrm>
              <a:off x="4689900" y="1484822"/>
              <a:ext cx="9525" cy="149198"/>
            </a:xfrm>
            <a:custGeom>
              <a:avLst/>
              <a:gdLst>
                <a:gd name="connsiteX0" fmla="*/ 0 w 9525"/>
                <a:gd name="connsiteY0" fmla="*/ 149199 h 149198"/>
                <a:gd name="connsiteX1" fmla="*/ 0 w 9525"/>
                <a:gd name="connsiteY1" fmla="*/ 0 h 149198"/>
              </a:gdLst>
              <a:ahLst/>
              <a:cxnLst>
                <a:cxn ang="0">
                  <a:pos x="connsiteX0" y="connsiteY0"/>
                </a:cxn>
                <a:cxn ang="0">
                  <a:pos x="connsiteX1" y="connsiteY1"/>
                </a:cxn>
              </a:cxnLst>
              <a:rect l="l" t="t" r="r" b="b"/>
              <a:pathLst>
                <a:path w="9525" h="149198">
                  <a:moveTo>
                    <a:pt x="0" y="149199"/>
                  </a:moveTo>
                  <a:cubicBezTo>
                    <a:pt x="0" y="99472"/>
                    <a:pt x="0" y="49740"/>
                    <a:pt x="0" y="0"/>
                  </a:cubicBezTo>
                </a:path>
              </a:pathLst>
            </a:custGeom>
            <a:noFill/>
            <a:ln w="19050" cap="rnd">
              <a:solidFill>
                <a:srgbClr val="000000"/>
              </a:solidFill>
              <a:prstDash val="solid"/>
              <a:miter/>
            </a:ln>
          </p:spPr>
          <p:txBody>
            <a:bodyPr rtlCol="0" anchor="ctr"/>
            <a:lstStyle/>
            <a:p>
              <a:endParaRPr lang="en-US"/>
            </a:p>
          </p:txBody>
        </p:sp>
        <p:sp>
          <p:nvSpPr>
            <p:cNvPr id="76" name="Figura a mano libera: forma 75">
              <a:extLst>
                <a:ext uri="{FF2B5EF4-FFF2-40B4-BE49-F238E27FC236}">
                  <a16:creationId xmlns:a16="http://schemas.microsoft.com/office/drawing/2014/main" id="{61E460F1-5532-45D5-9D8C-27D63A5CFDD6}"/>
                </a:ext>
              </a:extLst>
            </p:cNvPr>
            <p:cNvSpPr/>
            <p:nvPr/>
          </p:nvSpPr>
          <p:spPr>
            <a:xfrm>
              <a:off x="4689900" y="1484821"/>
              <a:ext cx="2065620" cy="9525"/>
            </a:xfrm>
            <a:custGeom>
              <a:avLst/>
              <a:gdLst>
                <a:gd name="connsiteX0" fmla="*/ 0 w 2065620"/>
                <a:gd name="connsiteY0" fmla="*/ 0 h 9525"/>
                <a:gd name="connsiteX1" fmla="*/ 2065620 w 2065620"/>
                <a:gd name="connsiteY1" fmla="*/ 0 h 9525"/>
              </a:gdLst>
              <a:ahLst/>
              <a:cxnLst>
                <a:cxn ang="0">
                  <a:pos x="connsiteX0" y="connsiteY0"/>
                </a:cxn>
                <a:cxn ang="0">
                  <a:pos x="connsiteX1" y="connsiteY1"/>
                </a:cxn>
              </a:cxnLst>
              <a:rect l="l" t="t" r="r" b="b"/>
              <a:pathLst>
                <a:path w="2065620" h="9525">
                  <a:moveTo>
                    <a:pt x="0" y="0"/>
                  </a:moveTo>
                  <a:cubicBezTo>
                    <a:pt x="688553" y="0"/>
                    <a:pt x="1377096" y="0"/>
                    <a:pt x="2065620" y="0"/>
                  </a:cubicBezTo>
                </a:path>
              </a:pathLst>
            </a:custGeom>
            <a:noFill/>
            <a:ln w="19050" cap="rnd">
              <a:solidFill>
                <a:srgbClr val="000000"/>
              </a:solidFill>
              <a:prstDash val="solid"/>
              <a:miter/>
            </a:ln>
          </p:spPr>
          <p:txBody>
            <a:bodyPr rtlCol="0" anchor="ctr"/>
            <a:lstStyle/>
            <a:p>
              <a:endParaRPr lang="en-US"/>
            </a:p>
          </p:txBody>
        </p:sp>
        <p:sp>
          <p:nvSpPr>
            <p:cNvPr id="77" name="Figura a mano libera: forma 76">
              <a:extLst>
                <a:ext uri="{FF2B5EF4-FFF2-40B4-BE49-F238E27FC236}">
                  <a16:creationId xmlns:a16="http://schemas.microsoft.com/office/drawing/2014/main" id="{FF53EE03-04B0-4D24-B39B-082928130C65}"/>
                </a:ext>
              </a:extLst>
            </p:cNvPr>
            <p:cNvSpPr/>
            <p:nvPr/>
          </p:nvSpPr>
          <p:spPr>
            <a:xfrm>
              <a:off x="4689900" y="2438383"/>
              <a:ext cx="2097843" cy="9525"/>
            </a:xfrm>
            <a:custGeom>
              <a:avLst/>
              <a:gdLst>
                <a:gd name="connsiteX0" fmla="*/ 0 w 2097843"/>
                <a:gd name="connsiteY0" fmla="*/ 0 h 9525"/>
                <a:gd name="connsiteX1" fmla="*/ 2097843 w 2097843"/>
                <a:gd name="connsiteY1" fmla="*/ 0 h 9525"/>
              </a:gdLst>
              <a:ahLst/>
              <a:cxnLst>
                <a:cxn ang="0">
                  <a:pos x="connsiteX0" y="connsiteY0"/>
                </a:cxn>
                <a:cxn ang="0">
                  <a:pos x="connsiteX1" y="connsiteY1"/>
                </a:cxn>
              </a:cxnLst>
              <a:rect l="l" t="t" r="r" b="b"/>
              <a:pathLst>
                <a:path w="2097843" h="9525">
                  <a:moveTo>
                    <a:pt x="0" y="0"/>
                  </a:moveTo>
                  <a:cubicBezTo>
                    <a:pt x="699288" y="0"/>
                    <a:pt x="1398575" y="0"/>
                    <a:pt x="2097843" y="0"/>
                  </a:cubicBezTo>
                </a:path>
              </a:pathLst>
            </a:custGeom>
            <a:noFill/>
            <a:ln w="19050" cap="rnd">
              <a:solidFill>
                <a:srgbClr val="000000"/>
              </a:solidFill>
              <a:prstDash val="solid"/>
              <a:miter/>
            </a:ln>
          </p:spPr>
          <p:txBody>
            <a:bodyPr rtlCol="0" anchor="ctr"/>
            <a:lstStyle/>
            <a:p>
              <a:endParaRPr lang="en-US"/>
            </a:p>
          </p:txBody>
        </p:sp>
        <p:sp>
          <p:nvSpPr>
            <p:cNvPr id="78" name="Figura a mano libera: forma 77">
              <a:extLst>
                <a:ext uri="{FF2B5EF4-FFF2-40B4-BE49-F238E27FC236}">
                  <a16:creationId xmlns:a16="http://schemas.microsoft.com/office/drawing/2014/main" id="{1396EF15-8F3D-43F1-AD49-7834D739EC97}"/>
                </a:ext>
              </a:extLst>
            </p:cNvPr>
            <p:cNvSpPr/>
            <p:nvPr/>
          </p:nvSpPr>
          <p:spPr>
            <a:xfrm>
              <a:off x="5671166" y="1484821"/>
              <a:ext cx="9525" cy="145248"/>
            </a:xfrm>
            <a:custGeom>
              <a:avLst/>
              <a:gdLst>
                <a:gd name="connsiteX0" fmla="*/ 0 w 9525"/>
                <a:gd name="connsiteY0" fmla="*/ 145249 h 145248"/>
                <a:gd name="connsiteX1" fmla="*/ 0 w 9525"/>
                <a:gd name="connsiteY1" fmla="*/ 0 h 145248"/>
              </a:gdLst>
              <a:ahLst/>
              <a:cxnLst>
                <a:cxn ang="0">
                  <a:pos x="connsiteX0" y="connsiteY0"/>
                </a:cxn>
                <a:cxn ang="0">
                  <a:pos x="connsiteX1" y="connsiteY1"/>
                </a:cxn>
              </a:cxnLst>
              <a:rect l="l" t="t" r="r" b="b"/>
              <a:pathLst>
                <a:path w="9525" h="145248">
                  <a:moveTo>
                    <a:pt x="0" y="145249"/>
                  </a:moveTo>
                  <a:cubicBezTo>
                    <a:pt x="0" y="96842"/>
                    <a:pt x="0" y="48426"/>
                    <a:pt x="0" y="0"/>
                  </a:cubicBezTo>
                </a:path>
              </a:pathLst>
            </a:custGeom>
            <a:noFill/>
            <a:ln w="19050" cap="rnd">
              <a:solidFill>
                <a:srgbClr val="000000"/>
              </a:solidFill>
              <a:prstDash val="solid"/>
              <a:miter/>
            </a:ln>
          </p:spPr>
          <p:txBody>
            <a:bodyPr rtlCol="0" anchor="ctr"/>
            <a:lstStyle/>
            <a:p>
              <a:endParaRPr lang="en-US"/>
            </a:p>
          </p:txBody>
        </p:sp>
        <p:sp>
          <p:nvSpPr>
            <p:cNvPr id="79" name="Figura a mano libera: forma 78">
              <a:extLst>
                <a:ext uri="{FF2B5EF4-FFF2-40B4-BE49-F238E27FC236}">
                  <a16:creationId xmlns:a16="http://schemas.microsoft.com/office/drawing/2014/main" id="{466594FD-DCF4-4E92-AABB-197583871696}"/>
                </a:ext>
              </a:extLst>
            </p:cNvPr>
            <p:cNvSpPr/>
            <p:nvPr/>
          </p:nvSpPr>
          <p:spPr>
            <a:xfrm>
              <a:off x="5671166" y="2230147"/>
              <a:ext cx="9525" cy="208235"/>
            </a:xfrm>
            <a:custGeom>
              <a:avLst/>
              <a:gdLst>
                <a:gd name="connsiteX0" fmla="*/ 0 w 9525"/>
                <a:gd name="connsiteY0" fmla="*/ 0 h 208235"/>
                <a:gd name="connsiteX1" fmla="*/ 0 w 9525"/>
                <a:gd name="connsiteY1" fmla="*/ 208236 h 208235"/>
              </a:gdLst>
              <a:ahLst/>
              <a:cxnLst>
                <a:cxn ang="0">
                  <a:pos x="connsiteX0" y="connsiteY0"/>
                </a:cxn>
                <a:cxn ang="0">
                  <a:pos x="connsiteX1" y="connsiteY1"/>
                </a:cxn>
              </a:cxnLst>
              <a:rect l="l" t="t" r="r" b="b"/>
              <a:pathLst>
                <a:path w="9525" h="208235">
                  <a:moveTo>
                    <a:pt x="0" y="0"/>
                  </a:moveTo>
                  <a:cubicBezTo>
                    <a:pt x="0" y="69418"/>
                    <a:pt x="0" y="138836"/>
                    <a:pt x="0" y="208236"/>
                  </a:cubicBezTo>
                </a:path>
              </a:pathLst>
            </a:custGeom>
            <a:noFill/>
            <a:ln w="19050" cap="rnd">
              <a:solidFill>
                <a:srgbClr val="000000"/>
              </a:solidFill>
              <a:prstDash val="solid"/>
              <a:miter/>
            </a:ln>
          </p:spPr>
          <p:txBody>
            <a:bodyPr rtlCol="0" anchor="ctr"/>
            <a:lstStyle/>
            <a:p>
              <a:endParaRPr lang="en-US"/>
            </a:p>
          </p:txBody>
        </p:sp>
        <p:sp>
          <p:nvSpPr>
            <p:cNvPr id="80" name="Figura a mano libera: forma 79">
              <a:extLst>
                <a:ext uri="{FF2B5EF4-FFF2-40B4-BE49-F238E27FC236}">
                  <a16:creationId xmlns:a16="http://schemas.microsoft.com/office/drawing/2014/main" id="{6CBE40BB-2505-4FE4-9615-EB7BF828E528}"/>
                </a:ext>
              </a:extLst>
            </p:cNvPr>
            <p:cNvSpPr/>
            <p:nvPr/>
          </p:nvSpPr>
          <p:spPr>
            <a:xfrm>
              <a:off x="6219263" y="1484821"/>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19050" cap="rnd">
              <a:solidFill>
                <a:srgbClr val="000000"/>
              </a:solidFill>
              <a:prstDash val="solid"/>
              <a:miter/>
            </a:ln>
          </p:spPr>
          <p:txBody>
            <a:bodyPr rtlCol="0" anchor="ctr"/>
            <a:lstStyle/>
            <a:p>
              <a:endParaRPr lang="en-US"/>
            </a:p>
          </p:txBody>
        </p:sp>
        <p:sp>
          <p:nvSpPr>
            <p:cNvPr id="81" name="Figura a mano libera: forma 80">
              <a:extLst>
                <a:ext uri="{FF2B5EF4-FFF2-40B4-BE49-F238E27FC236}">
                  <a16:creationId xmlns:a16="http://schemas.microsoft.com/office/drawing/2014/main" id="{05C52428-F54D-4F01-B2DF-3099ECC44EC9}"/>
                </a:ext>
              </a:extLst>
            </p:cNvPr>
            <p:cNvSpPr/>
            <p:nvPr/>
          </p:nvSpPr>
          <p:spPr>
            <a:xfrm>
              <a:off x="6219263" y="2150652"/>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19050" cap="rnd">
              <a:solidFill>
                <a:srgbClr val="000000"/>
              </a:solidFill>
              <a:prstDash val="solid"/>
              <a:miter/>
            </a:ln>
          </p:spPr>
          <p:txBody>
            <a:bodyPr rtlCol="0" anchor="ctr"/>
            <a:lstStyle/>
            <a:p>
              <a:endParaRPr lang="en-US"/>
            </a:p>
          </p:txBody>
        </p:sp>
        <p:sp>
          <p:nvSpPr>
            <p:cNvPr id="82" name="Figura a mano libera: forma 81">
              <a:extLst>
                <a:ext uri="{FF2B5EF4-FFF2-40B4-BE49-F238E27FC236}">
                  <a16:creationId xmlns:a16="http://schemas.microsoft.com/office/drawing/2014/main" id="{D4809315-5C87-44D6-A4DB-DEFD2E99D910}"/>
                </a:ext>
              </a:extLst>
            </p:cNvPr>
            <p:cNvSpPr/>
            <p:nvPr/>
          </p:nvSpPr>
          <p:spPr>
            <a:xfrm>
              <a:off x="5636638"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D6371F11-03F5-43EB-A4FA-1164CDEB64DF}"/>
                </a:ext>
              </a:extLst>
            </p:cNvPr>
            <p:cNvSpPr/>
            <p:nvPr/>
          </p:nvSpPr>
          <p:spPr>
            <a:xfrm>
              <a:off x="3422971"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5E1C51EF-35B3-4CB4-9A10-596461C344EE}"/>
                </a:ext>
              </a:extLst>
            </p:cNvPr>
            <p:cNvSpPr/>
            <p:nvPr/>
          </p:nvSpPr>
          <p:spPr>
            <a:xfrm>
              <a:off x="2829154"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3B5439F4-8BFA-4A47-AEBC-CD2208EE9D25}"/>
                </a:ext>
              </a:extLst>
            </p:cNvPr>
            <p:cNvSpPr/>
            <p:nvPr/>
          </p:nvSpPr>
          <p:spPr>
            <a:xfrm>
              <a:off x="6184735"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2E8074D6-B5B4-4DA7-AAE7-69597D7F8862}"/>
                </a:ext>
              </a:extLst>
            </p:cNvPr>
            <p:cNvSpPr/>
            <p:nvPr/>
          </p:nvSpPr>
          <p:spPr>
            <a:xfrm>
              <a:off x="6184735"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03F24A83-CD8F-4119-A15B-D2EFF93FABBD}"/>
                </a:ext>
              </a:extLst>
            </p:cNvPr>
            <p:cNvSpPr/>
            <p:nvPr/>
          </p:nvSpPr>
          <p:spPr>
            <a:xfrm>
              <a:off x="5636638"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8" name="Figura a mano libera: forma 87">
              <a:extLst>
                <a:ext uri="{FF2B5EF4-FFF2-40B4-BE49-F238E27FC236}">
                  <a16:creationId xmlns:a16="http://schemas.microsoft.com/office/drawing/2014/main" id="{09DE8010-B2E0-4DF8-BF50-CCDF6F11AA1F}"/>
                </a:ext>
              </a:extLst>
            </p:cNvPr>
            <p:cNvSpPr/>
            <p:nvPr/>
          </p:nvSpPr>
          <p:spPr>
            <a:xfrm>
              <a:off x="3457499" y="1483028"/>
              <a:ext cx="211321" cy="1792"/>
            </a:xfrm>
            <a:custGeom>
              <a:avLst/>
              <a:gdLst>
                <a:gd name="connsiteX0" fmla="*/ 0 w 211321"/>
                <a:gd name="connsiteY0" fmla="*/ 1793 h 1792"/>
                <a:gd name="connsiteX1" fmla="*/ 211322 w 211321"/>
                <a:gd name="connsiteY1" fmla="*/ 0 h 1792"/>
              </a:gdLst>
              <a:ahLst/>
              <a:cxnLst>
                <a:cxn ang="0">
                  <a:pos x="connsiteX0" y="connsiteY0"/>
                </a:cxn>
                <a:cxn ang="0">
                  <a:pos x="connsiteX1" y="connsiteY1"/>
                </a:cxn>
              </a:cxnLst>
              <a:rect l="l" t="t" r="r" b="b"/>
              <a:pathLst>
                <a:path w="211321" h="1792">
                  <a:moveTo>
                    <a:pt x="0" y="1793"/>
                  </a:moveTo>
                  <a:cubicBezTo>
                    <a:pt x="72838" y="1174"/>
                    <a:pt x="140884" y="597"/>
                    <a:pt x="211322" y="0"/>
                  </a:cubicBezTo>
                </a:path>
              </a:pathLst>
            </a:custGeom>
            <a:noFill/>
            <a:ln w="19050" cap="rnd">
              <a:solidFill>
                <a:srgbClr val="000000"/>
              </a:solidFill>
              <a:prstDash val="solid"/>
              <a:miter/>
            </a:ln>
          </p:spPr>
          <p:txBody>
            <a:bodyPr rtlCol="0" anchor="ctr"/>
            <a:lstStyle/>
            <a:p>
              <a:endParaRPr lang="en-US"/>
            </a:p>
          </p:txBody>
        </p:sp>
        <p:sp>
          <p:nvSpPr>
            <p:cNvPr id="89" name="Figura a mano libera: forma 88">
              <a:extLst>
                <a:ext uri="{FF2B5EF4-FFF2-40B4-BE49-F238E27FC236}">
                  <a16:creationId xmlns:a16="http://schemas.microsoft.com/office/drawing/2014/main" id="{7B010E2D-A9F4-4A3D-BC40-CA63F8607EA3}"/>
                </a:ext>
              </a:extLst>
            </p:cNvPr>
            <p:cNvSpPr/>
            <p:nvPr/>
          </p:nvSpPr>
          <p:spPr>
            <a:xfrm>
              <a:off x="3701034" y="2438383"/>
              <a:ext cx="988866" cy="9525"/>
            </a:xfrm>
            <a:custGeom>
              <a:avLst/>
              <a:gdLst>
                <a:gd name="connsiteX0" fmla="*/ 988866 w 988866"/>
                <a:gd name="connsiteY0" fmla="*/ 0 h 9525"/>
                <a:gd name="connsiteX1" fmla="*/ 0 w 988866"/>
                <a:gd name="connsiteY1" fmla="*/ 0 h 9525"/>
              </a:gdLst>
              <a:ahLst/>
              <a:cxnLst>
                <a:cxn ang="0">
                  <a:pos x="connsiteX0" y="connsiteY0"/>
                </a:cxn>
                <a:cxn ang="0">
                  <a:pos x="connsiteX1" y="connsiteY1"/>
                </a:cxn>
              </a:cxnLst>
              <a:rect l="l" t="t" r="r" b="b"/>
              <a:pathLst>
                <a:path w="988866" h="9525">
                  <a:moveTo>
                    <a:pt x="988866" y="0"/>
                  </a:moveTo>
                  <a:cubicBezTo>
                    <a:pt x="659254" y="0"/>
                    <a:pt x="329632" y="0"/>
                    <a:pt x="0" y="0"/>
                  </a:cubicBezTo>
                </a:path>
              </a:pathLst>
            </a:custGeom>
            <a:noFill/>
            <a:ln w="19050" cap="rnd">
              <a:solidFill>
                <a:srgbClr val="000000"/>
              </a:solidFill>
              <a:prstDash val="solid"/>
              <a:miter/>
            </a:ln>
          </p:spPr>
          <p:txBody>
            <a:bodyPr rtlCol="0" anchor="ctr"/>
            <a:lstStyle/>
            <a:p>
              <a:endParaRPr lang="en-US"/>
            </a:p>
          </p:txBody>
        </p:sp>
        <p:sp>
          <p:nvSpPr>
            <p:cNvPr id="90" name="Figura a mano libera: forma 89">
              <a:extLst>
                <a:ext uri="{FF2B5EF4-FFF2-40B4-BE49-F238E27FC236}">
                  <a16:creationId xmlns:a16="http://schemas.microsoft.com/office/drawing/2014/main" id="{128286F1-A185-4CA9-AA80-49D16E3AB460}"/>
                </a:ext>
              </a:extLst>
            </p:cNvPr>
            <p:cNvSpPr/>
            <p:nvPr/>
          </p:nvSpPr>
          <p:spPr>
            <a:xfrm>
              <a:off x="3621500" y="1418146"/>
              <a:ext cx="600075" cy="133350"/>
            </a:xfrm>
            <a:custGeom>
              <a:avLst/>
              <a:gdLst>
                <a:gd name="connsiteX0" fmla="*/ 0 w 600075"/>
                <a:gd name="connsiteY0" fmla="*/ 66675 h 133350"/>
                <a:gd name="connsiteX1" fmla="*/ 100013 w 600075"/>
                <a:gd name="connsiteY1" fmla="*/ 66675 h 133350"/>
                <a:gd name="connsiteX2" fmla="*/ 133350 w 600075"/>
                <a:gd name="connsiteY2" fmla="*/ 133350 h 133350"/>
                <a:gd name="connsiteX3" fmla="*/ 200025 w 600075"/>
                <a:gd name="connsiteY3" fmla="*/ 0 h 133350"/>
                <a:gd name="connsiteX4" fmla="*/ 266700 w 600075"/>
                <a:gd name="connsiteY4" fmla="*/ 133350 h 133350"/>
                <a:gd name="connsiteX5" fmla="*/ 333375 w 600075"/>
                <a:gd name="connsiteY5" fmla="*/ 0 h 133350"/>
                <a:gd name="connsiteX6" fmla="*/ 400050 w 600075"/>
                <a:gd name="connsiteY6" fmla="*/ 133350 h 133350"/>
                <a:gd name="connsiteX7" fmla="*/ 466725 w 600075"/>
                <a:gd name="connsiteY7" fmla="*/ 0 h 133350"/>
                <a:gd name="connsiteX8" fmla="*/ 500063 w 600075"/>
                <a:gd name="connsiteY8" fmla="*/ 66675 h 133350"/>
                <a:gd name="connsiteX9" fmla="*/ 600075 w 600075"/>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133350">
                  <a:moveTo>
                    <a:pt x="0" y="66675"/>
                  </a:moveTo>
                  <a:lnTo>
                    <a:pt x="100013" y="66675"/>
                  </a:lnTo>
                  <a:lnTo>
                    <a:pt x="133350" y="133350"/>
                  </a:lnTo>
                  <a:lnTo>
                    <a:pt x="200025" y="0"/>
                  </a:lnTo>
                  <a:lnTo>
                    <a:pt x="266700" y="133350"/>
                  </a:lnTo>
                  <a:lnTo>
                    <a:pt x="333375" y="0"/>
                  </a:lnTo>
                  <a:lnTo>
                    <a:pt x="400050" y="133350"/>
                  </a:lnTo>
                  <a:lnTo>
                    <a:pt x="466725" y="0"/>
                  </a:lnTo>
                  <a:lnTo>
                    <a:pt x="500063" y="66675"/>
                  </a:lnTo>
                  <a:lnTo>
                    <a:pt x="600075" y="66675"/>
                  </a:lnTo>
                </a:path>
              </a:pathLst>
            </a:custGeom>
            <a:noFill/>
            <a:ln w="19050" cap="rnd">
              <a:solidFill>
                <a:srgbClr val="000000"/>
              </a:solidFill>
              <a:prstDash val="solid"/>
              <a:bevel/>
            </a:ln>
          </p:spPr>
          <p:txBody>
            <a:bodyPr rtlCol="0" anchor="ctr"/>
            <a:lstStyle/>
            <a:p>
              <a:endParaRPr lang="en-US"/>
            </a:p>
          </p:txBody>
        </p:sp>
        <p:grpSp>
          <p:nvGrpSpPr>
            <p:cNvPr id="91" name="Elemento grafico 4">
              <a:extLst>
                <a:ext uri="{FF2B5EF4-FFF2-40B4-BE49-F238E27FC236}">
                  <a16:creationId xmlns:a16="http://schemas.microsoft.com/office/drawing/2014/main" id="{F87CA92D-F7C6-4ECA-87A0-7A8B2A305FCB}"/>
                </a:ext>
              </a:extLst>
            </p:cNvPr>
            <p:cNvGrpSpPr/>
            <p:nvPr/>
          </p:nvGrpSpPr>
          <p:grpSpPr>
            <a:xfrm>
              <a:off x="4221548" y="1307787"/>
              <a:ext cx="441095" cy="354052"/>
              <a:chOff x="4221548" y="1307787"/>
              <a:chExt cx="441095" cy="354052"/>
            </a:xfrm>
            <a:noFill/>
          </p:grpSpPr>
          <p:sp>
            <p:nvSpPr>
              <p:cNvPr id="92" name="Figura a mano libera: forma 91">
                <a:extLst>
                  <a:ext uri="{FF2B5EF4-FFF2-40B4-BE49-F238E27FC236}">
                    <a16:creationId xmlns:a16="http://schemas.microsoft.com/office/drawing/2014/main" id="{066D5867-A599-461C-880F-C2C4FEFABB37}"/>
                  </a:ext>
                </a:extLst>
              </p:cNvPr>
              <p:cNvSpPr/>
              <p:nvPr/>
            </p:nvSpPr>
            <p:spPr>
              <a:xfrm rot="5400000">
                <a:off x="4574425" y="1396594"/>
                <a:ext cx="9525" cy="176438"/>
              </a:xfrm>
              <a:custGeom>
                <a:avLst/>
                <a:gdLst>
                  <a:gd name="connsiteX0" fmla="*/ 103 w 9525"/>
                  <a:gd name="connsiteY0" fmla="*/ -854 h 176438"/>
                  <a:gd name="connsiteX1" fmla="*/ 103 w 9525"/>
                  <a:gd name="connsiteY1" fmla="*/ 175584 h 176438"/>
                </a:gdLst>
                <a:ahLst/>
                <a:cxnLst>
                  <a:cxn ang="0">
                    <a:pos x="connsiteX0" y="connsiteY0"/>
                  </a:cxn>
                  <a:cxn ang="0">
                    <a:pos x="connsiteX1" y="connsiteY1"/>
                  </a:cxn>
                </a:cxnLst>
                <a:rect l="l" t="t" r="r" b="b"/>
                <a:pathLst>
                  <a:path w="9525" h="176438">
                    <a:moveTo>
                      <a:pt x="103" y="-854"/>
                    </a:moveTo>
                    <a:lnTo>
                      <a:pt x="103" y="175584"/>
                    </a:lnTo>
                  </a:path>
                </a:pathLst>
              </a:custGeom>
              <a:noFill/>
              <a:ln w="19050" cap="rnd">
                <a:solidFill>
                  <a:srgbClr val="000000"/>
                </a:solidFill>
                <a:prstDash val="solid"/>
                <a:miter/>
              </a:ln>
            </p:spPr>
            <p:txBody>
              <a:bodyPr rtlCol="0" anchor="ctr"/>
              <a:lstStyle/>
              <a:p>
                <a:endParaRPr lang="en-US"/>
              </a:p>
            </p:txBody>
          </p:sp>
          <p:sp>
            <p:nvSpPr>
              <p:cNvPr id="93" name="Figura a mano libera: forma 92">
                <a:extLst>
                  <a:ext uri="{FF2B5EF4-FFF2-40B4-BE49-F238E27FC236}">
                    <a16:creationId xmlns:a16="http://schemas.microsoft.com/office/drawing/2014/main" id="{25BDB4F0-A0C9-4AB0-AF1F-558E16B8AF3A}"/>
                  </a:ext>
                </a:extLst>
              </p:cNvPr>
              <p:cNvSpPr/>
              <p:nvPr/>
            </p:nvSpPr>
            <p:spPr>
              <a:xfrm rot="5400000">
                <a:off x="4309767" y="1396594"/>
                <a:ext cx="9525" cy="176438"/>
              </a:xfrm>
              <a:custGeom>
                <a:avLst/>
                <a:gdLst>
                  <a:gd name="connsiteX0" fmla="*/ 75 w 9525"/>
                  <a:gd name="connsiteY0" fmla="*/ -875 h 176438"/>
                  <a:gd name="connsiteX1" fmla="*/ 75 w 9525"/>
                  <a:gd name="connsiteY1" fmla="*/ 175563 h 176438"/>
                </a:gdLst>
                <a:ahLst/>
                <a:cxnLst>
                  <a:cxn ang="0">
                    <a:pos x="connsiteX0" y="connsiteY0"/>
                  </a:cxn>
                  <a:cxn ang="0">
                    <a:pos x="connsiteX1" y="connsiteY1"/>
                  </a:cxn>
                </a:cxnLst>
                <a:rect l="l" t="t" r="r" b="b"/>
                <a:pathLst>
                  <a:path w="9525" h="176438">
                    <a:moveTo>
                      <a:pt x="75" y="-875"/>
                    </a:moveTo>
                    <a:lnTo>
                      <a:pt x="75" y="175563"/>
                    </a:lnTo>
                  </a:path>
                </a:pathLst>
              </a:custGeom>
              <a:noFill/>
              <a:ln w="19050" cap="rnd">
                <a:solidFill>
                  <a:srgbClr val="000000"/>
                </a:solidFill>
                <a:prstDash val="solid"/>
                <a:miter/>
              </a:ln>
            </p:spPr>
            <p:txBody>
              <a:bodyPr rtlCol="0" anchor="ctr"/>
              <a:lstStyle/>
              <a:p>
                <a:endParaRPr lang="en-US"/>
              </a:p>
            </p:txBody>
          </p:sp>
          <p:sp>
            <p:nvSpPr>
              <p:cNvPr id="94" name="Figura a mano libera: forma 93">
                <a:extLst>
                  <a:ext uri="{FF2B5EF4-FFF2-40B4-BE49-F238E27FC236}">
                    <a16:creationId xmlns:a16="http://schemas.microsoft.com/office/drawing/2014/main" id="{1C43E6D9-2DF3-4944-A019-C2E941CBC477}"/>
                  </a:ext>
                </a:extLst>
              </p:cNvPr>
              <p:cNvSpPr/>
              <p:nvPr/>
            </p:nvSpPr>
            <p:spPr>
              <a:xfrm rot="5400000">
                <a:off x="4309179" y="1484813"/>
                <a:ext cx="354052" cy="9525"/>
              </a:xfrm>
              <a:custGeom>
                <a:avLst/>
                <a:gdLst>
                  <a:gd name="connsiteX0" fmla="*/ 354146 w 354052"/>
                  <a:gd name="connsiteY0" fmla="*/ -861 h 9525"/>
                  <a:gd name="connsiteX1" fmla="*/ 94 w 354052"/>
                  <a:gd name="connsiteY1" fmla="*/ -861 h 9525"/>
                </a:gdLst>
                <a:ahLst/>
                <a:cxnLst>
                  <a:cxn ang="0">
                    <a:pos x="connsiteX0" y="connsiteY0"/>
                  </a:cxn>
                  <a:cxn ang="0">
                    <a:pos x="connsiteX1" y="connsiteY1"/>
                  </a:cxn>
                </a:cxnLst>
                <a:rect l="l" t="t" r="r" b="b"/>
                <a:pathLst>
                  <a:path w="354052" h="9525">
                    <a:moveTo>
                      <a:pt x="354146" y="-861"/>
                    </a:moveTo>
                    <a:lnTo>
                      <a:pt x="94" y="-861"/>
                    </a:lnTo>
                  </a:path>
                </a:pathLst>
              </a:custGeom>
              <a:noFill/>
              <a:ln w="19050" cap="sq">
                <a:solidFill>
                  <a:srgbClr val="00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5FBA2472-F7BB-4DAA-B634-9C6D1127C54F}"/>
                  </a:ext>
                </a:extLst>
              </p:cNvPr>
              <p:cNvSpPr/>
              <p:nvPr/>
            </p:nvSpPr>
            <p:spPr>
              <a:xfrm rot="5400000">
                <a:off x="4220960" y="1484813"/>
                <a:ext cx="354052" cy="9525"/>
              </a:xfrm>
              <a:custGeom>
                <a:avLst/>
                <a:gdLst>
                  <a:gd name="connsiteX0" fmla="*/ 354137 w 354052"/>
                  <a:gd name="connsiteY0" fmla="*/ -868 h 9525"/>
                  <a:gd name="connsiteX1" fmla="*/ 85 w 354052"/>
                  <a:gd name="connsiteY1" fmla="*/ -868 h 9525"/>
                </a:gdLst>
                <a:ahLst/>
                <a:cxnLst>
                  <a:cxn ang="0">
                    <a:pos x="connsiteX0" y="connsiteY0"/>
                  </a:cxn>
                  <a:cxn ang="0">
                    <a:pos x="connsiteX1" y="connsiteY1"/>
                  </a:cxn>
                </a:cxnLst>
                <a:rect l="l" t="t" r="r" b="b"/>
                <a:pathLst>
                  <a:path w="354052" h="9525">
                    <a:moveTo>
                      <a:pt x="354137" y="-868"/>
                    </a:moveTo>
                    <a:lnTo>
                      <a:pt x="85" y="-868"/>
                    </a:lnTo>
                  </a:path>
                </a:pathLst>
              </a:custGeom>
              <a:noFill/>
              <a:ln w="19050" cap="sq">
                <a:solidFill>
                  <a:srgbClr val="000000"/>
                </a:solidFill>
                <a:prstDash val="solid"/>
                <a:miter/>
              </a:ln>
            </p:spPr>
            <p:txBody>
              <a:bodyPr rtlCol="0" anchor="ctr"/>
              <a:lstStyle/>
              <a:p>
                <a:endParaRPr lang="en-US"/>
              </a:p>
            </p:txBody>
          </p:sp>
        </p:grpSp>
        <p:sp>
          <p:nvSpPr>
            <p:cNvPr id="96" name="CasellaDiTesto 95">
              <a:extLst>
                <a:ext uri="{FF2B5EF4-FFF2-40B4-BE49-F238E27FC236}">
                  <a16:creationId xmlns:a16="http://schemas.microsoft.com/office/drawing/2014/main" id="{47E70F8C-5537-4F06-9DE4-D4A3ACE2E232}"/>
                </a:ext>
              </a:extLst>
            </p:cNvPr>
            <p:cNvSpPr txBox="1"/>
            <p:nvPr/>
          </p:nvSpPr>
          <p:spPr>
            <a:xfrm>
              <a:off x="2876878" y="1072888"/>
              <a:ext cx="298768" cy="366228"/>
            </a:xfrm>
            <a:prstGeom prst="rect">
              <a:avLst/>
            </a:prstGeom>
            <a:noFill/>
          </p:spPr>
          <p:txBody>
            <a:bodyPr wrap="none" rtlCol="0">
              <a:spAutoFit/>
            </a:bodyPr>
            <a:lstStyle/>
            <a:p>
              <a:pPr algn="l"/>
              <a:r>
                <a:rPr lang="en-US" sz="1804" i="1" spc="0" baseline="0" dirty="0">
                  <a:solidFill>
                    <a:srgbClr val="000000"/>
                  </a:solidFill>
                  <a:latin typeface="Arial"/>
                  <a:cs typeface="Arial"/>
                  <a:sym typeface="Arial"/>
                  <a:rtl val="0"/>
                </a:rPr>
                <a:t>h</a:t>
              </a:r>
            </a:p>
          </p:txBody>
        </p:sp>
        <p:sp>
          <p:nvSpPr>
            <p:cNvPr id="97" name="CasellaDiTesto 96">
              <a:extLst>
                <a:ext uri="{FF2B5EF4-FFF2-40B4-BE49-F238E27FC236}">
                  <a16:creationId xmlns:a16="http://schemas.microsoft.com/office/drawing/2014/main" id="{D637955B-38FA-42AC-BCFD-DFAB95B6DD52}"/>
                </a:ext>
              </a:extLst>
            </p:cNvPr>
            <p:cNvSpPr txBox="1"/>
            <p:nvPr/>
          </p:nvSpPr>
          <p:spPr>
            <a:xfrm>
              <a:off x="5980500" y="1101526"/>
              <a:ext cx="298768" cy="366228"/>
            </a:xfrm>
            <a:prstGeom prst="rect">
              <a:avLst/>
            </a:prstGeom>
            <a:noFill/>
          </p:spPr>
          <p:txBody>
            <a:bodyPr wrap="none" rtlCol="0">
              <a:spAutoFit/>
            </a:bodyPr>
            <a:lstStyle/>
            <a:p>
              <a:pPr algn="l"/>
              <a:r>
                <a:rPr lang="en-US" sz="1804" i="1" spc="0" baseline="0" dirty="0">
                  <a:solidFill>
                    <a:srgbClr val="000000"/>
                  </a:solidFill>
                  <a:latin typeface="Arial"/>
                  <a:cs typeface="Arial"/>
                  <a:sym typeface="Arial"/>
                  <a:rtl val="0"/>
                </a:rPr>
                <a:t>o</a:t>
              </a:r>
            </a:p>
          </p:txBody>
        </p:sp>
        <p:sp>
          <p:nvSpPr>
            <p:cNvPr id="98" name="CasellaDiTesto 97">
              <a:extLst>
                <a:ext uri="{FF2B5EF4-FFF2-40B4-BE49-F238E27FC236}">
                  <a16:creationId xmlns:a16="http://schemas.microsoft.com/office/drawing/2014/main" id="{ADAB59FF-25B8-479D-98A1-A9C675911F9F}"/>
                </a:ext>
              </a:extLst>
            </p:cNvPr>
            <p:cNvSpPr txBox="1"/>
            <p:nvPr/>
          </p:nvSpPr>
          <p:spPr>
            <a:xfrm>
              <a:off x="1072425" y="1724627"/>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id</a:t>
              </a:r>
            </a:p>
          </p:txBody>
        </p:sp>
        <p:sp>
          <p:nvSpPr>
            <p:cNvPr id="99" name="CasellaDiTesto 98">
              <a:extLst>
                <a:ext uri="{FF2B5EF4-FFF2-40B4-BE49-F238E27FC236}">
                  <a16:creationId xmlns:a16="http://schemas.microsoft.com/office/drawing/2014/main" id="{9B11B002-BD55-475B-8B31-75EEDAE0FBA4}"/>
                </a:ext>
              </a:extLst>
            </p:cNvPr>
            <p:cNvSpPr txBox="1"/>
            <p:nvPr/>
          </p:nvSpPr>
          <p:spPr>
            <a:xfrm>
              <a:off x="3289802" y="110700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1</a:t>
              </a:r>
            </a:p>
          </p:txBody>
        </p:sp>
        <p:sp>
          <p:nvSpPr>
            <p:cNvPr id="100" name="Figura a mano libera: forma 99">
              <a:extLst>
                <a:ext uri="{FF2B5EF4-FFF2-40B4-BE49-F238E27FC236}">
                  <a16:creationId xmlns:a16="http://schemas.microsoft.com/office/drawing/2014/main" id="{ADAED12B-B88C-4621-9C5E-C9389E5D6A53}"/>
                </a:ext>
              </a:extLst>
            </p:cNvPr>
            <p:cNvSpPr/>
            <p:nvPr/>
          </p:nvSpPr>
          <p:spPr>
            <a:xfrm>
              <a:off x="3422971"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101" name="CasellaDiTesto 100">
              <a:extLst>
                <a:ext uri="{FF2B5EF4-FFF2-40B4-BE49-F238E27FC236}">
                  <a16:creationId xmlns:a16="http://schemas.microsoft.com/office/drawing/2014/main" id="{9CD9359B-2992-4CB4-821F-8875AAEF996F}"/>
                </a:ext>
              </a:extLst>
            </p:cNvPr>
            <p:cNvSpPr txBox="1"/>
            <p:nvPr/>
          </p:nvSpPr>
          <p:spPr>
            <a:xfrm>
              <a:off x="3698303" y="1014839"/>
              <a:ext cx="441400"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C</a:t>
              </a:r>
            </a:p>
          </p:txBody>
        </p:sp>
        <p:sp>
          <p:nvSpPr>
            <p:cNvPr id="102" name="CasellaDiTesto 101">
              <a:extLst>
                <a:ext uri="{FF2B5EF4-FFF2-40B4-BE49-F238E27FC236}">
                  <a16:creationId xmlns:a16="http://schemas.microsoft.com/office/drawing/2014/main" id="{93F0942B-AC19-44B8-B544-78A63BD7EC19}"/>
                </a:ext>
              </a:extLst>
            </p:cNvPr>
            <p:cNvSpPr txBox="1"/>
            <p:nvPr/>
          </p:nvSpPr>
          <p:spPr>
            <a:xfrm>
              <a:off x="4183919" y="898024"/>
              <a:ext cx="441400"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C</a:t>
              </a:r>
            </a:p>
          </p:txBody>
        </p:sp>
        <p:sp>
          <p:nvSpPr>
            <p:cNvPr id="103" name="Figura a mano libera: forma 102">
              <a:extLst>
                <a:ext uri="{FF2B5EF4-FFF2-40B4-BE49-F238E27FC236}">
                  <a16:creationId xmlns:a16="http://schemas.microsoft.com/office/drawing/2014/main" id="{05621B9D-71CB-4900-9248-A8EF44AD7F5F}"/>
                </a:ext>
              </a:extLst>
            </p:cNvPr>
            <p:cNvSpPr/>
            <p:nvPr/>
          </p:nvSpPr>
          <p:spPr>
            <a:xfrm>
              <a:off x="6755520" y="1412433"/>
              <a:ext cx="203959" cy="144775"/>
            </a:xfrm>
            <a:custGeom>
              <a:avLst/>
              <a:gdLst>
                <a:gd name="connsiteX0" fmla="*/ 0 w 203959"/>
                <a:gd name="connsiteY0" fmla="*/ 0 h 144775"/>
                <a:gd name="connsiteX1" fmla="*/ 0 w 203959"/>
                <a:gd name="connsiteY1" fmla="*/ 144775 h 144775"/>
                <a:gd name="connsiteX2" fmla="*/ 111786 w 203959"/>
                <a:gd name="connsiteY2" fmla="*/ 144775 h 144775"/>
                <a:gd name="connsiteX3" fmla="*/ 203959 w 203959"/>
                <a:gd name="connsiteY3" fmla="*/ 72388 h 144775"/>
                <a:gd name="connsiteX4" fmla="*/ 0 w 203959"/>
                <a:gd name="connsiteY4" fmla="*/ 0 h 144775"/>
                <a:gd name="connsiteX5" fmla="*/ 111786 w 203959"/>
                <a:gd name="connsiteY5" fmla="*/ 0 h 144775"/>
                <a:gd name="connsiteX6" fmla="*/ 203959 w 203959"/>
                <a:gd name="connsiteY6" fmla="*/ 72388 h 1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9" h="144775">
                  <a:moveTo>
                    <a:pt x="0" y="0"/>
                  </a:moveTo>
                  <a:lnTo>
                    <a:pt x="0" y="144775"/>
                  </a:lnTo>
                  <a:lnTo>
                    <a:pt x="111786" y="144775"/>
                  </a:lnTo>
                  <a:lnTo>
                    <a:pt x="203959" y="72388"/>
                  </a:lnTo>
                  <a:moveTo>
                    <a:pt x="0" y="0"/>
                  </a:moveTo>
                  <a:lnTo>
                    <a:pt x="111786" y="0"/>
                  </a:lnTo>
                  <a:lnTo>
                    <a:pt x="203959" y="72388"/>
                  </a:lnTo>
                </a:path>
              </a:pathLst>
            </a:custGeom>
            <a:solidFill>
              <a:srgbClr val="FFFFFF"/>
            </a:solidFill>
            <a:ln w="19044" cap="rnd">
              <a:solidFill>
                <a:srgbClr val="000000"/>
              </a:solidFill>
              <a:prstDash val="solid"/>
              <a:bevel/>
            </a:ln>
          </p:spPr>
          <p:txBody>
            <a:bodyPr rtlCol="0" anchor="ctr"/>
            <a:lstStyle/>
            <a:p>
              <a:endParaRPr lang="en-US"/>
            </a:p>
          </p:txBody>
        </p:sp>
        <p:sp>
          <p:nvSpPr>
            <p:cNvPr id="104" name="CasellaDiTesto 103">
              <a:extLst>
                <a:ext uri="{FF2B5EF4-FFF2-40B4-BE49-F238E27FC236}">
                  <a16:creationId xmlns:a16="http://schemas.microsoft.com/office/drawing/2014/main" id="{B0DDA382-3F35-4356-8830-71816C9B16ED}"/>
                </a:ext>
              </a:extLst>
            </p:cNvPr>
            <p:cNvSpPr txBox="1"/>
            <p:nvPr/>
          </p:nvSpPr>
          <p:spPr>
            <a:xfrm>
              <a:off x="6261982" y="1062668"/>
              <a:ext cx="506730"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out</a:t>
              </a:r>
            </a:p>
          </p:txBody>
        </p:sp>
        <p:sp>
          <p:nvSpPr>
            <p:cNvPr id="105" name="Figura a mano libera: forma 104">
              <a:extLst>
                <a:ext uri="{FF2B5EF4-FFF2-40B4-BE49-F238E27FC236}">
                  <a16:creationId xmlns:a16="http://schemas.microsoft.com/office/drawing/2014/main" id="{C0848E06-8319-4009-8934-D583E72BF05B}"/>
                </a:ext>
              </a:extLst>
            </p:cNvPr>
            <p:cNvSpPr/>
            <p:nvPr/>
          </p:nvSpPr>
          <p:spPr>
            <a:xfrm>
              <a:off x="4655372"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106" name="Figura a mano libera: forma 105">
              <a:extLst>
                <a:ext uri="{FF2B5EF4-FFF2-40B4-BE49-F238E27FC236}">
                  <a16:creationId xmlns:a16="http://schemas.microsoft.com/office/drawing/2014/main" id="{56FA0C5C-97C3-47AA-A92E-464FCA760BA2}"/>
                </a:ext>
              </a:extLst>
            </p:cNvPr>
            <p:cNvSpPr/>
            <p:nvPr/>
          </p:nvSpPr>
          <p:spPr>
            <a:xfrm>
              <a:off x="4655372" y="243838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grpSp>
      <p:pic>
        <p:nvPicPr>
          <p:cNvPr id="6" name="Elemento grafico 5">
            <a:extLst>
              <a:ext uri="{FF2B5EF4-FFF2-40B4-BE49-F238E27FC236}">
                <a16:creationId xmlns:a16="http://schemas.microsoft.com/office/drawing/2014/main" id="{3C21769F-906D-40C7-9A10-BD73F4BF36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927" y="4347160"/>
            <a:ext cx="3181350" cy="1524000"/>
          </a:xfrm>
          <a:prstGeom prst="rect">
            <a:avLst/>
          </a:prstGeom>
        </p:spPr>
      </p:pic>
      <p:sp>
        <p:nvSpPr>
          <p:cNvPr id="7" name="CasellaDiTesto 6">
            <a:extLst>
              <a:ext uri="{FF2B5EF4-FFF2-40B4-BE49-F238E27FC236}">
                <a16:creationId xmlns:a16="http://schemas.microsoft.com/office/drawing/2014/main" id="{65F686B4-B10D-45EE-8CD1-FE30599A6CE0}"/>
              </a:ext>
            </a:extLst>
          </p:cNvPr>
          <p:cNvSpPr txBox="1"/>
          <p:nvPr/>
        </p:nvSpPr>
        <p:spPr>
          <a:xfrm>
            <a:off x="295609" y="3048591"/>
            <a:ext cx="36324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frequencies such that: </a:t>
            </a:r>
          </a:p>
        </p:txBody>
      </p:sp>
      <p:graphicFrame>
        <p:nvGraphicFramePr>
          <p:cNvPr id="8" name="Oggetto 7">
            <a:extLst>
              <a:ext uri="{FF2B5EF4-FFF2-40B4-BE49-F238E27FC236}">
                <a16:creationId xmlns:a16="http://schemas.microsoft.com/office/drawing/2014/main" id="{DF9194FA-830F-4F19-9566-76224043EB95}"/>
              </a:ext>
            </a:extLst>
          </p:cNvPr>
          <p:cNvGraphicFramePr>
            <a:graphicFrameLocks noChangeAspect="1"/>
          </p:cNvGraphicFramePr>
          <p:nvPr>
            <p:extLst>
              <p:ext uri="{D42A27DB-BD31-4B8C-83A1-F6EECF244321}">
                <p14:modId xmlns:p14="http://schemas.microsoft.com/office/powerpoint/2010/main" val="1271646798"/>
              </p:ext>
            </p:extLst>
          </p:nvPr>
        </p:nvGraphicFramePr>
        <p:xfrm>
          <a:off x="4008999" y="2811187"/>
          <a:ext cx="2844800" cy="819150"/>
        </p:xfrm>
        <a:graphic>
          <a:graphicData uri="http://schemas.openxmlformats.org/presentationml/2006/ole">
            <mc:AlternateContent xmlns:mc="http://schemas.openxmlformats.org/markup-compatibility/2006">
              <mc:Choice xmlns:v="urn:schemas-microsoft-com:vml" Requires="v">
                <p:oleObj name="Equation" r:id="rId4" imgW="1511280" imgH="431640" progId="Equation.DSMT4">
                  <p:embed/>
                </p:oleObj>
              </mc:Choice>
              <mc:Fallback>
                <p:oleObj name="Equation" r:id="rId4" imgW="1511280" imgH="431640" progId="Equation.DSMT4">
                  <p:embed/>
                  <p:pic>
                    <p:nvPicPr>
                      <p:cNvPr id="6" name="Oggetto 5">
                        <a:extLst>
                          <a:ext uri="{FF2B5EF4-FFF2-40B4-BE49-F238E27FC236}">
                            <a16:creationId xmlns:a16="http://schemas.microsoft.com/office/drawing/2014/main" id="{24976328-4364-4EFD-80FB-0C37561C0792}"/>
                          </a:ext>
                        </a:extLst>
                      </p:cNvPr>
                      <p:cNvPicPr>
                        <a:picLocks noChangeAspect="1" noChangeArrowheads="1"/>
                      </p:cNvPicPr>
                      <p:nvPr/>
                    </p:nvPicPr>
                    <p:blipFill>
                      <a:blip r:embed="rId5"/>
                      <a:srcRect/>
                      <a:stretch>
                        <a:fillRect/>
                      </a:stretch>
                    </p:blipFill>
                    <p:spPr bwMode="auto">
                      <a:xfrm>
                        <a:off x="4008999" y="2811187"/>
                        <a:ext cx="2844800" cy="81915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B79C77C2-C7ED-4A05-8328-6D749DB342CE}"/>
              </a:ext>
            </a:extLst>
          </p:cNvPr>
          <p:cNvSpPr txBox="1"/>
          <p:nvPr/>
        </p:nvSpPr>
        <p:spPr>
          <a:xfrm>
            <a:off x="6934727" y="2961385"/>
            <a:ext cx="1391252"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still</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D90B7D94-CA9E-4568-8430-32E2D0074A9E}"/>
              </a:ext>
            </a:extLst>
          </p:cNvPr>
          <p:cNvGraphicFramePr>
            <a:graphicFrameLocks noChangeAspect="1"/>
          </p:cNvGraphicFramePr>
          <p:nvPr>
            <p:extLst>
              <p:ext uri="{D42A27DB-BD31-4B8C-83A1-F6EECF244321}">
                <p14:modId xmlns:p14="http://schemas.microsoft.com/office/powerpoint/2010/main" val="3639810498"/>
              </p:ext>
            </p:extLst>
          </p:nvPr>
        </p:nvGraphicFramePr>
        <p:xfrm>
          <a:off x="8245737" y="2784717"/>
          <a:ext cx="1482725" cy="819150"/>
        </p:xfrm>
        <a:graphic>
          <a:graphicData uri="http://schemas.openxmlformats.org/presentationml/2006/ole">
            <mc:AlternateContent xmlns:mc="http://schemas.openxmlformats.org/markup-compatibility/2006">
              <mc:Choice xmlns:v="urn:schemas-microsoft-com:vml" Requires="v">
                <p:oleObj name="Equation" r:id="rId6" imgW="787320" imgH="431640" progId="Equation.DSMT4">
                  <p:embed/>
                </p:oleObj>
              </mc:Choice>
              <mc:Fallback>
                <p:oleObj name="Equation" r:id="rId6" imgW="787320" imgH="431640" progId="Equation.DSMT4">
                  <p:embed/>
                  <p:pic>
                    <p:nvPicPr>
                      <p:cNvPr id="8" name="Oggetto 7">
                        <a:extLst>
                          <a:ext uri="{FF2B5EF4-FFF2-40B4-BE49-F238E27FC236}">
                            <a16:creationId xmlns:a16="http://schemas.microsoft.com/office/drawing/2014/main" id="{DF9194FA-830F-4F19-9566-76224043EB95}"/>
                          </a:ext>
                        </a:extLst>
                      </p:cNvPr>
                      <p:cNvPicPr>
                        <a:picLocks noChangeAspect="1" noChangeArrowheads="1"/>
                      </p:cNvPicPr>
                      <p:nvPr/>
                    </p:nvPicPr>
                    <p:blipFill>
                      <a:blip r:embed="rId7"/>
                      <a:srcRect/>
                      <a:stretch>
                        <a:fillRect/>
                      </a:stretch>
                    </p:blipFill>
                    <p:spPr bwMode="auto">
                      <a:xfrm>
                        <a:off x="8245737" y="2784717"/>
                        <a:ext cx="1482725" cy="81915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2C212084-AAFD-4BFE-8880-FDA1590AEC36}"/>
              </a:ext>
            </a:extLst>
          </p:cNvPr>
          <p:cNvSpPr txBox="1"/>
          <p:nvPr/>
        </p:nvSpPr>
        <p:spPr>
          <a:xfrm>
            <a:off x="5223627" y="4314307"/>
            <a:ext cx="568986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source </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is controlled by the voltage across it: </a:t>
            </a:r>
          </a:p>
        </p:txBody>
      </p:sp>
      <p:graphicFrame>
        <p:nvGraphicFramePr>
          <p:cNvPr id="12" name="Oggetto 11">
            <a:extLst>
              <a:ext uri="{FF2B5EF4-FFF2-40B4-BE49-F238E27FC236}">
                <a16:creationId xmlns:a16="http://schemas.microsoft.com/office/drawing/2014/main" id="{EF913954-7FA1-40BA-9DF4-01B26F43FE7F}"/>
              </a:ext>
            </a:extLst>
          </p:cNvPr>
          <p:cNvGraphicFramePr>
            <a:graphicFrameLocks noChangeAspect="1"/>
          </p:cNvGraphicFramePr>
          <p:nvPr>
            <p:extLst>
              <p:ext uri="{D42A27DB-BD31-4B8C-83A1-F6EECF244321}">
                <p14:modId xmlns:p14="http://schemas.microsoft.com/office/powerpoint/2010/main" val="3299483182"/>
              </p:ext>
            </p:extLst>
          </p:nvPr>
        </p:nvGraphicFramePr>
        <p:xfrm>
          <a:off x="5385067" y="5258727"/>
          <a:ext cx="1936750" cy="819150"/>
        </p:xfrm>
        <a:graphic>
          <a:graphicData uri="http://schemas.openxmlformats.org/presentationml/2006/ole">
            <mc:AlternateContent xmlns:mc="http://schemas.openxmlformats.org/markup-compatibility/2006">
              <mc:Choice xmlns:v="urn:schemas-microsoft-com:vml" Requires="v">
                <p:oleObj name="Equation" r:id="rId8" imgW="1028520" imgH="431640" progId="Equation.DSMT4">
                  <p:embed/>
                </p:oleObj>
              </mc:Choice>
              <mc:Fallback>
                <p:oleObj name="Equation" r:id="rId8" imgW="1028520" imgH="431640" progId="Equation.DSMT4">
                  <p:embed/>
                  <p:pic>
                    <p:nvPicPr>
                      <p:cNvPr id="10" name="Oggetto 9">
                        <a:extLst>
                          <a:ext uri="{FF2B5EF4-FFF2-40B4-BE49-F238E27FC236}">
                            <a16:creationId xmlns:a16="http://schemas.microsoft.com/office/drawing/2014/main" id="{D90B7D94-CA9E-4568-8430-32E2D0074A9E}"/>
                          </a:ext>
                        </a:extLst>
                      </p:cNvPr>
                      <p:cNvPicPr>
                        <a:picLocks noChangeAspect="1" noChangeArrowheads="1"/>
                      </p:cNvPicPr>
                      <p:nvPr/>
                    </p:nvPicPr>
                    <p:blipFill>
                      <a:blip r:embed="rId9"/>
                      <a:srcRect/>
                      <a:stretch>
                        <a:fillRect/>
                      </a:stretch>
                    </p:blipFill>
                    <p:spPr bwMode="auto">
                      <a:xfrm>
                        <a:off x="5385067" y="5258727"/>
                        <a:ext cx="1936750" cy="819150"/>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595FFD70-0557-4603-84EC-8E7DE3DE48B7}"/>
              </a:ext>
            </a:extLst>
          </p:cNvPr>
          <p:cNvSpPr txBox="1"/>
          <p:nvPr/>
        </p:nvSpPr>
        <p:spPr>
          <a:xfrm>
            <a:off x="7305718" y="1101634"/>
            <a:ext cx="478655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cannot use the Miller theorem again, because the resulting pole would fall at frequencies where K is very different from </a:t>
            </a:r>
            <a:r>
              <a:rPr lang="en-US" sz="2400" b="1" dirty="0">
                <a:latin typeface="Arial" panose="020B0604020202020204" pitchFamily="34" charset="0"/>
                <a:cs typeface="Arial" panose="020B0604020202020204" pitchFamily="34" charset="0"/>
              </a:rPr>
              <a:t>K(0)</a:t>
            </a:r>
            <a:r>
              <a:rPr lang="en-US" sz="2400" dirty="0">
                <a:latin typeface="Arial" panose="020B0604020202020204" pitchFamily="34" charset="0"/>
                <a:cs typeface="Arial" panose="020B0604020202020204" pitchFamily="34" charset="0"/>
              </a:rPr>
              <a:t>.</a:t>
            </a:r>
          </a:p>
        </p:txBody>
      </p:sp>
      <p:sp>
        <p:nvSpPr>
          <p:cNvPr id="14" name="CasellaDiTesto 13">
            <a:extLst>
              <a:ext uri="{FF2B5EF4-FFF2-40B4-BE49-F238E27FC236}">
                <a16:creationId xmlns:a16="http://schemas.microsoft.com/office/drawing/2014/main" id="{F59A7DFF-2681-41D0-8529-791BF00CDD48}"/>
              </a:ext>
            </a:extLst>
          </p:cNvPr>
          <p:cNvSpPr txBox="1"/>
          <p:nvPr/>
        </p:nvSpPr>
        <p:spPr>
          <a:xfrm>
            <a:off x="295609" y="3603867"/>
            <a:ext cx="36324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equivalent circuit reduces to:</a:t>
            </a:r>
          </a:p>
        </p:txBody>
      </p:sp>
      <p:sp>
        <p:nvSpPr>
          <p:cNvPr id="112" name="CasellaDiTesto 111">
            <a:extLst>
              <a:ext uri="{FF2B5EF4-FFF2-40B4-BE49-F238E27FC236}">
                <a16:creationId xmlns:a16="http://schemas.microsoft.com/office/drawing/2014/main" id="{48D8198D-02DA-49B1-AEC3-FC40E123459C}"/>
              </a:ext>
            </a:extLst>
          </p:cNvPr>
          <p:cNvSpPr txBox="1"/>
          <p:nvPr/>
        </p:nvSpPr>
        <p:spPr>
          <a:xfrm>
            <a:off x="6686426" y="1950167"/>
            <a:ext cx="566181" cy="369973"/>
          </a:xfrm>
          <a:prstGeom prst="rect">
            <a:avLst/>
          </a:prstGeom>
          <a:noFill/>
        </p:spPr>
        <p:txBody>
          <a:bodyPr wrap="none" rtlCol="0" anchor="t">
            <a:spAutoFit/>
          </a:bodyPr>
          <a:lstStyle/>
          <a:p>
            <a:pPr algn="l"/>
            <a:r>
              <a:rPr lang="en-US" sz="1804" i="1" spc="0" baseline="0" dirty="0">
                <a:solidFill>
                  <a:srgbClr val="FF0000"/>
                </a:solidFill>
                <a:latin typeface="Arial"/>
                <a:cs typeface="Arial"/>
                <a:sym typeface="Arial"/>
                <a:rtl val="0"/>
              </a:rPr>
              <a:t>C</a:t>
            </a:r>
            <a:r>
              <a:rPr lang="en-US" sz="1804" i="1" spc="0" baseline="-35328" dirty="0">
                <a:solidFill>
                  <a:srgbClr val="FF0000"/>
                </a:solidFill>
                <a:latin typeface="Arial"/>
                <a:cs typeface="Arial"/>
                <a:sym typeface="Arial"/>
                <a:rtl val="0"/>
              </a:rPr>
              <a:t>2M</a:t>
            </a:r>
          </a:p>
        </p:txBody>
      </p:sp>
      <p:grpSp>
        <p:nvGrpSpPr>
          <p:cNvPr id="123" name="Gruppo 122">
            <a:extLst>
              <a:ext uri="{FF2B5EF4-FFF2-40B4-BE49-F238E27FC236}">
                <a16:creationId xmlns:a16="http://schemas.microsoft.com/office/drawing/2014/main" id="{4539483C-C772-4381-A589-0BC9757AE9F1}"/>
              </a:ext>
            </a:extLst>
          </p:cNvPr>
          <p:cNvGrpSpPr/>
          <p:nvPr/>
        </p:nvGrpSpPr>
        <p:grpSpPr>
          <a:xfrm>
            <a:off x="6523653" y="1484820"/>
            <a:ext cx="354052" cy="953562"/>
            <a:chOff x="6521199" y="1495399"/>
            <a:chExt cx="354052" cy="953562"/>
          </a:xfrm>
        </p:grpSpPr>
        <p:grpSp>
          <p:nvGrpSpPr>
            <p:cNvPr id="107" name="Elemento grafico 4">
              <a:extLst>
                <a:ext uri="{FF2B5EF4-FFF2-40B4-BE49-F238E27FC236}">
                  <a16:creationId xmlns:a16="http://schemas.microsoft.com/office/drawing/2014/main" id="{1223FFDF-6AB9-45E8-A871-4A118F943F6E}"/>
                </a:ext>
              </a:extLst>
            </p:cNvPr>
            <p:cNvGrpSpPr/>
            <p:nvPr/>
          </p:nvGrpSpPr>
          <p:grpSpPr>
            <a:xfrm>
              <a:off x="6521199" y="1720142"/>
              <a:ext cx="354052" cy="441095"/>
              <a:chOff x="6087954" y="1709564"/>
              <a:chExt cx="354052" cy="441095"/>
            </a:xfrm>
            <a:noFill/>
          </p:grpSpPr>
          <p:sp>
            <p:nvSpPr>
              <p:cNvPr id="108" name="Figura a mano libera: forma 107">
                <a:extLst>
                  <a:ext uri="{FF2B5EF4-FFF2-40B4-BE49-F238E27FC236}">
                    <a16:creationId xmlns:a16="http://schemas.microsoft.com/office/drawing/2014/main" id="{A625F502-EB1E-4C2C-BCB5-0A54BCE90AC7}"/>
                  </a:ext>
                </a:extLst>
              </p:cNvPr>
              <p:cNvSpPr/>
              <p:nvPr/>
            </p:nvSpPr>
            <p:spPr>
              <a:xfrm>
                <a:off x="6264980" y="1709564"/>
                <a:ext cx="9525" cy="176438"/>
              </a:xfrm>
              <a:custGeom>
                <a:avLst/>
                <a:gdLst>
                  <a:gd name="connsiteX0" fmla="*/ 281 w 9525"/>
                  <a:gd name="connsiteY0" fmla="*/ -821 h 176438"/>
                  <a:gd name="connsiteX1" fmla="*/ 281 w 9525"/>
                  <a:gd name="connsiteY1" fmla="*/ 175617 h 176438"/>
                </a:gdLst>
                <a:ahLst/>
                <a:cxnLst>
                  <a:cxn ang="0">
                    <a:pos x="connsiteX0" y="connsiteY0"/>
                  </a:cxn>
                  <a:cxn ang="0">
                    <a:pos x="connsiteX1" y="connsiteY1"/>
                  </a:cxn>
                </a:cxnLst>
                <a:rect l="l" t="t" r="r" b="b"/>
                <a:pathLst>
                  <a:path w="9525" h="176438">
                    <a:moveTo>
                      <a:pt x="281" y="-821"/>
                    </a:moveTo>
                    <a:lnTo>
                      <a:pt x="281" y="175617"/>
                    </a:lnTo>
                  </a:path>
                </a:pathLst>
              </a:custGeom>
              <a:noFill/>
              <a:ln w="38100" cap="rnd">
                <a:solidFill>
                  <a:srgbClr val="FF0000"/>
                </a:solidFill>
                <a:prstDash val="solid"/>
                <a:miter/>
              </a:ln>
            </p:spPr>
            <p:txBody>
              <a:bodyPr rtlCol="0" anchor="ctr"/>
              <a:lstStyle/>
              <a:p>
                <a:endParaRPr lang="en-US"/>
              </a:p>
            </p:txBody>
          </p:sp>
          <p:sp>
            <p:nvSpPr>
              <p:cNvPr id="109" name="Figura a mano libera: forma 108">
                <a:extLst>
                  <a:ext uri="{FF2B5EF4-FFF2-40B4-BE49-F238E27FC236}">
                    <a16:creationId xmlns:a16="http://schemas.microsoft.com/office/drawing/2014/main" id="{530BA915-52C8-4D63-B525-362461F2227C}"/>
                  </a:ext>
                </a:extLst>
              </p:cNvPr>
              <p:cNvSpPr/>
              <p:nvPr/>
            </p:nvSpPr>
            <p:spPr>
              <a:xfrm>
                <a:off x="6264980" y="1974221"/>
                <a:ext cx="9525" cy="176438"/>
              </a:xfrm>
              <a:custGeom>
                <a:avLst/>
                <a:gdLst>
                  <a:gd name="connsiteX0" fmla="*/ 281 w 9525"/>
                  <a:gd name="connsiteY0" fmla="*/ -814 h 176438"/>
                  <a:gd name="connsiteX1" fmla="*/ 281 w 9525"/>
                  <a:gd name="connsiteY1" fmla="*/ 175624 h 176438"/>
                </a:gdLst>
                <a:ahLst/>
                <a:cxnLst>
                  <a:cxn ang="0">
                    <a:pos x="connsiteX0" y="connsiteY0"/>
                  </a:cxn>
                  <a:cxn ang="0">
                    <a:pos x="connsiteX1" y="connsiteY1"/>
                  </a:cxn>
                </a:cxnLst>
                <a:rect l="l" t="t" r="r" b="b"/>
                <a:pathLst>
                  <a:path w="9525" h="176438">
                    <a:moveTo>
                      <a:pt x="281" y="-814"/>
                    </a:moveTo>
                    <a:lnTo>
                      <a:pt x="281" y="175624"/>
                    </a:lnTo>
                  </a:path>
                </a:pathLst>
              </a:custGeom>
              <a:noFill/>
              <a:ln w="38100" cap="rnd">
                <a:solidFill>
                  <a:srgbClr val="FF0000"/>
                </a:solidFill>
                <a:prstDash val="solid"/>
                <a:miter/>
              </a:ln>
            </p:spPr>
            <p:txBody>
              <a:bodyPr rtlCol="0" anchor="ctr"/>
              <a:lstStyle/>
              <a:p>
                <a:endParaRPr lang="en-US"/>
              </a:p>
            </p:txBody>
          </p:sp>
          <p:sp>
            <p:nvSpPr>
              <p:cNvPr id="110" name="Figura a mano libera: forma 109">
                <a:extLst>
                  <a:ext uri="{FF2B5EF4-FFF2-40B4-BE49-F238E27FC236}">
                    <a16:creationId xmlns:a16="http://schemas.microsoft.com/office/drawing/2014/main" id="{D1B2FFA7-C42C-492C-98FC-C2DDD128ED9C}"/>
                  </a:ext>
                </a:extLst>
              </p:cNvPr>
              <p:cNvSpPr/>
              <p:nvPr/>
            </p:nvSpPr>
            <p:spPr>
              <a:xfrm>
                <a:off x="6087954" y="1886002"/>
                <a:ext cx="354052" cy="9525"/>
              </a:xfrm>
              <a:custGeom>
                <a:avLst/>
                <a:gdLst>
                  <a:gd name="connsiteX0" fmla="*/ 354333 w 354052"/>
                  <a:gd name="connsiteY0" fmla="*/ -819 h 9525"/>
                  <a:gd name="connsiteX1" fmla="*/ 281 w 354052"/>
                  <a:gd name="connsiteY1" fmla="*/ -819 h 9525"/>
                </a:gdLst>
                <a:ahLst/>
                <a:cxnLst>
                  <a:cxn ang="0">
                    <a:pos x="connsiteX0" y="connsiteY0"/>
                  </a:cxn>
                  <a:cxn ang="0">
                    <a:pos x="connsiteX1" y="connsiteY1"/>
                  </a:cxn>
                </a:cxnLst>
                <a:rect l="l" t="t" r="r" b="b"/>
                <a:pathLst>
                  <a:path w="354052" h="9525">
                    <a:moveTo>
                      <a:pt x="354333" y="-819"/>
                    </a:moveTo>
                    <a:lnTo>
                      <a:pt x="281" y="-819"/>
                    </a:lnTo>
                  </a:path>
                </a:pathLst>
              </a:custGeom>
              <a:noFill/>
              <a:ln w="38100" cap="sq">
                <a:solidFill>
                  <a:srgbClr val="FF0000"/>
                </a:solidFill>
                <a:prstDash val="solid"/>
                <a:miter/>
              </a:ln>
            </p:spPr>
            <p:txBody>
              <a:bodyPr rtlCol="0" anchor="ctr"/>
              <a:lstStyle/>
              <a:p>
                <a:endParaRPr lang="en-US"/>
              </a:p>
            </p:txBody>
          </p:sp>
          <p:sp>
            <p:nvSpPr>
              <p:cNvPr id="111" name="Figura a mano libera: forma 110">
                <a:extLst>
                  <a:ext uri="{FF2B5EF4-FFF2-40B4-BE49-F238E27FC236}">
                    <a16:creationId xmlns:a16="http://schemas.microsoft.com/office/drawing/2014/main" id="{B526C6BE-5898-4A44-9CB5-2EE4EA672FD6}"/>
                  </a:ext>
                </a:extLst>
              </p:cNvPr>
              <p:cNvSpPr/>
              <p:nvPr/>
            </p:nvSpPr>
            <p:spPr>
              <a:xfrm>
                <a:off x="6087954" y="1974221"/>
                <a:ext cx="354052" cy="9525"/>
              </a:xfrm>
              <a:custGeom>
                <a:avLst/>
                <a:gdLst>
                  <a:gd name="connsiteX0" fmla="*/ 354333 w 354052"/>
                  <a:gd name="connsiteY0" fmla="*/ -817 h 9525"/>
                  <a:gd name="connsiteX1" fmla="*/ 281 w 354052"/>
                  <a:gd name="connsiteY1" fmla="*/ -817 h 9525"/>
                </a:gdLst>
                <a:ahLst/>
                <a:cxnLst>
                  <a:cxn ang="0">
                    <a:pos x="connsiteX0" y="connsiteY0"/>
                  </a:cxn>
                  <a:cxn ang="0">
                    <a:pos x="connsiteX1" y="connsiteY1"/>
                  </a:cxn>
                </a:cxnLst>
                <a:rect l="l" t="t" r="r" b="b"/>
                <a:pathLst>
                  <a:path w="354052" h="9525">
                    <a:moveTo>
                      <a:pt x="354333" y="-817"/>
                    </a:moveTo>
                    <a:lnTo>
                      <a:pt x="281" y="-817"/>
                    </a:lnTo>
                  </a:path>
                </a:pathLst>
              </a:custGeom>
              <a:noFill/>
              <a:ln w="38100" cap="sq">
                <a:solidFill>
                  <a:srgbClr val="FF0000"/>
                </a:solidFill>
                <a:prstDash val="solid"/>
                <a:miter/>
              </a:ln>
            </p:spPr>
            <p:txBody>
              <a:bodyPr rtlCol="0" anchor="ctr"/>
              <a:lstStyle/>
              <a:p>
                <a:endParaRPr lang="en-US"/>
              </a:p>
            </p:txBody>
          </p:sp>
        </p:grpSp>
        <p:sp>
          <p:nvSpPr>
            <p:cNvPr id="113" name="Figura a mano libera: forma 112">
              <a:extLst>
                <a:ext uri="{FF2B5EF4-FFF2-40B4-BE49-F238E27FC236}">
                  <a16:creationId xmlns:a16="http://schemas.microsoft.com/office/drawing/2014/main" id="{A49DEAEF-2DCC-4203-9AA0-57AB2096A3F7}"/>
                </a:ext>
              </a:extLst>
            </p:cNvPr>
            <p:cNvSpPr/>
            <p:nvPr/>
          </p:nvSpPr>
          <p:spPr>
            <a:xfrm>
              <a:off x="6698228" y="1495399"/>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38100" cap="rnd">
              <a:solidFill>
                <a:srgbClr val="FF0000"/>
              </a:solidFill>
              <a:prstDash val="solid"/>
              <a:miter/>
            </a:ln>
          </p:spPr>
          <p:txBody>
            <a:bodyPr rtlCol="0" anchor="ctr"/>
            <a:lstStyle/>
            <a:p>
              <a:endParaRPr lang="en-US"/>
            </a:p>
          </p:txBody>
        </p:sp>
        <p:sp>
          <p:nvSpPr>
            <p:cNvPr id="114" name="Figura a mano libera: forma 113">
              <a:extLst>
                <a:ext uri="{FF2B5EF4-FFF2-40B4-BE49-F238E27FC236}">
                  <a16:creationId xmlns:a16="http://schemas.microsoft.com/office/drawing/2014/main" id="{8678B702-4E41-4671-8FCA-5792BB660476}"/>
                </a:ext>
              </a:extLst>
            </p:cNvPr>
            <p:cNvSpPr/>
            <p:nvPr/>
          </p:nvSpPr>
          <p:spPr>
            <a:xfrm>
              <a:off x="6698228" y="2161230"/>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38100" cap="rnd">
              <a:solidFill>
                <a:srgbClr val="FF0000"/>
              </a:solidFill>
              <a:prstDash val="solid"/>
              <a:miter/>
            </a:ln>
          </p:spPr>
          <p:txBody>
            <a:bodyPr rtlCol="0" anchor="ctr"/>
            <a:lstStyle/>
            <a:p>
              <a:endParaRPr lang="en-US"/>
            </a:p>
          </p:txBody>
        </p:sp>
      </p:grpSp>
      <p:grpSp>
        <p:nvGrpSpPr>
          <p:cNvPr id="125" name="Gruppo 124">
            <a:extLst>
              <a:ext uri="{FF2B5EF4-FFF2-40B4-BE49-F238E27FC236}">
                <a16:creationId xmlns:a16="http://schemas.microsoft.com/office/drawing/2014/main" id="{924FD252-5B71-4187-AA0C-D38C1A2C304D}"/>
              </a:ext>
            </a:extLst>
          </p:cNvPr>
          <p:cNvGrpSpPr/>
          <p:nvPr/>
        </p:nvGrpSpPr>
        <p:grpSpPr>
          <a:xfrm>
            <a:off x="3646981" y="858094"/>
            <a:ext cx="2849739" cy="889268"/>
            <a:chOff x="8866011" y="4883971"/>
            <a:chExt cx="2849739" cy="889268"/>
          </a:xfrm>
        </p:grpSpPr>
        <p:sp>
          <p:nvSpPr>
            <p:cNvPr id="116" name="Rettangolo con angoli arrotondati 115">
              <a:extLst>
                <a:ext uri="{FF2B5EF4-FFF2-40B4-BE49-F238E27FC236}">
                  <a16:creationId xmlns:a16="http://schemas.microsoft.com/office/drawing/2014/main" id="{C3A9C06D-EB33-49B9-B201-4B75B26ECD93}"/>
                </a:ext>
              </a:extLst>
            </p:cNvPr>
            <p:cNvSpPr/>
            <p:nvPr/>
          </p:nvSpPr>
          <p:spPr>
            <a:xfrm>
              <a:off x="8866011" y="4948118"/>
              <a:ext cx="953019" cy="8251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igura a mano libera: forma 116">
              <a:extLst>
                <a:ext uri="{FF2B5EF4-FFF2-40B4-BE49-F238E27FC236}">
                  <a16:creationId xmlns:a16="http://schemas.microsoft.com/office/drawing/2014/main" id="{515B33C1-7296-4FB4-8641-F6A4E88A80A0}"/>
                </a:ext>
              </a:extLst>
            </p:cNvPr>
            <p:cNvSpPr/>
            <p:nvPr/>
          </p:nvSpPr>
          <p:spPr>
            <a:xfrm>
              <a:off x="9817100" y="5173337"/>
              <a:ext cx="1898650" cy="550011"/>
            </a:xfrm>
            <a:custGeom>
              <a:avLst/>
              <a:gdLst>
                <a:gd name="connsiteX0" fmla="*/ 0 w 1898650"/>
                <a:gd name="connsiteY0" fmla="*/ 16611 h 550011"/>
                <a:gd name="connsiteX1" fmla="*/ 476250 w 1898650"/>
                <a:gd name="connsiteY1" fmla="*/ 22961 h 550011"/>
                <a:gd name="connsiteX2" fmla="*/ 1181100 w 1898650"/>
                <a:gd name="connsiteY2" fmla="*/ 238861 h 550011"/>
                <a:gd name="connsiteX3" fmla="*/ 1898650 w 1898650"/>
                <a:gd name="connsiteY3" fmla="*/ 550011 h 550011"/>
              </a:gdLst>
              <a:ahLst/>
              <a:cxnLst>
                <a:cxn ang="0">
                  <a:pos x="connsiteX0" y="connsiteY0"/>
                </a:cxn>
                <a:cxn ang="0">
                  <a:pos x="connsiteX1" y="connsiteY1"/>
                </a:cxn>
                <a:cxn ang="0">
                  <a:pos x="connsiteX2" y="connsiteY2"/>
                </a:cxn>
                <a:cxn ang="0">
                  <a:pos x="connsiteX3" y="connsiteY3"/>
                </a:cxn>
              </a:cxnLst>
              <a:rect l="l" t="t" r="r" b="b"/>
              <a:pathLst>
                <a:path w="1898650" h="550011">
                  <a:moveTo>
                    <a:pt x="0" y="16611"/>
                  </a:moveTo>
                  <a:cubicBezTo>
                    <a:pt x="139700" y="1265"/>
                    <a:pt x="279400" y="-14081"/>
                    <a:pt x="476250" y="22961"/>
                  </a:cubicBezTo>
                  <a:cubicBezTo>
                    <a:pt x="673100" y="60003"/>
                    <a:pt x="944033" y="151019"/>
                    <a:pt x="1181100" y="238861"/>
                  </a:cubicBezTo>
                  <a:cubicBezTo>
                    <a:pt x="1418167" y="326703"/>
                    <a:pt x="1658408" y="438357"/>
                    <a:pt x="1898650" y="550011"/>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uppo 121">
              <a:extLst>
                <a:ext uri="{FF2B5EF4-FFF2-40B4-BE49-F238E27FC236}">
                  <a16:creationId xmlns:a16="http://schemas.microsoft.com/office/drawing/2014/main" id="{A57B71FE-5D41-4E06-A3BA-47FDB5CDF158}"/>
                </a:ext>
              </a:extLst>
            </p:cNvPr>
            <p:cNvGrpSpPr/>
            <p:nvPr/>
          </p:nvGrpSpPr>
          <p:grpSpPr>
            <a:xfrm>
              <a:off x="10182538" y="5004301"/>
              <a:ext cx="496178" cy="432381"/>
              <a:chOff x="4897080" y="1072888"/>
              <a:chExt cx="496178" cy="258043"/>
            </a:xfrm>
          </p:grpSpPr>
          <p:cxnSp>
            <p:nvCxnSpPr>
              <p:cNvPr id="119" name="Connettore diritto 118">
                <a:extLst>
                  <a:ext uri="{FF2B5EF4-FFF2-40B4-BE49-F238E27FC236}">
                    <a16:creationId xmlns:a16="http://schemas.microsoft.com/office/drawing/2014/main" id="{2FF9DC39-C7B9-4EB8-9D43-FBA51ACC18A8}"/>
                  </a:ext>
                </a:extLst>
              </p:cNvPr>
              <p:cNvCxnSpPr/>
              <p:nvPr/>
            </p:nvCxnSpPr>
            <p:spPr>
              <a:xfrm flipV="1">
                <a:off x="4897080" y="1072888"/>
                <a:ext cx="487987" cy="2575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70E0DD99-7E07-4766-B13A-E91F05F2F439}"/>
                  </a:ext>
                </a:extLst>
              </p:cNvPr>
              <p:cNvCxnSpPr>
                <a:cxnSpLocks/>
              </p:cNvCxnSpPr>
              <p:nvPr/>
            </p:nvCxnSpPr>
            <p:spPr>
              <a:xfrm>
                <a:off x="4905271" y="1073414"/>
                <a:ext cx="487987" cy="2575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1" name="CasellaDiTesto 120">
              <a:extLst>
                <a:ext uri="{FF2B5EF4-FFF2-40B4-BE49-F238E27FC236}">
                  <a16:creationId xmlns:a16="http://schemas.microsoft.com/office/drawing/2014/main" id="{DEA8296D-BF2F-47B3-8070-4605DE558D9B}"/>
                </a:ext>
              </a:extLst>
            </p:cNvPr>
            <p:cNvSpPr txBox="1"/>
            <p:nvPr/>
          </p:nvSpPr>
          <p:spPr>
            <a:xfrm>
              <a:off x="10593169" y="4883971"/>
              <a:ext cx="646331" cy="461665"/>
            </a:xfrm>
            <a:prstGeom prst="rect">
              <a:avLst/>
            </a:prstGeom>
            <a:noFill/>
            <a:ln>
              <a:noFill/>
            </a:ln>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798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1438807-EF77-41BE-BC05-BB5FD483353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7EBD8CF-BE44-4ACB-9E44-3650756D0DF2}"/>
              </a:ext>
            </a:extLst>
          </p:cNvPr>
          <p:cNvSpPr>
            <a:spLocks noGrp="1"/>
          </p:cNvSpPr>
          <p:nvPr>
            <p:ph type="sldNum" sz="quarter" idx="12"/>
          </p:nvPr>
        </p:nvSpPr>
        <p:spPr/>
        <p:txBody>
          <a:bodyPr/>
          <a:lstStyle/>
          <a:p>
            <a:fld id="{02055017-B6DE-4C35-A63B-40EADAC97849}" type="slidenum">
              <a:rPr lang="en-US" smtClean="0"/>
              <a:t>29</a:t>
            </a:fld>
            <a:endParaRPr lang="en-US" dirty="0"/>
          </a:p>
        </p:txBody>
      </p:sp>
      <p:pic>
        <p:nvPicPr>
          <p:cNvPr id="5" name="Elemento grafico 4">
            <a:extLst>
              <a:ext uri="{FF2B5EF4-FFF2-40B4-BE49-F238E27FC236}">
                <a16:creationId xmlns:a16="http://schemas.microsoft.com/office/drawing/2014/main" id="{E4D455F0-81FC-4F94-83BE-923FDE42E9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143" y="1311628"/>
            <a:ext cx="3181350" cy="1524000"/>
          </a:xfrm>
          <a:prstGeom prst="rect">
            <a:avLst/>
          </a:prstGeom>
        </p:spPr>
      </p:pic>
      <p:graphicFrame>
        <p:nvGraphicFramePr>
          <p:cNvPr id="6" name="Oggetto 5">
            <a:extLst>
              <a:ext uri="{FF2B5EF4-FFF2-40B4-BE49-F238E27FC236}">
                <a16:creationId xmlns:a16="http://schemas.microsoft.com/office/drawing/2014/main" id="{F3C2C9D1-8BBB-4FA1-9FBC-6BD64A7B62BA}"/>
              </a:ext>
            </a:extLst>
          </p:cNvPr>
          <p:cNvGraphicFramePr>
            <a:graphicFrameLocks noChangeAspect="1"/>
          </p:cNvGraphicFramePr>
          <p:nvPr>
            <p:extLst>
              <p:ext uri="{D42A27DB-BD31-4B8C-83A1-F6EECF244321}">
                <p14:modId xmlns:p14="http://schemas.microsoft.com/office/powerpoint/2010/main" val="4019076088"/>
              </p:ext>
            </p:extLst>
          </p:nvPr>
        </p:nvGraphicFramePr>
        <p:xfrm>
          <a:off x="4421756" y="1921121"/>
          <a:ext cx="1936750" cy="819150"/>
        </p:xfrm>
        <a:graphic>
          <a:graphicData uri="http://schemas.openxmlformats.org/presentationml/2006/ole">
            <mc:AlternateContent xmlns:mc="http://schemas.openxmlformats.org/markup-compatibility/2006">
              <mc:Choice xmlns:v="urn:schemas-microsoft-com:vml" Requires="v">
                <p:oleObj name="Equation" r:id="rId4" imgW="1028520" imgH="431640" progId="Equation.DSMT4">
                  <p:embed/>
                </p:oleObj>
              </mc:Choice>
              <mc:Fallback>
                <p:oleObj name="Equation" r:id="rId4" imgW="1028520" imgH="431640" progId="Equation.DSMT4">
                  <p:embed/>
                  <p:pic>
                    <p:nvPicPr>
                      <p:cNvPr id="12" name="Oggetto 11">
                        <a:extLst>
                          <a:ext uri="{FF2B5EF4-FFF2-40B4-BE49-F238E27FC236}">
                            <a16:creationId xmlns:a16="http://schemas.microsoft.com/office/drawing/2014/main" id="{EF913954-7FA1-40BA-9DF4-01B26F43FE7F}"/>
                          </a:ext>
                        </a:extLst>
                      </p:cNvPr>
                      <p:cNvPicPr>
                        <a:picLocks noChangeAspect="1" noChangeArrowheads="1"/>
                      </p:cNvPicPr>
                      <p:nvPr/>
                    </p:nvPicPr>
                    <p:blipFill>
                      <a:blip r:embed="rId5"/>
                      <a:srcRect/>
                      <a:stretch>
                        <a:fillRect/>
                      </a:stretch>
                    </p:blipFill>
                    <p:spPr bwMode="auto">
                      <a:xfrm>
                        <a:off x="4421756" y="1921121"/>
                        <a:ext cx="1936750" cy="819150"/>
                      </a:xfrm>
                      <a:prstGeom prst="rect">
                        <a:avLst/>
                      </a:prstGeom>
                      <a:noFill/>
                    </p:spPr>
                  </p:pic>
                </p:oleObj>
              </mc:Fallback>
            </mc:AlternateContent>
          </a:graphicData>
        </a:graphic>
      </p:graphicFrame>
      <p:sp>
        <p:nvSpPr>
          <p:cNvPr id="7" name="Titolo 1">
            <a:extLst>
              <a:ext uri="{FF2B5EF4-FFF2-40B4-BE49-F238E27FC236}">
                <a16:creationId xmlns:a16="http://schemas.microsoft.com/office/drawing/2014/main" id="{998FFFFC-4C73-4FE3-967F-7747B5238D9D}"/>
              </a:ext>
            </a:extLst>
          </p:cNvPr>
          <p:cNvSpPr>
            <a:spLocks noGrp="1"/>
          </p:cNvSpPr>
          <p:nvPr>
            <p:ph type="title"/>
          </p:nvPr>
        </p:nvSpPr>
        <p:spPr>
          <a:xfrm>
            <a:off x="586263" y="134240"/>
            <a:ext cx="10515600" cy="926646"/>
          </a:xfrm>
        </p:spPr>
        <p:txBody>
          <a:bodyPr>
            <a:normAutofit fontScale="90000"/>
          </a:bodyPr>
          <a:lstStyle/>
          <a:p>
            <a:pPr>
              <a:lnSpc>
                <a:spcPct val="100000"/>
              </a:lnSpc>
              <a:spcBef>
                <a:spcPts val="600"/>
              </a:spcBef>
              <a:spcAft>
                <a:spcPts val="1200"/>
              </a:spcAft>
            </a:pPr>
            <a:r>
              <a:rPr lang="en-US"/>
              <a:t>Second effect of Miller Compensation: </a:t>
            </a:r>
            <a:br>
              <a:rPr lang="en-US"/>
            </a:br>
            <a:r>
              <a:rPr lang="en-US"/>
              <a:t>shifting the output pole to high frequencies</a:t>
            </a:r>
          </a:p>
        </p:txBody>
      </p:sp>
      <p:sp>
        <p:nvSpPr>
          <p:cNvPr id="8" name="Rettangolo con angoli arrotondati 7">
            <a:extLst>
              <a:ext uri="{FF2B5EF4-FFF2-40B4-BE49-F238E27FC236}">
                <a16:creationId xmlns:a16="http://schemas.microsoft.com/office/drawing/2014/main" id="{0DF81F6E-DA1A-43DB-A27E-0827F1CBEB83}"/>
              </a:ext>
            </a:extLst>
          </p:cNvPr>
          <p:cNvSpPr/>
          <p:nvPr/>
        </p:nvSpPr>
        <p:spPr>
          <a:xfrm>
            <a:off x="2205543" y="1678190"/>
            <a:ext cx="500515" cy="11574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018A89D-F206-4905-AA2F-748B6ADFEB98}"/>
              </a:ext>
            </a:extLst>
          </p:cNvPr>
          <p:cNvSpPr txBox="1"/>
          <p:nvPr/>
        </p:nvSpPr>
        <p:spPr>
          <a:xfrm>
            <a:off x="4317357" y="1323636"/>
            <a:ext cx="532618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it is equivalent to a resistance:</a:t>
            </a:r>
          </a:p>
        </p:txBody>
      </p:sp>
      <p:graphicFrame>
        <p:nvGraphicFramePr>
          <p:cNvPr id="10" name="Oggetto 9">
            <a:extLst>
              <a:ext uri="{FF2B5EF4-FFF2-40B4-BE49-F238E27FC236}">
                <a16:creationId xmlns:a16="http://schemas.microsoft.com/office/drawing/2014/main" id="{A3340835-9E3C-4843-A82B-B660C9EEA08A}"/>
              </a:ext>
            </a:extLst>
          </p:cNvPr>
          <p:cNvGraphicFramePr>
            <a:graphicFrameLocks noChangeAspect="1"/>
          </p:cNvGraphicFramePr>
          <p:nvPr>
            <p:extLst>
              <p:ext uri="{D42A27DB-BD31-4B8C-83A1-F6EECF244321}">
                <p14:modId xmlns:p14="http://schemas.microsoft.com/office/powerpoint/2010/main" val="1127325867"/>
              </p:ext>
            </p:extLst>
          </p:nvPr>
        </p:nvGraphicFramePr>
        <p:xfrm>
          <a:off x="6883531" y="2094788"/>
          <a:ext cx="1052513" cy="433387"/>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6" name="Oggetto 5">
                        <a:extLst>
                          <a:ext uri="{FF2B5EF4-FFF2-40B4-BE49-F238E27FC236}">
                            <a16:creationId xmlns:a16="http://schemas.microsoft.com/office/drawing/2014/main" id="{F3C2C9D1-8BBB-4FA1-9FBC-6BD64A7B62BA}"/>
                          </a:ext>
                        </a:extLst>
                      </p:cNvPr>
                      <p:cNvPicPr>
                        <a:picLocks noChangeAspect="1" noChangeArrowheads="1"/>
                      </p:cNvPicPr>
                      <p:nvPr/>
                    </p:nvPicPr>
                    <p:blipFill>
                      <a:blip r:embed="rId7"/>
                      <a:srcRect/>
                      <a:stretch>
                        <a:fillRect/>
                      </a:stretch>
                    </p:blipFill>
                    <p:spPr bwMode="auto">
                      <a:xfrm>
                        <a:off x="6883531" y="2094788"/>
                        <a:ext cx="1052513" cy="43338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68FE6469-C496-4D22-AFD3-80A578B8F80E}"/>
              </a:ext>
            </a:extLst>
          </p:cNvPr>
          <p:cNvGraphicFramePr>
            <a:graphicFrameLocks noChangeAspect="1"/>
          </p:cNvGraphicFramePr>
          <p:nvPr>
            <p:extLst>
              <p:ext uri="{D42A27DB-BD31-4B8C-83A1-F6EECF244321}">
                <p14:modId xmlns:p14="http://schemas.microsoft.com/office/powerpoint/2010/main" val="3580315353"/>
              </p:ext>
            </p:extLst>
          </p:nvPr>
        </p:nvGraphicFramePr>
        <p:xfrm>
          <a:off x="483226" y="3134472"/>
          <a:ext cx="2868612" cy="819150"/>
        </p:xfrm>
        <a:graphic>
          <a:graphicData uri="http://schemas.openxmlformats.org/presentationml/2006/ole">
            <mc:AlternateContent xmlns:mc="http://schemas.openxmlformats.org/markup-compatibility/2006">
              <mc:Choice xmlns:v="urn:schemas-microsoft-com:vml" Requires="v">
                <p:oleObj name="Equation" r:id="rId8" imgW="1523880" imgH="431640" progId="Equation.DSMT4">
                  <p:embed/>
                </p:oleObj>
              </mc:Choice>
              <mc:Fallback>
                <p:oleObj name="Equation" r:id="rId8" imgW="1523880" imgH="431640" progId="Equation.DSMT4">
                  <p:embed/>
                  <p:pic>
                    <p:nvPicPr>
                      <p:cNvPr id="10" name="Oggetto 9">
                        <a:extLst>
                          <a:ext uri="{FF2B5EF4-FFF2-40B4-BE49-F238E27FC236}">
                            <a16:creationId xmlns:a16="http://schemas.microsoft.com/office/drawing/2014/main" id="{A3340835-9E3C-4843-A82B-B660C9EEA08A}"/>
                          </a:ext>
                        </a:extLst>
                      </p:cNvPr>
                      <p:cNvPicPr>
                        <a:picLocks noChangeAspect="1" noChangeArrowheads="1"/>
                      </p:cNvPicPr>
                      <p:nvPr/>
                    </p:nvPicPr>
                    <p:blipFill>
                      <a:blip r:embed="rId9"/>
                      <a:srcRect/>
                      <a:stretch>
                        <a:fillRect/>
                      </a:stretch>
                    </p:blipFill>
                    <p:spPr bwMode="auto">
                      <a:xfrm>
                        <a:off x="483226" y="3134472"/>
                        <a:ext cx="2868612" cy="8191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BF3C4907-9631-4939-84F8-41A9BEEF3291}"/>
              </a:ext>
            </a:extLst>
          </p:cNvPr>
          <p:cNvSpPr txBox="1"/>
          <p:nvPr/>
        </p:nvSpPr>
        <p:spPr>
          <a:xfrm>
            <a:off x="3830493" y="3263762"/>
            <a:ext cx="55481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resistance "sees" a capacitance:</a:t>
            </a:r>
          </a:p>
        </p:txBody>
      </p:sp>
      <p:graphicFrame>
        <p:nvGraphicFramePr>
          <p:cNvPr id="13" name="Oggetto 12">
            <a:extLst>
              <a:ext uri="{FF2B5EF4-FFF2-40B4-BE49-F238E27FC236}">
                <a16:creationId xmlns:a16="http://schemas.microsoft.com/office/drawing/2014/main" id="{BCDA26F7-8B5F-46A3-A6E0-A7F57D71A6EC}"/>
              </a:ext>
            </a:extLst>
          </p:cNvPr>
          <p:cNvGraphicFramePr>
            <a:graphicFrameLocks noChangeAspect="1"/>
          </p:cNvGraphicFramePr>
          <p:nvPr>
            <p:extLst>
              <p:ext uri="{D42A27DB-BD31-4B8C-83A1-F6EECF244321}">
                <p14:modId xmlns:p14="http://schemas.microsoft.com/office/powerpoint/2010/main" val="2197721095"/>
              </p:ext>
            </p:extLst>
          </p:nvPr>
        </p:nvGraphicFramePr>
        <p:xfrm>
          <a:off x="9022162" y="3134472"/>
          <a:ext cx="2224087" cy="819150"/>
        </p:xfrm>
        <a:graphic>
          <a:graphicData uri="http://schemas.openxmlformats.org/presentationml/2006/ole">
            <mc:AlternateContent xmlns:mc="http://schemas.openxmlformats.org/markup-compatibility/2006">
              <mc:Choice xmlns:v="urn:schemas-microsoft-com:vml" Requires="v">
                <p:oleObj name="Equation" r:id="rId10" imgW="1180800" imgH="431640" progId="Equation.DSMT4">
                  <p:embed/>
                </p:oleObj>
              </mc:Choice>
              <mc:Fallback>
                <p:oleObj name="Equation" r:id="rId10" imgW="1180800" imgH="431640" progId="Equation.DSMT4">
                  <p:embed/>
                  <p:pic>
                    <p:nvPicPr>
                      <p:cNvPr id="11" name="Oggetto 10">
                        <a:extLst>
                          <a:ext uri="{FF2B5EF4-FFF2-40B4-BE49-F238E27FC236}">
                            <a16:creationId xmlns:a16="http://schemas.microsoft.com/office/drawing/2014/main" id="{68FE6469-C496-4D22-AFD3-80A578B8F80E}"/>
                          </a:ext>
                        </a:extLst>
                      </p:cNvPr>
                      <p:cNvPicPr>
                        <a:picLocks noChangeAspect="1" noChangeArrowheads="1"/>
                      </p:cNvPicPr>
                      <p:nvPr/>
                    </p:nvPicPr>
                    <p:blipFill>
                      <a:blip r:embed="rId11"/>
                      <a:srcRect/>
                      <a:stretch>
                        <a:fillRect/>
                      </a:stretch>
                    </p:blipFill>
                    <p:spPr bwMode="auto">
                      <a:xfrm>
                        <a:off x="9022162" y="3134472"/>
                        <a:ext cx="2224087" cy="81915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32D5A6A3-921B-4797-99A3-F20F10561793}"/>
              </a:ext>
            </a:extLst>
          </p:cNvPr>
          <p:cNvSpPr txBox="1"/>
          <p:nvPr/>
        </p:nvSpPr>
        <p:spPr>
          <a:xfrm>
            <a:off x="332162" y="4080554"/>
            <a:ext cx="291794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sets a pole at: </a:t>
            </a:r>
          </a:p>
        </p:txBody>
      </p:sp>
      <p:graphicFrame>
        <p:nvGraphicFramePr>
          <p:cNvPr id="15" name="Oggetto 14">
            <a:extLst>
              <a:ext uri="{FF2B5EF4-FFF2-40B4-BE49-F238E27FC236}">
                <a16:creationId xmlns:a16="http://schemas.microsoft.com/office/drawing/2014/main" id="{0AF9F66A-4995-469F-A8CB-37C0CE4CDA12}"/>
              </a:ext>
            </a:extLst>
          </p:cNvPr>
          <p:cNvGraphicFramePr>
            <a:graphicFrameLocks noChangeAspect="1"/>
          </p:cNvGraphicFramePr>
          <p:nvPr>
            <p:extLst>
              <p:ext uri="{D42A27DB-BD31-4B8C-83A1-F6EECF244321}">
                <p14:modId xmlns:p14="http://schemas.microsoft.com/office/powerpoint/2010/main" val="1797228721"/>
              </p:ext>
            </p:extLst>
          </p:nvPr>
        </p:nvGraphicFramePr>
        <p:xfrm>
          <a:off x="3106243" y="3927736"/>
          <a:ext cx="1338263" cy="819150"/>
        </p:xfrm>
        <a:graphic>
          <a:graphicData uri="http://schemas.openxmlformats.org/presentationml/2006/ole">
            <mc:AlternateContent xmlns:mc="http://schemas.openxmlformats.org/markup-compatibility/2006">
              <mc:Choice xmlns:v="urn:schemas-microsoft-com:vml" Requires="v">
                <p:oleObj name="Equation" r:id="rId12" imgW="711000" imgH="431640" progId="Equation.DSMT4">
                  <p:embed/>
                </p:oleObj>
              </mc:Choice>
              <mc:Fallback>
                <p:oleObj name="Equation" r:id="rId12" imgW="711000" imgH="431640" progId="Equation.DSMT4">
                  <p:embed/>
                  <p:pic>
                    <p:nvPicPr>
                      <p:cNvPr id="13" name="Oggetto 12">
                        <a:extLst>
                          <a:ext uri="{FF2B5EF4-FFF2-40B4-BE49-F238E27FC236}">
                            <a16:creationId xmlns:a16="http://schemas.microsoft.com/office/drawing/2014/main" id="{BCDA26F7-8B5F-46A3-A6E0-A7F57D71A6EC}"/>
                          </a:ext>
                        </a:extLst>
                      </p:cNvPr>
                      <p:cNvPicPr>
                        <a:picLocks noChangeAspect="1" noChangeArrowheads="1"/>
                      </p:cNvPicPr>
                      <p:nvPr/>
                    </p:nvPicPr>
                    <p:blipFill>
                      <a:blip r:embed="rId13"/>
                      <a:srcRect/>
                      <a:stretch>
                        <a:fillRect/>
                      </a:stretch>
                    </p:blipFill>
                    <p:spPr bwMode="auto">
                      <a:xfrm>
                        <a:off x="3106243" y="3927736"/>
                        <a:ext cx="1338263" cy="81915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4C1D107D-4215-4C81-A250-71C65A961673}"/>
              </a:ext>
            </a:extLst>
          </p:cNvPr>
          <p:cNvGraphicFramePr>
            <a:graphicFrameLocks noChangeAspect="1"/>
          </p:cNvGraphicFramePr>
          <p:nvPr>
            <p:extLst>
              <p:ext uri="{D42A27DB-BD31-4B8C-83A1-F6EECF244321}">
                <p14:modId xmlns:p14="http://schemas.microsoft.com/office/powerpoint/2010/main" val="3787997255"/>
              </p:ext>
            </p:extLst>
          </p:nvPr>
        </p:nvGraphicFramePr>
        <p:xfrm>
          <a:off x="9487656" y="1153843"/>
          <a:ext cx="1171575" cy="747712"/>
        </p:xfrm>
        <a:graphic>
          <a:graphicData uri="http://schemas.openxmlformats.org/presentationml/2006/ole">
            <mc:AlternateContent xmlns:mc="http://schemas.openxmlformats.org/markup-compatibility/2006">
              <mc:Choice xmlns:v="urn:schemas-microsoft-com:vml" Requires="v">
                <p:oleObj name="Equation" r:id="rId14" imgW="622080" imgH="393480" progId="Equation.DSMT4">
                  <p:embed/>
                </p:oleObj>
              </mc:Choice>
              <mc:Fallback>
                <p:oleObj name="Equation" r:id="rId14" imgW="622080" imgH="393480" progId="Equation.DSMT4">
                  <p:embed/>
                  <p:pic>
                    <p:nvPicPr>
                      <p:cNvPr id="11" name="Oggetto 10">
                        <a:extLst>
                          <a:ext uri="{FF2B5EF4-FFF2-40B4-BE49-F238E27FC236}">
                            <a16:creationId xmlns:a16="http://schemas.microsoft.com/office/drawing/2014/main" id="{68FE6469-C496-4D22-AFD3-80A578B8F80E}"/>
                          </a:ext>
                        </a:extLst>
                      </p:cNvPr>
                      <p:cNvPicPr>
                        <a:picLocks noChangeAspect="1" noChangeArrowheads="1"/>
                      </p:cNvPicPr>
                      <p:nvPr/>
                    </p:nvPicPr>
                    <p:blipFill>
                      <a:blip r:embed="rId15"/>
                      <a:srcRect/>
                      <a:stretch>
                        <a:fillRect/>
                      </a:stretch>
                    </p:blipFill>
                    <p:spPr bwMode="auto">
                      <a:xfrm>
                        <a:off x="9487656" y="1153843"/>
                        <a:ext cx="1171575" cy="747712"/>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2C9743F2-B92E-4835-B4DB-3B591F12C2C7}"/>
              </a:ext>
            </a:extLst>
          </p:cNvPr>
          <p:cNvGraphicFramePr>
            <a:graphicFrameLocks noChangeAspect="1"/>
          </p:cNvGraphicFramePr>
          <p:nvPr>
            <p:extLst>
              <p:ext uri="{D42A27DB-BD31-4B8C-83A1-F6EECF244321}">
                <p14:modId xmlns:p14="http://schemas.microsoft.com/office/powerpoint/2010/main" val="2738393206"/>
              </p:ext>
            </p:extLst>
          </p:nvPr>
        </p:nvGraphicFramePr>
        <p:xfrm>
          <a:off x="877888" y="4749800"/>
          <a:ext cx="3967162" cy="1276350"/>
        </p:xfrm>
        <a:graphic>
          <a:graphicData uri="http://schemas.openxmlformats.org/presentationml/2006/ole">
            <mc:AlternateContent xmlns:mc="http://schemas.openxmlformats.org/markup-compatibility/2006">
              <mc:Choice xmlns:v="urn:schemas-microsoft-com:vml" Requires="v">
                <p:oleObj name="Equation" r:id="rId16" imgW="2108160" imgH="672840" progId="Equation.DSMT4">
                  <p:embed/>
                </p:oleObj>
              </mc:Choice>
              <mc:Fallback>
                <p:oleObj name="Equation" r:id="rId16" imgW="2108160" imgH="672840" progId="Equation.DSMT4">
                  <p:embed/>
                  <p:pic>
                    <p:nvPicPr>
                      <p:cNvPr id="15" name="Oggetto 14">
                        <a:extLst>
                          <a:ext uri="{FF2B5EF4-FFF2-40B4-BE49-F238E27FC236}">
                            <a16:creationId xmlns:a16="http://schemas.microsoft.com/office/drawing/2014/main" id="{0AF9F66A-4995-469F-A8CB-37C0CE4CDA12}"/>
                          </a:ext>
                        </a:extLst>
                      </p:cNvPr>
                      <p:cNvPicPr>
                        <a:picLocks noChangeAspect="1" noChangeArrowheads="1"/>
                      </p:cNvPicPr>
                      <p:nvPr/>
                    </p:nvPicPr>
                    <p:blipFill>
                      <a:blip r:embed="rId17"/>
                      <a:srcRect/>
                      <a:stretch>
                        <a:fillRect/>
                      </a:stretch>
                    </p:blipFill>
                    <p:spPr bwMode="auto">
                      <a:xfrm>
                        <a:off x="877888" y="4749800"/>
                        <a:ext cx="3967162" cy="127635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DCE3DAAA-5293-4BE6-8F83-3048BE895231}"/>
              </a:ext>
            </a:extLst>
          </p:cNvPr>
          <p:cNvGraphicFramePr>
            <a:graphicFrameLocks noChangeAspect="1"/>
          </p:cNvGraphicFramePr>
          <p:nvPr>
            <p:extLst>
              <p:ext uri="{D42A27DB-BD31-4B8C-83A1-F6EECF244321}">
                <p14:modId xmlns:p14="http://schemas.microsoft.com/office/powerpoint/2010/main" val="3919179066"/>
              </p:ext>
            </p:extLst>
          </p:nvPr>
        </p:nvGraphicFramePr>
        <p:xfrm>
          <a:off x="8030768" y="1890487"/>
          <a:ext cx="2103438" cy="819150"/>
        </p:xfrm>
        <a:graphic>
          <a:graphicData uri="http://schemas.openxmlformats.org/presentationml/2006/ole">
            <mc:AlternateContent xmlns:mc="http://schemas.openxmlformats.org/markup-compatibility/2006">
              <mc:Choice xmlns:v="urn:schemas-microsoft-com:vml" Requires="v">
                <p:oleObj name="Equation" r:id="rId18" imgW="1117440" imgH="431640" progId="Equation.DSMT4">
                  <p:embed/>
                </p:oleObj>
              </mc:Choice>
              <mc:Fallback>
                <p:oleObj name="Equation" r:id="rId18" imgW="1117440" imgH="431640" progId="Equation.DSMT4">
                  <p:embed/>
                  <p:pic>
                    <p:nvPicPr>
                      <p:cNvPr id="10" name="Oggetto 9">
                        <a:extLst>
                          <a:ext uri="{FF2B5EF4-FFF2-40B4-BE49-F238E27FC236}">
                            <a16:creationId xmlns:a16="http://schemas.microsoft.com/office/drawing/2014/main" id="{A3340835-9E3C-4843-A82B-B660C9EEA08A}"/>
                          </a:ext>
                        </a:extLst>
                      </p:cNvPr>
                      <p:cNvPicPr>
                        <a:picLocks noChangeAspect="1" noChangeArrowheads="1"/>
                      </p:cNvPicPr>
                      <p:nvPr/>
                    </p:nvPicPr>
                    <p:blipFill>
                      <a:blip r:embed="rId19"/>
                      <a:srcRect/>
                      <a:stretch>
                        <a:fillRect/>
                      </a:stretch>
                    </p:blipFill>
                    <p:spPr bwMode="auto">
                      <a:xfrm>
                        <a:off x="8030768" y="1890487"/>
                        <a:ext cx="2103438" cy="819150"/>
                      </a:xfrm>
                      <a:prstGeom prst="rect">
                        <a:avLst/>
                      </a:prstGeom>
                      <a:noFill/>
                    </p:spPr>
                  </p:pic>
                </p:oleObj>
              </mc:Fallback>
            </mc:AlternateContent>
          </a:graphicData>
        </a:graphic>
      </p:graphicFrame>
      <p:sp>
        <p:nvSpPr>
          <p:cNvPr id="2" name="CasellaDiTesto 1">
            <a:extLst>
              <a:ext uri="{FF2B5EF4-FFF2-40B4-BE49-F238E27FC236}">
                <a16:creationId xmlns:a16="http://schemas.microsoft.com/office/drawing/2014/main" id="{9A8E98BF-499B-475E-9672-6D4366D38E59}"/>
              </a:ext>
            </a:extLst>
          </p:cNvPr>
          <p:cNvSpPr txBox="1"/>
          <p:nvPr/>
        </p:nvSpPr>
        <p:spPr>
          <a:xfrm>
            <a:off x="6279105" y="4234510"/>
            <a:ext cx="5689862" cy="1938992"/>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v</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actually the op-amp output resistance at medium and high frequencies. It is of the order of 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 and is much smaller than the value in dc  (order of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a:t>
            </a:r>
          </a:p>
        </p:txBody>
      </p:sp>
      <p:sp>
        <p:nvSpPr>
          <p:cNvPr id="20" name="Figura a mano libera: forma 19">
            <a:extLst>
              <a:ext uri="{FF2B5EF4-FFF2-40B4-BE49-F238E27FC236}">
                <a16:creationId xmlns:a16="http://schemas.microsoft.com/office/drawing/2014/main" id="{9D3B8CB5-8F63-B395-5993-E34B5F22C57B}"/>
              </a:ext>
            </a:extLst>
          </p:cNvPr>
          <p:cNvSpPr/>
          <p:nvPr/>
        </p:nvSpPr>
        <p:spPr>
          <a:xfrm>
            <a:off x="3301465" y="3705726"/>
            <a:ext cx="2983832" cy="914400"/>
          </a:xfrm>
          <a:custGeom>
            <a:avLst/>
            <a:gdLst>
              <a:gd name="connsiteX0" fmla="*/ 2983832 w 2983832"/>
              <a:gd name="connsiteY0" fmla="*/ 914400 h 914400"/>
              <a:gd name="connsiteX1" fmla="*/ 2098308 w 2983832"/>
              <a:gd name="connsiteY1" fmla="*/ 567891 h 914400"/>
              <a:gd name="connsiteX2" fmla="*/ 1665171 w 2983832"/>
              <a:gd name="connsiteY2" fmla="*/ 211756 h 914400"/>
              <a:gd name="connsiteX3" fmla="*/ 1078030 w 2983832"/>
              <a:gd name="connsiteY3" fmla="*/ 125129 h 914400"/>
              <a:gd name="connsiteX4" fmla="*/ 0 w 2983832"/>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32" h="914400">
                <a:moveTo>
                  <a:pt x="2983832" y="914400"/>
                </a:moveTo>
                <a:cubicBezTo>
                  <a:pt x="2650958" y="799699"/>
                  <a:pt x="2318085" y="684998"/>
                  <a:pt x="2098308" y="567891"/>
                </a:cubicBezTo>
                <a:cubicBezTo>
                  <a:pt x="1878531" y="450784"/>
                  <a:pt x="1835217" y="285550"/>
                  <a:pt x="1665171" y="211756"/>
                </a:cubicBezTo>
                <a:cubicBezTo>
                  <a:pt x="1495125" y="137962"/>
                  <a:pt x="1355558" y="160422"/>
                  <a:pt x="1078030" y="125129"/>
                </a:cubicBezTo>
                <a:cubicBezTo>
                  <a:pt x="800501" y="89836"/>
                  <a:pt x="400250" y="44918"/>
                  <a:pt x="0" y="0"/>
                </a:cubicBezTo>
              </a:path>
            </a:pathLst>
          </a:custGeom>
          <a:noFill/>
          <a:ln w="381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5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199DC-119E-4354-A8CD-C93D6287AF95}"/>
              </a:ext>
            </a:extLst>
          </p:cNvPr>
          <p:cNvSpPr>
            <a:spLocks noGrp="1"/>
          </p:cNvSpPr>
          <p:nvPr>
            <p:ph type="title"/>
          </p:nvPr>
        </p:nvSpPr>
        <p:spPr>
          <a:xfrm>
            <a:off x="156029" y="278040"/>
            <a:ext cx="10515600" cy="662397"/>
          </a:xfrm>
        </p:spPr>
        <p:txBody>
          <a:bodyPr/>
          <a:lstStyle/>
          <a:p>
            <a:r>
              <a:rPr lang="en-US"/>
              <a:t>Degrees Of Freedom (DOFs)</a:t>
            </a:r>
          </a:p>
        </p:txBody>
      </p:sp>
      <p:sp>
        <p:nvSpPr>
          <p:cNvPr id="3" name="Segnaposto piè di pagina 2">
            <a:extLst>
              <a:ext uri="{FF2B5EF4-FFF2-40B4-BE49-F238E27FC236}">
                <a16:creationId xmlns:a16="http://schemas.microsoft.com/office/drawing/2014/main" id="{3B443944-516C-461E-A5CB-1B90C277CF9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E9DCBF6-8C25-4F33-BA58-E4C732356444}"/>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Elemento grafico 4">
            <a:extLst>
              <a:ext uri="{FF2B5EF4-FFF2-40B4-BE49-F238E27FC236}">
                <a16:creationId xmlns:a16="http://schemas.microsoft.com/office/drawing/2014/main" id="{158C3550-CC3F-48CF-938B-B08F8FF6F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915" y="1355498"/>
            <a:ext cx="4267200" cy="3305175"/>
          </a:xfrm>
          <a:prstGeom prst="rect">
            <a:avLst/>
          </a:prstGeom>
        </p:spPr>
      </p:pic>
      <p:sp>
        <p:nvSpPr>
          <p:cNvPr id="6" name="CasellaDiTesto 5">
            <a:extLst>
              <a:ext uri="{FF2B5EF4-FFF2-40B4-BE49-F238E27FC236}">
                <a16:creationId xmlns:a16="http://schemas.microsoft.com/office/drawing/2014/main" id="{75423B2D-6351-4623-AC92-0320FF1E7B0D}"/>
              </a:ext>
            </a:extLst>
          </p:cNvPr>
          <p:cNvSpPr txBox="1"/>
          <p:nvPr/>
        </p:nvSpPr>
        <p:spPr>
          <a:xfrm>
            <a:off x="5631542" y="1209503"/>
            <a:ext cx="4174989" cy="193899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Possible DOFs: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 L of all devices (14 DOFs)</a:t>
            </a:r>
          </a:p>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a:t>
            </a:r>
            <a:r>
              <a:rPr lang="en-US" sz="2400" baseline="-25000" dirty="0">
                <a:latin typeface="Arial" panose="020B0604020202020204" pitchFamily="34" charset="0"/>
                <a:cs typeface="Arial" panose="020B0604020202020204" pitchFamily="34" charset="0"/>
              </a:rPr>
              <a:t>C</a:t>
            </a:r>
          </a:p>
        </p:txBody>
      </p:sp>
      <p:sp>
        <p:nvSpPr>
          <p:cNvPr id="7" name="CasellaDiTesto 6">
            <a:extLst>
              <a:ext uri="{FF2B5EF4-FFF2-40B4-BE49-F238E27FC236}">
                <a16:creationId xmlns:a16="http://schemas.microsoft.com/office/drawing/2014/main" id="{965552B5-9AD1-4482-9BF0-7BE72D83D1BD}"/>
              </a:ext>
            </a:extLst>
          </p:cNvPr>
          <p:cNvSpPr txBox="1"/>
          <p:nvPr/>
        </p:nvSpPr>
        <p:spPr>
          <a:xfrm>
            <a:off x="5609409" y="4447250"/>
            <a:ext cx="484163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Not all DOFs are independent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necessary to choose a set of independent DOFs</a:t>
            </a:r>
            <a:endParaRPr lang="it-IT"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52554CD8-C848-4593-973F-F8CF1CECAC55}"/>
              </a:ext>
            </a:extLst>
          </p:cNvPr>
          <p:cNvSpPr txBox="1"/>
          <p:nvPr/>
        </p:nvSpPr>
        <p:spPr>
          <a:xfrm>
            <a:off x="5609409" y="3247841"/>
            <a:ext cx="600419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estimate: Total number of DOFS: 18</a:t>
            </a:r>
          </a:p>
        </p:txBody>
      </p:sp>
      <p:sp>
        <p:nvSpPr>
          <p:cNvPr id="9" name="CasellaDiTesto 8">
            <a:extLst>
              <a:ext uri="{FF2B5EF4-FFF2-40B4-BE49-F238E27FC236}">
                <a16:creationId xmlns:a16="http://schemas.microsoft.com/office/drawing/2014/main" id="{8C7C9CD4-1E0E-3FCA-2BB8-1EA4C6A3F27E}"/>
              </a:ext>
            </a:extLst>
          </p:cNvPr>
          <p:cNvSpPr txBox="1"/>
          <p:nvPr/>
        </p:nvSpPr>
        <p:spPr>
          <a:xfrm>
            <a:off x="5631542" y="3847545"/>
            <a:ext cx="98616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But ...</a:t>
            </a:r>
          </a:p>
        </p:txBody>
      </p:sp>
    </p:spTree>
    <p:extLst>
      <p:ext uri="{BB962C8B-B14F-4D97-AF65-F5344CB8AC3E}">
        <p14:creationId xmlns:p14="http://schemas.microsoft.com/office/powerpoint/2010/main" val="1985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F439AC8-6359-45D0-A295-6C75399DD82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F540F43-7BBD-47B7-830B-D3054260341C}"/>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95BFB69E-DCC3-446F-9AA8-6DBB52B465B9}"/>
              </a:ext>
            </a:extLst>
          </p:cNvPr>
          <p:cNvSpPr txBox="1">
            <a:spLocks/>
          </p:cNvSpPr>
          <p:nvPr/>
        </p:nvSpPr>
        <p:spPr>
          <a:xfrm>
            <a:off x="397888" y="167369"/>
            <a:ext cx="10515600" cy="92664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600"/>
              </a:spcBef>
              <a:spcAft>
                <a:spcPts val="1200"/>
              </a:spcAft>
            </a:pPr>
            <a:r>
              <a:rPr lang="en-US" dirty="0"/>
              <a:t>Second effect of Miller Compensation: </a:t>
            </a:r>
            <a:br>
              <a:rPr lang="en-US" dirty="0"/>
            </a:br>
            <a:r>
              <a:rPr lang="en-US" dirty="0"/>
              <a:t>shifting the output pole to high frequencies</a:t>
            </a:r>
          </a:p>
        </p:txBody>
      </p:sp>
      <p:graphicFrame>
        <p:nvGraphicFramePr>
          <p:cNvPr id="7" name="Oggetto 6">
            <a:extLst>
              <a:ext uri="{FF2B5EF4-FFF2-40B4-BE49-F238E27FC236}">
                <a16:creationId xmlns:a16="http://schemas.microsoft.com/office/drawing/2014/main" id="{12F40239-9E30-4C71-82F2-15965006E27C}"/>
              </a:ext>
            </a:extLst>
          </p:cNvPr>
          <p:cNvGraphicFramePr>
            <a:graphicFrameLocks noChangeAspect="1"/>
          </p:cNvGraphicFramePr>
          <p:nvPr>
            <p:extLst>
              <p:ext uri="{D42A27DB-BD31-4B8C-83A1-F6EECF244321}">
                <p14:modId xmlns:p14="http://schemas.microsoft.com/office/powerpoint/2010/main" val="1892417565"/>
              </p:ext>
            </p:extLst>
          </p:nvPr>
        </p:nvGraphicFramePr>
        <p:xfrm>
          <a:off x="606425" y="1671638"/>
          <a:ext cx="4924425" cy="1276350"/>
        </p:xfrm>
        <a:graphic>
          <a:graphicData uri="http://schemas.openxmlformats.org/presentationml/2006/ole">
            <mc:AlternateContent xmlns:mc="http://schemas.openxmlformats.org/markup-compatibility/2006">
              <mc:Choice xmlns:v="urn:schemas-microsoft-com:vml" Requires="v">
                <p:oleObj name="Equation" r:id="rId2" imgW="2616120" imgH="672840" progId="Equation.DSMT4">
                  <p:embed/>
                </p:oleObj>
              </mc:Choice>
              <mc:Fallback>
                <p:oleObj name="Equation" r:id="rId2" imgW="2616120" imgH="672840" progId="Equation.DSMT4">
                  <p:embed/>
                  <p:pic>
                    <p:nvPicPr>
                      <p:cNvPr id="15" name="Oggetto 14">
                        <a:extLst>
                          <a:ext uri="{FF2B5EF4-FFF2-40B4-BE49-F238E27FC236}">
                            <a16:creationId xmlns:a16="http://schemas.microsoft.com/office/drawing/2014/main" id="{0AF9F66A-4995-469F-A8CB-37C0CE4CDA12}"/>
                          </a:ext>
                        </a:extLst>
                      </p:cNvPr>
                      <p:cNvPicPr>
                        <a:picLocks noChangeAspect="1" noChangeArrowheads="1"/>
                      </p:cNvPicPr>
                      <p:nvPr/>
                    </p:nvPicPr>
                    <p:blipFill>
                      <a:blip r:embed="rId3"/>
                      <a:srcRect/>
                      <a:stretch>
                        <a:fillRect/>
                      </a:stretch>
                    </p:blipFill>
                    <p:spPr bwMode="auto">
                      <a:xfrm>
                        <a:off x="606425" y="1671638"/>
                        <a:ext cx="4924425" cy="12763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9B63A0CD-2BB5-407A-882B-572334948E24}"/>
              </a:ext>
            </a:extLst>
          </p:cNvPr>
          <p:cNvGraphicFramePr>
            <a:graphicFrameLocks noChangeAspect="1"/>
          </p:cNvGraphicFramePr>
          <p:nvPr>
            <p:extLst>
              <p:ext uri="{D42A27DB-BD31-4B8C-83A1-F6EECF244321}">
                <p14:modId xmlns:p14="http://schemas.microsoft.com/office/powerpoint/2010/main" val="731817004"/>
              </p:ext>
            </p:extLst>
          </p:nvPr>
        </p:nvGraphicFramePr>
        <p:xfrm>
          <a:off x="5698257" y="1635126"/>
          <a:ext cx="2652712" cy="1179513"/>
        </p:xfrm>
        <a:graphic>
          <a:graphicData uri="http://schemas.openxmlformats.org/presentationml/2006/ole">
            <mc:AlternateContent xmlns:mc="http://schemas.openxmlformats.org/markup-compatibility/2006">
              <mc:Choice xmlns:v="urn:schemas-microsoft-com:vml" Requires="v">
                <p:oleObj name="Equation" r:id="rId4" imgW="1409400" imgH="622080" progId="Equation.DSMT4">
                  <p:embed/>
                </p:oleObj>
              </mc:Choice>
              <mc:Fallback>
                <p:oleObj name="Equation" r:id="rId4" imgW="1409400" imgH="622080" progId="Equation.DSMT4">
                  <p:embed/>
                  <p:pic>
                    <p:nvPicPr>
                      <p:cNvPr id="7" name="Oggetto 6">
                        <a:extLst>
                          <a:ext uri="{FF2B5EF4-FFF2-40B4-BE49-F238E27FC236}">
                            <a16:creationId xmlns:a16="http://schemas.microsoft.com/office/drawing/2014/main" id="{12F40239-9E30-4C71-82F2-15965006E27C}"/>
                          </a:ext>
                        </a:extLst>
                      </p:cNvPr>
                      <p:cNvPicPr>
                        <a:picLocks noChangeAspect="1" noChangeArrowheads="1"/>
                      </p:cNvPicPr>
                      <p:nvPr/>
                    </p:nvPicPr>
                    <p:blipFill>
                      <a:blip r:embed="rId5"/>
                      <a:srcRect/>
                      <a:stretch>
                        <a:fillRect/>
                      </a:stretch>
                    </p:blipFill>
                    <p:spPr bwMode="auto">
                      <a:xfrm>
                        <a:off x="5698257" y="1635126"/>
                        <a:ext cx="2652712" cy="11795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1849889C-B461-4730-9F3A-DCF5AE5A2A0E}"/>
              </a:ext>
            </a:extLst>
          </p:cNvPr>
          <p:cNvGraphicFramePr>
            <a:graphicFrameLocks noChangeAspect="1"/>
          </p:cNvGraphicFramePr>
          <p:nvPr>
            <p:extLst>
              <p:ext uri="{D42A27DB-BD31-4B8C-83A1-F6EECF244321}">
                <p14:modId xmlns:p14="http://schemas.microsoft.com/office/powerpoint/2010/main" val="752350328"/>
              </p:ext>
            </p:extLst>
          </p:nvPr>
        </p:nvGraphicFramePr>
        <p:xfrm>
          <a:off x="868363" y="3176588"/>
          <a:ext cx="2678112" cy="1276350"/>
        </p:xfrm>
        <a:graphic>
          <a:graphicData uri="http://schemas.openxmlformats.org/presentationml/2006/ole">
            <mc:AlternateContent xmlns:mc="http://schemas.openxmlformats.org/markup-compatibility/2006">
              <mc:Choice xmlns:v="urn:schemas-microsoft-com:vml" Requires="v">
                <p:oleObj name="Equation" r:id="rId6" imgW="1422360" imgH="672840" progId="Equation.DSMT4">
                  <p:embed/>
                </p:oleObj>
              </mc:Choice>
              <mc:Fallback>
                <p:oleObj name="Equation" r:id="rId6" imgW="1422360" imgH="672840" progId="Equation.DSMT4">
                  <p:embed/>
                  <p:pic>
                    <p:nvPicPr>
                      <p:cNvPr id="8" name="Oggetto 7">
                        <a:extLst>
                          <a:ext uri="{FF2B5EF4-FFF2-40B4-BE49-F238E27FC236}">
                            <a16:creationId xmlns:a16="http://schemas.microsoft.com/office/drawing/2014/main" id="{9B63A0CD-2BB5-407A-882B-572334948E24}"/>
                          </a:ext>
                        </a:extLst>
                      </p:cNvPr>
                      <p:cNvPicPr>
                        <a:picLocks noChangeAspect="1" noChangeArrowheads="1"/>
                      </p:cNvPicPr>
                      <p:nvPr/>
                    </p:nvPicPr>
                    <p:blipFill>
                      <a:blip r:embed="rId7"/>
                      <a:srcRect/>
                      <a:stretch>
                        <a:fillRect/>
                      </a:stretch>
                    </p:blipFill>
                    <p:spPr bwMode="auto">
                      <a:xfrm>
                        <a:off x="868363" y="3176588"/>
                        <a:ext cx="2678112" cy="127635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D2A22664-42C3-4D82-BF2C-8E9E59D32468}"/>
              </a:ext>
            </a:extLst>
          </p:cNvPr>
          <p:cNvGraphicFramePr>
            <a:graphicFrameLocks noChangeAspect="1"/>
          </p:cNvGraphicFramePr>
          <p:nvPr>
            <p:extLst>
              <p:ext uri="{D42A27DB-BD31-4B8C-83A1-F6EECF244321}">
                <p14:modId xmlns:p14="http://schemas.microsoft.com/office/powerpoint/2010/main" val="2145157015"/>
              </p:ext>
            </p:extLst>
          </p:nvPr>
        </p:nvGraphicFramePr>
        <p:xfrm>
          <a:off x="3665538" y="3185190"/>
          <a:ext cx="3441700" cy="1276350"/>
        </p:xfrm>
        <a:graphic>
          <a:graphicData uri="http://schemas.openxmlformats.org/presentationml/2006/ole">
            <mc:AlternateContent xmlns:mc="http://schemas.openxmlformats.org/markup-compatibility/2006">
              <mc:Choice xmlns:v="urn:schemas-microsoft-com:vml" Requires="v">
                <p:oleObj name="Equation" r:id="rId8" imgW="1828800" imgH="672840" progId="Equation.DSMT4">
                  <p:embed/>
                </p:oleObj>
              </mc:Choice>
              <mc:Fallback>
                <p:oleObj name="Equation" r:id="rId8" imgW="1828800" imgH="672840" progId="Equation.DSMT4">
                  <p:embed/>
                  <p:pic>
                    <p:nvPicPr>
                      <p:cNvPr id="9" name="Oggetto 8">
                        <a:extLst>
                          <a:ext uri="{FF2B5EF4-FFF2-40B4-BE49-F238E27FC236}">
                            <a16:creationId xmlns:a16="http://schemas.microsoft.com/office/drawing/2014/main" id="{1849889C-B461-4730-9F3A-DCF5AE5A2A0E}"/>
                          </a:ext>
                        </a:extLst>
                      </p:cNvPr>
                      <p:cNvPicPr>
                        <a:picLocks noChangeAspect="1" noChangeArrowheads="1"/>
                      </p:cNvPicPr>
                      <p:nvPr/>
                    </p:nvPicPr>
                    <p:blipFill>
                      <a:blip r:embed="rId9"/>
                      <a:srcRect/>
                      <a:stretch>
                        <a:fillRect/>
                      </a:stretch>
                    </p:blipFill>
                    <p:spPr bwMode="auto">
                      <a:xfrm>
                        <a:off x="3665538" y="3185190"/>
                        <a:ext cx="3441700" cy="127635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3DA78BC7-96D3-4AB9-984A-6829DB7D1BC7}"/>
              </a:ext>
            </a:extLst>
          </p:cNvPr>
          <p:cNvGraphicFramePr>
            <a:graphicFrameLocks noChangeAspect="1"/>
          </p:cNvGraphicFramePr>
          <p:nvPr>
            <p:extLst>
              <p:ext uri="{D42A27DB-BD31-4B8C-83A1-F6EECF244321}">
                <p14:modId xmlns:p14="http://schemas.microsoft.com/office/powerpoint/2010/main" val="1808528913"/>
              </p:ext>
            </p:extLst>
          </p:nvPr>
        </p:nvGraphicFramePr>
        <p:xfrm>
          <a:off x="1002178" y="4823489"/>
          <a:ext cx="2797175" cy="1276350"/>
        </p:xfrm>
        <a:graphic>
          <a:graphicData uri="http://schemas.openxmlformats.org/presentationml/2006/ole">
            <mc:AlternateContent xmlns:mc="http://schemas.openxmlformats.org/markup-compatibility/2006">
              <mc:Choice xmlns:v="urn:schemas-microsoft-com:vml" Requires="v">
                <p:oleObj name="Equation" r:id="rId10" imgW="1485720" imgH="672840" progId="Equation.DSMT4">
                  <p:embed/>
                </p:oleObj>
              </mc:Choice>
              <mc:Fallback>
                <p:oleObj name="Equation" r:id="rId10" imgW="1485720" imgH="672840" progId="Equation.DSMT4">
                  <p:embed/>
                  <p:pic>
                    <p:nvPicPr>
                      <p:cNvPr id="10" name="Oggetto 9">
                        <a:extLst>
                          <a:ext uri="{FF2B5EF4-FFF2-40B4-BE49-F238E27FC236}">
                            <a16:creationId xmlns:a16="http://schemas.microsoft.com/office/drawing/2014/main" id="{D2A22664-42C3-4D82-BF2C-8E9E59D32468}"/>
                          </a:ext>
                        </a:extLst>
                      </p:cNvPr>
                      <p:cNvPicPr>
                        <a:picLocks noChangeAspect="1" noChangeArrowheads="1"/>
                      </p:cNvPicPr>
                      <p:nvPr/>
                    </p:nvPicPr>
                    <p:blipFill>
                      <a:blip r:embed="rId11"/>
                      <a:srcRect/>
                      <a:stretch>
                        <a:fillRect/>
                      </a:stretch>
                    </p:blipFill>
                    <p:spPr bwMode="auto">
                      <a:xfrm>
                        <a:off x="1002178" y="4823489"/>
                        <a:ext cx="2797175" cy="12763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D7C3D086-12D5-436B-AE3B-E718F63D57FD}"/>
              </a:ext>
            </a:extLst>
          </p:cNvPr>
          <p:cNvGraphicFramePr>
            <a:graphicFrameLocks noChangeAspect="1"/>
          </p:cNvGraphicFramePr>
          <p:nvPr>
            <p:extLst>
              <p:ext uri="{D42A27DB-BD31-4B8C-83A1-F6EECF244321}">
                <p14:modId xmlns:p14="http://schemas.microsoft.com/office/powerpoint/2010/main" val="2798072220"/>
              </p:ext>
            </p:extLst>
          </p:nvPr>
        </p:nvGraphicFramePr>
        <p:xfrm>
          <a:off x="7959399" y="3356769"/>
          <a:ext cx="1552575" cy="819150"/>
        </p:xfrm>
        <a:graphic>
          <a:graphicData uri="http://schemas.openxmlformats.org/presentationml/2006/ole">
            <mc:AlternateContent xmlns:mc="http://schemas.openxmlformats.org/markup-compatibility/2006">
              <mc:Choice xmlns:v="urn:schemas-microsoft-com:vml" Requires="v">
                <p:oleObj name="Equation" r:id="rId12" imgW="825480" imgH="431640" progId="Equation.DSMT4">
                  <p:embed/>
                </p:oleObj>
              </mc:Choice>
              <mc:Fallback>
                <p:oleObj name="Equation" r:id="rId12" imgW="825480" imgH="431640" progId="Equation.DSMT4">
                  <p:embed/>
                  <p:pic>
                    <p:nvPicPr>
                      <p:cNvPr id="11" name="Oggetto 10">
                        <a:extLst>
                          <a:ext uri="{FF2B5EF4-FFF2-40B4-BE49-F238E27FC236}">
                            <a16:creationId xmlns:a16="http://schemas.microsoft.com/office/drawing/2014/main" id="{3DA78BC7-96D3-4AB9-984A-6829DB7D1BC7}"/>
                          </a:ext>
                        </a:extLst>
                      </p:cNvPr>
                      <p:cNvPicPr>
                        <a:picLocks noChangeAspect="1" noChangeArrowheads="1"/>
                      </p:cNvPicPr>
                      <p:nvPr/>
                    </p:nvPicPr>
                    <p:blipFill>
                      <a:blip r:embed="rId13"/>
                      <a:srcRect/>
                      <a:stretch>
                        <a:fillRect/>
                      </a:stretch>
                    </p:blipFill>
                    <p:spPr bwMode="auto">
                      <a:xfrm>
                        <a:off x="7959399" y="3356769"/>
                        <a:ext cx="1552575" cy="819150"/>
                      </a:xfrm>
                      <a:prstGeom prst="rect">
                        <a:avLst/>
                      </a:prstGeom>
                      <a:noFill/>
                    </p:spPr>
                  </p:pic>
                </p:oleObj>
              </mc:Fallback>
            </mc:AlternateContent>
          </a:graphicData>
        </a:graphic>
      </p:graphicFrame>
      <p:sp>
        <p:nvSpPr>
          <p:cNvPr id="2" name="CasellaDiTesto 1">
            <a:extLst>
              <a:ext uri="{FF2B5EF4-FFF2-40B4-BE49-F238E27FC236}">
                <a16:creationId xmlns:a16="http://schemas.microsoft.com/office/drawing/2014/main" id="{0F4EE2A9-08D1-4DAE-A913-B929DDC3974B}"/>
              </a:ext>
            </a:extLst>
          </p:cNvPr>
          <p:cNvSpPr txBox="1"/>
          <p:nvPr/>
        </p:nvSpPr>
        <p:spPr>
          <a:xfrm>
            <a:off x="9835376" y="3350845"/>
            <a:ext cx="198491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Series of 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2</a:t>
            </a:r>
          </a:p>
        </p:txBody>
      </p:sp>
      <p:sp>
        <p:nvSpPr>
          <p:cNvPr id="6" name="Figura a mano libera: forma 5">
            <a:extLst>
              <a:ext uri="{FF2B5EF4-FFF2-40B4-BE49-F238E27FC236}">
                <a16:creationId xmlns:a16="http://schemas.microsoft.com/office/drawing/2014/main" id="{585B8999-49F4-4FCC-BF3C-2090C44B0474}"/>
              </a:ext>
            </a:extLst>
          </p:cNvPr>
          <p:cNvSpPr/>
          <p:nvPr/>
        </p:nvSpPr>
        <p:spPr>
          <a:xfrm>
            <a:off x="6442552" y="4066674"/>
            <a:ext cx="1685710" cy="770104"/>
          </a:xfrm>
          <a:custGeom>
            <a:avLst/>
            <a:gdLst>
              <a:gd name="connsiteX0" fmla="*/ 1678764 w 1685710"/>
              <a:gd name="connsiteY0" fmla="*/ 0 h 770104"/>
              <a:gd name="connsiteX1" fmla="*/ 1570480 w 1685710"/>
              <a:gd name="connsiteY1" fmla="*/ 457200 h 770104"/>
              <a:gd name="connsiteX2" fmla="*/ 884680 w 1685710"/>
              <a:gd name="connsiteY2" fmla="*/ 685800 h 770104"/>
              <a:gd name="connsiteX3" fmla="*/ 247006 w 1685710"/>
              <a:gd name="connsiteY3" fmla="*/ 770021 h 770104"/>
              <a:gd name="connsiteX4" fmla="*/ 18406 w 1685710"/>
              <a:gd name="connsiteY4" fmla="*/ 673768 h 770104"/>
              <a:gd name="connsiteX5" fmla="*/ 30437 w 1685710"/>
              <a:gd name="connsiteY5" fmla="*/ 457200 h 77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710" h="770104">
                <a:moveTo>
                  <a:pt x="1678764" y="0"/>
                </a:moveTo>
                <a:cubicBezTo>
                  <a:pt x="1690795" y="171450"/>
                  <a:pt x="1702827" y="342900"/>
                  <a:pt x="1570480" y="457200"/>
                </a:cubicBezTo>
                <a:cubicBezTo>
                  <a:pt x="1438133" y="571500"/>
                  <a:pt x="1105259" y="633663"/>
                  <a:pt x="884680" y="685800"/>
                </a:cubicBezTo>
                <a:cubicBezTo>
                  <a:pt x="664101" y="737937"/>
                  <a:pt x="391385" y="772026"/>
                  <a:pt x="247006" y="770021"/>
                </a:cubicBezTo>
                <a:cubicBezTo>
                  <a:pt x="102627" y="768016"/>
                  <a:pt x="54501" y="725905"/>
                  <a:pt x="18406" y="673768"/>
                </a:cubicBezTo>
                <a:cubicBezTo>
                  <a:pt x="-17689" y="621631"/>
                  <a:pt x="6374" y="539415"/>
                  <a:pt x="30437" y="45720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29A70B21-F340-4718-90EC-5EFE207FB2D4}"/>
              </a:ext>
            </a:extLst>
          </p:cNvPr>
          <p:cNvSpPr/>
          <p:nvPr/>
        </p:nvSpPr>
        <p:spPr>
          <a:xfrm>
            <a:off x="868362" y="4681538"/>
            <a:ext cx="3170237" cy="1514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5CE900-93C3-4FBC-B9FF-E3644FBD3716}"/>
              </a:ext>
            </a:extLst>
          </p:cNvPr>
          <p:cNvSpPr>
            <a:spLocks noGrp="1"/>
          </p:cNvSpPr>
          <p:nvPr>
            <p:ph type="title"/>
          </p:nvPr>
        </p:nvSpPr>
        <p:spPr>
          <a:xfrm>
            <a:off x="652947" y="70058"/>
            <a:ext cx="10515600" cy="662397"/>
          </a:xfrm>
        </p:spPr>
        <p:txBody>
          <a:bodyPr/>
          <a:lstStyle/>
          <a:p>
            <a:r>
              <a:rPr lang="en-US" dirty="0"/>
              <a:t>Miller Factor and overall transfer function</a:t>
            </a:r>
          </a:p>
        </p:txBody>
      </p:sp>
      <p:sp>
        <p:nvSpPr>
          <p:cNvPr id="3" name="Segnaposto piè di pagina 2">
            <a:extLst>
              <a:ext uri="{FF2B5EF4-FFF2-40B4-BE49-F238E27FC236}">
                <a16:creationId xmlns:a16="http://schemas.microsoft.com/office/drawing/2014/main" id="{4FD078E7-911E-435C-9095-FE9CDE5AAFA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CB8AC81-A96E-43A6-9385-7B64C9C6C6D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3962E08-5E00-45AE-8DE7-9AB492C9FC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4475" y="690000"/>
            <a:ext cx="3762375" cy="1695450"/>
          </a:xfrm>
          <a:prstGeom prst="rect">
            <a:avLst/>
          </a:prstGeom>
        </p:spPr>
      </p:pic>
      <p:graphicFrame>
        <p:nvGraphicFramePr>
          <p:cNvPr id="6" name="Oggetto 5">
            <a:extLst>
              <a:ext uri="{FF2B5EF4-FFF2-40B4-BE49-F238E27FC236}">
                <a16:creationId xmlns:a16="http://schemas.microsoft.com/office/drawing/2014/main" id="{BBD40C1A-3D00-4572-A3E8-E99120A9D8E5}"/>
              </a:ext>
            </a:extLst>
          </p:cNvPr>
          <p:cNvGraphicFramePr>
            <a:graphicFrameLocks noChangeAspect="1"/>
          </p:cNvGraphicFramePr>
          <p:nvPr>
            <p:extLst>
              <p:ext uri="{D42A27DB-BD31-4B8C-83A1-F6EECF244321}">
                <p14:modId xmlns:p14="http://schemas.microsoft.com/office/powerpoint/2010/main" val="369929718"/>
              </p:ext>
            </p:extLst>
          </p:nvPr>
        </p:nvGraphicFramePr>
        <p:xfrm>
          <a:off x="2328863" y="814388"/>
          <a:ext cx="4965700" cy="1835150"/>
        </p:xfrm>
        <a:graphic>
          <a:graphicData uri="http://schemas.openxmlformats.org/presentationml/2006/ole">
            <mc:AlternateContent xmlns:mc="http://schemas.openxmlformats.org/markup-compatibility/2006">
              <mc:Choice xmlns:v="urn:schemas-microsoft-com:vml" Requires="v">
                <p:oleObj name="Equation" r:id="rId4" imgW="2641320" imgH="965160" progId="Equation.DSMT4">
                  <p:embed/>
                </p:oleObj>
              </mc:Choice>
              <mc:Fallback>
                <p:oleObj name="Equation" r:id="rId4" imgW="2641320" imgH="965160" progId="Equation.DSMT4">
                  <p:embed/>
                  <p:pic>
                    <p:nvPicPr>
                      <p:cNvPr id="16" name="Oggetto 15">
                        <a:extLst>
                          <a:ext uri="{FF2B5EF4-FFF2-40B4-BE49-F238E27FC236}">
                            <a16:creationId xmlns:a16="http://schemas.microsoft.com/office/drawing/2014/main" id="{D7AFA89B-3039-4818-AA7A-31C555B3AC4C}"/>
                          </a:ext>
                        </a:extLst>
                      </p:cNvPr>
                      <p:cNvPicPr>
                        <a:picLocks noChangeAspect="1" noChangeArrowheads="1"/>
                      </p:cNvPicPr>
                      <p:nvPr/>
                    </p:nvPicPr>
                    <p:blipFill>
                      <a:blip r:embed="rId5"/>
                      <a:srcRect/>
                      <a:stretch>
                        <a:fillRect/>
                      </a:stretch>
                    </p:blipFill>
                    <p:spPr bwMode="auto">
                      <a:xfrm>
                        <a:off x="2328863" y="814388"/>
                        <a:ext cx="4965700" cy="1835150"/>
                      </a:xfrm>
                      <a:prstGeom prst="rect">
                        <a:avLst/>
                      </a:prstGeom>
                      <a:noFill/>
                    </p:spPr>
                  </p:pic>
                </p:oleObj>
              </mc:Fallback>
            </mc:AlternateContent>
          </a:graphicData>
        </a:graphic>
      </p:graphicFrame>
      <p:grpSp>
        <p:nvGrpSpPr>
          <p:cNvPr id="9" name="Gruppo 8">
            <a:extLst>
              <a:ext uri="{FF2B5EF4-FFF2-40B4-BE49-F238E27FC236}">
                <a16:creationId xmlns:a16="http://schemas.microsoft.com/office/drawing/2014/main" id="{0FDF57FE-E47C-47E8-9237-39BD63580459}"/>
              </a:ext>
            </a:extLst>
          </p:cNvPr>
          <p:cNvGrpSpPr/>
          <p:nvPr/>
        </p:nvGrpSpPr>
        <p:grpSpPr>
          <a:xfrm>
            <a:off x="448953" y="2906244"/>
            <a:ext cx="6434578" cy="1692339"/>
            <a:chOff x="4038600" y="1111462"/>
            <a:chExt cx="6434578" cy="1692339"/>
          </a:xfrm>
        </p:grpSpPr>
        <p:pic>
          <p:nvPicPr>
            <p:cNvPr id="10" name="Elemento grafico 9">
              <a:extLst>
                <a:ext uri="{FF2B5EF4-FFF2-40B4-BE49-F238E27FC236}">
                  <a16:creationId xmlns:a16="http://schemas.microsoft.com/office/drawing/2014/main" id="{622C878E-5CC3-492F-B4CC-304F9AD55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578" y="1321858"/>
              <a:ext cx="3276600" cy="1276350"/>
            </a:xfrm>
            <a:prstGeom prst="rect">
              <a:avLst/>
            </a:prstGeom>
          </p:spPr>
        </p:pic>
        <p:pic>
          <p:nvPicPr>
            <p:cNvPr id="11" name="Elemento grafico 10">
              <a:extLst>
                <a:ext uri="{FF2B5EF4-FFF2-40B4-BE49-F238E27FC236}">
                  <a16:creationId xmlns:a16="http://schemas.microsoft.com/office/drawing/2014/main" id="{425EEA76-C918-4ECD-9EB9-1B042A0AB9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313" y="1111462"/>
              <a:ext cx="1085850" cy="685800"/>
            </a:xfrm>
            <a:prstGeom prst="rect">
              <a:avLst/>
            </a:prstGeom>
          </p:spPr>
        </p:pic>
        <p:pic>
          <p:nvPicPr>
            <p:cNvPr id="12" name="Elemento grafico 11">
              <a:extLst>
                <a:ext uri="{FF2B5EF4-FFF2-40B4-BE49-F238E27FC236}">
                  <a16:creationId xmlns:a16="http://schemas.microsoft.com/office/drawing/2014/main" id="{5747323C-8703-47CE-B0AC-79D136658F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8600" y="1279801"/>
              <a:ext cx="3238500" cy="1524000"/>
            </a:xfrm>
            <a:prstGeom prst="rect">
              <a:avLst/>
            </a:prstGeom>
          </p:spPr>
        </p:pic>
      </p:grpSp>
      <p:graphicFrame>
        <p:nvGraphicFramePr>
          <p:cNvPr id="13" name="Oggetto 12">
            <a:extLst>
              <a:ext uri="{FF2B5EF4-FFF2-40B4-BE49-F238E27FC236}">
                <a16:creationId xmlns:a16="http://schemas.microsoft.com/office/drawing/2014/main" id="{2BAE5DBF-DD52-4BD9-A1E1-F928ECAA3178}"/>
              </a:ext>
            </a:extLst>
          </p:cNvPr>
          <p:cNvGraphicFramePr>
            <a:graphicFrameLocks noChangeAspect="1"/>
          </p:cNvGraphicFramePr>
          <p:nvPr>
            <p:extLst>
              <p:ext uri="{D42A27DB-BD31-4B8C-83A1-F6EECF244321}">
                <p14:modId xmlns:p14="http://schemas.microsoft.com/office/powerpoint/2010/main" val="1021464811"/>
              </p:ext>
            </p:extLst>
          </p:nvPr>
        </p:nvGraphicFramePr>
        <p:xfrm>
          <a:off x="5497774" y="4974050"/>
          <a:ext cx="4230688" cy="1054100"/>
        </p:xfrm>
        <a:graphic>
          <a:graphicData uri="http://schemas.openxmlformats.org/presentationml/2006/ole">
            <mc:AlternateContent xmlns:mc="http://schemas.openxmlformats.org/markup-compatibility/2006">
              <mc:Choice xmlns:v="urn:schemas-microsoft-com:vml" Requires="v">
                <p:oleObj name="Equation" r:id="rId12" imgW="1752480" imgH="431640" progId="Equation.DSMT4">
                  <p:embed/>
                </p:oleObj>
              </mc:Choice>
              <mc:Fallback>
                <p:oleObj name="Equation" r:id="rId12" imgW="1752480" imgH="431640" progId="Equation.DSMT4">
                  <p:embed/>
                  <p:pic>
                    <p:nvPicPr>
                      <p:cNvPr id="6" name="Oggetto 5">
                        <a:extLst>
                          <a:ext uri="{FF2B5EF4-FFF2-40B4-BE49-F238E27FC236}">
                            <a16:creationId xmlns:a16="http://schemas.microsoft.com/office/drawing/2014/main" id="{BBD40C1A-3D00-4572-A3E8-E99120A9D8E5}"/>
                          </a:ext>
                        </a:extLst>
                      </p:cNvPr>
                      <p:cNvPicPr>
                        <a:picLocks noChangeAspect="1" noChangeArrowheads="1"/>
                      </p:cNvPicPr>
                      <p:nvPr/>
                    </p:nvPicPr>
                    <p:blipFill>
                      <a:blip r:embed="rId13"/>
                      <a:srcRect/>
                      <a:stretch>
                        <a:fillRect/>
                      </a:stretch>
                    </p:blipFill>
                    <p:spPr bwMode="auto">
                      <a:xfrm>
                        <a:off x="5497774" y="4974050"/>
                        <a:ext cx="4230688" cy="10541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AAED1F98-51B2-4095-A45A-884B41006AD1}"/>
              </a:ext>
            </a:extLst>
          </p:cNvPr>
          <p:cNvSpPr txBox="1"/>
          <p:nvPr/>
        </p:nvSpPr>
        <p:spPr>
          <a:xfrm>
            <a:off x="525150" y="1470373"/>
            <a:ext cx="18614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Miller factor:</a:t>
            </a:r>
          </a:p>
        </p:txBody>
      </p:sp>
      <p:sp>
        <p:nvSpPr>
          <p:cNvPr id="17" name="CasellaDiTesto 16">
            <a:extLst>
              <a:ext uri="{FF2B5EF4-FFF2-40B4-BE49-F238E27FC236}">
                <a16:creationId xmlns:a16="http://schemas.microsoft.com/office/drawing/2014/main" id="{0C94E7F7-333D-4D4A-9410-4FBC920BD985}"/>
              </a:ext>
            </a:extLst>
          </p:cNvPr>
          <p:cNvSpPr txBox="1"/>
          <p:nvPr/>
        </p:nvSpPr>
        <p:spPr>
          <a:xfrm>
            <a:off x="3195631" y="5238284"/>
            <a:ext cx="204960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Factorizing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29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A2078D-B2F1-498E-B69C-5A632E07C0B1}"/>
              </a:ext>
            </a:extLst>
          </p:cNvPr>
          <p:cNvSpPr>
            <a:spLocks noGrp="1"/>
          </p:cNvSpPr>
          <p:nvPr>
            <p:ph type="title"/>
          </p:nvPr>
        </p:nvSpPr>
        <p:spPr>
          <a:xfrm>
            <a:off x="679174" y="177809"/>
            <a:ext cx="10515600" cy="662397"/>
          </a:xfrm>
        </p:spPr>
        <p:txBody>
          <a:bodyPr/>
          <a:lstStyle/>
          <a:p>
            <a:r>
              <a:rPr lang="en-US" dirty="0"/>
              <a:t>The zero introduced by </a:t>
            </a:r>
            <a:r>
              <a:rPr lang="en-US" i="1" dirty="0"/>
              <a:t>R</a:t>
            </a:r>
            <a:r>
              <a:rPr lang="en-US" i="1" baseline="-25000" dirty="0"/>
              <a:t>C</a:t>
            </a:r>
            <a:r>
              <a:rPr lang="en-US" dirty="0"/>
              <a:t>-</a:t>
            </a:r>
            <a:r>
              <a:rPr lang="en-US" i="1" dirty="0"/>
              <a:t>C</a:t>
            </a:r>
            <a:r>
              <a:rPr lang="en-US" i="1" baseline="-25000" dirty="0"/>
              <a:t>C</a:t>
            </a:r>
          </a:p>
        </p:txBody>
      </p:sp>
      <p:sp>
        <p:nvSpPr>
          <p:cNvPr id="3" name="Segnaposto piè di pagina 2">
            <a:extLst>
              <a:ext uri="{FF2B5EF4-FFF2-40B4-BE49-F238E27FC236}">
                <a16:creationId xmlns:a16="http://schemas.microsoft.com/office/drawing/2014/main" id="{198A04C8-4308-4C40-9C86-6292F60A0B3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EEDF27E-1D63-46F6-84D3-DF38695FB97A}"/>
              </a:ext>
            </a:extLst>
          </p:cNvPr>
          <p:cNvSpPr>
            <a:spLocks noGrp="1"/>
          </p:cNvSpPr>
          <p:nvPr>
            <p:ph type="sldNum" sz="quarter" idx="12"/>
          </p:nvPr>
        </p:nvSpPr>
        <p:spPr/>
        <p:txBody>
          <a:bodyPr/>
          <a:lstStyle/>
          <a:p>
            <a:fld id="{02055017-B6DE-4C35-A63B-40EADAC97849}" type="slidenum">
              <a:rPr lang="en-US" smtClean="0"/>
              <a:t>32</a:t>
            </a:fld>
            <a:endParaRPr lang="en-US" dirty="0"/>
          </a:p>
        </p:txBody>
      </p:sp>
      <p:graphicFrame>
        <p:nvGraphicFramePr>
          <p:cNvPr id="5" name="Oggetto 4">
            <a:extLst>
              <a:ext uri="{FF2B5EF4-FFF2-40B4-BE49-F238E27FC236}">
                <a16:creationId xmlns:a16="http://schemas.microsoft.com/office/drawing/2014/main" id="{884A5BF4-3088-42C2-8627-276182313580}"/>
              </a:ext>
            </a:extLst>
          </p:cNvPr>
          <p:cNvGraphicFramePr>
            <a:graphicFrameLocks noChangeAspect="1"/>
          </p:cNvGraphicFramePr>
          <p:nvPr>
            <p:extLst>
              <p:ext uri="{D42A27DB-BD31-4B8C-83A1-F6EECF244321}">
                <p14:modId xmlns:p14="http://schemas.microsoft.com/office/powerpoint/2010/main" val="1699472758"/>
              </p:ext>
            </p:extLst>
          </p:nvPr>
        </p:nvGraphicFramePr>
        <p:xfrm>
          <a:off x="842443" y="3554997"/>
          <a:ext cx="2519254" cy="1362764"/>
        </p:xfrm>
        <a:graphic>
          <a:graphicData uri="http://schemas.openxmlformats.org/presentationml/2006/ole">
            <mc:AlternateContent xmlns:mc="http://schemas.openxmlformats.org/markup-compatibility/2006">
              <mc:Choice xmlns:v="urn:schemas-microsoft-com:vml" Requires="v">
                <p:oleObj name="Equation" r:id="rId2" imgW="1257120" imgH="672840" progId="Equation.DSMT4">
                  <p:embed/>
                </p:oleObj>
              </mc:Choice>
              <mc:Fallback>
                <p:oleObj name="Equation" r:id="rId2" imgW="1257120" imgH="672840" progId="Equation.DSMT4">
                  <p:embed/>
                  <p:pic>
                    <p:nvPicPr>
                      <p:cNvPr id="7" name="Oggetto 6">
                        <a:extLst>
                          <a:ext uri="{FF2B5EF4-FFF2-40B4-BE49-F238E27FC236}">
                            <a16:creationId xmlns:a16="http://schemas.microsoft.com/office/drawing/2014/main" id="{F1B420B8-EB90-43FB-B025-2C3235F7FC56}"/>
                          </a:ext>
                        </a:extLst>
                      </p:cNvPr>
                      <p:cNvPicPr>
                        <a:picLocks noChangeAspect="1" noChangeArrowheads="1"/>
                      </p:cNvPicPr>
                      <p:nvPr/>
                    </p:nvPicPr>
                    <p:blipFill>
                      <a:blip r:embed="rId3"/>
                      <a:srcRect/>
                      <a:stretch>
                        <a:fillRect/>
                      </a:stretch>
                    </p:blipFill>
                    <p:spPr bwMode="auto">
                      <a:xfrm>
                        <a:off x="842443" y="3554997"/>
                        <a:ext cx="2519254" cy="1362764"/>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EE451F4E-75AD-4BB7-AE59-633310A2FB23}"/>
              </a:ext>
            </a:extLst>
          </p:cNvPr>
          <p:cNvGraphicFramePr>
            <a:graphicFrameLocks noChangeAspect="1"/>
          </p:cNvGraphicFramePr>
          <p:nvPr>
            <p:extLst>
              <p:ext uri="{D42A27DB-BD31-4B8C-83A1-F6EECF244321}">
                <p14:modId xmlns:p14="http://schemas.microsoft.com/office/powerpoint/2010/main" val="114830419"/>
              </p:ext>
            </p:extLst>
          </p:nvPr>
        </p:nvGraphicFramePr>
        <p:xfrm>
          <a:off x="7292831" y="2946986"/>
          <a:ext cx="3180347" cy="1362764"/>
        </p:xfrm>
        <a:graphic>
          <a:graphicData uri="http://schemas.openxmlformats.org/presentationml/2006/ole">
            <mc:AlternateContent xmlns:mc="http://schemas.openxmlformats.org/markup-compatibility/2006">
              <mc:Choice xmlns:v="urn:schemas-microsoft-com:vml" Requires="v">
                <p:oleObj name="Equation" r:id="rId4" imgW="1587240" imgH="672840" progId="Equation.DSMT4">
                  <p:embed/>
                </p:oleObj>
              </mc:Choice>
              <mc:Fallback>
                <p:oleObj name="Equation" r:id="rId4" imgW="1587240" imgH="672840" progId="Equation.DSMT4">
                  <p:embed/>
                  <p:pic>
                    <p:nvPicPr>
                      <p:cNvPr id="8" name="Oggetto 7">
                        <a:extLst>
                          <a:ext uri="{FF2B5EF4-FFF2-40B4-BE49-F238E27FC236}">
                            <a16:creationId xmlns:a16="http://schemas.microsoft.com/office/drawing/2014/main" id="{F0111C0E-1F1C-4312-8743-EB5DD846C045}"/>
                          </a:ext>
                        </a:extLst>
                      </p:cNvPr>
                      <p:cNvPicPr>
                        <a:picLocks noChangeAspect="1" noChangeArrowheads="1"/>
                      </p:cNvPicPr>
                      <p:nvPr/>
                    </p:nvPicPr>
                    <p:blipFill>
                      <a:blip r:embed="rId5"/>
                      <a:srcRect/>
                      <a:stretch>
                        <a:fillRect/>
                      </a:stretch>
                    </p:blipFill>
                    <p:spPr bwMode="auto">
                      <a:xfrm>
                        <a:off x="7292831" y="2946986"/>
                        <a:ext cx="3180347" cy="1362764"/>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9DEF220C-A637-46F2-9138-A7424C3B4CD3}"/>
              </a:ext>
            </a:extLst>
          </p:cNvPr>
          <p:cNvSpPr txBox="1"/>
          <p:nvPr/>
        </p:nvSpPr>
        <p:spPr>
          <a:xfrm>
            <a:off x="5936974" y="3048788"/>
            <a:ext cx="12634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If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=0 </a:t>
            </a:r>
          </a:p>
          <a:p>
            <a:r>
              <a:rPr lang="en-US" sz="2400" dirty="0">
                <a:latin typeface="Arial" panose="020B0604020202020204" pitchFamily="34" charset="0"/>
                <a:cs typeface="Arial" panose="020B0604020202020204" pitchFamily="34" charset="0"/>
              </a:rPr>
              <a:t>(no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p:txBody>
      </p:sp>
      <p:graphicFrame>
        <p:nvGraphicFramePr>
          <p:cNvPr id="8" name="Oggetto 7">
            <a:extLst>
              <a:ext uri="{FF2B5EF4-FFF2-40B4-BE49-F238E27FC236}">
                <a16:creationId xmlns:a16="http://schemas.microsoft.com/office/drawing/2014/main" id="{53DE5473-9068-4B08-8DF1-D15F120E7632}"/>
              </a:ext>
            </a:extLst>
          </p:cNvPr>
          <p:cNvGraphicFramePr>
            <a:graphicFrameLocks noChangeAspect="1"/>
          </p:cNvGraphicFramePr>
          <p:nvPr>
            <p:extLst>
              <p:ext uri="{D42A27DB-BD31-4B8C-83A1-F6EECF244321}">
                <p14:modId xmlns:p14="http://schemas.microsoft.com/office/powerpoint/2010/main" val="3357832031"/>
              </p:ext>
            </p:extLst>
          </p:nvPr>
        </p:nvGraphicFramePr>
        <p:xfrm>
          <a:off x="6964086" y="1323400"/>
          <a:ext cx="4230688" cy="1054100"/>
        </p:xfrm>
        <a:graphic>
          <a:graphicData uri="http://schemas.openxmlformats.org/presentationml/2006/ole">
            <mc:AlternateContent xmlns:mc="http://schemas.openxmlformats.org/markup-compatibility/2006">
              <mc:Choice xmlns:v="urn:schemas-microsoft-com:vml" Requires="v">
                <p:oleObj name="Equation" r:id="rId6" imgW="1752480" imgH="431640" progId="Equation.DSMT4">
                  <p:embed/>
                </p:oleObj>
              </mc:Choice>
              <mc:Fallback>
                <p:oleObj name="Equation" r:id="rId6" imgW="1752480" imgH="431640" progId="Equation.DSMT4">
                  <p:embed/>
                  <p:pic>
                    <p:nvPicPr>
                      <p:cNvPr id="13" name="Oggetto 12">
                        <a:extLst>
                          <a:ext uri="{FF2B5EF4-FFF2-40B4-BE49-F238E27FC236}">
                            <a16:creationId xmlns:a16="http://schemas.microsoft.com/office/drawing/2014/main" id="{2BAE5DBF-DD52-4BD9-A1E1-F928ECAA3178}"/>
                          </a:ext>
                        </a:extLst>
                      </p:cNvPr>
                      <p:cNvPicPr>
                        <a:picLocks noChangeAspect="1" noChangeArrowheads="1"/>
                      </p:cNvPicPr>
                      <p:nvPr/>
                    </p:nvPicPr>
                    <p:blipFill>
                      <a:blip r:embed="rId7"/>
                      <a:srcRect/>
                      <a:stretch>
                        <a:fillRect/>
                      </a:stretch>
                    </p:blipFill>
                    <p:spPr bwMode="auto">
                      <a:xfrm>
                        <a:off x="6964086" y="1323400"/>
                        <a:ext cx="4230688" cy="10541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07608860-56B1-4F43-984B-2A2AF40B4434}"/>
              </a:ext>
            </a:extLst>
          </p:cNvPr>
          <p:cNvGraphicFramePr>
            <a:graphicFrameLocks noChangeAspect="1"/>
          </p:cNvGraphicFramePr>
          <p:nvPr>
            <p:extLst>
              <p:ext uri="{D42A27DB-BD31-4B8C-83A1-F6EECF244321}">
                <p14:modId xmlns:p14="http://schemas.microsoft.com/office/powerpoint/2010/main" val="9796484"/>
              </p:ext>
            </p:extLst>
          </p:nvPr>
        </p:nvGraphicFramePr>
        <p:xfrm>
          <a:off x="390525" y="871538"/>
          <a:ext cx="5803900" cy="2144712"/>
        </p:xfrm>
        <a:graphic>
          <a:graphicData uri="http://schemas.openxmlformats.org/presentationml/2006/ole">
            <mc:AlternateContent xmlns:mc="http://schemas.openxmlformats.org/markup-compatibility/2006">
              <mc:Choice xmlns:v="urn:schemas-microsoft-com:vml" Requires="v">
                <p:oleObj name="Equation" r:id="rId8" imgW="2641320" imgH="965160" progId="Equation.DSMT4">
                  <p:embed/>
                </p:oleObj>
              </mc:Choice>
              <mc:Fallback>
                <p:oleObj name="Equation" r:id="rId8" imgW="2641320" imgH="965160" progId="Equation.DSMT4">
                  <p:embed/>
                  <p:pic>
                    <p:nvPicPr>
                      <p:cNvPr id="6" name="Oggetto 5">
                        <a:extLst>
                          <a:ext uri="{FF2B5EF4-FFF2-40B4-BE49-F238E27FC236}">
                            <a16:creationId xmlns:a16="http://schemas.microsoft.com/office/drawing/2014/main" id="{BBD40C1A-3D00-4572-A3E8-E99120A9D8E5}"/>
                          </a:ext>
                        </a:extLst>
                      </p:cNvPr>
                      <p:cNvPicPr>
                        <a:picLocks noChangeAspect="1" noChangeArrowheads="1"/>
                      </p:cNvPicPr>
                      <p:nvPr/>
                    </p:nvPicPr>
                    <p:blipFill>
                      <a:blip r:embed="rId9"/>
                      <a:srcRect/>
                      <a:stretch>
                        <a:fillRect/>
                      </a:stretch>
                    </p:blipFill>
                    <p:spPr bwMode="auto">
                      <a:xfrm>
                        <a:off x="390525" y="871538"/>
                        <a:ext cx="5803900" cy="214471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39B8A9A4-3517-4B6B-B3FE-73BBCC467931}"/>
              </a:ext>
            </a:extLst>
          </p:cNvPr>
          <p:cNvSpPr txBox="1"/>
          <p:nvPr/>
        </p:nvSpPr>
        <p:spPr>
          <a:xfrm>
            <a:off x="453221" y="3064577"/>
            <a:ext cx="329769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There is a zero in K(s):</a:t>
            </a:r>
          </a:p>
        </p:txBody>
      </p:sp>
      <p:cxnSp>
        <p:nvCxnSpPr>
          <p:cNvPr id="12" name="Connettore 2 11">
            <a:extLst>
              <a:ext uri="{FF2B5EF4-FFF2-40B4-BE49-F238E27FC236}">
                <a16:creationId xmlns:a16="http://schemas.microsoft.com/office/drawing/2014/main" id="{16CFD130-21C7-46F3-B47D-8DEB993D99AE}"/>
              </a:ext>
            </a:extLst>
          </p:cNvPr>
          <p:cNvCxnSpPr/>
          <p:nvPr/>
        </p:nvCxnSpPr>
        <p:spPr>
          <a:xfrm flipV="1">
            <a:off x="3561347" y="1744579"/>
            <a:ext cx="189572" cy="140769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DDCBEA6F-747F-463B-B790-AA123D05EC0B}"/>
              </a:ext>
            </a:extLst>
          </p:cNvPr>
          <p:cNvSpPr txBox="1"/>
          <p:nvPr/>
        </p:nvSpPr>
        <p:spPr>
          <a:xfrm>
            <a:off x="4984595" y="4434316"/>
            <a:ext cx="63649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zero occurs also in the overall transfer-function of the amplifier (A). It cannot be cancelled by an equal zero, since an unstable pole (&gt;0) would be required</a:t>
            </a:r>
          </a:p>
        </p:txBody>
      </p:sp>
    </p:spTree>
    <p:extLst>
      <p:ext uri="{BB962C8B-B14F-4D97-AF65-F5344CB8AC3E}">
        <p14:creationId xmlns:p14="http://schemas.microsoft.com/office/powerpoint/2010/main" val="7646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7C2A-ABE3-4095-9216-3967FCFF936F}"/>
              </a:ext>
            </a:extLst>
          </p:cNvPr>
          <p:cNvSpPr>
            <a:spLocks noGrp="1"/>
          </p:cNvSpPr>
          <p:nvPr>
            <p:ph type="title"/>
          </p:nvPr>
        </p:nvSpPr>
        <p:spPr>
          <a:xfrm>
            <a:off x="792013" y="5714"/>
            <a:ext cx="10515600" cy="662397"/>
          </a:xfrm>
        </p:spPr>
        <p:txBody>
          <a:bodyPr/>
          <a:lstStyle/>
          <a:p>
            <a:r>
              <a:rPr lang="en-US" dirty="0"/>
              <a:t>Effects of the zero in the transfer function</a:t>
            </a:r>
          </a:p>
        </p:txBody>
      </p:sp>
      <p:sp>
        <p:nvSpPr>
          <p:cNvPr id="3" name="Segnaposto piè di pagina 2">
            <a:extLst>
              <a:ext uri="{FF2B5EF4-FFF2-40B4-BE49-F238E27FC236}">
                <a16:creationId xmlns:a16="http://schemas.microsoft.com/office/drawing/2014/main" id="{D1866291-9EBE-4441-898E-FF0EEDA41FE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D32BE6D-5D4E-46D8-AA90-D80BBC82120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E98F9092-5184-4D5C-A139-F550C71FA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7300" y="993001"/>
            <a:ext cx="4838700" cy="4511040"/>
          </a:xfrm>
          <a:prstGeom prst="rect">
            <a:avLst/>
          </a:prstGeom>
        </p:spPr>
      </p:pic>
      <p:pic>
        <p:nvPicPr>
          <p:cNvPr id="6" name="Elemento grafico 5">
            <a:extLst>
              <a:ext uri="{FF2B5EF4-FFF2-40B4-BE49-F238E27FC236}">
                <a16:creationId xmlns:a16="http://schemas.microsoft.com/office/drawing/2014/main" id="{30A2ED2B-3A49-40CA-A494-8DB71C1E1F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15543" y="1055139"/>
            <a:ext cx="975360" cy="4594860"/>
          </a:xfrm>
          <a:prstGeom prst="rect">
            <a:avLst/>
          </a:prstGeom>
        </p:spPr>
      </p:pic>
      <p:graphicFrame>
        <p:nvGraphicFramePr>
          <p:cNvPr id="7" name="Oggetto 6">
            <a:extLst>
              <a:ext uri="{FF2B5EF4-FFF2-40B4-BE49-F238E27FC236}">
                <a16:creationId xmlns:a16="http://schemas.microsoft.com/office/drawing/2014/main" id="{38B3CDDD-F0C5-477D-9A66-D66A49E7D3EA}"/>
              </a:ext>
            </a:extLst>
          </p:cNvPr>
          <p:cNvGraphicFramePr>
            <a:graphicFrameLocks noChangeAspect="1"/>
          </p:cNvGraphicFramePr>
          <p:nvPr>
            <p:extLst>
              <p:ext uri="{D42A27DB-BD31-4B8C-83A1-F6EECF244321}">
                <p14:modId xmlns:p14="http://schemas.microsoft.com/office/powerpoint/2010/main" val="1883962427"/>
              </p:ext>
            </p:extLst>
          </p:nvPr>
        </p:nvGraphicFramePr>
        <p:xfrm>
          <a:off x="7535724" y="1185467"/>
          <a:ext cx="2519254" cy="1362764"/>
        </p:xfrm>
        <a:graphic>
          <a:graphicData uri="http://schemas.openxmlformats.org/presentationml/2006/ole">
            <mc:AlternateContent xmlns:mc="http://schemas.openxmlformats.org/markup-compatibility/2006">
              <mc:Choice xmlns:v="urn:schemas-microsoft-com:vml" Requires="v">
                <p:oleObj name="Equation" r:id="rId6" imgW="1257120" imgH="672840" progId="Equation.DSMT4">
                  <p:embed/>
                </p:oleObj>
              </mc:Choice>
              <mc:Fallback>
                <p:oleObj name="Equation" r:id="rId6" imgW="1257120" imgH="672840" progId="Equation.DSMT4">
                  <p:embed/>
                  <p:pic>
                    <p:nvPicPr>
                      <p:cNvPr id="7" name="Oggetto 6">
                        <a:extLst>
                          <a:ext uri="{FF2B5EF4-FFF2-40B4-BE49-F238E27FC236}">
                            <a16:creationId xmlns:a16="http://schemas.microsoft.com/office/drawing/2014/main" id="{F1B420B8-EB90-43FB-B025-2C3235F7FC56}"/>
                          </a:ext>
                        </a:extLst>
                      </p:cNvPr>
                      <p:cNvPicPr>
                        <a:picLocks noChangeAspect="1" noChangeArrowheads="1"/>
                      </p:cNvPicPr>
                      <p:nvPr/>
                    </p:nvPicPr>
                    <p:blipFill>
                      <a:blip r:embed="rId7"/>
                      <a:srcRect/>
                      <a:stretch>
                        <a:fillRect/>
                      </a:stretch>
                    </p:blipFill>
                    <p:spPr bwMode="auto">
                      <a:xfrm>
                        <a:off x="7535724" y="1185467"/>
                        <a:ext cx="2519254" cy="136276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36B0D739-2EE2-42E8-99FE-4937B57FCA85}"/>
              </a:ext>
            </a:extLst>
          </p:cNvPr>
          <p:cNvGraphicFramePr>
            <a:graphicFrameLocks noChangeAspect="1"/>
          </p:cNvGraphicFramePr>
          <p:nvPr>
            <p:extLst>
              <p:ext uri="{D42A27DB-BD31-4B8C-83A1-F6EECF244321}">
                <p14:modId xmlns:p14="http://schemas.microsoft.com/office/powerpoint/2010/main" val="2288905073"/>
              </p:ext>
            </p:extLst>
          </p:nvPr>
        </p:nvGraphicFramePr>
        <p:xfrm>
          <a:off x="6939101" y="2367316"/>
          <a:ext cx="1273175" cy="874713"/>
        </p:xfrm>
        <a:graphic>
          <a:graphicData uri="http://schemas.openxmlformats.org/presentationml/2006/ole">
            <mc:AlternateContent xmlns:mc="http://schemas.openxmlformats.org/markup-compatibility/2006">
              <mc:Choice xmlns:v="urn:schemas-microsoft-com:vml" Requires="v">
                <p:oleObj name="Equation" r:id="rId8" imgW="634680" imgH="431640" progId="Equation.DSMT4">
                  <p:embed/>
                </p:oleObj>
              </mc:Choice>
              <mc:Fallback>
                <p:oleObj name="Equation" r:id="rId8" imgW="634680" imgH="431640" progId="Equation.DSMT4">
                  <p:embed/>
                  <p:pic>
                    <p:nvPicPr>
                      <p:cNvPr id="7" name="Oggetto 6">
                        <a:extLst>
                          <a:ext uri="{FF2B5EF4-FFF2-40B4-BE49-F238E27FC236}">
                            <a16:creationId xmlns:a16="http://schemas.microsoft.com/office/drawing/2014/main" id="{38B3CDDD-F0C5-477D-9A66-D66A49E7D3EA}"/>
                          </a:ext>
                        </a:extLst>
                      </p:cNvPr>
                      <p:cNvPicPr>
                        <a:picLocks noChangeAspect="1" noChangeArrowheads="1"/>
                      </p:cNvPicPr>
                      <p:nvPr/>
                    </p:nvPicPr>
                    <p:blipFill>
                      <a:blip r:embed="rId9"/>
                      <a:srcRect/>
                      <a:stretch>
                        <a:fillRect/>
                      </a:stretch>
                    </p:blipFill>
                    <p:spPr bwMode="auto">
                      <a:xfrm>
                        <a:off x="6939101" y="2367316"/>
                        <a:ext cx="1273175" cy="8747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0F37F7F-8323-4B98-9360-BC308DE06123}"/>
              </a:ext>
            </a:extLst>
          </p:cNvPr>
          <p:cNvGraphicFramePr>
            <a:graphicFrameLocks noChangeAspect="1"/>
          </p:cNvGraphicFramePr>
          <p:nvPr>
            <p:extLst>
              <p:ext uri="{D42A27DB-BD31-4B8C-83A1-F6EECF244321}">
                <p14:modId xmlns:p14="http://schemas.microsoft.com/office/powerpoint/2010/main" val="1552970831"/>
              </p:ext>
            </p:extLst>
          </p:nvPr>
        </p:nvGraphicFramePr>
        <p:xfrm>
          <a:off x="8523208" y="2504300"/>
          <a:ext cx="1417800" cy="662396"/>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7" name="Oggetto 6">
                        <a:extLst>
                          <a:ext uri="{FF2B5EF4-FFF2-40B4-BE49-F238E27FC236}">
                            <a16:creationId xmlns:a16="http://schemas.microsoft.com/office/drawing/2014/main" id="{38B3CDDD-F0C5-477D-9A66-D66A49E7D3EA}"/>
                          </a:ext>
                        </a:extLst>
                      </p:cNvPr>
                      <p:cNvPicPr>
                        <a:picLocks noChangeAspect="1" noChangeArrowheads="1"/>
                      </p:cNvPicPr>
                      <p:nvPr/>
                    </p:nvPicPr>
                    <p:blipFill>
                      <a:blip r:embed="rId11"/>
                      <a:srcRect/>
                      <a:stretch>
                        <a:fillRect/>
                      </a:stretch>
                    </p:blipFill>
                    <p:spPr bwMode="auto">
                      <a:xfrm>
                        <a:off x="8523208" y="2504300"/>
                        <a:ext cx="1417800" cy="662396"/>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7B595AC0-5ECF-489F-AD97-883C1C9921F0}"/>
              </a:ext>
            </a:extLst>
          </p:cNvPr>
          <p:cNvSpPr txBox="1"/>
          <p:nvPr/>
        </p:nvSpPr>
        <p:spPr>
          <a:xfrm>
            <a:off x="6313715" y="3384091"/>
            <a:ext cx="516817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choice for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we can eliminate the zero and cancel its bad effect on the phase delay.</a:t>
            </a:r>
          </a:p>
          <a:p>
            <a:r>
              <a:rPr lang="en-US" sz="2400" dirty="0">
                <a:latin typeface="Arial" panose="020B0604020202020204" pitchFamily="34" charset="0"/>
                <a:cs typeface="Arial" panose="020B0604020202020204" pitchFamily="34" charset="0"/>
              </a:rPr>
              <a:t>Other possible choices are possible:</a:t>
            </a:r>
          </a:p>
          <a:p>
            <a:r>
              <a:rPr lang="en-US" sz="2400" dirty="0">
                <a:latin typeface="Arial" panose="020B0604020202020204" pitchFamily="34" charset="0"/>
                <a:cs typeface="Arial" panose="020B0604020202020204" pitchFamily="34" charset="0"/>
              </a:rPr>
              <a:t>for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&gt;1/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it is possible to change the positive zero into a negative one and use it to compensate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p2</a:t>
            </a:r>
            <a:r>
              <a:rPr lang="en-US" sz="2400" dirty="0">
                <a:latin typeface="Arial" panose="020B0604020202020204" pitchFamily="34" charset="0"/>
                <a:cs typeface="Arial" panose="020B0604020202020204" pitchFamily="34" charset="0"/>
              </a:rPr>
              <a:t>. </a:t>
            </a:r>
            <a:endParaRPr lang="en-US" sz="2400" baseline="-250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50E80104-6250-4A40-9AFC-93B7D3FDABA1}"/>
              </a:ext>
            </a:extLst>
          </p:cNvPr>
          <p:cNvSpPr txBox="1"/>
          <p:nvPr/>
        </p:nvSpPr>
        <p:spPr>
          <a:xfrm>
            <a:off x="2093214" y="5413432"/>
            <a:ext cx="3128294" cy="830997"/>
          </a:xfrm>
          <a:prstGeom prst="rect">
            <a:avLst/>
          </a:prstGeom>
          <a:noFill/>
        </p:spPr>
        <p:txBody>
          <a:bodyPr wrap="square" rtlCol="0">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Degradation of the phase margin</a:t>
            </a:r>
          </a:p>
        </p:txBody>
      </p:sp>
      <p:grpSp>
        <p:nvGrpSpPr>
          <p:cNvPr id="15" name="Gruppo 14">
            <a:extLst>
              <a:ext uri="{FF2B5EF4-FFF2-40B4-BE49-F238E27FC236}">
                <a16:creationId xmlns:a16="http://schemas.microsoft.com/office/drawing/2014/main" id="{1C69FD1B-AF18-470E-AB64-50BFC03FF6C0}"/>
              </a:ext>
            </a:extLst>
          </p:cNvPr>
          <p:cNvGrpSpPr/>
          <p:nvPr/>
        </p:nvGrpSpPr>
        <p:grpSpPr>
          <a:xfrm>
            <a:off x="4102067" y="1096119"/>
            <a:ext cx="1947746" cy="1406966"/>
            <a:chOff x="4102067" y="1328744"/>
            <a:chExt cx="1947746" cy="1406966"/>
          </a:xfrm>
        </p:grpSpPr>
        <p:sp>
          <p:nvSpPr>
            <p:cNvPr id="14" name="Rettangolo con angoli arrotondati 13">
              <a:extLst>
                <a:ext uri="{FF2B5EF4-FFF2-40B4-BE49-F238E27FC236}">
                  <a16:creationId xmlns:a16="http://schemas.microsoft.com/office/drawing/2014/main" id="{CD3042AF-EC64-4406-968B-47249C958FB5}"/>
                </a:ext>
              </a:extLst>
            </p:cNvPr>
            <p:cNvSpPr/>
            <p:nvPr/>
          </p:nvSpPr>
          <p:spPr>
            <a:xfrm>
              <a:off x="4102067" y="1372946"/>
              <a:ext cx="1947746" cy="136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ggetto 10">
              <a:extLst>
                <a:ext uri="{FF2B5EF4-FFF2-40B4-BE49-F238E27FC236}">
                  <a16:creationId xmlns:a16="http://schemas.microsoft.com/office/drawing/2014/main" id="{9BFC7CE7-1DE1-4EA5-BAFE-FC71D0305DB8}"/>
                </a:ext>
              </a:extLst>
            </p:cNvPr>
            <p:cNvGraphicFramePr>
              <a:graphicFrameLocks noChangeAspect="1"/>
            </p:cNvGraphicFramePr>
            <p:nvPr>
              <p:extLst>
                <p:ext uri="{D42A27DB-BD31-4B8C-83A1-F6EECF244321}">
                  <p14:modId xmlns:p14="http://schemas.microsoft.com/office/powerpoint/2010/main" val="861466634"/>
                </p:ext>
              </p:extLst>
            </p:nvPr>
          </p:nvGraphicFramePr>
          <p:xfrm>
            <a:off x="4283662" y="1792294"/>
            <a:ext cx="1603375" cy="874712"/>
          </p:xfrm>
          <a:graphic>
            <a:graphicData uri="http://schemas.openxmlformats.org/presentationml/2006/ole">
              <mc:AlternateContent xmlns:mc="http://schemas.openxmlformats.org/markup-compatibility/2006">
                <mc:Choice xmlns:v="urn:schemas-microsoft-com:vml" Requires="v">
                  <p:oleObj name="Equation" r:id="rId12" imgW="799920" imgH="431640" progId="Equation.DSMT4">
                    <p:embed/>
                  </p:oleObj>
                </mc:Choice>
                <mc:Fallback>
                  <p:oleObj name="Equation" r:id="rId12" imgW="799920" imgH="431640" progId="Equation.DSMT4">
                    <p:embed/>
                    <p:pic>
                      <p:nvPicPr>
                        <p:cNvPr id="8" name="Oggetto 7">
                          <a:extLst>
                            <a:ext uri="{FF2B5EF4-FFF2-40B4-BE49-F238E27FC236}">
                              <a16:creationId xmlns:a16="http://schemas.microsoft.com/office/drawing/2014/main" id="{F0111C0E-1F1C-4312-8743-EB5DD846C045}"/>
                            </a:ext>
                          </a:extLst>
                        </p:cNvPr>
                        <p:cNvPicPr>
                          <a:picLocks noChangeAspect="1" noChangeArrowheads="1"/>
                        </p:cNvPicPr>
                        <p:nvPr/>
                      </p:nvPicPr>
                      <p:blipFill>
                        <a:blip r:embed="rId13"/>
                        <a:srcRect/>
                        <a:stretch>
                          <a:fillRect/>
                        </a:stretch>
                      </p:blipFill>
                      <p:spPr bwMode="auto">
                        <a:xfrm>
                          <a:off x="4283662" y="1792294"/>
                          <a:ext cx="1603375" cy="8747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96E3A5D3-1C45-4D95-8EE4-8680735B92B2}"/>
                </a:ext>
              </a:extLst>
            </p:cNvPr>
            <p:cNvGraphicFramePr>
              <a:graphicFrameLocks noChangeAspect="1"/>
            </p:cNvGraphicFramePr>
            <p:nvPr>
              <p:extLst>
                <p:ext uri="{D42A27DB-BD31-4B8C-83A1-F6EECF244321}">
                  <p14:modId xmlns:p14="http://schemas.microsoft.com/office/powerpoint/2010/main" val="3557688810"/>
                </p:ext>
              </p:extLst>
            </p:nvPr>
          </p:nvGraphicFramePr>
          <p:xfrm>
            <a:off x="4313261" y="1328744"/>
            <a:ext cx="772088" cy="463550"/>
          </p:xfrm>
          <a:graphic>
            <a:graphicData uri="http://schemas.openxmlformats.org/presentationml/2006/ole">
              <mc:AlternateContent xmlns:mc="http://schemas.openxmlformats.org/markup-compatibility/2006">
                <mc:Choice xmlns:v="urn:schemas-microsoft-com:vml" Requires="v">
                  <p:oleObj name="Equation" r:id="rId14" imgW="444240" imgH="228600" progId="Equation.DSMT4">
                    <p:embed/>
                  </p:oleObj>
                </mc:Choice>
                <mc:Fallback>
                  <p:oleObj name="Equation" r:id="rId14" imgW="444240" imgH="228600" progId="Equation.DSMT4">
                    <p:embed/>
                    <p:pic>
                      <p:nvPicPr>
                        <p:cNvPr id="8" name="Oggetto 7">
                          <a:extLst>
                            <a:ext uri="{FF2B5EF4-FFF2-40B4-BE49-F238E27FC236}">
                              <a16:creationId xmlns:a16="http://schemas.microsoft.com/office/drawing/2014/main" id="{36B0D739-2EE2-42E8-99FE-4937B57FCA85}"/>
                            </a:ext>
                          </a:extLst>
                        </p:cNvPr>
                        <p:cNvPicPr>
                          <a:picLocks noChangeAspect="1" noChangeArrowheads="1"/>
                        </p:cNvPicPr>
                        <p:nvPr/>
                      </p:nvPicPr>
                      <p:blipFill>
                        <a:blip r:embed="rId15"/>
                        <a:srcRect/>
                        <a:stretch>
                          <a:fillRect/>
                        </a:stretch>
                      </p:blipFill>
                      <p:spPr bwMode="auto">
                        <a:xfrm>
                          <a:off x="4313261" y="1328744"/>
                          <a:ext cx="772088" cy="463550"/>
                        </a:xfrm>
                        <a:prstGeom prst="rect">
                          <a:avLst/>
                        </a:prstGeom>
                        <a:noFill/>
                      </p:spPr>
                    </p:pic>
                  </p:oleObj>
                </mc:Fallback>
              </mc:AlternateContent>
            </a:graphicData>
          </a:graphic>
        </p:graphicFrame>
      </p:grpSp>
      <p:sp>
        <p:nvSpPr>
          <p:cNvPr id="16" name="Figura a mano libera: forma 15">
            <a:extLst>
              <a:ext uri="{FF2B5EF4-FFF2-40B4-BE49-F238E27FC236}">
                <a16:creationId xmlns:a16="http://schemas.microsoft.com/office/drawing/2014/main" id="{E4DB395F-01D4-4BF7-892F-5060C746896F}"/>
              </a:ext>
            </a:extLst>
          </p:cNvPr>
          <p:cNvSpPr/>
          <p:nvPr/>
        </p:nvSpPr>
        <p:spPr>
          <a:xfrm>
            <a:off x="4882711" y="2194731"/>
            <a:ext cx="685849" cy="1193180"/>
          </a:xfrm>
          <a:custGeom>
            <a:avLst/>
            <a:gdLst>
              <a:gd name="connsiteX0" fmla="*/ 648294 w 685849"/>
              <a:gd name="connsiteY0" fmla="*/ 0 h 1193180"/>
              <a:gd name="connsiteX1" fmla="*/ 648294 w 685849"/>
              <a:gd name="connsiteY1" fmla="*/ 356839 h 1193180"/>
              <a:gd name="connsiteX2" fmla="*/ 258001 w 685849"/>
              <a:gd name="connsiteY2" fmla="*/ 446049 h 1193180"/>
              <a:gd name="connsiteX3" fmla="*/ 12674 w 685849"/>
              <a:gd name="connsiteY3" fmla="*/ 512956 h 1193180"/>
              <a:gd name="connsiteX4" fmla="*/ 57279 w 685849"/>
              <a:gd name="connsiteY4" fmla="*/ 1193180 h 119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49" h="1193180">
                <a:moveTo>
                  <a:pt x="648294" y="0"/>
                </a:moveTo>
                <a:cubicBezTo>
                  <a:pt x="680818" y="141249"/>
                  <a:pt x="713343" y="282498"/>
                  <a:pt x="648294" y="356839"/>
                </a:cubicBezTo>
                <a:cubicBezTo>
                  <a:pt x="583245" y="431180"/>
                  <a:pt x="363938" y="420030"/>
                  <a:pt x="258001" y="446049"/>
                </a:cubicBezTo>
                <a:cubicBezTo>
                  <a:pt x="152064" y="472068"/>
                  <a:pt x="46128" y="388434"/>
                  <a:pt x="12674" y="512956"/>
                </a:cubicBezTo>
                <a:cubicBezTo>
                  <a:pt x="-20780" y="637478"/>
                  <a:pt x="18249" y="915329"/>
                  <a:pt x="57279" y="1193180"/>
                </a:cubicBezTo>
              </a:path>
            </a:pathLst>
          </a:custGeom>
          <a:noFill/>
          <a:ln w="28575">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47C27211-B003-48DF-8723-F22DA3FFC095}"/>
              </a:ext>
            </a:extLst>
          </p:cNvPr>
          <p:cNvSpPr txBox="1"/>
          <p:nvPr/>
        </p:nvSpPr>
        <p:spPr>
          <a:xfrm>
            <a:off x="6633355" y="803741"/>
            <a:ext cx="2774701" cy="47221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004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246FB-CFBA-42F4-AF6F-DBD2A1EF6467}"/>
              </a:ext>
            </a:extLst>
          </p:cNvPr>
          <p:cNvSpPr>
            <a:spLocks noGrp="1"/>
          </p:cNvSpPr>
          <p:nvPr>
            <p:ph type="title"/>
          </p:nvPr>
        </p:nvSpPr>
        <p:spPr>
          <a:xfrm>
            <a:off x="253509" y="110489"/>
            <a:ext cx="10515600" cy="662397"/>
          </a:xfrm>
        </p:spPr>
        <p:txBody>
          <a:bodyPr/>
          <a:lstStyle/>
          <a:p>
            <a:r>
              <a:rPr lang="it-IT" dirty="0" err="1"/>
              <a:t>Summary</a:t>
            </a:r>
            <a:r>
              <a:rPr lang="it-IT" dirty="0"/>
              <a:t> of pole splitting</a:t>
            </a:r>
            <a:endParaRPr lang="en-US" dirty="0"/>
          </a:p>
        </p:txBody>
      </p:sp>
      <p:sp>
        <p:nvSpPr>
          <p:cNvPr id="3" name="Segnaposto piè di pagina 2">
            <a:extLst>
              <a:ext uri="{FF2B5EF4-FFF2-40B4-BE49-F238E27FC236}">
                <a16:creationId xmlns:a16="http://schemas.microsoft.com/office/drawing/2014/main" id="{5046D8EA-B16F-4708-B789-8D4F61A2048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836B239-A69C-4C3A-8E56-3B3011C3A721}"/>
              </a:ext>
            </a:extLst>
          </p:cNvPr>
          <p:cNvSpPr>
            <a:spLocks noGrp="1"/>
          </p:cNvSpPr>
          <p:nvPr>
            <p:ph type="sldNum" sz="quarter" idx="12"/>
          </p:nvPr>
        </p:nvSpPr>
        <p:spPr/>
        <p:txBody>
          <a:bodyPr/>
          <a:lstStyle/>
          <a:p>
            <a:fld id="{02055017-B6DE-4C35-A63B-40EADAC97849}" type="slidenum">
              <a:rPr lang="en-US" smtClean="0"/>
              <a:t>34</a:t>
            </a:fld>
            <a:endParaRPr lang="en-US" dirty="0"/>
          </a:p>
        </p:txBody>
      </p:sp>
      <p:pic>
        <p:nvPicPr>
          <p:cNvPr id="6" name="Elemento grafico 5">
            <a:extLst>
              <a:ext uri="{FF2B5EF4-FFF2-40B4-BE49-F238E27FC236}">
                <a16:creationId xmlns:a16="http://schemas.microsoft.com/office/drawing/2014/main" id="{D9494397-ECDA-4C2E-ACA2-2A5401C48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9665" y="707614"/>
            <a:ext cx="6438900" cy="1695450"/>
          </a:xfrm>
          <a:prstGeom prst="rect">
            <a:avLst/>
          </a:prstGeom>
        </p:spPr>
      </p:pic>
      <p:sp>
        <p:nvSpPr>
          <p:cNvPr id="7" name="CasellaDiTesto 6">
            <a:extLst>
              <a:ext uri="{FF2B5EF4-FFF2-40B4-BE49-F238E27FC236}">
                <a16:creationId xmlns:a16="http://schemas.microsoft.com/office/drawing/2014/main" id="{F7F685B3-0FDD-45C0-ADEA-D8A71B152D29}"/>
              </a:ext>
            </a:extLst>
          </p:cNvPr>
          <p:cNvSpPr txBox="1"/>
          <p:nvPr/>
        </p:nvSpPr>
        <p:spPr>
          <a:xfrm>
            <a:off x="458046" y="2538751"/>
            <a:ext cx="1010652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Capacitor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introduces a feedback across the second stage that:</a:t>
            </a:r>
          </a:p>
        </p:txBody>
      </p:sp>
      <p:sp>
        <p:nvSpPr>
          <p:cNvPr id="8" name="CasellaDiTesto 7">
            <a:extLst>
              <a:ext uri="{FF2B5EF4-FFF2-40B4-BE49-F238E27FC236}">
                <a16:creationId xmlns:a16="http://schemas.microsoft.com/office/drawing/2014/main" id="{865216AD-54FE-4C6D-8B77-AC59701F1F9B}"/>
              </a:ext>
            </a:extLst>
          </p:cNvPr>
          <p:cNvSpPr txBox="1"/>
          <p:nvPr/>
        </p:nvSpPr>
        <p:spPr>
          <a:xfrm>
            <a:off x="429908" y="3103398"/>
            <a:ext cx="10239719" cy="3046988"/>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Puts an equivalent large capacitor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&gt;&gt;C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across the output resistance of the first stage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shifting the first pole back to very low frequencies </a:t>
            </a:r>
          </a:p>
          <a:p>
            <a:pPr marL="457200" indent="-457200">
              <a:buFont typeface="+mj-lt"/>
              <a:buAutoNum type="arabicPeriod"/>
            </a:pPr>
            <a:r>
              <a:rPr lang="en-US" sz="2400" dirty="0">
                <a:latin typeface="Arial" panose="020B0604020202020204" pitchFamily="34" charset="0"/>
                <a:cs typeface="Arial" panose="020B0604020202020204" pitchFamily="34" charset="0"/>
              </a:rPr>
              <a:t>Reduces the output resistance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 at medium/high frequencies from 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a value close to 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 This shifts the output pole to much higher frequencies. </a:t>
            </a:r>
          </a:p>
          <a:p>
            <a:pPr marL="457200" indent="-457200">
              <a:buFont typeface="+mj-lt"/>
              <a:buAutoNum type="arabicPeriod"/>
            </a:pPr>
            <a:r>
              <a:rPr lang="en-US" sz="2400" b="1" dirty="0">
                <a:latin typeface="Arial" panose="020B0604020202020204" pitchFamily="34" charset="0"/>
                <a:cs typeface="Arial" panose="020B0604020202020204" pitchFamily="34" charset="0"/>
              </a:rPr>
              <a:t>Resistor R</a:t>
            </a:r>
            <a:r>
              <a:rPr lang="en-US" sz="2400" b="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significant only at high frequencies and "shapes" the zero, either cancelling it or turning it into a negative zero</a:t>
            </a:r>
          </a:p>
        </p:txBody>
      </p:sp>
    </p:spTree>
    <p:extLst>
      <p:ext uri="{BB962C8B-B14F-4D97-AF65-F5344CB8AC3E}">
        <p14:creationId xmlns:p14="http://schemas.microsoft.com/office/powerpoint/2010/main" val="30153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E8C67-BCED-4799-9D0A-7E816588D0A1}"/>
              </a:ext>
            </a:extLst>
          </p:cNvPr>
          <p:cNvSpPr>
            <a:spLocks noGrp="1"/>
          </p:cNvSpPr>
          <p:nvPr>
            <p:ph type="title"/>
          </p:nvPr>
        </p:nvSpPr>
        <p:spPr>
          <a:xfrm>
            <a:off x="838200" y="136525"/>
            <a:ext cx="10515600" cy="662397"/>
          </a:xfrm>
        </p:spPr>
        <p:txBody>
          <a:bodyPr/>
          <a:lstStyle/>
          <a:p>
            <a:r>
              <a:rPr lang="en-US"/>
              <a:t>Pole splitting, graphical view</a:t>
            </a:r>
          </a:p>
        </p:txBody>
      </p:sp>
      <p:sp>
        <p:nvSpPr>
          <p:cNvPr id="3" name="Segnaposto piè di pagina 2">
            <a:extLst>
              <a:ext uri="{FF2B5EF4-FFF2-40B4-BE49-F238E27FC236}">
                <a16:creationId xmlns:a16="http://schemas.microsoft.com/office/drawing/2014/main" id="{24404645-5A4A-4123-BB1F-67979C33EB64}"/>
              </a:ext>
            </a:extLst>
          </p:cNvPr>
          <p:cNvSpPr>
            <a:spLocks noGrp="1"/>
          </p:cNvSpPr>
          <p:nvPr>
            <p:ph type="ftr" sz="quarter" idx="11"/>
          </p:nvPr>
        </p:nvSpPr>
        <p:spPr/>
        <p:txBody>
          <a:bodyPr/>
          <a:lstStyle/>
          <a:p>
            <a:r>
              <a:rPr lang="en-US" dirty="0"/>
              <a:t>P. Bruschi – Microelectronic System Design</a:t>
            </a:r>
          </a:p>
        </p:txBody>
      </p:sp>
      <p:sp>
        <p:nvSpPr>
          <p:cNvPr id="4" name="Segnaposto numero diapositiva 3">
            <a:extLst>
              <a:ext uri="{FF2B5EF4-FFF2-40B4-BE49-F238E27FC236}">
                <a16:creationId xmlns:a16="http://schemas.microsoft.com/office/drawing/2014/main" id="{DF4856BF-8261-418E-AD99-46188AACE219}"/>
              </a:ext>
            </a:extLst>
          </p:cNvPr>
          <p:cNvSpPr>
            <a:spLocks noGrp="1"/>
          </p:cNvSpPr>
          <p:nvPr>
            <p:ph type="sldNum" sz="quarter" idx="12"/>
          </p:nvPr>
        </p:nvSpPr>
        <p:spPr/>
        <p:txBody>
          <a:bodyPr/>
          <a:lstStyle/>
          <a:p>
            <a:fld id="{02055017-B6DE-4C35-A63B-40EADAC97849}" type="slidenum">
              <a:rPr lang="en-US" smtClean="0"/>
              <a:t>35</a:t>
            </a:fld>
            <a:endParaRPr lang="en-US" dirty="0"/>
          </a:p>
        </p:txBody>
      </p:sp>
      <p:pic>
        <p:nvPicPr>
          <p:cNvPr id="5" name="Elemento grafico 4">
            <a:extLst>
              <a:ext uri="{FF2B5EF4-FFF2-40B4-BE49-F238E27FC236}">
                <a16:creationId xmlns:a16="http://schemas.microsoft.com/office/drawing/2014/main" id="{807057C3-6F56-45CB-BBF3-C49A46F07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474" y="1220599"/>
            <a:ext cx="4737614" cy="4416799"/>
          </a:xfrm>
          <a:prstGeom prst="rect">
            <a:avLst/>
          </a:prstGeom>
        </p:spPr>
      </p:pic>
      <p:sp>
        <p:nvSpPr>
          <p:cNvPr id="6" name="Freccia a sinistra 5">
            <a:extLst>
              <a:ext uri="{FF2B5EF4-FFF2-40B4-BE49-F238E27FC236}">
                <a16:creationId xmlns:a16="http://schemas.microsoft.com/office/drawing/2014/main" id="{53F4FD44-40FA-4DFB-82D9-D9CB6638ED1A}"/>
              </a:ext>
            </a:extLst>
          </p:cNvPr>
          <p:cNvSpPr/>
          <p:nvPr/>
        </p:nvSpPr>
        <p:spPr>
          <a:xfrm>
            <a:off x="2069432" y="2539465"/>
            <a:ext cx="1203158" cy="25025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a:extLst>
              <a:ext uri="{FF2B5EF4-FFF2-40B4-BE49-F238E27FC236}">
                <a16:creationId xmlns:a16="http://schemas.microsoft.com/office/drawing/2014/main" id="{A864182D-399A-4FB9-B4C8-E9FE0785F24E}"/>
              </a:ext>
            </a:extLst>
          </p:cNvPr>
          <p:cNvSpPr/>
          <p:nvPr/>
        </p:nvSpPr>
        <p:spPr>
          <a:xfrm rot="10800000">
            <a:off x="4280269" y="2003349"/>
            <a:ext cx="1203158" cy="25025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A35BA296-0EF9-48A2-A124-ED11510BD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854" y="1276149"/>
            <a:ext cx="4746057" cy="4305701"/>
          </a:xfrm>
          <a:prstGeom prst="rect">
            <a:avLst/>
          </a:prstGeom>
        </p:spPr>
      </p:pic>
      <p:sp>
        <p:nvSpPr>
          <p:cNvPr id="8" name="CasellaDiTesto 7">
            <a:extLst>
              <a:ext uri="{FF2B5EF4-FFF2-40B4-BE49-F238E27FC236}">
                <a16:creationId xmlns:a16="http://schemas.microsoft.com/office/drawing/2014/main" id="{CED0BC72-515F-C2FD-8239-449CA5A1B347}"/>
              </a:ext>
            </a:extLst>
          </p:cNvPr>
          <p:cNvSpPr txBox="1"/>
          <p:nvPr/>
        </p:nvSpPr>
        <p:spPr>
          <a:xfrm>
            <a:off x="2069432" y="5706954"/>
            <a:ext cx="30957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Before compensation</a:t>
            </a:r>
          </a:p>
        </p:txBody>
      </p:sp>
      <p:sp>
        <p:nvSpPr>
          <p:cNvPr id="10" name="CasellaDiTesto 9">
            <a:extLst>
              <a:ext uri="{FF2B5EF4-FFF2-40B4-BE49-F238E27FC236}">
                <a16:creationId xmlns:a16="http://schemas.microsoft.com/office/drawing/2014/main" id="{F3CD2733-C017-2CC3-7C41-ABD618388D9B}"/>
              </a:ext>
            </a:extLst>
          </p:cNvPr>
          <p:cNvSpPr txBox="1"/>
          <p:nvPr/>
        </p:nvSpPr>
        <p:spPr>
          <a:xfrm>
            <a:off x="7284932" y="5637398"/>
            <a:ext cx="28376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After compensation</a:t>
            </a:r>
          </a:p>
        </p:txBody>
      </p:sp>
      <p:pic>
        <p:nvPicPr>
          <p:cNvPr id="11" name="Elemento grafico 10">
            <a:extLst>
              <a:ext uri="{FF2B5EF4-FFF2-40B4-BE49-F238E27FC236}">
                <a16:creationId xmlns:a16="http://schemas.microsoft.com/office/drawing/2014/main" id="{86A4A149-B93A-4785-E78C-5357E03DD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2852" y="1249919"/>
            <a:ext cx="1589172" cy="1003688"/>
          </a:xfrm>
          <a:prstGeom prst="rect">
            <a:avLst/>
          </a:prstGeom>
        </p:spPr>
      </p:pic>
    </p:spTree>
    <p:extLst>
      <p:ext uri="{BB962C8B-B14F-4D97-AF65-F5344CB8AC3E}">
        <p14:creationId xmlns:p14="http://schemas.microsoft.com/office/powerpoint/2010/main" val="14061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BC6F27-BBD3-4C4B-8419-FE3E568146E0}"/>
              </a:ext>
            </a:extLst>
          </p:cNvPr>
          <p:cNvSpPr>
            <a:spLocks noGrp="1"/>
          </p:cNvSpPr>
          <p:nvPr>
            <p:ph type="title"/>
          </p:nvPr>
        </p:nvSpPr>
        <p:spPr>
          <a:xfrm>
            <a:off x="482065" y="365125"/>
            <a:ext cx="10515600" cy="662397"/>
          </a:xfrm>
        </p:spPr>
        <p:txBody>
          <a:bodyPr/>
          <a:lstStyle/>
          <a:p>
            <a:r>
              <a:rPr lang="en-US" dirty="0"/>
              <a:t>Summary of singularities</a:t>
            </a:r>
          </a:p>
        </p:txBody>
      </p:sp>
      <p:sp>
        <p:nvSpPr>
          <p:cNvPr id="3" name="Segnaposto piè di pagina 2">
            <a:extLst>
              <a:ext uri="{FF2B5EF4-FFF2-40B4-BE49-F238E27FC236}">
                <a16:creationId xmlns:a16="http://schemas.microsoft.com/office/drawing/2014/main" id="{08D6DAE7-38B2-4922-AACE-B1F70E0C72F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351F574-A60B-45BB-8A03-F7A28B2AA048}"/>
              </a:ext>
            </a:extLst>
          </p:cNvPr>
          <p:cNvSpPr>
            <a:spLocks noGrp="1"/>
          </p:cNvSpPr>
          <p:nvPr>
            <p:ph type="sldNum" sz="quarter" idx="12"/>
          </p:nvPr>
        </p:nvSpPr>
        <p:spPr/>
        <p:txBody>
          <a:bodyPr/>
          <a:lstStyle/>
          <a:p>
            <a:fld id="{02055017-B6DE-4C35-A63B-40EADAC97849}" type="slidenum">
              <a:rPr lang="en-US" smtClean="0"/>
              <a:t>36</a:t>
            </a:fld>
            <a:endParaRPr lang="en-US" dirty="0"/>
          </a:p>
        </p:txBody>
      </p:sp>
      <p:pic>
        <p:nvPicPr>
          <p:cNvPr id="5" name="Elemento grafico 4">
            <a:extLst>
              <a:ext uri="{FF2B5EF4-FFF2-40B4-BE49-F238E27FC236}">
                <a16:creationId xmlns:a16="http://schemas.microsoft.com/office/drawing/2014/main" id="{1C710757-98D6-4B20-BEA0-23F6067E39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50" y="1027522"/>
            <a:ext cx="6438900" cy="1695450"/>
          </a:xfrm>
          <a:prstGeom prst="rect">
            <a:avLst/>
          </a:prstGeom>
        </p:spPr>
      </p:pic>
      <p:graphicFrame>
        <p:nvGraphicFramePr>
          <p:cNvPr id="6" name="Oggetto 5">
            <a:extLst>
              <a:ext uri="{FF2B5EF4-FFF2-40B4-BE49-F238E27FC236}">
                <a16:creationId xmlns:a16="http://schemas.microsoft.com/office/drawing/2014/main" id="{0644D4C9-B905-4A80-9389-F3A430842214}"/>
              </a:ext>
            </a:extLst>
          </p:cNvPr>
          <p:cNvGraphicFramePr>
            <a:graphicFrameLocks noChangeAspect="1"/>
          </p:cNvGraphicFramePr>
          <p:nvPr>
            <p:extLst>
              <p:ext uri="{D42A27DB-BD31-4B8C-83A1-F6EECF244321}">
                <p14:modId xmlns:p14="http://schemas.microsoft.com/office/powerpoint/2010/main" val="3612521569"/>
              </p:ext>
            </p:extLst>
          </p:nvPr>
        </p:nvGraphicFramePr>
        <p:xfrm>
          <a:off x="588143" y="3544883"/>
          <a:ext cx="5378451" cy="1397000"/>
        </p:xfrm>
        <a:graphic>
          <a:graphicData uri="http://schemas.openxmlformats.org/presentationml/2006/ole">
            <mc:AlternateContent xmlns:mc="http://schemas.openxmlformats.org/markup-compatibility/2006">
              <mc:Choice xmlns:v="urn:schemas-microsoft-com:vml" Requires="v">
                <p:oleObj name="Equation" r:id="rId4" imgW="2857320" imgH="736560" progId="Equation.DSMT4">
                  <p:embed/>
                </p:oleObj>
              </mc:Choice>
              <mc:Fallback>
                <p:oleObj name="Equation" r:id="rId4" imgW="2857320" imgH="736560" progId="Equation.DSMT4">
                  <p:embed/>
                  <p:pic>
                    <p:nvPicPr>
                      <p:cNvPr id="11" name="Oggetto 10">
                        <a:extLst>
                          <a:ext uri="{FF2B5EF4-FFF2-40B4-BE49-F238E27FC236}">
                            <a16:creationId xmlns:a16="http://schemas.microsoft.com/office/drawing/2014/main" id="{3DA78BC7-96D3-4AB9-984A-6829DB7D1BC7}"/>
                          </a:ext>
                        </a:extLst>
                      </p:cNvPr>
                      <p:cNvPicPr>
                        <a:picLocks noChangeAspect="1" noChangeArrowheads="1"/>
                      </p:cNvPicPr>
                      <p:nvPr/>
                    </p:nvPicPr>
                    <p:blipFill>
                      <a:blip r:embed="rId5"/>
                      <a:srcRect/>
                      <a:stretch>
                        <a:fillRect/>
                      </a:stretch>
                    </p:blipFill>
                    <p:spPr bwMode="auto">
                      <a:xfrm>
                        <a:off x="588143" y="3544883"/>
                        <a:ext cx="5378451" cy="13970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B122A11-A82A-4F96-94B6-81158E86BA48}"/>
              </a:ext>
            </a:extLst>
          </p:cNvPr>
          <p:cNvGraphicFramePr>
            <a:graphicFrameLocks noChangeAspect="1"/>
          </p:cNvGraphicFramePr>
          <p:nvPr>
            <p:extLst>
              <p:ext uri="{D42A27DB-BD31-4B8C-83A1-F6EECF244321}">
                <p14:modId xmlns:p14="http://schemas.microsoft.com/office/powerpoint/2010/main" val="1953062166"/>
              </p:ext>
            </p:extLst>
          </p:nvPr>
        </p:nvGraphicFramePr>
        <p:xfrm>
          <a:off x="6481762" y="3720511"/>
          <a:ext cx="1552575" cy="819150"/>
        </p:xfrm>
        <a:graphic>
          <a:graphicData uri="http://schemas.openxmlformats.org/presentationml/2006/ole">
            <mc:AlternateContent xmlns:mc="http://schemas.openxmlformats.org/markup-compatibility/2006">
              <mc:Choice xmlns:v="urn:schemas-microsoft-com:vml" Requires="v">
                <p:oleObj name="Equation" r:id="rId6" imgW="825480" imgH="431640" progId="Equation.DSMT4">
                  <p:embed/>
                </p:oleObj>
              </mc:Choice>
              <mc:Fallback>
                <p:oleObj name="Equation" r:id="rId6" imgW="825480" imgH="431640" progId="Equation.DSMT4">
                  <p:embed/>
                  <p:pic>
                    <p:nvPicPr>
                      <p:cNvPr id="13" name="Oggetto 12">
                        <a:extLst>
                          <a:ext uri="{FF2B5EF4-FFF2-40B4-BE49-F238E27FC236}">
                            <a16:creationId xmlns:a16="http://schemas.microsoft.com/office/drawing/2014/main" id="{D7C3D086-12D5-436B-AE3B-E718F63D57FD}"/>
                          </a:ext>
                        </a:extLst>
                      </p:cNvPr>
                      <p:cNvPicPr>
                        <a:picLocks noChangeAspect="1" noChangeArrowheads="1"/>
                      </p:cNvPicPr>
                      <p:nvPr/>
                    </p:nvPicPr>
                    <p:blipFill>
                      <a:blip r:embed="rId7"/>
                      <a:srcRect/>
                      <a:stretch>
                        <a:fillRect/>
                      </a:stretch>
                    </p:blipFill>
                    <p:spPr bwMode="auto">
                      <a:xfrm>
                        <a:off x="6481762" y="3720511"/>
                        <a:ext cx="1552575" cy="8191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09FE5B17-AAD3-4A18-A3F5-CBE4AAEFAD60}"/>
              </a:ext>
            </a:extLst>
          </p:cNvPr>
          <p:cNvGraphicFramePr>
            <a:graphicFrameLocks noChangeAspect="1"/>
          </p:cNvGraphicFramePr>
          <p:nvPr>
            <p:extLst>
              <p:ext uri="{D42A27DB-BD31-4B8C-83A1-F6EECF244321}">
                <p14:modId xmlns:p14="http://schemas.microsoft.com/office/powerpoint/2010/main" val="2970519411"/>
              </p:ext>
            </p:extLst>
          </p:nvPr>
        </p:nvGraphicFramePr>
        <p:xfrm>
          <a:off x="588143" y="2824050"/>
          <a:ext cx="2008188" cy="819150"/>
        </p:xfrm>
        <a:graphic>
          <a:graphicData uri="http://schemas.openxmlformats.org/presentationml/2006/ole">
            <mc:AlternateContent xmlns:mc="http://schemas.openxmlformats.org/markup-compatibility/2006">
              <mc:Choice xmlns:v="urn:schemas-microsoft-com:vml" Requires="v">
                <p:oleObj name="Equation" r:id="rId8" imgW="1066680" imgH="431640" progId="Equation.DSMT4">
                  <p:embed/>
                </p:oleObj>
              </mc:Choice>
              <mc:Fallback>
                <p:oleObj name="Equation" r:id="rId8" imgW="1066680" imgH="431640" progId="Equation.DSMT4">
                  <p:embed/>
                  <p:pic>
                    <p:nvPicPr>
                      <p:cNvPr id="10" name="Oggetto 9">
                        <a:extLst>
                          <a:ext uri="{FF2B5EF4-FFF2-40B4-BE49-F238E27FC236}">
                            <a16:creationId xmlns:a16="http://schemas.microsoft.com/office/drawing/2014/main" id="{1F188330-5D24-4F26-8887-63761E9EC0FE}"/>
                          </a:ext>
                        </a:extLst>
                      </p:cNvPr>
                      <p:cNvPicPr>
                        <a:picLocks noChangeAspect="1" noChangeArrowheads="1"/>
                      </p:cNvPicPr>
                      <p:nvPr/>
                    </p:nvPicPr>
                    <p:blipFill>
                      <a:blip r:embed="rId9"/>
                      <a:srcRect/>
                      <a:stretch>
                        <a:fillRect/>
                      </a:stretch>
                    </p:blipFill>
                    <p:spPr bwMode="auto">
                      <a:xfrm>
                        <a:off x="588143" y="2824050"/>
                        <a:ext cx="2008188" cy="81915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11F7885-7155-443C-B98C-7F91242A38EE}"/>
              </a:ext>
            </a:extLst>
          </p:cNvPr>
          <p:cNvGraphicFramePr>
            <a:graphicFrameLocks noChangeAspect="1"/>
          </p:cNvGraphicFramePr>
          <p:nvPr>
            <p:extLst>
              <p:ext uri="{D42A27DB-BD31-4B8C-83A1-F6EECF244321}">
                <p14:modId xmlns:p14="http://schemas.microsoft.com/office/powerpoint/2010/main" val="901652694"/>
              </p:ext>
            </p:extLst>
          </p:nvPr>
        </p:nvGraphicFramePr>
        <p:xfrm>
          <a:off x="217488" y="4875213"/>
          <a:ext cx="3802062" cy="1325562"/>
        </p:xfrm>
        <a:graphic>
          <a:graphicData uri="http://schemas.openxmlformats.org/presentationml/2006/ole">
            <mc:AlternateContent xmlns:mc="http://schemas.openxmlformats.org/markup-compatibility/2006">
              <mc:Choice xmlns:v="urn:schemas-microsoft-com:vml" Requires="v">
                <p:oleObj name="Equation" r:id="rId10" imgW="2019240" imgH="698400" progId="Equation.DSMT4">
                  <p:embed/>
                </p:oleObj>
              </mc:Choice>
              <mc:Fallback>
                <p:oleObj name="Equation" r:id="rId10" imgW="2019240" imgH="698400" progId="Equation.DSMT4">
                  <p:embed/>
                  <p:pic>
                    <p:nvPicPr>
                      <p:cNvPr id="8" name="Oggetto 7">
                        <a:extLst>
                          <a:ext uri="{FF2B5EF4-FFF2-40B4-BE49-F238E27FC236}">
                            <a16:creationId xmlns:a16="http://schemas.microsoft.com/office/drawing/2014/main" id="{09FE5B17-AAD3-4A18-A3F5-CBE4AAEFAD60}"/>
                          </a:ext>
                        </a:extLst>
                      </p:cNvPr>
                      <p:cNvPicPr>
                        <a:picLocks noChangeAspect="1" noChangeArrowheads="1"/>
                      </p:cNvPicPr>
                      <p:nvPr/>
                    </p:nvPicPr>
                    <p:blipFill>
                      <a:blip r:embed="rId11"/>
                      <a:srcRect/>
                      <a:stretch>
                        <a:fillRect/>
                      </a:stretch>
                    </p:blipFill>
                    <p:spPr bwMode="auto">
                      <a:xfrm>
                        <a:off x="217488" y="4875213"/>
                        <a:ext cx="3802062" cy="13255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25AFC53-B539-4FE9-BF69-2FE0602BC283}"/>
              </a:ext>
            </a:extLst>
          </p:cNvPr>
          <p:cNvGraphicFramePr>
            <a:graphicFrameLocks noChangeAspect="1"/>
          </p:cNvGraphicFramePr>
          <p:nvPr>
            <p:extLst>
              <p:ext uri="{D42A27DB-BD31-4B8C-83A1-F6EECF244321}">
                <p14:modId xmlns:p14="http://schemas.microsoft.com/office/powerpoint/2010/main" val="1726312635"/>
              </p:ext>
            </p:extLst>
          </p:nvPr>
        </p:nvGraphicFramePr>
        <p:xfrm>
          <a:off x="8080136" y="2633440"/>
          <a:ext cx="2219046" cy="1200370"/>
        </p:xfrm>
        <a:graphic>
          <a:graphicData uri="http://schemas.openxmlformats.org/presentationml/2006/ole">
            <mc:AlternateContent xmlns:mc="http://schemas.openxmlformats.org/markup-compatibility/2006">
              <mc:Choice xmlns:v="urn:schemas-microsoft-com:vml" Requires="v">
                <p:oleObj name="Equation" r:id="rId12" imgW="1257120" imgH="672840" progId="Equation.DSMT4">
                  <p:embed/>
                </p:oleObj>
              </mc:Choice>
              <mc:Fallback>
                <p:oleObj name="Equation" r:id="rId12" imgW="1257120" imgH="672840" progId="Equation.DSMT4">
                  <p:embed/>
                  <p:pic>
                    <p:nvPicPr>
                      <p:cNvPr id="7" name="Oggetto 6">
                        <a:extLst>
                          <a:ext uri="{FF2B5EF4-FFF2-40B4-BE49-F238E27FC236}">
                            <a16:creationId xmlns:a16="http://schemas.microsoft.com/office/drawing/2014/main" id="{38B3CDDD-F0C5-477D-9A66-D66A49E7D3EA}"/>
                          </a:ext>
                        </a:extLst>
                      </p:cNvPr>
                      <p:cNvPicPr>
                        <a:picLocks noChangeAspect="1" noChangeArrowheads="1"/>
                      </p:cNvPicPr>
                      <p:nvPr/>
                    </p:nvPicPr>
                    <p:blipFill>
                      <a:blip r:embed="rId13"/>
                      <a:srcRect/>
                      <a:stretch>
                        <a:fillRect/>
                      </a:stretch>
                    </p:blipFill>
                    <p:spPr bwMode="auto">
                      <a:xfrm>
                        <a:off x="8080136" y="2633440"/>
                        <a:ext cx="2219046" cy="120037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FB30D049-B186-4D06-BCD2-4AB0C61C8F63}"/>
              </a:ext>
            </a:extLst>
          </p:cNvPr>
          <p:cNvSpPr txBox="1"/>
          <p:nvPr/>
        </p:nvSpPr>
        <p:spPr>
          <a:xfrm>
            <a:off x="4421732" y="4847841"/>
            <a:ext cx="75014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third pole (s</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t>
            </a:r>
            <a:r>
              <a:rPr lang="en-US" sz="2400" dirty="0">
                <a:latin typeface="Symbol" panose="05050102010706020507" pitchFamily="18" charset="2"/>
                <a:cs typeface="Arial" panose="020B0604020202020204" pitchFamily="34" charset="0"/>
              </a:rPr>
              <a:t>-w</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can be guessed considering that at very high frequencies the whole network reduces to the three capacitors and resistor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1541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26010-3E8D-4CB6-B15E-39C110CB6A8F}"/>
              </a:ext>
            </a:extLst>
          </p:cNvPr>
          <p:cNvSpPr>
            <a:spLocks noGrp="1"/>
          </p:cNvSpPr>
          <p:nvPr>
            <p:ph type="title"/>
          </p:nvPr>
        </p:nvSpPr>
        <p:spPr>
          <a:xfrm>
            <a:off x="397888" y="350611"/>
            <a:ext cx="10515600" cy="662397"/>
          </a:xfrm>
        </p:spPr>
        <p:txBody>
          <a:bodyPr/>
          <a:lstStyle/>
          <a:p>
            <a:r>
              <a:rPr lang="en-US"/>
              <a:t>Constraints</a:t>
            </a:r>
          </a:p>
        </p:txBody>
      </p:sp>
      <p:sp>
        <p:nvSpPr>
          <p:cNvPr id="3" name="Segnaposto piè di pagina 2">
            <a:extLst>
              <a:ext uri="{FF2B5EF4-FFF2-40B4-BE49-F238E27FC236}">
                <a16:creationId xmlns:a16="http://schemas.microsoft.com/office/drawing/2014/main" id="{87D06F9F-BA43-4384-9CC0-711326B310A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722C25C-13C7-41A1-A00E-9B1E33848879}"/>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BB5F3BBC-EEB2-4B98-ACA5-063C023E5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376" y="1127835"/>
            <a:ext cx="4096500" cy="3172959"/>
          </a:xfrm>
          <a:prstGeom prst="rect">
            <a:avLst/>
          </a:prstGeom>
        </p:spPr>
      </p:pic>
      <p:sp>
        <p:nvSpPr>
          <p:cNvPr id="6" name="CasellaDiTesto 5">
            <a:extLst>
              <a:ext uri="{FF2B5EF4-FFF2-40B4-BE49-F238E27FC236}">
                <a16:creationId xmlns:a16="http://schemas.microsoft.com/office/drawing/2014/main" id="{3EB506E2-B137-4E34-B505-6A2BC198495A}"/>
              </a:ext>
            </a:extLst>
          </p:cNvPr>
          <p:cNvSpPr txBox="1"/>
          <p:nvPr/>
        </p:nvSpPr>
        <p:spPr>
          <a:xfrm>
            <a:off x="5283200" y="1494971"/>
            <a:ext cx="473165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Constraints are relationships among DOFs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 types of constraints:</a:t>
            </a:r>
          </a:p>
        </p:txBody>
      </p:sp>
      <p:sp>
        <p:nvSpPr>
          <p:cNvPr id="7" name="CasellaDiTesto 6">
            <a:extLst>
              <a:ext uri="{FF2B5EF4-FFF2-40B4-BE49-F238E27FC236}">
                <a16:creationId xmlns:a16="http://schemas.microsoft.com/office/drawing/2014/main" id="{30B545AD-D7FE-4FBD-97BB-6765CEEF98D7}"/>
              </a:ext>
            </a:extLst>
          </p:cNvPr>
          <p:cNvSpPr txBox="1"/>
          <p:nvPr/>
        </p:nvSpPr>
        <p:spPr>
          <a:xfrm>
            <a:off x="5326743" y="3223013"/>
            <a:ext cx="337143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Equality constraints: </a:t>
            </a:r>
          </a:p>
        </p:txBody>
      </p:sp>
      <p:sp>
        <p:nvSpPr>
          <p:cNvPr id="8" name="CasellaDiTesto 7">
            <a:extLst>
              <a:ext uri="{FF2B5EF4-FFF2-40B4-BE49-F238E27FC236}">
                <a16:creationId xmlns:a16="http://schemas.microsoft.com/office/drawing/2014/main" id="{6487A448-F4B0-4A0C-BB1B-ADDF4E83104D}"/>
              </a:ext>
            </a:extLst>
          </p:cNvPr>
          <p:cNvSpPr txBox="1"/>
          <p:nvPr/>
        </p:nvSpPr>
        <p:spPr>
          <a:xfrm>
            <a:off x="5326743" y="3839129"/>
            <a:ext cx="216263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E.g.</a:t>
            </a:r>
            <a:endParaRPr lang="en-US" sz="24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7B30ED8D-170C-49B5-84CB-740ECAFB6268}"/>
              </a:ext>
            </a:extLst>
          </p:cNvPr>
          <p:cNvGraphicFramePr>
            <a:graphicFrameLocks noChangeAspect="1"/>
          </p:cNvGraphicFramePr>
          <p:nvPr>
            <p:extLst>
              <p:ext uri="{D42A27DB-BD31-4B8C-83A1-F6EECF244321}">
                <p14:modId xmlns:p14="http://schemas.microsoft.com/office/powerpoint/2010/main" val="2176653069"/>
              </p:ext>
            </p:extLst>
          </p:nvPr>
        </p:nvGraphicFramePr>
        <p:xfrm>
          <a:off x="6096000" y="3683301"/>
          <a:ext cx="1154113" cy="952500"/>
        </p:xfrm>
        <a:graphic>
          <a:graphicData uri="http://schemas.openxmlformats.org/presentationml/2006/ole">
            <mc:AlternateContent xmlns:mc="http://schemas.openxmlformats.org/markup-compatibility/2006">
              <mc:Choice xmlns:v="urn:schemas-microsoft-com:vml" Requires="v">
                <p:oleObj name="Equation" r:id="rId4" imgW="520560" imgH="431640" progId="Equation.DSMT4">
                  <p:embed/>
                </p:oleObj>
              </mc:Choice>
              <mc:Fallback>
                <p:oleObj name="Equation" r:id="rId4" imgW="520560" imgH="431640" progId="Equation.DSMT4">
                  <p:embed/>
                  <p:pic>
                    <p:nvPicPr>
                      <p:cNvPr id="15" name="Oggetto 14">
                        <a:extLst>
                          <a:ext uri="{FF2B5EF4-FFF2-40B4-BE49-F238E27FC236}">
                            <a16:creationId xmlns:a16="http://schemas.microsoft.com/office/drawing/2014/main" id="{954CA815-8B04-49A9-86EE-764EFEE9C709}"/>
                          </a:ext>
                        </a:extLst>
                      </p:cNvPr>
                      <p:cNvPicPr>
                        <a:picLocks noChangeAspect="1" noChangeArrowheads="1"/>
                      </p:cNvPicPr>
                      <p:nvPr/>
                    </p:nvPicPr>
                    <p:blipFill>
                      <a:blip r:embed="rId5"/>
                      <a:srcRect/>
                      <a:stretch>
                        <a:fillRect/>
                      </a:stretch>
                    </p:blipFill>
                    <p:spPr bwMode="auto">
                      <a:xfrm>
                        <a:off x="6096000" y="3683301"/>
                        <a:ext cx="1154113" cy="952500"/>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CAF3954E-41B6-475E-9142-710569F6758B}"/>
              </a:ext>
            </a:extLst>
          </p:cNvPr>
          <p:cNvSpPr txBox="1"/>
          <p:nvPr/>
        </p:nvSpPr>
        <p:spPr>
          <a:xfrm>
            <a:off x="5326743" y="4634059"/>
            <a:ext cx="359425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Inequality constraints: </a:t>
            </a:r>
          </a:p>
        </p:txBody>
      </p:sp>
      <p:graphicFrame>
        <p:nvGraphicFramePr>
          <p:cNvPr id="11" name="Oggetto 10">
            <a:extLst>
              <a:ext uri="{FF2B5EF4-FFF2-40B4-BE49-F238E27FC236}">
                <a16:creationId xmlns:a16="http://schemas.microsoft.com/office/drawing/2014/main" id="{7DFF7ACB-A2E3-4BCE-B7C4-C6831899C69E}"/>
              </a:ext>
            </a:extLst>
          </p:cNvPr>
          <p:cNvGraphicFramePr>
            <a:graphicFrameLocks noChangeAspect="1"/>
          </p:cNvGraphicFramePr>
          <p:nvPr>
            <p:extLst>
              <p:ext uri="{D42A27DB-BD31-4B8C-83A1-F6EECF244321}">
                <p14:modId xmlns:p14="http://schemas.microsoft.com/office/powerpoint/2010/main" val="1637556610"/>
              </p:ext>
            </p:extLst>
          </p:nvPr>
        </p:nvGraphicFramePr>
        <p:xfrm>
          <a:off x="6330045" y="5296678"/>
          <a:ext cx="3378200" cy="560388"/>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9" name="Oggetto 8">
                        <a:extLst>
                          <a:ext uri="{FF2B5EF4-FFF2-40B4-BE49-F238E27FC236}">
                            <a16:creationId xmlns:a16="http://schemas.microsoft.com/office/drawing/2014/main" id="{7B30ED8D-170C-49B5-84CB-740ECAFB6268}"/>
                          </a:ext>
                        </a:extLst>
                      </p:cNvPr>
                      <p:cNvPicPr>
                        <a:picLocks noChangeAspect="1" noChangeArrowheads="1"/>
                      </p:cNvPicPr>
                      <p:nvPr/>
                    </p:nvPicPr>
                    <p:blipFill>
                      <a:blip r:embed="rId7"/>
                      <a:srcRect/>
                      <a:stretch>
                        <a:fillRect/>
                      </a:stretch>
                    </p:blipFill>
                    <p:spPr bwMode="auto">
                      <a:xfrm>
                        <a:off x="6330045" y="5296678"/>
                        <a:ext cx="3378200" cy="560388"/>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6EC0DE50-E39E-442C-9438-8FD3DBB20C14}"/>
              </a:ext>
            </a:extLst>
          </p:cNvPr>
          <p:cNvSpPr txBox="1"/>
          <p:nvPr/>
        </p:nvSpPr>
        <p:spPr>
          <a:xfrm>
            <a:off x="5397499" y="5322646"/>
            <a:ext cx="216263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3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646DE-8DD3-4F2B-9F3F-1FFFA67FF75A}"/>
              </a:ext>
            </a:extLst>
          </p:cNvPr>
          <p:cNvSpPr>
            <a:spLocks noGrp="1"/>
          </p:cNvSpPr>
          <p:nvPr>
            <p:ph type="title"/>
          </p:nvPr>
        </p:nvSpPr>
        <p:spPr>
          <a:xfrm>
            <a:off x="156028" y="263525"/>
            <a:ext cx="10515600" cy="662397"/>
          </a:xfrm>
        </p:spPr>
        <p:txBody>
          <a:bodyPr/>
          <a:lstStyle/>
          <a:p>
            <a:r>
              <a:rPr lang="it-IT" dirty="0" err="1"/>
              <a:t>Constraints</a:t>
            </a:r>
            <a:endParaRPr lang="en-US" dirty="0"/>
          </a:p>
        </p:txBody>
      </p:sp>
      <p:sp>
        <p:nvSpPr>
          <p:cNvPr id="3" name="Segnaposto piè di pagina 2">
            <a:extLst>
              <a:ext uri="{FF2B5EF4-FFF2-40B4-BE49-F238E27FC236}">
                <a16:creationId xmlns:a16="http://schemas.microsoft.com/office/drawing/2014/main" id="{C7F94823-C4BE-42C9-8BCE-B8B7AA3D5F4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6FE8AB7-3B2C-47B0-BD1B-45FB1D2F4D64}"/>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5B3A256A-5B35-4A0F-AC47-C839E9BCBF30}"/>
              </a:ext>
            </a:extLst>
          </p:cNvPr>
          <p:cNvSpPr txBox="1"/>
          <p:nvPr/>
        </p:nvSpPr>
        <p:spPr>
          <a:xfrm>
            <a:off x="972456" y="1059543"/>
            <a:ext cx="9303657"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Every</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equality constraint</a:t>
            </a:r>
            <a:r>
              <a:rPr lang="en-US" sz="2400" dirty="0">
                <a:latin typeface="Arial" panose="020B0604020202020204" pitchFamily="34" charset="0"/>
                <a:cs typeface="Arial" panose="020B0604020202020204" pitchFamily="34" charset="0"/>
              </a:rPr>
              <a:t> reduces the dimension of the DOF space. Equality constraints represent exact conditions that has to be fulfilled in order to guarantee correct operation of the circuit. Some equality constraints derive from simple considerations, such as symmetry: M1=M2,  M3=M4. With a few exceptions, equality constraints are specific of the topology and does not depend on the specifications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Inequality constraints are derived from the circuit specifications. They do not reduce the dimension of the DOF space but select regions of the DOF space where the specs are met. </a:t>
            </a:r>
          </a:p>
        </p:txBody>
      </p:sp>
    </p:spTree>
    <p:extLst>
      <p:ext uri="{BB962C8B-B14F-4D97-AF65-F5344CB8AC3E}">
        <p14:creationId xmlns:p14="http://schemas.microsoft.com/office/powerpoint/2010/main" val="5640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1B77A-CDD5-423F-8FD4-54C75C6B3B1B}"/>
              </a:ext>
            </a:extLst>
          </p:cNvPr>
          <p:cNvSpPr>
            <a:spLocks noGrp="1"/>
          </p:cNvSpPr>
          <p:nvPr>
            <p:ph type="title"/>
          </p:nvPr>
        </p:nvSpPr>
        <p:spPr>
          <a:xfrm>
            <a:off x="706001" y="136525"/>
            <a:ext cx="10515600" cy="662397"/>
          </a:xfrm>
        </p:spPr>
        <p:txBody>
          <a:bodyPr/>
          <a:lstStyle/>
          <a:p>
            <a:r>
              <a:rPr lang="en-US" dirty="0"/>
              <a:t>The sizing process: role of multiple inequality constraints</a:t>
            </a:r>
          </a:p>
        </p:txBody>
      </p:sp>
      <p:sp>
        <p:nvSpPr>
          <p:cNvPr id="3" name="Segnaposto piè di pagina 2">
            <a:extLst>
              <a:ext uri="{FF2B5EF4-FFF2-40B4-BE49-F238E27FC236}">
                <a16:creationId xmlns:a16="http://schemas.microsoft.com/office/drawing/2014/main" id="{9533AB05-C4A2-46DE-B821-3334A402864F}"/>
              </a:ext>
            </a:extLst>
          </p:cNvPr>
          <p:cNvSpPr>
            <a:spLocks noGrp="1"/>
          </p:cNvSpPr>
          <p:nvPr>
            <p:ph type="ftr" sz="quarter" idx="11"/>
          </p:nvPr>
        </p:nvSpPr>
        <p:spPr/>
        <p:txBody>
          <a:bodyPr/>
          <a:lstStyle/>
          <a:p>
            <a:r>
              <a:rPr lang="en-US" dirty="0"/>
              <a:t>P. Bruschi – Microelectronic System Design</a:t>
            </a:r>
          </a:p>
        </p:txBody>
      </p:sp>
      <p:sp>
        <p:nvSpPr>
          <p:cNvPr id="4" name="Segnaposto numero diapositiva 3">
            <a:extLst>
              <a:ext uri="{FF2B5EF4-FFF2-40B4-BE49-F238E27FC236}">
                <a16:creationId xmlns:a16="http://schemas.microsoft.com/office/drawing/2014/main" id="{6C138440-413E-442D-A91E-04BC4780F1F2}"/>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7" name="Immagine 6">
            <a:extLst>
              <a:ext uri="{FF2B5EF4-FFF2-40B4-BE49-F238E27FC236}">
                <a16:creationId xmlns:a16="http://schemas.microsoft.com/office/drawing/2014/main" id="{7C177733-64AC-41A8-8083-343D2F19D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7" y="1957366"/>
            <a:ext cx="6339604" cy="3538824"/>
          </a:xfrm>
          <a:prstGeom prst="rect">
            <a:avLst/>
          </a:prstGeom>
        </p:spPr>
      </p:pic>
      <p:sp>
        <p:nvSpPr>
          <p:cNvPr id="8" name="CasellaDiTesto 7">
            <a:extLst>
              <a:ext uri="{FF2B5EF4-FFF2-40B4-BE49-F238E27FC236}">
                <a16:creationId xmlns:a16="http://schemas.microsoft.com/office/drawing/2014/main" id="{4C14C20C-FDB0-40F9-801B-ECCA040440A8}"/>
              </a:ext>
            </a:extLst>
          </p:cNvPr>
          <p:cNvSpPr txBox="1"/>
          <p:nvPr/>
        </p:nvSpPr>
        <p:spPr>
          <a:xfrm>
            <a:off x="7189868" y="1791220"/>
            <a:ext cx="4458205"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Combining the various inequality constraints, we find a domain (the intersection of all regions) where all points satisfy all constraints. All points in the domain are valid solutions.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such region does not exist (null intersection), the sizing problem is: "unfeasible".</a:t>
            </a:r>
          </a:p>
        </p:txBody>
      </p:sp>
      <p:sp>
        <p:nvSpPr>
          <p:cNvPr id="5" name="CasellaDiTesto 4">
            <a:extLst>
              <a:ext uri="{FF2B5EF4-FFF2-40B4-BE49-F238E27FC236}">
                <a16:creationId xmlns:a16="http://schemas.microsoft.com/office/drawing/2014/main" id="{CF0BF910-C644-7B34-0FD5-46404696D9EE}"/>
              </a:ext>
            </a:extLst>
          </p:cNvPr>
          <p:cNvSpPr txBox="1"/>
          <p:nvPr/>
        </p:nvSpPr>
        <p:spPr>
          <a:xfrm>
            <a:off x="1405890" y="747403"/>
            <a:ext cx="968450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very simple case with only two independent DOFs and two inequality constraints</a:t>
            </a:r>
          </a:p>
        </p:txBody>
      </p:sp>
    </p:spTree>
    <p:extLst>
      <p:ext uri="{BB962C8B-B14F-4D97-AF65-F5344CB8AC3E}">
        <p14:creationId xmlns:p14="http://schemas.microsoft.com/office/powerpoint/2010/main" val="68013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5FC1E6-93F8-4FD5-AFF5-5DD210110896}"/>
              </a:ext>
            </a:extLst>
          </p:cNvPr>
          <p:cNvSpPr>
            <a:spLocks noGrp="1"/>
          </p:cNvSpPr>
          <p:nvPr>
            <p:ph type="title"/>
          </p:nvPr>
        </p:nvSpPr>
        <p:spPr>
          <a:xfrm>
            <a:off x="838200" y="170451"/>
            <a:ext cx="10515600" cy="662397"/>
          </a:xfrm>
        </p:spPr>
        <p:txBody>
          <a:bodyPr/>
          <a:lstStyle/>
          <a:p>
            <a:r>
              <a:rPr lang="en-US"/>
              <a:t>The sizing process: automatic algorithms</a:t>
            </a:r>
          </a:p>
        </p:txBody>
      </p:sp>
      <p:sp>
        <p:nvSpPr>
          <p:cNvPr id="3" name="Segnaposto piè di pagina 2">
            <a:extLst>
              <a:ext uri="{FF2B5EF4-FFF2-40B4-BE49-F238E27FC236}">
                <a16:creationId xmlns:a16="http://schemas.microsoft.com/office/drawing/2014/main" id="{8EB381D8-FA61-4A57-86C3-2C6FB7E22D7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AB2DAF3-4578-43C3-A8D4-5D0EAEA33539}"/>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a:extLst>
              <a:ext uri="{FF2B5EF4-FFF2-40B4-BE49-F238E27FC236}">
                <a16:creationId xmlns:a16="http://schemas.microsoft.com/office/drawing/2014/main" id="{A12435D8-B7FB-40AF-AFCA-B6C1E075E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7" y="1715152"/>
            <a:ext cx="6339604" cy="3538824"/>
          </a:xfrm>
          <a:prstGeom prst="rect">
            <a:avLst/>
          </a:prstGeom>
        </p:spPr>
      </p:pic>
      <p:sp>
        <p:nvSpPr>
          <p:cNvPr id="6" name="CasellaDiTesto 5">
            <a:extLst>
              <a:ext uri="{FF2B5EF4-FFF2-40B4-BE49-F238E27FC236}">
                <a16:creationId xmlns:a16="http://schemas.microsoft.com/office/drawing/2014/main" id="{0F94F0B4-F934-4613-8CF6-2F41A703FC97}"/>
              </a:ext>
            </a:extLst>
          </p:cNvPr>
          <p:cNvSpPr txBox="1"/>
          <p:nvPr/>
        </p:nvSpPr>
        <p:spPr>
          <a:xfrm>
            <a:off x="7061753" y="832848"/>
            <a:ext cx="4800600" cy="2308324"/>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Computer programs</a:t>
            </a:r>
            <a:r>
              <a:rPr lang="en-US" sz="2400" dirty="0">
                <a:latin typeface="Arial" panose="020B0604020202020204" pitchFamily="34" charset="0"/>
                <a:cs typeface="Arial" panose="020B0604020202020204" pitchFamily="34" charset="0"/>
              </a:rPr>
              <a:t> that perform automatic sizing, are not compatible with an infinite number of feasible solutions. To find a single solution, an optimization condition is often added.</a:t>
            </a:r>
          </a:p>
        </p:txBody>
      </p:sp>
      <p:sp>
        <p:nvSpPr>
          <p:cNvPr id="7" name="CasellaDiTesto 6">
            <a:extLst>
              <a:ext uri="{FF2B5EF4-FFF2-40B4-BE49-F238E27FC236}">
                <a16:creationId xmlns:a16="http://schemas.microsoft.com/office/drawing/2014/main" id="{1E9732CE-FF21-4898-BA23-65BC098046CB}"/>
              </a:ext>
            </a:extLst>
          </p:cNvPr>
          <p:cNvSpPr txBox="1"/>
          <p:nvPr/>
        </p:nvSpPr>
        <p:spPr>
          <a:xfrm>
            <a:off x="6606540" y="3332722"/>
            <a:ext cx="4888065"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design is performed manually, any point (set of DOFs values) in the intersection domain is a good solution. Also in this case, optimization or arbitrary techniques can be used to operate the choice</a:t>
            </a:r>
          </a:p>
        </p:txBody>
      </p:sp>
    </p:spTree>
    <p:extLst>
      <p:ext uri="{BB962C8B-B14F-4D97-AF65-F5344CB8AC3E}">
        <p14:creationId xmlns:p14="http://schemas.microsoft.com/office/powerpoint/2010/main" val="315868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5AB26-E475-41DB-BA7C-903F13CC740A}"/>
              </a:ext>
            </a:extLst>
          </p:cNvPr>
          <p:cNvSpPr>
            <a:spLocks noGrp="1"/>
          </p:cNvSpPr>
          <p:nvPr>
            <p:ph type="title"/>
          </p:nvPr>
        </p:nvSpPr>
        <p:spPr>
          <a:xfrm>
            <a:off x="838199" y="199587"/>
            <a:ext cx="10515600" cy="662397"/>
          </a:xfrm>
        </p:spPr>
        <p:txBody>
          <a:bodyPr/>
          <a:lstStyle/>
          <a:p>
            <a:r>
              <a:rPr lang="en-US" dirty="0"/>
              <a:t>Sizing of a new topology: steps</a:t>
            </a:r>
          </a:p>
        </p:txBody>
      </p:sp>
      <p:sp>
        <p:nvSpPr>
          <p:cNvPr id="3" name="Segnaposto piè di pagina 2">
            <a:extLst>
              <a:ext uri="{FF2B5EF4-FFF2-40B4-BE49-F238E27FC236}">
                <a16:creationId xmlns:a16="http://schemas.microsoft.com/office/drawing/2014/main" id="{40EC423C-8318-42A9-B144-1178DEAEF43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E7BED82-B6D2-4C35-94F5-3E212CE29751}"/>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3041AAB0-AB5F-40C6-9B2E-0A2FF149D3A9}"/>
              </a:ext>
            </a:extLst>
          </p:cNvPr>
          <p:cNvSpPr txBox="1"/>
          <p:nvPr/>
        </p:nvSpPr>
        <p:spPr>
          <a:xfrm>
            <a:off x="838199" y="1027522"/>
            <a:ext cx="10515599" cy="4832092"/>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Find </a:t>
            </a:r>
            <a:r>
              <a:rPr lang="en-US" sz="2400" b="1" dirty="0">
                <a:latin typeface="Arial" panose="020B0604020202020204" pitchFamily="34" charset="0"/>
                <a:cs typeface="Arial" panose="020B0604020202020204" pitchFamily="34" charset="0"/>
              </a:rPr>
              <a:t>equality constraints</a:t>
            </a:r>
            <a:r>
              <a:rPr lang="en-US" sz="2400" dirty="0">
                <a:latin typeface="Arial" panose="020B0604020202020204" pitchFamily="34" charset="0"/>
                <a:cs typeface="Arial" panose="020B0604020202020204" pitchFamily="34" charset="0"/>
              </a:rPr>
              <a:t> to reduce the number of independent DOFs. These constraints will be of two types: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Strictly necessary constraints (if not respected the circuit does not work properly)</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Arbitrary constraints: they are added to further reduce the DOF set and simplify the design. These constraints should be motivated.  </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Choose a set of DOFs that have the following properties: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the remaining dependent DOFs can be easily derived from this set;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the specifications (</a:t>
            </a:r>
            <a:r>
              <a:rPr lang="en-US" sz="2400" b="1" dirty="0">
                <a:latin typeface="Arial" panose="020B0604020202020204" pitchFamily="34" charset="0"/>
                <a:cs typeface="Arial" panose="020B0604020202020204" pitchFamily="34" charset="0"/>
              </a:rPr>
              <a:t>inequality constraints</a:t>
            </a:r>
            <a:r>
              <a:rPr lang="en-US" sz="2400" dirty="0">
                <a:latin typeface="Arial" panose="020B0604020202020204" pitchFamily="34" charset="0"/>
                <a:cs typeface="Arial" panose="020B0604020202020204" pitchFamily="34" charset="0"/>
              </a:rPr>
              <a:t>) can be written easily and in a simple form as a function of the selected DOFs</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Write the specifications in terms of the selected DOFs and try to find general design rules.  </a:t>
            </a:r>
          </a:p>
        </p:txBody>
      </p:sp>
    </p:spTree>
    <p:extLst>
      <p:ext uri="{BB962C8B-B14F-4D97-AF65-F5344CB8AC3E}">
        <p14:creationId xmlns:p14="http://schemas.microsoft.com/office/powerpoint/2010/main" val="14866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4B1953-3BEE-42F5-AC09-233BA39903D5}"/>
              </a:ext>
            </a:extLst>
          </p:cNvPr>
          <p:cNvSpPr>
            <a:spLocks noGrp="1"/>
          </p:cNvSpPr>
          <p:nvPr>
            <p:ph type="title"/>
          </p:nvPr>
        </p:nvSpPr>
        <p:spPr>
          <a:xfrm>
            <a:off x="838200" y="136525"/>
            <a:ext cx="10515600" cy="662397"/>
          </a:xfrm>
        </p:spPr>
        <p:txBody>
          <a:bodyPr/>
          <a:lstStyle/>
          <a:p>
            <a:r>
              <a:rPr lang="en-US"/>
              <a:t>Equality constraints for the simple 2-stage op-amp</a:t>
            </a:r>
          </a:p>
        </p:txBody>
      </p:sp>
      <p:sp>
        <p:nvSpPr>
          <p:cNvPr id="3" name="Segnaposto piè di pagina 2">
            <a:extLst>
              <a:ext uri="{FF2B5EF4-FFF2-40B4-BE49-F238E27FC236}">
                <a16:creationId xmlns:a16="http://schemas.microsoft.com/office/drawing/2014/main" id="{81B4C591-F0CA-447D-A6C7-CB638A4EA19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7462DDA-DBF6-4824-B274-C02A44C5ED9B}"/>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F634A72C-6D47-4F6D-9657-DCCB27CB87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376" y="1127835"/>
            <a:ext cx="4096500" cy="3172959"/>
          </a:xfrm>
          <a:prstGeom prst="rect">
            <a:avLst/>
          </a:prstGeom>
        </p:spPr>
      </p:pic>
      <p:sp>
        <p:nvSpPr>
          <p:cNvPr id="6" name="CasellaDiTesto 5">
            <a:extLst>
              <a:ext uri="{FF2B5EF4-FFF2-40B4-BE49-F238E27FC236}">
                <a16:creationId xmlns:a16="http://schemas.microsoft.com/office/drawing/2014/main" id="{1A6D2CF3-DC3E-4B6C-A0C5-94B84AC0D11A}"/>
              </a:ext>
            </a:extLst>
          </p:cNvPr>
          <p:cNvSpPr txBox="1"/>
          <p:nvPr/>
        </p:nvSpPr>
        <p:spPr>
          <a:xfrm>
            <a:off x="5302025" y="944329"/>
            <a:ext cx="6241615"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Symmetry</a:t>
            </a:r>
            <a:r>
              <a:rPr lang="en-US" sz="2400" dirty="0">
                <a:latin typeface="Arial" panose="020B0604020202020204" pitchFamily="34" charset="0"/>
                <a:cs typeface="Arial" panose="020B0604020202020204" pitchFamily="34" charset="0"/>
              </a:rPr>
              <a:t> (necessary to obtain low offset and low CMRR</a:t>
            </a:r>
          </a:p>
        </p:txBody>
      </p:sp>
      <p:sp>
        <p:nvSpPr>
          <p:cNvPr id="7" name="CasellaDiTesto 6">
            <a:extLst>
              <a:ext uri="{FF2B5EF4-FFF2-40B4-BE49-F238E27FC236}">
                <a16:creationId xmlns:a16="http://schemas.microsoft.com/office/drawing/2014/main" id="{DFABC4C0-9C5F-4A64-80DC-AF0783838E40}"/>
              </a:ext>
            </a:extLst>
          </p:cNvPr>
          <p:cNvSpPr txBox="1"/>
          <p:nvPr/>
        </p:nvSpPr>
        <p:spPr>
          <a:xfrm>
            <a:off x="5302025" y="2530924"/>
            <a:ext cx="471475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M1=M2  (</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1</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2</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1</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2</a:t>
            </a:r>
            <a:r>
              <a:rPr lang="it-IT" sz="2400" dirty="0">
                <a:latin typeface="Arial" panose="020B0604020202020204" pitchFamily="34" charset="0"/>
                <a:cs typeface="Arial" panose="020B0604020202020204" pitchFamily="34" charset="0"/>
              </a:rPr>
              <a:t>) ------   2</a:t>
            </a:r>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8E3C3ED-E80D-4D23-8383-3444BF0F43FE}"/>
              </a:ext>
            </a:extLst>
          </p:cNvPr>
          <p:cNvSpPr txBox="1"/>
          <p:nvPr/>
        </p:nvSpPr>
        <p:spPr>
          <a:xfrm>
            <a:off x="9253330" y="1687996"/>
            <a:ext cx="1981633" cy="830997"/>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 of </a:t>
            </a:r>
            <a:r>
              <a:rPr lang="it-IT" sz="2400" dirty="0" err="1">
                <a:latin typeface="Arial" panose="020B0604020202020204" pitchFamily="34" charset="0"/>
                <a:cs typeface="Arial" panose="020B0604020202020204" pitchFamily="34" charset="0"/>
              </a:rPr>
              <a:t>equality</a:t>
            </a:r>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constraints</a:t>
            </a:r>
            <a:endParaRPr lang="en-US" sz="2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969DFD57-A7F6-4D9E-B5A0-3956E1143136}"/>
              </a:ext>
            </a:extLst>
          </p:cNvPr>
          <p:cNvSpPr txBox="1"/>
          <p:nvPr/>
        </p:nvSpPr>
        <p:spPr>
          <a:xfrm>
            <a:off x="5326603" y="3110879"/>
            <a:ext cx="471475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M3=M4  (</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 ------   2</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7200BC89-7A0C-4CA3-B205-10AC5AEDCC68}"/>
              </a:ext>
            </a:extLst>
          </p:cNvPr>
          <p:cNvSpPr txBox="1"/>
          <p:nvPr/>
        </p:nvSpPr>
        <p:spPr>
          <a:xfrm>
            <a:off x="5302024" y="3819182"/>
            <a:ext cx="624161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Current ratios</a:t>
            </a:r>
            <a:endParaRPr lang="en-US" sz="2400" dirty="0">
              <a:latin typeface="Arial" panose="020B0604020202020204" pitchFamily="34" charset="0"/>
              <a:cs typeface="Arial" panose="020B0604020202020204" pitchFamily="34" charset="0"/>
            </a:endParaRPr>
          </a:p>
        </p:txBody>
      </p:sp>
      <p:graphicFrame>
        <p:nvGraphicFramePr>
          <p:cNvPr id="12" name="Oggetto 11">
            <a:extLst>
              <a:ext uri="{FF2B5EF4-FFF2-40B4-BE49-F238E27FC236}">
                <a16:creationId xmlns:a16="http://schemas.microsoft.com/office/drawing/2014/main" id="{53CA3023-3D05-4BC2-943B-BF6A49957261}"/>
              </a:ext>
            </a:extLst>
          </p:cNvPr>
          <p:cNvGraphicFramePr>
            <a:graphicFrameLocks noChangeAspect="1"/>
          </p:cNvGraphicFramePr>
          <p:nvPr>
            <p:extLst>
              <p:ext uri="{D42A27DB-BD31-4B8C-83A1-F6EECF244321}">
                <p14:modId xmlns:p14="http://schemas.microsoft.com/office/powerpoint/2010/main" val="1757741897"/>
              </p:ext>
            </p:extLst>
          </p:nvPr>
        </p:nvGraphicFramePr>
        <p:xfrm>
          <a:off x="5411098" y="4376072"/>
          <a:ext cx="2476500" cy="952500"/>
        </p:xfrm>
        <a:graphic>
          <a:graphicData uri="http://schemas.openxmlformats.org/presentationml/2006/ole">
            <mc:AlternateContent xmlns:mc="http://schemas.openxmlformats.org/markup-compatibility/2006">
              <mc:Choice xmlns:v="urn:schemas-microsoft-com:vml" Requires="v">
                <p:oleObj name="Equation" r:id="rId4" imgW="1117440" imgH="431640" progId="Equation.DSMT4">
                  <p:embed/>
                </p:oleObj>
              </mc:Choice>
              <mc:Fallback>
                <p:oleObj name="Equation" r:id="rId4" imgW="1117440" imgH="431640" progId="Equation.DSMT4">
                  <p:embed/>
                  <p:pic>
                    <p:nvPicPr>
                      <p:cNvPr id="9" name="Oggetto 8">
                        <a:extLst>
                          <a:ext uri="{FF2B5EF4-FFF2-40B4-BE49-F238E27FC236}">
                            <a16:creationId xmlns:a16="http://schemas.microsoft.com/office/drawing/2014/main" id="{7B30ED8D-170C-49B5-84CB-740ECAFB6268}"/>
                          </a:ext>
                        </a:extLst>
                      </p:cNvPr>
                      <p:cNvPicPr>
                        <a:picLocks noChangeAspect="1" noChangeArrowheads="1"/>
                      </p:cNvPicPr>
                      <p:nvPr/>
                    </p:nvPicPr>
                    <p:blipFill>
                      <a:blip r:embed="rId5"/>
                      <a:srcRect/>
                      <a:stretch>
                        <a:fillRect/>
                      </a:stretch>
                    </p:blipFill>
                    <p:spPr bwMode="auto">
                      <a:xfrm>
                        <a:off x="5411098" y="4376072"/>
                        <a:ext cx="2476500" cy="952500"/>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2C749BE1-A5F4-43D2-8B4F-CFE18B47D72F}"/>
              </a:ext>
            </a:extLst>
          </p:cNvPr>
          <p:cNvSpPr txBox="1"/>
          <p:nvPr/>
        </p:nvSpPr>
        <p:spPr>
          <a:xfrm>
            <a:off x="8020878" y="4592997"/>
            <a:ext cx="245230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 --------------  1</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21BC020E-83EB-40D7-BB4E-5A83B861915A}"/>
              </a:ext>
            </a:extLst>
          </p:cNvPr>
          <p:cNvSpPr txBox="1"/>
          <p:nvPr/>
        </p:nvSpPr>
        <p:spPr>
          <a:xfrm>
            <a:off x="1013791" y="5499332"/>
            <a:ext cx="92432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Initial DOF number: 18 ,  Resulting DOFs after reduction: 18-5=13 </a:t>
            </a:r>
          </a:p>
        </p:txBody>
      </p:sp>
    </p:spTree>
    <p:extLst>
      <p:ext uri="{BB962C8B-B14F-4D97-AF65-F5344CB8AC3E}">
        <p14:creationId xmlns:p14="http://schemas.microsoft.com/office/powerpoint/2010/main" val="242096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2128</Words>
  <Application>Microsoft Office PowerPoint</Application>
  <PresentationFormat>Widescreen</PresentationFormat>
  <Paragraphs>270</Paragraphs>
  <Slides>36</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36</vt:i4>
      </vt:variant>
    </vt:vector>
  </HeadingPairs>
  <TitlesOfParts>
    <vt:vector size="42" baseType="lpstr">
      <vt:lpstr>Arial</vt:lpstr>
      <vt:lpstr>Calibri</vt:lpstr>
      <vt:lpstr>Symbol</vt:lpstr>
      <vt:lpstr>Tema di Office</vt:lpstr>
      <vt:lpstr>Equation</vt:lpstr>
      <vt:lpstr>MathType 6.0 Equation</vt:lpstr>
      <vt:lpstr>The simplest CMOS two-stage op-amp</vt:lpstr>
      <vt:lpstr>Use of a single M8 device to bias multiple op-amp</vt:lpstr>
      <vt:lpstr>Degrees Of Freedom (DOFs)</vt:lpstr>
      <vt:lpstr>Constraints</vt:lpstr>
      <vt:lpstr>Constraints</vt:lpstr>
      <vt:lpstr>The sizing process: role of multiple inequality constraints</vt:lpstr>
      <vt:lpstr>The sizing process: automatic algorithms</vt:lpstr>
      <vt:lpstr>Sizing of a new topology: steps</vt:lpstr>
      <vt:lpstr>Equality constraints for the simple 2-stage op-amp</vt:lpstr>
      <vt:lpstr>Necessary constraint: null systematic offset </vt:lpstr>
      <vt:lpstr>Necessary constraint: null systematic offset </vt:lpstr>
      <vt:lpstr>More constraints</vt:lpstr>
      <vt:lpstr>Residual number of DOFs</vt:lpstr>
      <vt:lpstr>Selection of the 7 DOFs</vt:lpstr>
      <vt:lpstr>Derivation of all the op-amp parameters from the 7 DOFs</vt:lpstr>
      <vt:lpstr>Derivation of all the op-amp parameters from the 7 DOFs</vt:lpstr>
      <vt:lpstr>Small-signal equivalent circuit</vt:lpstr>
      <vt:lpstr>dc gain</vt:lpstr>
      <vt:lpstr>dc gain as a function of the DOFs</vt:lpstr>
      <vt:lpstr>Frequency response of a two-stage op-amp</vt:lpstr>
      <vt:lpstr>Frequency response</vt:lpstr>
      <vt:lpstr>Frequency response, simplified small-signal circuit</vt:lpstr>
      <vt:lpstr>Uncompensated frequency response</vt:lpstr>
      <vt:lpstr>Miller compensation = Pole splitting </vt:lpstr>
      <vt:lpstr>Miller factor</vt:lpstr>
      <vt:lpstr>Transformation of the bridge impedance ZC by the Miller Theorem</vt:lpstr>
      <vt:lpstr>Miller transformations: shifting the input pole to very low frequencies</vt:lpstr>
      <vt:lpstr>Second effect of Pole Splitting:  shifting the output pole to high frequencies</vt:lpstr>
      <vt:lpstr>Second effect of Miller Compensation:  shifting the output pole to high frequencies</vt:lpstr>
      <vt:lpstr>Presentazione standard di PowerPoint</vt:lpstr>
      <vt:lpstr>Miller Factor and overall transfer function</vt:lpstr>
      <vt:lpstr>The zero introduced by RC-CC</vt:lpstr>
      <vt:lpstr>Effects of the zero in the transfer function</vt:lpstr>
      <vt:lpstr>Summary of pole splitting</vt:lpstr>
      <vt:lpstr>Pole splitting, graphical view</vt:lpstr>
      <vt:lpstr>Summary of singularities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521</cp:revision>
  <dcterms:created xsi:type="dcterms:W3CDTF">2015-02-03T16:10:37Z</dcterms:created>
  <dcterms:modified xsi:type="dcterms:W3CDTF">2022-10-30T22:01:23Z</dcterms:modified>
</cp:coreProperties>
</file>