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62" d="100"/>
          <a:sy n="62" d="100"/>
        </p:scale>
        <p:origin x="63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44.png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9.wmf"/><Relationship Id="rId3" Type="http://schemas.openxmlformats.org/officeDocument/2006/relationships/image" Target="../media/image1.pn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svg"/><Relationship Id="rId11" Type="http://schemas.openxmlformats.org/officeDocument/2006/relationships/oleObject" Target="../embeddings/oleObject61.bin"/><Relationship Id="rId5" Type="http://schemas.openxmlformats.org/officeDocument/2006/relationships/image" Target="../media/image61.png"/><Relationship Id="rId10" Type="http://schemas.openxmlformats.org/officeDocument/2006/relationships/image" Target="../media/image59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3" Type="http://schemas.openxmlformats.org/officeDocument/2006/relationships/image" Target="../media/image1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8970-4539-442C-AEA9-6839466E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0"/>
            <a:ext cx="10515600" cy="662397"/>
          </a:xfrm>
        </p:spPr>
        <p:txBody>
          <a:bodyPr/>
          <a:lstStyle/>
          <a:p>
            <a:r>
              <a:rPr lang="en-US" dirty="0"/>
              <a:t>Exercise: </a:t>
            </a:r>
            <a:r>
              <a:rPr lang="en-US" dirty="0" err="1"/>
              <a:t>Opamp</a:t>
            </a:r>
            <a:r>
              <a:rPr lang="en-US" dirty="0"/>
              <a:t>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90A973-47EC-4F48-A7E8-BF40246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6F019F-D9DF-46C1-B315-4745FF3F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F83E2D-C770-4964-96E2-4E248842F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269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0094D7-E5E0-4F53-9DCB-8261AAF5323B}"/>
              </a:ext>
            </a:extLst>
          </p:cNvPr>
          <p:cNvSpPr txBox="1"/>
          <p:nvPr/>
        </p:nvSpPr>
        <p:spPr>
          <a:xfrm>
            <a:off x="4669971" y="4633615"/>
            <a:ext cx="7644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</a:t>
            </a:r>
            <a:r>
              <a:rPr lang="en-US" sz="2400" b="1" dirty="0"/>
              <a:t>3 mV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</a:t>
            </a:r>
            <a:r>
              <a:rPr lang="en-US" sz="2400" b="1" dirty="0"/>
              <a:t>10 MHz</a:t>
            </a:r>
            <a:r>
              <a:rPr lang="en-US" sz="2400" dirty="0"/>
              <a:t>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</a:t>
            </a:r>
            <a:r>
              <a:rPr lang="en-US" sz="2400" b="1" dirty="0"/>
              <a:t>10 </a:t>
            </a:r>
            <a:r>
              <a:rPr lang="en-US" sz="2400" b="1" dirty="0" err="1"/>
              <a:t>pF</a:t>
            </a:r>
            <a:r>
              <a:rPr lang="en-US" sz="2400" dirty="0" err="1"/>
              <a:t>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</a:t>
            </a:r>
            <a:r>
              <a:rPr lang="en-US" sz="2400" b="1" dirty="0"/>
              <a:t>70°</a:t>
            </a:r>
            <a:r>
              <a:rPr lang="en-US" sz="2400" dirty="0"/>
              <a:t> in unity gain configuration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96A80D-997F-4B53-9751-7F0A4A3BB2DF}"/>
              </a:ext>
            </a:extLst>
          </p:cNvPr>
          <p:cNvSpPr txBox="1"/>
          <p:nvPr/>
        </p:nvSpPr>
        <p:spPr>
          <a:xfrm>
            <a:off x="7089777" y="3933059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981DF59-9B41-4310-A77A-B4749A590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149" y="865581"/>
            <a:ext cx="6330696" cy="313486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ED061C8-C75E-4E7E-97DB-A8C2AEABACEB}"/>
              </a:ext>
            </a:extLst>
          </p:cNvPr>
          <p:cNvSpPr txBox="1"/>
          <p:nvPr/>
        </p:nvSpPr>
        <p:spPr>
          <a:xfrm>
            <a:off x="8413571" y="403916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parameters</a:t>
            </a:r>
          </a:p>
        </p:txBody>
      </p:sp>
    </p:spTree>
    <p:extLst>
      <p:ext uri="{BB962C8B-B14F-4D97-AF65-F5344CB8AC3E}">
        <p14:creationId xmlns:p14="http://schemas.microsoft.com/office/powerpoint/2010/main" val="301800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0A1AA29-A8E9-4F39-B9AA-3EFE755C3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6590" y="2437309"/>
            <a:ext cx="7302664" cy="223979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384881D-8EEA-4DD6-B99D-F10EB4A1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5E8F41-4989-4BCE-8B70-68EED7FE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C23C81-CC22-46EF-9243-1C5DD625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5E5BBC-BBB4-4427-B397-7BF015189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6" y="696323"/>
            <a:ext cx="4648324" cy="364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5090CB6-0F29-468E-9931-482DBE2BB8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267819"/>
              </p:ext>
            </p:extLst>
          </p:nvPr>
        </p:nvGraphicFramePr>
        <p:xfrm>
          <a:off x="8250499" y="1696458"/>
          <a:ext cx="2955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" imgW="1650960" imgH="431640" progId="Equation.DSMT4">
                  <p:embed/>
                </p:oleObj>
              </mc:Choice>
              <mc:Fallback>
                <p:oleObj name="Equation" r:id="rId5" imgW="16509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E59281F-3692-4EF2-BBBF-BBF674329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499" y="1696458"/>
                        <a:ext cx="2955925" cy="769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C128CC8-D5A1-498D-93F3-62D897679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62041"/>
              </p:ext>
            </p:extLst>
          </p:nvPr>
        </p:nvGraphicFramePr>
        <p:xfrm>
          <a:off x="8255227" y="1319143"/>
          <a:ext cx="195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5090CB6-0F29-468E-9931-482DBE2BB8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227" y="1319143"/>
                        <a:ext cx="19558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BD716EA-616A-4B88-99A0-7BEAEC35E8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95457"/>
              </p:ext>
            </p:extLst>
          </p:nvPr>
        </p:nvGraphicFramePr>
        <p:xfrm>
          <a:off x="8294949" y="822488"/>
          <a:ext cx="14335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C128CC8-D5A1-498D-93F3-62D897679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949" y="822488"/>
                        <a:ext cx="1433512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25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12876-3AD3-4F28-BC81-EB80CCC9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88" y="69567"/>
            <a:ext cx="10515600" cy="662397"/>
          </a:xfrm>
        </p:spPr>
        <p:txBody>
          <a:bodyPr/>
          <a:lstStyle/>
          <a:p>
            <a:r>
              <a:rPr lang="en-US" dirty="0"/>
              <a:t>Check of initial hypothesis validity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0AC798-6B3B-4CA2-8B3D-56EA33B9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51D04A-F6E0-4839-BEBF-AFA2E48E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01A4BFB-1965-497B-B024-6C7F9D9F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9040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1F7574CB-76F2-479B-BEC2-EA2A1EE5E2EF}"/>
              </a:ext>
            </a:extLst>
          </p:cNvPr>
          <p:cNvGrpSpPr/>
          <p:nvPr/>
        </p:nvGrpSpPr>
        <p:grpSpPr>
          <a:xfrm>
            <a:off x="3680713" y="37686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EF26E410-1423-415B-82B8-72EED7898D4C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B5DDE79D-D6A8-41B7-AEA6-22CA5E4DB2D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D3B15856-BACB-4379-B086-983DCA6C32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AD7DA18B-F958-44AC-BE23-534A9914CF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C056091-0F02-413D-9724-66B867FAFA8A}"/>
              </a:ext>
            </a:extLst>
          </p:cNvPr>
          <p:cNvGrpSpPr/>
          <p:nvPr/>
        </p:nvGrpSpPr>
        <p:grpSpPr>
          <a:xfrm>
            <a:off x="4684013" y="2940637"/>
            <a:ext cx="774374" cy="850879"/>
            <a:chOff x="5041900" y="4307840"/>
            <a:chExt cx="774374" cy="850879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B3711217-8740-4D33-A713-F99380146149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398FBCA-CE0E-4C51-ABB8-3BA4D62E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13560669-A547-40AA-9B6E-F2FED663C4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33F2CE22-0F12-411B-87F9-3DC8D64A89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>
                <a:extLst>
                  <a:ext uri="{FF2B5EF4-FFF2-40B4-BE49-F238E27FC236}">
                    <a16:creationId xmlns:a16="http://schemas.microsoft.com/office/drawing/2014/main" id="{351A05B1-47DD-461E-BC3D-0BE558610E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59E9A09D-9AB5-4D54-89BC-D54B374CF18A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148C527D-00B4-416A-8928-F117788A2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4D466CBA-66E4-4EE3-8C59-95C69F4D6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50290574-652A-42E2-98CF-6C7018F5D7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889EE91A-1042-426A-BE5E-E13929CCDF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E564294C-C752-4185-8B33-6A3E58E0C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DB85E2E8-A8F8-4E37-8137-26BC742F53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diritto 21">
                <a:extLst>
                  <a:ext uri="{FF2B5EF4-FFF2-40B4-BE49-F238E27FC236}">
                    <a16:creationId xmlns:a16="http://schemas.microsoft.com/office/drawing/2014/main" id="{B68168EE-F0F5-49AE-9636-9C002D80A3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ACAFD84D-8EA7-4A59-BB57-EDCB8B05B26F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A5703BB-C217-43E3-A0A9-98738FDE87BE}"/>
              </a:ext>
            </a:extLst>
          </p:cNvPr>
          <p:cNvSpPr txBox="1"/>
          <p:nvPr/>
        </p:nvSpPr>
        <p:spPr>
          <a:xfrm>
            <a:off x="3229994" y="38442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B2D1799-7562-4A3D-BF63-DB56A02BF0C4}"/>
              </a:ext>
            </a:extLst>
          </p:cNvPr>
          <p:cNvSpPr txBox="1"/>
          <p:nvPr/>
        </p:nvSpPr>
        <p:spPr>
          <a:xfrm>
            <a:off x="5403307" y="30571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45CE0BCA-976E-43B5-80FF-4AF2FCDCD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42787"/>
              </p:ext>
            </p:extLst>
          </p:nvPr>
        </p:nvGraphicFramePr>
        <p:xfrm>
          <a:off x="8640344" y="1119708"/>
          <a:ext cx="34559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4" imgW="1663560" imgH="457200" progId="Equation.DSMT4">
                  <p:embed/>
                </p:oleObj>
              </mc:Choice>
              <mc:Fallback>
                <p:oleObj name="Equation" r:id="rId4" imgW="1663560" imgH="457200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9CC74D92-5B5F-483B-AAAA-B4321B8667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344" y="1119708"/>
                        <a:ext cx="3455987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9E94275-2AF4-4858-A1CA-6B92FC5D09A3}"/>
              </a:ext>
            </a:extLst>
          </p:cNvPr>
          <p:cNvSpPr txBox="1"/>
          <p:nvPr/>
        </p:nvSpPr>
        <p:spPr>
          <a:xfrm>
            <a:off x="6240388" y="1602509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31" name="Parentesi graffa aperta 30">
            <a:extLst>
              <a:ext uri="{FF2B5EF4-FFF2-40B4-BE49-F238E27FC236}">
                <a16:creationId xmlns:a16="http://schemas.microsoft.com/office/drawing/2014/main" id="{6FF24B65-F81B-4237-97D2-0529319F4B35}"/>
              </a:ext>
            </a:extLst>
          </p:cNvPr>
          <p:cNvSpPr/>
          <p:nvPr/>
        </p:nvSpPr>
        <p:spPr>
          <a:xfrm>
            <a:off x="8173871" y="1153142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2E724B67-B5A9-45BA-8DAC-CBBB07383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08132"/>
              </p:ext>
            </p:extLst>
          </p:nvPr>
        </p:nvGraphicFramePr>
        <p:xfrm>
          <a:off x="6324128" y="2620567"/>
          <a:ext cx="3159632" cy="4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6" imgW="1447800" imgH="228600" progId="Equation.DSMT4">
                  <p:embed/>
                </p:oleObj>
              </mc:Choice>
              <mc:Fallback>
                <p:oleObj name="Equation" r:id="rId6" imgW="14478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128" y="2620567"/>
                        <a:ext cx="3159632" cy="485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77BCE0AE-CC29-4BEB-8FEF-04EF4A73A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02415"/>
              </p:ext>
            </p:extLst>
          </p:nvPr>
        </p:nvGraphicFramePr>
        <p:xfrm>
          <a:off x="6403232" y="3222089"/>
          <a:ext cx="4732950" cy="184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8" imgW="2730500" imgH="1066800" progId="Equation.DSMT4">
                  <p:embed/>
                </p:oleObj>
              </mc:Choice>
              <mc:Fallback>
                <p:oleObj name="Equation" r:id="rId8" imgW="2730500" imgH="106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232" y="3222089"/>
                        <a:ext cx="4732950" cy="1842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E9515041-7E37-4F3B-BB95-D96068AA6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926993"/>
              </p:ext>
            </p:extLst>
          </p:nvPr>
        </p:nvGraphicFramePr>
        <p:xfrm>
          <a:off x="5924604" y="5086326"/>
          <a:ext cx="584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0" imgW="3085920" imgH="241200" progId="Equation.DSMT4">
                  <p:embed/>
                </p:oleObj>
              </mc:Choice>
              <mc:Fallback>
                <p:oleObj name="Equation" r:id="rId10" imgW="30859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604" y="5086326"/>
                        <a:ext cx="58420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473924FA-EFE5-443E-ACE7-6439D95ED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907058"/>
              </p:ext>
            </p:extLst>
          </p:nvPr>
        </p:nvGraphicFramePr>
        <p:xfrm>
          <a:off x="9728462" y="2164676"/>
          <a:ext cx="23479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12" imgW="1130040" imgH="228600" progId="Equation.DSMT4">
                  <p:embed/>
                </p:oleObj>
              </mc:Choice>
              <mc:Fallback>
                <p:oleObj name="Equation" r:id="rId12" imgW="1130040" imgH="2286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45CE0BCA-976E-43B5-80FF-4AF2FCDCD2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62" y="2164676"/>
                        <a:ext cx="2347912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8A4A82E3-45C4-47B9-8C4D-6AD0650F5CD4}"/>
              </a:ext>
            </a:extLst>
          </p:cNvPr>
          <p:cNvCxnSpPr/>
          <p:nvPr/>
        </p:nvCxnSpPr>
        <p:spPr>
          <a:xfrm>
            <a:off x="8640344" y="1567544"/>
            <a:ext cx="27134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A6609B46-6930-4597-8771-D9C43BDED1E7}"/>
              </a:ext>
            </a:extLst>
          </p:cNvPr>
          <p:cNvCxnSpPr>
            <a:cxnSpLocks/>
          </p:cNvCxnSpPr>
          <p:nvPr/>
        </p:nvCxnSpPr>
        <p:spPr>
          <a:xfrm>
            <a:off x="9728462" y="2629339"/>
            <a:ext cx="2213167" cy="367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3C49EC74-74F5-4CEE-8BEC-528830E99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61695"/>
              </p:ext>
            </p:extLst>
          </p:nvPr>
        </p:nvGraphicFramePr>
        <p:xfrm>
          <a:off x="337673" y="4647293"/>
          <a:ext cx="3160712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14" imgW="1447560" imgH="736560" progId="Equation.DSMT4">
                  <p:embed/>
                </p:oleObj>
              </mc:Choice>
              <mc:Fallback>
                <p:oleObj name="Equation" r:id="rId14" imgW="1447560" imgH="73656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2E724B67-B5A9-45BA-8DAC-CBBB07383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73" y="4647293"/>
                        <a:ext cx="3160712" cy="156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ggetto 46">
            <a:extLst>
              <a:ext uri="{FF2B5EF4-FFF2-40B4-BE49-F238E27FC236}">
                <a16:creationId xmlns:a16="http://schemas.microsoft.com/office/drawing/2014/main" id="{69DABCC1-1A09-4376-B806-3E0B5AD11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011149"/>
              </p:ext>
            </p:extLst>
          </p:nvPr>
        </p:nvGraphicFramePr>
        <p:xfrm>
          <a:off x="3464770" y="5683535"/>
          <a:ext cx="29384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16" imgW="1346040" imgH="241200" progId="Equation.DSMT4">
                  <p:embed/>
                </p:oleObj>
              </mc:Choice>
              <mc:Fallback>
                <p:oleObj name="Equation" r:id="rId16" imgW="1346040" imgH="2412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3C49EC74-74F5-4CEE-8BEC-528830E99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70" y="5683535"/>
                        <a:ext cx="2938462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DDFBF5BE-5858-401C-94D8-1D1EF99A2571}"/>
              </a:ext>
            </a:extLst>
          </p:cNvPr>
          <p:cNvCxnSpPr>
            <a:cxnSpLocks/>
          </p:cNvCxnSpPr>
          <p:nvPr/>
        </p:nvCxnSpPr>
        <p:spPr>
          <a:xfrm>
            <a:off x="3459637" y="5414066"/>
            <a:ext cx="578963" cy="2531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7B3F74F7-1B4B-4583-A100-B604D5E080DA}"/>
              </a:ext>
            </a:extLst>
          </p:cNvPr>
          <p:cNvCxnSpPr>
            <a:cxnSpLocks/>
          </p:cNvCxnSpPr>
          <p:nvPr/>
        </p:nvCxnSpPr>
        <p:spPr>
          <a:xfrm>
            <a:off x="2172662" y="5966063"/>
            <a:ext cx="105733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CD40A28-B702-40FE-BB11-CACF29DD8804}"/>
              </a:ext>
            </a:extLst>
          </p:cNvPr>
          <p:cNvSpPr txBox="1"/>
          <p:nvPr/>
        </p:nvSpPr>
        <p:spPr>
          <a:xfrm>
            <a:off x="6955607" y="5661648"/>
            <a:ext cx="448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are acceptable</a:t>
            </a:r>
          </a:p>
        </p:txBody>
      </p:sp>
    </p:spTree>
    <p:extLst>
      <p:ext uri="{BB962C8B-B14F-4D97-AF65-F5344CB8AC3E}">
        <p14:creationId xmlns:p14="http://schemas.microsoft.com/office/powerpoint/2010/main" val="16292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85455-9AB6-4328-9444-AFE6C487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performance 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B07EFF-1A3C-46FC-83BA-EA5FF130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8671BC-167D-42B5-84E6-569A3A3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41E7ADF-DF29-407D-9057-55AB3842F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81859"/>
              </p:ext>
            </p:extLst>
          </p:nvPr>
        </p:nvGraphicFramePr>
        <p:xfrm>
          <a:off x="838199" y="1204593"/>
          <a:ext cx="6955971" cy="7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3822700" imgH="431800" progId="Equation.DSMT4">
                  <p:embed/>
                </p:oleObj>
              </mc:Choice>
              <mc:Fallback>
                <p:oleObj name="Equation" r:id="rId3" imgW="3822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204593"/>
                        <a:ext cx="6955971" cy="787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C518F40-6B62-44BD-909A-4C3B8B67A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889540"/>
              </p:ext>
            </p:extLst>
          </p:nvPr>
        </p:nvGraphicFramePr>
        <p:xfrm>
          <a:off x="620087" y="2928074"/>
          <a:ext cx="5198162" cy="96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5" imgW="2590800" imgH="482600" progId="Equation.DSMT4">
                  <p:embed/>
                </p:oleObj>
              </mc:Choice>
              <mc:Fallback>
                <p:oleObj name="Equation" r:id="rId5" imgW="25908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87" y="2928074"/>
                        <a:ext cx="5198162" cy="9682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65BE802-5D22-4AD1-9B1A-7D70FF977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918875"/>
              </p:ext>
            </p:extLst>
          </p:nvPr>
        </p:nvGraphicFramePr>
        <p:xfrm>
          <a:off x="8303804" y="2281624"/>
          <a:ext cx="2609684" cy="88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7" imgW="1269449" imgH="431613" progId="Equation.DSMT4">
                  <p:embed/>
                </p:oleObj>
              </mc:Choice>
              <mc:Fallback>
                <p:oleObj name="Equation" r:id="rId7" imgW="126944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3804" y="2281624"/>
                        <a:ext cx="2609684" cy="88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D7220AC-49F4-44B4-9C30-4CEAB63A77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066412"/>
              </p:ext>
            </p:extLst>
          </p:nvPr>
        </p:nvGraphicFramePr>
        <p:xfrm>
          <a:off x="1011916" y="4020003"/>
          <a:ext cx="2188215" cy="79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916" y="4020003"/>
                        <a:ext cx="2188215" cy="791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A1F98F4F-1220-4B9A-8F55-2BCF86492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299595"/>
              </p:ext>
            </p:extLst>
          </p:nvPr>
        </p:nvGraphicFramePr>
        <p:xfrm>
          <a:off x="925286" y="2281624"/>
          <a:ext cx="53514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11" imgW="2920680" imgH="253800" progId="Equation.DSMT4">
                  <p:embed/>
                </p:oleObj>
              </mc:Choice>
              <mc:Fallback>
                <p:oleObj name="Equation" r:id="rId11" imgW="292068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286" y="2281624"/>
                        <a:ext cx="5351463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752160C-5C50-4186-ABC0-6E22B9B2AF71}"/>
              </a:ext>
            </a:extLst>
          </p:cNvPr>
          <p:cNvCxnSpPr>
            <a:cxnSpLocks/>
          </p:cNvCxnSpPr>
          <p:nvPr/>
        </p:nvCxnSpPr>
        <p:spPr>
          <a:xfrm>
            <a:off x="7151914" y="1894114"/>
            <a:ext cx="1251857" cy="506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0522888-B3E2-4FF7-8BA6-D2C1C5A59FA5}"/>
              </a:ext>
            </a:extLst>
          </p:cNvPr>
          <p:cNvCxnSpPr>
            <a:cxnSpLocks/>
          </p:cNvCxnSpPr>
          <p:nvPr/>
        </p:nvCxnSpPr>
        <p:spPr>
          <a:xfrm flipV="1">
            <a:off x="5900057" y="2690341"/>
            <a:ext cx="2242457" cy="5601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B7911-1BA3-4D4F-9D90-096C5ABA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8" y="136525"/>
            <a:ext cx="10515600" cy="662397"/>
          </a:xfrm>
        </p:spPr>
        <p:txBody>
          <a:bodyPr/>
          <a:lstStyle/>
          <a:p>
            <a:r>
              <a:rPr lang="en-US" dirty="0"/>
              <a:t>Test-Bench for frequency response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E0D58F-0658-4A5F-88B4-D31B73D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17FF95-543A-4501-9D27-8DF4C354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FD8957D6-8C39-4B89-ACFD-552CAE606DED}"/>
              </a:ext>
            </a:extLst>
          </p:cNvPr>
          <p:cNvGrpSpPr/>
          <p:nvPr/>
        </p:nvGrpSpPr>
        <p:grpSpPr>
          <a:xfrm>
            <a:off x="425359" y="751624"/>
            <a:ext cx="4795053" cy="2677376"/>
            <a:chOff x="1034526" y="1266714"/>
            <a:chExt cx="4795053" cy="2677376"/>
          </a:xfrm>
        </p:grpSpPr>
        <p:grpSp>
          <p:nvGrpSpPr>
            <p:cNvPr id="8" name="Elemento grafico 5">
              <a:extLst>
                <a:ext uri="{FF2B5EF4-FFF2-40B4-BE49-F238E27FC236}">
                  <a16:creationId xmlns:a16="http://schemas.microsoft.com/office/drawing/2014/main" id="{9F149CE7-EA6A-4F60-BA81-11EFD5BFC52C}"/>
                </a:ext>
              </a:extLst>
            </p:cNvPr>
            <p:cNvGrpSpPr/>
            <p:nvPr/>
          </p:nvGrpSpPr>
          <p:grpSpPr>
            <a:xfrm>
              <a:off x="2726478" y="2023755"/>
              <a:ext cx="1331606" cy="1342726"/>
              <a:chOff x="2726478" y="2033280"/>
              <a:chExt cx="1331606" cy="1342726"/>
            </a:xfrm>
            <a:noFill/>
          </p:grpSpPr>
          <p:sp>
            <p:nvSpPr>
              <p:cNvPr id="9" name="Figura a mano libera: forma 8">
                <a:extLst>
                  <a:ext uri="{FF2B5EF4-FFF2-40B4-BE49-F238E27FC236}">
                    <a16:creationId xmlns:a16="http://schemas.microsoft.com/office/drawing/2014/main" id="{AA194483-9AF9-44FE-8FA2-2FD8AED1A6A0}"/>
                  </a:ext>
                </a:extLst>
              </p:cNvPr>
              <p:cNvSpPr/>
              <p:nvPr/>
            </p:nvSpPr>
            <p:spPr>
              <a:xfrm flipV="1">
                <a:off x="2959509" y="2973194"/>
                <a:ext cx="199740" cy="9525"/>
              </a:xfrm>
              <a:custGeom>
                <a:avLst/>
                <a:gdLst>
                  <a:gd name="connsiteX0" fmla="*/ 198580 w 199740"/>
                  <a:gd name="connsiteY0" fmla="*/ 257 h 9525"/>
                  <a:gd name="connsiteX1" fmla="*/ -1161 w 19974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25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igura a mano libera: forma 9">
                <a:extLst>
                  <a:ext uri="{FF2B5EF4-FFF2-40B4-BE49-F238E27FC236}">
                    <a16:creationId xmlns:a16="http://schemas.microsoft.com/office/drawing/2014/main" id="{2B92FCF1-2449-4A3B-A231-0047E071550D}"/>
                  </a:ext>
                </a:extLst>
              </p:cNvPr>
              <p:cNvSpPr/>
              <p:nvPr/>
            </p:nvSpPr>
            <p:spPr>
              <a:xfrm flipV="1">
                <a:off x="3059379" y="2872489"/>
                <a:ext cx="9525" cy="201410"/>
              </a:xfrm>
              <a:custGeom>
                <a:avLst/>
                <a:gdLst>
                  <a:gd name="connsiteX0" fmla="*/ -1161 w 9525"/>
                  <a:gd name="connsiteY0" fmla="*/ 201667 h 201410"/>
                  <a:gd name="connsiteX1" fmla="*/ -1161 w 9525"/>
                  <a:gd name="connsiteY1" fmla="*/ 257 h 201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01410">
                    <a:moveTo>
                      <a:pt x="-1161" y="20166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igura a mano libera: forma 10">
                <a:extLst>
                  <a:ext uri="{FF2B5EF4-FFF2-40B4-BE49-F238E27FC236}">
                    <a16:creationId xmlns:a16="http://schemas.microsoft.com/office/drawing/2014/main" id="{EC690AC0-FB37-4C6D-9D28-7628A183C6C6}"/>
                  </a:ext>
                </a:extLst>
              </p:cNvPr>
              <p:cNvSpPr/>
              <p:nvPr/>
            </p:nvSpPr>
            <p:spPr>
              <a:xfrm flipV="1">
                <a:off x="2959509" y="2436100"/>
                <a:ext cx="199740" cy="9525"/>
              </a:xfrm>
              <a:custGeom>
                <a:avLst/>
                <a:gdLst>
                  <a:gd name="connsiteX0" fmla="*/ 198580 w 199740"/>
                  <a:gd name="connsiteY0" fmla="*/ 173 h 9525"/>
                  <a:gd name="connsiteX1" fmla="*/ -1161 w 19974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173"/>
                    </a:moveTo>
                    <a:lnTo>
                      <a:pt x="-1161" y="173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igura a mano libera: forma 11">
                <a:extLst>
                  <a:ext uri="{FF2B5EF4-FFF2-40B4-BE49-F238E27FC236}">
                    <a16:creationId xmlns:a16="http://schemas.microsoft.com/office/drawing/2014/main" id="{5EF91B18-AC51-458C-ABA8-2EA68C340AC0}"/>
                  </a:ext>
                </a:extLst>
              </p:cNvPr>
              <p:cNvSpPr/>
              <p:nvPr/>
            </p:nvSpPr>
            <p:spPr>
              <a:xfrm flipV="1">
                <a:off x="2726478" y="2973194"/>
                <a:ext cx="133160" cy="9525"/>
              </a:xfrm>
              <a:custGeom>
                <a:avLst/>
                <a:gdLst>
                  <a:gd name="connsiteX0" fmla="*/ -1175 w 133160"/>
                  <a:gd name="connsiteY0" fmla="*/ 257 h 9525"/>
                  <a:gd name="connsiteX1" fmla="*/ 131986 w 13316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257"/>
                    </a:moveTo>
                    <a:lnTo>
                      <a:pt x="131986" y="25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igura a mano libera: forma 12">
                <a:extLst>
                  <a:ext uri="{FF2B5EF4-FFF2-40B4-BE49-F238E27FC236}">
                    <a16:creationId xmlns:a16="http://schemas.microsoft.com/office/drawing/2014/main" id="{ADF4CF8B-4CA8-45C4-92FB-8BC4146D89DE}"/>
                  </a:ext>
                </a:extLst>
              </p:cNvPr>
              <p:cNvSpPr/>
              <p:nvPr/>
            </p:nvSpPr>
            <p:spPr>
              <a:xfrm flipV="1">
                <a:off x="2726478" y="2436100"/>
                <a:ext cx="133160" cy="9525"/>
              </a:xfrm>
              <a:custGeom>
                <a:avLst/>
                <a:gdLst>
                  <a:gd name="connsiteX0" fmla="*/ -1175 w 133160"/>
                  <a:gd name="connsiteY0" fmla="*/ 173 h 9525"/>
                  <a:gd name="connsiteX1" fmla="*/ 131986 w 13316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173"/>
                    </a:moveTo>
                    <a:lnTo>
                      <a:pt x="131986" y="173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8A886177-5604-4F93-BC30-E3A5FA756C4F}"/>
                  </a:ext>
                </a:extLst>
              </p:cNvPr>
              <p:cNvSpPr/>
              <p:nvPr/>
            </p:nvSpPr>
            <p:spPr>
              <a:xfrm flipV="1">
                <a:off x="2859638" y="2167553"/>
                <a:ext cx="1065285" cy="1074179"/>
              </a:xfrm>
              <a:custGeom>
                <a:avLst/>
                <a:gdLst>
                  <a:gd name="connsiteX0" fmla="*/ -1143 w 1065285"/>
                  <a:gd name="connsiteY0" fmla="*/ 215 h 1074179"/>
                  <a:gd name="connsiteX1" fmla="*/ -1143 w 1065285"/>
                  <a:gd name="connsiteY1" fmla="*/ 1074395 h 1074179"/>
                  <a:gd name="connsiteX2" fmla="*/ 1064142 w 1065285"/>
                  <a:gd name="connsiteY2" fmla="*/ 537301 h 1074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5285" h="1074179">
                    <a:moveTo>
                      <a:pt x="-1143" y="215"/>
                    </a:moveTo>
                    <a:lnTo>
                      <a:pt x="-1143" y="1074395"/>
                    </a:lnTo>
                    <a:lnTo>
                      <a:pt x="1064142" y="537301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87F62A3C-6341-4F74-8B2B-A7CBF778B478}"/>
                  </a:ext>
                </a:extLst>
              </p:cNvPr>
              <p:cNvSpPr/>
              <p:nvPr/>
            </p:nvSpPr>
            <p:spPr>
              <a:xfrm flipV="1">
                <a:off x="3924923" y="2704647"/>
                <a:ext cx="133160" cy="9525"/>
              </a:xfrm>
              <a:custGeom>
                <a:avLst/>
                <a:gdLst>
                  <a:gd name="connsiteX0" fmla="*/ -1112 w 133160"/>
                  <a:gd name="connsiteY0" fmla="*/ 215 h 9525"/>
                  <a:gd name="connsiteX1" fmla="*/ 132049 w 133160"/>
                  <a:gd name="connsiteY1" fmla="*/ 21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12" y="215"/>
                    </a:moveTo>
                    <a:lnTo>
                      <a:pt x="132049" y="215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796EDECD-313D-420C-A577-7FC1446BB2D7}"/>
                  </a:ext>
                </a:extLst>
              </p:cNvPr>
              <p:cNvSpPr/>
              <p:nvPr/>
            </p:nvSpPr>
            <p:spPr>
              <a:xfrm flipV="1">
                <a:off x="3392281" y="2973194"/>
                <a:ext cx="9525" cy="402812"/>
              </a:xfrm>
              <a:custGeom>
                <a:avLst/>
                <a:gdLst>
                  <a:gd name="connsiteX0" fmla="*/ -1143 w 9525"/>
                  <a:gd name="connsiteY0" fmla="*/ 403102 h 402812"/>
                  <a:gd name="connsiteX1" fmla="*/ -1143 w 9525"/>
                  <a:gd name="connsiteY1" fmla="*/ 289 h 402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12">
                    <a:moveTo>
                      <a:pt x="-1143" y="403102"/>
                    </a:moveTo>
                    <a:lnTo>
                      <a:pt x="-1143" y="289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igura a mano libera: forma 16">
                <a:extLst>
                  <a:ext uri="{FF2B5EF4-FFF2-40B4-BE49-F238E27FC236}">
                    <a16:creationId xmlns:a16="http://schemas.microsoft.com/office/drawing/2014/main" id="{FDA19198-8C2B-4F9D-82E8-DADE8447E784}"/>
                  </a:ext>
                </a:extLst>
              </p:cNvPr>
              <p:cNvSpPr/>
              <p:nvPr/>
            </p:nvSpPr>
            <p:spPr>
              <a:xfrm flipV="1">
                <a:off x="3392281" y="2033280"/>
                <a:ext cx="9525" cy="402820"/>
              </a:xfrm>
              <a:custGeom>
                <a:avLst/>
                <a:gdLst>
                  <a:gd name="connsiteX0" fmla="*/ -1143 w 9525"/>
                  <a:gd name="connsiteY0" fmla="*/ 141 h 402820"/>
                  <a:gd name="connsiteX1" fmla="*/ -1143 w 9525"/>
                  <a:gd name="connsiteY1" fmla="*/ 402961 h 402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20">
                    <a:moveTo>
                      <a:pt x="-1143" y="141"/>
                    </a:moveTo>
                    <a:lnTo>
                      <a:pt x="-1143" y="402961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8504ADCE-66FA-4D93-B6EC-D375B4494F17}"/>
                </a:ext>
              </a:extLst>
            </p:cNvPr>
            <p:cNvSpPr/>
            <p:nvPr/>
          </p:nvSpPr>
          <p:spPr>
            <a:xfrm>
              <a:off x="2862209" y="1653232"/>
              <a:ext cx="600075" cy="133350"/>
            </a:xfrm>
            <a:custGeom>
              <a:avLst/>
              <a:gdLst>
                <a:gd name="connsiteX0" fmla="*/ 600075 w 600075"/>
                <a:gd name="connsiteY0" fmla="*/ 66675 h 133350"/>
                <a:gd name="connsiteX1" fmla="*/ 500053 w 600075"/>
                <a:gd name="connsiteY1" fmla="*/ 66675 h 133350"/>
                <a:gd name="connsiteX2" fmla="*/ 466725 w 600075"/>
                <a:gd name="connsiteY2" fmla="*/ 0 h 133350"/>
                <a:gd name="connsiteX3" fmla="*/ 400050 w 600075"/>
                <a:gd name="connsiteY3" fmla="*/ 133350 h 133350"/>
                <a:gd name="connsiteX4" fmla="*/ 333366 w 600075"/>
                <a:gd name="connsiteY4" fmla="*/ 0 h 133350"/>
                <a:gd name="connsiteX5" fmla="*/ 266700 w 600075"/>
                <a:gd name="connsiteY5" fmla="*/ 133350 h 133350"/>
                <a:gd name="connsiteX6" fmla="*/ 200025 w 600075"/>
                <a:gd name="connsiteY6" fmla="*/ 0 h 133350"/>
                <a:gd name="connsiteX7" fmla="*/ 133341 w 600075"/>
                <a:gd name="connsiteY7" fmla="*/ 133350 h 133350"/>
                <a:gd name="connsiteX8" fmla="*/ 100003 w 600075"/>
                <a:gd name="connsiteY8" fmla="*/ 66675 h 133350"/>
                <a:gd name="connsiteX9" fmla="*/ 0 w 600075"/>
                <a:gd name="connsiteY9" fmla="*/ 666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133350">
                  <a:moveTo>
                    <a:pt x="600075" y="66675"/>
                  </a:moveTo>
                  <a:lnTo>
                    <a:pt x="500053" y="66675"/>
                  </a:lnTo>
                  <a:lnTo>
                    <a:pt x="466725" y="0"/>
                  </a:lnTo>
                  <a:lnTo>
                    <a:pt x="400050" y="133350"/>
                  </a:lnTo>
                  <a:lnTo>
                    <a:pt x="333366" y="0"/>
                  </a:lnTo>
                  <a:lnTo>
                    <a:pt x="266700" y="133350"/>
                  </a:lnTo>
                  <a:lnTo>
                    <a:pt x="200025" y="0"/>
                  </a:lnTo>
                  <a:lnTo>
                    <a:pt x="133341" y="133350"/>
                  </a:lnTo>
                  <a:lnTo>
                    <a:pt x="100003" y="66675"/>
                  </a:lnTo>
                  <a:lnTo>
                    <a:pt x="0" y="666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Elemento grafico 5">
              <a:extLst>
                <a:ext uri="{FF2B5EF4-FFF2-40B4-BE49-F238E27FC236}">
                  <a16:creationId xmlns:a16="http://schemas.microsoft.com/office/drawing/2014/main" id="{99EFBEDB-8B7A-4943-9418-0C2EDC630083}"/>
                </a:ext>
              </a:extLst>
            </p:cNvPr>
            <p:cNvGrpSpPr/>
            <p:nvPr/>
          </p:nvGrpSpPr>
          <p:grpSpPr>
            <a:xfrm>
              <a:off x="1336344" y="2494552"/>
              <a:ext cx="354052" cy="441095"/>
              <a:chOff x="1336344" y="2494552"/>
              <a:chExt cx="354052" cy="441095"/>
            </a:xfrm>
            <a:noFill/>
          </p:grpSpPr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73BF501A-3743-4CF8-8FE2-65C4DF21735B}"/>
                  </a:ext>
                </a:extLst>
              </p:cNvPr>
              <p:cNvSpPr/>
              <p:nvPr/>
            </p:nvSpPr>
            <p:spPr>
              <a:xfrm>
                <a:off x="1513370" y="2494552"/>
                <a:ext cx="9525" cy="176438"/>
              </a:xfrm>
              <a:custGeom>
                <a:avLst/>
                <a:gdLst>
                  <a:gd name="connsiteX0" fmla="*/ -284 w 9525"/>
                  <a:gd name="connsiteY0" fmla="*/ -778 h 176438"/>
                  <a:gd name="connsiteX1" fmla="*/ -284 w 9525"/>
                  <a:gd name="connsiteY1" fmla="*/ 175660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8"/>
                    </a:moveTo>
                    <a:lnTo>
                      <a:pt x="-284" y="175660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igura a mano libera: forma 20">
                <a:extLst>
                  <a:ext uri="{FF2B5EF4-FFF2-40B4-BE49-F238E27FC236}">
                    <a16:creationId xmlns:a16="http://schemas.microsoft.com/office/drawing/2014/main" id="{D42360AA-B9F5-40C2-92E2-922249752783}"/>
                  </a:ext>
                </a:extLst>
              </p:cNvPr>
              <p:cNvSpPr/>
              <p:nvPr/>
            </p:nvSpPr>
            <p:spPr>
              <a:xfrm>
                <a:off x="1513370" y="2759210"/>
                <a:ext cx="9525" cy="176438"/>
              </a:xfrm>
              <a:custGeom>
                <a:avLst/>
                <a:gdLst>
                  <a:gd name="connsiteX0" fmla="*/ -284 w 9525"/>
                  <a:gd name="connsiteY0" fmla="*/ -771 h 176438"/>
                  <a:gd name="connsiteX1" fmla="*/ -284 w 9525"/>
                  <a:gd name="connsiteY1" fmla="*/ 175667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1"/>
                    </a:moveTo>
                    <a:lnTo>
                      <a:pt x="-284" y="17566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igura a mano libera: forma 21">
                <a:extLst>
                  <a:ext uri="{FF2B5EF4-FFF2-40B4-BE49-F238E27FC236}">
                    <a16:creationId xmlns:a16="http://schemas.microsoft.com/office/drawing/2014/main" id="{D0A37DE6-12BD-44CB-87DE-EC3A422F6CD1}"/>
                  </a:ext>
                </a:extLst>
              </p:cNvPr>
              <p:cNvSpPr/>
              <p:nvPr/>
            </p:nvSpPr>
            <p:spPr>
              <a:xfrm>
                <a:off x="1336344" y="2670991"/>
                <a:ext cx="354052" cy="9525"/>
              </a:xfrm>
              <a:custGeom>
                <a:avLst/>
                <a:gdLst>
                  <a:gd name="connsiteX0" fmla="*/ 353769 w 354052"/>
                  <a:gd name="connsiteY0" fmla="*/ -776 h 9525"/>
                  <a:gd name="connsiteX1" fmla="*/ -284 w 354052"/>
                  <a:gd name="connsiteY1" fmla="*/ -776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6"/>
                    </a:moveTo>
                    <a:lnTo>
                      <a:pt x="-284" y="-776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F686ECDC-F33B-4EB1-A643-59FE4AAF6B53}"/>
                  </a:ext>
                </a:extLst>
              </p:cNvPr>
              <p:cNvSpPr/>
              <p:nvPr/>
            </p:nvSpPr>
            <p:spPr>
              <a:xfrm>
                <a:off x="1336344" y="2759210"/>
                <a:ext cx="354052" cy="9525"/>
              </a:xfrm>
              <a:custGeom>
                <a:avLst/>
                <a:gdLst>
                  <a:gd name="connsiteX0" fmla="*/ 353769 w 354052"/>
                  <a:gd name="connsiteY0" fmla="*/ -773 h 9525"/>
                  <a:gd name="connsiteX1" fmla="*/ -284 w 354052"/>
                  <a:gd name="connsiteY1" fmla="*/ -7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3"/>
                    </a:moveTo>
                    <a:lnTo>
                      <a:pt x="-284" y="-773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5EFAFBFC-54A4-4E6E-9783-0E2BE1D54214}"/>
                </a:ext>
              </a:extLst>
            </p:cNvPr>
            <p:cNvSpPr txBox="1"/>
            <p:nvPr/>
          </p:nvSpPr>
          <p:spPr>
            <a:xfrm>
              <a:off x="2940428" y="1266714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708F919A-6E7B-47E8-B675-BDE7F2DF9D8C}"/>
                </a:ext>
              </a:extLst>
            </p:cNvPr>
            <p:cNvSpPr txBox="1"/>
            <p:nvPr/>
          </p:nvSpPr>
          <p:spPr>
            <a:xfrm>
              <a:off x="1034526" y="2268728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C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grpSp>
          <p:nvGrpSpPr>
            <p:cNvPr id="26" name="Elemento grafico 5">
              <a:extLst>
                <a:ext uri="{FF2B5EF4-FFF2-40B4-BE49-F238E27FC236}">
                  <a16:creationId xmlns:a16="http://schemas.microsoft.com/office/drawing/2014/main" id="{918E8B43-67BF-426F-8C41-571FC1EFD4B1}"/>
                </a:ext>
              </a:extLst>
            </p:cNvPr>
            <p:cNvGrpSpPr/>
            <p:nvPr/>
          </p:nvGrpSpPr>
          <p:grpSpPr>
            <a:xfrm>
              <a:off x="4978233" y="2825219"/>
              <a:ext cx="352168" cy="533988"/>
              <a:chOff x="4978233" y="2825219"/>
              <a:chExt cx="352168" cy="533988"/>
            </a:xfrm>
            <a:noFill/>
          </p:grpSpPr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D322F96B-F848-48E2-96C4-F70DB3206DF3}"/>
                  </a:ext>
                </a:extLst>
              </p:cNvPr>
              <p:cNvSpPr/>
              <p:nvPr/>
            </p:nvSpPr>
            <p:spPr>
              <a:xfrm>
                <a:off x="4978233" y="2914232"/>
                <a:ext cx="352168" cy="355998"/>
              </a:xfrm>
              <a:custGeom>
                <a:avLst/>
                <a:gdLst>
                  <a:gd name="connsiteX0" fmla="*/ 352337 w 352168"/>
                  <a:gd name="connsiteY0" fmla="*/ 178051 h 355998"/>
                  <a:gd name="connsiteX1" fmla="*/ 176253 w 352168"/>
                  <a:gd name="connsiteY1" fmla="*/ 356051 h 355998"/>
                  <a:gd name="connsiteX2" fmla="*/ 169 w 352168"/>
                  <a:gd name="connsiteY2" fmla="*/ 178051 h 355998"/>
                  <a:gd name="connsiteX3" fmla="*/ 176253 w 352168"/>
                  <a:gd name="connsiteY3" fmla="*/ 52 h 355998"/>
                  <a:gd name="connsiteX4" fmla="*/ 352337 w 352168"/>
                  <a:gd name="connsiteY4" fmla="*/ 178051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337" y="178051"/>
                    </a:moveTo>
                    <a:cubicBezTo>
                      <a:pt x="352337" y="276357"/>
                      <a:pt x="273501" y="356051"/>
                      <a:pt x="176253" y="356051"/>
                    </a:cubicBezTo>
                    <a:cubicBezTo>
                      <a:pt x="79005" y="356051"/>
                      <a:pt x="169" y="276357"/>
                      <a:pt x="169" y="178051"/>
                    </a:cubicBezTo>
                    <a:cubicBezTo>
                      <a:pt x="169" y="79745"/>
                      <a:pt x="79005" y="52"/>
                      <a:pt x="176253" y="52"/>
                    </a:cubicBezTo>
                    <a:cubicBezTo>
                      <a:pt x="273501" y="52"/>
                      <a:pt x="352337" y="79745"/>
                      <a:pt x="352337" y="178051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igura a mano libera: forma 27">
                <a:extLst>
                  <a:ext uri="{FF2B5EF4-FFF2-40B4-BE49-F238E27FC236}">
                    <a16:creationId xmlns:a16="http://schemas.microsoft.com/office/drawing/2014/main" id="{92272EDF-518C-47A5-8CE3-EC1DA167FE29}"/>
                  </a:ext>
                </a:extLst>
              </p:cNvPr>
              <p:cNvSpPr/>
              <p:nvPr/>
            </p:nvSpPr>
            <p:spPr>
              <a:xfrm>
                <a:off x="5154317" y="3270216"/>
                <a:ext cx="9525" cy="88992"/>
              </a:xfrm>
              <a:custGeom>
                <a:avLst/>
                <a:gdLst>
                  <a:gd name="connsiteX0" fmla="*/ 169 w 9525"/>
                  <a:gd name="connsiteY0" fmla="*/ 69 h 88992"/>
                  <a:gd name="connsiteX1" fmla="*/ 169 w 9525"/>
                  <a:gd name="connsiteY1" fmla="*/ 8906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69"/>
                    </a:moveTo>
                    <a:lnTo>
                      <a:pt x="169" y="8906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igura a mano libera: forma 28">
                <a:extLst>
                  <a:ext uri="{FF2B5EF4-FFF2-40B4-BE49-F238E27FC236}">
                    <a16:creationId xmlns:a16="http://schemas.microsoft.com/office/drawing/2014/main" id="{17F8B9D5-7912-43A8-A388-D488FE177904}"/>
                  </a:ext>
                </a:extLst>
              </p:cNvPr>
              <p:cNvSpPr/>
              <p:nvPr/>
            </p:nvSpPr>
            <p:spPr>
              <a:xfrm>
                <a:off x="5154317" y="2825219"/>
                <a:ext cx="9525" cy="88992"/>
              </a:xfrm>
              <a:custGeom>
                <a:avLst/>
                <a:gdLst>
                  <a:gd name="connsiteX0" fmla="*/ 169 w 9525"/>
                  <a:gd name="connsiteY0" fmla="*/ 89027 h 88992"/>
                  <a:gd name="connsiteX1" fmla="*/ 169 w 9525"/>
                  <a:gd name="connsiteY1" fmla="*/ 35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89027"/>
                    </a:moveTo>
                    <a:lnTo>
                      <a:pt x="169" y="3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3BA81AE6-3978-4BF8-ADFC-B1D7D426AD87}"/>
                  </a:ext>
                </a:extLst>
              </p:cNvPr>
              <p:cNvSpPr/>
              <p:nvPr/>
            </p:nvSpPr>
            <p:spPr>
              <a:xfrm>
                <a:off x="5104601" y="3001835"/>
                <a:ext cx="99396" cy="9525"/>
              </a:xfrm>
              <a:custGeom>
                <a:avLst/>
                <a:gdLst>
                  <a:gd name="connsiteX0" fmla="*/ 99565 w 99396"/>
                  <a:gd name="connsiteY0" fmla="*/ 45 h 9525"/>
                  <a:gd name="connsiteX1" fmla="*/ 169 w 99396"/>
                  <a:gd name="connsiteY1" fmla="*/ 4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45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DF83871E-9758-456E-966B-CA10180FA787}"/>
                  </a:ext>
                </a:extLst>
              </p:cNvPr>
              <p:cNvSpPr/>
              <p:nvPr/>
            </p:nvSpPr>
            <p:spPr>
              <a:xfrm>
                <a:off x="5154317" y="2950787"/>
                <a:ext cx="9525" cy="102096"/>
              </a:xfrm>
              <a:custGeom>
                <a:avLst/>
                <a:gdLst>
                  <a:gd name="connsiteX0" fmla="*/ 169 w 9525"/>
                  <a:gd name="connsiteY0" fmla="*/ 102141 h 102096"/>
                  <a:gd name="connsiteX1" fmla="*/ 169 w 9525"/>
                  <a:gd name="connsiteY1" fmla="*/ 45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169" y="102141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igura a mano libera: forma 31">
                <a:extLst>
                  <a:ext uri="{FF2B5EF4-FFF2-40B4-BE49-F238E27FC236}">
                    <a16:creationId xmlns:a16="http://schemas.microsoft.com/office/drawing/2014/main" id="{9C8B35E8-88FB-470A-87BC-8093C506D93C}"/>
                  </a:ext>
                </a:extLst>
              </p:cNvPr>
              <p:cNvSpPr/>
              <p:nvPr/>
            </p:nvSpPr>
            <p:spPr>
              <a:xfrm>
                <a:off x="5104601" y="3212363"/>
                <a:ext cx="99396" cy="9525"/>
              </a:xfrm>
              <a:custGeom>
                <a:avLst/>
                <a:gdLst>
                  <a:gd name="connsiteX0" fmla="*/ 99565 w 99396"/>
                  <a:gd name="connsiteY0" fmla="*/ 61 h 9525"/>
                  <a:gd name="connsiteX1" fmla="*/ 169 w 99396"/>
                  <a:gd name="connsiteY1" fmla="*/ 6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61"/>
                    </a:moveTo>
                    <a:lnTo>
                      <a:pt x="169" y="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97C93C78-FF97-4427-86AF-64DA86B67FF0}"/>
                </a:ext>
              </a:extLst>
            </p:cNvPr>
            <p:cNvSpPr txBox="1"/>
            <p:nvPr/>
          </p:nvSpPr>
          <p:spPr>
            <a:xfrm>
              <a:off x="3458274" y="2899997"/>
              <a:ext cx="4876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ss</a:t>
              </a:r>
            </a:p>
          </p:txBody>
        </p:sp>
        <p:grpSp>
          <p:nvGrpSpPr>
            <p:cNvPr id="34" name="Elemento grafico 5">
              <a:extLst>
                <a:ext uri="{FF2B5EF4-FFF2-40B4-BE49-F238E27FC236}">
                  <a16:creationId xmlns:a16="http://schemas.microsoft.com/office/drawing/2014/main" id="{0C92B876-C0DF-48EB-BE71-DEC398FAF32A}"/>
                </a:ext>
              </a:extLst>
            </p:cNvPr>
            <p:cNvGrpSpPr/>
            <p:nvPr/>
          </p:nvGrpSpPr>
          <p:grpSpPr>
            <a:xfrm>
              <a:off x="3249588" y="3376018"/>
              <a:ext cx="253684" cy="235573"/>
              <a:chOff x="3249588" y="3376018"/>
              <a:chExt cx="253684" cy="235573"/>
            </a:xfrm>
            <a:solidFill>
              <a:srgbClr val="FF3F2A"/>
            </a:solidFill>
          </p:grpSpPr>
          <p:sp>
            <p:nvSpPr>
              <p:cNvPr id="35" name="Figura a mano libera: forma 34">
                <a:extLst>
                  <a:ext uri="{FF2B5EF4-FFF2-40B4-BE49-F238E27FC236}">
                    <a16:creationId xmlns:a16="http://schemas.microsoft.com/office/drawing/2014/main" id="{E0E67654-B61A-4374-80E9-8ECA6E8FF38B}"/>
                  </a:ext>
                </a:extLst>
              </p:cNvPr>
              <p:cNvSpPr/>
              <p:nvPr/>
            </p:nvSpPr>
            <p:spPr>
              <a:xfrm>
                <a:off x="3392220" y="3376018"/>
                <a:ext cx="9525" cy="141444"/>
              </a:xfrm>
              <a:custGeom>
                <a:avLst/>
                <a:gdLst>
                  <a:gd name="connsiteX0" fmla="*/ 157 w 9525"/>
                  <a:gd name="connsiteY0" fmla="*/ 190 h 141444"/>
                  <a:gd name="connsiteX1" fmla="*/ 157 w 9525"/>
                  <a:gd name="connsiteY1" fmla="*/ 141634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157" y="190"/>
                    </a:moveTo>
                    <a:lnTo>
                      <a:pt x="157" y="141634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AA27DD01-20F5-41E6-8231-83ADBB400F44}"/>
                  </a:ext>
                </a:extLst>
              </p:cNvPr>
              <p:cNvSpPr/>
              <p:nvPr/>
            </p:nvSpPr>
            <p:spPr>
              <a:xfrm>
                <a:off x="3272606" y="3508973"/>
                <a:ext cx="230666" cy="9525"/>
              </a:xfrm>
              <a:custGeom>
                <a:avLst/>
                <a:gdLst>
                  <a:gd name="connsiteX0" fmla="*/ 156 w 230666"/>
                  <a:gd name="connsiteY0" fmla="*/ 195 h 9525"/>
                  <a:gd name="connsiteX1" fmla="*/ 230823 w 230666"/>
                  <a:gd name="connsiteY1" fmla="*/ 19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156" y="195"/>
                    </a:moveTo>
                    <a:lnTo>
                      <a:pt x="230823" y="19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9222DE96-8089-469A-80A0-707ABF45FB79}"/>
                  </a:ext>
                </a:extLst>
              </p:cNvPr>
              <p:cNvSpPr/>
              <p:nvPr/>
            </p:nvSpPr>
            <p:spPr>
              <a:xfrm>
                <a:off x="3249588" y="3517462"/>
                <a:ext cx="47696" cy="94129"/>
              </a:xfrm>
              <a:custGeom>
                <a:avLst/>
                <a:gdLst>
                  <a:gd name="connsiteX0" fmla="*/ 47844 w 47696"/>
                  <a:gd name="connsiteY0" fmla="*/ 199 h 94129"/>
                  <a:gd name="connsiteX1" fmla="*/ 147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4" y="199"/>
                    </a:moveTo>
                    <a:lnTo>
                      <a:pt x="147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30CF1478-29B1-44E2-A4D7-913B07C2FEB3}"/>
                  </a:ext>
                </a:extLst>
              </p:cNvPr>
              <p:cNvSpPr/>
              <p:nvPr/>
            </p:nvSpPr>
            <p:spPr>
              <a:xfrm>
                <a:off x="3315630" y="3517462"/>
                <a:ext cx="47696" cy="94129"/>
              </a:xfrm>
              <a:custGeom>
                <a:avLst/>
                <a:gdLst>
                  <a:gd name="connsiteX0" fmla="*/ 47849 w 47696"/>
                  <a:gd name="connsiteY0" fmla="*/ 199 h 94129"/>
                  <a:gd name="connsiteX1" fmla="*/ 15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9" y="199"/>
                    </a:moveTo>
                    <a:lnTo>
                      <a:pt x="15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40351BA4-BD81-4B8E-9C3D-159E3A605828}"/>
                  </a:ext>
                </a:extLst>
              </p:cNvPr>
              <p:cNvSpPr/>
              <p:nvPr/>
            </p:nvSpPr>
            <p:spPr>
              <a:xfrm>
                <a:off x="3381676" y="3517462"/>
                <a:ext cx="47693" cy="94129"/>
              </a:xfrm>
              <a:custGeom>
                <a:avLst/>
                <a:gdLst>
                  <a:gd name="connsiteX0" fmla="*/ 47851 w 47693"/>
                  <a:gd name="connsiteY0" fmla="*/ 199 h 94129"/>
                  <a:gd name="connsiteX1" fmla="*/ 158 w 47693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851" y="199"/>
                    </a:moveTo>
                    <a:lnTo>
                      <a:pt x="158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6BE7DCF9-5A29-478C-B5C4-7CB165D40653}"/>
                  </a:ext>
                </a:extLst>
              </p:cNvPr>
              <p:cNvSpPr/>
              <p:nvPr/>
            </p:nvSpPr>
            <p:spPr>
              <a:xfrm>
                <a:off x="3447718" y="3517462"/>
                <a:ext cx="47696" cy="94129"/>
              </a:xfrm>
              <a:custGeom>
                <a:avLst/>
                <a:gdLst>
                  <a:gd name="connsiteX0" fmla="*/ 47859 w 47696"/>
                  <a:gd name="connsiteY0" fmla="*/ 199 h 94129"/>
                  <a:gd name="connsiteX1" fmla="*/ 16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59" y="199"/>
                    </a:moveTo>
                    <a:lnTo>
                      <a:pt x="16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" name="Elemento grafico 5">
              <a:extLst>
                <a:ext uri="{FF2B5EF4-FFF2-40B4-BE49-F238E27FC236}">
                  <a16:creationId xmlns:a16="http://schemas.microsoft.com/office/drawing/2014/main" id="{A8E94A51-A928-4189-9FE9-DCAD7F9D07C6}"/>
                </a:ext>
              </a:extLst>
            </p:cNvPr>
            <p:cNvGrpSpPr/>
            <p:nvPr/>
          </p:nvGrpSpPr>
          <p:grpSpPr>
            <a:xfrm>
              <a:off x="5011661" y="3359206"/>
              <a:ext cx="253684" cy="235573"/>
              <a:chOff x="5011661" y="3359206"/>
              <a:chExt cx="253684" cy="235573"/>
            </a:xfrm>
            <a:solidFill>
              <a:srgbClr val="FF3F2A"/>
            </a:solidFill>
          </p:grpSpPr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C5F9DBA3-B59E-4CE1-A1D6-73B5383689A6}"/>
                  </a:ext>
                </a:extLst>
              </p:cNvPr>
              <p:cNvSpPr/>
              <p:nvPr/>
            </p:nvSpPr>
            <p:spPr>
              <a:xfrm>
                <a:off x="5154293" y="3359206"/>
                <a:ext cx="9525" cy="141444"/>
              </a:xfrm>
              <a:custGeom>
                <a:avLst/>
                <a:gdLst>
                  <a:gd name="connsiteX0" fmla="*/ 342 w 9525"/>
                  <a:gd name="connsiteY0" fmla="*/ 188 h 141444"/>
                  <a:gd name="connsiteX1" fmla="*/ 342 w 9525"/>
                  <a:gd name="connsiteY1" fmla="*/ 141632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42" y="188"/>
                    </a:moveTo>
                    <a:lnTo>
                      <a:pt x="342" y="141632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F6989F50-E792-446F-83B7-4591FEE20D7B}"/>
                  </a:ext>
                </a:extLst>
              </p:cNvPr>
              <p:cNvSpPr/>
              <p:nvPr/>
            </p:nvSpPr>
            <p:spPr>
              <a:xfrm>
                <a:off x="5034679" y="3492161"/>
                <a:ext cx="230666" cy="9525"/>
              </a:xfrm>
              <a:custGeom>
                <a:avLst/>
                <a:gdLst>
                  <a:gd name="connsiteX0" fmla="*/ 341 w 230666"/>
                  <a:gd name="connsiteY0" fmla="*/ 193 h 9525"/>
                  <a:gd name="connsiteX1" fmla="*/ 231008 w 230666"/>
                  <a:gd name="connsiteY1" fmla="*/ 19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41" y="193"/>
                    </a:moveTo>
                    <a:lnTo>
                      <a:pt x="231008" y="19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23EA57C8-1727-4AAC-B868-E33D2A7A018D}"/>
                  </a:ext>
                </a:extLst>
              </p:cNvPr>
              <p:cNvSpPr/>
              <p:nvPr/>
            </p:nvSpPr>
            <p:spPr>
              <a:xfrm>
                <a:off x="5011661" y="3500650"/>
                <a:ext cx="47696" cy="94129"/>
              </a:xfrm>
              <a:custGeom>
                <a:avLst/>
                <a:gdLst>
                  <a:gd name="connsiteX0" fmla="*/ 48029 w 47696"/>
                  <a:gd name="connsiteY0" fmla="*/ 198 h 94129"/>
                  <a:gd name="connsiteX1" fmla="*/ 332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29" y="198"/>
                    </a:moveTo>
                    <a:lnTo>
                      <a:pt x="332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DA67F7FC-5200-4CA9-9320-7ECA77E297E6}"/>
                  </a:ext>
                </a:extLst>
              </p:cNvPr>
              <p:cNvSpPr/>
              <p:nvPr/>
            </p:nvSpPr>
            <p:spPr>
              <a:xfrm>
                <a:off x="5077703" y="3500650"/>
                <a:ext cx="47696" cy="94129"/>
              </a:xfrm>
              <a:custGeom>
                <a:avLst/>
                <a:gdLst>
                  <a:gd name="connsiteX0" fmla="*/ 48034 w 47696"/>
                  <a:gd name="connsiteY0" fmla="*/ 198 h 94129"/>
                  <a:gd name="connsiteX1" fmla="*/ 33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34" y="198"/>
                    </a:moveTo>
                    <a:lnTo>
                      <a:pt x="33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CE2F165D-5394-45A1-A003-F043CC8B18F1}"/>
                  </a:ext>
                </a:extLst>
              </p:cNvPr>
              <p:cNvSpPr/>
              <p:nvPr/>
            </p:nvSpPr>
            <p:spPr>
              <a:xfrm>
                <a:off x="5143748" y="3500650"/>
                <a:ext cx="47693" cy="94129"/>
              </a:xfrm>
              <a:custGeom>
                <a:avLst/>
                <a:gdLst>
                  <a:gd name="connsiteX0" fmla="*/ 48036 w 47693"/>
                  <a:gd name="connsiteY0" fmla="*/ 198 h 94129"/>
                  <a:gd name="connsiteX1" fmla="*/ 343 w 47693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8036" y="198"/>
                    </a:moveTo>
                    <a:lnTo>
                      <a:pt x="343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164D29F7-2120-4665-8D0C-3AB55EA34C42}"/>
                  </a:ext>
                </a:extLst>
              </p:cNvPr>
              <p:cNvSpPr/>
              <p:nvPr/>
            </p:nvSpPr>
            <p:spPr>
              <a:xfrm>
                <a:off x="5209790" y="3500650"/>
                <a:ext cx="47696" cy="94129"/>
              </a:xfrm>
              <a:custGeom>
                <a:avLst/>
                <a:gdLst>
                  <a:gd name="connsiteX0" fmla="*/ 48044 w 47696"/>
                  <a:gd name="connsiteY0" fmla="*/ 198 h 94129"/>
                  <a:gd name="connsiteX1" fmla="*/ 34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44" y="198"/>
                    </a:moveTo>
                    <a:lnTo>
                      <a:pt x="34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02CED825-B980-42E1-824F-2D3AF5191365}"/>
                </a:ext>
              </a:extLst>
            </p:cNvPr>
            <p:cNvSpPr/>
            <p:nvPr/>
          </p:nvSpPr>
          <p:spPr>
            <a:xfrm>
              <a:off x="3392218" y="2033279"/>
              <a:ext cx="1762077" cy="9525"/>
            </a:xfrm>
            <a:custGeom>
              <a:avLst/>
              <a:gdLst>
                <a:gd name="connsiteX0" fmla="*/ 0 w 1762077"/>
                <a:gd name="connsiteY0" fmla="*/ 0 h 9525"/>
                <a:gd name="connsiteX1" fmla="*/ 1762078 w 176207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077" h="9525">
                  <a:moveTo>
                    <a:pt x="0" y="0"/>
                  </a:moveTo>
                  <a:lnTo>
                    <a:pt x="176207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7577BDB3-BEE7-4995-93F9-8F8155EB6D52}"/>
                </a:ext>
              </a:extLst>
            </p:cNvPr>
            <p:cNvSpPr/>
            <p:nvPr/>
          </p:nvSpPr>
          <p:spPr>
            <a:xfrm>
              <a:off x="5154295" y="2033279"/>
              <a:ext cx="9525" cy="791927"/>
            </a:xfrm>
            <a:custGeom>
              <a:avLst/>
              <a:gdLst>
                <a:gd name="connsiteX0" fmla="*/ 0 w 9525"/>
                <a:gd name="connsiteY0" fmla="*/ 791928 h 791927"/>
                <a:gd name="connsiteX1" fmla="*/ 0 w 9525"/>
                <a:gd name="connsiteY1" fmla="*/ 0 h 79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791927">
                  <a:moveTo>
                    <a:pt x="0" y="791928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46298514-62C6-464E-92D5-F9A32DB7893C}"/>
                </a:ext>
              </a:extLst>
            </p:cNvPr>
            <p:cNvSpPr txBox="1"/>
            <p:nvPr/>
          </p:nvSpPr>
          <p:spPr>
            <a:xfrm>
              <a:off x="3450054" y="3179518"/>
              <a:ext cx="7067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(gnd)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2DF8C465-BD62-401D-94B0-FD9F2B7D99BF}"/>
                </a:ext>
              </a:extLst>
            </p:cNvPr>
            <p:cNvSpPr txBox="1"/>
            <p:nvPr/>
          </p:nvSpPr>
          <p:spPr>
            <a:xfrm>
              <a:off x="5322849" y="2915180"/>
              <a:ext cx="5067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dd</a:t>
              </a:r>
            </a:p>
          </p:txBody>
        </p:sp>
        <p:sp>
          <p:nvSpPr>
            <p:cNvPr id="52" name="Figura a mano libera: forma 51">
              <a:extLst>
                <a:ext uri="{FF2B5EF4-FFF2-40B4-BE49-F238E27FC236}">
                  <a16:creationId xmlns:a16="http://schemas.microsoft.com/office/drawing/2014/main" id="{65A0224C-728F-4F9A-9B98-B94F284E8653}"/>
                </a:ext>
              </a:extLst>
            </p:cNvPr>
            <p:cNvSpPr/>
            <p:nvPr/>
          </p:nvSpPr>
          <p:spPr>
            <a:xfrm>
              <a:off x="3462284" y="1719907"/>
              <a:ext cx="757647" cy="984742"/>
            </a:xfrm>
            <a:custGeom>
              <a:avLst/>
              <a:gdLst>
                <a:gd name="connsiteX0" fmla="*/ 0 w 757647"/>
                <a:gd name="connsiteY0" fmla="*/ 0 h 984742"/>
                <a:gd name="connsiteX1" fmla="*/ 757647 w 757647"/>
                <a:gd name="connsiteY1" fmla="*/ 0 h 984742"/>
                <a:gd name="connsiteX2" fmla="*/ 757647 w 757647"/>
                <a:gd name="connsiteY2" fmla="*/ 984742 h 98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647" h="984742">
                  <a:moveTo>
                    <a:pt x="0" y="0"/>
                  </a:moveTo>
                  <a:lnTo>
                    <a:pt x="757647" y="0"/>
                  </a:lnTo>
                  <a:lnTo>
                    <a:pt x="757647" y="984742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644538E4-77A7-48C0-96E0-8CF7E82EAC6E}"/>
                </a:ext>
              </a:extLst>
            </p:cNvPr>
            <p:cNvSpPr/>
            <p:nvPr/>
          </p:nvSpPr>
          <p:spPr>
            <a:xfrm>
              <a:off x="4058025" y="2704649"/>
              <a:ext cx="161905" cy="9525"/>
            </a:xfrm>
            <a:custGeom>
              <a:avLst/>
              <a:gdLst>
                <a:gd name="connsiteX0" fmla="*/ 0 w 161905"/>
                <a:gd name="connsiteY0" fmla="*/ 0 h 9525"/>
                <a:gd name="connsiteX1" fmla="*/ 161906 w 16190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1905" h="9525">
                  <a:moveTo>
                    <a:pt x="0" y="0"/>
                  </a:moveTo>
                  <a:lnTo>
                    <a:pt x="161906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4DCC049B-ABAC-48A8-B82E-0F37EBB4F02C}"/>
                </a:ext>
              </a:extLst>
            </p:cNvPr>
            <p:cNvSpPr/>
            <p:nvPr/>
          </p:nvSpPr>
          <p:spPr>
            <a:xfrm>
              <a:off x="2291118" y="1719907"/>
              <a:ext cx="621096" cy="716194"/>
            </a:xfrm>
            <a:custGeom>
              <a:avLst/>
              <a:gdLst>
                <a:gd name="connsiteX0" fmla="*/ 621097 w 621096"/>
                <a:gd name="connsiteY0" fmla="*/ 0 h 716194"/>
                <a:gd name="connsiteX1" fmla="*/ 0 w 621096"/>
                <a:gd name="connsiteY1" fmla="*/ 0 h 716194"/>
                <a:gd name="connsiteX2" fmla="*/ 0 w 621096"/>
                <a:gd name="connsiteY2" fmla="*/ 716194 h 71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1096" h="716194">
                  <a:moveTo>
                    <a:pt x="621097" y="0"/>
                  </a:moveTo>
                  <a:lnTo>
                    <a:pt x="0" y="0"/>
                  </a:lnTo>
                  <a:lnTo>
                    <a:pt x="0" y="716194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CFE8A50E-14A4-42C0-9907-9A35530F73F8}"/>
                </a:ext>
              </a:extLst>
            </p:cNvPr>
            <p:cNvSpPr/>
            <p:nvPr/>
          </p:nvSpPr>
          <p:spPr>
            <a:xfrm>
              <a:off x="2291118" y="2436101"/>
              <a:ext cx="435301" cy="9525"/>
            </a:xfrm>
            <a:custGeom>
              <a:avLst/>
              <a:gdLst>
                <a:gd name="connsiteX0" fmla="*/ 435302 w 435301"/>
                <a:gd name="connsiteY0" fmla="*/ 0 h 9525"/>
                <a:gd name="connsiteX1" fmla="*/ 0 w 435301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5301" h="9525">
                  <a:moveTo>
                    <a:pt x="435302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6" name="Elemento grafico 5">
              <a:extLst>
                <a:ext uri="{FF2B5EF4-FFF2-40B4-BE49-F238E27FC236}">
                  <a16:creationId xmlns:a16="http://schemas.microsoft.com/office/drawing/2014/main" id="{23347B57-7EB7-4D9F-B841-34D2F0BCD4B0}"/>
                </a:ext>
              </a:extLst>
            </p:cNvPr>
            <p:cNvGrpSpPr/>
            <p:nvPr/>
          </p:nvGrpSpPr>
          <p:grpSpPr>
            <a:xfrm>
              <a:off x="1370739" y="2864864"/>
              <a:ext cx="253684" cy="235573"/>
              <a:chOff x="1370739" y="2864864"/>
              <a:chExt cx="253684" cy="235573"/>
            </a:xfrm>
            <a:solidFill>
              <a:srgbClr val="FF3F2A"/>
            </a:solidFill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ECD1E751-C802-49F5-9779-558464089F0F}"/>
                  </a:ext>
                </a:extLst>
              </p:cNvPr>
              <p:cNvSpPr/>
              <p:nvPr/>
            </p:nvSpPr>
            <p:spPr>
              <a:xfrm>
                <a:off x="1513371" y="2864864"/>
                <a:ext cx="9525" cy="141444"/>
              </a:xfrm>
              <a:custGeom>
                <a:avLst/>
                <a:gdLst>
                  <a:gd name="connsiteX0" fmla="*/ -41 w 9525"/>
                  <a:gd name="connsiteY0" fmla="*/ 137 h 141444"/>
                  <a:gd name="connsiteX1" fmla="*/ -41 w 9525"/>
                  <a:gd name="connsiteY1" fmla="*/ 141581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-41" y="137"/>
                    </a:moveTo>
                    <a:lnTo>
                      <a:pt x="-41" y="14158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F07602BB-A0BD-466C-B1EA-EA97C5BC4E43}"/>
                  </a:ext>
                </a:extLst>
              </p:cNvPr>
              <p:cNvSpPr/>
              <p:nvPr/>
            </p:nvSpPr>
            <p:spPr>
              <a:xfrm>
                <a:off x="1393757" y="2997820"/>
                <a:ext cx="230666" cy="9525"/>
              </a:xfrm>
              <a:custGeom>
                <a:avLst/>
                <a:gdLst>
                  <a:gd name="connsiteX0" fmla="*/ -41 w 230666"/>
                  <a:gd name="connsiteY0" fmla="*/ 141 h 9525"/>
                  <a:gd name="connsiteX1" fmla="*/ 230625 w 230666"/>
                  <a:gd name="connsiteY1" fmla="*/ 14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-41" y="141"/>
                    </a:moveTo>
                    <a:lnTo>
                      <a:pt x="230625" y="14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084232C8-D5ED-4647-A693-DB7C49AC13EB}"/>
                  </a:ext>
                </a:extLst>
              </p:cNvPr>
              <p:cNvSpPr/>
              <p:nvPr/>
            </p:nvSpPr>
            <p:spPr>
              <a:xfrm>
                <a:off x="1370739" y="3006308"/>
                <a:ext cx="47696" cy="94129"/>
              </a:xfrm>
              <a:custGeom>
                <a:avLst/>
                <a:gdLst>
                  <a:gd name="connsiteX0" fmla="*/ 47647 w 47696"/>
                  <a:gd name="connsiteY0" fmla="*/ 146 h 94129"/>
                  <a:gd name="connsiteX1" fmla="*/ -50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47" y="146"/>
                    </a:moveTo>
                    <a:lnTo>
                      <a:pt x="-5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277F7C9-BD01-404F-8243-731D7AB872DB}"/>
                  </a:ext>
                </a:extLst>
              </p:cNvPr>
              <p:cNvSpPr/>
              <p:nvPr/>
            </p:nvSpPr>
            <p:spPr>
              <a:xfrm>
                <a:off x="1436781" y="3006308"/>
                <a:ext cx="47696" cy="94129"/>
              </a:xfrm>
              <a:custGeom>
                <a:avLst/>
                <a:gdLst>
                  <a:gd name="connsiteX0" fmla="*/ 47652 w 47696"/>
                  <a:gd name="connsiteY0" fmla="*/ 146 h 94129"/>
                  <a:gd name="connsiteX1" fmla="*/ -4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52" y="146"/>
                    </a:moveTo>
                    <a:lnTo>
                      <a:pt x="-4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D2E7D4D3-CEA6-4C47-898A-7083AD614755}"/>
                  </a:ext>
                </a:extLst>
              </p:cNvPr>
              <p:cNvSpPr/>
              <p:nvPr/>
            </p:nvSpPr>
            <p:spPr>
              <a:xfrm>
                <a:off x="1502826" y="3006308"/>
                <a:ext cx="47693" cy="94129"/>
              </a:xfrm>
              <a:custGeom>
                <a:avLst/>
                <a:gdLst>
                  <a:gd name="connsiteX0" fmla="*/ 47653 w 47693"/>
                  <a:gd name="connsiteY0" fmla="*/ 146 h 94129"/>
                  <a:gd name="connsiteX1" fmla="*/ -40 w 47693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653" y="146"/>
                    </a:moveTo>
                    <a:lnTo>
                      <a:pt x="-4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D6EDEBD1-B9D8-43D8-93EE-5E3336C9E552}"/>
                  </a:ext>
                </a:extLst>
              </p:cNvPr>
              <p:cNvSpPr/>
              <p:nvPr/>
            </p:nvSpPr>
            <p:spPr>
              <a:xfrm>
                <a:off x="1568869" y="3006308"/>
                <a:ext cx="47696" cy="94129"/>
              </a:xfrm>
              <a:custGeom>
                <a:avLst/>
                <a:gdLst>
                  <a:gd name="connsiteX0" fmla="*/ 47662 w 47696"/>
                  <a:gd name="connsiteY0" fmla="*/ 146 h 94129"/>
                  <a:gd name="connsiteX1" fmla="*/ -3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62" y="146"/>
                    </a:moveTo>
                    <a:lnTo>
                      <a:pt x="-3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3" name="Elemento grafico 5">
              <a:extLst>
                <a:ext uri="{FF2B5EF4-FFF2-40B4-BE49-F238E27FC236}">
                  <a16:creationId xmlns:a16="http://schemas.microsoft.com/office/drawing/2014/main" id="{27C8501F-FEF2-48F8-8496-DC59BC5EEF71}"/>
                </a:ext>
              </a:extLst>
            </p:cNvPr>
            <p:cNvGrpSpPr/>
            <p:nvPr/>
          </p:nvGrpSpPr>
          <p:grpSpPr>
            <a:xfrm>
              <a:off x="2010024" y="3174529"/>
              <a:ext cx="352168" cy="533988"/>
              <a:chOff x="2010024" y="3174529"/>
              <a:chExt cx="352168" cy="533988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1ABDC3C4-7D1A-460C-AF83-7485787B2FCA}"/>
                  </a:ext>
                </a:extLst>
              </p:cNvPr>
              <p:cNvSpPr/>
              <p:nvPr/>
            </p:nvSpPr>
            <p:spPr>
              <a:xfrm>
                <a:off x="2010024" y="3263542"/>
                <a:ext cx="352168" cy="355998"/>
              </a:xfrm>
              <a:custGeom>
                <a:avLst/>
                <a:gdLst>
                  <a:gd name="connsiteX0" fmla="*/ 352025 w 352168"/>
                  <a:gd name="connsiteY0" fmla="*/ 178088 h 355998"/>
                  <a:gd name="connsiteX1" fmla="*/ 175941 w 352168"/>
                  <a:gd name="connsiteY1" fmla="*/ 356087 h 355998"/>
                  <a:gd name="connsiteX2" fmla="*/ -143 w 352168"/>
                  <a:gd name="connsiteY2" fmla="*/ 178088 h 355998"/>
                  <a:gd name="connsiteX3" fmla="*/ 175941 w 352168"/>
                  <a:gd name="connsiteY3" fmla="*/ 89 h 355998"/>
                  <a:gd name="connsiteX4" fmla="*/ 352025 w 352168"/>
                  <a:gd name="connsiteY4" fmla="*/ 178088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025" y="178088"/>
                    </a:moveTo>
                    <a:cubicBezTo>
                      <a:pt x="352025" y="276394"/>
                      <a:pt x="273190" y="356087"/>
                      <a:pt x="175941" y="356087"/>
                    </a:cubicBezTo>
                    <a:cubicBezTo>
                      <a:pt x="78693" y="356087"/>
                      <a:pt x="-143" y="276394"/>
                      <a:pt x="-143" y="178088"/>
                    </a:cubicBezTo>
                    <a:cubicBezTo>
                      <a:pt x="-143" y="79782"/>
                      <a:pt x="78693" y="89"/>
                      <a:pt x="175941" y="89"/>
                    </a:cubicBezTo>
                    <a:cubicBezTo>
                      <a:pt x="273190" y="89"/>
                      <a:pt x="352025" y="79782"/>
                      <a:pt x="352025" y="178088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01D3CAA5-8E07-47E7-A391-B93CE5BD3DF6}"/>
                  </a:ext>
                </a:extLst>
              </p:cNvPr>
              <p:cNvSpPr/>
              <p:nvPr/>
            </p:nvSpPr>
            <p:spPr>
              <a:xfrm>
                <a:off x="2186108" y="3619526"/>
                <a:ext cx="9525" cy="88992"/>
              </a:xfrm>
              <a:custGeom>
                <a:avLst/>
                <a:gdLst>
                  <a:gd name="connsiteX0" fmla="*/ -142 w 9525"/>
                  <a:gd name="connsiteY0" fmla="*/ 106 h 88992"/>
                  <a:gd name="connsiteX1" fmla="*/ -142 w 9525"/>
                  <a:gd name="connsiteY1" fmla="*/ 89098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106"/>
                    </a:moveTo>
                    <a:lnTo>
                      <a:pt x="-142" y="8909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igura a mano libera: forma 65">
                <a:extLst>
                  <a:ext uri="{FF2B5EF4-FFF2-40B4-BE49-F238E27FC236}">
                    <a16:creationId xmlns:a16="http://schemas.microsoft.com/office/drawing/2014/main" id="{23893CAD-6738-45A0-BB94-458741EE1EC9}"/>
                  </a:ext>
                </a:extLst>
              </p:cNvPr>
              <p:cNvSpPr/>
              <p:nvPr/>
            </p:nvSpPr>
            <p:spPr>
              <a:xfrm>
                <a:off x="2186108" y="3174529"/>
                <a:ext cx="9525" cy="88992"/>
              </a:xfrm>
              <a:custGeom>
                <a:avLst/>
                <a:gdLst>
                  <a:gd name="connsiteX0" fmla="*/ -142 w 9525"/>
                  <a:gd name="connsiteY0" fmla="*/ 89063 h 88992"/>
                  <a:gd name="connsiteX1" fmla="*/ -142 w 9525"/>
                  <a:gd name="connsiteY1" fmla="*/ 7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89063"/>
                    </a:moveTo>
                    <a:lnTo>
                      <a:pt x="-142" y="7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igura a mano libera: forma 66">
                <a:extLst>
                  <a:ext uri="{FF2B5EF4-FFF2-40B4-BE49-F238E27FC236}">
                    <a16:creationId xmlns:a16="http://schemas.microsoft.com/office/drawing/2014/main" id="{ACFE0400-A59A-4C0D-97F2-99EFC464C754}"/>
                  </a:ext>
                </a:extLst>
              </p:cNvPr>
              <p:cNvSpPr/>
              <p:nvPr/>
            </p:nvSpPr>
            <p:spPr>
              <a:xfrm>
                <a:off x="2136392" y="3351145"/>
                <a:ext cx="99396" cy="9525"/>
              </a:xfrm>
              <a:custGeom>
                <a:avLst/>
                <a:gdLst>
                  <a:gd name="connsiteX0" fmla="*/ 99254 w 99396"/>
                  <a:gd name="connsiteY0" fmla="*/ 81 h 9525"/>
                  <a:gd name="connsiteX1" fmla="*/ -142 w 99396"/>
                  <a:gd name="connsiteY1" fmla="*/ 8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81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ABD84EC3-5417-4E5C-98ED-EC6AD698B12C}"/>
                  </a:ext>
                </a:extLst>
              </p:cNvPr>
              <p:cNvSpPr/>
              <p:nvPr/>
            </p:nvSpPr>
            <p:spPr>
              <a:xfrm>
                <a:off x="2186108" y="3300097"/>
                <a:ext cx="9525" cy="102096"/>
              </a:xfrm>
              <a:custGeom>
                <a:avLst/>
                <a:gdLst>
                  <a:gd name="connsiteX0" fmla="*/ -142 w 9525"/>
                  <a:gd name="connsiteY0" fmla="*/ 102178 h 102096"/>
                  <a:gd name="connsiteX1" fmla="*/ -142 w 9525"/>
                  <a:gd name="connsiteY1" fmla="*/ 81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-142" y="102178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igura a mano libera: forma 68">
                <a:extLst>
                  <a:ext uri="{FF2B5EF4-FFF2-40B4-BE49-F238E27FC236}">
                    <a16:creationId xmlns:a16="http://schemas.microsoft.com/office/drawing/2014/main" id="{8DC73C6A-D826-46E3-95D2-C9B5671B8261}"/>
                  </a:ext>
                </a:extLst>
              </p:cNvPr>
              <p:cNvSpPr/>
              <p:nvPr/>
            </p:nvSpPr>
            <p:spPr>
              <a:xfrm>
                <a:off x="2136392" y="3561674"/>
                <a:ext cx="99396" cy="9525"/>
              </a:xfrm>
              <a:custGeom>
                <a:avLst/>
                <a:gdLst>
                  <a:gd name="connsiteX0" fmla="*/ 99254 w 99396"/>
                  <a:gd name="connsiteY0" fmla="*/ 98 h 9525"/>
                  <a:gd name="connsiteX1" fmla="*/ -142 w 99396"/>
                  <a:gd name="connsiteY1" fmla="*/ 9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98"/>
                    </a:moveTo>
                    <a:lnTo>
                      <a:pt x="-142" y="98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0" name="Elemento grafico 5">
              <a:extLst>
                <a:ext uri="{FF2B5EF4-FFF2-40B4-BE49-F238E27FC236}">
                  <a16:creationId xmlns:a16="http://schemas.microsoft.com/office/drawing/2014/main" id="{8AFE5699-05D7-4846-8ADF-9B4EABE7A376}"/>
                </a:ext>
              </a:extLst>
            </p:cNvPr>
            <p:cNvGrpSpPr/>
            <p:nvPr/>
          </p:nvGrpSpPr>
          <p:grpSpPr>
            <a:xfrm>
              <a:off x="2043461" y="3708517"/>
              <a:ext cx="253684" cy="235573"/>
              <a:chOff x="2043461" y="3708517"/>
              <a:chExt cx="253684" cy="235573"/>
            </a:xfrm>
            <a:solidFill>
              <a:srgbClr val="FF3F2A"/>
            </a:solidFill>
          </p:grpSpPr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6A2C2521-01FB-40DA-BF16-FC1D0289A45A}"/>
                  </a:ext>
                </a:extLst>
              </p:cNvPr>
              <p:cNvSpPr/>
              <p:nvPr/>
            </p:nvSpPr>
            <p:spPr>
              <a:xfrm>
                <a:off x="2186093" y="3708517"/>
                <a:ext cx="9525" cy="141444"/>
              </a:xfrm>
              <a:custGeom>
                <a:avLst/>
                <a:gdLst>
                  <a:gd name="connsiteX0" fmla="*/ 30 w 9525"/>
                  <a:gd name="connsiteY0" fmla="*/ 225 h 141444"/>
                  <a:gd name="connsiteX1" fmla="*/ 30 w 9525"/>
                  <a:gd name="connsiteY1" fmla="*/ 141669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0" y="225"/>
                    </a:moveTo>
                    <a:lnTo>
                      <a:pt x="30" y="14166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2402D318-BC67-4AAB-9EEF-E3271ED60D34}"/>
                  </a:ext>
                </a:extLst>
              </p:cNvPr>
              <p:cNvSpPr/>
              <p:nvPr/>
            </p:nvSpPr>
            <p:spPr>
              <a:xfrm>
                <a:off x="2066480" y="3841472"/>
                <a:ext cx="230666" cy="9525"/>
              </a:xfrm>
              <a:custGeom>
                <a:avLst/>
                <a:gdLst>
                  <a:gd name="connsiteX0" fmla="*/ 30 w 230666"/>
                  <a:gd name="connsiteY0" fmla="*/ 230 h 9525"/>
                  <a:gd name="connsiteX1" fmla="*/ 230696 w 230666"/>
                  <a:gd name="connsiteY1" fmla="*/ 23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0" y="230"/>
                    </a:moveTo>
                    <a:lnTo>
                      <a:pt x="230696" y="230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igura a mano libera: forma 72">
                <a:extLst>
                  <a:ext uri="{FF2B5EF4-FFF2-40B4-BE49-F238E27FC236}">
                    <a16:creationId xmlns:a16="http://schemas.microsoft.com/office/drawing/2014/main" id="{5891124A-6EE9-40D4-B43F-4D98450CECD1}"/>
                  </a:ext>
                </a:extLst>
              </p:cNvPr>
              <p:cNvSpPr/>
              <p:nvPr/>
            </p:nvSpPr>
            <p:spPr>
              <a:xfrm>
                <a:off x="2043461" y="3849961"/>
                <a:ext cx="47696" cy="94129"/>
              </a:xfrm>
              <a:custGeom>
                <a:avLst/>
                <a:gdLst>
                  <a:gd name="connsiteX0" fmla="*/ 47717 w 47696"/>
                  <a:gd name="connsiteY0" fmla="*/ 234 h 94129"/>
                  <a:gd name="connsiteX1" fmla="*/ 21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17" y="234"/>
                    </a:moveTo>
                    <a:lnTo>
                      <a:pt x="2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igura a mano libera: forma 73">
                <a:extLst>
                  <a:ext uri="{FF2B5EF4-FFF2-40B4-BE49-F238E27FC236}">
                    <a16:creationId xmlns:a16="http://schemas.microsoft.com/office/drawing/2014/main" id="{E8B7A5D5-0B3D-450C-8F11-C2AE91AB0719}"/>
                  </a:ext>
                </a:extLst>
              </p:cNvPr>
              <p:cNvSpPr/>
              <p:nvPr/>
            </p:nvSpPr>
            <p:spPr>
              <a:xfrm>
                <a:off x="2109503" y="3849961"/>
                <a:ext cx="47696" cy="94129"/>
              </a:xfrm>
              <a:custGeom>
                <a:avLst/>
                <a:gdLst>
                  <a:gd name="connsiteX0" fmla="*/ 47722 w 47696"/>
                  <a:gd name="connsiteY0" fmla="*/ 234 h 94129"/>
                  <a:gd name="connsiteX1" fmla="*/ 2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22" y="234"/>
                    </a:moveTo>
                    <a:lnTo>
                      <a:pt x="2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68891D7C-87F0-4892-8DB7-94CC651A21D7}"/>
                  </a:ext>
                </a:extLst>
              </p:cNvPr>
              <p:cNvSpPr/>
              <p:nvPr/>
            </p:nvSpPr>
            <p:spPr>
              <a:xfrm>
                <a:off x="2175549" y="3849961"/>
                <a:ext cx="47693" cy="94129"/>
              </a:xfrm>
              <a:custGeom>
                <a:avLst/>
                <a:gdLst>
                  <a:gd name="connsiteX0" fmla="*/ 47724 w 47693"/>
                  <a:gd name="connsiteY0" fmla="*/ 234 h 94129"/>
                  <a:gd name="connsiteX1" fmla="*/ 31 w 47693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724" y="234"/>
                    </a:moveTo>
                    <a:lnTo>
                      <a:pt x="3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DDA362C7-25CC-414B-8A9B-25230CC95926}"/>
                  </a:ext>
                </a:extLst>
              </p:cNvPr>
              <p:cNvSpPr/>
              <p:nvPr/>
            </p:nvSpPr>
            <p:spPr>
              <a:xfrm>
                <a:off x="2241591" y="3849961"/>
                <a:ext cx="47696" cy="94129"/>
              </a:xfrm>
              <a:custGeom>
                <a:avLst/>
                <a:gdLst>
                  <a:gd name="connsiteX0" fmla="*/ 47732 w 47696"/>
                  <a:gd name="connsiteY0" fmla="*/ 234 h 94129"/>
                  <a:gd name="connsiteX1" fmla="*/ 3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32" y="234"/>
                    </a:moveTo>
                    <a:lnTo>
                      <a:pt x="3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6684D25B-E178-4177-8CEF-FD59EF70E5DE}"/>
                </a:ext>
              </a:extLst>
            </p:cNvPr>
            <p:cNvSpPr txBox="1"/>
            <p:nvPr/>
          </p:nvSpPr>
          <p:spPr>
            <a:xfrm>
              <a:off x="2354650" y="3264490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78" name="Figura a mano libera: forma 77">
              <a:extLst>
                <a:ext uri="{FF2B5EF4-FFF2-40B4-BE49-F238E27FC236}">
                  <a16:creationId xmlns:a16="http://schemas.microsoft.com/office/drawing/2014/main" id="{8E6A982C-CD75-4B3E-83DF-C11A1261BD53}"/>
                </a:ext>
              </a:extLst>
            </p:cNvPr>
            <p:cNvSpPr/>
            <p:nvPr/>
          </p:nvSpPr>
          <p:spPr>
            <a:xfrm>
              <a:off x="2186096" y="2973197"/>
              <a:ext cx="9525" cy="201330"/>
            </a:xfrm>
            <a:custGeom>
              <a:avLst/>
              <a:gdLst>
                <a:gd name="connsiteX0" fmla="*/ 0 w 9525"/>
                <a:gd name="connsiteY0" fmla="*/ 201330 h 201330"/>
                <a:gd name="connsiteX1" fmla="*/ 0 w 9525"/>
                <a:gd name="connsiteY1" fmla="*/ 0 h 20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01330">
                  <a:moveTo>
                    <a:pt x="0" y="20133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ECE9517E-D8F9-4A52-9FEC-10EE9879BA76}"/>
                </a:ext>
              </a:extLst>
            </p:cNvPr>
            <p:cNvSpPr/>
            <p:nvPr/>
          </p:nvSpPr>
          <p:spPr>
            <a:xfrm>
              <a:off x="2186096" y="2973197"/>
              <a:ext cx="540324" cy="9525"/>
            </a:xfrm>
            <a:custGeom>
              <a:avLst/>
              <a:gdLst>
                <a:gd name="connsiteX0" fmla="*/ 540325 w 540324"/>
                <a:gd name="connsiteY0" fmla="*/ 0 h 9525"/>
                <a:gd name="connsiteX1" fmla="*/ 0 w 540324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0324" h="9525">
                  <a:moveTo>
                    <a:pt x="54032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1FBEFEDA-5B6D-43D4-A183-CFCD869424D1}"/>
                </a:ext>
              </a:extLst>
            </p:cNvPr>
            <p:cNvSpPr/>
            <p:nvPr/>
          </p:nvSpPr>
          <p:spPr>
            <a:xfrm>
              <a:off x="1513370" y="2199896"/>
              <a:ext cx="777747" cy="294592"/>
            </a:xfrm>
            <a:custGeom>
              <a:avLst/>
              <a:gdLst>
                <a:gd name="connsiteX0" fmla="*/ 0 w 777747"/>
                <a:gd name="connsiteY0" fmla="*/ 294593 h 294592"/>
                <a:gd name="connsiteX1" fmla="*/ 0 w 777747"/>
                <a:gd name="connsiteY1" fmla="*/ 0 h 294592"/>
                <a:gd name="connsiteX2" fmla="*/ 777748 w 777747"/>
                <a:gd name="connsiteY2" fmla="*/ 0 h 29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747" h="294592">
                  <a:moveTo>
                    <a:pt x="0" y="294593"/>
                  </a:moveTo>
                  <a:lnTo>
                    <a:pt x="0" y="0"/>
                  </a:lnTo>
                  <a:lnTo>
                    <a:pt x="77774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igura a mano libera: forma 80">
              <a:extLst>
                <a:ext uri="{FF2B5EF4-FFF2-40B4-BE49-F238E27FC236}">
                  <a16:creationId xmlns:a16="http://schemas.microsoft.com/office/drawing/2014/main" id="{8E755434-F4CA-46B3-9F53-93EE8C7593D8}"/>
                </a:ext>
              </a:extLst>
            </p:cNvPr>
            <p:cNvSpPr/>
            <p:nvPr/>
          </p:nvSpPr>
          <p:spPr>
            <a:xfrm>
              <a:off x="2256590" y="2165368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7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7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igura a mano libera: forma 81">
              <a:extLst>
                <a:ext uri="{FF2B5EF4-FFF2-40B4-BE49-F238E27FC236}">
                  <a16:creationId xmlns:a16="http://schemas.microsoft.com/office/drawing/2014/main" id="{58B55FCF-0A85-4136-B66D-93AC451506F1}"/>
                </a:ext>
              </a:extLst>
            </p:cNvPr>
            <p:cNvSpPr/>
            <p:nvPr/>
          </p:nvSpPr>
          <p:spPr>
            <a:xfrm>
              <a:off x="4400163" y="2635745"/>
              <a:ext cx="232591" cy="144770"/>
            </a:xfrm>
            <a:custGeom>
              <a:avLst/>
              <a:gdLst>
                <a:gd name="connsiteX0" fmla="*/ 0 w 232591"/>
                <a:gd name="connsiteY0" fmla="*/ 0 h 144770"/>
                <a:gd name="connsiteX1" fmla="*/ 0 w 232591"/>
                <a:gd name="connsiteY1" fmla="*/ 144771 h 144770"/>
                <a:gd name="connsiteX2" fmla="*/ 140418 w 232591"/>
                <a:gd name="connsiteY2" fmla="*/ 144771 h 144770"/>
                <a:gd name="connsiteX3" fmla="*/ 232591 w 232591"/>
                <a:gd name="connsiteY3" fmla="*/ 72380 h 144770"/>
                <a:gd name="connsiteX4" fmla="*/ 0 w 232591"/>
                <a:gd name="connsiteY4" fmla="*/ 0 h 144770"/>
                <a:gd name="connsiteX5" fmla="*/ 140418 w 232591"/>
                <a:gd name="connsiteY5" fmla="*/ 0 h 144770"/>
                <a:gd name="connsiteX6" fmla="*/ 232591 w 232591"/>
                <a:gd name="connsiteY6" fmla="*/ 72380 h 14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591" h="144770">
                  <a:moveTo>
                    <a:pt x="0" y="0"/>
                  </a:moveTo>
                  <a:lnTo>
                    <a:pt x="0" y="144771"/>
                  </a:lnTo>
                  <a:lnTo>
                    <a:pt x="140418" y="144771"/>
                  </a:lnTo>
                  <a:lnTo>
                    <a:pt x="232591" y="72380"/>
                  </a:lnTo>
                  <a:moveTo>
                    <a:pt x="0" y="0"/>
                  </a:moveTo>
                  <a:lnTo>
                    <a:pt x="140418" y="0"/>
                  </a:lnTo>
                  <a:lnTo>
                    <a:pt x="232591" y="72380"/>
                  </a:lnTo>
                </a:path>
              </a:pathLst>
            </a:custGeom>
            <a:solidFill>
              <a:srgbClr val="FFFFFF"/>
            </a:solidFill>
            <a:ln w="19044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igura a mano libera: forma 82">
              <a:extLst>
                <a:ext uri="{FF2B5EF4-FFF2-40B4-BE49-F238E27FC236}">
                  <a16:creationId xmlns:a16="http://schemas.microsoft.com/office/drawing/2014/main" id="{FF499503-F4D8-459B-816A-84E52C69A292}"/>
                </a:ext>
              </a:extLst>
            </p:cNvPr>
            <p:cNvSpPr/>
            <p:nvPr/>
          </p:nvSpPr>
          <p:spPr>
            <a:xfrm>
              <a:off x="4219931" y="2704649"/>
              <a:ext cx="180232" cy="9525"/>
            </a:xfrm>
            <a:custGeom>
              <a:avLst/>
              <a:gdLst>
                <a:gd name="connsiteX0" fmla="*/ 0 w 180232"/>
                <a:gd name="connsiteY0" fmla="*/ 0 h 9525"/>
                <a:gd name="connsiteX1" fmla="*/ 180232 w 18023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232" h="9525">
                  <a:moveTo>
                    <a:pt x="0" y="0"/>
                  </a:moveTo>
                  <a:lnTo>
                    <a:pt x="180232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D1D659EF-D5EE-40EE-8117-D601416C2594}"/>
                </a:ext>
              </a:extLst>
            </p:cNvPr>
            <p:cNvSpPr txBox="1"/>
            <p:nvPr/>
          </p:nvSpPr>
          <p:spPr>
            <a:xfrm>
              <a:off x="4421222" y="2316496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85" name="Figura a mano libera: forma 84">
              <a:extLst>
                <a:ext uri="{FF2B5EF4-FFF2-40B4-BE49-F238E27FC236}">
                  <a16:creationId xmlns:a16="http://schemas.microsoft.com/office/drawing/2014/main" id="{3B968DB4-D474-4917-BD15-989C9DFE7020}"/>
                </a:ext>
              </a:extLst>
            </p:cNvPr>
            <p:cNvSpPr/>
            <p:nvPr/>
          </p:nvSpPr>
          <p:spPr>
            <a:xfrm>
              <a:off x="4185403" y="2670121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8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8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86" name="Oggetto 85">
            <a:extLst>
              <a:ext uri="{FF2B5EF4-FFF2-40B4-BE49-F238E27FC236}">
                <a16:creationId xmlns:a16="http://schemas.microsoft.com/office/drawing/2014/main" id="{98E3E4BF-A905-446D-8E21-4B11521A3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583259"/>
              </p:ext>
            </p:extLst>
          </p:nvPr>
        </p:nvGraphicFramePr>
        <p:xfrm>
          <a:off x="8493638" y="4235424"/>
          <a:ext cx="1512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638" y="4235424"/>
                        <a:ext cx="15128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8664F77-EF70-468B-A6AE-54530569CB43}"/>
              </a:ext>
            </a:extLst>
          </p:cNvPr>
          <p:cNvSpPr txBox="1"/>
          <p:nvPr/>
        </p:nvSpPr>
        <p:spPr>
          <a:xfrm>
            <a:off x="5950606" y="1582030"/>
            <a:ext cx="608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consider that the feedback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not present, thus in terms of small signal: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1F28A10C-5B8E-4FAD-910B-715A25F5F0EC}"/>
              </a:ext>
            </a:extLst>
          </p:cNvPr>
          <p:cNvSpPr txBox="1"/>
          <p:nvPr/>
        </p:nvSpPr>
        <p:spPr>
          <a:xfrm>
            <a:off x="638297" y="3549438"/>
            <a:ext cx="545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Setting a proper DC value for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 can set a correct operating point (e.g.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/2)</a:t>
            </a:r>
          </a:p>
        </p:txBody>
      </p:sp>
      <p:pic>
        <p:nvPicPr>
          <p:cNvPr id="91" name="Elemento grafico 90">
            <a:extLst>
              <a:ext uri="{FF2B5EF4-FFF2-40B4-BE49-F238E27FC236}">
                <a16:creationId xmlns:a16="http://schemas.microsoft.com/office/drawing/2014/main" id="{EFF16A08-BD51-47D0-B9AC-6E3C2D81C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2198" y="2409420"/>
            <a:ext cx="3320216" cy="2438424"/>
          </a:xfrm>
          <a:prstGeom prst="rect">
            <a:avLst/>
          </a:prstGeom>
        </p:spPr>
      </p:pic>
      <p:graphicFrame>
        <p:nvGraphicFramePr>
          <p:cNvPr id="92" name="Oggetto 91">
            <a:extLst>
              <a:ext uri="{FF2B5EF4-FFF2-40B4-BE49-F238E27FC236}">
                <a16:creationId xmlns:a16="http://schemas.microsoft.com/office/drawing/2014/main" id="{B4737878-858C-46A0-9A24-D0E97C358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183928"/>
              </p:ext>
            </p:extLst>
          </p:nvPr>
        </p:nvGraphicFramePr>
        <p:xfrm>
          <a:off x="8412142" y="4654524"/>
          <a:ext cx="1978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142" y="4654524"/>
                        <a:ext cx="1978025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ggetto 92">
            <a:extLst>
              <a:ext uri="{FF2B5EF4-FFF2-40B4-BE49-F238E27FC236}">
                <a16:creationId xmlns:a16="http://schemas.microsoft.com/office/drawing/2014/main" id="{7F8499A1-14A9-40B3-9D45-9507BBCCD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40599"/>
              </p:ext>
            </p:extLst>
          </p:nvPr>
        </p:nvGraphicFramePr>
        <p:xfrm>
          <a:off x="5723697" y="5192093"/>
          <a:ext cx="49561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9" imgW="2705040" imgH="431640" progId="Equation.DSMT4">
                  <p:embed/>
                </p:oleObj>
              </mc:Choice>
              <mc:Fallback>
                <p:oleObj name="Equation" r:id="rId9" imgW="2705040" imgH="431640" progId="Equation.DSMT4">
                  <p:embed/>
                  <p:pic>
                    <p:nvPicPr>
                      <p:cNvPr id="92" name="Oggetto 91">
                        <a:extLst>
                          <a:ext uri="{FF2B5EF4-FFF2-40B4-BE49-F238E27FC236}">
                            <a16:creationId xmlns:a16="http://schemas.microsoft.com/office/drawing/2014/main" id="{B4737878-858C-46A0-9A24-D0E97C358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3697" y="5192093"/>
                        <a:ext cx="4956175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ggetto 89">
            <a:extLst>
              <a:ext uri="{FF2B5EF4-FFF2-40B4-BE49-F238E27FC236}">
                <a16:creationId xmlns:a16="http://schemas.microsoft.com/office/drawing/2014/main" id="{143FE85C-309F-4B83-89FC-D0512C46D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928325"/>
              </p:ext>
            </p:extLst>
          </p:nvPr>
        </p:nvGraphicFramePr>
        <p:xfrm>
          <a:off x="5996608" y="1129195"/>
          <a:ext cx="54229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11" imgW="2958840" imgH="253800" progId="Equation.DSMT4">
                  <p:embed/>
                </p:oleObj>
              </mc:Choice>
              <mc:Fallback>
                <p:oleObj name="Equation" r:id="rId11" imgW="2958840" imgH="2538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6608" y="1129195"/>
                        <a:ext cx="5422900" cy="46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84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ED88C-DC42-4B70-A50D-76E2F900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C0B0F2-CEF0-42DC-9BB6-CBFF9E8A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FA162B-C6CF-43AF-9818-0CD6058A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AB9BC7-B78C-40F8-9A4D-0088B3DBA970}"/>
              </a:ext>
            </a:extLst>
          </p:cNvPr>
          <p:cNvSpPr txBox="1"/>
          <p:nvPr/>
        </p:nvSpPr>
        <p:spPr>
          <a:xfrm>
            <a:off x="1277421" y="1119989"/>
            <a:ext cx="786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3 mV 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34E4451-33C3-4AB0-962B-E314ED3934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614410"/>
              </p:ext>
            </p:extLst>
          </p:nvPr>
        </p:nvGraphicFramePr>
        <p:xfrm>
          <a:off x="1428107" y="1710983"/>
          <a:ext cx="3793131" cy="46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3" imgW="1930400" imgH="228600" progId="Equation.DSMT4">
                  <p:embed/>
                </p:oleObj>
              </mc:Choice>
              <mc:Fallback>
                <p:oleObj name="Equation" r:id="rId3" imgW="1930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107" y="1710983"/>
                        <a:ext cx="3793131" cy="461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299D12F4-9358-4B69-A59F-1C64BD9C5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35294"/>
              </p:ext>
            </p:extLst>
          </p:nvPr>
        </p:nvGraphicFramePr>
        <p:xfrm>
          <a:off x="1012858" y="2502580"/>
          <a:ext cx="2553130" cy="9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5" imgW="1167893" imgH="431613" progId="Equation.DSMT4">
                  <p:embed/>
                </p:oleObj>
              </mc:Choice>
              <mc:Fallback>
                <p:oleObj name="Equation" r:id="rId5" imgW="116789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58" y="2502580"/>
                        <a:ext cx="2553130" cy="94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60B1AC7-E00F-4822-9BFF-FEB3D3C0F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14121"/>
              </p:ext>
            </p:extLst>
          </p:nvPr>
        </p:nvGraphicFramePr>
        <p:xfrm>
          <a:off x="4127034" y="2423941"/>
          <a:ext cx="7941674" cy="110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7" imgW="3848100" imgH="533400" progId="Equation.DSMT4">
                  <p:embed/>
                </p:oleObj>
              </mc:Choice>
              <mc:Fallback>
                <p:oleObj name="Equation" r:id="rId7" imgW="3848100" imgH="533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034" y="2423941"/>
                        <a:ext cx="7941674" cy="11008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55B6FCFD-CEEB-4F07-ADEF-779E7A4C3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01318"/>
              </p:ext>
            </p:extLst>
          </p:nvPr>
        </p:nvGraphicFramePr>
        <p:xfrm>
          <a:off x="877422" y="3776061"/>
          <a:ext cx="3249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9" imgW="1574640" imgH="482400" progId="Equation.DSMT4">
                  <p:embed/>
                </p:oleObj>
              </mc:Choice>
              <mc:Fallback>
                <p:oleObj name="Equation" r:id="rId9" imgW="15746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422" y="3776061"/>
                        <a:ext cx="3249612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48CB1E-A47A-4188-BD11-8E8FC0259CAD}"/>
              </a:ext>
            </a:extLst>
          </p:cNvPr>
          <p:cNvSpPr txBox="1"/>
          <p:nvPr/>
        </p:nvSpPr>
        <p:spPr>
          <a:xfrm>
            <a:off x="5624716" y="3652782"/>
            <a:ext cx="568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reduce A and B and then the total area, we choose:  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B3DCFFA5-E778-48A0-B0BA-07753E4EC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3144"/>
              </p:ext>
            </p:extLst>
          </p:nvPr>
        </p:nvGraphicFramePr>
        <p:xfrm>
          <a:off x="6534150" y="4611795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11" imgW="1244520" imgH="253800" progId="Equation.DSMT4">
                  <p:embed/>
                </p:oleObj>
              </mc:Choice>
              <mc:Fallback>
                <p:oleObj name="Equation" r:id="rId11" imgW="124452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4611795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D9971440-663C-47BC-AE76-970948EE3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21159"/>
              </p:ext>
            </p:extLst>
          </p:nvPr>
        </p:nvGraphicFramePr>
        <p:xfrm>
          <a:off x="6534150" y="5127625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3" imgW="1600200" imgH="495000" progId="Equation.DSMT4">
                  <p:embed/>
                </p:oleObj>
              </mc:Choice>
              <mc:Fallback>
                <p:oleObj name="Equation" r:id="rId13" imgW="16002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127625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837F9-5207-41C0-A32E-63E61D2F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F3EF0C-24E6-45E2-B272-41A17AF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A7A0E0-A024-49EB-9B6E-7963FA67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93271D-03B7-4A3E-967F-AD85D4B5C5C8}"/>
              </a:ext>
            </a:extLst>
          </p:cNvPr>
          <p:cNvSpPr txBox="1"/>
          <p:nvPr/>
        </p:nvSpPr>
        <p:spPr>
          <a:xfrm>
            <a:off x="4038600" y="4999048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23BE73D-420A-4693-A579-A27636382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23456"/>
              </p:ext>
            </p:extLst>
          </p:nvPr>
        </p:nvGraphicFramePr>
        <p:xfrm>
          <a:off x="637961" y="1128432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3" imgW="1244520" imgH="253800" progId="Equation.DSMT4">
                  <p:embed/>
                </p:oleObj>
              </mc:Choice>
              <mc:Fallback>
                <p:oleObj name="Equation" r:id="rId3" imgW="1244520" imgH="253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B3DCFFA5-E778-48A0-B0BA-07753E4EC8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128432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919FB5E-1518-480C-B5E6-F9332C502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51213"/>
              </p:ext>
            </p:extLst>
          </p:nvPr>
        </p:nvGraphicFramePr>
        <p:xfrm>
          <a:off x="637961" y="1612758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5" imgW="1600200" imgH="495000" progId="Equation.DSMT4">
                  <p:embed/>
                </p:oleObj>
              </mc:Choice>
              <mc:Fallback>
                <p:oleObj name="Equation" r:id="rId5" imgW="1600200" imgH="4950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D9971440-663C-47BC-AE76-970948EE3C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612758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6C720A7-BEC5-4BFB-BF8C-32DFC0D9E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56195"/>
              </p:ext>
            </p:extLst>
          </p:nvPr>
        </p:nvGraphicFramePr>
        <p:xfrm>
          <a:off x="4940227" y="1459201"/>
          <a:ext cx="4378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7" imgW="2120760" imgH="253800" progId="Equation.DSMT4">
                  <p:embed/>
                </p:oleObj>
              </mc:Choice>
              <mc:Fallback>
                <p:oleObj name="Equation" r:id="rId7" imgW="21207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23BE73D-420A-4693-A579-A27636382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227" y="1459201"/>
                        <a:ext cx="437832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7A65BC0E-C685-45DA-BB32-154300CCAA8D}"/>
              </a:ext>
            </a:extLst>
          </p:cNvPr>
          <p:cNvSpPr/>
          <p:nvPr/>
        </p:nvSpPr>
        <p:spPr>
          <a:xfrm>
            <a:off x="4143945" y="1501175"/>
            <a:ext cx="543674" cy="5238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760B860-0D6D-4545-86E3-85AED9E85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19542"/>
              </p:ext>
            </p:extLst>
          </p:nvPr>
        </p:nvGraphicFramePr>
        <p:xfrm>
          <a:off x="1281861" y="2717131"/>
          <a:ext cx="7941674" cy="110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9" imgW="3848100" imgH="533400" progId="Equation.DSMT4">
                  <p:embed/>
                </p:oleObj>
              </mc:Choice>
              <mc:Fallback>
                <p:oleObj name="Equation" r:id="rId9" imgW="3848100" imgH="533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861" y="2717131"/>
                        <a:ext cx="7941674" cy="11008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0FBE1D9-0C40-46DA-8CEB-ACE6B0BE7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76210"/>
              </p:ext>
            </p:extLst>
          </p:nvPr>
        </p:nvGraphicFramePr>
        <p:xfrm>
          <a:off x="4575424" y="3951298"/>
          <a:ext cx="6238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1" imgW="3022560" imgH="507960" progId="Equation.DSMT4">
                  <p:embed/>
                </p:oleObj>
              </mc:Choice>
              <mc:Fallback>
                <p:oleObj name="Equation" r:id="rId11" imgW="3022560" imgH="50796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8E294B4A-8EF5-442F-B365-1CA02B4492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424" y="3951298"/>
                        <a:ext cx="6238875" cy="104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C611A7C-BEB1-44A8-8A95-3105CE09B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34251"/>
              </p:ext>
            </p:extLst>
          </p:nvPr>
        </p:nvGraphicFramePr>
        <p:xfrm>
          <a:off x="894333" y="4002098"/>
          <a:ext cx="3249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3" imgW="1574640" imgH="482400" progId="Equation.DSMT4">
                  <p:embed/>
                </p:oleObj>
              </mc:Choice>
              <mc:Fallback>
                <p:oleObj name="Equation" r:id="rId13" imgW="157464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55B6FCFD-CEEB-4F07-ADEF-779E7A4C3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333" y="4002098"/>
                        <a:ext cx="3249612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8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D79C43-9F3E-434A-8F23-0B8557A4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3239DB-280A-4FEC-A1E4-4173425A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538AF2-FD73-47E6-A229-56F65319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5D5611F-A711-43C6-BE22-5E62134BA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34662"/>
              </p:ext>
            </p:extLst>
          </p:nvPr>
        </p:nvGraphicFramePr>
        <p:xfrm>
          <a:off x="7697021" y="1667443"/>
          <a:ext cx="4054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4" imgW="1828800" imgH="507960" progId="Equation.DSMT4">
                  <p:embed/>
                </p:oleObj>
              </mc:Choice>
              <mc:Fallback>
                <p:oleObj name="Equation" r:id="rId4" imgW="1828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021" y="1667443"/>
                        <a:ext cx="4054475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F6B7E7-0BAA-4AFE-BCEF-16956B4F0717}"/>
              </a:ext>
            </a:extLst>
          </p:cNvPr>
          <p:cNvSpPr txBox="1"/>
          <p:nvPr/>
        </p:nvSpPr>
        <p:spPr>
          <a:xfrm>
            <a:off x="440504" y="1947696"/>
            <a:ext cx="719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Optimum area distribution between differential pair and current mirror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84D3D36-DA8F-47BF-8D60-F8A91953E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10540"/>
              </p:ext>
            </p:extLst>
          </p:nvPr>
        </p:nvGraphicFramePr>
        <p:xfrm>
          <a:off x="4029867" y="2765850"/>
          <a:ext cx="413226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6" imgW="2019240" imgH="787320" progId="Equation.DSMT4">
                  <p:embed/>
                </p:oleObj>
              </mc:Choice>
              <mc:Fallback>
                <p:oleObj name="Equation" r:id="rId6" imgW="201924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867" y="2765850"/>
                        <a:ext cx="4132263" cy="161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1D08CC-B9E2-4084-8D10-EC6558127B3A}"/>
              </a:ext>
            </a:extLst>
          </p:cNvPr>
          <p:cNvSpPr txBox="1"/>
          <p:nvPr/>
        </p:nvSpPr>
        <p:spPr>
          <a:xfrm>
            <a:off x="555661" y="810770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D5DC18-AA57-4A95-9C6F-18644C8C023A}"/>
              </a:ext>
            </a:extLst>
          </p:cNvPr>
          <p:cNvSpPr txBox="1"/>
          <p:nvPr/>
        </p:nvSpPr>
        <p:spPr>
          <a:xfrm>
            <a:off x="714910" y="4477570"/>
            <a:ext cx="10103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only the offset specification, we cannot determine other amplifier parameters.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the GBW - phase margin specification we can go further into the amplifier design</a:t>
            </a:r>
          </a:p>
        </p:txBody>
      </p:sp>
    </p:spTree>
    <p:extLst>
      <p:ext uri="{BB962C8B-B14F-4D97-AF65-F5344CB8AC3E}">
        <p14:creationId xmlns:p14="http://schemas.microsoft.com/office/powerpoint/2010/main" val="246042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D3324-1262-461F-BA8B-D8FF881C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GBW and phase margin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21C3BD-C6FD-45FC-B4BF-AC711488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F7D4D7-F678-42BF-B25F-432B36D8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7DCA0A-4CBD-4511-8191-0FC60E30DDD0}"/>
              </a:ext>
            </a:extLst>
          </p:cNvPr>
          <p:cNvSpPr txBox="1"/>
          <p:nvPr/>
        </p:nvSpPr>
        <p:spPr>
          <a:xfrm>
            <a:off x="322579" y="1157034"/>
            <a:ext cx="779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10 MHz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10 </a:t>
            </a:r>
            <a:r>
              <a:rPr lang="en-US" sz="2400" dirty="0" err="1"/>
              <a:t>pF.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70° in unity gain configuration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E84A8-13B1-4C0D-A67B-9F1243310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79" y="21277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638BA5D0-0964-4D6E-ACD4-317C44E1EA2A}"/>
              </a:ext>
            </a:extLst>
          </p:cNvPr>
          <p:cNvGrpSpPr/>
          <p:nvPr/>
        </p:nvGrpSpPr>
        <p:grpSpPr>
          <a:xfrm>
            <a:off x="3665619" y="49923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C864C9A7-AA0D-4DD4-B044-C608CBDB587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B2551A98-8946-4A1B-93E4-0A98B878D744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24CC2746-1D13-4248-BB11-2CA30507BF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8BAC6B1-DAB0-43A0-9946-CB6FEACF24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59ABB495-A0D1-4069-9EDD-9DEF3034C982}"/>
              </a:ext>
            </a:extLst>
          </p:cNvPr>
          <p:cNvGrpSpPr/>
          <p:nvPr/>
        </p:nvGrpSpPr>
        <p:grpSpPr>
          <a:xfrm>
            <a:off x="4668919" y="4164337"/>
            <a:ext cx="774374" cy="850879"/>
            <a:chOff x="5041900" y="4307840"/>
            <a:chExt cx="774374" cy="850879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B600C045-065C-41A7-B8EF-B0EE8E509B2C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7B3A6AA4-6B2C-4D5C-9ABD-FD7D259D9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0CC7A4BE-7A75-4672-89B9-C337EB6F9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B3167EB3-09E9-4212-A712-4C76A01A23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68E65D7A-0BA8-424A-99E1-79DB1BC2EB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A5D87E5A-BE5C-4105-A0D9-D15739882681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A9720960-E0AD-47A2-B618-1EA080B7B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F10F7C8-1271-43F9-B4D4-7E872394A9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CD54C5F7-AFF0-40BB-9D8C-EAFFCF762F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B9B9B1F4-10E5-4C09-9265-3EDBA04B56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5E4B7064-DCD3-4B47-A6E1-F925C2659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B7B2183F-046D-421A-9DC1-0E2E23327E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>
                <a:extLst>
                  <a:ext uri="{FF2B5EF4-FFF2-40B4-BE49-F238E27FC236}">
                    <a16:creationId xmlns:a16="http://schemas.microsoft.com/office/drawing/2014/main" id="{A39D3A23-3559-49FD-9C75-12B9BD1102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F1934703-38BC-4B2C-B7C6-A0303841AAA9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0B84C52-64C3-4E9E-965B-E59A72A32AC0}"/>
              </a:ext>
            </a:extLst>
          </p:cNvPr>
          <p:cNvSpPr txBox="1"/>
          <p:nvPr/>
        </p:nvSpPr>
        <p:spPr>
          <a:xfrm>
            <a:off x="3214900" y="50679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932FA38-031B-42C3-93CA-B1B6226E0D2B}"/>
              </a:ext>
            </a:extLst>
          </p:cNvPr>
          <p:cNvSpPr txBox="1"/>
          <p:nvPr/>
        </p:nvSpPr>
        <p:spPr>
          <a:xfrm>
            <a:off x="5388213" y="42808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9CC74D92-5B5F-483B-AAAA-B4321B8667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47372"/>
              </p:ext>
            </p:extLst>
          </p:nvPr>
        </p:nvGraphicFramePr>
        <p:xfrm>
          <a:off x="8413201" y="2451736"/>
          <a:ext cx="23479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4" imgW="1130040" imgH="457200" progId="Equation.DSMT4">
                  <p:embed/>
                </p:oleObj>
              </mc:Choice>
              <mc:Fallback>
                <p:oleObj name="Equation" r:id="rId4" imgW="11300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201" y="2451736"/>
                        <a:ext cx="2347913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8DE9A0C2-EA61-4DE0-9285-52119CECFF4A}"/>
              </a:ext>
            </a:extLst>
          </p:cNvPr>
          <p:cNvSpPr txBox="1"/>
          <p:nvPr/>
        </p:nvSpPr>
        <p:spPr>
          <a:xfrm>
            <a:off x="6220566" y="2675954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F88F6202-5A52-4A7C-B70F-0F742B7779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01812"/>
              </p:ext>
            </p:extLst>
          </p:nvPr>
        </p:nvGraphicFramePr>
        <p:xfrm>
          <a:off x="6646168" y="3666731"/>
          <a:ext cx="3730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6" imgW="1917360" imgH="228600" progId="Equation.DSMT4">
                  <p:embed/>
                </p:oleObj>
              </mc:Choice>
              <mc:Fallback>
                <p:oleObj name="Equation" r:id="rId6" imgW="1917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168" y="3666731"/>
                        <a:ext cx="373062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ggetto 47">
            <a:extLst>
              <a:ext uri="{FF2B5EF4-FFF2-40B4-BE49-F238E27FC236}">
                <a16:creationId xmlns:a16="http://schemas.microsoft.com/office/drawing/2014/main" id="{F4A56AE0-003B-44DA-9976-9DE75E72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50634"/>
              </p:ext>
            </p:extLst>
          </p:nvPr>
        </p:nvGraphicFramePr>
        <p:xfrm>
          <a:off x="6617234" y="5236233"/>
          <a:ext cx="2711737" cy="81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8" imgW="1307880" imgH="393480" progId="Equation.DSMT4">
                  <p:embed/>
                </p:oleObj>
              </mc:Choice>
              <mc:Fallback>
                <p:oleObj name="Equation" r:id="rId8" imgW="1307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7234" y="5236233"/>
                        <a:ext cx="2711737" cy="816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ggetto 49">
            <a:extLst>
              <a:ext uri="{FF2B5EF4-FFF2-40B4-BE49-F238E27FC236}">
                <a16:creationId xmlns:a16="http://schemas.microsoft.com/office/drawing/2014/main" id="{8EC77CDD-63B6-4831-8E3D-C7FB049904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40274"/>
              </p:ext>
            </p:extLst>
          </p:nvPr>
        </p:nvGraphicFramePr>
        <p:xfrm>
          <a:off x="6601217" y="4175380"/>
          <a:ext cx="2021384" cy="89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10" imgW="977900" imgH="431800" progId="Equation.DSMT4">
                  <p:embed/>
                </p:oleObj>
              </mc:Choice>
              <mc:Fallback>
                <p:oleObj name="Equation" r:id="rId10" imgW="977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17" y="4175380"/>
                        <a:ext cx="2021384" cy="892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3E5FDD4-1826-46C4-8122-BFA992CE0267}"/>
              </a:ext>
            </a:extLst>
          </p:cNvPr>
          <p:cNvSpPr txBox="1"/>
          <p:nvPr/>
        </p:nvSpPr>
        <p:spPr>
          <a:xfrm>
            <a:off x="9154674" y="4201244"/>
            <a:ext cx="2700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the rule of thumb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2" name="Oggetto 51">
            <a:extLst>
              <a:ext uri="{FF2B5EF4-FFF2-40B4-BE49-F238E27FC236}">
                <a16:creationId xmlns:a16="http://schemas.microsoft.com/office/drawing/2014/main" id="{7EF4ECFB-6A67-4549-A1EE-B25B9EDA2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50062"/>
              </p:ext>
            </p:extLst>
          </p:nvPr>
        </p:nvGraphicFramePr>
        <p:xfrm>
          <a:off x="8511479" y="1424726"/>
          <a:ext cx="1513053" cy="917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12" imgW="711000" imgH="431640" progId="Equation.DSMT4">
                  <p:embed/>
                </p:oleObj>
              </mc:Choice>
              <mc:Fallback>
                <p:oleObj name="Equation" r:id="rId12" imgW="711000" imgH="43164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1479" y="1424726"/>
                        <a:ext cx="1513053" cy="9178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ccia a destra 52">
            <a:extLst>
              <a:ext uri="{FF2B5EF4-FFF2-40B4-BE49-F238E27FC236}">
                <a16:creationId xmlns:a16="http://schemas.microsoft.com/office/drawing/2014/main" id="{96388AD3-D002-48A2-B9B9-711773D077F3}"/>
              </a:ext>
            </a:extLst>
          </p:cNvPr>
          <p:cNvSpPr/>
          <p:nvPr/>
        </p:nvSpPr>
        <p:spPr>
          <a:xfrm>
            <a:off x="7594600" y="1641575"/>
            <a:ext cx="666223" cy="37341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entesi graffa aperta 53">
            <a:extLst>
              <a:ext uri="{FF2B5EF4-FFF2-40B4-BE49-F238E27FC236}">
                <a16:creationId xmlns:a16="http://schemas.microsoft.com/office/drawing/2014/main" id="{A4AF377E-5CE2-4BE0-A822-33DB6E222CED}"/>
              </a:ext>
            </a:extLst>
          </p:cNvPr>
          <p:cNvSpPr/>
          <p:nvPr/>
        </p:nvSpPr>
        <p:spPr>
          <a:xfrm>
            <a:off x="8117239" y="2451736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2A35C-8327-469D-906F-73AAA5F9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246592"/>
            <a:ext cx="10515600" cy="662397"/>
          </a:xfrm>
        </p:spPr>
        <p:txBody>
          <a:bodyPr/>
          <a:lstStyle/>
          <a:p>
            <a:r>
              <a:rPr lang="en-US" dirty="0"/>
              <a:t>Calculation of device aspect ratios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741068-09F0-4DC6-919E-DEF3ED9F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467583-321C-468F-AC2F-E1EB0E48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22BA0C2B-588A-401E-B47F-BDA212A27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14653"/>
              </p:ext>
            </p:extLst>
          </p:nvPr>
        </p:nvGraphicFramePr>
        <p:xfrm>
          <a:off x="601133" y="1533407"/>
          <a:ext cx="6827356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3" imgW="3835400" imgH="457200" progId="Equation.DSMT4">
                  <p:embed/>
                </p:oleObj>
              </mc:Choice>
              <mc:Fallback>
                <p:oleObj name="Equation" r:id="rId3" imgW="3835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33" y="1533407"/>
                        <a:ext cx="6827356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B218079-69E4-478A-8F07-06916860B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116927"/>
              </p:ext>
            </p:extLst>
          </p:nvPr>
        </p:nvGraphicFramePr>
        <p:xfrm>
          <a:off x="1455767" y="2460806"/>
          <a:ext cx="2871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5" imgW="1612800" imgH="241200" progId="Equation.DSMT4">
                  <p:embed/>
                </p:oleObj>
              </mc:Choice>
              <mc:Fallback>
                <p:oleObj name="Equation" r:id="rId5" imgW="161280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AE57B86-9048-4EA4-898C-1703731911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67" y="2460806"/>
                        <a:ext cx="287178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D97549-8923-48A1-88FA-860424B2EF63}"/>
              </a:ext>
            </a:extLst>
          </p:cNvPr>
          <p:cNvSpPr txBox="1"/>
          <p:nvPr/>
        </p:nvSpPr>
        <p:spPr>
          <a:xfrm>
            <a:off x="7117105" y="402636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 mV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0BA2D873-C86D-4E7E-9406-886A4890D6E2}"/>
              </a:ext>
            </a:extLst>
          </p:cNvPr>
          <p:cNvSpPr/>
          <p:nvPr/>
        </p:nvSpPr>
        <p:spPr>
          <a:xfrm>
            <a:off x="6191016" y="3894108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26D0B525-A5D5-4C94-B244-E85A2D0D9C3E}"/>
              </a:ext>
            </a:extLst>
          </p:cNvPr>
          <p:cNvSpPr/>
          <p:nvPr/>
        </p:nvSpPr>
        <p:spPr>
          <a:xfrm flipH="1">
            <a:off x="4437623" y="392599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A91E0CE-00FC-4EEB-ACCD-41C715F3E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132697"/>
              </p:ext>
            </p:extLst>
          </p:nvPr>
        </p:nvGraphicFramePr>
        <p:xfrm>
          <a:off x="1590705" y="4118875"/>
          <a:ext cx="27368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7" imgW="1536480" imgH="253800" progId="Equation.DSMT4">
                  <p:embed/>
                </p:oleObj>
              </mc:Choice>
              <mc:Fallback>
                <p:oleObj name="Equation" r:id="rId7" imgW="153648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B218079-69E4-478A-8F07-06916860B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705" y="4118875"/>
                        <a:ext cx="2736850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FD3ECA-E184-4AA4-B879-6934B4794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823537"/>
              </p:ext>
            </p:extLst>
          </p:nvPr>
        </p:nvGraphicFramePr>
        <p:xfrm>
          <a:off x="750916" y="5102524"/>
          <a:ext cx="3389731" cy="55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9" imgW="1447800" imgH="228600" progId="Equation.DSMT4">
                  <p:embed/>
                </p:oleObj>
              </mc:Choice>
              <mc:Fallback>
                <p:oleObj name="Equation" r:id="rId9" imgW="14478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16" y="5102524"/>
                        <a:ext cx="3389731" cy="55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DD93771-3CFC-403F-BB4B-4C91945C3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27462"/>
              </p:ext>
            </p:extLst>
          </p:nvPr>
        </p:nvGraphicFramePr>
        <p:xfrm>
          <a:off x="4173061" y="3126194"/>
          <a:ext cx="3255428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11" imgW="1803400" imgH="444500" progId="Equation.DSMT4">
                  <p:embed/>
                </p:oleObj>
              </mc:Choice>
              <mc:Fallback>
                <p:oleObj name="Equation" r:id="rId11" imgW="1803400" imgH="444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61" y="3126194"/>
                        <a:ext cx="3255428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E348AD8-57D5-4AE1-B942-7E98C8DC2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8651"/>
              </p:ext>
            </p:extLst>
          </p:nvPr>
        </p:nvGraphicFramePr>
        <p:xfrm>
          <a:off x="3373203" y="1071297"/>
          <a:ext cx="3706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13" imgW="1904760" imgH="228600" progId="Equation.DSMT4">
                  <p:embed/>
                </p:oleObj>
              </mc:Choice>
              <mc:Fallback>
                <p:oleObj name="Equation" r:id="rId13" imgW="1904760" imgH="2286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203" y="1071297"/>
                        <a:ext cx="3706813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5AB90B8C-7317-47A0-88F2-C459C0A92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97742"/>
              </p:ext>
            </p:extLst>
          </p:nvPr>
        </p:nvGraphicFramePr>
        <p:xfrm>
          <a:off x="4873656" y="4901325"/>
          <a:ext cx="3615294" cy="88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5" imgW="1866900" imgH="457200" progId="Equation.DSMT4">
                  <p:embed/>
                </p:oleObj>
              </mc:Choice>
              <mc:Fallback>
                <p:oleObj name="Equation" r:id="rId15" imgW="18669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56" y="4901325"/>
                        <a:ext cx="3615294" cy="885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72F2DE5-04FF-4FD6-9A70-8774C06E63C5}"/>
              </a:ext>
            </a:extLst>
          </p:cNvPr>
          <p:cNvSpPr/>
          <p:nvPr/>
        </p:nvSpPr>
        <p:spPr>
          <a:xfrm flipH="1">
            <a:off x="4230998" y="232545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A01E1A2-1EB2-4F1B-8C61-B782B8DA62F7}"/>
              </a:ext>
            </a:extLst>
          </p:cNvPr>
          <p:cNvSpPr txBox="1"/>
          <p:nvPr/>
        </p:nvSpPr>
        <p:spPr>
          <a:xfrm>
            <a:off x="7080819" y="245788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069CD322-7C24-4F66-BE9F-ECBB21F41645}"/>
              </a:ext>
            </a:extLst>
          </p:cNvPr>
          <p:cNvSpPr/>
          <p:nvPr/>
        </p:nvSpPr>
        <p:spPr>
          <a:xfrm>
            <a:off x="6154730" y="2325625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FBE01-E12E-4919-98CD-651DD8294F28}"/>
              </a:ext>
            </a:extLst>
          </p:cNvPr>
          <p:cNvSpPr txBox="1"/>
          <p:nvPr/>
        </p:nvSpPr>
        <p:spPr>
          <a:xfrm>
            <a:off x="8980685" y="565261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3C46EABA-7345-4B52-A6FC-600215391683}"/>
              </a:ext>
            </a:extLst>
          </p:cNvPr>
          <p:cNvSpPr/>
          <p:nvPr/>
        </p:nvSpPr>
        <p:spPr>
          <a:xfrm>
            <a:off x="7569171" y="5507283"/>
            <a:ext cx="1411514" cy="376162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590248 w 1411514"/>
              <a:gd name="connsiteY3" fmla="*/ 164495 h 376162"/>
              <a:gd name="connsiteX4" fmla="*/ 0 w 1411514"/>
              <a:gd name="connsiteY4" fmla="*/ 0 h 376162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494998 w 1411514"/>
              <a:gd name="connsiteY3" fmla="*/ 234345 h 376162"/>
              <a:gd name="connsiteX4" fmla="*/ 0 w 1411514"/>
              <a:gd name="connsiteY4" fmla="*/ 0 h 37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514" h="376162">
                <a:moveTo>
                  <a:pt x="1411514" y="376162"/>
                </a:moveTo>
                <a:cubicBezTo>
                  <a:pt x="1319086" y="366989"/>
                  <a:pt x="1226659" y="357817"/>
                  <a:pt x="1123648" y="350762"/>
                </a:cubicBezTo>
                <a:cubicBezTo>
                  <a:pt x="1020637" y="343707"/>
                  <a:pt x="898223" y="353232"/>
                  <a:pt x="793448" y="333829"/>
                </a:cubicBezTo>
                <a:cubicBezTo>
                  <a:pt x="688673" y="314426"/>
                  <a:pt x="540154" y="293611"/>
                  <a:pt x="494998" y="234345"/>
                </a:cubicBezTo>
                <a:cubicBezTo>
                  <a:pt x="449842" y="175079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22" grpId="0" animBg="1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D7C54-7170-4EBB-A5D6-0D07ABA3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278039"/>
            <a:ext cx="10515600" cy="662397"/>
          </a:xfrm>
        </p:spPr>
        <p:txBody>
          <a:bodyPr/>
          <a:lstStyle/>
          <a:p>
            <a:r>
              <a:rPr lang="en-US" dirty="0"/>
              <a:t>Determination of M1, M3 and M5 size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DEB253-343D-4EC2-8C94-2F9F7EAB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AB8AB2-9F95-43AA-B177-8E3FDDC4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3CEB458-B283-409B-A629-662C34463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52430"/>
              </p:ext>
            </p:extLst>
          </p:nvPr>
        </p:nvGraphicFramePr>
        <p:xfrm>
          <a:off x="2900549" y="1373211"/>
          <a:ext cx="8204000" cy="12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3" imgW="4533900" imgH="711200" progId="Equation.DSMT4">
                  <p:embed/>
                </p:oleObj>
              </mc:Choice>
              <mc:Fallback>
                <p:oleObj name="Equation" r:id="rId3" imgW="45339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549" y="1373211"/>
                        <a:ext cx="8204000" cy="1273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A161037-A2F9-42B5-A15D-4000ABC971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5462"/>
              </p:ext>
            </p:extLst>
          </p:nvPr>
        </p:nvGraphicFramePr>
        <p:xfrm>
          <a:off x="2996423" y="3123536"/>
          <a:ext cx="8204000" cy="12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5" imgW="4533900" imgH="711200" progId="Equation.DSMT4">
                  <p:embed/>
                </p:oleObj>
              </mc:Choice>
              <mc:Fallback>
                <p:oleObj name="Equation" r:id="rId5" imgW="45339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423" y="3123536"/>
                        <a:ext cx="8204000" cy="1273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3E081973-5E9D-4566-9D7A-3AFF94B2B9E9}"/>
              </a:ext>
            </a:extLst>
          </p:cNvPr>
          <p:cNvSpPr txBox="1"/>
          <p:nvPr/>
        </p:nvSpPr>
        <p:spPr>
          <a:xfrm>
            <a:off x="424543" y="2598003"/>
            <a:ext cx="1734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offset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26D5D0FE-6720-46FC-BA92-C94E1B94FAE6}"/>
              </a:ext>
            </a:extLst>
          </p:cNvPr>
          <p:cNvCxnSpPr/>
          <p:nvPr/>
        </p:nvCxnSpPr>
        <p:spPr>
          <a:xfrm flipV="1">
            <a:off x="1621971" y="1698171"/>
            <a:ext cx="1186543" cy="899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30865C9-53F6-47AE-8DCA-301AF5D27734}"/>
              </a:ext>
            </a:extLst>
          </p:cNvPr>
          <p:cNvCxnSpPr>
            <a:cxnSpLocks/>
          </p:cNvCxnSpPr>
          <p:nvPr/>
        </p:nvCxnSpPr>
        <p:spPr>
          <a:xfrm flipV="1">
            <a:off x="1809880" y="3399660"/>
            <a:ext cx="1090669" cy="293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1D539D77-FD05-48A5-A859-1134D3415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984278"/>
              </p:ext>
            </p:extLst>
          </p:nvPr>
        </p:nvGraphicFramePr>
        <p:xfrm>
          <a:off x="4950318" y="4747667"/>
          <a:ext cx="3471091" cy="13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7" imgW="1790700" imgH="685800" progId="Equation.DSMT4">
                  <p:embed/>
                </p:oleObj>
              </mc:Choice>
              <mc:Fallback>
                <p:oleObj name="Equation" r:id="rId7" imgW="17907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318" y="4747667"/>
                        <a:ext cx="3471091" cy="1341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322F18A-EF28-4AD5-A09C-5B7C1C9B9529}"/>
              </a:ext>
            </a:extLst>
          </p:cNvPr>
          <p:cNvSpPr txBox="1"/>
          <p:nvPr/>
        </p:nvSpPr>
        <p:spPr>
          <a:xfrm>
            <a:off x="598714" y="4695478"/>
            <a:ext cx="2735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arbitrary constraint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9E2DAAE-828D-4D31-89E1-58869FFE810B}"/>
              </a:ext>
            </a:extLst>
          </p:cNvPr>
          <p:cNvCxnSpPr>
            <a:cxnSpLocks/>
          </p:cNvCxnSpPr>
          <p:nvPr/>
        </p:nvCxnSpPr>
        <p:spPr>
          <a:xfrm>
            <a:off x="3493265" y="4996164"/>
            <a:ext cx="124202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3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36048-E4FC-4FDE-88EE-68E54922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M6 and M7 size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2EB6F3-714A-4413-B720-D3C91F8C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053565-BFA3-4A91-95C0-6765E242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D00F39C-D883-4B73-80DA-921895FA6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77737"/>
              </p:ext>
            </p:extLst>
          </p:nvPr>
        </p:nvGraphicFramePr>
        <p:xfrm>
          <a:off x="514388" y="1547859"/>
          <a:ext cx="2729131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3" imgW="1371600" imgH="253800" progId="Equation.DSMT4">
                  <p:embed/>
                </p:oleObj>
              </mc:Choice>
              <mc:Fallback>
                <p:oleObj name="Equation" r:id="rId3" imgW="13716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1547859"/>
                        <a:ext cx="2729131" cy="49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90C0860-9462-4066-A0F1-730B6F7C7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2774"/>
              </p:ext>
            </p:extLst>
          </p:nvPr>
        </p:nvGraphicFramePr>
        <p:xfrm>
          <a:off x="7567874" y="1101016"/>
          <a:ext cx="21605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22BA0C2B-588A-401E-B47F-BDA212A27C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874" y="1101016"/>
                        <a:ext cx="2160588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3FFCF86-0540-4BC4-9478-59714A9F5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41676"/>
              </p:ext>
            </p:extLst>
          </p:nvPr>
        </p:nvGraphicFramePr>
        <p:xfrm>
          <a:off x="524933" y="1039921"/>
          <a:ext cx="11620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D00F39C-D883-4B73-80DA-921895FA64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33" y="1039921"/>
                        <a:ext cx="1162050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2E17C163-E381-4EFA-A5E1-1081AEA49BC5}"/>
              </a:ext>
            </a:extLst>
          </p:cNvPr>
          <p:cNvSpPr txBox="1"/>
          <p:nvPr/>
        </p:nvSpPr>
        <p:spPr>
          <a:xfrm>
            <a:off x="3477709" y="1601914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490DBA8-9370-42AF-9B9B-0FEA3FD3A1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27575"/>
              </p:ext>
            </p:extLst>
          </p:nvPr>
        </p:nvGraphicFramePr>
        <p:xfrm>
          <a:off x="7539303" y="2038926"/>
          <a:ext cx="1399323" cy="56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9" imgW="571320" imgH="228600" progId="Equation.DSMT4">
                  <p:embed/>
                </p:oleObj>
              </mc:Choice>
              <mc:Fallback>
                <p:oleObj name="Equation" r:id="rId9" imgW="57132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90C0860-9462-4066-A0F1-730B6F7C79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303" y="2038926"/>
                        <a:ext cx="1399323" cy="561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C9B2935-5982-4E68-B041-10F511078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86882"/>
              </p:ext>
            </p:extLst>
          </p:nvPr>
        </p:nvGraphicFramePr>
        <p:xfrm>
          <a:off x="514388" y="2599249"/>
          <a:ext cx="6938702" cy="98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11" imgW="3175000" imgH="444500" progId="Equation.DSMT4">
                  <p:embed/>
                </p:oleObj>
              </mc:Choice>
              <mc:Fallback>
                <p:oleObj name="Equation" r:id="rId11" imgW="31750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2599249"/>
                        <a:ext cx="6938702" cy="983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0307A450-A94F-4356-BEED-754D1BF37D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37277"/>
              </p:ext>
            </p:extLst>
          </p:nvPr>
        </p:nvGraphicFramePr>
        <p:xfrm>
          <a:off x="326571" y="4140232"/>
          <a:ext cx="2310983" cy="464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13" imgW="1104900" imgH="228600" progId="Equation.DSMT4">
                  <p:embed/>
                </p:oleObj>
              </mc:Choice>
              <mc:Fallback>
                <p:oleObj name="Equation" r:id="rId13" imgW="1104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71" y="4140232"/>
                        <a:ext cx="2310983" cy="464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88955124-B71A-4F15-B372-EA7178691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818933"/>
              </p:ext>
            </p:extLst>
          </p:nvPr>
        </p:nvGraphicFramePr>
        <p:xfrm>
          <a:off x="7855873" y="4280496"/>
          <a:ext cx="3209471" cy="97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15" imgW="1587240" imgH="482400" progId="Equation.DSMT4">
                  <p:embed/>
                </p:oleObj>
              </mc:Choice>
              <mc:Fallback>
                <p:oleObj name="Equation" r:id="rId15" imgW="158724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873" y="4280496"/>
                        <a:ext cx="3209471" cy="976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0933590D-A6B8-4A1C-BAF3-157F2C2E4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20801"/>
              </p:ext>
            </p:extLst>
          </p:nvPr>
        </p:nvGraphicFramePr>
        <p:xfrm>
          <a:off x="2471754" y="4626429"/>
          <a:ext cx="4064777" cy="149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17" imgW="2298700" imgH="838200" progId="Equation.DSMT4">
                  <p:embed/>
                </p:oleObj>
              </mc:Choice>
              <mc:Fallback>
                <p:oleObj name="Equation" r:id="rId17" imgW="2298700" imgH="838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54" y="4626429"/>
                        <a:ext cx="4064777" cy="1497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8F7025B-6418-45DE-8596-5F9F71375A8C}"/>
              </a:ext>
            </a:extLst>
          </p:cNvPr>
          <p:cNvSpPr txBox="1"/>
          <p:nvPr/>
        </p:nvSpPr>
        <p:spPr>
          <a:xfrm>
            <a:off x="7676281" y="2624623"/>
            <a:ext cx="43063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introduce no penalization in terms of  DC gain we can set: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=3.6 </a:t>
            </a:r>
            <a:r>
              <a:rPr 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7DA5DB6-41E1-41B9-9DDA-9DBE9DA20EC7}"/>
              </a:ext>
            </a:extLst>
          </p:cNvPr>
          <p:cNvSpPr txBox="1"/>
          <p:nvPr/>
        </p:nvSpPr>
        <p:spPr>
          <a:xfrm>
            <a:off x="2735366" y="4077690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26" name="Oggetto 25">
            <a:extLst>
              <a:ext uri="{FF2B5EF4-FFF2-40B4-BE49-F238E27FC236}">
                <a16:creationId xmlns:a16="http://schemas.microsoft.com/office/drawing/2014/main" id="{3387534A-4524-40DF-B0B6-6E44F5482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132340"/>
              </p:ext>
            </p:extLst>
          </p:nvPr>
        </p:nvGraphicFramePr>
        <p:xfrm>
          <a:off x="328083" y="4883831"/>
          <a:ext cx="1456328" cy="934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19" imgW="672808" imgH="431613" progId="Equation.DSMT4">
                  <p:embed/>
                </p:oleObj>
              </mc:Choice>
              <mc:Fallback>
                <p:oleObj name="Equation" r:id="rId19" imgW="672808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83" y="4883831"/>
                        <a:ext cx="1456328" cy="934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E4DB4488-6BA1-487F-B725-68054D05A688}"/>
              </a:ext>
            </a:extLst>
          </p:cNvPr>
          <p:cNvSpPr/>
          <p:nvPr/>
        </p:nvSpPr>
        <p:spPr>
          <a:xfrm>
            <a:off x="6540500" y="1866900"/>
            <a:ext cx="1168400" cy="381000"/>
          </a:xfrm>
          <a:custGeom>
            <a:avLst/>
            <a:gdLst>
              <a:gd name="connsiteX0" fmla="*/ 0 w 1168400"/>
              <a:gd name="connsiteY0" fmla="*/ 0 h 381000"/>
              <a:gd name="connsiteX1" fmla="*/ 1168400 w 1168400"/>
              <a:gd name="connsiteY1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8400" h="381000">
                <a:moveTo>
                  <a:pt x="0" y="0"/>
                </a:moveTo>
                <a:lnTo>
                  <a:pt x="1168400" y="3810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75B6C0E4-46F0-4526-8C22-D3F17E1BE48F}"/>
              </a:ext>
            </a:extLst>
          </p:cNvPr>
          <p:cNvSpPr/>
          <p:nvPr/>
        </p:nvSpPr>
        <p:spPr>
          <a:xfrm>
            <a:off x="6966906" y="1421216"/>
            <a:ext cx="568428" cy="754717"/>
          </a:xfrm>
          <a:custGeom>
            <a:avLst/>
            <a:gdLst>
              <a:gd name="connsiteX0" fmla="*/ 475544 w 568677"/>
              <a:gd name="connsiteY0" fmla="*/ 26584 h 754717"/>
              <a:gd name="connsiteX1" fmla="*/ 221544 w 568677"/>
              <a:gd name="connsiteY1" fmla="*/ 1184 h 754717"/>
              <a:gd name="connsiteX2" fmla="*/ 69144 w 568677"/>
              <a:gd name="connsiteY2" fmla="*/ 60451 h 754717"/>
              <a:gd name="connsiteX3" fmla="*/ 1411 w 568677"/>
              <a:gd name="connsiteY3" fmla="*/ 263651 h 754717"/>
              <a:gd name="connsiteX4" fmla="*/ 35277 w 568677"/>
              <a:gd name="connsiteY4" fmla="*/ 492251 h 754717"/>
              <a:gd name="connsiteX5" fmla="*/ 170744 w 568677"/>
              <a:gd name="connsiteY5" fmla="*/ 568451 h 754717"/>
              <a:gd name="connsiteX6" fmla="*/ 365477 w 568677"/>
              <a:gd name="connsiteY6" fmla="*/ 703917 h 754717"/>
              <a:gd name="connsiteX7" fmla="*/ 568677 w 568677"/>
              <a:gd name="connsiteY7" fmla="*/ 754717 h 754717"/>
              <a:gd name="connsiteX0" fmla="*/ 475295 w 568428"/>
              <a:gd name="connsiteY0" fmla="*/ 26584 h 754717"/>
              <a:gd name="connsiteX1" fmla="*/ 221295 w 568428"/>
              <a:gd name="connsiteY1" fmla="*/ 1184 h 754717"/>
              <a:gd name="connsiteX2" fmla="*/ 68895 w 568428"/>
              <a:gd name="connsiteY2" fmla="*/ 60451 h 754717"/>
              <a:gd name="connsiteX3" fmla="*/ 1162 w 568428"/>
              <a:gd name="connsiteY3" fmla="*/ 263651 h 754717"/>
              <a:gd name="connsiteX4" fmla="*/ 35028 w 568428"/>
              <a:gd name="connsiteY4" fmla="*/ 492251 h 754717"/>
              <a:gd name="connsiteX5" fmla="*/ 145095 w 568428"/>
              <a:gd name="connsiteY5" fmla="*/ 610785 h 754717"/>
              <a:gd name="connsiteX6" fmla="*/ 365228 w 568428"/>
              <a:gd name="connsiteY6" fmla="*/ 703917 h 754717"/>
              <a:gd name="connsiteX7" fmla="*/ 568428 w 568428"/>
              <a:gd name="connsiteY7" fmla="*/ 754717 h 75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28" h="754717">
                <a:moveTo>
                  <a:pt x="475295" y="26584"/>
                </a:moveTo>
                <a:cubicBezTo>
                  <a:pt x="382161" y="11062"/>
                  <a:pt x="289028" y="-4460"/>
                  <a:pt x="221295" y="1184"/>
                </a:cubicBezTo>
                <a:cubicBezTo>
                  <a:pt x="153562" y="6828"/>
                  <a:pt x="105584" y="16706"/>
                  <a:pt x="68895" y="60451"/>
                </a:cubicBezTo>
                <a:cubicBezTo>
                  <a:pt x="32206" y="104196"/>
                  <a:pt x="6806" y="191684"/>
                  <a:pt x="1162" y="263651"/>
                </a:cubicBezTo>
                <a:cubicBezTo>
                  <a:pt x="-4483" y="335618"/>
                  <a:pt x="11039" y="434395"/>
                  <a:pt x="35028" y="492251"/>
                </a:cubicBezTo>
                <a:cubicBezTo>
                  <a:pt x="59017" y="550107"/>
                  <a:pt x="90062" y="575507"/>
                  <a:pt x="145095" y="610785"/>
                </a:cubicBezTo>
                <a:cubicBezTo>
                  <a:pt x="200128" y="646063"/>
                  <a:pt x="298906" y="672873"/>
                  <a:pt x="365228" y="703917"/>
                </a:cubicBezTo>
                <a:cubicBezTo>
                  <a:pt x="431550" y="734961"/>
                  <a:pt x="499989" y="744839"/>
                  <a:pt x="568428" y="7547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3C8BEB31-E6EA-476B-A410-2890B6A51B03}"/>
              </a:ext>
            </a:extLst>
          </p:cNvPr>
          <p:cNvSpPr/>
          <p:nvPr/>
        </p:nvSpPr>
        <p:spPr>
          <a:xfrm>
            <a:off x="413657" y="967954"/>
            <a:ext cx="6122874" cy="12799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8AF6CB3B-5B75-47E8-B18D-897DC79F9523}"/>
              </a:ext>
            </a:extLst>
          </p:cNvPr>
          <p:cNvSpPr/>
          <p:nvPr/>
        </p:nvSpPr>
        <p:spPr>
          <a:xfrm>
            <a:off x="126516" y="2402329"/>
            <a:ext cx="7504370" cy="649080"/>
          </a:xfrm>
          <a:custGeom>
            <a:avLst/>
            <a:gdLst>
              <a:gd name="connsiteX0" fmla="*/ 7504370 w 7504370"/>
              <a:gd name="connsiteY0" fmla="*/ 101385 h 649080"/>
              <a:gd name="connsiteX1" fmla="*/ 5240141 w 7504370"/>
              <a:gd name="connsiteY1" fmla="*/ 68728 h 649080"/>
              <a:gd name="connsiteX2" fmla="*/ 2105055 w 7504370"/>
              <a:gd name="connsiteY2" fmla="*/ 25185 h 649080"/>
              <a:gd name="connsiteX3" fmla="*/ 929398 w 7504370"/>
              <a:gd name="connsiteY3" fmla="*/ 3414 h 649080"/>
              <a:gd name="connsiteX4" fmla="*/ 428655 w 7504370"/>
              <a:gd name="connsiteY4" fmla="*/ 14300 h 649080"/>
              <a:gd name="connsiteX5" fmla="*/ 123855 w 7504370"/>
              <a:gd name="connsiteY5" fmla="*/ 134042 h 649080"/>
              <a:gd name="connsiteX6" fmla="*/ 14998 w 7504370"/>
              <a:gd name="connsiteY6" fmla="*/ 395300 h 649080"/>
              <a:gd name="connsiteX7" fmla="*/ 14998 w 7504370"/>
              <a:gd name="connsiteY7" fmla="*/ 623900 h 649080"/>
              <a:gd name="connsiteX8" fmla="*/ 145627 w 7504370"/>
              <a:gd name="connsiteY8" fmla="*/ 645671 h 649080"/>
              <a:gd name="connsiteX9" fmla="*/ 363341 w 7504370"/>
              <a:gd name="connsiteY9" fmla="*/ 645671 h 6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04370" h="649080">
                <a:moveTo>
                  <a:pt x="7504370" y="101385"/>
                </a:moveTo>
                <a:lnTo>
                  <a:pt x="5240141" y="68728"/>
                </a:lnTo>
                <a:lnTo>
                  <a:pt x="2105055" y="25185"/>
                </a:lnTo>
                <a:lnTo>
                  <a:pt x="929398" y="3414"/>
                </a:lnTo>
                <a:cubicBezTo>
                  <a:pt x="649998" y="1600"/>
                  <a:pt x="562912" y="-7471"/>
                  <a:pt x="428655" y="14300"/>
                </a:cubicBezTo>
                <a:cubicBezTo>
                  <a:pt x="294398" y="36071"/>
                  <a:pt x="192798" y="70542"/>
                  <a:pt x="123855" y="134042"/>
                </a:cubicBezTo>
                <a:cubicBezTo>
                  <a:pt x="54912" y="197542"/>
                  <a:pt x="33141" y="313657"/>
                  <a:pt x="14998" y="395300"/>
                </a:cubicBezTo>
                <a:cubicBezTo>
                  <a:pt x="-3145" y="476943"/>
                  <a:pt x="-6773" y="582172"/>
                  <a:pt x="14998" y="623900"/>
                </a:cubicBezTo>
                <a:cubicBezTo>
                  <a:pt x="36769" y="665628"/>
                  <a:pt x="87570" y="642043"/>
                  <a:pt x="145627" y="645671"/>
                </a:cubicBezTo>
                <a:cubicBezTo>
                  <a:pt x="203684" y="649299"/>
                  <a:pt x="283512" y="647485"/>
                  <a:pt x="363341" y="645671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40F6238E-0927-4E08-88C7-1DF459EC413B}"/>
              </a:ext>
            </a:extLst>
          </p:cNvPr>
          <p:cNvSpPr/>
          <p:nvPr/>
        </p:nvSpPr>
        <p:spPr>
          <a:xfrm>
            <a:off x="7111048" y="3254829"/>
            <a:ext cx="508952" cy="1371600"/>
          </a:xfrm>
          <a:custGeom>
            <a:avLst/>
            <a:gdLst>
              <a:gd name="connsiteX0" fmla="*/ 29981 w 508952"/>
              <a:gd name="connsiteY0" fmla="*/ 0 h 1371600"/>
              <a:gd name="connsiteX1" fmla="*/ 51752 w 508952"/>
              <a:gd name="connsiteY1" fmla="*/ 805542 h 1371600"/>
              <a:gd name="connsiteX2" fmla="*/ 508952 w 508952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952" h="1371600">
                <a:moveTo>
                  <a:pt x="29981" y="0"/>
                </a:moveTo>
                <a:cubicBezTo>
                  <a:pt x="952" y="288471"/>
                  <a:pt x="-28077" y="576942"/>
                  <a:pt x="51752" y="805542"/>
                </a:cubicBezTo>
                <a:cubicBezTo>
                  <a:pt x="131581" y="1034142"/>
                  <a:pt x="320266" y="1202871"/>
                  <a:pt x="508952" y="137160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7D9F39D8-2C6F-47AF-96C8-677F7A20096D}"/>
              </a:ext>
            </a:extLst>
          </p:cNvPr>
          <p:cNvSpPr/>
          <p:nvPr/>
        </p:nvSpPr>
        <p:spPr>
          <a:xfrm>
            <a:off x="7248950" y="3888825"/>
            <a:ext cx="469021" cy="530775"/>
          </a:xfrm>
          <a:custGeom>
            <a:avLst/>
            <a:gdLst>
              <a:gd name="connsiteX0" fmla="*/ 469021 w 469021"/>
              <a:gd name="connsiteY0" fmla="*/ 149775 h 530775"/>
              <a:gd name="connsiteX1" fmla="*/ 240421 w 469021"/>
              <a:gd name="connsiteY1" fmla="*/ 19146 h 530775"/>
              <a:gd name="connsiteX2" fmla="*/ 33593 w 469021"/>
              <a:gd name="connsiteY2" fmla="*/ 19146 h 530775"/>
              <a:gd name="connsiteX3" fmla="*/ 936 w 469021"/>
              <a:gd name="connsiteY3" fmla="*/ 193318 h 530775"/>
              <a:gd name="connsiteX4" fmla="*/ 22707 w 469021"/>
              <a:gd name="connsiteY4" fmla="*/ 367489 h 530775"/>
              <a:gd name="connsiteX5" fmla="*/ 153336 w 469021"/>
              <a:gd name="connsiteY5" fmla="*/ 530775 h 53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021" h="530775">
                <a:moveTo>
                  <a:pt x="469021" y="149775"/>
                </a:moveTo>
                <a:cubicBezTo>
                  <a:pt x="391006" y="95346"/>
                  <a:pt x="312992" y="40917"/>
                  <a:pt x="240421" y="19146"/>
                </a:cubicBezTo>
                <a:cubicBezTo>
                  <a:pt x="167850" y="-2626"/>
                  <a:pt x="73507" y="-9883"/>
                  <a:pt x="33593" y="19146"/>
                </a:cubicBezTo>
                <a:cubicBezTo>
                  <a:pt x="-6321" y="48175"/>
                  <a:pt x="2750" y="135261"/>
                  <a:pt x="936" y="193318"/>
                </a:cubicBezTo>
                <a:cubicBezTo>
                  <a:pt x="-878" y="251375"/>
                  <a:pt x="-2693" y="311246"/>
                  <a:pt x="22707" y="367489"/>
                </a:cubicBezTo>
                <a:cubicBezTo>
                  <a:pt x="48107" y="423732"/>
                  <a:pt x="100721" y="477253"/>
                  <a:pt x="153336" y="5307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47B9D52E-8667-4F35-BDB4-C1AB3E5D0673}"/>
              </a:ext>
            </a:extLst>
          </p:cNvPr>
          <p:cNvSpPr/>
          <p:nvPr/>
        </p:nvSpPr>
        <p:spPr>
          <a:xfrm>
            <a:off x="1922313" y="5129821"/>
            <a:ext cx="425389" cy="36063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29B99B09-4861-402E-B7E7-FD50A529C0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07489"/>
              </p:ext>
            </p:extLst>
          </p:nvPr>
        </p:nvGraphicFramePr>
        <p:xfrm>
          <a:off x="6847115" y="5292023"/>
          <a:ext cx="2775856" cy="87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21" imgW="1523880" imgH="482400" progId="Equation.DSMT4">
                  <p:embed/>
                </p:oleObj>
              </mc:Choice>
              <mc:Fallback>
                <p:oleObj name="Equation" r:id="rId21" imgW="15238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115" y="5292023"/>
                        <a:ext cx="2775856" cy="8796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igura a mano libera: forma 37">
            <a:extLst>
              <a:ext uri="{FF2B5EF4-FFF2-40B4-BE49-F238E27FC236}">
                <a16:creationId xmlns:a16="http://schemas.microsoft.com/office/drawing/2014/main" id="{65C319A7-B431-4801-BBFE-75F6EC89E79B}"/>
              </a:ext>
            </a:extLst>
          </p:cNvPr>
          <p:cNvSpPr/>
          <p:nvPr/>
        </p:nvSpPr>
        <p:spPr>
          <a:xfrm>
            <a:off x="119743" y="3581400"/>
            <a:ext cx="11745686" cy="1873591"/>
          </a:xfrm>
          <a:custGeom>
            <a:avLst/>
            <a:gdLst>
              <a:gd name="connsiteX0" fmla="*/ 0 w 11745686"/>
              <a:gd name="connsiteY0" fmla="*/ 0 h 1873591"/>
              <a:gd name="connsiteX1" fmla="*/ 2090057 w 11745686"/>
              <a:gd name="connsiteY1" fmla="*/ 10886 h 1873591"/>
              <a:gd name="connsiteX2" fmla="*/ 4517571 w 11745686"/>
              <a:gd name="connsiteY2" fmla="*/ 65314 h 1873591"/>
              <a:gd name="connsiteX3" fmla="*/ 5573486 w 11745686"/>
              <a:gd name="connsiteY3" fmla="*/ 304800 h 1873591"/>
              <a:gd name="connsiteX4" fmla="*/ 6498771 w 11745686"/>
              <a:gd name="connsiteY4" fmla="*/ 957943 h 1873591"/>
              <a:gd name="connsiteX5" fmla="*/ 7620000 w 11745686"/>
              <a:gd name="connsiteY5" fmla="*/ 1447800 h 1873591"/>
              <a:gd name="connsiteX6" fmla="*/ 8414657 w 11745686"/>
              <a:gd name="connsiteY6" fmla="*/ 1578429 h 1873591"/>
              <a:gd name="connsiteX7" fmla="*/ 9622971 w 11745686"/>
              <a:gd name="connsiteY7" fmla="*/ 1828800 h 1873591"/>
              <a:gd name="connsiteX8" fmla="*/ 11745686 w 11745686"/>
              <a:gd name="connsiteY8" fmla="*/ 1872343 h 187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5686" h="1873591">
                <a:moveTo>
                  <a:pt x="0" y="0"/>
                </a:moveTo>
                <a:lnTo>
                  <a:pt x="2090057" y="10886"/>
                </a:lnTo>
                <a:cubicBezTo>
                  <a:pt x="2842985" y="21772"/>
                  <a:pt x="3937000" y="16328"/>
                  <a:pt x="4517571" y="65314"/>
                </a:cubicBezTo>
                <a:cubicBezTo>
                  <a:pt x="5098142" y="114300"/>
                  <a:pt x="5243286" y="156029"/>
                  <a:pt x="5573486" y="304800"/>
                </a:cubicBezTo>
                <a:cubicBezTo>
                  <a:pt x="5903686" y="453571"/>
                  <a:pt x="6157685" y="767443"/>
                  <a:pt x="6498771" y="957943"/>
                </a:cubicBezTo>
                <a:cubicBezTo>
                  <a:pt x="6839857" y="1148443"/>
                  <a:pt x="7300686" y="1344386"/>
                  <a:pt x="7620000" y="1447800"/>
                </a:cubicBezTo>
                <a:cubicBezTo>
                  <a:pt x="7939314" y="1551214"/>
                  <a:pt x="8080829" y="1514929"/>
                  <a:pt x="8414657" y="1578429"/>
                </a:cubicBezTo>
                <a:cubicBezTo>
                  <a:pt x="8748486" y="1641929"/>
                  <a:pt x="9067800" y="1779814"/>
                  <a:pt x="9622971" y="1828800"/>
                </a:cubicBezTo>
                <a:cubicBezTo>
                  <a:pt x="10178142" y="1877786"/>
                  <a:pt x="10961914" y="1875064"/>
                  <a:pt x="11745686" y="1872343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3FBD99-07A2-475F-83A5-C0FF476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136525"/>
            <a:ext cx="10515600" cy="662397"/>
          </a:xfrm>
        </p:spPr>
        <p:txBody>
          <a:bodyPr/>
          <a:lstStyle/>
          <a:p>
            <a:r>
              <a:rPr lang="en-US" dirty="0"/>
              <a:t>Bias and supply currents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F444E8-359E-4AB2-8C92-70594FB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28A897-BAB9-40E4-8468-C181C0CC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EB6CEC-9276-4F31-BC13-78875B86A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7" y="11317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C46D2E-C65C-485A-9540-0FC8674ED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43083"/>
              </p:ext>
            </p:extLst>
          </p:nvPr>
        </p:nvGraphicFramePr>
        <p:xfrm>
          <a:off x="6357938" y="1636713"/>
          <a:ext cx="536257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2908080" imgH="863280" progId="Equation.DSMT4">
                  <p:embed/>
                </p:oleObj>
              </mc:Choice>
              <mc:Fallback>
                <p:oleObj name="Equation" r:id="rId4" imgW="290808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1636713"/>
                        <a:ext cx="5362575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E59281F-3692-4EF2-BBBF-BBF674329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6277"/>
              </p:ext>
            </p:extLst>
          </p:nvPr>
        </p:nvGraphicFramePr>
        <p:xfrm>
          <a:off x="6683828" y="4031725"/>
          <a:ext cx="2486241" cy="54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6" imgW="1028520" imgH="228600" progId="Equation.DSMT4">
                  <p:embed/>
                </p:oleObj>
              </mc:Choice>
              <mc:Fallback>
                <p:oleObj name="Equation" r:id="rId6" imgW="10285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28" y="4031725"/>
                        <a:ext cx="2486241" cy="549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82A2393-546F-4EEB-8A12-BA825562532E}"/>
              </a:ext>
            </a:extLst>
          </p:cNvPr>
          <p:cNvSpPr txBox="1"/>
          <p:nvPr/>
        </p:nvSpPr>
        <p:spPr>
          <a:xfrm>
            <a:off x="6259967" y="3346803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simplify the design: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7256776-5EC9-4D83-BA9D-E080C5C2A484}"/>
              </a:ext>
            </a:extLst>
          </p:cNvPr>
          <p:cNvSpPr txBox="1"/>
          <p:nvPr/>
        </p:nvSpPr>
        <p:spPr>
          <a:xfrm>
            <a:off x="9860394" y="4075753"/>
            <a:ext cx="149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M8=M7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7C4868AA-A23B-43A5-9C45-467DC1C3C329}"/>
              </a:ext>
            </a:extLst>
          </p:cNvPr>
          <p:cNvSpPr/>
          <p:nvPr/>
        </p:nvSpPr>
        <p:spPr>
          <a:xfrm>
            <a:off x="9286445" y="4109752"/>
            <a:ext cx="442017" cy="427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32D7694F-5E21-4AEB-8459-143383B7C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61117"/>
              </p:ext>
            </p:extLst>
          </p:nvPr>
        </p:nvGraphicFramePr>
        <p:xfrm>
          <a:off x="1559819" y="5169524"/>
          <a:ext cx="8745789" cy="56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8" imgW="3517560" imgH="228600" progId="Equation.DSMT4">
                  <p:embed/>
                </p:oleObj>
              </mc:Choice>
              <mc:Fallback>
                <p:oleObj name="Equation" r:id="rId8" imgW="35175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819" y="5169524"/>
                        <a:ext cx="8745789" cy="565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3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Widescreen</PresentationFormat>
  <Paragraphs>86</Paragraphs>
  <Slides>13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Tema di Office</vt:lpstr>
      <vt:lpstr>Equation</vt:lpstr>
      <vt:lpstr>MathType 6.0 Equation</vt:lpstr>
      <vt:lpstr>Exercise: Opamp Design</vt:lpstr>
      <vt:lpstr>Offset specification</vt:lpstr>
      <vt:lpstr>Offset specification </vt:lpstr>
      <vt:lpstr>Offset specification</vt:lpstr>
      <vt:lpstr>GBW and phase margin</vt:lpstr>
      <vt:lpstr>Calculation of device aspect ratios</vt:lpstr>
      <vt:lpstr>Determination of M1, M3 and M5 size </vt:lpstr>
      <vt:lpstr>Determination of M6 and M7 size</vt:lpstr>
      <vt:lpstr>Bias and supply currents</vt:lpstr>
      <vt:lpstr>Final Design</vt:lpstr>
      <vt:lpstr>Check of initial hypothesis validity</vt:lpstr>
      <vt:lpstr>Other performance  parameters</vt:lpstr>
      <vt:lpstr>Test-Bench for frequency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521</cp:revision>
  <dcterms:created xsi:type="dcterms:W3CDTF">2015-02-03T16:10:37Z</dcterms:created>
  <dcterms:modified xsi:type="dcterms:W3CDTF">2021-11-22T19:10:22Z</dcterms:modified>
</cp:coreProperties>
</file>