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presProps" Target="presProps.xml"/>
  <Relationship Id="rId75" Type="http://schemas.openxmlformats.org/officeDocument/2006/relationships/viewProps" Target="viewProps.xml"/>
  <Relationship Id="rId76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391302604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11.pn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010.pn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111.pn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212.pn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313.pn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414.pn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515.pn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616.pn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717.pn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818.pn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919.pn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22.pn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020.pn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121.pn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222.pn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323.pn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424.pn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525.pn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626.pn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727.pn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828.pn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929.pn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33.pn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3030.pn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3131.pn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3232.pn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3333.pn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3434.pn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3535.png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3636.pn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3737.pn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3838.pn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3939.pn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44.pn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4040.pn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4141.pn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4242.pn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4343.pn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4444.pn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4545.pn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4646.pn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4747.pn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4848.pn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4949.pn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55.pn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5050.pn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5151.pn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5252.pn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5353.pn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5454.pn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5555.pn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5656.pn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5757.pn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5858.pn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5959.pn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66.pn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6060.pn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6161.pn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6262.pn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6363.pn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6464.pn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6565.pn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6666.pn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6767.pn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6868.pn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6969.pn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77.pn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7070.pn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7171.pn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88.pn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99.pn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eme37">
  <a:themeElements>
    <a:clrScheme name="Theme3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37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37">
      <a:fillStyleLst>
        <a:solidFill>
          <a:schemeClr val="phClr"/>
        </a:solidFill>
        <a:gradFill rotWithShape="1">
          <a:gsLst>
            <a:gs pos="0%">
              <a:schemeClr val="phClr">
                <a:tint val="50%"/>
                <a:satMod val="300%"/>
              </a:schemeClr>
            </a:gs>
            <a:gs pos="35%">
              <a:schemeClr val="phClr">
                <a:tint val="37%"/>
                <a:satMod val="300%"/>
              </a:schemeClr>
            </a:gs>
            <a:gs pos="100%">
              <a:schemeClr val="phClr">
                <a:tint val="15%"/>
                <a:satMod val="350%"/>
              </a:schemeClr>
            </a:gs>
          </a:gsLst>
          <a:lin ang="16200000" scaled="1"/>
        </a:gradFill>
        <a:gradFill rotWithShape="1">
          <a:gsLst>
            <a:gs pos="0%">
              <a:schemeClr val="phClr">
                <a:shade val="51%"/>
                <a:satMod val="130%"/>
              </a:schemeClr>
            </a:gs>
            <a:gs pos="80%">
              <a:schemeClr val="phClr">
                <a:shade val="93%"/>
                <a:satMod val="130%"/>
              </a:schemeClr>
            </a:gs>
            <a:gs pos="100%">
              <a:schemeClr val="phClr">
                <a:shade val="94%"/>
                <a:satMod val="135%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%"/>
              <a:satMod val="105%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%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%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%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%">
              <a:schemeClr val="phClr">
                <a:tint val="40%"/>
                <a:satMod val="350%"/>
              </a:schemeClr>
            </a:gs>
            <a:gs pos="40%">
              <a:schemeClr val="phClr">
                <a:tint val="45%"/>
                <a:shade val="99%"/>
                <a:satMod val="350%"/>
              </a:schemeClr>
            </a:gs>
            <a:gs pos="100%">
              <a:schemeClr val="phClr">
                <a:shade val="20%"/>
                <a:satMod val="255%"/>
              </a:schemeClr>
            </a:gs>
          </a:gsLst>
          <a:path path="circle">
            <a:fillToRect b="180%" l="50%" r="50%" t="-80%"/>
          </a:path>
        </a:gradFill>
        <a:gradFill rotWithShape="1">
          <a:gsLst>
            <a:gs pos="0%">
              <a:schemeClr val="phClr">
                <a:tint val="80%"/>
                <a:satMod val="300%"/>
              </a:schemeClr>
            </a:gs>
            <a:gs pos="100%">
              <a:schemeClr val="phClr">
                <a:shade val="30%"/>
                <a:satMod val="200%"/>
              </a:schemeClr>
            </a:gs>
          </a:gsLst>
          <a:path path="circle">
            <a:fillToRect b="50%" l="50%" r="50%" t="50%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Slides>71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2023-12-11T09:18:51Z</dcterms:created>
  <dcterms:modified xsi:type="dcterms:W3CDTF">2023-12-11T09:18:51Z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