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17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10/24/2022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08970-4539-442C-AEA9-6839466E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894"/>
            <a:ext cx="10515600" cy="662397"/>
          </a:xfrm>
        </p:spPr>
        <p:txBody>
          <a:bodyPr/>
          <a:lstStyle/>
          <a:p>
            <a:r>
              <a:rPr lang="en-US" dirty="0"/>
              <a:t>Installation and Use of the </a:t>
            </a:r>
            <a:r>
              <a:rPr lang="en-US" dirty="0" err="1"/>
              <a:t>LTSpice</a:t>
            </a:r>
            <a:r>
              <a:rPr lang="en-US" dirty="0"/>
              <a:t> custom libraries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90A973-47EC-4F48-A7E8-BF402463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6F019F-D9DF-46C1-B315-4745FF3F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31E4D47-780C-D88E-CE6B-A7B4B7766916}"/>
              </a:ext>
            </a:extLst>
          </p:cNvPr>
          <p:cNvSpPr txBox="1"/>
          <p:nvPr/>
        </p:nvSpPr>
        <p:spPr>
          <a:xfrm>
            <a:off x="537210" y="1112001"/>
            <a:ext cx="48806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Uncompress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New_DK.zip file into a directory, possibly with a not too long path (e.g. c:\Users\my_home\Mixed_Signal)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Launch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LTSpice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Open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LTSpice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control panel, "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Sym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&amp; Lim Search path"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 the path of the tree directories "Cells", "CMOS025", "Ideal" to both the "symbol search" and "library search" fields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CAB0CC7-AD62-C769-B7A1-00AB65267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8429" y="1111028"/>
            <a:ext cx="2350177" cy="2545287"/>
          </a:xfrm>
          <a:prstGeom prst="rect">
            <a:avLst/>
          </a:prstGeom>
        </p:spPr>
      </p:pic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EC38BC6B-79AE-F201-29DB-EA0D45469010}"/>
              </a:ext>
            </a:extLst>
          </p:cNvPr>
          <p:cNvSpPr/>
          <p:nvPr/>
        </p:nvSpPr>
        <p:spPr>
          <a:xfrm>
            <a:off x="9544640" y="1098764"/>
            <a:ext cx="2350177" cy="2545287"/>
          </a:xfrm>
          <a:prstGeom prst="roundRect">
            <a:avLst>
              <a:gd name="adj" fmla="val 74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3520ACB-47F1-A8E5-0028-AA0A1614B407}"/>
              </a:ext>
            </a:extLst>
          </p:cNvPr>
          <p:cNvCxnSpPr>
            <a:cxnSpLocks/>
          </p:cNvCxnSpPr>
          <p:nvPr/>
        </p:nvCxnSpPr>
        <p:spPr>
          <a:xfrm>
            <a:off x="5573639" y="1439433"/>
            <a:ext cx="3878971" cy="1379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>
            <a:extLst>
              <a:ext uri="{FF2B5EF4-FFF2-40B4-BE49-F238E27FC236}">
                <a16:creationId xmlns:a16="http://schemas.microsoft.com/office/drawing/2014/main" id="{6D308E6F-9E7C-DC78-45FA-54C5117F6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833" y="2182814"/>
            <a:ext cx="3536595" cy="4117316"/>
          </a:xfrm>
          <a:prstGeom prst="rect">
            <a:avLst/>
          </a:prstGeom>
        </p:spPr>
      </p:pic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0CA5C819-E681-0B15-789F-1B463E53308B}"/>
              </a:ext>
            </a:extLst>
          </p:cNvPr>
          <p:cNvCxnSpPr/>
          <p:nvPr/>
        </p:nvCxnSpPr>
        <p:spPr>
          <a:xfrm flipH="1">
            <a:off x="8115300" y="1439433"/>
            <a:ext cx="1613162" cy="2216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C983193-DCF5-4A1D-4F52-88FD7BC787F3}"/>
              </a:ext>
            </a:extLst>
          </p:cNvPr>
          <p:cNvCxnSpPr>
            <a:cxnSpLocks/>
          </p:cNvCxnSpPr>
          <p:nvPr/>
        </p:nvCxnSpPr>
        <p:spPr>
          <a:xfrm flipH="1">
            <a:off x="8099589" y="1790806"/>
            <a:ext cx="1628873" cy="29363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00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78870A-76DF-8329-55CF-B6677E3C6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How to include a cell into a schematic view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363954-6ED8-801F-5104-9A3694FB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21F504-537A-67A3-18A5-4F927ED0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84CFB47-F822-3842-C24D-16798AD73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1" y="1094152"/>
            <a:ext cx="4411414" cy="466969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4BAF974-0DDC-04F1-762A-C364B7B0616E}"/>
              </a:ext>
            </a:extLst>
          </p:cNvPr>
          <p:cNvSpPr txBox="1"/>
          <p:nvPr/>
        </p:nvSpPr>
        <p:spPr>
          <a:xfrm>
            <a:off x="6435090" y="1094152"/>
            <a:ext cx="5097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Simply operate as usual, by command "F2".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window that opens, now the added libraries appears in addition to the standard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LTSpice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Libs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76C6F12-10ED-C2B9-0C1B-9EA996773525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4926330" y="1943100"/>
            <a:ext cx="1508760" cy="1205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B03149C-C6D6-FEA4-CCED-AD6105934903}"/>
              </a:ext>
            </a:extLst>
          </p:cNvPr>
          <p:cNvSpPr txBox="1"/>
          <p:nvPr/>
        </p:nvSpPr>
        <p:spPr>
          <a:xfrm>
            <a:off x="5852158" y="3344711"/>
            <a:ext cx="59436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CMOS025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 components of the process (CMOS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025 and CMOS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025)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Cells: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Some CMOS cells useful for the exercises (e.g. pass-gate)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Ideal: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Ideal components to be used to simplify simulations.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7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F53E2A-1E9B-0F0F-441A-C99AD1D33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90" y="-46985"/>
            <a:ext cx="10515600" cy="662397"/>
          </a:xfrm>
        </p:spPr>
        <p:txBody>
          <a:bodyPr/>
          <a:lstStyle/>
          <a:p>
            <a:r>
              <a:rPr lang="en-US" dirty="0"/>
              <a:t>How to set the L and W parameter of MOSFETS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C877C4-2E66-9FA6-C33A-27214297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F3296F-7165-E1BD-60F1-28885A00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C88A77E-F688-2C92-17D5-5EFFC940D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075" y="719183"/>
            <a:ext cx="5528413" cy="487026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EA76C42-6518-B29A-0854-B9C4E4DC4FD3}"/>
              </a:ext>
            </a:extLst>
          </p:cNvPr>
          <p:cNvSpPr txBox="1"/>
          <p:nvPr/>
        </p:nvSpPr>
        <p:spPr>
          <a:xfrm>
            <a:off x="754380" y="1691640"/>
            <a:ext cx="4000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right-clicking on the MOSFET of interest, this window opens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901224-D385-9D17-D258-44CB34AE8BA2}"/>
              </a:ext>
            </a:extLst>
          </p:cNvPr>
          <p:cNvSpPr txBox="1"/>
          <p:nvPr/>
        </p:nvSpPr>
        <p:spPr>
          <a:xfrm>
            <a:off x="754380" y="3297245"/>
            <a:ext cx="4000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Simply edit this line. Be careful not to delete the "u" suffix (microns). 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33533A5-C327-E151-BA53-FF3CC8D10E10}"/>
              </a:ext>
            </a:extLst>
          </p:cNvPr>
          <p:cNvCxnSpPr/>
          <p:nvPr/>
        </p:nvCxnSpPr>
        <p:spPr>
          <a:xfrm>
            <a:off x="4377690" y="2148840"/>
            <a:ext cx="140589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B5CE8A34-E913-2843-2E79-7EE398C0C6C7}"/>
              </a:ext>
            </a:extLst>
          </p:cNvPr>
          <p:cNvCxnSpPr/>
          <p:nvPr/>
        </p:nvCxnSpPr>
        <p:spPr>
          <a:xfrm>
            <a:off x="3874770" y="4229100"/>
            <a:ext cx="181737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74AD323-149B-BEA2-569C-A1679D560533}"/>
              </a:ext>
            </a:extLst>
          </p:cNvPr>
          <p:cNvSpPr txBox="1"/>
          <p:nvPr/>
        </p:nvSpPr>
        <p:spPr>
          <a:xfrm>
            <a:off x="754380" y="4692561"/>
            <a:ext cx="4000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It is not necessary to put the ".lib  " command into LTSPICE schematic view</a:t>
            </a:r>
          </a:p>
        </p:txBody>
      </p:sp>
    </p:spTree>
    <p:extLst>
      <p:ext uri="{BB962C8B-B14F-4D97-AF65-F5344CB8AC3E}">
        <p14:creationId xmlns:p14="http://schemas.microsoft.com/office/powerpoint/2010/main" val="3205797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Installation and Use of the LTSpice custom libraries</vt:lpstr>
      <vt:lpstr>How to include a cell into a schematic view</vt:lpstr>
      <vt:lpstr>How to set the L and W parameter of MOSFETS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507</cp:revision>
  <dcterms:created xsi:type="dcterms:W3CDTF">2015-02-03T16:10:37Z</dcterms:created>
  <dcterms:modified xsi:type="dcterms:W3CDTF">2022-10-24T08:24:18Z</dcterms:modified>
</cp:coreProperties>
</file>