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1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ED19C-7726-432E-8A6B-36D525F84E7A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DEB0B-4708-49DA-9ECA-112FF8D1BBD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DEB0B-4708-49DA-9ECA-112FF8D1BBD7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DEB0B-4708-49DA-9ECA-112FF8D1BBD7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DEB0B-4708-49DA-9ECA-112FF8D1BBD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F2453-9FC8-4C88-90DE-779AEA3E79EE}" type="datetimeFigureOut">
              <a:rPr lang="it-IT" smtClean="0"/>
              <a:pPr/>
              <a:t>29/03/2011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6FC6E-1D1A-4905-888C-9247654B1AE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857356" y="214290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Triangoli delle velocità</a:t>
            </a:r>
            <a:endParaRPr lang="it-IT" sz="28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000108"/>
            <a:ext cx="26955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uppo 17"/>
          <p:cNvGrpSpPr/>
          <p:nvPr/>
        </p:nvGrpSpPr>
        <p:grpSpPr>
          <a:xfrm>
            <a:off x="4786314" y="3929066"/>
            <a:ext cx="3929090" cy="2428892"/>
            <a:chOff x="4786314" y="3571876"/>
            <a:chExt cx="3929090" cy="242889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 l="53906" t="48165" r="19643" b="25972"/>
            <a:stretch>
              <a:fillRect/>
            </a:stretch>
          </p:blipFill>
          <p:spPr bwMode="auto">
            <a:xfrm>
              <a:off x="4857752" y="3643314"/>
              <a:ext cx="3857652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ttangolo 16"/>
            <p:cNvSpPr/>
            <p:nvPr/>
          </p:nvSpPr>
          <p:spPr>
            <a:xfrm>
              <a:off x="4786314" y="3571876"/>
              <a:ext cx="642942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428596" y="1203571"/>
            <a:ext cx="4572032" cy="4297131"/>
            <a:chOff x="428596" y="1203571"/>
            <a:chExt cx="4572032" cy="4297131"/>
          </a:xfrm>
        </p:grpSpPr>
        <p:grpSp>
          <p:nvGrpSpPr>
            <p:cNvPr id="20" name="Gruppo 19"/>
            <p:cNvGrpSpPr/>
            <p:nvPr/>
          </p:nvGrpSpPr>
          <p:grpSpPr>
            <a:xfrm>
              <a:off x="428596" y="1203571"/>
              <a:ext cx="4572032" cy="4297131"/>
              <a:chOff x="428596" y="1071546"/>
              <a:chExt cx="4572032" cy="4297131"/>
            </a:xfrm>
          </p:grpSpPr>
          <p:sp>
            <p:nvSpPr>
              <p:cNvPr id="6" name="CasellaDiTesto 5"/>
              <p:cNvSpPr txBox="1"/>
              <p:nvPr/>
            </p:nvSpPr>
            <p:spPr>
              <a:xfrm>
                <a:off x="3071802" y="2846621"/>
                <a:ext cx="10715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 smtClean="0"/>
                  <a:t>Sezione 0</a:t>
                </a:r>
                <a:endParaRPr lang="it-IT" sz="1400" dirty="0"/>
              </a:p>
            </p:txBody>
          </p:sp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 l="27455" t="37857" r="41196" b="15000"/>
              <a:stretch>
                <a:fillRect/>
              </a:stretch>
            </p:blipFill>
            <p:spPr bwMode="auto">
              <a:xfrm>
                <a:off x="428596" y="1071546"/>
                <a:ext cx="4572032" cy="42971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" name="CasellaDiTesto 13"/>
              <p:cNvSpPr txBox="1"/>
              <p:nvPr/>
            </p:nvSpPr>
            <p:spPr>
              <a:xfrm>
                <a:off x="2858516" y="1396429"/>
                <a:ext cx="2617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>
                    <a:solidFill>
                      <a:srgbClr val="FF0000"/>
                    </a:solidFill>
                  </a:rPr>
                  <a:t>0</a:t>
                </a:r>
                <a:endParaRPr lang="it-IT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ttangolo 18"/>
              <p:cNvSpPr/>
              <p:nvPr/>
            </p:nvSpPr>
            <p:spPr>
              <a:xfrm>
                <a:off x="4214810" y="3500438"/>
                <a:ext cx="785818" cy="9286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982582" y="3055546"/>
                <a:ext cx="2617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>
                    <a:solidFill>
                      <a:srgbClr val="FF0000"/>
                    </a:solidFill>
                  </a:rPr>
                  <a:t>1</a:t>
                </a:r>
                <a:endParaRPr lang="it-IT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982582" y="4158481"/>
                <a:ext cx="2617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 smtClean="0">
                    <a:solidFill>
                      <a:srgbClr val="FF0000"/>
                    </a:solidFill>
                  </a:rPr>
                  <a:t>2</a:t>
                </a:r>
                <a:endParaRPr lang="it-IT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1" name="CasellaDiTesto 20"/>
            <p:cNvSpPr txBox="1"/>
            <p:nvPr/>
          </p:nvSpPr>
          <p:spPr>
            <a:xfrm>
              <a:off x="857224" y="2143116"/>
              <a:ext cx="843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statore</a:t>
              </a:r>
              <a:endParaRPr lang="it-IT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000364" y="3643314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rotore</a:t>
              </a:r>
              <a:endParaRPr lang="it-IT" dirty="0"/>
            </a:p>
          </p:txBody>
        </p:sp>
      </p:grpSp>
      <p:cxnSp>
        <p:nvCxnSpPr>
          <p:cNvPr id="25" name="Connettore 1 24"/>
          <p:cNvCxnSpPr/>
          <p:nvPr/>
        </p:nvCxnSpPr>
        <p:spPr>
          <a:xfrm>
            <a:off x="5731497" y="1875933"/>
            <a:ext cx="3007151" cy="1588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810221" y="214290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Turbina a vapore ad azione</a:t>
            </a:r>
            <a:endParaRPr lang="it-IT" sz="2800" b="1" dirty="0"/>
          </a:p>
        </p:txBody>
      </p:sp>
      <p:pic>
        <p:nvPicPr>
          <p:cNvPr id="18" name="Immagine 17" descr="scansione0010.jpg"/>
          <p:cNvPicPr>
            <a:picLocks noChangeAspect="1"/>
          </p:cNvPicPr>
          <p:nvPr/>
        </p:nvPicPr>
        <p:blipFill>
          <a:blip r:embed="rId3"/>
          <a:srcRect l="3614" t="1243" r="12048" b="1821"/>
          <a:stretch>
            <a:fillRect/>
          </a:stretch>
        </p:blipFill>
        <p:spPr>
          <a:xfrm>
            <a:off x="1927325" y="774893"/>
            <a:ext cx="5214974" cy="58109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810221" y="214290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Turbina a vapore ad azione</a:t>
            </a:r>
            <a:endParaRPr lang="it-IT" sz="2800" b="1" dirty="0"/>
          </a:p>
        </p:txBody>
      </p:sp>
      <p:pic>
        <p:nvPicPr>
          <p:cNvPr id="20" name="Immagine 19" descr="scansione0010 (2).jpg"/>
          <p:cNvPicPr>
            <a:picLocks noChangeAspect="1"/>
          </p:cNvPicPr>
          <p:nvPr/>
        </p:nvPicPr>
        <p:blipFill>
          <a:blip r:embed="rId3">
            <a:lum contrast="30000"/>
          </a:blip>
          <a:srcRect l="1845" t="33294" r="54366" b="11335"/>
          <a:stretch>
            <a:fillRect/>
          </a:stretch>
        </p:blipFill>
        <p:spPr>
          <a:xfrm rot="10972115">
            <a:off x="2980801" y="860822"/>
            <a:ext cx="3742172" cy="53876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23</Words>
  <Application>Microsoft Office PowerPoint</Application>
  <PresentationFormat>Presentazione su schermo (4:3)</PresentationFormat>
  <Paragraphs>12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Company>DIMNP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 FORGIONE</dc:creator>
  <cp:lastModifiedBy>NICOLA FORGIONE</cp:lastModifiedBy>
  <cp:revision>18</cp:revision>
  <dcterms:created xsi:type="dcterms:W3CDTF">2011-03-15T07:38:58Z</dcterms:created>
  <dcterms:modified xsi:type="dcterms:W3CDTF">2011-03-29T09:30:15Z</dcterms:modified>
</cp:coreProperties>
</file>